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7"/>
    <p:restoredTop sz="94590"/>
  </p:normalViewPr>
  <p:slideViewPr>
    <p:cSldViewPr snapToGrid="0" snapToObjects="1">
      <p:cViewPr>
        <p:scale>
          <a:sx n="120" d="100"/>
          <a:sy n="120" d="100"/>
        </p:scale>
        <p:origin x="5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>
            <a:off x="267899" y="10424562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611543" y="4157649"/>
            <a:ext cx="4346831" cy="255077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688848" y="362062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748025" y="4260179"/>
            <a:ext cx="410058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proactive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resilience strategy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cancels the execution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if it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does not complete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within the specified timeout period. 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You can configure the behaviour of the strategy via the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TimeoutStrategyOptions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If the execution is </a:t>
            </a:r>
            <a:r>
              <a:rPr lang="en-GB" sz="1600" b="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canceled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then the strategy will throw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TimeoutRejectedException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711746" y="413496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Timeout strategy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688848" y="7114969"/>
            <a:ext cx="4264736" cy="387049"/>
          </a:xfrm>
          <a:prstGeom prst="rect">
            <a:avLst/>
          </a:prstGeom>
          <a:solidFill>
            <a:srgbClr val="E0EDF8">
              <a:alpha val="38000"/>
            </a:srgbClr>
          </a:solidFill>
          <a:ln w="41275">
            <a:noFill/>
            <a:miter lim="400000"/>
          </a:ln>
          <a:effectLst>
            <a:glow rad="76200">
              <a:schemeClr val="accent1">
                <a:lumMod val="60000"/>
                <a:lumOff val="40000"/>
                <a:alpha val="26515"/>
              </a:schemeClr>
            </a:glow>
            <a:softEdge rad="492847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constant timeout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4" name="Use a layout that flows and makes it easy to zero in on specific topics.">
            <a:extLst>
              <a:ext uri="{FF2B5EF4-FFF2-40B4-BE49-F238E27FC236}">
                <a16:creationId xmlns:a16="http://schemas.microsoft.com/office/drawing/2014/main" id="{FB935594-DA21-8423-C9A7-2C7133BA93DA}"/>
              </a:ext>
            </a:extLst>
          </p:cNvPr>
          <p:cNvSpPr txBox="1"/>
          <p:nvPr/>
        </p:nvSpPr>
        <p:spPr>
          <a:xfrm>
            <a:off x="711746" y="755119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Use a layout that flows and makes it easy to zero in on specific topics.">
            <a:extLst>
              <a:ext uri="{FF2B5EF4-FFF2-40B4-BE49-F238E27FC236}">
                <a16:creationId xmlns:a16="http://schemas.microsoft.com/office/drawing/2014/main" id="{1639158E-8240-89B1-E247-2585D77B867F}"/>
              </a:ext>
            </a:extLst>
          </p:cNvPr>
          <p:cNvSpPr txBox="1"/>
          <p:nvPr/>
        </p:nvSpPr>
        <p:spPr>
          <a:xfrm>
            <a:off x="688848" y="8854439"/>
            <a:ext cx="4264736" cy="387049"/>
          </a:xfrm>
          <a:prstGeom prst="rect">
            <a:avLst/>
          </a:prstGeom>
          <a:noFill/>
          <a:ln w="12700">
            <a:miter lim="400000"/>
          </a:ln>
          <a:effectLst>
            <a:softEdge rad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constant timeout – short form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9" name="Use a layout that flows and makes it easy to zero in on specific topics.">
            <a:extLst>
              <a:ext uri="{FF2B5EF4-FFF2-40B4-BE49-F238E27FC236}">
                <a16:creationId xmlns:a16="http://schemas.microsoft.com/office/drawing/2014/main" id="{9A655DE5-CF9E-0AFC-64A6-592495C54335}"/>
              </a:ext>
            </a:extLst>
          </p:cNvPr>
          <p:cNvSpPr txBox="1"/>
          <p:nvPr/>
        </p:nvSpPr>
        <p:spPr>
          <a:xfrm>
            <a:off x="688848" y="969154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Use a layout that flows and makes it easy to zero in on specific topics.">
            <a:extLst>
              <a:ext uri="{FF2B5EF4-FFF2-40B4-BE49-F238E27FC236}">
                <a16:creationId xmlns:a16="http://schemas.microsoft.com/office/drawing/2014/main" id="{797C9064-CDAE-EEB9-5C95-80D9602FE420}"/>
              </a:ext>
            </a:extLst>
          </p:cNvPr>
          <p:cNvSpPr txBox="1"/>
          <p:nvPr/>
        </p:nvSpPr>
        <p:spPr>
          <a:xfrm>
            <a:off x="5288963" y="1341315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dynamic timeout based on a context property</a:t>
            </a:r>
            <a:r>
              <a:rPr lang="en-HU" sz="2000" b="0" dirty="0">
                <a:solidFill>
                  <a:srgbClr val="628DB5"/>
                </a:solidFill>
              </a:rPr>
              <a:t> 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16" name="Use a layout that flows and makes it easy to zero in on specific topics.">
            <a:extLst>
              <a:ext uri="{FF2B5EF4-FFF2-40B4-BE49-F238E27FC236}">
                <a16:creationId xmlns:a16="http://schemas.microsoft.com/office/drawing/2014/main" id="{F6177BA4-6C4D-770C-95DA-91246A787ECA}"/>
              </a:ext>
            </a:extLst>
          </p:cNvPr>
          <p:cNvSpPr txBox="1"/>
          <p:nvPr/>
        </p:nvSpPr>
        <p:spPr>
          <a:xfrm>
            <a:off x="5303511" y="4295444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dynamic timeout asynchronously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21" name="Use a layout that flows and makes it easy to zero in on specific topics.">
            <a:extLst>
              <a:ext uri="{FF2B5EF4-FFF2-40B4-BE49-F238E27FC236}">
                <a16:creationId xmlns:a16="http://schemas.microsoft.com/office/drawing/2014/main" id="{CD8F8C87-EA95-2341-3178-19BF43AF80F3}"/>
              </a:ext>
            </a:extLst>
          </p:cNvPr>
          <p:cNvSpPr txBox="1"/>
          <p:nvPr/>
        </p:nvSpPr>
        <p:spPr>
          <a:xfrm>
            <a:off x="5303511" y="5971205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delegate for timeout notification</a:t>
            </a:r>
            <a:r>
              <a:rPr lang="en-HU" sz="2000" b="0" dirty="0">
                <a:solidFill>
                  <a:srgbClr val="628DB5"/>
                </a:solidFill>
              </a:rPr>
              <a:t> 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24" name="Use a layout that flows and makes it easy to zero in on specific topics.">
            <a:extLst>
              <a:ext uri="{FF2B5EF4-FFF2-40B4-BE49-F238E27FC236}">
                <a16:creationId xmlns:a16="http://schemas.microsoft.com/office/drawing/2014/main" id="{7317EA01-6E72-40A5-5407-1E5CF9E26A4C}"/>
              </a:ext>
            </a:extLst>
          </p:cNvPr>
          <p:cNvSpPr txBox="1"/>
          <p:nvPr/>
        </p:nvSpPr>
        <p:spPr>
          <a:xfrm>
            <a:off x="5303511" y="8394916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asynchronously delegate for timeout notification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sz="2000" b="0" dirty="0">
              <a:solidFill>
                <a:srgbClr val="628DB5"/>
              </a:solidFill>
            </a:endParaRPr>
          </a:p>
        </p:txBody>
      </p:sp>
      <p:pic>
        <p:nvPicPr>
          <p:cNvPr id="30" name="Picture 2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B470676B-7696-28B1-9DFF-69F9A36A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3" y="1557557"/>
            <a:ext cx="1800000" cy="1800000"/>
          </a:xfrm>
          <a:prstGeom prst="rect">
            <a:avLst/>
          </a:prstGeom>
        </p:spPr>
      </p:pic>
      <p:sp>
        <p:nvSpPr>
          <p:cNvPr id="34" name="Group">
            <a:extLst>
              <a:ext uri="{FF2B5EF4-FFF2-40B4-BE49-F238E27FC236}">
                <a16:creationId xmlns:a16="http://schemas.microsoft.com/office/drawing/2014/main" id="{9458A53D-87BF-7CA8-D9E1-2D2170D7191D}"/>
              </a:ext>
            </a:extLst>
          </p:cNvPr>
          <p:cNvSpPr/>
          <p:nvPr/>
        </p:nvSpPr>
        <p:spPr>
          <a:xfrm>
            <a:off x="606753" y="7505438"/>
            <a:ext cx="4346831" cy="115847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AddTimeout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TimeoutStrategyOptions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Timeout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5" name="Group">
            <a:extLst>
              <a:ext uri="{FF2B5EF4-FFF2-40B4-BE49-F238E27FC236}">
                <a16:creationId xmlns:a16="http://schemas.microsoft.com/office/drawing/2014/main" id="{51D3AC3F-74B2-C4CE-2202-2B392127A261}"/>
              </a:ext>
            </a:extLst>
          </p:cNvPr>
          <p:cNvSpPr/>
          <p:nvPr/>
        </p:nvSpPr>
        <p:spPr>
          <a:xfrm>
            <a:off x="626381" y="9286105"/>
            <a:ext cx="4346831" cy="62618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AddTimeout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6" name="Group">
            <a:extLst>
              <a:ext uri="{FF2B5EF4-FFF2-40B4-BE49-F238E27FC236}">
                <a16:creationId xmlns:a16="http://schemas.microsoft.com/office/drawing/2014/main" id="{4AF349EC-D5D4-6C6A-ED17-D435B23C2FBA}"/>
              </a:ext>
            </a:extLst>
          </p:cNvPr>
          <p:cNvSpPr/>
          <p:nvPr/>
        </p:nvSpPr>
        <p:spPr>
          <a:xfrm>
            <a:off x="5256932" y="1807655"/>
            <a:ext cx="8012132" cy="2405426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waitKey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ResiliencePropertyKey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bool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shouldWaitLonger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AddTimeout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TimeoutStrategyOptions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TimeoutGenerator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 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var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waitLonger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args.Context.Properties.GetValue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waitKey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ValueTask.FromResult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waitLonger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?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: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7" name="Group">
            <a:extLst>
              <a:ext uri="{FF2B5EF4-FFF2-40B4-BE49-F238E27FC236}">
                <a16:creationId xmlns:a16="http://schemas.microsoft.com/office/drawing/2014/main" id="{BAE908F7-9761-68A6-BAAF-F4F6DB2B7D5D}"/>
              </a:ext>
            </a:extLst>
          </p:cNvPr>
          <p:cNvSpPr/>
          <p:nvPr/>
        </p:nvSpPr>
        <p:spPr>
          <a:xfrm>
            <a:off x="5256932" y="4659054"/>
            <a:ext cx="8012132" cy="122719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AddTimeout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TimeoutStrategyOptions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TimeoutGenerator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GetTimeoutLimitAsync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 </a:t>
            </a:r>
          </a:p>
        </p:txBody>
      </p:sp>
      <p:sp>
        <p:nvSpPr>
          <p:cNvPr id="38" name="Group">
            <a:extLst>
              <a:ext uri="{FF2B5EF4-FFF2-40B4-BE49-F238E27FC236}">
                <a16:creationId xmlns:a16="http://schemas.microsoft.com/office/drawing/2014/main" id="{09FE5098-0FF4-E36F-DC90-85541C391CE0}"/>
              </a:ext>
            </a:extLst>
          </p:cNvPr>
          <p:cNvSpPr/>
          <p:nvPr/>
        </p:nvSpPr>
        <p:spPr>
          <a:xfrm>
            <a:off x="5256932" y="6332224"/>
            <a:ext cx="8012132" cy="1961163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AddTimeout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TimeoutStrategyOptions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OnTimeout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Console.WriteLine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$"Method cancelled after {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Timeout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TotalSeconds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} sec."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default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 </a:t>
            </a:r>
          </a:p>
        </p:txBody>
      </p:sp>
      <p:sp>
        <p:nvSpPr>
          <p:cNvPr id="39" name="Group">
            <a:extLst>
              <a:ext uri="{FF2B5EF4-FFF2-40B4-BE49-F238E27FC236}">
                <a16:creationId xmlns:a16="http://schemas.microsoft.com/office/drawing/2014/main" id="{F01B4A33-5FBD-403C-A94A-5F649375B7DE}"/>
              </a:ext>
            </a:extLst>
          </p:cNvPr>
          <p:cNvSpPr/>
          <p:nvPr/>
        </p:nvSpPr>
        <p:spPr>
          <a:xfrm>
            <a:off x="5243570" y="8819373"/>
            <a:ext cx="8012132" cy="10929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AddTimeout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TimeoutStrategyOptions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OnTimeout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args.Timeout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 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1994C9B-94F8-4DD0-9D07-B9CB0D360189}"/>
              </a:ext>
            </a:extLst>
          </p:cNvPr>
          <p:cNvSpPr/>
          <p:nvPr/>
        </p:nvSpPr>
        <p:spPr>
          <a:xfrm>
            <a:off x="267899" y="1193829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273</Words>
  <Application>Microsoft Macintosh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Timeout strategy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Peter Csala</cp:lastModifiedBy>
  <cp:revision>4</cp:revision>
  <cp:lastPrinted>2023-11-17T21:54:50Z</cp:lastPrinted>
  <dcterms:modified xsi:type="dcterms:W3CDTF">2023-11-17T22:04:02Z</dcterms:modified>
</cp:coreProperties>
</file>