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554"/>
  </p:normalViewPr>
  <p:slideViewPr>
    <p:cSldViewPr snapToGrid="0" snapToObjects="1">
      <p:cViewPr varScale="1">
        <p:scale>
          <a:sx n="96" d="100"/>
          <a:sy n="96" d="100"/>
        </p:scale>
        <p:origin x="2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8"/>
            <a:ext cx="4346831" cy="55387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execute more than one invocations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original is failed or considered too slow.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HedgingStrategyOptions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&lt;T&gt;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execution can be configured to run the invocations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sequentially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or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concurrently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Delay greater than 0 second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invocations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sequentially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issue a new one only if the previous is taking too long.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Delay less than 0 second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invocations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sequentially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issue a new one only if the previous failed.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Delay to 0 second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invocations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concurrently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wait only for the fastest to complete.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Hedging strategy</a:t>
            </a:r>
            <a:r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42383" y="1343298"/>
            <a:ext cx="798010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sequential retries for slow execution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42383" y="3153647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sequential retries for failed execution + notification</a:t>
            </a: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42383" y="1701658"/>
            <a:ext cx="8101524" cy="130008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MaxHedgedAttempts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3" y="3543767"/>
            <a:ext cx="8116073" cy="150415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U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HU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.IsNegative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56932" y="7223108"/>
            <a:ext cx="76389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sequential retries + provide fallback value if attempts failed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56933" y="7610158"/>
            <a:ext cx="8116072" cy="208621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MaxHedgedAttempts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MaxRetries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.IsPositive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ActionGenerator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MaxRetries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? ()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args.ActionContext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//original action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: ()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//fallback action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F8A03067-E8D6-12F7-FB8E-6DD57788B6FB}"/>
              </a:ext>
            </a:extLst>
          </p:cNvPr>
          <p:cNvSpPr txBox="1"/>
          <p:nvPr/>
        </p:nvSpPr>
        <p:spPr>
          <a:xfrm>
            <a:off x="5256932" y="5203975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concurrent retries + wait until the fastest success response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3157113-062D-2172-991A-335F85182920}"/>
              </a:ext>
            </a:extLst>
          </p:cNvPr>
          <p:cNvSpPr/>
          <p:nvPr/>
        </p:nvSpPr>
        <p:spPr>
          <a:xfrm>
            <a:off x="5242383" y="5560913"/>
            <a:ext cx="8116073" cy="15072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TimeSpan.Zero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 =&gt; !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r.IsSuccessStatusCode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374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Hedging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17</cp:revision>
  <cp:lastPrinted>2023-11-17T21:54:50Z</cp:lastPrinted>
  <dcterms:modified xsi:type="dcterms:W3CDTF">2023-12-07T14:08:42Z</dcterms:modified>
</cp:coreProperties>
</file>