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558"/>
  </p:normalViewPr>
  <p:slideViewPr>
    <p:cSldViewPr snapToGrid="0" snapToObjects="1">
      <p:cViewPr varScale="1">
        <p:scale>
          <a:sx n="77" d="100"/>
          <a:sy n="77" d="100"/>
        </p:scale>
        <p:origin x="3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11543" y="4157648"/>
            <a:ext cx="4346831" cy="55387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resilience strategy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allows you to execute more than one invocation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if the original has failed or considered too slow.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HedgingStrategyOptions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object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execution can be configured to run the invocations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or </a:t>
            </a:r>
            <a:r>
              <a:rPr lang="en-GB" sz="1600" b="0" i="1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greater than 0 seconds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one is taking too long.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less than </a:t>
            </a:r>
            <a:r>
              <a:rPr lang="en-GB" sz="1600">
                <a:latin typeface="Source Sans Pro" panose="020B0503030403020204" pitchFamily="34" charset="0"/>
                <a:ea typeface="Source Sans Pro" panose="020B0503030403020204" pitchFamily="34" charset="0"/>
              </a:rPr>
              <a:t>0 seconds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sequentially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issue a new one only if the previous one failed.</a:t>
            </a:r>
          </a:p>
          <a:p>
            <a:endParaRPr lang="en-GB" sz="1600" b="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Set the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Delay to 0 seconds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to run the invocations </a:t>
            </a:r>
            <a:r>
              <a:rPr lang="en-GB" sz="1600" b="0" i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concurrently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 and wait only for the fastest one to complete.</a:t>
            </a:r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/>
              <a:t>Hedging strategy</a:t>
            </a:r>
            <a:r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5242383" y="1343298"/>
            <a:ext cx="798010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slow execution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5242383" y="3153647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for failed execution + notification</a:t>
            </a: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5242383" y="1701658"/>
            <a:ext cx="8101524" cy="130008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2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5242383" y="3543767"/>
            <a:ext cx="8116073" cy="1504154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HU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HU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.IsNegative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Use a layout that flows and makes it easy to zero in on specific topics.">
            <a:extLst>
              <a:ext uri="{FF2B5EF4-FFF2-40B4-BE49-F238E27FC236}">
                <a16:creationId xmlns:a16="http://schemas.microsoft.com/office/drawing/2014/main" id="{D02AF29A-4214-27F7-0D67-1FAC5FDAF05A}"/>
              </a:ext>
            </a:extLst>
          </p:cNvPr>
          <p:cNvSpPr txBox="1"/>
          <p:nvPr/>
        </p:nvSpPr>
        <p:spPr>
          <a:xfrm>
            <a:off x="5256932" y="7223108"/>
            <a:ext cx="7638936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sequential retries + provide a fallback if all attempts failed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3" name="Group">
            <a:extLst>
              <a:ext uri="{FF2B5EF4-FFF2-40B4-BE49-F238E27FC236}">
                <a16:creationId xmlns:a16="http://schemas.microsoft.com/office/drawing/2014/main" id="{FADCA885-7E0A-DC0E-2EFD-CC12565171C2}"/>
              </a:ext>
            </a:extLst>
          </p:cNvPr>
          <p:cNvSpPr/>
          <p:nvPr/>
        </p:nvSpPr>
        <p:spPr>
          <a:xfrm>
            <a:off x="5256933" y="7610158"/>
            <a:ext cx="8116072" cy="20862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TimeSpan.FromSeconds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MaxHedgedAttempts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.IsPositive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ActionGenerator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args.AttemptNumber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!=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MaxRetries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?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args.Callback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args.ActionContext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//original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: ()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Outcome.FromResultAsValueTask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(-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//fallback action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5" name="Use a layout that flows and makes it easy to zero in on specific topics.">
            <a:extLst>
              <a:ext uri="{FF2B5EF4-FFF2-40B4-BE49-F238E27FC236}">
                <a16:creationId xmlns:a16="http://schemas.microsoft.com/office/drawing/2014/main" id="{F8A03067-E8D6-12F7-FB8E-6DD57788B6FB}"/>
              </a:ext>
            </a:extLst>
          </p:cNvPr>
          <p:cNvSpPr txBox="1"/>
          <p:nvPr/>
        </p:nvSpPr>
        <p:spPr>
          <a:xfrm>
            <a:off x="5256932" y="5203975"/>
            <a:ext cx="7997584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concurrent retries + wait until the first successful response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6" name="Group">
            <a:extLst>
              <a:ext uri="{FF2B5EF4-FFF2-40B4-BE49-F238E27FC236}">
                <a16:creationId xmlns:a16="http://schemas.microsoft.com/office/drawing/2014/main" id="{43157113-062D-2172-991A-335F85182920}"/>
              </a:ext>
            </a:extLst>
          </p:cNvPr>
          <p:cNvSpPr/>
          <p:nvPr/>
        </p:nvSpPr>
        <p:spPr>
          <a:xfrm>
            <a:off x="5242383" y="5560913"/>
            <a:ext cx="8116073" cy="150722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AddHedging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HedgingStrategyOptions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Delay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TimeSpan.Zero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ShouldHandle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PredicateBuilder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HandleResult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(r =&gt; !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r.IsSuccessStatusCode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</TotalTime>
  <Words>378</Words>
  <Application>Microsoft Macintosh PowerPoint</Application>
  <PresentationFormat>Custom</PresentationFormat>
  <Paragraphs>47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Hedging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19</cp:revision>
  <cp:lastPrinted>2023-11-17T21:54:50Z</cp:lastPrinted>
  <dcterms:modified xsi:type="dcterms:W3CDTF">2023-12-08T14:50:17Z</dcterms:modified>
</cp:coreProperties>
</file>