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554"/>
  </p:normalViewPr>
  <p:slideViewPr>
    <p:cSldViewPr snapToGrid="0" snapToObjects="1">
      <p:cViewPr varScale="1">
        <p:scale>
          <a:sx n="73" d="100"/>
          <a:sy n="73" d="100"/>
        </p:scale>
        <p:origin x="232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Polly.RateLimiting" TargetMode="External"/><Relationship Id="rId2" Type="http://schemas.openxmlformats.org/officeDocument/2006/relationships/hyperlink" Target="https://devblogs.microsoft.com/dotnet/announcing-rate-limiting-for-dotnet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Line"/>
          <p:cNvSpPr/>
          <p:nvPr/>
        </p:nvSpPr>
        <p:spPr>
          <a:xfrm>
            <a:off x="267899" y="10424562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611543" y="4157647"/>
            <a:ext cx="4346831" cy="604766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his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proactive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resilience strategy 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allows you 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 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control the quantity of the inbound and/or the outbound invocations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endParaRPr lang="en-GB" sz="1600" b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You can configure the behaviour of the strategy via the subclass of </a:t>
            </a:r>
            <a:r>
              <a:rPr lang="en-GB" sz="16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RateLimiter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or via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RateLimiterStrategyOptions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/</a:t>
            </a:r>
            <a:r>
              <a:rPr lang="en-GB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ConcurrencyLimiterOptions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object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endParaRPr lang="en-GB" sz="16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If the predefined threshold is exceeded, then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it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will throw an </a:t>
            </a:r>
            <a:r>
              <a:rPr lang="en-GB" sz="16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RateLimiterRejectedException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endParaRPr lang="en-GB" sz="16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Use the rate limiter to limit the incoming requests during a given period (also called a </a:t>
            </a:r>
            <a:r>
              <a:rPr lang="en-GB" sz="1600" b="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window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).</a:t>
            </a:r>
          </a:p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Use the concurrency limiter to limit the outgoing concurrent request count against a resource.</a:t>
            </a:r>
          </a:p>
          <a:p>
            <a:endParaRPr lang="en-GB" sz="16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This strategy is a thin wrapper over the </a:t>
            </a:r>
            <a:r>
              <a:rPr lang="en-GB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System.Threading.RateLimiting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APIs. Check out this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article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to further details.</a:t>
            </a:r>
          </a:p>
          <a:p>
            <a:endParaRPr lang="en-GB" sz="16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Add the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Polly.RateLimiting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package to </a:t>
            </a:r>
            <a:r>
              <a:rPr lang="en-GB" sz="1600" b="0">
                <a:latin typeface="Source Sans Pro" panose="020B0503030403020204" pitchFamily="34" charset="0"/>
                <a:ea typeface="Source Sans Pro" panose="020B0503030403020204" pitchFamily="34" charset="0"/>
              </a:rPr>
              <a:t>your project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 be able to use this strategy.</a:t>
            </a:r>
          </a:p>
        </p:txBody>
      </p:sp>
      <p:sp>
        <p:nvSpPr>
          <p:cNvPr id="319" name="Basics"/>
          <p:cNvSpPr txBox="1"/>
          <p:nvPr/>
        </p:nvSpPr>
        <p:spPr>
          <a:xfrm>
            <a:off x="688848" y="362062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/>
              <a:t>Basics</a:t>
            </a: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711746" y="413496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/>
              <a:t>Rate limiter </a:t>
            </a:r>
            <a:r>
              <a:rPr lang="en-US" dirty="0"/>
              <a:t>strategy</a:t>
            </a:r>
            <a:r>
              <a:rPr dirty="0"/>
              <a:t>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4" name="Use a layout that flows and makes it easy to zero in on specific topics.">
            <a:extLst>
              <a:ext uri="{FF2B5EF4-FFF2-40B4-BE49-F238E27FC236}">
                <a16:creationId xmlns:a16="http://schemas.microsoft.com/office/drawing/2014/main" id="{FB935594-DA21-8423-C9A7-2C7133BA93DA}"/>
              </a:ext>
            </a:extLst>
          </p:cNvPr>
          <p:cNvSpPr txBox="1"/>
          <p:nvPr/>
        </p:nvSpPr>
        <p:spPr>
          <a:xfrm>
            <a:off x="711746" y="7551198"/>
            <a:ext cx="4218940" cy="1289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Use a layout that flows and makes it easy to zero in on specific topics.">
            <a:extLst>
              <a:ext uri="{FF2B5EF4-FFF2-40B4-BE49-F238E27FC236}">
                <a16:creationId xmlns:a16="http://schemas.microsoft.com/office/drawing/2014/main" id="{797C9064-CDAE-EEB9-5C95-80D9602FE420}"/>
              </a:ext>
            </a:extLst>
          </p:cNvPr>
          <p:cNvSpPr txBox="1"/>
          <p:nvPr/>
        </p:nvSpPr>
        <p:spPr>
          <a:xfrm>
            <a:off x="5242383" y="1343298"/>
            <a:ext cx="798010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concurrency limit with bounded queue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16" name="Use a layout that flows and makes it easy to zero in on specific topics.">
            <a:extLst>
              <a:ext uri="{FF2B5EF4-FFF2-40B4-BE49-F238E27FC236}">
                <a16:creationId xmlns:a16="http://schemas.microsoft.com/office/drawing/2014/main" id="{F6177BA4-6C4D-770C-95DA-91246A787ECA}"/>
              </a:ext>
            </a:extLst>
          </p:cNvPr>
          <p:cNvSpPr txBox="1"/>
          <p:nvPr/>
        </p:nvSpPr>
        <p:spPr>
          <a:xfrm>
            <a:off x="5242383" y="3081848"/>
            <a:ext cx="7997584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a concurrency limiter + notification</a:t>
            </a:r>
            <a:endParaRPr sz="2000" b="0" dirty="0">
              <a:solidFill>
                <a:srgbClr val="628DB5"/>
              </a:solidFill>
            </a:endParaRPr>
          </a:p>
        </p:txBody>
      </p:sp>
      <p:pic>
        <p:nvPicPr>
          <p:cNvPr id="30" name="Picture 29" descr="A colorful bird with a black background&#10;&#10;Description automatically generated">
            <a:extLst>
              <a:ext uri="{FF2B5EF4-FFF2-40B4-BE49-F238E27FC236}">
                <a16:creationId xmlns:a16="http://schemas.microsoft.com/office/drawing/2014/main" id="{B470676B-7696-28B1-9DFF-69F9A36AC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3" y="1557557"/>
            <a:ext cx="1800000" cy="1800000"/>
          </a:xfrm>
          <a:prstGeom prst="rect">
            <a:avLst/>
          </a:prstGeom>
        </p:spPr>
      </p:pic>
      <p:sp>
        <p:nvSpPr>
          <p:cNvPr id="36" name="Group">
            <a:extLst>
              <a:ext uri="{FF2B5EF4-FFF2-40B4-BE49-F238E27FC236}">
                <a16:creationId xmlns:a16="http://schemas.microsoft.com/office/drawing/2014/main" id="{4AF349EC-D5D4-6C6A-ED17-D435B23C2FBA}"/>
              </a:ext>
            </a:extLst>
          </p:cNvPr>
          <p:cNvSpPr/>
          <p:nvPr/>
        </p:nvSpPr>
        <p:spPr>
          <a:xfrm>
            <a:off x="5242383" y="1701658"/>
            <a:ext cx="8101524" cy="1300084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AddConcurrencyLimiter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ConcurrencyLimiterOptions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PermitLimit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QueueLimit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  <p:sp>
        <p:nvSpPr>
          <p:cNvPr id="37" name="Group">
            <a:extLst>
              <a:ext uri="{FF2B5EF4-FFF2-40B4-BE49-F238E27FC236}">
                <a16:creationId xmlns:a16="http://schemas.microsoft.com/office/drawing/2014/main" id="{BAE908F7-9761-68A6-BAAF-F4F6DB2B7D5D}"/>
              </a:ext>
            </a:extLst>
          </p:cNvPr>
          <p:cNvSpPr/>
          <p:nvPr/>
        </p:nvSpPr>
        <p:spPr>
          <a:xfrm>
            <a:off x="5242383" y="3438956"/>
            <a:ext cx="8116073" cy="2265295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AddRateLimiter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RateLimiterStrategyOptions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DefaultRateLimiterOptions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ConcurrencyLimiterOptions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PermitLimit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QueueLimit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},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OnRejected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NotifyAsync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args.Context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  <p:sp>
        <p:nvSpPr>
          <p:cNvPr id="40" name="Line">
            <a:extLst>
              <a:ext uri="{FF2B5EF4-FFF2-40B4-BE49-F238E27FC236}">
                <a16:creationId xmlns:a16="http://schemas.microsoft.com/office/drawing/2014/main" id="{71994C9B-94F8-4DD0-9D07-B9CB0D360189}"/>
              </a:ext>
            </a:extLst>
          </p:cNvPr>
          <p:cNvSpPr/>
          <p:nvPr/>
        </p:nvSpPr>
        <p:spPr>
          <a:xfrm>
            <a:off x="267899" y="1193829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" name="Use a layout that flows and makes it easy to zero in on specific topics.">
            <a:extLst>
              <a:ext uri="{FF2B5EF4-FFF2-40B4-BE49-F238E27FC236}">
                <a16:creationId xmlns:a16="http://schemas.microsoft.com/office/drawing/2014/main" id="{F8A03067-E8D6-12F7-FB8E-6DD57788B6FB}"/>
              </a:ext>
            </a:extLst>
          </p:cNvPr>
          <p:cNvSpPr txBox="1"/>
          <p:nvPr/>
        </p:nvSpPr>
        <p:spPr>
          <a:xfrm>
            <a:off x="5242383" y="5858369"/>
            <a:ext cx="7997584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a sliding window rate limiter 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6" name="Group">
            <a:extLst>
              <a:ext uri="{FF2B5EF4-FFF2-40B4-BE49-F238E27FC236}">
                <a16:creationId xmlns:a16="http://schemas.microsoft.com/office/drawing/2014/main" id="{43157113-062D-2172-991A-335F85182920}"/>
              </a:ext>
            </a:extLst>
          </p:cNvPr>
          <p:cNvSpPr/>
          <p:nvPr/>
        </p:nvSpPr>
        <p:spPr>
          <a:xfrm>
            <a:off x="5242383" y="8293958"/>
            <a:ext cx="8116073" cy="1911354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AddRateLimiter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FixedWindowRateLimiter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FixedWindowRateLimiterOptions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PermitLimit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QueueLimit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500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QueueProcessingOrder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QueueProcessingOrder.</a:t>
            </a:r>
            <a:r>
              <a:rPr lang="en-GB" b="0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OldestFirst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Window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TimeSpan.FromMinutes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})</a:t>
            </a:r>
          </a:p>
        </p:txBody>
      </p:sp>
      <p:sp>
        <p:nvSpPr>
          <p:cNvPr id="7" name="Use a layout that flows and makes it easy to zero in on specific topics.">
            <a:extLst>
              <a:ext uri="{FF2B5EF4-FFF2-40B4-BE49-F238E27FC236}">
                <a16:creationId xmlns:a16="http://schemas.microsoft.com/office/drawing/2014/main" id="{11386630-87CE-241E-5034-BBBAF1A3BE47}"/>
              </a:ext>
            </a:extLst>
          </p:cNvPr>
          <p:cNvSpPr txBox="1"/>
          <p:nvPr/>
        </p:nvSpPr>
        <p:spPr>
          <a:xfrm>
            <a:off x="5224900" y="7938500"/>
            <a:ext cx="7997584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a fixed window rate limiter 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8" name="Group">
            <a:extLst>
              <a:ext uri="{FF2B5EF4-FFF2-40B4-BE49-F238E27FC236}">
                <a16:creationId xmlns:a16="http://schemas.microsoft.com/office/drawing/2014/main" id="{31594AE8-EBF5-1168-6806-7EB5223B49ED}"/>
              </a:ext>
            </a:extLst>
          </p:cNvPr>
          <p:cNvSpPr/>
          <p:nvPr/>
        </p:nvSpPr>
        <p:spPr>
          <a:xfrm>
            <a:off x="5227834" y="6327635"/>
            <a:ext cx="8116073" cy="150722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AddRateLimiter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SlidingWindowRateLimiter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SlidingWindowRateLimiterOptions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PermitLimit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Window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TimeSpan.FromMinutes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}))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300</Words>
  <Application>Microsoft Macintosh PowerPoint</Application>
  <PresentationFormat>Custom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Avenir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Rate limiter strategy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Peter Csala</cp:lastModifiedBy>
  <cp:revision>24</cp:revision>
  <cp:lastPrinted>2023-11-17T21:54:50Z</cp:lastPrinted>
  <dcterms:modified xsi:type="dcterms:W3CDTF">2023-12-12T10:39:50Z</dcterms:modified>
</cp:coreProperties>
</file>