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77" d="100"/>
          <a:sy n="77" d="100"/>
        </p:scale>
        <p:origin x="2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2" y="4157649"/>
            <a:ext cx="4973917" cy="148457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748025" y="4260179"/>
            <a:ext cx="4832644" cy="1378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chaos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strategy injects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outcome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(s)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(result and/or Exception) to simulate an unexpected response.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</a:t>
            </a:r>
            <a:b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ChaosOutcomeStrategyOptions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&lt;T&gt;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object.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Outcome chaos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688847" y="5757510"/>
            <a:ext cx="4667257" cy="387049"/>
          </a:xfrm>
          <a:prstGeom prst="rect">
            <a:avLst/>
          </a:prstGeom>
          <a:solidFill>
            <a:srgbClr val="E0EDF8">
              <a:alpha val="38000"/>
            </a:srgbClr>
          </a:solidFill>
          <a:ln w="41275">
            <a:noFill/>
            <a:miter lim="400000"/>
          </a:ln>
          <a:effectLst>
            <a:glow rad="76200">
              <a:schemeClr val="accent1">
                <a:lumMod val="60000"/>
                <a:lumOff val="40000"/>
                <a:alpha val="26515"/>
              </a:schemeClr>
            </a:glow>
            <a:softEdge rad="492847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single result - short form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Use a layout that flows and makes it easy to zero in on specific topics.">
            <a:extLst>
              <a:ext uri="{FF2B5EF4-FFF2-40B4-BE49-F238E27FC236}">
                <a16:creationId xmlns:a16="http://schemas.microsoft.com/office/drawing/2014/main" id="{1639158E-8240-89B1-E247-2585D77B867F}"/>
              </a:ext>
            </a:extLst>
          </p:cNvPr>
          <p:cNvSpPr txBox="1"/>
          <p:nvPr/>
        </p:nvSpPr>
        <p:spPr>
          <a:xfrm>
            <a:off x="688847" y="7295098"/>
            <a:ext cx="4667257" cy="387049"/>
          </a:xfrm>
          <a:prstGeom prst="rect">
            <a:avLst/>
          </a:prstGeom>
          <a:noFill/>
          <a:ln w="12700">
            <a:miter lim="400000"/>
          </a:ln>
          <a:effectLst>
            <a:softEdge rad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single result – long form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9" name="Use a layout that flows and makes it easy to zero in on specific topics.">
            <a:extLst>
              <a:ext uri="{FF2B5EF4-FFF2-40B4-BE49-F238E27FC236}">
                <a16:creationId xmlns:a16="http://schemas.microsoft.com/office/drawing/2014/main" id="{9A655DE5-CF9E-0AFC-64A6-592495C54335}"/>
              </a:ext>
            </a:extLst>
          </p:cNvPr>
          <p:cNvSpPr txBox="1"/>
          <p:nvPr/>
        </p:nvSpPr>
        <p:spPr>
          <a:xfrm>
            <a:off x="688848" y="969154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6014301" y="1357762"/>
            <a:ext cx="5716092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multiple results with switch expression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6014301" y="5164773"/>
            <a:ext cx="725476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multiple results and an exception with </a:t>
            </a:r>
            <a:r>
              <a:rPr lang="en-US" sz="2000" b="0" dirty="0" err="1">
                <a:solidFill>
                  <a:srgbClr val="628DB5"/>
                </a:solidFill>
              </a:rPr>
              <a:t>OutcomeGenerator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4" name="Use a layout that flows and makes it easy to zero in on specific topics.">
            <a:extLst>
              <a:ext uri="{FF2B5EF4-FFF2-40B4-BE49-F238E27FC236}">
                <a16:creationId xmlns:a16="http://schemas.microsoft.com/office/drawing/2014/main" id="{7317EA01-6E72-40A5-5407-1E5CF9E26A4C}"/>
              </a:ext>
            </a:extLst>
          </p:cNvPr>
          <p:cNvSpPr txBox="1"/>
          <p:nvPr/>
        </p:nvSpPr>
        <p:spPr>
          <a:xfrm>
            <a:off x="6014301" y="8185920"/>
            <a:ext cx="5716092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asynchronous delegate for injection notification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4" name="Group">
            <a:extLst>
              <a:ext uri="{FF2B5EF4-FFF2-40B4-BE49-F238E27FC236}">
                <a16:creationId xmlns:a16="http://schemas.microsoft.com/office/drawing/2014/main" id="{9458A53D-87BF-7CA8-D9E1-2D2170D7191D}"/>
              </a:ext>
            </a:extLst>
          </p:cNvPr>
          <p:cNvSpPr/>
          <p:nvPr/>
        </p:nvSpPr>
        <p:spPr>
          <a:xfrm>
            <a:off x="606752" y="6147979"/>
            <a:ext cx="4973917" cy="95983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HttpStatusCode.InternalServerError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35" name="Group">
            <a:extLst>
              <a:ext uri="{FF2B5EF4-FFF2-40B4-BE49-F238E27FC236}">
                <a16:creationId xmlns:a16="http://schemas.microsoft.com/office/drawing/2014/main" id="{51D3AC3F-74B2-C4CE-2202-2B392127A261}"/>
              </a:ext>
            </a:extLst>
          </p:cNvPr>
          <p:cNvSpPr/>
          <p:nvPr/>
        </p:nvSpPr>
        <p:spPr>
          <a:xfrm>
            <a:off x="606751" y="7648208"/>
            <a:ext cx="4973917" cy="221938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ChaosOutcomeStrategyOptions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InjectionRate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 =&gt;    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Outcome.FromResultAsValueTask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HttpStatusCode.InternalServerError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</a:t>
            </a:r>
          </a:p>
        </p:txBody>
      </p:sp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6014302" y="1807653"/>
            <a:ext cx="7254762" cy="325391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ChaosOutcomeStrategyOptions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 =&gt;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Random.Shared.NextDouble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statusCode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switch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&lt;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0.4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HttpStatusCode.InternalServerError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  _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</a:t>
            </a:r>
            <a:r>
              <a:rPr lang="en-GB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RequestTimeout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};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Outcome.FromResultAsValueTask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statusCode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6014301" y="5638807"/>
            <a:ext cx="7254762" cy="244390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ChaosOutcomeStrategyOptions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(()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HttpStatusCode.InternalServerError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weight: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(()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HttpStatusCode.RequestTimeout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weight: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(()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HttpRequestException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HttpRequestError.ConnectionError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weight: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9" name="Group">
            <a:extLst>
              <a:ext uri="{FF2B5EF4-FFF2-40B4-BE49-F238E27FC236}">
                <a16:creationId xmlns:a16="http://schemas.microsoft.com/office/drawing/2014/main" id="{F01B4A33-5FBD-403C-A94A-5F649375B7DE}"/>
              </a:ext>
            </a:extLst>
          </p:cNvPr>
          <p:cNvSpPr/>
          <p:nvPr/>
        </p:nvSpPr>
        <p:spPr>
          <a:xfrm>
            <a:off x="6014301" y="8640845"/>
            <a:ext cx="7254762" cy="12255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ChaosOutcomeStrategyOptions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OnOutcomeInjected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" name="Picture 2" descr="A cartoon monkey pirate and parrot&#10;&#10;Description automatically generated">
            <a:extLst>
              <a:ext uri="{FF2B5EF4-FFF2-40B4-BE49-F238E27FC236}">
                <a16:creationId xmlns:a16="http://schemas.microsoft.com/office/drawing/2014/main" id="{DA636F9E-46CC-7801-45C8-9D504ECF9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4" y="1404065"/>
            <a:ext cx="2794979" cy="21069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324</Words>
  <Application>Microsoft Macintosh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Outcome chaos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16</cp:revision>
  <cp:lastPrinted>2023-11-17T21:54:50Z</cp:lastPrinted>
  <dcterms:modified xsi:type="dcterms:W3CDTF">2024-02-23T08:12:54Z</dcterms:modified>
</cp:coreProperties>
</file>