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/>
    <p:restoredTop sz="94563"/>
  </p:normalViewPr>
  <p:slideViewPr>
    <p:cSldViewPr snapToGrid="0" snapToObjects="1">
      <p:cViewPr>
        <p:scale>
          <a:sx n="154" d="100"/>
          <a:sy n="154" d="100"/>
        </p:scale>
        <p:origin x="6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7"/>
            <a:ext cx="4346831" cy="553390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shortcut execution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underlying resource detected as unhealthy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CircuitBreakerStrategyOptions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a stateful strategy and should be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shared across multiple invocations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Closed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allows traffic to pass through and it monitors the failures.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blocks traffic. </a:t>
            </a:r>
            <a:b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HalfOpen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allows a single request to pass through as a probe.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circuit shortcuts the execution with a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BrokenCircuitException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it was in Open state.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circuit shortcuts the execution with an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IsolatedCircuitException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it was Isolated state.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Circuit breaker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sampling period + monitor exceptions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817201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state access + monitor unsuccessful responses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807616"/>
            <a:ext cx="8101524" cy="17207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FailureRatio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SamplingDuration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MinimumThroughput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4408204"/>
            <a:ext cx="8116073" cy="274613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(res =&gt; !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res.IsSuccessStatusCode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stateProvider.CircuitState</a:t>
            </a: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CircuitState.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CircuitState.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Isolated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…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42383" y="7303808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+ notifications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7863840"/>
            <a:ext cx="8116072" cy="182770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BreakDuration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OnOpened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args.BreakDuration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OnClosed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NotifyToClose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OnHalfOpen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NotifyToHalfOpen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315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Circuit breaker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12</cp:revision>
  <cp:lastPrinted>2023-11-17T21:54:50Z</cp:lastPrinted>
  <dcterms:modified xsi:type="dcterms:W3CDTF">2023-12-06T10:04:00Z</dcterms:modified>
</cp:coreProperties>
</file>