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4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73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8"/>
            <a:ext cx="4346831" cy="303500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re-perform the same action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execution fails.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RetryStrategyOptions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{&lt;T&gt;}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 maximum retries means at most N+1 attempts. The plus one is the original attempt.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all attempts fail, then the strategy will return with the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last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failure.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Retry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88963" y="134131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retry in case of exception or failure result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56932" y="3386222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indefinite retries with asynchronous notification 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256932" y="7524747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exponential backoff with capped delays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695757"/>
            <a:ext cx="8012132" cy="152179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.Handle&lt;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.IsNullOrWhiteSpace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4" y="3721167"/>
            <a:ext cx="8012132" cy="129925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MaxRetryAttempts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.MaxValue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42384" y="7938248"/>
            <a:ext cx="8012132" cy="17671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BackoffType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DelayBackoffType.</a:t>
            </a:r>
            <a:r>
              <a:rPr lang="en-GB" b="0" dirty="0" err="1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Exponential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UseJitter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MaxRetryAttempts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MaxDelay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5194751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sleep duration dynamically based on </a:t>
            </a:r>
            <a:r>
              <a:rPr lang="en-US" sz="2000" b="0" dirty="0" err="1">
                <a:solidFill>
                  <a:srgbClr val="628DB5"/>
                </a:solidFill>
              </a:rPr>
              <a:t>RetryAfter</a:t>
            </a:r>
            <a:r>
              <a:rPr lang="en-US" sz="2000" b="0" dirty="0">
                <a:solidFill>
                  <a:srgbClr val="628DB5"/>
                </a:solidFill>
              </a:rPr>
              <a:t> header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42384" y="5577381"/>
            <a:ext cx="8012132" cy="16152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DelayGenerator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?&gt;(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args.Outcome.Result.Headers.RetryAfter.Delta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??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0C0FFC05-0E37-8DE5-0411-D96F567EECF8}"/>
              </a:ext>
            </a:extLst>
          </p:cNvPr>
          <p:cNvSpPr txBox="1"/>
          <p:nvPr/>
        </p:nvSpPr>
        <p:spPr>
          <a:xfrm>
            <a:off x="688848" y="7551198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unconditional instant retries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4939A7E-7748-87DF-698D-8BC84269367F}"/>
              </a:ext>
            </a:extLst>
          </p:cNvPr>
          <p:cNvSpPr/>
          <p:nvPr/>
        </p:nvSpPr>
        <p:spPr>
          <a:xfrm>
            <a:off x="606753" y="7941667"/>
            <a:ext cx="4346831" cy="157997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AddRetry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RetryStrategyOptions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_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PredicateResult.True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297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Retry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9</cp:revision>
  <cp:lastPrinted>2023-11-17T21:54:50Z</cp:lastPrinted>
  <dcterms:modified xsi:type="dcterms:W3CDTF">2023-12-05T10:37:07Z</dcterms:modified>
</cp:coreProperties>
</file>