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7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780589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4" y="4260179"/>
            <a:ext cx="4644107" cy="126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delay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simulate slow network, long processing.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</a:t>
            </a:r>
            <a:b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ChaosLatencyStrategyOptions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Latency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5757510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delay -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711746" y="7357673"/>
            <a:ext cx="4264736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delay – long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722069" y="3642996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delay dynamically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722069" y="7683101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2" y="6217774"/>
            <a:ext cx="4785379" cy="90926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06752" y="7813097"/>
            <a:ext cx="4785380" cy="157783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ChaosLatencyStrategyOptions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Latency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0.2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722069" y="4020211"/>
            <a:ext cx="7499906" cy="33532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ChaosLatencyStrategyOptions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LatencyGenerator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TimeSpan.FromMilliseconds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750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&gt;=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722069" y="8047139"/>
            <a:ext cx="7546993" cy="13390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ChaosLatencyStrategyOptions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OnLatencyInjected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206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Latency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11</cp:revision>
  <cp:lastPrinted>2023-11-17T21:54:50Z</cp:lastPrinted>
  <dcterms:modified xsi:type="dcterms:W3CDTF">2024-03-22T16:11:34Z</dcterms:modified>
</cp:coreProperties>
</file>