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5538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execute more than one invocation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original has failed or considered too slow.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HedgingStrategyOptions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execution can be configured to run the invocations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greater than 0 seconds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one is taking too long.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less than 0 second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one failed.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to 0 seconds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wait only for the fastest one to complete.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Hedging strategy</a:t>
            </a:r>
            <a:r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slow execution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153647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failed execution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543767"/>
            <a:ext cx="8116073" cy="15041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U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HU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.IsNegative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7223108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+ provide a fallback if all attempts failed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56933" y="7610158"/>
            <a:ext cx="8116072" cy="20862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.IsPositive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ActionGenerator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args.ActionContext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//original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: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//fallback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56932" y="5203975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concurrent retries + wait until the first successful response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5560913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 =&gt; !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r.IsSuccessStatusCode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378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Hedging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18</cp:revision>
  <cp:lastPrinted>2023-11-17T21:54:50Z</cp:lastPrinted>
  <dcterms:modified xsi:type="dcterms:W3CDTF">2023-12-08T12:58:18Z</dcterms:modified>
</cp:coreProperties>
</file>