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3"/>
    <p:restoredTop sz="94563"/>
  </p:normalViewPr>
  <p:slideViewPr>
    <p:cSldViewPr snapToGrid="0" snapToObjects="1">
      <p:cViewPr varScale="1">
        <p:scale>
          <a:sx n="136" d="100"/>
          <a:sy n="136" d="100"/>
        </p:scale>
        <p:origin x="732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9"/>
            <a:ext cx="4346831" cy="157449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resilience strategy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allows you to define a substitute value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the execution fails.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FallbackStrategyOptions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&lt;T&gt;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object.</a:t>
            </a:r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Fallback 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Use a layout that flows and makes it easy to zero in on specific topics.">
            <a:extLst>
              <a:ext uri="{FF2B5EF4-FFF2-40B4-BE49-F238E27FC236}">
                <a16:creationId xmlns:a16="http://schemas.microsoft.com/office/drawing/2014/main" id="{9A655DE5-CF9E-0AFC-64A6-592495C54335}"/>
              </a:ext>
            </a:extLst>
          </p:cNvPr>
          <p:cNvSpPr txBox="1"/>
          <p:nvPr/>
        </p:nvSpPr>
        <p:spPr>
          <a:xfrm>
            <a:off x="688848" y="969154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288963" y="1341315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constant value for exception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5256932" y="3386222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constant value for missing result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24" name="Use a layout that flows and makes it easy to zero in on specific topics.">
            <a:extLst>
              <a:ext uri="{FF2B5EF4-FFF2-40B4-BE49-F238E27FC236}">
                <a16:creationId xmlns:a16="http://schemas.microsoft.com/office/drawing/2014/main" id="{7317EA01-6E72-40A5-5407-1E5CF9E26A4C}"/>
              </a:ext>
            </a:extLst>
          </p:cNvPr>
          <p:cNvSpPr txBox="1"/>
          <p:nvPr/>
        </p:nvSpPr>
        <p:spPr>
          <a:xfrm>
            <a:off x="5242384" y="8002659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asynchronous delegate for notification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256932" y="1807655"/>
            <a:ext cx="8012132" cy="132657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AddFallback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&gt;().Handle&lt;Exception&gt;(),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FallbackAction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_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Outcome.FromResultAsValueTask</a:t>
            </a:r>
            <a:r>
              <a:rPr lang="en-GB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"exception 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fallback"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  <a:endParaRPr dirty="0"/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5242384" y="3721167"/>
            <a:ext cx="8012132" cy="1227197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AddFallback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.IsNullOrEmpty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FallbackAction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_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Outcome.FromResultAsValueTask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"missing data fallback"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  <a:endParaRPr lang="en-GB" dirty="0"/>
          </a:p>
        </p:txBody>
      </p:sp>
      <p:sp>
        <p:nvSpPr>
          <p:cNvPr id="39" name="Group">
            <a:extLst>
              <a:ext uri="{FF2B5EF4-FFF2-40B4-BE49-F238E27FC236}">
                <a16:creationId xmlns:a16="http://schemas.microsoft.com/office/drawing/2014/main" id="{F01B4A33-5FBD-403C-A94A-5F649375B7DE}"/>
              </a:ext>
            </a:extLst>
          </p:cNvPr>
          <p:cNvSpPr/>
          <p:nvPr/>
        </p:nvSpPr>
        <p:spPr>
          <a:xfrm>
            <a:off x="5243570" y="8390491"/>
            <a:ext cx="8012132" cy="152179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AddFallback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s.Length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FallbackAction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Outcome.FromResultAsValueTask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"too long fallback"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OnFallback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args.Outcome.Result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!)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 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Use a layout that flows and makes it easy to zero in on specific topics.">
            <a:extLst>
              <a:ext uri="{FF2B5EF4-FFF2-40B4-BE49-F238E27FC236}">
                <a16:creationId xmlns:a16="http://schemas.microsoft.com/office/drawing/2014/main" id="{D02AF29A-4214-27F7-0D67-1FAC5FDAF05A}"/>
              </a:ext>
            </a:extLst>
          </p:cNvPr>
          <p:cNvSpPr txBox="1"/>
          <p:nvPr/>
        </p:nvSpPr>
        <p:spPr>
          <a:xfrm>
            <a:off x="5256932" y="5194751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value dynamically for inner exception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3" name="Group">
            <a:extLst>
              <a:ext uri="{FF2B5EF4-FFF2-40B4-BE49-F238E27FC236}">
                <a16:creationId xmlns:a16="http://schemas.microsoft.com/office/drawing/2014/main" id="{FADCA885-7E0A-DC0E-2EFD-CC12565171C2}"/>
              </a:ext>
            </a:extLst>
          </p:cNvPr>
          <p:cNvSpPr/>
          <p:nvPr/>
        </p:nvSpPr>
        <p:spPr>
          <a:xfrm>
            <a:off x="5242384" y="5577380"/>
            <a:ext cx="8012132" cy="218409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AddFallback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HandleInner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IOException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FallbackAction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var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GetFallbackValueAsync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args.Outcome.Exception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!);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Outcome.FromResult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fallbackValue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271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Fallback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8</cp:revision>
  <cp:lastPrinted>2023-11-17T21:54:50Z</cp:lastPrinted>
  <dcterms:modified xsi:type="dcterms:W3CDTF">2023-12-05T10:45:55Z</dcterms:modified>
</cp:coreProperties>
</file>