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7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68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25507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10058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cancels the execution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if it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does not complete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within the specified timeout period. 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TimeoutStrategyOptions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is cancelled, then the strategy will throw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TimeoutRejectedException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Timeout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7114969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timeout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8" y="8854439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timeout –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dynamic timeout based on a context property</a:t>
            </a:r>
            <a:r>
              <a:rPr lang="en-HU" sz="2000" b="0" dirty="0">
                <a:solidFill>
                  <a:srgbClr val="628DB5"/>
                </a:solidFill>
              </a:rPr>
              <a:t>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303511" y="4295444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dynamic timeout asynchronously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1" name="Use a layout that flows and makes it easy to zero in on specific topics.">
            <a:extLst>
              <a:ext uri="{FF2B5EF4-FFF2-40B4-BE49-F238E27FC236}">
                <a16:creationId xmlns:a16="http://schemas.microsoft.com/office/drawing/2014/main" id="{CD8F8C87-EA95-2341-3178-19BF43AF80F3}"/>
              </a:ext>
            </a:extLst>
          </p:cNvPr>
          <p:cNvSpPr txBox="1"/>
          <p:nvPr/>
        </p:nvSpPr>
        <p:spPr>
          <a:xfrm>
            <a:off x="5303511" y="597120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delegate for timeout notification</a:t>
            </a:r>
            <a:r>
              <a:rPr lang="en-HU" sz="2000" b="0" dirty="0">
                <a:solidFill>
                  <a:srgbClr val="628DB5"/>
                </a:solidFill>
              </a:rPr>
              <a:t>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303511" y="839491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3" y="7505438"/>
            <a:ext cx="4346831" cy="115847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Timeout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26381" y="9286105"/>
            <a:ext cx="4346831" cy="62618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5"/>
            <a:ext cx="8012132" cy="24054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ResiliencePropertyKey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shouldWaitLonger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 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waitLonger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args.Context.Properties.GetValue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waitLonger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56932" y="4659054"/>
            <a:ext cx="8012132" cy="122719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GetTimeoutLimitAsync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38" name="Group">
            <a:extLst>
              <a:ext uri="{FF2B5EF4-FFF2-40B4-BE49-F238E27FC236}">
                <a16:creationId xmlns:a16="http://schemas.microsoft.com/office/drawing/2014/main" id="{09FE5098-0FF4-E36F-DC90-85541C391CE0}"/>
              </a:ext>
            </a:extLst>
          </p:cNvPr>
          <p:cNvSpPr/>
          <p:nvPr/>
        </p:nvSpPr>
        <p:spPr>
          <a:xfrm>
            <a:off x="5256932" y="6332224"/>
            <a:ext cx="8012132" cy="19611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Console.WriteLine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$"Method cancelled after {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TotalSeconds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} sec."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3570" y="8819373"/>
            <a:ext cx="8012132" cy="10929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272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Timeout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5</cp:revision>
  <cp:lastPrinted>2023-11-17T21:54:50Z</cp:lastPrinted>
  <dcterms:modified xsi:type="dcterms:W3CDTF">2023-12-05T10:47:32Z</dcterms:modified>
</cp:coreProperties>
</file>