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8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6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346831" cy="157449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define a substitute value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fail.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FallbackStrategyOptions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Fallback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value for exception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2" y="338622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value for missing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42384" y="8002659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asynchronously delegate for timeout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807655"/>
            <a:ext cx="8012132" cy="132657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&gt;().Handle&lt;Exception&gt;(),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"exception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fallback"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  <a:endParaRPr dirty="0"/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4" y="3721167"/>
            <a:ext cx="8012132" cy="122719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.IsNullOrEmpty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"missing data fallback"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  <a:endParaRPr lang="en-GB" dirty="0"/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3570" y="8390491"/>
            <a:ext cx="8012132" cy="152179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s.Length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"too long fallback"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!)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5194751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value dynamically for inner exception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5577380"/>
            <a:ext cx="8012132" cy="218409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HandleInner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GetFallbackValueAsync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!);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272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Fallback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7</cp:revision>
  <cp:lastPrinted>2023-11-17T21:54:50Z</cp:lastPrinted>
  <dcterms:modified xsi:type="dcterms:W3CDTF">2023-12-05T08:32:08Z</dcterms:modified>
</cp:coreProperties>
</file>