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7" r:id="rId3"/>
    <p:sldId id="285" r:id="rId4"/>
    <p:sldId id="278" r:id="rId5"/>
    <p:sldId id="284" r:id="rId6"/>
    <p:sldId id="288" r:id="rId7"/>
    <p:sldId id="286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1" autoAdjust="0"/>
  </p:normalViewPr>
  <p:slideViewPr>
    <p:cSldViewPr showGuides="1">
      <p:cViewPr>
        <p:scale>
          <a:sx n="75" d="100"/>
          <a:sy n="75" d="100"/>
        </p:scale>
        <p:origin x="-142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E256833-EC72-45D0-99FA-E3BA542594FF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174FC5-5F65-4207-89FD-A64E48FB6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1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74FC5-5F65-4207-89FD-A64E48FB603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0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949724" y="226740"/>
            <a:ext cx="7493024" cy="6116364"/>
            <a:chOff x="1187624" y="727880"/>
            <a:chExt cx="6749008" cy="5378116"/>
          </a:xfrm>
        </p:grpSpPr>
        <p:pic>
          <p:nvPicPr>
            <p:cNvPr id="8" name="Picture 2" descr="http://www.digitaltrends.com/wp-content/uploads/2013/04/SAMSUNG-GALAXY-S3-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727880"/>
              <a:ext cx="6749008" cy="5378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446020" y="1646272"/>
              <a:ext cx="2258948" cy="37334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7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57" y="274638"/>
            <a:ext cx="8255343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4" descr="C:\Users\tshadmi\Dropbox\אוניברסיטה וזה\שנה ג\סמסטר ו\פוסטפיסי\App4Beer\pics\logo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" y="44624"/>
            <a:ext cx="741123" cy="8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78CD-73D9-4F44-9EDA-FCAED6A1E0D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8EDC-D826-4421-8147-34092DD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3205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Schedule dynamic social meetings, without spamming your friends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632" y="5725705"/>
            <a:ext cx="3282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Tom </a:t>
            </a:r>
            <a:r>
              <a:rPr lang="en-US" sz="2000" dirty="0" err="1" smtClean="0"/>
              <a:t>Shadmi</a:t>
            </a:r>
            <a:r>
              <a:rPr lang="en-US" sz="2000" dirty="0" smtClean="0"/>
              <a:t>, 032585853</a:t>
            </a:r>
          </a:p>
          <a:p>
            <a:pPr algn="r"/>
            <a:r>
              <a:rPr lang="en-US" sz="2000" dirty="0" smtClean="0"/>
              <a:t>Yuval Ran, 032513483</a:t>
            </a:r>
          </a:p>
          <a:p>
            <a:pPr algn="r"/>
            <a:r>
              <a:rPr lang="en-US" sz="2000" dirty="0" err="1" smtClean="0"/>
              <a:t>Netanel</a:t>
            </a:r>
            <a:r>
              <a:rPr lang="en-US" sz="2000" dirty="0" smtClean="0"/>
              <a:t> Kaufman, 036497980</a:t>
            </a:r>
            <a:endParaRPr lang="en-US" sz="2000" dirty="0"/>
          </a:p>
        </p:txBody>
      </p:sp>
      <p:pic>
        <p:nvPicPr>
          <p:cNvPr id="1030" name="Picture 6" descr="C:\Users\tshadmi\Dropbox\אוניברסיטה וזה\שנה ג\סמסטר ו\פוסטפיסי\App4Beer\pics\lo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20583"/>
            <a:ext cx="2664296" cy="29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ail-attachment.googleusercontent.com/attachment/u/0/?ui=2&amp;ik=d6a884b5aa&amp;view=att&amp;th=13ecc5041199f0d9&amp;attid=0.1&amp;disp=inline&amp;realattid=1435738991184838656-local0&amp;safe=1&amp;zw&amp;saduie=AG9B_P9em7CJzmyjMlrgkkUktTwb&amp;sadet=1369227452336&amp;sads=FyMdBMls9C6CmwEcXOAgazD6iRQ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mail-attachment.googleusercontent.com/attachment/u/0/?ui=2&amp;ik=d6a884b5aa&amp;view=att&amp;th=13ecc5041199f0d9&amp;attid=0.1&amp;disp=inline&amp;realattid=1435738991184838656-local0&amp;safe=1&amp;zw&amp;saduie=AG9B_P9em7CJzmyjMlrgkkUktTwb&amp;sadet=1369227452336&amp;sads=FyMdBMls9C6CmwEcXOAgazD6iRQ&amp;sadssc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~ Motivation</a:t>
            </a:r>
            <a:endParaRPr lang="en-US" b="1" dirty="0"/>
          </a:p>
        </p:txBody>
      </p:sp>
      <p:pic>
        <p:nvPicPr>
          <p:cNvPr id="1030" name="Picture 6" descr="C:\Users\tshadmi\Dropbox\אוניברסיטה וזה\שנה ג\סמסטר ו\פוסטפיסי\App4Beer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" b="21709"/>
          <a:stretch/>
        </p:blipFill>
        <p:spPr bwMode="auto">
          <a:xfrm>
            <a:off x="5796136" y="1412776"/>
            <a:ext cx="3118718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shadmi\Dropbox\אוניברסיטה וזה\שנה ג\סמסטר ו\פוסטפיסי\App4Beer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3"/>
          <a:stretch/>
        </p:blipFill>
        <p:spPr bwMode="auto">
          <a:xfrm>
            <a:off x="3084773" y="2132856"/>
            <a:ext cx="3118717" cy="34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shadmi\Dropbox\אוניברסיטה וזה\שנה ג\סמסטר ו\פוסטפיסי\App4Beer\Screenshot_2013-05-22-15-54-5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 b="8566"/>
          <a:stretch/>
        </p:blipFill>
        <p:spPr bwMode="auto">
          <a:xfrm>
            <a:off x="179512" y="2900226"/>
            <a:ext cx="3024336" cy="36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056308" y="6067896"/>
            <a:ext cx="1224136" cy="64807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he-I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35292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Create and manage </a:t>
            </a:r>
            <a:r>
              <a:rPr lang="en-US" sz="2400" dirty="0" smtClean="0"/>
              <a:t>(short-terms)</a:t>
            </a:r>
            <a:r>
              <a:rPr lang="en-US" sz="4000" dirty="0" smtClean="0"/>
              <a:t> events</a:t>
            </a:r>
            <a:endParaRPr lang="en-US" sz="4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Have the full picture </a:t>
            </a:r>
            <a:r>
              <a:rPr lang="en-US" sz="2400" dirty="0" smtClean="0"/>
              <a:t>(who, where, when...)</a:t>
            </a:r>
            <a:endParaRPr lang="en-US" sz="4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Chat </a:t>
            </a:r>
            <a:r>
              <a:rPr lang="en-US" sz="4000" dirty="0" smtClean="0"/>
              <a:t>with the </a:t>
            </a:r>
            <a:r>
              <a:rPr lang="en-US" sz="4000" dirty="0" smtClean="0"/>
              <a:t>invitees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Don’t get spammed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52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b="1" dirty="0" smtClean="0"/>
              <a:t>So far...</a:t>
            </a:r>
            <a:endParaRPr lang="en-US" dirty="0"/>
          </a:p>
        </p:txBody>
      </p:sp>
      <p:pic>
        <p:nvPicPr>
          <p:cNvPr id="2051" name="Picture 3" descr="C:\Users\tshadmi\Dropbox\אוניברסיטה וזה\שנה ג\סמסטר ו\פוסטפיסי\App4Beer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7" b="35829"/>
          <a:stretch/>
        </p:blipFill>
        <p:spPr bwMode="auto">
          <a:xfrm>
            <a:off x="6174730" y="4101629"/>
            <a:ext cx="2658584" cy="234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6.ggpht.com/we-l4h2TPyzNLweEwYso9jjP5Hdvnp5Ntv0eio_0xcd8yXr0AEax4j30J4a9KyzK9r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37" y="2258605"/>
            <a:ext cx="1584926" cy="281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3249" y="6444044"/>
            <a:ext cx="8611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Doodle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703133" y="5075892"/>
            <a:ext cx="1699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Meeting Tracker</a:t>
            </a:r>
            <a:endParaRPr lang="he-IL" dirty="0"/>
          </a:p>
        </p:txBody>
      </p:sp>
      <p:pic>
        <p:nvPicPr>
          <p:cNvPr id="9" name="Picture 4" descr="https://lh3.ggpht.com/cqevBGBG75RVxJZIL7ed90PeOyazUy_bH1F-qW1ahYOTvDrrEimeh3tNsQYb1V2Ma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28"/>
          <a:stretch/>
        </p:blipFill>
        <p:spPr bwMode="auto">
          <a:xfrm>
            <a:off x="6252341" y="476672"/>
            <a:ext cx="2580973" cy="32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88445" y="107340"/>
            <a:ext cx="14289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Meet Friends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 rot="20233523">
            <a:off x="6364060" y="1832497"/>
            <a:ext cx="2304256" cy="6092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No Groups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 rot="1056839">
            <a:off x="3438098" y="2594921"/>
            <a:ext cx="2304256" cy="6092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Bad interface</a:t>
            </a:r>
            <a:endParaRPr lang="he-IL" b="1" dirty="0"/>
          </a:p>
        </p:txBody>
      </p:sp>
      <p:sp>
        <p:nvSpPr>
          <p:cNvPr id="13" name="Rectangle 12"/>
          <p:cNvSpPr/>
          <p:nvPr/>
        </p:nvSpPr>
        <p:spPr>
          <a:xfrm rot="20964822">
            <a:off x="6291686" y="5198069"/>
            <a:ext cx="2304256" cy="6092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No chat</a:t>
            </a:r>
            <a:endParaRPr lang="he-IL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8" y="1694337"/>
            <a:ext cx="3079198" cy="377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54463" y="5503543"/>
            <a:ext cx="11635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WhatsApp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 rot="20374202">
            <a:off x="696297" y="2716298"/>
            <a:ext cx="2304256" cy="6092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No events</a:t>
            </a:r>
            <a:endParaRPr lang="he-IL" b="1" dirty="0"/>
          </a:p>
        </p:txBody>
      </p:sp>
      <p:sp>
        <p:nvSpPr>
          <p:cNvPr id="18" name="Rectangle 17"/>
          <p:cNvSpPr/>
          <p:nvPr/>
        </p:nvSpPr>
        <p:spPr>
          <a:xfrm rot="775166">
            <a:off x="757296" y="3403945"/>
            <a:ext cx="2304256" cy="6092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Chaotic</a:t>
            </a:r>
            <a:endParaRPr lang="he-IL" b="1" dirty="0"/>
          </a:p>
        </p:txBody>
      </p:sp>
      <p:sp>
        <p:nvSpPr>
          <p:cNvPr id="19" name="Rectangle 18"/>
          <p:cNvSpPr/>
          <p:nvPr/>
        </p:nvSpPr>
        <p:spPr>
          <a:xfrm rot="21029083">
            <a:off x="798476" y="4018645"/>
            <a:ext cx="2304256" cy="6092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Unstoppable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8355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5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28" y="413792"/>
            <a:ext cx="8520331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App4Beer - </a:t>
            </a:r>
            <a:r>
              <a:rPr lang="en-US" b="1" dirty="0"/>
              <a:t>comparative advantage </a:t>
            </a:r>
            <a:endParaRPr lang="he-IL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56323"/>
            <a:ext cx="835292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Use groups</a:t>
            </a:r>
            <a:endParaRPr lang="en-US" sz="4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Update the event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Don’t get bugged after </a:t>
            </a:r>
            <a:r>
              <a:rPr lang="en-US" sz="4000" dirty="0" smtClean="0"/>
              <a:t>declining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Chat </a:t>
            </a:r>
            <a:r>
              <a:rPr lang="en-US" sz="4000" dirty="0" smtClean="0"/>
              <a:t>with the invitees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Know the status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9614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tshadmi\Dropbox\אוניברסיטה וזה\שנה ג\סמסטר ו\פוסטפיסי\App4Beer\Samsung-Galaxy-Y-S5360-Mobile-Pho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7" r="21884"/>
          <a:stretch/>
        </p:blipFill>
        <p:spPr bwMode="auto">
          <a:xfrm>
            <a:off x="6416216" y="3963013"/>
            <a:ext cx="1186086" cy="20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tshadmi\Dropbox\אוניברסיטה וזה\שנה ג\סמסטר ו\פוסטפיסי\App4Beer\Samsung-Galaxy-Y-S5360-Mobile-Pho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7" r="21884"/>
          <a:stretch/>
        </p:blipFill>
        <p:spPr bwMode="auto">
          <a:xfrm>
            <a:off x="1547664" y="4055595"/>
            <a:ext cx="1186086" cy="20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28" y="413792"/>
            <a:ext cx="8520331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Architecture</a:t>
            </a:r>
            <a:endParaRPr lang="he-IL" b="1" dirty="0"/>
          </a:p>
        </p:txBody>
      </p:sp>
      <p:pic>
        <p:nvPicPr>
          <p:cNvPr id="3074" name="Picture 2" descr="SQLit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2" y="4341610"/>
            <a:ext cx="1418005" cy="6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citygridmedia.com/developer/wp-content/uploads/2012/02/parse-data-stora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3887"/>
          <a:stretch/>
        </p:blipFill>
        <p:spPr bwMode="auto">
          <a:xfrm>
            <a:off x="3667686" y="1556289"/>
            <a:ext cx="1782362" cy="12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39714" y="5085184"/>
            <a:ext cx="1418005" cy="72008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Application preferences</a:t>
            </a:r>
            <a:endParaRPr lang="he-IL" sz="1600" dirty="0">
              <a:solidFill>
                <a:schemeClr val="tx1"/>
              </a:solidFill>
            </a:endParaRPr>
          </a:p>
        </p:txBody>
      </p:sp>
      <p:pic>
        <p:nvPicPr>
          <p:cNvPr id="13" name="Picture 2" descr="SQLit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87" y="4671918"/>
            <a:ext cx="1418005" cy="6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3074" idx="1"/>
            <a:endCxn id="3084" idx="1"/>
          </p:cNvCxnSpPr>
          <p:nvPr/>
        </p:nvCxnSpPr>
        <p:spPr>
          <a:xfrm rot="10800000" flipH="1">
            <a:off x="432942" y="2168609"/>
            <a:ext cx="3234744" cy="2498498"/>
          </a:xfrm>
          <a:prstGeom prst="bentConnector3">
            <a:avLst>
              <a:gd name="adj1" fmla="val -7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96" y="1799114"/>
            <a:ext cx="11734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Event data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868144" y="1772816"/>
            <a:ext cx="17643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Push notification</a:t>
            </a:r>
            <a:endParaRPr lang="he-IL" dirty="0"/>
          </a:p>
        </p:txBody>
      </p:sp>
      <p:cxnSp>
        <p:nvCxnSpPr>
          <p:cNvPr id="21" name="Elbow Connector 20"/>
          <p:cNvCxnSpPr>
            <a:stCxn id="3084" idx="3"/>
            <a:endCxn id="13" idx="0"/>
          </p:cNvCxnSpPr>
          <p:nvPr/>
        </p:nvCxnSpPr>
        <p:spPr>
          <a:xfrm>
            <a:off x="5450048" y="2168609"/>
            <a:ext cx="2582642" cy="2503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47063" y="5746202"/>
            <a:ext cx="1120623" cy="626595"/>
          </a:xfrm>
          <a:prstGeom prst="roundRect">
            <a:avLst>
              <a:gd name="adj" fmla="val 24692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Enter application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55776" y="4832811"/>
            <a:ext cx="1120623" cy="626595"/>
          </a:xfrm>
          <a:prstGeom prst="roundRect">
            <a:avLst>
              <a:gd name="adj" fmla="val 24692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event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9717" y="4667106"/>
            <a:ext cx="1120623" cy="626595"/>
          </a:xfrm>
          <a:prstGeom prst="roundRect">
            <a:avLst>
              <a:gd name="adj" fmla="val 24692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Attend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36" idx="0"/>
            <a:endCxn id="3084" idx="2"/>
          </p:cNvCxnSpPr>
          <p:nvPr/>
        </p:nvCxnSpPr>
        <p:spPr>
          <a:xfrm rot="16200000" flipV="1">
            <a:off x="4431359" y="2908436"/>
            <a:ext cx="1886178" cy="1631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35156" y="3175983"/>
            <a:ext cx="25480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Confirmation notification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6150325" y="2782669"/>
            <a:ext cx="14460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Confirmation data</a:t>
            </a:r>
            <a:endParaRPr lang="he-IL" dirty="0"/>
          </a:p>
        </p:txBody>
      </p:sp>
      <p:cxnSp>
        <p:nvCxnSpPr>
          <p:cNvPr id="50" name="Elbow Connector 49"/>
          <p:cNvCxnSpPr>
            <a:stCxn id="3084" idx="2"/>
            <a:endCxn id="3074" idx="0"/>
          </p:cNvCxnSpPr>
          <p:nvPr/>
        </p:nvCxnSpPr>
        <p:spPr>
          <a:xfrm rot="5400000">
            <a:off x="2070065" y="1852808"/>
            <a:ext cx="1560682" cy="34169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9" grpId="0"/>
      <p:bldP spid="29" grpId="0" animBg="1"/>
      <p:bldP spid="34" grpId="0" animBg="1"/>
      <p:bldP spid="36" grpId="0" animBg="1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36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Cheers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 smtClean="0"/>
              <a:t>Feedback / Questions?</a:t>
            </a:r>
            <a:endParaRPr lang="he-IL" sz="7200" b="1" dirty="0"/>
          </a:p>
        </p:txBody>
      </p:sp>
    </p:spTree>
    <p:extLst>
      <p:ext uri="{BB962C8B-B14F-4D97-AF65-F5344CB8AC3E}">
        <p14:creationId xmlns:p14="http://schemas.microsoft.com/office/powerpoint/2010/main" val="41909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112</Words>
  <Application>Microsoft Office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~ Motivation</vt:lpstr>
      <vt:lpstr>Description</vt:lpstr>
      <vt:lpstr>So far...</vt:lpstr>
      <vt:lpstr>App4Beer - comparative advantage </vt:lpstr>
      <vt:lpstr>Architecture</vt:lpstr>
      <vt:lpstr>Demo</vt:lpstr>
      <vt:lpstr>Cheers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Shadmi, Tom</dc:creator>
  <cp:lastModifiedBy>Shadmi, Tom</cp:lastModifiedBy>
  <cp:revision>61</cp:revision>
  <dcterms:created xsi:type="dcterms:W3CDTF">2013-05-19T21:53:56Z</dcterms:created>
  <dcterms:modified xsi:type="dcterms:W3CDTF">2013-09-30T16:28:06Z</dcterms:modified>
</cp:coreProperties>
</file>