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4" r:id="rId11"/>
    <p:sldId id="25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-284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5F298-54F0-440C-B4D8-91883A494DBA}" type="datetimeFigureOut">
              <a:rPr lang="zh-CN" altLang="en-US" smtClean="0"/>
              <a:t>14-2-18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117B9-086D-450F-9875-48531D05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803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14-2-18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14-2-18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14-2-18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14-2-18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14-2-18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14-2-18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14-2-18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132856"/>
            <a:ext cx="7772400" cy="1470025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iOS</a:t>
            </a:r>
            <a:r>
              <a:rPr lang="zh-CN" altLang="en-US" b="1" dirty="0" smtClean="0">
                <a:solidFill>
                  <a:srgbClr val="FF0000"/>
                </a:solidFill>
              </a:rPr>
              <a:t>插件开发流程及规范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主讲人：李会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41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229600" cy="1440235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FF0000"/>
                </a:solidFill>
              </a:rPr>
              <a:t>经验分享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464496"/>
          </a:xfrm>
        </p:spPr>
        <p:txBody>
          <a:bodyPr/>
          <a:lstStyle/>
          <a:p>
            <a:r>
              <a:rPr lang="zh-CN" altLang="zh-CN" sz="1800" dirty="0" smtClean="0"/>
              <a:t>在插件开发</a:t>
            </a:r>
            <a:r>
              <a:rPr lang="zh-CN" altLang="zh-CN" sz="1800" dirty="0"/>
              <a:t>的过程中，有可能遇到和本地化开发不一样的问题，明明本地化可以正常使用，做成插件就不好用了，这里可以通过以下步骤一步步分析：</a:t>
            </a:r>
          </a:p>
          <a:p>
            <a:pPr marL="0" lvl="0" indent="0">
              <a:buNone/>
            </a:pPr>
            <a:r>
              <a:rPr lang="en-US" altLang="zh-CN" sz="1800" dirty="0" smtClean="0"/>
              <a:t>	</a:t>
            </a:r>
            <a:r>
              <a:rPr lang="zh-CN" altLang="zh-CN" sz="1800" dirty="0" smtClean="0"/>
              <a:t>首先确认插件打包没有问题</a:t>
            </a:r>
            <a:r>
              <a:rPr lang="zh-CN" altLang="zh-CN" sz="1800" dirty="0"/>
              <a:t>，</a:t>
            </a:r>
            <a:r>
              <a:rPr lang="en-US" altLang="zh-CN" sz="1800" dirty="0" err="1"/>
              <a:t>plugin.xml</a:t>
            </a:r>
            <a:r>
              <a:rPr lang="zh-CN" altLang="zh-CN" sz="1800" dirty="0"/>
              <a:t>和代码里面的接口是不是同步，</a:t>
            </a:r>
            <a:r>
              <a:rPr lang="en-US" altLang="zh-CN" sz="1800" dirty="0"/>
              <a:t>plugin</a:t>
            </a:r>
            <a:r>
              <a:rPr lang="zh-CN" altLang="zh-CN" sz="1800" dirty="0" smtClean="0"/>
              <a:t>格式有没有错误</a:t>
            </a:r>
            <a:r>
              <a:rPr lang="zh-CN" altLang="en-US" sz="1800" dirty="0" smtClean="0"/>
              <a:t>。</a:t>
            </a:r>
            <a:endParaRPr lang="zh-CN" altLang="zh-CN" sz="1800" dirty="0"/>
          </a:p>
          <a:p>
            <a:pPr marL="0" lvl="0" indent="0">
              <a:buNone/>
            </a:pPr>
            <a:r>
              <a:rPr lang="en-US" altLang="zh-CN" sz="1800" dirty="0" smtClean="0"/>
              <a:t>	</a:t>
            </a:r>
            <a:r>
              <a:rPr lang="zh-CN" altLang="zh-CN" sz="1800" dirty="0" smtClean="0"/>
              <a:t>看打包以</a:t>
            </a:r>
            <a:r>
              <a:rPr lang="zh-CN" altLang="zh-CN" sz="1800" dirty="0"/>
              <a:t>后的</a:t>
            </a:r>
            <a:r>
              <a:rPr lang="en-US" altLang="zh-CN" sz="1800" dirty="0" err="1"/>
              <a:t>ipa</a:t>
            </a:r>
            <a:r>
              <a:rPr lang="zh-CN" altLang="zh-CN" sz="1800" dirty="0"/>
              <a:t>文件，查看里面的资源文件和</a:t>
            </a:r>
            <a:r>
              <a:rPr lang="en-US" altLang="zh-CN" sz="1800" dirty="0" err="1"/>
              <a:t>plugin.xml</a:t>
            </a:r>
            <a:r>
              <a:rPr lang="zh-CN" altLang="zh-CN" sz="1800" dirty="0"/>
              <a:t>是否有插件的资源文件和接口定义。</a:t>
            </a:r>
          </a:p>
          <a:p>
            <a:pPr marL="0" lvl="0" indent="0">
              <a:buNone/>
            </a:pPr>
            <a:r>
              <a:rPr lang="en-US" altLang="zh-CN" sz="1800" dirty="0" smtClean="0"/>
              <a:t>	</a:t>
            </a:r>
            <a:r>
              <a:rPr lang="zh-CN" altLang="zh-CN" sz="1800" dirty="0" smtClean="0"/>
              <a:t>如果</a:t>
            </a:r>
            <a:r>
              <a:rPr lang="zh-CN" altLang="zh-CN" sz="1800" dirty="0"/>
              <a:t>使用第三方的源码，他们里面可能有读取图片或者资源文件地方可能会读不出来，</a:t>
            </a:r>
            <a:r>
              <a:rPr lang="zh-CN" altLang="zh-CN" sz="1800" dirty="0" smtClean="0"/>
              <a:t>导致功能失效</a:t>
            </a:r>
            <a:r>
              <a:rPr lang="zh-CN" altLang="en-US" sz="1800" dirty="0" smtClean="0"/>
              <a:t>。</a:t>
            </a:r>
            <a:endParaRPr lang="zh-CN" altLang="zh-CN" sz="1800" dirty="0"/>
          </a:p>
          <a:p>
            <a:pPr marL="0" lvl="0" indent="0">
              <a:buNone/>
            </a:pPr>
            <a:r>
              <a:rPr lang="en-US" altLang="zh-CN" sz="1800" dirty="0" smtClean="0"/>
              <a:t>	Android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iOS</a:t>
            </a:r>
            <a:r>
              <a:rPr lang="zh-CN" altLang="zh-CN" sz="1800" dirty="0"/>
              <a:t>平台机制不一样，有可能就是</a:t>
            </a:r>
            <a:r>
              <a:rPr lang="en-US" altLang="zh-CN" sz="1800" dirty="0"/>
              <a:t>Android</a:t>
            </a:r>
            <a:r>
              <a:rPr lang="zh-CN" altLang="zh-CN" sz="1800" dirty="0"/>
              <a:t>好使，</a:t>
            </a:r>
            <a:r>
              <a:rPr lang="en-US" altLang="zh-CN" sz="1800" dirty="0" err="1"/>
              <a:t>ios</a:t>
            </a:r>
            <a:r>
              <a:rPr lang="zh-CN" altLang="zh-CN" sz="1800" dirty="0"/>
              <a:t>不好使，不奇怪，可能是引擎的</a:t>
            </a:r>
            <a:r>
              <a:rPr lang="en-US" altLang="zh-CN" sz="1800" dirty="0" smtClean="0"/>
              <a:t>bug</a:t>
            </a:r>
            <a:r>
              <a:rPr lang="zh-CN" altLang="en-US" sz="1800" dirty="0" smtClean="0"/>
              <a:t>，也可能是插件的</a:t>
            </a:r>
            <a:r>
              <a:rPr lang="en-US" altLang="zh-CN" sz="1800" dirty="0" smtClean="0"/>
              <a:t>bug</a:t>
            </a:r>
            <a:r>
              <a:rPr lang="zh-CN" altLang="zh-CN" sz="1800" dirty="0" smtClean="0"/>
              <a:t>，</a:t>
            </a:r>
            <a:r>
              <a:rPr lang="zh-CN" altLang="zh-CN" sz="1800" dirty="0"/>
              <a:t>要一步步的分析</a:t>
            </a:r>
            <a:r>
              <a:rPr lang="zh-CN" altLang="zh-CN" sz="1800" dirty="0" smtClean="0"/>
              <a:t>。</a:t>
            </a:r>
            <a:r>
              <a:rPr lang="en-US" altLang="zh-CN" sz="1800" dirty="0" smtClean="0"/>
              <a:t>	</a:t>
            </a:r>
          </a:p>
          <a:p>
            <a:pPr marL="0" lvl="0" indent="0">
              <a:buNone/>
            </a:pPr>
            <a:r>
              <a:rPr lang="en-US" altLang="zh-CN" sz="1800" dirty="0"/>
              <a:t>	</a:t>
            </a:r>
            <a:r>
              <a:rPr lang="zh-CN" altLang="zh-CN" sz="1800" dirty="0" smtClean="0"/>
              <a:t>还有一些</a:t>
            </a:r>
            <a:r>
              <a:rPr lang="zh-CN" altLang="zh-CN" sz="1800" dirty="0"/>
              <a:t>特殊的架构不能做到插件里面</a:t>
            </a:r>
            <a:r>
              <a:rPr lang="zh-CN" altLang="zh-CN" sz="1800" dirty="0" smtClean="0"/>
              <a:t>来</a:t>
            </a:r>
            <a:r>
              <a:rPr lang="zh-CN" altLang="en-US" sz="1800" dirty="0" smtClean="0"/>
              <a:t>。</a:t>
            </a:r>
            <a:endParaRPr lang="zh-CN" altLang="zh-CN" sz="1800" dirty="0"/>
          </a:p>
          <a:p>
            <a:pPr marL="0" lvl="0" indent="0">
              <a:buNone/>
            </a:pPr>
            <a:r>
              <a:rPr lang="en-US" altLang="zh-CN" sz="1800" dirty="0" smtClean="0"/>
              <a:t>	</a:t>
            </a:r>
            <a:r>
              <a:rPr lang="zh-CN" altLang="zh-CN" sz="1800" dirty="0" smtClean="0"/>
              <a:t>在</a:t>
            </a:r>
            <a:r>
              <a:rPr lang="en-US" altLang="zh-CN" sz="1800" dirty="0" smtClean="0"/>
              <a:t>mac</a:t>
            </a:r>
            <a:r>
              <a:rPr lang="zh-CN" altLang="zh-CN" sz="1800" dirty="0"/>
              <a:t>下面打包的插件，里面会有垃圾文件，上传打包服务器会报错，可以在</a:t>
            </a:r>
            <a:r>
              <a:rPr lang="en-US" altLang="zh-CN" sz="1800" dirty="0"/>
              <a:t>windows</a:t>
            </a:r>
            <a:r>
              <a:rPr lang="zh-CN" altLang="zh-CN" sz="1800" dirty="0"/>
              <a:t>下面打开</a:t>
            </a:r>
            <a:r>
              <a:rPr lang="en-US" altLang="zh-CN" sz="1800" dirty="0"/>
              <a:t>zip</a:t>
            </a:r>
            <a:r>
              <a:rPr lang="zh-CN" altLang="zh-CN" sz="1800" dirty="0"/>
              <a:t>包，删除垃圾文</a:t>
            </a:r>
            <a:r>
              <a:rPr lang="zh-CN" altLang="zh-CN" sz="1800" dirty="0" smtClean="0"/>
              <a:t>件</a:t>
            </a:r>
            <a:r>
              <a:rPr lang="zh-CN" altLang="en-US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47048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8232" y="206084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谢谢观赏！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677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3960018"/>
          </a:xfrm>
        </p:spPr>
        <p:txBody>
          <a:bodyPr/>
          <a:lstStyle/>
          <a:p>
            <a:r>
              <a:rPr lang="zh-CN" altLang="en-US" b="1" dirty="0" smtClean="0"/>
              <a:t>插件介绍</a:t>
            </a:r>
            <a:endParaRPr lang="en-US" altLang="zh-CN" b="1" dirty="0" smtClean="0"/>
          </a:p>
          <a:p>
            <a:r>
              <a:rPr lang="zh-CN" altLang="en-US" b="1" dirty="0" smtClean="0"/>
              <a:t>插件开发</a:t>
            </a:r>
            <a:endParaRPr lang="zh-CN" altLang="zh-CN" b="1" dirty="0" smtClean="0"/>
          </a:p>
          <a:p>
            <a:r>
              <a:rPr lang="zh-CN" altLang="en-US" b="1" dirty="0" smtClean="0"/>
              <a:t>插件使用</a:t>
            </a:r>
            <a:endParaRPr lang="zh-CN" altLang="zh-CN" b="1" dirty="0"/>
          </a:p>
          <a:p>
            <a:r>
              <a:rPr lang="zh-CN" altLang="en-US" b="1" dirty="0" smtClean="0"/>
              <a:t>经验分享</a:t>
            </a:r>
            <a:endParaRPr lang="zh-CN" altLang="zh-CN" b="1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792163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solidFill>
                  <a:srgbClr val="FF0000"/>
                </a:solidFill>
              </a:rPr>
              <a:t>iOS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插件开发流程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30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92163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插件介绍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5328592"/>
          </a:xfrm>
        </p:spPr>
        <p:txBody>
          <a:bodyPr>
            <a:normAutofit/>
          </a:bodyPr>
          <a:lstStyle/>
          <a:p>
            <a:r>
              <a:rPr lang="zh-CN" altLang="en-US" sz="1800" b="1" dirty="0" smtClean="0"/>
              <a:t>什么是插件</a:t>
            </a:r>
            <a:r>
              <a:rPr lang="zh-CN" altLang="zh-CN" sz="1800" b="1" dirty="0" smtClean="0"/>
              <a:t>：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基于嵌入式引擎</a:t>
            </a:r>
            <a:r>
              <a:rPr lang="zh-CN" altLang="en-US" sz="1800" dirty="0"/>
              <a:t>的插件扩展方法，</a:t>
            </a:r>
            <a:r>
              <a:rPr lang="zh-CN" altLang="en-US" sz="1800" dirty="0" smtClean="0"/>
              <a:t>实现了引擎通过</a:t>
            </a:r>
            <a:r>
              <a:rPr lang="en-US" altLang="zh-CN" sz="1800" dirty="0"/>
              <a:t>JavaScript</a:t>
            </a:r>
            <a:r>
              <a:rPr lang="zh-CN" altLang="en-US" sz="1800" dirty="0" smtClean="0"/>
              <a:t>对源生代码</a:t>
            </a:r>
            <a:r>
              <a:rPr lang="zh-CN" altLang="en-US" sz="1800" dirty="0"/>
              <a:t>的调用。充分利用引擎技术在嵌入式设备上的使用，对引擎进行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扩展，使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类与插件扩展类实现映射，通过引擎，完成引擎本不具备的许多功能，拓展了引擎在嵌入式领域的用途。通过引入了引擎的源生扩展技术，用户能直接在引擎上完成大部分操作，引擎成了用户使用最多的</a:t>
            </a:r>
            <a:r>
              <a:rPr lang="en-US" altLang="zh-CN" sz="1800" dirty="0"/>
              <a:t>UI</a:t>
            </a:r>
            <a:r>
              <a:rPr lang="zh-CN" altLang="en-US" sz="1800" dirty="0"/>
              <a:t>界面，减少了用户操作上的不便。同时也利用引擎的排版能力加快</a:t>
            </a:r>
            <a:r>
              <a:rPr lang="en-US" altLang="zh-CN" sz="1800" dirty="0"/>
              <a:t>UI</a:t>
            </a:r>
            <a:r>
              <a:rPr lang="zh-CN" altLang="en-US" sz="1800" dirty="0"/>
              <a:t>的设计和开发，减少了开发难度和成本，细化了需求，提高团队整体开发进度，缩短开发时间和开发周期，后期维护也会非常便捷，复用性也会很高，大大降低了硬件上的额为开销；使用户对终端设备的管理更加智能，操作效率更高，体验更加流畅</a:t>
            </a:r>
            <a:r>
              <a:rPr lang="zh-CN" altLang="en-US" sz="1800" dirty="0" smtClean="0"/>
              <a:t>。说的通俗点，</a:t>
            </a:r>
            <a:r>
              <a:rPr lang="zh-CN" altLang="en-US" sz="1800" dirty="0"/>
              <a:t>插件就是</a:t>
            </a:r>
            <a:r>
              <a:rPr lang="zh-CN" altLang="en-US" sz="1800" dirty="0" smtClean="0"/>
              <a:t>在</a:t>
            </a:r>
            <a:r>
              <a:rPr lang="en-US" altLang="zh-CN" sz="1800" dirty="0" err="1" smtClean="0"/>
              <a:t>AppCan</a:t>
            </a:r>
            <a:r>
              <a:rPr lang="zh-CN" altLang="en-US" sz="1800" dirty="0"/>
              <a:t>开发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App</a:t>
            </a:r>
            <a:r>
              <a:rPr lang="zh-CN" altLang="en-US" sz="1800" dirty="0"/>
              <a:t>中有些功能不能使用网页实现：</a:t>
            </a:r>
            <a:r>
              <a:rPr lang="zh-CN" altLang="en-US" sz="1800" dirty="0" smtClean="0"/>
              <a:t>一些特殊效果（瀑布流、</a:t>
            </a:r>
            <a:r>
              <a:rPr lang="en-US" altLang="zh-CN" sz="1800" dirty="0" smtClean="0"/>
              <a:t>360</a:t>
            </a:r>
            <a:r>
              <a:rPr lang="zh-CN" altLang="en-US" sz="1800" dirty="0" smtClean="0"/>
              <a:t>全景视图）和一些大数据量处理（几百条的列表加载、大批量图片加载）、</a:t>
            </a:r>
            <a:r>
              <a:rPr lang="zh-CN" altLang="en-US" sz="1800" dirty="0"/>
              <a:t>底层设备</a:t>
            </a:r>
            <a:r>
              <a:rPr lang="zh-CN" altLang="en-US" sz="1800" dirty="0" smtClean="0"/>
              <a:t>能力（打电话、发短信、照相机）等</a:t>
            </a:r>
            <a:r>
              <a:rPr lang="zh-CN" altLang="en-US" sz="1800" dirty="0"/>
              <a:t>等。</a:t>
            </a:r>
            <a:r>
              <a:rPr lang="zh-CN" altLang="en-US" sz="1800" dirty="0" smtClean="0"/>
              <a:t>基本上每个</a:t>
            </a:r>
            <a:r>
              <a:rPr lang="en-US" altLang="zh-CN" sz="1800" dirty="0" err="1" smtClean="0"/>
              <a:t>AppCan</a:t>
            </a:r>
            <a:r>
              <a:rPr lang="zh-CN" altLang="en-US" sz="1800" dirty="0"/>
              <a:t>开发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App</a:t>
            </a:r>
            <a:r>
              <a:rPr lang="zh-CN" altLang="en-US" sz="1800" dirty="0"/>
              <a:t>都会用到插件，插件和网页、引擎都是密不可分</a:t>
            </a:r>
            <a:r>
              <a:rPr lang="zh-CN" altLang="en-US" sz="1800" dirty="0" smtClean="0"/>
              <a:t>的，一个好的</a:t>
            </a:r>
            <a:r>
              <a:rPr lang="en-US" altLang="zh-CN" sz="1800" dirty="0" err="1" smtClean="0"/>
              <a:t>AppCan</a:t>
            </a:r>
            <a:r>
              <a:rPr lang="zh-CN" altLang="en-US" sz="1800" dirty="0" smtClean="0"/>
              <a:t>开发的</a:t>
            </a:r>
            <a:r>
              <a:rPr lang="en-US" altLang="zh-CN" sz="1800" dirty="0" smtClean="0"/>
              <a:t>App</a:t>
            </a:r>
            <a:r>
              <a:rPr lang="zh-CN" altLang="en-US" sz="1800" dirty="0" smtClean="0"/>
              <a:t>是离不开插件的。</a:t>
            </a:r>
            <a:endParaRPr lang="en-US" altLang="zh-CN" sz="1800" dirty="0"/>
          </a:p>
          <a:p>
            <a:pPr marL="0" lvl="0" indent="0">
              <a:buNone/>
            </a:pPr>
            <a:endParaRPr lang="zh-CN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58741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836712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插件开发</a:t>
            </a:r>
            <a:r>
              <a:rPr lang="zh-CN" altLang="zh-CN" b="1" dirty="0">
                <a:solidFill>
                  <a:srgbClr val="FF0000"/>
                </a:solidFill>
              </a:rPr>
              <a:t/>
            </a:r>
            <a:br>
              <a:rPr lang="zh-CN" altLang="zh-CN" b="1" dirty="0">
                <a:solidFill>
                  <a:srgbClr val="FF0000"/>
                </a:solidFill>
              </a:rPr>
            </a:b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825206"/>
          </a:xfrm>
        </p:spPr>
        <p:txBody>
          <a:bodyPr>
            <a:normAutofit/>
          </a:bodyPr>
          <a:lstStyle/>
          <a:p>
            <a:r>
              <a:rPr lang="zh-CN" altLang="zh-CN" sz="1800" b="1" dirty="0" smtClean="0"/>
              <a:t>开发环境的安装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/>
              <a:t>	</a:t>
            </a:r>
            <a:r>
              <a:rPr lang="zh-CN" altLang="zh-CN" sz="1800" dirty="0"/>
              <a:t>在</a:t>
            </a:r>
            <a:r>
              <a:rPr lang="en-US" altLang="zh-CN" sz="1800" dirty="0"/>
              <a:t>mac</a:t>
            </a:r>
            <a:r>
              <a:rPr lang="zh-CN" altLang="zh-CN" sz="1800" dirty="0"/>
              <a:t>机器上，通过</a:t>
            </a:r>
            <a:r>
              <a:rPr lang="en-US" altLang="zh-CN" sz="1800" dirty="0" err="1"/>
              <a:t>AppStore</a:t>
            </a:r>
            <a:r>
              <a:rPr lang="zh-CN" altLang="zh-CN" sz="1800" dirty="0"/>
              <a:t>下载</a:t>
            </a:r>
            <a:r>
              <a:rPr lang="en-US" altLang="zh-CN" sz="1800" dirty="0" err="1"/>
              <a:t>xcode</a:t>
            </a:r>
            <a:r>
              <a:rPr lang="zh-CN" altLang="zh-CN" sz="1800" dirty="0"/>
              <a:t>，安装使用</a:t>
            </a:r>
            <a:r>
              <a:rPr lang="zh-CN" altLang="zh-CN" sz="1800" dirty="0" smtClean="0"/>
              <a:t>。</a:t>
            </a:r>
            <a:endParaRPr lang="zh-CN" altLang="zh-CN" sz="1800" b="1" dirty="0"/>
          </a:p>
          <a:p>
            <a:r>
              <a:rPr lang="zh-CN" altLang="en-US" sz="1800" b="1" dirty="0"/>
              <a:t>插</a:t>
            </a:r>
            <a:r>
              <a:rPr lang="zh-CN" altLang="en-US" sz="1800" b="1" dirty="0" smtClean="0"/>
              <a:t>件的组成</a:t>
            </a:r>
            <a:endParaRPr lang="en-US" altLang="zh-CN" sz="1800" b="1" dirty="0" smtClean="0"/>
          </a:p>
          <a:p>
            <a:endParaRPr lang="en-US" altLang="zh-CN" sz="1800" b="1" dirty="0"/>
          </a:p>
          <a:p>
            <a:endParaRPr lang="en-US" altLang="zh-CN" sz="1800" b="1" dirty="0" smtClean="0"/>
          </a:p>
          <a:p>
            <a:endParaRPr lang="en-US" altLang="zh-CN" sz="1800" b="1" dirty="0"/>
          </a:p>
          <a:p>
            <a:endParaRPr lang="en-US" altLang="zh-CN" sz="1800" b="1" dirty="0" smtClean="0"/>
          </a:p>
          <a:p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</a:t>
            </a:r>
          </a:p>
          <a:p>
            <a:pPr marL="0" indent="0">
              <a:buNone/>
            </a:pPr>
            <a:r>
              <a:rPr lang="en-US" altLang="zh-CN" sz="1800" b="1" dirty="0" smtClean="0"/>
              <a:t>	</a:t>
            </a:r>
            <a:r>
              <a:rPr lang="en-US" altLang="zh-CN" sz="1800" dirty="0" err="1" smtClean="0"/>
              <a:t>uexDemo</a:t>
            </a:r>
            <a:r>
              <a:rPr lang="zh-CN" altLang="en-US" sz="1800" dirty="0" smtClean="0"/>
              <a:t>.</a:t>
            </a:r>
            <a:r>
              <a:rPr lang="en-US" altLang="zh-CN" sz="1800" dirty="0" smtClean="0"/>
              <a:t>zip</a:t>
            </a:r>
            <a:r>
              <a:rPr lang="zh-CN" altLang="en-US" sz="1800" dirty="0" smtClean="0"/>
              <a:t>解压之后，</a:t>
            </a:r>
            <a:r>
              <a:rPr lang="en-US" altLang="zh-CN" sz="1800" dirty="0" err="1" smtClean="0"/>
              <a:t>uexDemo</a:t>
            </a:r>
            <a:r>
              <a:rPr lang="zh-CN" altLang="en-US" sz="1800" dirty="0" smtClean="0"/>
              <a:t>插件包含的文件有</a:t>
            </a:r>
            <a:r>
              <a:rPr lang="en-US" altLang="zh-CN" sz="1800" dirty="0" err="1" smtClean="0"/>
              <a:t>info.xml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AppCan3.0</a:t>
            </a:r>
            <a:r>
              <a:rPr lang="zh-CN" altLang="en-US" sz="1800" dirty="0" smtClean="0"/>
              <a:t>新添加文件）</a:t>
            </a:r>
            <a:r>
              <a:rPr lang="zh-CN" altLang="zh-CN" sz="1800" dirty="0" smtClean="0"/>
              <a:t>、</a:t>
            </a:r>
            <a:r>
              <a:rPr lang="en-US" altLang="zh-CN" sz="1800" dirty="0" err="1" smtClean="0"/>
              <a:t>plugin.xml</a:t>
            </a:r>
            <a:r>
              <a:rPr lang="zh-CN" altLang="en-US" sz="1800" dirty="0" smtClean="0"/>
              <a:t>、</a:t>
            </a:r>
            <a:r>
              <a:rPr lang="en-US" altLang="zh-CN" sz="1800" dirty="0" err="1"/>
              <a:t>libuexDemo.a</a:t>
            </a:r>
            <a:r>
              <a:rPr lang="zh-CN" altLang="zh-CN" sz="1800" dirty="0"/>
              <a:t>、</a:t>
            </a:r>
            <a:r>
              <a:rPr lang="en-US" altLang="zh-CN" sz="1800" dirty="0" err="1" smtClean="0"/>
              <a:t>uexDemo</a:t>
            </a:r>
            <a:r>
              <a:rPr lang="zh-CN" altLang="en-US" sz="1800" dirty="0" smtClean="0"/>
              <a:t>（如果插件使用资源文件就需要有个文件夹，没有就不需要）、</a:t>
            </a:r>
            <a:r>
              <a:rPr lang="en-US" altLang="zh-CN" sz="1800" dirty="0" err="1" smtClean="0"/>
              <a:t>uexDemo.bundle</a:t>
            </a:r>
            <a:r>
              <a:rPr lang="zh-CN" altLang="en-US" sz="1800" dirty="0" smtClean="0"/>
              <a:t>（如果插件使用第三方的静态库，</a:t>
            </a:r>
            <a:r>
              <a:rPr lang="en-US" altLang="zh-CN" sz="1800" dirty="0" smtClean="0"/>
              <a:t>buddle</a:t>
            </a:r>
            <a:r>
              <a:rPr lang="zh-CN" altLang="en-US" sz="1800" dirty="0" smtClean="0"/>
              <a:t>文件，就得按照上图所示，放到和</a:t>
            </a:r>
            <a:r>
              <a:rPr lang="en-US" altLang="zh-CN" sz="1800" dirty="0" smtClean="0"/>
              <a:t>.a</a:t>
            </a:r>
            <a:r>
              <a:rPr lang="zh-CN" altLang="en-US" sz="1800" dirty="0" smtClean="0"/>
              <a:t>同级目录下）</a:t>
            </a:r>
            <a:r>
              <a:rPr lang="zh-CN" altLang="zh-CN" sz="1800" dirty="0" smtClean="0"/>
              <a:t>、</a:t>
            </a:r>
            <a:r>
              <a:rPr lang="en-US" altLang="zh-CN" sz="1800" dirty="0" err="1" smtClean="0"/>
              <a:t>uexDemo.plist</a:t>
            </a:r>
            <a:r>
              <a:rPr lang="zh-CN" altLang="en-US" sz="1800" dirty="0" smtClean="0"/>
              <a:t>（如果使用到</a:t>
            </a:r>
            <a:r>
              <a:rPr lang="en-US" altLang="zh-CN" sz="1800" dirty="0" err="1" smtClean="0"/>
              <a:t>plist</a:t>
            </a:r>
            <a:r>
              <a:rPr lang="zh-CN" altLang="en-US" sz="1800" dirty="0" smtClean="0"/>
              <a:t>文件也需要添加）</a:t>
            </a:r>
            <a:r>
              <a:rPr lang="en-US" altLang="zh-CN" sz="1800" dirty="0" smtClean="0"/>
              <a:t>,</a:t>
            </a:r>
            <a:r>
              <a:rPr lang="zh-CN" altLang="zh-CN" sz="1800" dirty="0">
                <a:solidFill>
                  <a:srgbClr val="FF0000"/>
                </a:solidFill>
              </a:rPr>
              <a:t>在</a:t>
            </a:r>
            <a:r>
              <a:rPr lang="en-US" altLang="zh-CN" sz="1800" dirty="0" err="1">
                <a:solidFill>
                  <a:srgbClr val="FF0000"/>
                </a:solidFill>
              </a:rPr>
              <a:t>AppCan</a:t>
            </a:r>
            <a:r>
              <a:rPr lang="zh-CN" altLang="zh-CN" sz="1800" dirty="0">
                <a:solidFill>
                  <a:srgbClr val="FF0000"/>
                </a:solidFill>
              </a:rPr>
              <a:t>中有统一的命名规范，若我们的类或者方法名称不规范将导致该类或方法无效</a:t>
            </a:r>
            <a:r>
              <a:rPr lang="zh-CN" altLang="zh-CN" sz="1800" dirty="0" smtClean="0"/>
              <a:t>。</a:t>
            </a:r>
            <a:r>
              <a:rPr lang="zh-CN" altLang="en-US" sz="1800" dirty="0" smtClean="0"/>
              <a:t>接下来我们详细介绍每个文件：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zh-CN" sz="1800" b="1" dirty="0"/>
          </a:p>
          <a:p>
            <a:pPr marL="0" indent="0">
              <a:buNone/>
            </a:pPr>
            <a:endParaRPr lang="zh-CN" altLang="zh-CN" sz="1800" b="1" dirty="0"/>
          </a:p>
        </p:txBody>
      </p:sp>
      <p:pic>
        <p:nvPicPr>
          <p:cNvPr id="8" name="图片 7" descr="36B94DB3-FD90-4493-B8D5-E760FD3EE66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76872"/>
            <a:ext cx="51943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62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626" y="908720"/>
            <a:ext cx="8435280" cy="5761310"/>
          </a:xfrm>
        </p:spPr>
        <p:txBody>
          <a:bodyPr/>
          <a:lstStyle/>
          <a:p>
            <a:r>
              <a:rPr lang="en-US" altLang="zh-CN" sz="1800" dirty="0" err="1" smtClean="0"/>
              <a:t>info.xml</a:t>
            </a:r>
            <a:r>
              <a:rPr lang="zh-CN" altLang="en-US" sz="1800" dirty="0" smtClean="0"/>
              <a:t>文件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此文件是</a:t>
            </a:r>
            <a:r>
              <a:rPr lang="en-US" altLang="zh-CN" sz="1800" dirty="0" smtClean="0"/>
              <a:t>AppCan3.0</a:t>
            </a:r>
            <a:r>
              <a:rPr lang="zh-CN" altLang="en-US" sz="1800" dirty="0" smtClean="0"/>
              <a:t>引入的文件文件内容如下：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	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800" dirty="0" err="1" smtClean="0"/>
              <a:t>uexName</a:t>
            </a:r>
            <a:r>
              <a:rPr lang="zh-CN" altLang="zh-CN" sz="1800" dirty="0"/>
              <a:t>：</a:t>
            </a:r>
            <a:r>
              <a:rPr lang="zh-CN" altLang="en-US" sz="1800" dirty="0" smtClean="0"/>
              <a:t>代表插件</a:t>
            </a:r>
            <a:r>
              <a:rPr lang="zh-CN" altLang="en-US" sz="1800" dirty="0" smtClean="0"/>
              <a:t>名字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version</a:t>
            </a:r>
            <a:r>
              <a:rPr lang="zh-CN" altLang="en-US" sz="1800" dirty="0" smtClean="0"/>
              <a:t>：代表当前引擎版本号</a:t>
            </a:r>
            <a:r>
              <a:rPr lang="zh-CN" altLang="zh-CN" sz="1800" dirty="0" smtClean="0"/>
              <a:t>，</a:t>
            </a:r>
            <a:r>
              <a:rPr lang="zh-CN" altLang="en-US" sz="1800" dirty="0" smtClean="0"/>
              <a:t>以后通过</a:t>
            </a:r>
            <a:r>
              <a:rPr lang="en-US" altLang="zh-CN" sz="1800" dirty="0" err="1" smtClean="0"/>
              <a:t>info.xml</a:t>
            </a:r>
            <a:r>
              <a:rPr lang="zh-CN" altLang="en-US" sz="1800" dirty="0" smtClean="0"/>
              <a:t>文件就可以知道当前安装包使用的引擎</a:t>
            </a:r>
            <a:r>
              <a:rPr lang="zh-CN" altLang="en-US" sz="1800" dirty="0" smtClean="0"/>
              <a:t>版本号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build</a:t>
            </a:r>
            <a:r>
              <a:rPr lang="zh-CN" altLang="en-US" sz="1800" dirty="0" smtClean="0"/>
              <a:t>：代表当前插件的版本号</a:t>
            </a:r>
            <a:r>
              <a:rPr lang="zh-CN" altLang="zh-CN" sz="1800" dirty="0"/>
              <a:t>，</a:t>
            </a:r>
            <a:r>
              <a:rPr lang="zh-CN" altLang="en-US" sz="1800" dirty="0" smtClean="0"/>
              <a:t>以后通过</a:t>
            </a:r>
            <a:r>
              <a:rPr lang="en-US" altLang="zh-CN" sz="1800" dirty="0" err="1"/>
              <a:t>info.xml</a:t>
            </a:r>
            <a:r>
              <a:rPr lang="zh-CN" altLang="en-US" sz="1800" dirty="0"/>
              <a:t>文件也可以知道当前插件的版本信</a:t>
            </a:r>
            <a:r>
              <a:rPr lang="zh-CN" altLang="en-US" sz="1800" dirty="0" smtClean="0"/>
              <a:t>息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info</a:t>
            </a:r>
            <a:r>
              <a:rPr lang="zh-CN" altLang="en-US" sz="1800" dirty="0" smtClean="0"/>
              <a:t>键值：代表当前插件版本修改信息</a:t>
            </a:r>
            <a:r>
              <a:rPr lang="zh-CN" altLang="zh-CN" sz="1800" dirty="0" smtClean="0"/>
              <a:t>，</a:t>
            </a:r>
            <a:r>
              <a:rPr lang="zh-CN" altLang="en-US" sz="1800" dirty="0" smtClean="0"/>
              <a:t>以后通过</a:t>
            </a:r>
            <a:r>
              <a:rPr lang="en-US" altLang="zh-CN" sz="1800" dirty="0" err="1" smtClean="0"/>
              <a:t>info.xml</a:t>
            </a:r>
            <a:r>
              <a:rPr lang="zh-CN" altLang="en-US" sz="1800" dirty="0" smtClean="0"/>
              <a:t>文件也可以知道当前插件此版本修改信息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>
                <a:solidFill>
                  <a:srgbClr val="FF0000"/>
                </a:solidFill>
              </a:rPr>
              <a:t>在</a:t>
            </a:r>
            <a:r>
              <a:rPr lang="en-US" altLang="zh-CN" sz="1800" dirty="0" smtClean="0">
                <a:solidFill>
                  <a:srgbClr val="FF0000"/>
                </a:solidFill>
              </a:rPr>
              <a:t>AppCan3.0</a:t>
            </a:r>
            <a:r>
              <a:rPr lang="zh-CN" altLang="en-US" sz="1800" dirty="0" smtClean="0">
                <a:solidFill>
                  <a:srgbClr val="FF0000"/>
                </a:solidFill>
              </a:rPr>
              <a:t>中此文件是必须要有的，请开发人员注意。</a:t>
            </a:r>
            <a:endParaRPr lang="en-US" altLang="zh-CN" sz="1800" dirty="0" smtClean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836712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插件开发</a:t>
            </a:r>
            <a:r>
              <a:rPr lang="zh-CN" altLang="zh-CN" b="1" dirty="0">
                <a:solidFill>
                  <a:srgbClr val="FF0000"/>
                </a:solidFill>
              </a:rPr>
              <a:t/>
            </a:r>
            <a:br>
              <a:rPr lang="zh-CN" altLang="zh-CN" b="1" dirty="0">
                <a:solidFill>
                  <a:srgbClr val="FF0000"/>
                </a:solidFill>
              </a:rPr>
            </a:b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6" name="图片 5" descr="4D955D52-EEF3-4035-957F-ABEE14E2EDC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" y="1700808"/>
            <a:ext cx="9144000" cy="247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6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041230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p</a:t>
            </a:r>
            <a:r>
              <a:rPr lang="en-US" altLang="zh-CN" sz="1800" dirty="0" err="1" smtClean="0"/>
              <a:t>lugin</a:t>
            </a:r>
            <a:r>
              <a:rPr lang="en-US" altLang="en-US" sz="1800" dirty="0" err="1" smtClean="0"/>
              <a:t>.xml</a:t>
            </a:r>
            <a:r>
              <a:rPr lang="zh-CN" altLang="en-US" sz="1800" dirty="0" smtClean="0"/>
              <a:t>文件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b="0" dirty="0" smtClean="0"/>
              <a:t>	</a:t>
            </a:r>
            <a:r>
              <a:rPr lang="en-US" altLang="zh-CN" sz="1800" dirty="0" err="1"/>
              <a:t>plugin.xml</a:t>
            </a:r>
            <a:r>
              <a:rPr lang="zh-CN" altLang="zh-CN" sz="1800" dirty="0"/>
              <a:t>是配置</a:t>
            </a:r>
            <a:r>
              <a:rPr lang="en-US" altLang="zh-CN" sz="1800" dirty="0" err="1"/>
              <a:t>js</a:t>
            </a:r>
            <a:r>
              <a:rPr lang="zh-CN" altLang="zh-CN" sz="1800" dirty="0"/>
              <a:t>调用方法的</a:t>
            </a:r>
            <a:r>
              <a:rPr lang="en-US" altLang="zh-CN" sz="1800" dirty="0"/>
              <a:t>xml</a:t>
            </a:r>
            <a:r>
              <a:rPr lang="zh-CN" altLang="zh-CN" sz="1800" dirty="0"/>
              <a:t>文件</a:t>
            </a:r>
            <a:r>
              <a:rPr lang="zh-CN" altLang="zh-CN" sz="1800" dirty="0" smtClean="0"/>
              <a:t>，</a:t>
            </a:r>
            <a:r>
              <a:rPr lang="zh-CN" altLang="en-US" sz="1800" dirty="0" smtClean="0"/>
              <a:t>插件</a:t>
            </a:r>
            <a:r>
              <a:rPr lang="zh-CN" altLang="zh-CN" sz="1800" dirty="0" smtClean="0"/>
              <a:t>必须</a:t>
            </a:r>
            <a:r>
              <a:rPr lang="zh-CN" altLang="en-US" sz="1800" dirty="0" smtClean="0"/>
              <a:t>要有此文件</a:t>
            </a:r>
            <a:r>
              <a:rPr lang="zh-CN" altLang="zh-CN" sz="1800" dirty="0" smtClean="0"/>
              <a:t>。</a:t>
            </a:r>
            <a:r>
              <a:rPr lang="zh-CN" altLang="en-US" sz="1800" dirty="0" smtClean="0"/>
              <a:t>文件内容如下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b="1" dirty="0" smtClean="0"/>
              <a:t>	</a:t>
            </a:r>
          </a:p>
          <a:p>
            <a:pPr marL="0" indent="0">
              <a:buNone/>
            </a:pPr>
            <a:r>
              <a:rPr lang="en-US" altLang="zh-CN" sz="1800" b="1" dirty="0" smtClean="0"/>
              <a:t>	</a:t>
            </a:r>
            <a:r>
              <a:rPr lang="en-US" altLang="zh-CN" sz="1800" dirty="0" smtClean="0"/>
              <a:t>plugin </a:t>
            </a:r>
            <a:r>
              <a:rPr lang="en-US" altLang="zh-CN" sz="1800" dirty="0"/>
              <a:t>name</a:t>
            </a:r>
            <a:r>
              <a:rPr lang="zh-CN" altLang="zh-CN" sz="1800" dirty="0"/>
              <a:t>：为封装的</a:t>
            </a:r>
            <a:r>
              <a:rPr lang="en-US" altLang="zh-CN" sz="1800" dirty="0" err="1"/>
              <a:t>js</a:t>
            </a:r>
            <a:r>
              <a:rPr lang="zh-CN" altLang="zh-CN" sz="1800" dirty="0"/>
              <a:t>对象的名称，以</a:t>
            </a:r>
            <a:r>
              <a:rPr lang="en-US" altLang="zh-CN" sz="1800" dirty="0" err="1"/>
              <a:t>uex</a:t>
            </a:r>
            <a:r>
              <a:rPr lang="zh-CN" altLang="zh-CN" sz="1800" dirty="0"/>
              <a:t>前缀开头，即</a:t>
            </a:r>
            <a:r>
              <a:rPr lang="en-US" altLang="zh-CN" sz="1800" dirty="0" err="1"/>
              <a:t>uex</a:t>
            </a:r>
            <a:r>
              <a:rPr lang="en-US" altLang="zh-CN" sz="1800" dirty="0"/>
              <a:t>+</a:t>
            </a:r>
            <a:r>
              <a:rPr lang="zh-CN" altLang="zh-CN" sz="1800" dirty="0"/>
              <a:t>对象英文名称。</a:t>
            </a:r>
          </a:p>
          <a:p>
            <a:pPr marL="0" indent="0">
              <a:buNone/>
            </a:pPr>
            <a:r>
              <a:rPr lang="en-US" altLang="zh-CN" sz="1800" b="1" dirty="0" smtClean="0"/>
              <a:t>	</a:t>
            </a:r>
            <a:r>
              <a:rPr lang="en-US" altLang="zh-CN" sz="1800" dirty="0" smtClean="0"/>
              <a:t>method name</a:t>
            </a:r>
            <a:r>
              <a:rPr lang="zh-CN" altLang="zh-CN" sz="1800" dirty="0" smtClean="0"/>
              <a:t>：为对</a:t>
            </a:r>
            <a:r>
              <a:rPr lang="zh-CN" altLang="zh-CN" sz="1800" dirty="0"/>
              <a:t>象方法名称，依旧符合驼峰</a:t>
            </a:r>
            <a:r>
              <a:rPr lang="zh-CN" altLang="zh-CN" sz="1800" dirty="0" smtClean="0"/>
              <a:t>命名法，</a:t>
            </a:r>
            <a:r>
              <a:rPr lang="zh-CN" altLang="en-US" sz="1800" dirty="0" smtClean="0"/>
              <a:t>插件有几个方法就写几个</a:t>
            </a:r>
            <a:r>
              <a:rPr lang="en-US" altLang="zh-CN" sz="1800" dirty="0" smtClean="0"/>
              <a:t>method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name</a:t>
            </a:r>
            <a:r>
              <a:rPr lang="zh-CN" altLang="en-US" sz="1800" dirty="0" smtClean="0"/>
              <a:t>，回调函数不需要写入此文件内。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文件格式一定要和上图保持一致，负责是无法调用的。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zh-CN" sz="1800" dirty="0" smtClean="0"/>
          </a:p>
          <a:p>
            <a:pPr marL="0" indent="0">
              <a:buNone/>
            </a:pPr>
            <a:endParaRPr lang="zh-CN" altLang="zh-CN" sz="1800" dirty="0"/>
          </a:p>
          <a:p>
            <a:pPr marL="0" indent="0">
              <a:buNone/>
            </a:pPr>
            <a:endParaRPr lang="zh-CN" altLang="zh-CN" sz="1800" b="0" dirty="0"/>
          </a:p>
          <a:p>
            <a:pPr marL="0" indent="0">
              <a:buNone/>
            </a:pPr>
            <a:endParaRPr lang="zh-CN" altLang="en-US" sz="1800" b="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836712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插件开发</a:t>
            </a:r>
            <a:r>
              <a:rPr lang="zh-CN" altLang="zh-CN" b="1" dirty="0">
                <a:solidFill>
                  <a:srgbClr val="FF0000"/>
                </a:solidFill>
              </a:rPr>
              <a:t/>
            </a:r>
            <a:br>
              <a:rPr lang="zh-CN" altLang="zh-CN" b="1" dirty="0">
                <a:solidFill>
                  <a:srgbClr val="FF0000"/>
                </a:solidFill>
              </a:rPr>
            </a:b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" name="图片 1" descr="12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04864"/>
            <a:ext cx="56896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09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532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插件开发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752528"/>
          </a:xfrm>
        </p:spPr>
        <p:txBody>
          <a:bodyPr/>
          <a:lstStyle/>
          <a:p>
            <a:r>
              <a:rPr lang="en-US" altLang="zh-CN" sz="1800" dirty="0" err="1" smtClean="0"/>
              <a:t>libuexDemo.a</a:t>
            </a:r>
            <a:r>
              <a:rPr lang="zh-CN" altLang="en-US" sz="1800" dirty="0" smtClean="0"/>
              <a:t>文件</a:t>
            </a:r>
            <a:r>
              <a:rPr lang="zh-CN" altLang="zh-CN" sz="1800" b="1" dirty="0" smtClean="0"/>
              <a:t>：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0" dirty="0" smtClean="0"/>
              <a:t>	</a:t>
            </a:r>
            <a:r>
              <a:rPr lang="en-US" altLang="zh-CN" sz="1800" b="0" dirty="0" err="1" smtClean="0"/>
              <a:t>iOS</a:t>
            </a:r>
            <a:r>
              <a:rPr lang="zh-CN" altLang="en-US" sz="1800" b="0" dirty="0" smtClean="0"/>
              <a:t>编译生成的静态库文件，插件里面的代码都在静态库文件中，此文件也是必须要有的，生成</a:t>
            </a:r>
            <a:r>
              <a:rPr lang="en-US" altLang="zh-CN" sz="1800" b="0" dirty="0" smtClean="0"/>
              <a:t>.a</a:t>
            </a:r>
            <a:r>
              <a:rPr lang="zh-CN" altLang="en-US" sz="1800" b="0" dirty="0" smtClean="0"/>
              <a:t>步骤参考</a:t>
            </a:r>
            <a:r>
              <a:rPr lang="en-US" altLang="zh-CN" sz="1800" b="0" dirty="0" err="1" smtClean="0"/>
              <a:t>iOS</a:t>
            </a:r>
            <a:r>
              <a:rPr lang="en-US" altLang="zh-CN" sz="1800" dirty="0" smtClean="0"/>
              <a:t>—Native</a:t>
            </a:r>
            <a:r>
              <a:rPr lang="zh-CN" altLang="en-US" sz="1800" dirty="0" smtClean="0"/>
              <a:t>插件扩展文档</a:t>
            </a:r>
            <a:endParaRPr lang="en-US" altLang="zh-CN" sz="1800" b="0" dirty="0" smtClean="0"/>
          </a:p>
          <a:p>
            <a:pPr marL="0" indent="0">
              <a:buNone/>
            </a:pPr>
            <a:endParaRPr lang="zh-CN" altLang="zh-CN" sz="1800" b="1" dirty="0"/>
          </a:p>
          <a:p>
            <a:r>
              <a:rPr lang="en-US" altLang="zh-CN" sz="1800" dirty="0" err="1" smtClean="0"/>
              <a:t>uexDemo</a:t>
            </a:r>
            <a:r>
              <a:rPr lang="zh-CN" altLang="en-US" sz="1800" dirty="0" smtClean="0"/>
              <a:t>文件夹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b="1" dirty="0" smtClean="0"/>
              <a:t>	</a:t>
            </a:r>
            <a:r>
              <a:rPr lang="zh-CN" altLang="en-US" sz="1800" dirty="0" smtClean="0"/>
              <a:t>如果插件使用到资源文件就要统一放在此文件夹下，推荐资源文件命名规则：</a:t>
            </a:r>
            <a:r>
              <a:rPr lang="en-US" altLang="zh-CN" sz="1800" dirty="0" err="1" smtClean="0"/>
              <a:t>uexDemo</a:t>
            </a:r>
            <a:r>
              <a:rPr lang="en-US" altLang="zh-CN" sz="1800" dirty="0" smtClean="0"/>
              <a:t>_</a:t>
            </a:r>
            <a:r>
              <a:rPr lang="zh-CN" altLang="en-US" sz="1800" dirty="0" smtClean="0"/>
              <a:t>资源名称，若没有资源文件，可以没有此文件夹。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zh-CN" sz="1800" b="1" dirty="0"/>
          </a:p>
          <a:p>
            <a:r>
              <a:rPr lang="en-US" altLang="zh-CN" sz="1800" dirty="0" err="1"/>
              <a:t>uexDemo.bundle</a:t>
            </a:r>
            <a:r>
              <a:rPr lang="zh-CN" altLang="en-US" sz="1800" dirty="0" smtClean="0"/>
              <a:t>文件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如果插件使用第三方的库文件，例如百度地图，就需要把</a:t>
            </a:r>
            <a:r>
              <a:rPr lang="en-US" altLang="zh-CN" sz="1800" dirty="0" smtClean="0"/>
              <a:t>.buddle</a:t>
            </a:r>
            <a:r>
              <a:rPr lang="zh-CN" altLang="en-US" sz="1800" dirty="0" smtClean="0"/>
              <a:t>文件加入到和</a:t>
            </a:r>
            <a:r>
              <a:rPr lang="en-US" altLang="zh-CN" sz="1800" dirty="0" smtClean="0"/>
              <a:t>.a</a:t>
            </a:r>
            <a:r>
              <a:rPr lang="zh-CN" altLang="en-US" sz="1800" dirty="0" smtClean="0"/>
              <a:t>文件的同级目录下，或是使用特殊的功能需要引入</a:t>
            </a:r>
            <a:r>
              <a:rPr lang="en-US" altLang="zh-CN" sz="1800" dirty="0"/>
              <a:t>.framework</a:t>
            </a:r>
            <a:r>
              <a:rPr lang="zh-CN" altLang="en-US" sz="1800" dirty="0" smtClean="0"/>
              <a:t>文件，也要加入到和</a:t>
            </a:r>
            <a:r>
              <a:rPr lang="en-US" altLang="zh-CN" sz="1800" dirty="0" smtClean="0"/>
              <a:t>.a</a:t>
            </a:r>
            <a:r>
              <a:rPr lang="zh-CN" altLang="en-US" sz="1800" dirty="0" smtClean="0"/>
              <a:t>文件同级目录下，其他特殊文件类似，如果没有使用到特殊文件，就不需要引入文件。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zh-CN" sz="1800" b="1" dirty="0" smtClean="0"/>
          </a:p>
          <a:p>
            <a:r>
              <a:rPr lang="en-US" altLang="zh-CN" sz="1800" dirty="0" err="1" smtClean="0"/>
              <a:t>uexDemo.plist</a:t>
            </a:r>
            <a:r>
              <a:rPr lang="zh-CN" altLang="en-US" sz="1800" dirty="0" smtClean="0"/>
              <a:t>文件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708955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394760"/>
            <a:ext cx="8229600" cy="647477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插件开发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056" y="1020344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100" dirty="0" smtClean="0"/>
              <a:t>	</a:t>
            </a:r>
            <a:r>
              <a:rPr lang="zh-CN" altLang="zh-CN" sz="2100" dirty="0" smtClean="0"/>
              <a:t>如果</a:t>
            </a:r>
            <a:r>
              <a:rPr lang="zh-CN" altLang="zh-CN" sz="2100" dirty="0"/>
              <a:t>需要配置</a:t>
            </a:r>
            <a:r>
              <a:rPr lang="en-US" altLang="zh-CN" sz="2100" dirty="0" smtClean="0"/>
              <a:t>scheme</a:t>
            </a:r>
            <a:r>
              <a:rPr lang="zh-CN" altLang="en-US" sz="2100" dirty="0" smtClean="0"/>
              <a:t>、或者一些特殊的配置信息</a:t>
            </a:r>
            <a:r>
              <a:rPr lang="zh-CN" altLang="zh-CN" sz="2100" dirty="0" smtClean="0"/>
              <a:t>就</a:t>
            </a:r>
            <a:r>
              <a:rPr lang="zh-CN" altLang="zh-CN" sz="2100" dirty="0"/>
              <a:t>需要在文件里面添加以插件名字为文件名字的</a:t>
            </a:r>
            <a:r>
              <a:rPr lang="en-US" altLang="zh-CN" sz="2100" dirty="0" err="1"/>
              <a:t>plist</a:t>
            </a:r>
            <a:r>
              <a:rPr lang="zh-CN" altLang="zh-CN" sz="2100" dirty="0"/>
              <a:t>的文</a:t>
            </a:r>
            <a:r>
              <a:rPr lang="zh-CN" altLang="zh-CN" sz="2100" dirty="0" smtClean="0"/>
              <a:t>件，</a:t>
            </a:r>
            <a:r>
              <a:rPr lang="zh-CN" altLang="en-US" sz="2100" dirty="0" smtClean="0"/>
              <a:t>没有特殊需求就不需要添加此文件。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b="0" dirty="0" smtClean="0"/>
              <a:t>	</a:t>
            </a:r>
            <a:endParaRPr lang="zh-CN" altLang="zh-CN" sz="1800" b="0" dirty="0" smtClean="0"/>
          </a:p>
          <a:p>
            <a:pPr marL="0" indent="0">
              <a:buNone/>
            </a:pPr>
            <a:endParaRPr lang="zh-CN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56140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92163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插件使用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4644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在</a:t>
            </a:r>
            <a:r>
              <a:rPr lang="en-US" altLang="zh-CN" sz="1800" dirty="0" err="1" smtClean="0"/>
              <a:t>js</a:t>
            </a:r>
            <a:r>
              <a:rPr lang="zh-CN" altLang="en-US" sz="1800" dirty="0" smtClean="0"/>
              <a:t>中调用</a:t>
            </a:r>
            <a:r>
              <a:rPr lang="en-US" altLang="zh-CN" sz="1800" dirty="0" err="1" smtClean="0"/>
              <a:t>uexDemo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open</a:t>
            </a:r>
            <a:r>
              <a:rPr lang="zh-CN" altLang="en-US" sz="1800" dirty="0" smtClean="0"/>
              <a:t>方法，</a:t>
            </a:r>
            <a:r>
              <a:rPr lang="en-US" altLang="zh-CN" sz="1800" dirty="0" err="1" smtClean="0"/>
              <a:t>uexDemo.open</a:t>
            </a:r>
            <a:r>
              <a:rPr lang="zh-CN" altLang="en-US" sz="1800" dirty="0" smtClean="0"/>
              <a:t>(</a:t>
            </a:r>
            <a:r>
              <a:rPr lang="en-US" altLang="zh-CN" sz="1800" dirty="0" err="1" smtClean="0"/>
              <a:t>a,b,c</a:t>
            </a:r>
            <a:r>
              <a:rPr lang="zh-CN" altLang="zh-CN" sz="1800" dirty="0" smtClean="0"/>
              <a:t>),</a:t>
            </a:r>
            <a:r>
              <a:rPr lang="en-US" altLang="zh-CN" sz="1800" dirty="0" err="1" smtClean="0"/>
              <a:t>a,b,c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open</a:t>
            </a:r>
            <a:r>
              <a:rPr lang="zh-CN" altLang="en-US" sz="1800" dirty="0" smtClean="0"/>
              <a:t>函数的参数，参数的个数一定要和</a:t>
            </a:r>
            <a:r>
              <a:rPr lang="en-US" altLang="zh-CN" sz="1800" dirty="0" smtClean="0"/>
              <a:t>open</a:t>
            </a:r>
            <a:r>
              <a:rPr lang="zh-CN" altLang="en-US" sz="1800" dirty="0" smtClean="0"/>
              <a:t>方法的函数对应起来</a:t>
            </a:r>
            <a:r>
              <a:rPr lang="zh-CN" altLang="en-US" sz="1800" dirty="0" smtClean="0"/>
              <a:t>。</a:t>
            </a:r>
            <a:r>
              <a:rPr lang="zh-CN" altLang="en-US" sz="1800" dirty="0" smtClean="0"/>
              <a:t>每一个插件都有对应的接口文档，接口文档上会对插件的每个接口都有详细的说明和解释，有的插件有一些固定的使用方法，也会在插件开发人员提供的</a:t>
            </a:r>
            <a:r>
              <a:rPr lang="en-US" altLang="zh-CN" sz="1800" dirty="0" smtClean="0"/>
              <a:t>case</a:t>
            </a:r>
            <a:r>
              <a:rPr lang="zh-CN" altLang="en-US" sz="1800" dirty="0" smtClean="0"/>
              <a:t>中有体现，不过这部分做的还不是特别完善，在</a:t>
            </a:r>
            <a:r>
              <a:rPr lang="en-US" altLang="zh-CN" sz="1800" dirty="0" smtClean="0"/>
              <a:t>AppCan3.0</a:t>
            </a:r>
            <a:r>
              <a:rPr lang="zh-CN" altLang="en-US" sz="1800" dirty="0" smtClean="0"/>
              <a:t>中会慢慢完善这部分。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14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62</Words>
  <Application>Microsoft Macintosh PowerPoint</Application>
  <PresentationFormat>全屏显示(4:3)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iOS插件开发流程及规范</vt:lpstr>
      <vt:lpstr>iOS插件开发流程</vt:lpstr>
      <vt:lpstr>插件介绍</vt:lpstr>
      <vt:lpstr>插件开发 </vt:lpstr>
      <vt:lpstr>插件开发 </vt:lpstr>
      <vt:lpstr>插件开发 </vt:lpstr>
      <vt:lpstr>插件开发 </vt:lpstr>
      <vt:lpstr>插件开发 </vt:lpstr>
      <vt:lpstr>插件使用 </vt:lpstr>
      <vt:lpstr>经验分享</vt:lpstr>
      <vt:lpstr>谢谢观赏！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hui.li li</cp:lastModifiedBy>
  <cp:revision>77</cp:revision>
  <dcterms:modified xsi:type="dcterms:W3CDTF">2014-02-18T01:53:16Z</dcterms:modified>
</cp:coreProperties>
</file>