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69" r:id="rId6"/>
    <p:sldId id="257" r:id="rId7"/>
    <p:sldId id="262" r:id="rId8"/>
    <p:sldId id="259" r:id="rId9"/>
    <p:sldId id="258" r:id="rId10"/>
    <p:sldId id="263" r:id="rId11"/>
    <p:sldId id="266" r:id="rId12"/>
    <p:sldId id="264" r:id="rId13"/>
    <p:sldId id="265" r:id="rId14"/>
    <p:sldId id="260" r:id="rId15"/>
    <p:sldId id="261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D9527-7886-4A7B-B655-417DE2754EC3}" v="514" dt="2024-06-18T17:14:06.243"/>
    <p1510:client id="{6D68FEBE-A2BB-6097-6C73-BCEBBAFF517A}" v="46" dt="2024-06-18T10:21:52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0B5EA-83C8-4595-92C7-E7509495573A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5B7E0-6D87-4849-B213-8207E03493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1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Willkommen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unser</a:t>
            </a:r>
            <a:r>
              <a:rPr lang="en-GB" dirty="0"/>
              <a:t> </a:t>
            </a:r>
            <a:r>
              <a:rPr lang="en-GB" dirty="0" err="1"/>
              <a:t>Fussball</a:t>
            </a:r>
            <a:r>
              <a:rPr lang="en-GB" dirty="0"/>
              <a:t> EM AP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5B7E0-6D87-4849-B213-8207E03493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5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möchten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leichte</a:t>
            </a:r>
            <a:r>
              <a:rPr lang="en-GB" dirty="0"/>
              <a:t> und simple App </a:t>
            </a:r>
            <a:r>
              <a:rPr lang="en-GB" dirty="0" err="1"/>
              <a:t>bauen</a:t>
            </a:r>
            <a:r>
              <a:rPr lang="en-GB" dirty="0"/>
              <a:t>, </a:t>
            </a:r>
            <a:r>
              <a:rPr lang="en-GB" dirty="0" err="1"/>
              <a:t>womit</a:t>
            </a:r>
            <a:r>
              <a:rPr lang="en-GB" dirty="0"/>
              <a:t> man die </a:t>
            </a:r>
            <a:r>
              <a:rPr lang="en-GB" dirty="0" err="1"/>
              <a:t>Fussball</a:t>
            </a:r>
            <a:r>
              <a:rPr lang="en-GB" dirty="0"/>
              <a:t> EM </a:t>
            </a:r>
            <a:r>
              <a:rPr lang="en-GB" dirty="0" err="1"/>
              <a:t>mitverfolgen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. Als Information </a:t>
            </a:r>
            <a:r>
              <a:rPr lang="en-GB" dirty="0" err="1"/>
              <a:t>sollen</a:t>
            </a:r>
            <a:r>
              <a:rPr lang="en-GB" dirty="0"/>
              <a:t> die </a:t>
            </a:r>
            <a:r>
              <a:rPr lang="en-GB" dirty="0" err="1"/>
              <a:t>aktuellen</a:t>
            </a:r>
            <a:r>
              <a:rPr lang="en-GB" dirty="0"/>
              <a:t> </a:t>
            </a:r>
            <a:r>
              <a:rPr lang="en-GB" dirty="0" err="1"/>
              <a:t>Spielstände</a:t>
            </a:r>
            <a:r>
              <a:rPr lang="en-GB" dirty="0"/>
              <a:t> und Matches </a:t>
            </a:r>
            <a:r>
              <a:rPr lang="en-GB" dirty="0" err="1"/>
              <a:t>angezeigt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5B7E0-6D87-4849-B213-8207E03493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1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Die App ermöglicht Fußballfans, die Europameisterschaft 2024 umfassend zu verfolgen. Von den aktuellen Spielständen und Ergebnissen bis hin zu Expertenprognosen bietet die App alles, was das Fußballherz begehrt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5B7E0-6D87-4849-B213-8207E03493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31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4B2EB-4C9A-05D3-F712-A7B18C3F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D49433-44EC-DDAF-EA88-C664B6E36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42E1A-F5AC-A77D-741F-80488F75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0034-8EA1-422D-97D0-23696549E124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49DE3-8C6A-9C7B-F74F-599B6163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3FDD28-7A33-F1FE-F2AE-5C56DF69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F15D-BB5E-4CB8-88C2-022C8F86CD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8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494A4-CFE8-702B-12FA-27923C2A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D253BF-457F-7CDE-F4E9-43B61965D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C971B-FB25-E235-92B8-25119EC1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0034-8EA1-422D-97D0-23696549E124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566032-FCA9-529D-946F-E41D8840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172735-DCF0-ED94-5A75-F39F7C3C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F15D-BB5E-4CB8-88C2-022C8F86CD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1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928288-2F38-0096-3DA6-5F2AAB14A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E6300B-ED94-DE83-E23C-35A13A9A6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A1AC47-5AC8-C771-DC58-EDE07EC7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0034-8EA1-422D-97D0-23696549E124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422478-FB0A-73D9-66DD-3E7A8226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83F6F-9DBD-F127-33ED-3BA445CB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F15D-BB5E-4CB8-88C2-022C8F86CD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88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01A74-B792-E49E-060C-82A2A314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89E9AD-704B-BED7-C5E8-E7021A26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676A0-30B1-92E7-E235-C1A5A27D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0034-8EA1-422D-97D0-23696549E124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C47306-DB36-46C5-F5D2-E6A23352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A3B2F-5885-3911-A349-FEE51C5D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F15D-BB5E-4CB8-88C2-022C8F86CD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75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0F7BD-1506-8292-3D19-648DB13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F2FC1D-AA44-7B74-B77C-9E3D856E4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D0A4C-5220-A470-690A-3864AC83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0034-8EA1-422D-97D0-23696549E124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4FFFA9-012F-57A1-42A4-C0760FF5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A7859-AE28-2296-B1E5-587B18AA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F15D-BB5E-4CB8-88C2-022C8F86CD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5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C9FBA-59A9-63EE-E900-F48A7469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F212A-FB6E-8C0C-A97D-B9E97A616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B08977-071D-3F75-6AC2-C86C9E291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EBF3A9-A624-DA89-62D7-799E69CB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0034-8EA1-422D-97D0-23696549E124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1AAEB2-3A12-E692-D810-25C8211A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B7426D-5776-6498-E23C-52710F9F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F15D-BB5E-4CB8-88C2-022C8F86CD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4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23CD5-B142-B9F7-BA8D-8B7EC37E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DAE2F8-EB8D-52A7-5450-651746425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2F70D2-0E1E-F7C8-4E65-EBEDCC9B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B1B110-F518-DBF2-825E-04497BE03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FC91FA-99C3-7AED-A0EF-62FEB3881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EF046C-54B7-F57C-2DF0-2F144E89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0034-8EA1-422D-97D0-23696549E124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2A2502-8FEC-3825-B187-246A1CDA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23D247-2182-DD01-3F31-4E73552A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F15D-BB5E-4CB8-88C2-022C8F86CD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9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AC44E-3B47-1430-02E1-B74CF096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A15973-60B2-EA5B-BAE7-AAE4C842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0034-8EA1-422D-97D0-23696549E124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BAF4E3-47F7-D8F9-205D-892F854C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2A7E83-0CB4-EE98-5694-40E56FAD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F15D-BB5E-4CB8-88C2-022C8F86CD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68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153D754-0CA7-95D8-E0FF-5AA3A5D8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0034-8EA1-422D-97D0-23696549E124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4BD43A-8EE3-6BC1-EC27-476703C8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C9BB49-2705-5DCA-2AA4-F6006BF4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F15D-BB5E-4CB8-88C2-022C8F86CD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2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FC39-07E9-91BB-8C94-D78C3930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A36219-EBB4-4BC4-79D0-A71BAA46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5726E9-B78F-A2B4-FC98-4FF1304A5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F81EE9-A104-A56C-51BC-7E19EB7A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0034-8EA1-422D-97D0-23696549E124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080DE8-9644-2593-5712-0AA6D64E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CEC7FA-5570-1175-94B5-08FF559F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F15D-BB5E-4CB8-88C2-022C8F86CD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00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B1F91-D16C-6524-9857-08FF86B6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AC9176-AAAC-1CF7-A766-CEC4B8CAC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F7DE5B-5D38-307A-EB31-83EBB903C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B66265-474A-685F-8E99-9D5A6A59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0034-8EA1-422D-97D0-23696549E124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57681C-EF77-BE41-7695-A8485734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E2111-1A18-9993-FA4E-38B3AC86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F15D-BB5E-4CB8-88C2-022C8F86CD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6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1964A1-6BA9-96B4-D004-643F852A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8ACCB9-9024-FB2B-E5A4-3DFF1960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AC40C4-F576-3414-C22D-774D0B5F4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E0034-8EA1-422D-97D0-23696549E124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51A55C-79F1-3BC3-6766-3B4C5D886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9CBAF-78B1-E0E8-6016-B05F1E05B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B8F15D-BB5E-4CB8-88C2-022C8F86CD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1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643AC6-636A-7B5B-1B94-1776B550B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>
                <a:solidFill>
                  <a:schemeClr val="tx2"/>
                </a:solidFill>
              </a:rPr>
              <a:t>Football EM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7F1154-86BE-A661-C4FC-67A7EB02D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2000">
                <a:solidFill>
                  <a:schemeClr val="tx2"/>
                </a:solidFill>
              </a:rPr>
              <a:t>By Ahmed &amp; Benjamin</a:t>
            </a:r>
          </a:p>
        </p:txBody>
      </p:sp>
      <p:pic>
        <p:nvPicPr>
          <p:cNvPr id="7" name="Graphic 6" descr="Fußball">
            <a:extLst>
              <a:ext uri="{FF2B5EF4-FFF2-40B4-BE49-F238E27FC236}">
                <a16:creationId xmlns:a16="http://schemas.microsoft.com/office/drawing/2014/main" id="{159FC51B-8CF2-7B5C-0B1B-DFAF27AC1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74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8B6F56-F80C-A5EE-3C88-F2113DF7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Match Screens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5333227-23D1-113B-223E-876D04579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713" y="886968"/>
            <a:ext cx="8009135" cy="50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4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26BD4-459D-091A-44E3-8EF618D6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 Distribution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77267-9325-C6F6-E4AB-26127BAB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Expert estimate</a:t>
            </a:r>
          </a:p>
          <a:p>
            <a:pPr lvl="1"/>
            <a:r>
              <a:rPr lang="en-GB" dirty="0"/>
              <a:t>Ahmed</a:t>
            </a:r>
          </a:p>
          <a:p>
            <a:r>
              <a:rPr lang="en-GB" dirty="0"/>
              <a:t>Favourite Teams (DB)</a:t>
            </a:r>
          </a:p>
          <a:p>
            <a:pPr lvl="1"/>
            <a:r>
              <a:rPr lang="en-GB" dirty="0"/>
              <a:t>Benjamin</a:t>
            </a:r>
          </a:p>
          <a:p>
            <a:r>
              <a:rPr lang="en-GB" dirty="0"/>
              <a:t>Remaining</a:t>
            </a:r>
          </a:p>
          <a:p>
            <a:pPr lvl="1"/>
            <a:r>
              <a:rPr lang="en-GB" dirty="0"/>
              <a:t>Not decided yet</a:t>
            </a:r>
          </a:p>
        </p:txBody>
      </p:sp>
    </p:spTree>
    <p:extLst>
      <p:ext uri="{BB962C8B-B14F-4D97-AF65-F5344CB8AC3E}">
        <p14:creationId xmlns:p14="http://schemas.microsoft.com/office/powerpoint/2010/main" val="219588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8A5B8-AFE3-5361-3B22-2A895C24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Possible addition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F7C28-77D4-58E9-4233-5E9E0283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It is possible to get the data not only from the EM 2024 but also from other leagues in the </a:t>
            </a:r>
            <a:r>
              <a:rPr lang="en-GB" err="1"/>
              <a:t>OpenLiga</a:t>
            </a:r>
            <a:r>
              <a:rPr lang="en-GB"/>
              <a:t> DB</a:t>
            </a:r>
          </a:p>
          <a:p>
            <a:pPr lvl="1"/>
            <a:r>
              <a:rPr lang="en-GB"/>
              <a:t>Example past EMs/WMs &amp; other leagues</a:t>
            </a:r>
          </a:p>
        </p:txBody>
      </p:sp>
    </p:spTree>
    <p:extLst>
      <p:ext uri="{BB962C8B-B14F-4D97-AF65-F5344CB8AC3E}">
        <p14:creationId xmlns:p14="http://schemas.microsoft.com/office/powerpoint/2010/main" val="44128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0BD88-314E-0665-CA4D-C8124110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ea typeface="+mj-lt"/>
                <a:cs typeface="+mj-lt"/>
              </a:rPr>
              <a:t>Encountered</a:t>
            </a:r>
            <a:r>
              <a:rPr lang="de-DE">
                <a:ea typeface="+mj-lt"/>
                <a:cs typeface="+mj-lt"/>
              </a:rPr>
              <a:t> </a:t>
            </a:r>
            <a:r>
              <a:rPr lang="de-DE" err="1">
                <a:ea typeface="+mj-lt"/>
                <a:cs typeface="+mj-lt"/>
              </a:rPr>
              <a:t>challenges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52004A-B47A-5593-050C-1ABE1D75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API Date Format </a:t>
            </a:r>
            <a:r>
              <a:rPr lang="de-DE" dirty="0" err="1"/>
              <a:t>Issue</a:t>
            </a:r>
            <a:endParaRPr lang="de-DE" dirty="0"/>
          </a:p>
          <a:p>
            <a:pPr lvl="1"/>
            <a:r>
              <a:rPr lang="de-DE" dirty="0">
                <a:ea typeface="+mn-lt"/>
                <a:cs typeface="+mn-lt"/>
              </a:rPr>
              <a:t>Impact:</a:t>
            </a:r>
            <a:endParaRPr lang="de-DE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>
                <a:ea typeface="+mn-lt"/>
                <a:cs typeface="+mn-lt"/>
              </a:rPr>
              <a:t>Date </a:t>
            </a:r>
            <a:r>
              <a:rPr lang="de-DE" dirty="0" err="1">
                <a:ea typeface="+mn-lt"/>
                <a:cs typeface="+mn-lt"/>
              </a:rPr>
              <a:t>parsing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errors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leading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application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crashes</a:t>
            </a:r>
            <a:r>
              <a:rPr lang="de-DE" dirty="0">
                <a:ea typeface="+mn-lt"/>
                <a:cs typeface="+mn-lt"/>
              </a:rPr>
              <a:t>.</a:t>
            </a:r>
            <a:endParaRPr lang="de-DE" dirty="0"/>
          </a:p>
          <a:p>
            <a:pPr lvl="1"/>
            <a:r>
              <a:rPr lang="de-DE" dirty="0">
                <a:ea typeface="+mn-lt"/>
                <a:cs typeface="+mn-lt"/>
              </a:rPr>
              <a:t>Resolution:</a:t>
            </a:r>
            <a:endParaRPr lang="de-DE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 err="1">
                <a:ea typeface="+mn-lt"/>
                <a:cs typeface="+mn-lt"/>
              </a:rPr>
              <a:t>Implemented</a:t>
            </a:r>
            <a:r>
              <a:rPr lang="de-DE" dirty="0">
                <a:ea typeface="+mn-lt"/>
                <a:cs typeface="+mn-lt"/>
              </a:rPr>
              <a:t> a date </a:t>
            </a:r>
            <a:r>
              <a:rPr lang="de-DE" dirty="0" err="1">
                <a:ea typeface="+mn-lt"/>
                <a:cs typeface="+mn-lt"/>
              </a:rPr>
              <a:t>converter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align</a:t>
            </a:r>
            <a:r>
              <a:rPr lang="de-DE" dirty="0">
                <a:ea typeface="+mn-lt"/>
                <a:cs typeface="+mn-lt"/>
              </a:rPr>
              <a:t> API </a:t>
            </a:r>
            <a:r>
              <a:rPr lang="de-DE" dirty="0" err="1">
                <a:ea typeface="+mn-lt"/>
                <a:cs typeface="+mn-lt"/>
              </a:rPr>
              <a:t>dates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with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Kotlin's</a:t>
            </a:r>
            <a:r>
              <a:rPr lang="de-DE" dirty="0">
                <a:ea typeface="+mn-lt"/>
                <a:cs typeface="+mn-lt"/>
              </a:rPr>
              <a:t> date </a:t>
            </a:r>
            <a:r>
              <a:rPr lang="de-DE" dirty="0" err="1">
                <a:ea typeface="+mn-lt"/>
                <a:cs typeface="+mn-lt"/>
              </a:rPr>
              <a:t>format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expectations</a:t>
            </a:r>
            <a:r>
              <a:rPr lang="de-DE">
                <a:ea typeface="+mn-lt"/>
                <a:cs typeface="+mn-lt"/>
              </a:rPr>
              <a:t>.</a:t>
            </a:r>
            <a:endParaRPr lang="de-DE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72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7AE763A-85AD-513C-2B76-BBFBCCE6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741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0700"/>
              <a:t>DEMO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3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4E5CF-4B7F-5CB6-4C87-3A91DD9F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762450-0F05-33E0-E4AE-656158CB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Planned Features</a:t>
            </a:r>
          </a:p>
          <a:p>
            <a:r>
              <a:rPr lang="en-GB" dirty="0"/>
              <a:t>Current UI-Sketches</a:t>
            </a:r>
          </a:p>
          <a:p>
            <a:r>
              <a:rPr lang="en-GB" dirty="0"/>
              <a:t>Work Distribution</a:t>
            </a:r>
          </a:p>
          <a:p>
            <a:r>
              <a:rPr lang="en-GB" dirty="0"/>
              <a:t>Possible addition</a:t>
            </a:r>
          </a:p>
          <a:p>
            <a:r>
              <a:rPr lang="en-GB" dirty="0"/>
              <a:t>Encountered Challenges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051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496CE-3E09-2C09-FBC4-F5CEC6A7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A576B9-039C-E5F4-6132-03B56A46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Die App ermöglicht Fußballfans, die Europameisterschaft 2024 umfassend zu verfolgen. Von den aktuellen Spielständen und Ergebnissen bis hin zu Expertenprognosen bietet die App alles, was das Fußballherz begehrt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3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8E898-2414-FF3B-F132-5E8470C1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Planned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D62ACE-C329-6C8F-590C-5922E33E1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 All Matches of EM 2024</a:t>
            </a:r>
          </a:p>
          <a:p>
            <a:r>
              <a:rPr lang="en-GB" dirty="0"/>
              <a:t>Include provided Information from </a:t>
            </a:r>
            <a:r>
              <a:rPr lang="en-GB" dirty="0" err="1"/>
              <a:t>OpenLigaDB</a:t>
            </a:r>
            <a:endParaRPr lang="en-GB" dirty="0"/>
          </a:p>
          <a:p>
            <a:r>
              <a:rPr lang="en-GB" dirty="0"/>
              <a:t>Expert Predictions</a:t>
            </a:r>
          </a:p>
          <a:p>
            <a:pPr lvl="1"/>
            <a:r>
              <a:rPr lang="en-GB" dirty="0"/>
              <a:t>The app provides expert predictions for each match</a:t>
            </a:r>
          </a:p>
          <a:p>
            <a:r>
              <a:rPr lang="en-GB" dirty="0"/>
              <a:t>Favourite Teams</a:t>
            </a:r>
          </a:p>
          <a:p>
            <a:pPr lvl="1"/>
            <a:r>
              <a:rPr lang="en-GB" dirty="0"/>
              <a:t>Allow users to select their favourite teams and filter the match list to show only those teams</a:t>
            </a:r>
          </a:p>
        </p:txBody>
      </p:sp>
    </p:spTree>
    <p:extLst>
      <p:ext uri="{BB962C8B-B14F-4D97-AF65-F5344CB8AC3E}">
        <p14:creationId xmlns:p14="http://schemas.microsoft.com/office/powerpoint/2010/main" val="380621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450AD-0A0F-2D01-06C5-89640621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Cover topics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F18D8-B4C7-0A45-FF3C-61411FDB7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Data centricity</a:t>
            </a:r>
          </a:p>
          <a:p>
            <a:pPr lvl="1"/>
            <a:r>
              <a:rPr lang="en-GB"/>
              <a:t>API (</a:t>
            </a:r>
            <a:r>
              <a:rPr lang="en-GB" err="1"/>
              <a:t>OpenLiga</a:t>
            </a:r>
            <a:r>
              <a:rPr lang="en-GB"/>
              <a:t> DB)</a:t>
            </a:r>
          </a:p>
          <a:p>
            <a:r>
              <a:rPr lang="en-GB"/>
              <a:t>Advanced layout</a:t>
            </a:r>
          </a:p>
          <a:p>
            <a:pPr lvl="1"/>
            <a:r>
              <a:rPr lang="en-GB"/>
              <a:t>Jetpack Compose</a:t>
            </a:r>
          </a:p>
          <a:p>
            <a:r>
              <a:rPr lang="en-GB"/>
              <a:t>Sensors</a:t>
            </a:r>
          </a:p>
          <a:p>
            <a:pPr lvl="1"/>
            <a:r>
              <a:rPr lang="en-GB"/>
              <a:t>Light/Dark Modus</a:t>
            </a:r>
          </a:p>
          <a:p>
            <a:r>
              <a:rPr lang="en-GB"/>
              <a:t>Outstand look and feel</a:t>
            </a:r>
          </a:p>
          <a:p>
            <a:pPr lvl="1"/>
            <a:r>
              <a:rPr lang="en-GB"/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128802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35C973-8DBA-2ABC-FAA8-EBACEA5E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Sketches</a:t>
            </a:r>
          </a:p>
        </p:txBody>
      </p:sp>
      <p:pic>
        <p:nvPicPr>
          <p:cNvPr id="5" name="Inhaltsplatzhalter 4" descr="Ein Bild, das Text, Diagramm, Plan, technische Zeichnung enthält.&#10;&#10;Automatisch generierte Beschreibung">
            <a:extLst>
              <a:ext uri="{FF2B5EF4-FFF2-40B4-BE49-F238E27FC236}">
                <a16:creationId xmlns:a16="http://schemas.microsoft.com/office/drawing/2014/main" id="{14C88F08-B4CE-562B-228A-64E9BE98B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845795"/>
            <a:ext cx="7225748" cy="51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3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6A7098-D8B2-F36A-74AB-56F53B8B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Screen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5B4EF65-C9B6-429B-AC4F-FDCB2B45D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1669" y="256032"/>
            <a:ext cx="7486359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4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E27B06-274C-2921-5992-C676B9E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Screen (select Favourites)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302572C-3106-51F9-D6D7-2275D484B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5936" y="29276"/>
            <a:ext cx="3648455" cy="67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3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15C114-2459-C0D5-70AF-F49A6772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Detail Screen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4D22262-4C7D-8A0D-272E-E5338ABC6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1072" y="82296"/>
            <a:ext cx="3729789" cy="673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0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40C1581E575247B916ECA2BF16B429" ma:contentTypeVersion="7" ma:contentTypeDescription="Ein neues Dokument erstellen." ma:contentTypeScope="" ma:versionID="40557d8af34369b3cb3857f680c19b53">
  <xsd:schema xmlns:xsd="http://www.w3.org/2001/XMLSchema" xmlns:xs="http://www.w3.org/2001/XMLSchema" xmlns:p="http://schemas.microsoft.com/office/2006/metadata/properties" xmlns:ns3="300a01d0-31c9-4e73-bcd4-003a78b15eb3" xmlns:ns4="c387bccc-7cf2-4822-ac59-2fe88388e0c4" targetNamespace="http://schemas.microsoft.com/office/2006/metadata/properties" ma:root="true" ma:fieldsID="a0938b77c7f250a55f1eaf5cc78cae5e" ns3:_="" ns4:_="">
    <xsd:import namespace="300a01d0-31c9-4e73-bcd4-003a78b15eb3"/>
    <xsd:import namespace="c387bccc-7cf2-4822-ac59-2fe88388e0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a01d0-31c9-4e73-bcd4-003a78b15e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7bccc-7cf2-4822-ac59-2fe88388e0c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0a01d0-31c9-4e73-bcd4-003a78b15eb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4FD8C9-8839-4753-84FE-1CB41C5897CD}">
  <ds:schemaRefs>
    <ds:schemaRef ds:uri="300a01d0-31c9-4e73-bcd4-003a78b15eb3"/>
    <ds:schemaRef ds:uri="c387bccc-7cf2-4822-ac59-2fe88388e0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19569E8-C9C2-44FD-8FDE-35031D9C6025}">
  <ds:schemaRefs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300a01d0-31c9-4e73-bcd4-003a78b15eb3"/>
    <ds:schemaRef ds:uri="http://www.w3.org/XML/1998/namespace"/>
    <ds:schemaRef ds:uri="http://schemas.microsoft.com/office/infopath/2007/PartnerControls"/>
    <ds:schemaRef ds:uri="c387bccc-7cf2-4822-ac59-2fe88388e0c4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6CF7429-D961-470D-B09D-05E99129DE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Breitbild</PresentationFormat>
  <Paragraphs>55</Paragraphs>
  <Slides>14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Google Sans</vt:lpstr>
      <vt:lpstr>Wingdings</vt:lpstr>
      <vt:lpstr>Office</vt:lpstr>
      <vt:lpstr>Football EM App</vt:lpstr>
      <vt:lpstr>Agenda</vt:lpstr>
      <vt:lpstr>Basic Idea</vt:lpstr>
      <vt:lpstr>Planned Features</vt:lpstr>
      <vt:lpstr>Cover topics</vt:lpstr>
      <vt:lpstr>Current Sketches</vt:lpstr>
      <vt:lpstr>Main Screen</vt:lpstr>
      <vt:lpstr>Main Screen (select Favourites)</vt:lpstr>
      <vt:lpstr>Team Detail Screen</vt:lpstr>
      <vt:lpstr>Match Screens</vt:lpstr>
      <vt:lpstr>Work Distribution</vt:lpstr>
      <vt:lpstr>Possible addition</vt:lpstr>
      <vt:lpstr>Encountered challenges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EM App</dc:title>
  <dc:creator>Benjamin Hacksteiner</dc:creator>
  <cp:lastModifiedBy>Hacksteiner, Benjamin</cp:lastModifiedBy>
  <cp:revision>2</cp:revision>
  <dcterms:created xsi:type="dcterms:W3CDTF">2024-06-16T10:27:15Z</dcterms:created>
  <dcterms:modified xsi:type="dcterms:W3CDTF">2024-07-30T17:46:22Z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0x010100D840C1581E575247B916ECA2BF16B429</vt:lpwstr>
  </property>
</Properties>
</file>