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ink/ink16.xml" ContentType="application/inkml+xml"/>
  <Override PartName="/ppt/notesSlides/notesSlide18.xml" ContentType="application/vnd.openxmlformats-officedocument.presentationml.notesSlide+xml"/>
  <Override PartName="/ppt/ink/ink17.xml" ContentType="application/inkml+xml"/>
  <Override PartName="/ppt/notesSlides/notesSlide19.xml" ContentType="application/vnd.openxmlformats-officedocument.presentationml.notesSlide+xml"/>
  <Override PartName="/ppt/ink/ink18.xml" ContentType="application/inkml+xml"/>
  <Override PartName="/ppt/notesSlides/notesSlide20.xml" ContentType="application/vnd.openxmlformats-officedocument.presentationml.notesSlide+xml"/>
  <Override PartName="/ppt/ink/ink19.xml" ContentType="application/inkml+xml"/>
  <Override PartName="/ppt/notesSlides/notesSlide21.xml" ContentType="application/vnd.openxmlformats-officedocument.presentationml.notesSlide+xml"/>
  <Override PartName="/ppt/ink/ink20.xml" ContentType="application/inkml+xml"/>
  <Override PartName="/ppt/notesSlides/notesSlide22.xml" ContentType="application/vnd.openxmlformats-officedocument.presentationml.notesSlide+xml"/>
  <Override PartName="/ppt/ink/ink21.xml" ContentType="application/inkml+xml"/>
  <Override PartName="/ppt/notesSlides/notesSlide23.xml" ContentType="application/vnd.openxmlformats-officedocument.presentationml.notesSlide+xml"/>
  <Override PartName="/ppt/ink/ink22.xml" ContentType="application/inkml+xml"/>
  <Override PartName="/ppt/notesSlides/notesSlide24.xml" ContentType="application/vnd.openxmlformats-officedocument.presentationml.notesSlide+xml"/>
  <Override PartName="/ppt/ink/ink23.xml" ContentType="application/inkml+xml"/>
  <Override PartName="/ppt/notesSlides/notesSlide25.xml" ContentType="application/vnd.openxmlformats-officedocument.presentationml.notesSlide+xml"/>
  <Override PartName="/ppt/ink/ink24.xml" ContentType="application/inkml+xml"/>
  <Override PartName="/ppt/notesSlides/notesSlide26.xml" ContentType="application/vnd.openxmlformats-officedocument.presentationml.notesSlide+xml"/>
  <Override PartName="/ppt/ink/ink25.xml" ContentType="application/inkml+xml"/>
  <Override PartName="/ppt/notesSlides/notesSlide27.xml" ContentType="application/vnd.openxmlformats-officedocument.presentationml.notesSlide+xml"/>
  <Override PartName="/ppt/ink/ink26.xml" ContentType="application/inkml+xml"/>
  <Override PartName="/ppt/notesSlides/notesSlide28.xml" ContentType="application/vnd.openxmlformats-officedocument.presentationml.notesSlide+xml"/>
  <Override PartName="/ppt/ink/ink27.xml" ContentType="application/inkml+xml"/>
  <Override PartName="/ppt/notesSlides/notesSlide29.xml" ContentType="application/vnd.openxmlformats-officedocument.presentationml.notesSlide+xml"/>
  <Override PartName="/ppt/ink/ink28.xml" ContentType="application/inkml+xml"/>
  <Override PartName="/ppt/notesSlides/notesSlide30.xml" ContentType="application/vnd.openxmlformats-officedocument.presentationml.notesSlide+xml"/>
  <Override PartName="/ppt/ink/ink29.xml" ContentType="application/inkml+xml"/>
  <Override PartName="/ppt/notesSlides/notesSlide31.xml" ContentType="application/vnd.openxmlformats-officedocument.presentationml.notesSlide+xml"/>
  <Override PartName="/ppt/ink/ink30.xml" ContentType="application/inkml+xml"/>
  <Override PartName="/ppt/notesSlides/notesSlide32.xml" ContentType="application/vnd.openxmlformats-officedocument.presentationml.notesSlide+xml"/>
  <Override PartName="/ppt/ink/ink31.xml" ContentType="application/inkml+xml"/>
  <Override PartName="/ppt/notesSlides/notesSlide33.xml" ContentType="application/vnd.openxmlformats-officedocument.presentationml.notesSlide+xml"/>
  <Override PartName="/ppt/ink/ink32.xml" ContentType="application/inkml+xml"/>
  <Override PartName="/ppt/notesSlides/notesSlide34.xml" ContentType="application/vnd.openxmlformats-officedocument.presentationml.notesSlide+xml"/>
  <Override PartName="/ppt/ink/ink33.xml" ContentType="application/inkml+xml"/>
  <Override PartName="/ppt/notesSlides/notesSlide35.xml" ContentType="application/vnd.openxmlformats-officedocument.presentationml.notesSlide+xml"/>
  <Override PartName="/ppt/ink/ink34.xml" ContentType="application/inkml+xml"/>
  <Override PartName="/ppt/notesSlides/notesSlide36.xml" ContentType="application/vnd.openxmlformats-officedocument.presentationml.notesSlide+xml"/>
  <Override PartName="/ppt/ink/ink35.xml" ContentType="application/inkml+xml"/>
  <Override PartName="/ppt/notesSlides/notesSlide37.xml" ContentType="application/vnd.openxmlformats-officedocument.presentationml.notesSlide+xml"/>
  <Override PartName="/ppt/ink/ink36.xml" ContentType="application/inkml+xml"/>
  <Override PartName="/ppt/notesSlides/notesSlide38.xml" ContentType="application/vnd.openxmlformats-officedocument.presentationml.notesSlide+xml"/>
  <Override PartName="/ppt/ink/ink37.xml" ContentType="application/inkml+xml"/>
  <Override PartName="/ppt/notesSlides/notesSlide39.xml" ContentType="application/vnd.openxmlformats-officedocument.presentationml.notesSlide+xml"/>
  <Override PartName="/ppt/ink/ink38.xml" ContentType="application/inkml+xml"/>
  <Override PartName="/ppt/notesSlides/notesSlide40.xml" ContentType="application/vnd.openxmlformats-officedocument.presentationml.notesSlide+xml"/>
  <Override PartName="/ppt/ink/ink39.xml" ContentType="application/inkml+xml"/>
  <Override PartName="/ppt/notesSlides/notesSlide41.xml" ContentType="application/vnd.openxmlformats-officedocument.presentationml.notesSlide+xml"/>
  <Override PartName="/ppt/ink/ink40.xml" ContentType="application/inkml+xml"/>
  <Override PartName="/ppt/notesSlides/notesSlide42.xml" ContentType="application/vnd.openxmlformats-officedocument.presentationml.notesSlide+xml"/>
  <Override PartName="/ppt/ink/ink41.xml" ContentType="application/inkml+xml"/>
  <Override PartName="/ppt/notesSlides/notesSlide43.xml" ContentType="application/vnd.openxmlformats-officedocument.presentationml.notesSlide+xml"/>
  <Override PartName="/ppt/ink/ink42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53"/>
  </p:notesMasterIdLst>
  <p:handoutMasterIdLst>
    <p:handoutMasterId r:id="rId54"/>
  </p:handoutMasterIdLst>
  <p:sldIdLst>
    <p:sldId id="256" r:id="rId5"/>
    <p:sldId id="468" r:id="rId6"/>
    <p:sldId id="703" r:id="rId7"/>
    <p:sldId id="600" r:id="rId8"/>
    <p:sldId id="638" r:id="rId9"/>
    <p:sldId id="639" r:id="rId10"/>
    <p:sldId id="709" r:id="rId11"/>
    <p:sldId id="602" r:id="rId12"/>
    <p:sldId id="603" r:id="rId13"/>
    <p:sldId id="686" r:id="rId14"/>
    <p:sldId id="687" r:id="rId15"/>
    <p:sldId id="688" r:id="rId16"/>
    <p:sldId id="690" r:id="rId17"/>
    <p:sldId id="689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98" r:id="rId26"/>
    <p:sldId id="604" r:id="rId27"/>
    <p:sldId id="605" r:id="rId28"/>
    <p:sldId id="606" r:id="rId29"/>
    <p:sldId id="607" r:id="rId30"/>
    <p:sldId id="608" r:id="rId31"/>
    <p:sldId id="610" r:id="rId32"/>
    <p:sldId id="613" r:id="rId33"/>
    <p:sldId id="643" r:id="rId34"/>
    <p:sldId id="661" r:id="rId35"/>
    <p:sldId id="664" r:id="rId36"/>
    <p:sldId id="665" r:id="rId37"/>
    <p:sldId id="666" r:id="rId38"/>
    <p:sldId id="708" r:id="rId39"/>
    <p:sldId id="699" r:id="rId40"/>
    <p:sldId id="700" r:id="rId41"/>
    <p:sldId id="701" r:id="rId42"/>
    <p:sldId id="702" r:id="rId43"/>
    <p:sldId id="704" r:id="rId44"/>
    <p:sldId id="705" r:id="rId45"/>
    <p:sldId id="667" r:id="rId46"/>
    <p:sldId id="706" r:id="rId47"/>
    <p:sldId id="710" r:id="rId48"/>
    <p:sldId id="711" r:id="rId49"/>
    <p:sldId id="712" r:id="rId50"/>
    <p:sldId id="707" r:id="rId51"/>
    <p:sldId id="308" r:id="rId52"/>
  </p:sldIdLst>
  <p:sldSz cx="12192000" cy="6858000"/>
  <p:notesSz cx="7010400" cy="92964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Helvetica" panose="020B060402020202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  <p:embeddedFont>
      <p:font typeface="Wingdings 2" panose="05020102010507070707" pitchFamily="18" charset="2"/>
      <p:regular r:id="rId7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6699"/>
    <a:srgbClr val="FF6600"/>
    <a:srgbClr val="E2FFC5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53" autoAdjust="0"/>
  </p:normalViewPr>
  <p:slideViewPr>
    <p:cSldViewPr snapToGrid="0">
      <p:cViewPr varScale="1">
        <p:scale>
          <a:sx n="115" d="100"/>
          <a:sy n="115" d="100"/>
        </p:scale>
        <p:origin x="5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BA8A5C0D-C40D-447A-A556-067A415F81BD}"/>
    <pc:docChg chg="modSld">
      <pc:chgData name="Prabhu NATARAJAN" userId="b568c39d-4608-44ca-adc0-616f90d36460" providerId="ADAL" clId="{BA8A5C0D-C40D-447A-A556-067A415F81BD}" dt="2022-08-29T07:07:16.325" v="3" actId="20577"/>
      <pc:docMkLst>
        <pc:docMk/>
      </pc:docMkLst>
      <pc:sldChg chg="addSp">
        <pc:chgData name="Prabhu NATARAJAN" userId="b568c39d-4608-44ca-adc0-616f90d36460" providerId="ADAL" clId="{BA8A5C0D-C40D-447A-A556-067A415F81BD}" dt="2022-08-19T04:05:27.531" v="0"/>
        <pc:sldMkLst>
          <pc:docMk/>
          <pc:sldMk cId="0" sldId="256"/>
        </pc:sldMkLst>
        <pc:inkChg chg="add">
          <ac:chgData name="Prabhu NATARAJAN" userId="b568c39d-4608-44ca-adc0-616f90d36460" providerId="ADAL" clId="{BA8A5C0D-C40D-447A-A556-067A415F81BD}" dt="2022-08-19T04:05:27.531" v="0"/>
          <ac:inkMkLst>
            <pc:docMk/>
            <pc:sldMk cId="0" sldId="256"/>
            <ac:inkMk id="5" creationId="{69FC4BF8-F5E9-4537-9C4D-2820601A1767}"/>
          </ac:inkMkLst>
        </pc:inkChg>
      </pc:sldChg>
      <pc:sldChg chg="modSp">
        <pc:chgData name="Prabhu NATARAJAN" userId="b568c39d-4608-44ca-adc0-616f90d36460" providerId="ADAL" clId="{BA8A5C0D-C40D-447A-A556-067A415F81BD}" dt="2022-08-29T07:07:16.325" v="3" actId="20577"/>
        <pc:sldMkLst>
          <pc:docMk/>
          <pc:sldMk cId="3700783984" sldId="708"/>
        </pc:sldMkLst>
        <pc:spChg chg="mod">
          <ac:chgData name="Prabhu NATARAJAN" userId="b568c39d-4608-44ca-adc0-616f90d36460" providerId="ADAL" clId="{BA8A5C0D-C40D-447A-A556-067A415F81BD}" dt="2022-08-29T07:07:16.325" v="3" actId="20577"/>
          <ac:spMkLst>
            <pc:docMk/>
            <pc:sldMk cId="3700783984" sldId="708"/>
            <ac:spMk id="20" creationId="{00000000-0000-0000-0000-000000000000}"/>
          </ac:spMkLst>
        </pc:spChg>
      </pc:sldChg>
    </pc:docChg>
  </pc:docChgLst>
  <pc:docChgLst>
    <pc:chgData name="Prabhu NATARAJAN" userId="b568c39d-4608-44ca-adc0-616f90d36460" providerId="ADAL" clId="{72E7074B-C67F-4646-868E-C9242386E985}"/>
    <pc:docChg chg="modSld">
      <pc:chgData name="Prabhu NATARAJAN" userId="b568c39d-4608-44ca-adc0-616f90d36460" providerId="ADAL" clId="{72E7074B-C67F-4646-868E-C9242386E985}" dt="2022-08-20T02:44:24.426" v="0" actId="1038"/>
      <pc:docMkLst>
        <pc:docMk/>
      </pc:docMkLst>
      <pc:sldChg chg="modSp mod">
        <pc:chgData name="Prabhu NATARAJAN" userId="b568c39d-4608-44ca-adc0-616f90d36460" providerId="ADAL" clId="{72E7074B-C67F-4646-868E-C9242386E985}" dt="2022-08-20T02:44:24.426" v="0" actId="1038"/>
        <pc:sldMkLst>
          <pc:docMk/>
          <pc:sldMk cId="2972050787" sldId="661"/>
        </pc:sldMkLst>
        <pc:graphicFrameChg chg="mod">
          <ac:chgData name="Prabhu NATARAJAN" userId="b568c39d-4608-44ca-adc0-616f90d36460" providerId="ADAL" clId="{72E7074B-C67F-4646-868E-C9242386E985}" dt="2022-08-20T02:44:24.426" v="0" actId="1038"/>
          <ac:graphicFrameMkLst>
            <pc:docMk/>
            <pc:sldMk cId="2972050787" sldId="661"/>
            <ac:graphicFrameMk id="17" creationId="{B5043D9C-5D1A-4304-B652-08901B63369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9T03:49:29.8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1640 2554 8585 0,'0'0'1569'0,"0"0"-105"15,0 0-544-15,0 0-744 16,0 0-152-16,0 0 40 0,0 89-64 31,-12-25 248-31,0 33 88 0,-3 28 160 16,-6 32-7-16,0 2-105 16,9-26-88-16,-1-30-64 0,1-42-24 15,-3-11-16-15,15 2-136 16,-9 2 8-16,0-2-56 15,9-25 8 1,-12-3 32-16,12-16-48 0,0-8-160 16,0 0-344-16,-12-8-296 15,12-48-761-15,0 1-2400 0,0-1-2888 16</inkml:trace>
  <inkml:trace contextRef="#ctx0" brushRef="#br0" timeOffset="1393.25">1685 2448 5265 0,'0'0'1848'0,"0"0"-120"16,0 0-463-16,0 0 23 15,0 0-312-15,0 0-280 0,-12-18-136 16,12 18-103-16,0 0-81 0,0 0-56 31,0 0-88-31,0 0-72 16,12 0-40-16,0-6-96 16,25 1 32-16,-4 1 48 0,9-1 32 15,18 5-48-15,13 0 8 16,20 0-40-16,-11 0 56 0,21 5-8 31,-10 10-96-31,13-7 56 16,-13 2-56-16,-14 4-8 15,5-10 8-15,-2 5 56 0,-13-4-64 0,-11-5 8 16,-1 0-8-16,-9 0 8 16,-3 0 8-16,-20 0-8 15,-1 0 0 1,-3 0 0-16,-9 0 80 15,-12 0 24-15,9 0 32 16,6 0-16-16,-3 0 0 0,-12 0-16 0,0 0-8 16,0 0-56-16,0 0 8 15,0 0-8 1,0 0-48-16,0 0 80 16,0 0-8-16,0 0-56 15,0 10-16-15,0-2 0 16,12 16 0-16,-12-2 8 0,12 11 40 15,-12 13 32-15,0 6 40 0,0 3 16 32,0 5-48-32,0 5 88 15,0 5-24-15,0 5 48 16,0-1 64-16,-24 5-55 0,24-6 71 16,-12 6 48-16,-3-6-32 15,6 2-56-15,-3-5-24 0,3-1-8 31,-3-13-64-31,12 4-96 16,-15-13-40-16,6-1-8 16,9-10 48-16,-12-3-32 0,-1-5 32 15,1-5-48-15,12-8 8 16,0-2 0-16,0-8 8 0,0-5 32 16,0 4 8-1,0-4 48-15,0 0-8 16,-12 0 40-16,12 0 104 15,-9 0-88-15,9 0-96 0,-12 0-48 16,0 0-8-16,-15 0-8 0,9 0-112 16,-6 0 24-1,-12-4 0-15,2-1 24 16,-14 5 64-16,3 0-48 16,-4-5 48-16,1 1 8 15,-9 0-8-15,12 4 8 16,-13-6 0-16,-11 2-8 0,11-6-104 31,-14 5 40-31,3 2 64 0,-1-7-72 16,-11 6 72-16,11-1-40 15,-11 5 40-15,-1 0 0 0,-2 0 0 16,17 0 0-16,-2 0 0 16,12-5 8-16,-4 5 0 31,13-5 0-31,15 1 8 0,12 4-8 15,-4 0-8-15,10 0-40 16,15 0 32-16,-9-5-128 0,9 5-224 16,0 0-168-16,0 0-32 15,0 0-153-15,0 0-559 16,0 0-632 0,9 0-633-16,6 0-2456 0</inkml:trace>
  <inkml:trace contextRef="#ctx0" brushRef="#br0" timeOffset="2257.29">2011 3958 6585 0,'0'0'2032'0,"0"0"-15"0,0 0-1081 16,0 0-360-16,0 0-216 0,0 0-208 15,-12 10-48-15,12 12 344 16,0 6 160-1,0 4 1 1,0 0-185-16,0 2-200 0,0 3-120 16,-12-9-56-16,12-6-48 0,0-3-176 15,0-5-528-15,0-14-833 16,12 0-1647-16,0-4-3050 0</inkml:trace>
  <inkml:trace contextRef="#ctx0" brushRef="#br0" timeOffset="2520.86">2313 3987 6145 0,'0'0'2080'0,"0"0"-135"15,0 0-873-15,0 0-688 0,0 0 40 16,0 0-280-16,0 0 480 15,0 55-16-15,0-22-96 32,0-1-231-32,0 0-137 0,0 5-88 15,0 0-56-15,-12-4-104 16,0 0-337-16,3-11-471 0,9-3-976 16,0-16-3041-16</inkml:trace>
  <inkml:trace contextRef="#ctx0" brushRef="#br0" timeOffset="4487.1">1290 4203 3040 0,'0'0'3049'0,"0"0"-1049"31,0 0-399-31,0 0-913 0,0 0 160 16,0 0-280-16,0 0-160 15,0 0-32-15,9 0 184 16,27 5 256-16,0 0-55 0,22 4 7 0,11-3-32 16,13-6-176-1,35 4-56 1,22-4-128-16,12 4-152 0,-3 1-136 15,-27-5-24-15,-31 0-64 16,-29 0 8-16,29 0-8 16,4 0 0-16,11-5 0 0,-11-3 8 15,-12 2 0 1,-4-3 40-16,-6 9-40 16,-26-5 0-16,11 0 88 0,3 5 0 15,1 0-88-15,-4-3 80 16,-12 3-40-16,4-6-40 15,-4 1 104-15,-9 5 145 0,6-3 39 32,-17 3-72-32,8-5-8 0,-18 5 8 15,-3 0 32-15,0 0-48 16,-12 0 64-16,0 0 0 16,0 0-56-16,0 0-40 0,0 0-32 15,0 0-32-15,0 0 0 31,0 0 56-31,0 0 88 0,0 0-40 16,0 0-40-16,0 0-80 16,0 0-88-16,0 0-8 15,0 0 0-15,0 0-8 0,0 8-40 0,-12 11 40 16,0 5 8 0,-3 7 0-1,9 13 48-15,-6-4-40 0,-12 6 0 16,8 1 0-16,7-1 0 15,-3 6 40-15,-9 2 32 16,21-2 88-16,-12-2 0 0,12-3-120 16,-12-10 0-1,12-4-40-15,0-11 0 16,-12 2 0-16,12-10 64 0,0-9-64 16,-15 3 0-16,15-8 56 15,0 6-56-15,0-6 64 16,0 0 0-16,0 0-7 0,0 0 15 31,0 0-8-31,0 0-8 0,-9 0-56 16,9 0 40-16,-21 4-48 15,9-4 8-15,-13 0 0 16,1 5 0-16,-9-5-8 0,6 0 0 16,-3 0 0-16,-6 0-16 31,2 0-40-31,-17 0-40 0,21 0 32 15,-18-5 56-15,2 5-32 16,-5-4 32-16,-3 4-24 16,-4 0 24-16,10-6 8 0,-9 6-8 15,-1 0 0-15,10 0-1 16,-9-4 1 0,11 0-56-16,-2 4 8 0,-9-5 48 15,12 0-8-15,-16 1 8 16,4-1 0-16,12 0 8 15,-4 2-8-15,4-2 8 0,-3 5 0 16,-1-5 0 0,4 5 0-16,-3 0 0 15,15 0-8-15,-13 0 8 0,7 0 0 16,6 0 0-16,9 0 8 16,-9 0 0-16,-1 0 0 15,1 0 40-15,-3 0-40 0,12 0-8 31,-9-6 8-31,8 6-8 16,-11 0 0-16,3-3 8 0,9-3 0 16,-9 2 0-16,9 4 0 15,-4-4 65-15,7-1-25 0,0-1-40 16,-3 3 40-16,0-2-48 31,12 0 8-31,-9 5-8 16,9-4 0-16,12 4-8 0,-16 0 8 15,7 0-8-15,-6 0 0 16,6 0 0-16,-15 0 0 0,15 0 0 16,-3 0 0-16,0 0 8 31,-15 0 0-31,21 0 0 0,-18 0 0 16,12 4 8-16,-4-4-8 0,-2 0 0 15,3 0 0-15,6 0 0 16,9 0 0-16,-12 0 8 0,12 0-8 15,0 0 8 1,0 0 0 0,0 0 40-16,0 0-40 0,0 0-8 15,0 0 8-15,0 0 48 16,0 0-8-16,0 0 16 0,0 0-56 16,0 0 64-16,0 0-24 0,0-14 8 31,0-4-56-31,0-5 0 15,12-4-8-15,-3-11-8 16,-9 5 8-16,15 1 8 0,-15-5 0 16,0 5 0-16,9-6 0 15,-9 6 0-15,0-5-8 0,9 5 8 32,-9 0 8-32,0 4 0 15,0 4-8-15,0 1 8 16,0 13 0-16,0 1-8 0,0 4 8 15,0 0-8-15,0 5-8 0,0 0-8 16,0 0-32-16,0 0 40 31,0 0 0-31,0 0-40 16,0 0 0-16,0 0 40 0,0-3 8 0,16-2-8 16,-16-4 0-16,24 4-40 15,-12-4 0-15,9 5-56 0,15-6-17 16,6 5 73-1,10 5-160 1,5 0-568-16,0 0-816 0,4 0-873 16,-19 0-1832-16,-15 0-6137 15</inkml:trace>
  <inkml:trace contextRef="#ctx0" brushRef="#br0" timeOffset="5282.08">2606 4565 3816 0,'0'0'5433'16,"0"0"-3752"-1,0 0 375 1,0 0-1128-16,0 0-119 15,0 0-289-15,57 0-160 0,-24 0 120 16,16 0-56-16,5 0-112 16,3 0-152-16,4 0-96 0,11 0-64 15,-14 0-600 1,-1 0-552-16,-9 0-713 16,-15 0-1351-16,-21 0-3754 15</inkml:trace>
  <inkml:trace contextRef="#ctx0" brushRef="#br0" timeOffset="5950.35">3125 4435 6145 0,'0'0'2160'15,"0"0"65"-15,0 0-841 16,0 0-432-16,0 0 136 15,0-17-503 1,15 1-337-16,-3-11-192 16,12-6 40-16,-15-8 64 0,25-5 48 15,5 4-88-15,-21-4 8 16,33 0 96-16,-8 7-8 16,5 7 56-16,12 4 144 0,7 1 88 31,17 3-136-31,10 7-88 15,8 3 40-15,-8 4-96 0,-16 10-112 16,19 0-64-16,-28 10-48 16,1 8 0-16,-22 6 16 0,9-2-8 15,-11 2-8-15,-22-2 0 16,12-3-8 0,-15-6-72-16,-12 2-56 15,6-5 32-15,-3-7-112 0,-12 3-216 16,0-6-192-16,0 0-296 15,0 0-312-15,0 0-681 16,0 0-2536-16</inkml:trace>
  <inkml:trace contextRef="#ctx0" brushRef="#br0" timeOffset="6469.76">4359 3801 8465 0,'0'0'2033'16,"0"0"119"-16,0 0-1152 0,0 0-399 31,0 0-33-31,0 0-392 16,0 0-104-16,0 0 8 0,0 0 56 15,0 0 104-15,0 0 64 16,0 0 72-16,0 0 48 16,0 0-16-16,0 0-48 0,0 0-152 15,0 0-40 1,0 0-136 0,0 8-16-16,16 12-16 0,-7 7 200 15,3 6 96-15,9 4-80 16,6 5-56-16,-6-1-15 0,3 5-65 15,0-4-16-15,10-5-56 16,-22 0 8 0,12-8-8-16,-12-7-8 0,-12-8 48 15,12-4-40-15,-12-6 0 0,0-4 56 16,0 5 144-16,0-5 200 16,0 0 8-16,-24 5-112 15,-12 3-280 1,-10 3-24-16,-11 2-488 15,-12 2-504-15,-40 7-881 16,30-9-679-16,22-3-3554 0</inkml:trace>
  <inkml:trace contextRef="#ctx0" brushRef="#br0" timeOffset="7753.94">5186 4139 992 0,'0'0'7633'0,"0"0"-5920"15,0 0 15-15,0 0-872 16,0 0-392-16,0 0-112 0,0 18-304 15,0 25-40-15,0 17 112 0,0 27 233 32,0 29 143-32,0 33 16 15,9 4 16-15,7-9-16 16,-16-34 40-16,0-32-128 0,0-17 40 16,0-10-16-16,0 4-24 15,0 2-111-15,0 4-121 0,0-21-120 31,0-12-64-31,0-10 72 16,0-9-72-16,0-9-8 16,0 0-248-16,0 0-337 0,0-9-311 15,0-37-824-15,0 6-505 0,-16-17-2416 16</inkml:trace>
  <inkml:trace contextRef="#ctx0" brushRef="#br0" timeOffset="9554.19">5138 4050 4520 0,'0'0'1785'16,"0"0"-209"0,0 0-568-16,0 0-720 0,0 0 313 15,0 0-145-15,0 0-248 16,0 0-104-16,0 0 152 0,0 0 272 15,0-3 0-15,0 3-64 16,0-5 32 0,0 0 136-16,0 0-39 15,15-5-73-15,-3 3-64 0,9-8 32 16,-12 5-48 0,31 2-72-16,-7-6 32 0,3 4 88 0,6 1 8 15,10-4-40-15,5 7 8 31,12-3 25-31,1 4-97 16,8 0-24-16,16 2-64 0,2 3-32 16,19 0-8-16,-9 0 32 0,12 0-104 15,-16 0 0-15,-11 0-104 16,17 0-40-16,-14 0 8 31,-1 0-56-31,-11 0 72 0,-1 0-64 16,-26 0 0-16,17 0-8 15,-27 0 72-15,-11 0 72 0,14 0 48 16,-12 0-24-16,-3 0-24 16,4 0 24-16,-16 0-16 31,12 0-16-31,-18 0-56 0,9 0 16 0,-12 0 56 16,-3 0-8-16,-9 0-7 15,15 0-17-15,-15 0 32 0,0 0 8 16,0 0-32-16,0 0-32 15,0 0-48 1,0 0-40 0,0 0 32-16,0 0-40 0,0 0 0 15,0 0-16-15,0 0-64 0,0 0 8 16,0 3 0-16,0 7-24 0,0 5 88 16,9 7 0-16,4 7 8 31,-13 2 8-31,12 11 0 15,-12 5 0-15,9 3 0 0,-9 11-8 16,0-6 8-16,0 6 0 0,0-2 0 16,0 1 56-16,0-3-56 15,0-2 0-15,-9 0-8 32,-3 1 8-32,12 5 40 0,-13-6-40 15,4 2 40-15,9-2 8 16,-15-4 32-16,6-1-32 0,-3 2-48 15,12-6 8-15,-12 0 32 16,12-4-48-16,-12-10 0 31,12 0 0-31,0 1 16 0,-15-10-8 0,15 5 40 16,-6-5 0-16,6 1-40 16,-12-2 0-16,12 2 48 0,-15-6-48 15,15 0 8-15,0 2-8 16,0-12 0-1,-9 2 40 1,9-6 16-16,0-4-56 0,0 0 80 0,0 0-40 16,0 0 0-16,0 0 32 15,0 0-8-15,0 0-56 16,0 0 32-16,-12 0-40 0,12 0 40 31,-12 0-40-31,-1 0-8 16,-8 0 0-16,-3 0 8 0,-12-4-8 15,-12-6-8-15,14 7 0 0,1-2 0 16,-12 5-8-16,-3-5 8 16,2-1 0-16,-2 6-40 31,-9-3 40-31,12 3 0 0,-19 0 0 16,10 0 0-16,9 0 0 15,-16 0 0-15,16 0 8 16,-12 0 0-16,8 0-8 0,4 0 8 15,6 0 0-15,-3 0 0 32,5 0 0-32,-8 0 0 0,9 0 8 15,-12-6 0-15,2 6 32 16,1 0-40-16,9-4 0 0,-10 0 8 16,7 4 0-16,-3-5-8 0,6 5 0 15,0 0 0 1,-1 0 0-1,7 0 8-15,-6 0-8 0,12 0 0 16,-9 0-8-16,-4 0 8 16,4 0 0-16,9 0-8 0,0 0 8 15,0 0 8-15,3 0 0 0,9 0 0 32,-1-5 0-32,-2 5 0 15,-3 0 0-15,3 0-8 0,6 0 8 16,-6 0-8-16,6 0 0 15,9 0 0-15,-12 0 0 0,0 0 8 16,12 0-8-16,-9 0 0 31,-3 0-8-31,0 0 0 0,0 0 0 16,-4 0 0-16,16 0-88 16,-9 0-144-16,0 0-304 15,-3 0-561-15,0-14-975 0,-3 5-1721 16,6-4-1160-16</inkml:trace>
  <inkml:trace contextRef="#ctx0" brushRef="#br0" timeOffset="10570.8">5479 4189 5209 0,'0'0'3016'0,"0"0"-1191"0,0 0-81 16,0 0-1032-16,0 0 64 15,-15-3-368-15,15 3-280 16,0 0-128-16,0 3 8 0,0 21 192 16,0-1 257-16,0 9 127 31,0 10 8-31,0 5-120 0,0 3 184 15,0 2-40-15,0 3-136 16,0 1-40-16,0 5-216 16,0-1-47-16,0 0 39 0,0 0-24 15,0 0 16-15,0 0-24 16,0-8-24 0,0-2 8-16,0-4 48 0,0-9-24 15,0 1-48-15,0-10-56 16,0-1-40-16,0-8 0 15,0 0-40-15,0-5 40 0,0-5-40 16,0-4-8 0,0-2 8-16,0 2 40 15,0-5 0-15,0 0-40 0,0 0 32 16,0 0-40-16,0 0-208 16,0 0-256-16,0-5-304 15,0-12-409-15,15-26-879 0,9 1-313 31,-15-4-2800-31</inkml:trace>
  <inkml:trace contextRef="#ctx0" brushRef="#br0" timeOffset="11436.65">5615 4181 3168 0,'0'0'1120'0,"0"0"-159"16,0 0-369-16,0 0 32 16,0 0-120-16,0 0-272 0,0-14 384 15,0 14 352-15,0 0 241 32,0 0-193-32,0 0-192 15,0 0-160-15,0 0-48 0,0 0-32 16,0 0-47-16,0 0-113 15,0 0 0-15,0 0-48 0,0 0-144 16,0 0-112-16,0 19-104 31,0 8 80-31,0 15 272 16,0 10 144-16,0 8 24 0,0 4 32 0,0 1 64 16,0 4 33-16,0-3-137 15,0 2-24-15,0-2-88 0,0-1 56 16,15-5-112-1,-15-5-96 1,0-9-136-16,0 0 8 16,0-8-32-16,0 3 64 0,0-8 32 15,0 0 64-15,0-6-32 0,0 0-128 16,0-2-8-16,0-8-96 0,0-2 8 31,0-1 64-31,0-6-72 16,0 2 0-16,0 0 8 15,0-2 0-15,0 3 40 0,0-8-32 16,0 2 32-16,0 0-40 0,0-5 65 16,0 0-25-16,0 0 32 31,0 0 16-31,0 0 16 16,0 0-112-16,0 0-272 0,0-5-481 15,0-14-479-15,12-22-1208 16,0-6-1497-16,-12 1-1048 0</inkml:trace>
  <inkml:trace contextRef="#ctx0" brushRef="#br0" timeOffset="12305.13">5793 4232 960 0,'0'0'2136'0,"0"0"-696"0,0 0-287 15,0 0-273-15,0 0 56 0,0 0-32 16,0 0-104-16,0-29-23 16,-12 29 103-16,12 0 48 15,0 0-136 1,0 0-144-16,0 0-248 15,0 0-224-15,0 0-88 0,0 15 8 16,0 3 233-16,0 9 271 16,0 17 40-16,0-4 160 0,0 12 104 15,0 2-64 1,0 7 57-16,0 4-137 16,0-5-72-16,0 5-8 15,0-4-176-15,0 4-112 0,0-5-96 16,0-5-88-16,0 1 56 15,0 0 0-15,0-6-56 16,0-3-23 0,0-5-57-16,0-2-16 15,0-6 8-15,0-2-24 0,0-9-48 16,0 0 48-16,0-4-40 16,0-4-40-16,0-7 64 15,0 1-72-15,0-9 0 0,0 5 40 31,0-5 16-31,0 0-64 16,0 0 56-16,0 0 16 0,0 0 40 16,0 0-32-16,0 0 32 15,0 0-112-15,0 0-160 0,0 0-248 16,0-5-433-16,0-4-575 16,12-24-1168-1,0 1-1969-15,-12 0-4081 16</inkml:trace>
  <inkml:trace contextRef="#ctx0" brushRef="#br0" timeOffset="13086.449">6083 4445 6969 0,'0'0'1904'0,"0"0"297"15,0 0-1073-15,0 0-368 16,0 0-224-16,0 0-272 0,0 0-144 31,0 18 57-31,0 10 383 16,0 9 328-16,0 9 64 0,9 14-224 15,-9 0 32-15,15 1-112 16,-3 4-31-16,-12-5-81 16,9-9-96-16,-9-5-120 0,15-8-104 15,-15-10-64 1,0-9-24-16,0-6-80 16,0-9 0-16,0-4 24 0,0 0-72 15,0 0-136-15,0-4-336 16,0-14-608-16,0-10-1009 15,0-28-711-15,0 6-1833 16,0 7-2009 0</inkml:trace>
  <inkml:trace contextRef="#ctx0" brushRef="#br0" timeOffset="14272.07">6083 4449 4705 0,'0'0'1720'0,"0"0"200"0,0 0-743 0,0 0-49 15,0 0-224-15,0 0-192 16,0 0-64-16,0-9-184 15,0 9-56 1,0 0-87-16,9 0-65 16,6-5-32-16,-3 1 56 0,12 4 96 15,-3-5 32-15,0 5-104 16,19-5 96-16,-7 5-64 0,12-3 8 16,-12 3 8-1,16 0-128-15,-1 0-48 16,-15-5-56-16,15 5 8 15,-2 0-16-15,-10 0-8 0,6 0 16 16,-3 0-16-16,-5 0 24 16,2 0 17-16,-27 0 71 0,18 0 24 31,-18 0-8-31,3 0-40 16,-12 0-24-16,0 0 80 15,0 0 24-15,0 0 48 0,0 0-32 16,0 0-24-16,0 0-64 15,0 0-32-15,0 0-16 0,0 0 16 32,0 0-48-32,0 0-8 15,0 0-40-15,0 0-8 0,0 0-56 16,0 0-8-16,0 8 0 0,9 6 0 16,-9 14 48-16,15 0 112 15,-15 13 16-15,12 1-32 16,-12 4 24-1,0 6-72-15,12-6 8 16,-12 1-16-16,0-7-8 16,13 4 9-16,-13-3-9 0,0-8-8 0,0-1 48 15,0-4-8-15,0-6-40 16,0 2 32 0,0-10-16-16,0-6-32 15,0-2 8-15,0-1-56 16,0-5 56-16,0 0-8 15,0 0 8-15,0 0 0 0,0 0 0 16,0 0-8-16,0 0 16 0,0 0-56 31,0 0 56-31,0 0-16 16,0 0-56-16,0 0 48 16,0 0-48-16,0 0 0 0,0 0-8 15,0 0 8-15,0 0-8 16,-13 0-56-16,1 0 64 0,-15 0-8 31,6 0 8-31,-15 3-16 16,3-3 8-16,-1 5 8 15,-17 0 0-15,9-5-8 0,6 0 8 0,-10 0 8 16,10 0 0 0,-9 0 0-16,6 0 8 0,21-5-8 15,-22 0 0 1,7 2 0-16,12-2 0 15,9-1-8-15,-15 6-144 16,18-5-232-16,-12 5-248 0,-7-3-265 16,7 3-207-16,0-6-320 0,6 6 64 15,-6-4-177 17,6 0-375-32,15-6-457 0,0 1-4080 15</inkml:trace>
  <inkml:trace contextRef="#ctx0" brushRef="#br0" timeOffset="18910.78">5654 4110 6969 0,'0'0'2232'0,"0"0"-911"15,0 0-105-15,0 0-656 0,0 0 216 16,9-95-88-16,0 67-319 16,-9-10-257-16,15 0 8 0,-15-8 0 15,0-4 144 1,0-10-32-16,-15-5-168 16,-3-6-64-16,-21 2-56 15,18 4 56-15,-15 14 88 0,15 5 0 16,-4 14 32-16,-8 8 56 15,18 6-48-15,-6 9 16 0,21 4-88 32,-12 0-40-32,12 5-16 15,0 0-48-15,0 0-80 0,0 0-120 16,0 0-104-16,0 0-264 16,-9 0-425-16,-6 0-895 15,-6 0-2009-15,9 0-1104 0</inkml:trace>
  <inkml:trace contextRef="#ctx0" brushRef="#br0" timeOffset="19657.25">5340 3254 6521 0,'0'0'1640'0,"0"0"65"0,0 0-1057 16,0 0-112-16,0 0 144 15,0 0-400-15,0 0-24 16,0 65 224-1,0-32-16-15,-12-1-152 16,-3 5-96-16,15-10-88 0,-9 2-72 16,-6-11-56-16,15-4 0 15,0-5-184-15,-9-4-400 16,9-5-496-16,0 0-592 0,9-42 39 31,6-1-991-31</inkml:trace>
  <inkml:trace contextRef="#ctx0" brushRef="#br0" timeOffset="19803.609">5346 3248 1560 0,'0'0'3032'16,"0"0"-751"-16,0 0-609 16,0 0-647-16,0 0-241 0,0 0-288 15,0 0-88 1,0 0-32-16,109-27-160 16,-85 27-96-16,9 5-112 0,-8 9-8 15,11 5-416-15,-15-6-1048 16,0 1-1705-16</inkml:trace>
  <inkml:trace contextRef="#ctx0" brushRef="#br0" timeOffset="20549.41">4803 3046 1640 0,'0'0'8274'0,"0"0"-6962"16,0 0-392-16,0 0-920 0,0 0 16 16,0 0 64-16,0 65 104 0,0-38 16 15,12 1-104-15,-12-9-88 16,0-1 40-16,0-4-24 15,0-5-24 1,12-9-48-16,-12 5-184 16,0-5 232-16,0 0 56 0,0-14 168 15,0-18-224-15,0 0-120 0,-12-15-64 16,12 1 96-16,0 3 88 16,0 6 80-1,0 0-80-15,21 9 0 16,3 6 8-16,1-2-8 15,-1 10-40-15,9 5-8 0,-9 4-112 16,-3 5-88-16,-6 0-272 16,-3 0-64-16,-3 14-176 0,-9 5 232 31,0 0 263-31,0 3 185 16,0 6 64-16,-21-9 16 15,-3 4 80-15,-12-5-7 0,15-4-17 16,-6-4 16-16,18-5 40 15,-6-2 112-15,5-3 72 0,10 0 104 32,0 0 176-32,0 0-216 15,0 0-208-15,10 0-136 0,14 0-8 16,3 6 48-16,-6-1-48 0,3-1-8 16,12 0-144-16,-2-4-576 15,-10 0-913-15,12 0-1167 0</inkml:trace>
  <inkml:trace contextRef="#ctx0" brushRef="#br0" timeOffset="20972.129">5247 2874 7617 0,'0'0'1080'0,"0"0"-504"16,0 0-423-16,0 0 31 0,0 0 224 31,0 106-216-31,0-83-112 16,0 1-8-16,0-10-48 16,0-1-16-16,0-7 0 0,-12-2-8 15,12-4 0-15,0 0 248 16,-12-18 64-16,0-15-312 0,12-8-184 31,-16-6-8-31,16 5 176 16,0-5-88-16,0 11 96 0,16 12 8 15,-4 6 0-15,-12 9 128 0,12 9-128 16,0 0-24-16,9 9 24 16,-9 15 128-16,-3-2 0 15,15 10-40 1,-9 1-16-16,-3-6-64 15,9 2-8-15,-8-1 0 16,-13-6-536-16,12-3-753 0,-12-10-1103 16,0-5-3265-16</inkml:trace>
  <inkml:trace contextRef="#ctx0" brushRef="#br0" timeOffset="21153.39">5195 2943 6553 0,'0'0'2232'16,"0"0"-143"0,0 0-1193-16,0 0-664 15,0 0-104-15,0 0-128 16,0 0-72-16,133-55-1008 0,-87 41-889 16,-13-5-887-16</inkml:trace>
  <inkml:trace contextRef="#ctx0" brushRef="#br0" timeOffset="21666.01">5512 2795 5841 0,'0'0'1744'0,"0"0"-584"0,0 0-904 16,0 0-256-16,0 0 184 16,0 0 89-1,0 0-1-15,0 84-120 16,12-62-32-16,-12-2-16 15,0-7-40-15,0-4-16 0,0 1-40 16,0-10-8-16,0 0 0 16,0 0 288-1,-12-19-288-15,3-4-56 16,-3-9-120-16,0-1 176 0,-3 1 112 16,15 8 32-16,-9 1 272 15,9 14 120-15,0 0-176 0,0 4-184 16,0 5-176-16,9 0-128 31,6 0-16-31,9 5 72 0,-15 8-64 16,16 7-48-16,-13-7 64 15,-3-4 32-15,15 1 72 0,-24-2 8 16,12-2 0-16,-12-6 0 16,12 0 0-16,-12 0 8 31,9-19 160-31,6-8-160 0,9-6-40 15,-15 0 32-15,0 5 8 16,6 10 120-16,-15 3 168 0,13 15 88 16,-4 0-232-16,6 10-128 15,-6 19 40-15,15 2 32 16,0 11 40 0,0-5-56-16,-6-5-72 0,-3 1-264 15,-3-9-992-15,0-16-3137 16</inkml:trace>
  <inkml:trace contextRef="#ctx0" brushRef="#br0" timeOffset="24277.82">6689 4574 3592 0,'0'0'912'0,"0"0"-367"15,0 0-57-15,0 0-200 16,0 0 160 0,0 0-208-16,0-9 8 0,0 9 48 15,0 0 80-15,0 0-64 16,0 0-120-16,0 0-120 15,0 0-72-15,0 0-64 0,0 0 48 16,0 0-72 0,0 5-8-16,0-5 40 15,0 0 48-15,0 0 8 0,0 0 40 16,0 0 112-16,-12 0-152 16,12 0-104-16,-15 0-56 15,6-5 160-15,9 5 0 0,0-5 0 31,0 0 72-31,0 2-72 16,0 3-72-16,9-5-64 0,6 5 16 16,-15-5 64-16,12 5 48 15,1 0 0-15,-13 0 8 0,0 0 8 16,0 0 88-16,0 5-88 31,0 0 0-31,0-2 0 16,0-3 0-16,0 0 0 0,0 5 72 15,0-5 48-15,0 0 80 16,-13 0 64-16,13 0-16 0,0 0 72 16,0 0 8-16,0-5-168 15,0 5-72 1,0 0-96-16,0 0-112 16,0 0-200-16,0 0-712 0,0 0-1328 15</inkml:trace>
  <inkml:trace contextRef="#ctx0" brushRef="#br0" timeOffset="25282.109">6185 4301 4240 0,'0'0'1249'0,"0"0"127"15,0 0-496-15,0 0 136 16,0 0 153-16,0 0-345 0,0 0-256 15,0 0-240-15,0 0-136 0,0 9-96 16,0 1-40-16,0 4 48 47,16 4-104-47,-16-3-80 16,0 3-480-16,0 4-856 0,12-8-1169 15,-12-4-3344-15</inkml:trace>
  <inkml:trace contextRef="#ctx0" brushRef="#br0" timeOffset="25502.89">6445 4273 5129 0,'0'0'1744'0,"0"0"-912"15,0 0-472-15,0 0-256 0,0 0 64 16,0 0-72-16,0 0-96 16,9 94-152-16,-9-81-424 15,12 0-504-15,-12-4-1113 0</inkml:trace>
  <inkml:trace contextRef="#ctx0" brushRef="#br0" timeOffset="25706">6629 4282 5641 0,'0'0'2744'16,"0"0"-1279"-16,0 0-617 16,0 0-768-16,0 0-80 15,0 0 8-15,0 0-8 0,0 0-16 31,48 89-768-31,-48-67-553 16,12-2-1007-16,-12-12-3489 0</inkml:trace>
  <inkml:trace contextRef="#ctx0" brushRef="#br0" timeOffset="25904.129">6865 4296 6585 0,'0'0'1664'16,"0"0"-728"-16,0 0-671 15,0 0-169-15,0 0-88 16,0 0-8-16,0 0-537 16,9 130-711-16,-9-107-592 0,0-9-2969 15</inkml:trace>
  <inkml:trace contextRef="#ctx0" brushRef="#br0" timeOffset="26309.37">6955 4612 6633 0,'0'0'1576'0,"0"0"65"0,0 0-993 16,0 0-376-16,9 0 216 0,6 0-296 16,9 0-152-16,-3-5-40 15,13 0-512-15,5 1-1056 16,-30-2-1481-16</inkml:trace>
  <inkml:trace contextRef="#ctx0" brushRef="#br0" timeOffset="26520.59">6946 4745 5473 0,'0'0'2008'15,"0"0"-280"-15,0 0-839 16,0 0-577-16,0 0 176 16,0 0-256-16,0 0-232 0,0 0-576 15,112-13-665 1,-97 13-887-16,-6 0-2873 16</inkml:trace>
  <inkml:trace contextRef="#ctx0" brushRef="#br0" timeOffset="26684.829">6907 4890 5769 0,'0'0'1608'0,"0"0"-24"0,0 0-1087 16,0 0 207-16,0 0-200 16,0 0-296-16,0 0-208 15,117-19-680 1,-92 10-849-16,-1 4-1567 15</inkml:trace>
  <inkml:trace contextRef="#ctx0" brushRef="#br0" timeOffset="26903.96">6886 5015 6465 0,'0'0'1592'0,"0"0"-55"16,0 0-1217-16,0 0-216 0,0 0 40 31,0 0-144-31,0 0-472 0,0 0-625 16,105 0-167-16,-81 0-576 16,-24 0-2385-16</inkml:trace>
  <inkml:trace contextRef="#ctx0" brushRef="#br0" timeOffset="27577.37">6201 5070 184 0,'0'0'1248'16,"0"0"48"-16,0 0-120 0,0 0-183 15,0 0 79-15,0 0 0 16,0 0 88-16,0 0-120 0,0 0-183 31,0 0-297-31,0 0-296 16,0 5-160-16,0 10 16 16,0-2 176-16,0 0-72 0,0 6-120 15,0-5-104-15,0 5-96 16,0-11-704-16,0 7-969 0,0-10-983 31,12-5-3473-31</inkml:trace>
  <inkml:trace contextRef="#ctx0" brushRef="#br0" timeOffset="27789.44">6376 5084 6329 0,'0'0'1784'16,"0"0"-71"-16,0 0-1217 0,0 0-480 16,0 0 64-16,0 0 56 0,0 0-16 15,0 0 8 1,0 0-88-16,0 92-40 16,0-77-608-16,0-2-945 15,0-8-967-15,0 0-3640 16</inkml:trace>
  <inkml:trace contextRef="#ctx0" brushRef="#br0" timeOffset="27971.88">6487 5144 6425 0,'0'0'1712'16,"0"0"-15"-16,0 0-1241 15,0 0-448-15,0 0 40 0,0 0-40 31,15 47 16-31,-15-29-24 16,0 1-440-16,0 0-633 16,0-5-711-16,0-5-873 0</inkml:trace>
  <inkml:trace contextRef="#ctx0" brushRef="#br0" timeOffset="28171.05">6653 5158 6041 0,'0'0'1960'0,"0"0"-127"16,0 0-1281-1,0 0-552-15,0 0 0 16,0 0 16-16,0 0-8 0,0 0-8 16,24 65-144-16,-12-55-480 15,-12-7-577-15,13 3-695 0,-13-6-2457 16</inkml:trace>
  <inkml:trace contextRef="#ctx0" brushRef="#br0" timeOffset="28349.8">6840 5112 8281 0,'0'0'2105'31,"0"0"-297"-31,0 0-1224 0,0 0-512 15,0 0-64-15,0 0 56 16,0 0-64-16,12 79-192 0,-12-61-600 16,0 1-800-16,0-5-1449 0</inkml:trace>
  <inkml:trace contextRef="#ctx0" brushRef="#br0" timeOffset="29113.95">6035 4973 1856 0,'0'0'2632'15,"0"0"-679"-15,0 0-137 32,0 0-607-32,0 0-185 0,0 0-336 15,0 0-152-15,0 0-168 16,0 0 32-16,0 0 88 0,0 0-80 15,0 0-208-15,15 0-72 16,-3 0-128-16,9 0-160 31,15 0-688-31,-3-4-1496 0,-9-1-2793 0</inkml:trace>
  <inkml:trace contextRef="#ctx0" brushRef="#br0" timeOffset="29388.26">6035 4830 5145 0,'0'0'2680'0,"0"0"-655"0,0 0-705 15,0 0-936-15,0 0-144 0,0 0-144 16,33 0-96-16,-18 0-112 16,9-6-376-16,-3 2-640 31,-6-5-1169-31,-6 3-2048 0</inkml:trace>
  <inkml:trace contextRef="#ctx0" brushRef="#br0" timeOffset="29593.89">6025 4792 6689 0,'0'0'1520'15,"0"0"-79"-15,0 0-1121 16,0 0-112-1,0 0-88-15,0 0-120 0,0 0-592 16,0 0-521-16,118-27-583 0,-109 27-2681 16</inkml:trace>
  <inkml:trace contextRef="#ctx0" brushRef="#br0" timeOffset="29853.629">6013 4694 3992 0,'0'0'4153'16,"0"0"-2656"-16,0 0-209 15,0 0-1072-15,0 0-216 0,0 0 0 16,0 0-320-16,70-18-496 31,-61 18-9-31,18-4-39 0,-18-5-512 16,6 5-888-16</inkml:trace>
  <inkml:trace contextRef="#ctx0" brushRef="#br0" timeOffset="30134.7">5989 4579 4705 0,'0'0'2392'15,"0"0"-568"-15,0 0-663 0,0 0-881 32,0 0 40-32,0 0-160 0,0 0-160 15,0 0-80-15,94 0-488 16,-70-5-921-16,12-4-1463 0</inkml:trace>
  <inkml:trace contextRef="#ctx0" brushRef="#br0" timeOffset="30420.05">6013 4500 6673 0,'0'0'1848'15,"0"0"209"-15,0 0-1321 16,0 0-616-16,0 0-120 0,0 0-128 16,0 0-720-16,115-9-1041 15,-91 4-1263-15</inkml:trace>
  <inkml:trace contextRef="#ctx0" brushRef="#br0" timeOffset="31554.71">6478 4532 3304 0,'0'0'2713'0,"0"0"-1177"0,0 0-168 16,0 0-791-16,0 0 223 16,0 0-200-16,0 0-112 0,0 0 224 15,0 0 232-15,0 0 65 32,0 0-73-32,0 0-184 15,0-8-176-15,-12-6-392 0,12-5-136 16,0-9-48-16,-12-4 80 15,12-14-64-15,0-16 32 0,-9-1-48 16,9-16 0-16,0-1 8 31,0-3 0-31,0 1 8 0,9 2 40 16,3 1 40-16,9 10 80 0,31-5 80 16,-19 9-256-16,15 9-32 15,-15 9 24-15,3 15-16 0,-2 4 16 16,-10 15-8-1,-15-2 16 1,6 7 8-16,-3 4 0 16,-12-2 16-16,0 2-16 0,0 4-8 0,0 0-152 15,0 0-160-15,0 0-288 16,0 0-224-16,0 0-240 0,0 0-345 31,-12 0-455-31,-3 0-2545 16</inkml:trace>
  <inkml:trace contextRef="#ctx0" brushRef="#br0" timeOffset="31904.84">6596 3352 8041 0,'0'0'1849'0,"0"0"-337"0,0 0-1016 15,0 0-56-15,0 0-104 0,0 0-272 16,42 0 16-16,-27-6-72 16,9 2 0-16,1 0 0 0,-16 4-8 15,3 0 0 1,-12 0 0-1,12 0-56-15,0 0-32 16,-12 0 88-16,9 4 0 0,-9 10 48 16,0 0-32-16,0 4-8 0,0 5-8 15,0 10 0-15,0 4 0 0,0 14-224 32,-9-14-856-32,-3-5-1865 15</inkml:trace>
  <inkml:trace contextRef="#ctx0" brushRef="#br0" timeOffset="33388.269">6955 3096 7521 0,'0'0'1768'0,"0"0"-247"15,0 0-905-15,0 0-392 16,0 0-208-1,0 0 0-15,0 0-16 16,24 130 48-16,-12-84-40 0,-12 1 48 16,12-6-48-16,0-3 0 15,-12-11 0-15,0-4-8 16,0-13 0-16,0-5-48 0,0-5-48 31,0 0 96-31,0-15-88 16,0-12 16-16,-12-20-296 0,0-8-32 15,0-16 264-15,-3-6 112 16,6 2 16-16,9 11 8 16,0 4 624-16,0 13-424 0,0 15 24 31,9 8 72-31,6 1-200 16,9 10-96-16,-3 2-8 0,4 8-40 0,-1 3 0 15,0 0-152-15,-15 9-64 16,0 13 8-16,6 2 104 15,-15 8 48-15,0-4 96 16,0-5 8 0,0 5 56-16,-15-10-8 0,-3 1-48 15,-21 0 0-15,18-6-408 0,-13 1-937 16,-5-4-887-16,30-2-2145 16</inkml:trace>
  <inkml:trace contextRef="#ctx0" brushRef="#br0" timeOffset="33719.28">7082 3180 4000 0,'0'0'1305'32,"0"0"-137"-32,0 0-160 15,0 0 40-15,0 0 137 16,0 0-561-16,0 0-336 0,72 23-56 15,-51-5-112-15,-9 6-72 16,1-5-48-16,-1-1 0 0,-12 0-72 31,0-4 8-31,0-4-80 16,0-2 136-16,0-8 8 0,0 0 88 16,0 0 456-16,0-13 96 0,0-14-360 15,0-6-280-15,0-9-104 16,0 0-128-16,0 5-48 15,12 10-224 1,12 8-440-16,-6 5-977 0,-3 4-807 16</inkml:trace>
  <inkml:trace contextRef="#ctx0" brushRef="#br0" timeOffset="34070.27">7423 3133 2528 0,'0'0'5673'16,"0"0"-4296"-16,0 0-113 0,0 0-776 31,0 0 72-31,0 0-480 16,0 0-80-16,0 5-128 15,0 13 128-15,0 6 72 0,0-1 16 16,0 0-24-16,0-4 32 15,0 0-40-15,0-11 48 0,9-3-40 32,0-5 0-32,6 0 104 15,-3 0 40-15,-3-18-24 0,6-6-16 16,-15-4-168-16,9 6-112 0,-9-2-128 16,0 5 136-16,0 10-40 15,-24 4-144-15,15 5-632 16,-27 0-1129-1,3 5-887-15</inkml:trace>
  <inkml:trace contextRef="#ctx0" brushRef="#br0" timeOffset="36861.57">7643 3114 1568 0,'0'0'1352'16,"0"0"-232"-16,0 0-231 0,0 0 39 15,0 0-8-15,0-18-72 32,0 18-96-32,0 0-48 0,0 0-7 15,0 0 31-15,0 0-56 16,0 0-48-16,0 0-120 0,0 0-152 16,0 0-64-16,0 0-104 0,0 0-120 15,-12 0-64 1,12 0-104-1,0 15 0-15,-12 2 40 0,12-3 48 16,0 5-56-16,0 0-80 16,0-6 24-16,0 1 64 0,12-4 0 15,0-1 64-15,12-9 8 0,10 0 64 32,2 0 24-32,-3 0-96 15,0-19-80-15,0-3-168 0,7-10-168 16,-7-7 32-16,-9 3 56 15,-12-1 112-15,-3 9 96 0,6 0 120 16,-15 15 144-16,0 3 96 31,0 5 32-31,0 5-176 0,0 0-96 16,-15 5-160-16,-6 13 40 16,9 5 64-16,0 6 48 15,0-1 0-15,12-6-72 0,0 2 32 16,0-5-16-16,0-11 0 31,0 1 0-31,24-9-56 0,-12 0 120 16,9-4 8-16,15-20-8 15,-15-4-424-15,19-4-504 0,-19-5 199 16,3 0 217-16,0 4 320 0,-12 7 192 16,-12 11 240-1,0 2 304 1,0 13 177-16,0 0-441 0,-12 0-280 15,-3 0-104-15,6 18-72 16,-3-4 40-16,12 8 55 0,0-2-151 16,0 3 48-16,0-10 104 0,12 6 64 31,12-6-48-31,9-2-8 16,-9-3-80-16,1-2 0 0,-4-2-56 15,-9 6-312-15,-12-2-240 16,0 2 184-16,0 4 472 0,-12-6 104 15,-9 6 208-15,-19 0 112 32,10-3-144-32,-6-3-176 0,12-3-280 15,15-5-1368-15</inkml:trace>
  <inkml:trace contextRef="#ctx0" brushRef="#br0" timeOffset="37435.45">8223 3050 4809 0,'0'0'1456'0,"0"0"-288"16,0 0-856-16,0 0-184 0,0 0-24 31,0 0-104-31,129-107-416 0,-116 89 336 16,-4-1 80-16,6 6 296 15,-15 3-64-15,0 6-32 16,0 4-200-16,-24 0 0 0,11 0-264 16,-11 14 8-16,9 4 160 31,9 0 96-31,6 0-96 0,0 2-56 15,0-2 32-15,6-3 112 16,21-2 8-16,-2 1 96 16,-1 0-40-16,-15-5-56 0,0-5 8 15,6 6-8-15,-15 0-32 16,0-2 32 0,-15 2 176-16,6 4 192 0,-15-6-56 15,-10 3-312-15,7-3-160 16,9-8-608-16,6 0-688 15,0-5-1425-15</inkml:trace>
  <inkml:trace contextRef="#ctx0" brushRef="#br0" timeOffset="37753.94">8525 2972 5089 0,'0'0'1816'16,"0"0"-768"-16,0 0-216 0,0 0-103 16,0 50-145-16,0-37-216 15,0-2-208-15,0-7-96 0,15-4-64 16,-3 0 56-16,-3 0 16 31,3-15-72-31,-3-7-296 16,6-1-272-16,-3-5 64 0,-12 0 103 15,0 5-23-15,-12 5 224 16,-3 4 128-16,-6 9 64 0,0 5-64 16,-16 0-360-16,13 14-240 31,3 4-288-31,9 1-969 0</inkml:trace>
  <inkml:trace contextRef="#ctx0" brushRef="#br0" timeOffset="38068.7">8582 2888 2832 0,'0'0'6738'16,"0"0"-5098"-16,0 0-624 0,0 0-824 31,0 0-192-31,130-5-56 15,-94 23 40-15,0 2-112 0,-15 2-152 16,0 7 16-16,-6-7 56 16,-15 1-16-16,0-5 8 0,0-3 176 15,0-11 40-15,-24 2 248 32,-3-6 64-32,21 0 280 15,-18-19-152-15,12-5-160 0,12-8-280 16,0-6-24-16,0 2-472 15,36 4-792-15,-15 8-1425 0,15 5-5184 0</inkml:trace>
  <inkml:trace contextRef="#ctx0" brushRef="#br0" timeOffset="40320.51">6964 4741 5633 0,'0'0'1904'0,"0"0"-704"16,0 0 113-16,0 0-793 0,0 0 376 15,0 0-200-15,0 0-464 16,0 0-216-16,0 0-16 16,0 0-64-16,0 0 64 0,0 0-8 31,0 4 8-31,27 6 40 15,-3 5 160-15,10-2 56 0,23 6 200 16,3-5 168-16,7 0-247 16,17 5-185-16,10-11-112 15,8 6-72-15,-8-5 72 0,12-5-32 16,-1 2-48 0,-2-6 8-16,15 0 0 15,-13 0 8-15,-2 0-8 0,15 0 40 16,-13 0 48-16,-14 0 40 15,14-10 32-15,-11 6-40 16,-4-1-8-16,4-4-16 16,-3-1-24-1,-7-3 40-15,7 4-64 0,-7-5 40 16,10 0-24-16,-1-10-16 0,-2 1-48 16,39-9 104-16,-25 3-112 15,10-2 0-15,-12-1 0 16,-7-1 0-1,16-5 0-15,-4 2 8 16,-5-2-8-16,6 5 0 0,-10-2-48 16,10 2-56-16,-6 0 0 15,-19 4-16-15,-2 2 112 16,-13 4 0-16,-24 0 8 0,1 1 8 31,-13 2 0-31,6 1 144 16,-6 1 24-16,3-5-40 0,-2 1-16 15,2-3-24-15,9 3 8 16,-9 3-48-16,7-4-56 16,8 4 8-16,-6 1-8 0,-9 5 0 31,-2-6 0-31,2 5 0 0,-3-4 88 16,-9-2-88-16,12-2 48 0,-15 3-40 15,4-5 0-15,-1 2 48 16,-3 2-56-16,3-2 8 15,0-2 0-15,0 11 0 0,-12-11 8 16,-6 11-8 0,10-2 40-16,-4 7-40 15,0-6-8-15,0 4-8 0,-3 6 8 16,6-6-8-16,-15 6 0 16,9 0 8-16,-9-2 0 15,0 2 0 1,12 4 0-16,-12-5 16 15,12 0-8-15,-12 0 40 16,0 2-40-16,9 3 88 0,-9-5-24 16,0 0 40-16,0 0-40 15,15 5-64-15,-15 0-8 0,0 0 48 32,0 0-48-32,0 0-112 15,0 0-176-15,0 0-152 16,0 0-176-16,0 0-280 0,-15 0-705 15,6 0-1279-15,-3 0-2665 0</inkml:trace>
  <inkml:trace contextRef="#ctx0" brushRef="#br0" timeOffset="40821.83">11760 3616 6025 0,'0'0'2040'16,"0"0"-63"-1,0 0-793-15,0 0-248 16,0 0-56-16,0 0-320 15,0 0-304-15,0 0 9 0,0 0 7 16,12 0-64-16,9 0 72 16,6-5 48-16,-6 0 0 0,16 0-136 31,-4 5-40-31,0-4-104 16,6 4-40-16,-21-5 8 15,22 0-8-15,-19 5 0 0,3-3 0 16,-12-3 0-16,0 6 88 15,-3 0-48-15,-9 0 112 0,0 0 136 32,0 0 8-32,0 0-256 15,0 0-48-15,0 19-120 0,15 8 64 16,-15 11 56-16,0 3 8 0,12 1-8 16,-12 4 8-16,0-3-8 15,0-7-256-15,0-3-576 16,-36-6-640-1,3-8-1393-15,9-10-5617 16</inkml:trace>
  <inkml:trace contextRef="#ctx0" brushRef="#br0" timeOffset="50570.689">18578 11456 6673 0,'0'0'1088'16,"0"0"-664"-1,0 0 112-15,0 0-304 16,0 0 104-16,0 0-95 0,-12 0-89 16,3 0 264-16,-15 0 72 15,-3-5-176-15,8 0 0 16,-20 5 24-16,-3-4-88 0,-9-1-48 31,8 5 64-31,-14-5 16 0,-3 1 48 16,-10 4-72-16,13-4-40 15,0 4-16-15,-19-6-32 16,10 2 24-16,-4 4 1 0,13-4 39 16,-15 4 24-16,17 0-64 31,-17 0-80-31,26-6 16 0,-11 2 0 15,-3 0-16-15,2-1 0 16,10 0 16-16,-12-4 24 16,2 4 16-16,1 0-16 0,3-4-32 15,-7 4-24-15,4-4-32 16,0 5-64 0,-16-1 8-16,7 0 56 15,6 0-16-15,-10 2-40 0,13-2 16 16,-13 5 72-16,10-10 8 15,3 6-32-15,-1-6 80 0,1 2-32 16,9-2-64 0,-10 0 48-16,13 2-32 15,-3 2-64-15,2-2 8 16,-2 3-8-16,15 0 48 0,-3 5 32 16,12-4-16-16,-10-1 32 15,-2 5 24-15,15 0-8 0,-15 0-112 31,12 0 40-31,-10 0-32 16,10 0 40-16,12 0 8 0,-12 0 0 16,24 0 8-16,-12 0-24 15,3 0-32-15,-3 0 32 0,0 0-48 16,0 0 8-16,-3 0 48 31,6 0-56-31,0 0-8 16,-7 0 8-16,7 0-8 0,-6 0 8 15,15 5 0-15,-9-5-8 16,9 0 8-16,0 0 8 0,0 0 0 16,0 0 56-16,0 0 0 31,0 0 32-31,0 0 128 0,0 0 33 16,0 0-17-16,0 0 48 0,0 0 16 15,0 0 56-15,0 0 88 16,0 0-120-16,0-10-72 0,0-18-144 15,9-13-112-15,-9-10-144 16,15-15 72 0,-6-13-24-1,7-16 0-15,2 1-80 0,9-3 16 0,-3 4 152 16,-15 19-40-16,3-5 40 16,12 19 8-16,-24 0 8 15,12 14 64 1,-3-1-72-16,6 9 0 15,-15 3 0-15,13 6 0 16,-7 1 0-16,-6 9 0 0,15 2-8 16,-15 3 0-16,0 0 0 0,12 4-64 15,-12 2 0-15,0-3 64 32,0 8-80-32,12-2 80 15,-12 0 0-15,0 1 8 0,0-7 0 16,0 11 0-16,0-8-8 15,0 3 8-15,0 0 0 0,0 1 0 16,12-6-8-16,-12 2 8 31,0-3-8-31,0 2 8 0,0 1 0 16,0-3 0-16,9 3 8 0,-9-1 0 16,0-1-8-16,0 5 8 15,15-3-8-15,-15 3-8 0,0 0-8 16,0 1-56-1,0-6 64 1,9 6 8-16,-9-1 0 16,0-4 0-16,0 9 8 0,0-5 64 0,12 5 48 15,-12 0 0 1,0 0-112-16,0 0-8 0,0 0-104 0,12 0 0 31,-3 0-32-31,18 0 128 16,-5 0 8-16,23 0-16 15,-9 0-32-15,24 5 40 0,10 4 0 16,11 0 8-16,13 5 48 0,9 1-48 16,26-7 48-16,-26 6-48 31,15-4-8-31,-1 4 0 16,-26-6 0-16,12 7 8 0,5-2 0 15,-14 1 0-15,-4-4 0 16,4 4 0-16,-13-5 0 0,1 4 8 15,11-2-8-15,-14-3 0 32,17 6 8-32,-14-4 8 15,8-2 40-15,-5 2 16 0,-4 0-64 0,-11-2 0 16,-4-3-8-16,-17 4 0 16,11-4 8-16,-3 0 40 0,-14-5-40 15,8 4-8 1,-18-4 8-1,0 0 48-15,-18 0-8 16,3 0 72-16,-2 0 24 0,-4 0 80 16,-12 0 8-16,0 0-80 0,12 0-16 15,-12 0-32-15,0 0-56 0,12 0-40 32,-12 0 40-17,9 0-40-15,6 0 0 0,-15 0-8 16,9 0-8-16,3 0 8 0,-12 0-8 15,0 0 0-15,0 0 0 0,0 0 8 16,0 0 8-16,0 0 0 31,0 0 88-31,12 0 40 16,-12 0-16-16,9 0 8 0,6 0-48 16,-3 0-64-16,0 0-8 15,-12 0 0-15,9 0-8 16,-9 0 0-16,0 0-56 0,0 4-24 31,0 6-56-31,0 8 16 16,0 6 112-16,13 13 8 0,-13 9 16 15,0 4 32-15,0 11 8 16,-13 5-8-16,4 3 0 0,-15-5-40 16,0 7-8-16,0-3 16 15,0-2-8 1,-9-6-8-16,5 0 8 15,10-5 0-15,-6 6 0 0,0-11 0 16,0-3 0-16,15-1-8 16,-15-3 8-16,12-7 48 0,-3-3-48 15,5-10 0 1,10-5 0-16,-9 0-8 16,9-3 0-16,-12-2 8 15,12-3-16-15,0 5 16 0,-12-7-8 16,12 6 8-16,0-9 0 15,-15 4 0-15,15 1-8 16,-9-2 8 0,9-2-8-16,0 2 8 15,-12 2 40-15,12-6-48 0,0 6-8 16,0-6 8-16,-12 6 0 16,12-2 8-16,0-2 8 15,0 2-8-15,-9 2 0 0,9-1 64 16,0 5-72-16,-12-4 64 31,12-1 8-31,-12-1 0 0,12-3-24 16,0 0 0-16,0-5-40 15,0 0 56-15,0 0-16 0,0 0 32 16,0 0 8-16,0 0 16 31,0 0 24-31,0 0-7 0,0 0-121 16,-27-23-417-16,18-5-2263 0,-13 9-8202 15</inkml:trace>
  <inkml:trace contextRef="#ctx0" brushRef="#br0" timeOffset="112636.85">27213 1628 6361 0,'0'0'2816'0,"0"0"-1911"16,0 0-1-16,0 0-112 15,0 0-152-15,0 0-8 0,0 0-296 16,0 0-208-1,0 0 56 1,0 0 24-16,0 0-112 0,0 5-96 16,0 17-88-16,-15 10 88 0,15 10 96 15,0 15-7-15,0 3-41 16,0 0-32-16,15 9 88 0,-3-5 0 31,-12 7-48-31,12-8 40 16,-3 3-40-16,-9-11 24 0,0-8-32 15,12-5-40-15,-12-15 0 16,0-4-8-16,0-8 8 0,0-11-8 16,0-4-264-16,0 0-521 31,0-4-1079-31,-12-20-3057 0</inkml:trace>
  <inkml:trace contextRef="#ctx0" brushRef="#br0" timeOffset="113534.38">27491 1669 4000 0,'0'0'1825'0,"0"0"-993"32,0 0 328-32,0 0 40 15,0 0-7-15,0 0-393 0,0 0-368 16,0 0 24-16,0 0 112 31,0 0-48-31,0 0-64 0,0 0-48 16,0 0-71-16,0 0-49 15,0 0 16-15,24 0 8 16,12 0 32-16,9 0-16 0,25-9-168 16,-1-1-64-16,13 1-40 15,-13 1-56-15,3 3-328 0,-14-5-224 0,-13 6-432 16,-21-2-577 0,-12 2-1407-1,-12-5-2001-15</inkml:trace>
  <inkml:trace contextRef="#ctx0" brushRef="#br0" timeOffset="113937.12">27768 1604 4120 0,'0'0'5057'16,"0"0"-4440"-16,0 0-433 0,0 0-80 15,-9 29-88-15,9-7 328 16,0 15 240-16,0 10-8 0,0 3 88 16,0 7 32-16,9-3-112 15,-9-2-79-15,15-2-145 31,-15 1-40-31,12-13-80 0,-12-1-48 16,6 0-120-16,-6-10 32 16,0-2 0-16,0-3-96 0,16-4 72 15,-16 5-72-15,0-9 40 16,9 1-48 0,-9-6-8-16,0-4 8 15,0-1 0-15,0-4-208 0,0 0-248 16,0 0-352-16,15-9-617 15,-15-10-3032-15</inkml:trace>
  <inkml:trace contextRef="#ctx0" brushRef="#br0" timeOffset="115030.9">28444 1636 6305 0,'0'0'2320'0,"0"0"-1231"16,0 0 63-16,0 0-304 0,0 0-272 31,0 0-296-31,0 0-232 16,0 0 232-16,0 98 360 0,12-46-63 15,0 2-73-15,1 2-112 16,-4 5-152-16,6-6-80 15,-3-4-64-15,9-4 40 0,-12-6-120 32,6-4 48-32,-3-5-64 15,0-8 0-15,-12-1-48 0,12-10-264 0,-12 1-144 16,0-9-224-16,0-5-385 16,0 0-479-16,0-9-1217 15,0-10-3488-15</inkml:trace>
  <inkml:trace contextRef="#ctx0" brushRef="#br0" timeOffset="115637.02">28864 1623 8569 0,'0'0'2409'16,"0"0"-1225"-16,0 0 288 0,0 0-487 16,0 0-217-16,0 0-320 15,24-9-296 1,-3 3-56-16,15 6-96 15,1 0 0-15,-4 0-128 16,3 20 8-16,-3 12-136 0,-9 5-96 16,-15 13 64-16,6 7-64 0,-15 4 0 15,0 2 95 1,-24-3 105-16,-9 1 24 16,-3-14 128-16,-3-11 0 15,21-3 128-15,2-14 48 16,7-5-23-16,9-10 23 0,0 0 16 15,0-4 152-15,0 0-8 0,9 0-120 32,19 0 16-32,17 0 88 15,0 0-136-15,16 0-184 16,20-8-640-16,1-6-929 0,-25 3-2863 16</inkml:trace>
  <inkml:trace contextRef="#ctx0" brushRef="#br0" timeOffset="116080.82">29585 1521 10242 0,'0'0'2976'15,"0"0"-2216"-15,0 0-223 16,0 0-105-16,0 0-104 16,0 0-256-16,0 0-64 15,0 74-8-15,0-36 72 0,-21 12 16 16,9 1 56-16,-3-4-72 15,-6-2 0-15,21-6-64 0,-12-12 8 32,12-4 24-32,0-10-40 15,0 1 0-15,12-9 296 0,24 5 288 16,-3-7 8-16,12-3-200 16,13 0-144-16,-1 0-192 0,16 0-56 15,-13 0-288-15,-3-8-520 31,-11 3-352-31,2-14-392 16,-15 11-753-16,-21-6-2096 0</inkml:trace>
  <inkml:trace contextRef="#ctx0" brushRef="#br0" timeOffset="116351.72">29772 1707 10058 0,'0'0'1800'16,"0"0"-1200"-16,0 0-152 15,0 0-360-15,0 0-80 16,0 0 328-16,12 111 88 16,0-56-71-16,-12 0 7 0,0-4-56 15,0 5-176-15,0-10-24 16,10-4-96-1,-10-5-8-15,0-9-424 16,12-4-721-16,-12-11-1159 16,0-8-2465-16</inkml:trace>
  <inkml:trace contextRef="#ctx0" brushRef="#br0" timeOffset="116760.27">30307 1590 10882 0,'0'0'2088'16,"0"0"-1680"0,0 0-160-16,0 0-168 15,0 0 257-15,0 0 31 0,0 0-144 16,0 139-88-16,0-93-32 15,-13-3 48-15,4 4 24 0,-3-6-72 16,-3-5-88 0,6 1 80-1,9-9-8-15,-12-4-72 0,12-6 80 16,0-8-96-16,0-2 8 0,0-3-8 16,0-5 0-16,0 0 200 15,12 6 240 1,12-6 136-16,10 0-64 15,14 0-256-15,6 0-144 16,19-15-112-16,-16 5-560 0,3-4-384 16,-2 1-256-16,-13-6-529 15,-12 0-1215-15,-18 6-3074 0</inkml:trace>
  <inkml:trace contextRef="#ctx0" brushRef="#br0" timeOffset="117045.53">30539 1808 1768 0,'0'0'8418'15,"0"0"-7466"-15,0 0-648 16,0 0 936 15,0 120 225-31,0-63-273 0,12 11-232 0,-12 2-328 16,9-5-136-1,6-1-80-15,-6-7-240 16,6-11-120-16,-6-13-56 16,-9-11 0-16,9-8-448 0,-9-8-568 15,15-12-368-15,-2-16-337 16,-1-11-7745-16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2:56:56.0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11719 7371 874 0,'-6'0'1293'0,"0"0"-290"16,6 0-784-16,-8 0-154 16,8 0-27-16,-3 0 16 15,3 0-11-15,0 0-24 16,0 0-5-16,0 0 3 16,0 0-4-16,0 0-8 15,0 0 1-15,11 0 4 0,1 0 2 16,2 0 0-1,7-6-2-15,11 0-2 0,3 4-7 16,8-4 3-16,7 6 0 16,8-3-4-16,9 0 2 15,2-2 1-15,7 2-3 16,5-3 2-16,6 1 2 16,-5 1-3-16,-1 2-1 15,-2 0 0-15,-7-2 2 16,-5 2-1-16,-6 2 2 15,6-3 1-15,-12 3 0 16,9-3 1-16,-9-3-2 16,3 0 2-16,3 1-2 15,3-3 0-15,-3 0 1 16,0 2-2-16,-3 0-2 0,3 3 0 16,-8 3 1-16,-10 0-1 15,4 0 2-15,-1 0-2 16,-5 0 2-16,8 0-2 15,-5 0 3-15,-1 0 1 16,1 0-4-16,0 0 3 16,-1 0-1-16,1-3-2 15,-1 3 3-15,1-3 2 16,-1 3-5-16,1 0 0 16,3 0 3-16,-10-2 0 15,7 2 0-15,-6 0 0 16,-9 0-3-16,3 0 4 15,-6 0 2-15,-3 0-2 16,3 0 1-16,-8 0-2 16,2 0 2-16,6 0-1 0,-11 0 0 15,11 0-1-15,-6 0 1 16,1 0-1-16,-4 0 0 16,0 0 1-16,-5 0-1 15,8 0 0-15,-14 0-3 16,0 0 4-16,3 0-1 15,-4 0 1-15,1 0-2 16,-6 0 2-16,0 0-2 16,0 0-2-16,0 0 0 15,0 0 0-15,0 0-10 16,0 0-17-16,-20 0-34 0,8 0-228 16</inkml:trace>
  <inkml:trace contextRef="#ctx0" brushRef="#br0" timeOffset="8713.48">14633 3070 2466 0,'0'0'2'15,"-6"3"-2"-15,6 0 627 16,0-1-423-16,0-2-157 16,0 4-33-16,0-2 1 15,0 4 6-15,0 0 4 16,0 0 11-16,15 2-9 16,-1 0-5-16,7 2 2 15,2-6-7-15,3 5-2 0,3-3-5 16,12 0 0-16,-3 0 0 15,11-5-10-15,-5 3 5 16,14-4-5-16,-9 2 0 16,6 0 0-16,9 3 0 15,0-5 1-15,20 0 14 16,12 0 5-16,-3 0-13 16,9 0-4-16,3 0-1 15,2 0-2-15,-8 0 0 16,3 0 0-16,-15 0 0 15,0 0 0-15,-12 0 0 16,1 0 0-16,-6 0 0 16,5 0 0-16,-14 0 0 0,6 0 3 15,6 0-2 1,-6 0 4-16,2 0-2 0,7 0 2 16,-6 0-1-16,-4 0 2 15,1 0-5-15,0 0 1 16,0 0-1-16,3 0 1 15,-9 0 2-15,8 0 1 16,1 0 0-16,6 0-2 16,-4 0 2-16,7 0 0 15,-15 0-4-15,14 0 4 16,-2 0 0-16,-7 0 1 16,7 0-1-16,-1 0-4 0,-2 0 5 15,0 0-6 1,5 0 0-16,-11 0 1 0,11 5-1 15,-2 3 1-15,-9-3 1 16,8 2-2-16,-5-6 0 16,-3 5 0-16,8 0 0 15,1-4 0-15,2-2 0 16,1 4 0-16,2-4 0 16,1 0-1-16,5 2 1 15,-9 4 0-15,1-2 0 16,2 2 4-16,-6-1-3 15,1-1-1-15,5 2 0 16,1 0 0-16,-1 0 0 16,-2 0 0-16,-1 0 0 15,3 0 0-15,-8-5 1 0,5 5-1 16,4-6 0-16,-1 3 0 16,0 3-1-16,-2-3 1 15,5 3 0-15,-2-4-1 16,-1 4 1-16,0 0 0 15,-2 0 0-15,-1 1 0 16,-11 2 0-16,3-3 0 16,-1-3 0-16,-8 4 0 15,-5-3 0-15,10 1 0 16,-13-5 0-16,14 4 0 16,-12-4 3-16,0 0-3 15,9 0 0-15,-9 0 2 16,3 0-1-16,3 0-1 0,-3 0 4 15,9 0-4-15,3 0 2 16,5 0-1-16,7 0-1 16,-1 0 0-16,6 0 2 15,9 0-2-15,-6 0 0 16,-3 0 0-16,18-4 0 16,-12 4 0-16,-3 0 2 15,9-2 0-15,-6 2 1 16,-6-3 0-16,0-2 1 15,0-1 2-15,3 0-6 16,-17-2 3-16,5-3 3 16,1 5-4-16,-12 0 0 0,5 0 0 15,-11 4-2 1,3-2 2-16,-8 4-1 0,2 0 1 16,-3 0 1-16,-6 0-3 15,9 0 4-15,-14 0-2 16,5 0 1-16,1 0-3 15,-1 0 0-15,-2-2 0 16,-4 2 2-16,1-3 1 16,-12 1 0-16,-9-2 1 15,-3 4 1-15,-8-3-1 16,-3 3 3-16,-9 0-3 16,0 0 3-16,0 0-2 15,0 0-2-15,0 0-3 16,0 0 1-16,0 0-1 15,0 0 0-15,0 0 0 0,0 0 0 16,0 0-9-16,0-2-9 16,-9-2-18-16,-11-3-75 0</inkml:trace>
  <inkml:trace contextRef="#ctx0" brushRef="#br0" timeOffset="13384.8">5652 10744 2200 0,'0'0'237'0,"0"0"668"16,0 0-796-16,0 0-80 16,0 0 4-16,0 0 12 15,0 0-16-15,0 0-17 16,0 0-3-16,0-6 14 15,6 1-7-15,3 0-12 16,11-4 2-16,6-1-5 16,1 2 7-16,10-4-2 15,13-2-6-15,-1 7 3 0,15-5-2 16,3-1-1 0,3 3 0-16,5-4 1 0,1 2-1 15,-7 4 0-15,-5 0 3 16,9 0 0-16,-9 2-1 15,0-3-2-15,8 1 3 16,-8-3-3-16,9 5 4 16,2-2-4-16,-5-1 0 15,6 0 0-15,-7 5 0 16,-7-2 1-16,7 0-1 16,-11 0 0-16,9 1-1 15,-15-2 1-15,7 6 0 0,-7-5 0 16,3 3 2-1,-3-3-1-15,-2 3-2 0,-4 1 2 16,1-2-1-16,2 2 0 16,-2 2 0-16,-4 0 0 15,-5 0 0-15,0 0 0 16,-9 0 0-16,0 0-2 16,3 0 2-16,3 0 1 15,-6 0-1-15,9-4 1 16,-7 4-1-16,1-2 1 15,-5-1-1-15,2 1 2 16,-3-1-2-16,0-1 4 16,-12 3-2-16,10 1 2 15,-13 0-1-15,1 0 0 16,-6 0 1-16,-3 0 0 0,14 0 0 16,-11 0-3-16,3 0-1 15,-1 0 0-15,1 0 2 16,-3 10 0-16,5 1 3 15,1 9-3-15,-6 0 4 16,8 3-4-16,-8 5 2 16,3 0-1-16,8 6-1 15,-5 2-2-15,-9 6 6 16,11 2-6-16,-8 3 2 16,-6 4 0-16,6 3 0 15,-6-4 1-15,0 3 0 16,0 1-1-16,0 2-2 15,0 0 1-15,0 2 1 16,0 0-2-16,0 1 2 0,0 2-2 16,0-3 1-16,0 1-1 15,-6-3 3-15,6 4-3 16,-6-4 0-16,1 1 1 16,-4-4-1-16,9 3 1 15,0-1-1-15,0-4 4 16,-3 2-2-16,-3 0 0 15,6-2 0-15,-6 3-1 16,-5 3 0-16,11-4-1 16,-6-2 1-16,-3 2-1 15,9-5 2-15,-14-1 0 16,8 3-1-16,0-10 0 16,0 9-1-16,-8-4 0 0,11 0 0 15,-3 3 3-15,-3-6-3 16,-2 3 1-16,5 0 0 15,0 0-1-15,-11 1 1 16,14 2-1-16,-3-3 3 16,-6 3 0-16,4-6 0 15,-4 3-3-15,6-2 2 16,-3-2-2-16,7 3 1 16,-10-2 1-16,3 3-1 15,1-3 4-15,5-3-2 16,-9-2-3-16,12 0 6 15,-15-4-4-15,10 1 1 16,-1-5-1-16,0 2-2 0,-3 0 2 16,6-3-1-16,-2 3 3 15,-4-3-4-15,3-3 0 16,-3 1 1-16,6-1-1 16,-8-5 0-16,11-2 4 15,-12-1-2-15,9-3 0 16,-3-3-1-16,1-3 1 15,-1 0 2-15,6-4-3 16,-9-3-1-16,6 3 0 16,3 1 5-16,-14-1-5 15,-1 1 4-15,-2 1-2 16,-1-4-2-16,-2 4 0 16,-6 2 1-16,3 1 2 0,-12-4-2 15,6 1 0-15,-6-3 0 16,-9 3 0-16,-8-4-1 15,5 4 1-15,-8 0-1 16,0 2 0-16,-9 0 0 16,3 7 0-16,-6 1 0 15,-5 1 0-15,-7-3 2 16,4 4-2-16,-13-5 0 16,7 5 1-16,-6-8-1 15,6 5 0-15,-4-4 0 16,7-2 0-16,-3 1 0 15,5 0 0-15,0-8 0 16,7 3 0-16,-10-1 0 0,15-4 0 16,-5 0 1-16,5 0-1 15,-3 0 0-15,3 0 0 16,9 0 0-16,-3 0-1 16,5 0 1-16,7 0 0 15,5 0 0-15,1 0 2 16,8 0-3-16,0 0 2 15,8 0-1-15,-8 0 0 16,12 0 0-16,8-4 1 16,-5 3 0-16,2-3 2 15,-2 2-1-15,0-2 1 16,2-2-3-16,1 1 4 16,-4 0-4-16,1-4 2 15,2 6-1-15,-2-5-1 0,5 3 3 16,-2-5 0-16,2 5 1 15,3-4-2-15,1 2 0 16,-7-2-1-16,6 0 1 16,1-2 2-16,-10-6 1 15,15-2-2-15,-8-4 2 16,-4-8-2-16,12-5-2 16,-6-9 0-16,-2-6-1 15,2-10 0-15,6 0 2 16,-3-7-2-16,-11-3-1 15,17 5 1-15,-9-12 0 16,3 0-2-16,1-1 2 16,-7 1-1-16,9 2-1 0,-3 1 2 15,0 3-3 1,-8 1 3-16,11 1 0 0,-6 1-3 16,9 0 3-16,-5-2-5 15,-4 0 3-15,6 3 2 16,-3-3-6-16,0-1 3 15,6 4 3-15,-8-5-2 16,8 3-2-16,-9 5 4 16,9 3 0-16,0 5 0 15,-3 0 0-15,3 4 0 16,0-3-1-16,0 3 1 16,-6-2-1-16,6 3-1 15,-6-3 0-15,6 13 1 16,0 0 0-16,0 5 0 15,0 7 1-15,0 0-2 16,0 9 2-16,0-3-3 0,0 3 1 16,0 0 2-16,0 5-2 15,6-4 2-15,-6 6-2 16,6-1-2-16,-3 1 1 16,6 6 3-16,-1-1-3 15,-2 1 1-15,0 2 1 16,-3-2 0-16,6 0 0 15,5-1-1-15,-2 1 2 16,-1-1 0-16,-2-2-2 0,14 3-1 16,-14-1 3-1,8-2-3-15,-8 0 2 0,11 2 1 16,-11 0 0-16,3 1 0 16,-6-1-1-16,5 0 1 15,-8-1 0-15,9 1 2 16,-6-3-2-16,2-2 0 15,1 3-1-15,6-3 1 16,-10 3 0-16,7-1-2 16,-6 2 2-16,5 1 0 15,-2 0-2-15,3-2 2 16,-4 0 0-16,10 2 0 16,-4-5 0-16,10 3 0 15,-1 0-3-15,3-3 2 16,-3 3 1-16,9-6 0 0,6 3 0 15,-3-3 0-15,6 0 2 16,2-3-2-16,-5 5 0 16,-6 0-2-16,-15 5-2 15,4 3-2-15,-13 1-8 16,-8 3-6-16,9 3-7 16,-9 0-34-16,0-4-203 0</inkml:trace>
  <inkml:trace contextRef="#ctx0" brushRef="#br0" timeOffset="34401.219">13602 7837 2376 0,'0'-4'407'16,"0"2"234"-16,-3-2-550 15,3 1-58-15,0 0 10 16,0 1-3-16,0 2-23 15,0 0-3-15,0 0 8 16,-6 0-5-16,6 0-8 16,-6 0 1-16,0 23-7 15,-8 13 0-15,2 26 5 0,-2 9-5 16,11 11-2 0,3-4-1-16,0-4 0 15,8-12 0-15,19-16 0 0,2-16-9 16,17-11 4-16,-5-19-3 15,0 0-2-15,-4-30 10 16,-2-20 0-16,-12-13 0 16,-14-7 0-16,-9 0-2 15,-3 1 2-15,-29 9 8 16,-11 14 2-16,-1 9-5 16,1 13-5-16,2 17-4 15,6 7-29-15,15 0-58 16,2 7-506-16</inkml:trace>
  <inkml:trace contextRef="#ctx0" brushRef="#br0" timeOffset="34673.06">14157 7914 2001 0,'0'0'1628'0,"0"0"-1538"0,0 0-67 15,0 0-14 1,0 0-9-16,5 0-28 0,7 0-69 15,-6 0-168-15</inkml:trace>
  <inkml:trace contextRef="#ctx0" brushRef="#br0" timeOffset="35580.33">14354 7658 2059 0,'0'-2'236'15,"0"-2"896"-15,0-1-995 16,0 3-96-16,0-7-12 16,15 4-18-16,11-4-3 15,12-3-3-15,-6 3-3 16,2 8-2-16,-2 1-3 16,-11 0-3-16,-4 0-7 15,-5 19 6-15,-12 7 5 0,0 1 2 16,0 13 2-1,-12 2 1-15,-11 1-3 16,-3-2 1-16,5-3-1 0,10-7 0 16,5-11 0-16,6-7 0 15,0 1-7-15,26-5 0 16,6-3 3-16,3-3 3 16,0 2 1-1,-3 1-3-15,3 5-6 0,-24 0-2 16,-5 6-1-16,-6 5 12 15,-17 7 3-15,-21 4 4 16,-11 7-7-16,-21 3-2 16,15-12-36-16,11-11-127 0</inkml:trace>
  <inkml:trace contextRef="#ctx0" brushRef="#br0" timeOffset="38140.02">14900 7715 2200 0,'0'-3'1324'16,"0"0"-1229"-16,0 3-64 16,0 0-18-16,0 0-2 15,0 0-11-15,0 12-6 16,15 15 5-16,0 11 1 15,8 7 0-15,0 2 0 16,3 7 1-16,-6-9-1 16,-8-8 0-16,-3-9 0 0,5-8 0 15,-5-12 0-15,-3-8 0 16,-6 0 2-16,3-14 7 16,5-25-4-16,4-15-1 15,8-6-4-15,-8-1-6 16,0 7 4-16,2 17 2 15,-8 12 5-15,-6 16 2 16,3 7-7-16,6 2-9 16,-4 2-12-16,7 21 21 15,8 5 1-15,1 3-1 16,-4 1 0-16,4-5 0 16,-4-7 4-16,-5 1-4 15,8-13 0-15,-8-6 3 0,-4-2-1 16,16 0 1-1,-7-10 0-15,9-21-3 0,-11-6-1 16,14-8-2 0,-9-1-3-16,-11 1 1 0,5 8 2 15,-14 10 3-15,0 1 3 16,0 15 11-16,0 5 5 16,0 6-9-16,-14 0-6 15,5 0-4-15,-8 19-3 16,17 5 0-16,0 1-4 15,0-3 5-15,8-2-14 16,30-3 7-16,0-9 3 16,5 0-4-16,1-2 0 15,-15 3-5-15,-12-1 0 16,-17 9-4-16,0 9 8 0,-31 8 11 16,-51 18 0-1,12-3-18-15,4-18-133 0</inkml:trace>
  <inkml:trace contextRef="#ctx0" brushRef="#br0" timeOffset="45671.99">26133 14291 2259 0,'6'0'137'0,"0"0"-137"16,-1 0 280-16,10-4 124 16,-9 3-257-16,0-6-76 15,-6 1 17-15,5 1-19 16,-2 3-5-16,-3-2-9 15,0-4-11-15,9 2-4 16,-3 0-14-16,3 1-6 16,2-1-11-16,12-2-5 15,6 2-3-15,12 0-1 16,0 4 0-16,5-1-5 16,-8 3 0-16,-3 0-6 0,0 3 0 15,-12 14-2-15,-8 5-3 16,-10 7-4-16,-5 5 11 15,0 8 9-15,-5-2 3 16,-13 1 3-16,-11 2-3 16,0-6 4-16,3-4 0 15,8 1 1-15,1-3-2 16,2-3 0-16,15-1-3 16,0-8-3-16,0-3-4 15,15-6 1-15,8-2 3 0,15-7-3 16,6-1-2-1,-1 0-12-15,-5 0 0 0,-6-5 8 16,-20 1 7-16,-7-2 2 16,-5 2 22-16,0 4 4 15,0 0-3-15,0 0-10 16,-11 11-10-16,-7 18-3 16,-2 11 0-16,8 11 2 15,1 4-2-15,11 7-3 16,0 1 3-16,0 2 0 15,0 3-2-15,0-1 2 16,0 3 0-16,6-1 0 16,-1-5 3-16,-2 3 1 15,-3-5 3-15,0-3 7 16,0-4-8-16,-3-10 5 0,-14-6-4 16,-9-8 4-16,-15-9-9 15,6-5-2-15,-3-11-7 16,6-14-21-16,9-23-53 15,6-14-351-15</inkml:trace>
  <inkml:trace contextRef="#ctx0" brushRef="#br0" timeOffset="46474.93">27135 14863 2341 0,'0'-8'599'0,"0"-1"-98"15,0-2-429-15,0 3-22 16,-14 5-7-16,8 3-10 15,-6 0-24-15,-11 0-9 16,3 22 0-16,-1 6 0 16,1 12 0-16,3 2-3 15,8 3 3-15,6-2 0 0,3-9-5 16,0-6-2-16,0-5 0 16,12-15 0-16,14-8 7 15,-3 0 4-15,6-34-3 16,6-19-1-16,3-13-8 15,-12-6-9-15,-12-13 1 16,4 0 13-16,-18 4 3 16,0 4 15-16,0 17 14 15,0 19 5-15,-9 12-2 16,0 20-8-16,9 9-16 16,-2 0-8-16,-4 29-6 15,0 19 6-15,6 16 0 16,0 17 0-16,0 0-1 15,0-2-4-15,0-1-1 16,14-13-2-16,10-14-7 0,-1-14-6 16,3-17-10-16,12-14-11 15,5-6-27-15,4-9 8 16,-1-22-216-16,-5 0-726 16,-12-6 687-16,-11 6 316 15,-10 5 793-15,-8 10-245 16,0 4-323-16,-14 9-126 15,-9 3-49-15,-4 0-26 16,1 15-12-16,6 5-2 16,-3 2-6-16,11-4-4 15,6-5-9-15,6-7-21 16,0-4-46-16,6-2-31 16,14 0-89-16,4-8-145 0,2-5 1 15,-9 6 317 1,-2 7 23-16,-9 0 317 0,-1 14 5 15,1 10-127-15,-3 3-126 16,6-4-36-16,-3-7-16 16,2-10-17-16,21-12-13 15,-2-21-138-15,-7-12-1556 0</inkml:trace>
  <inkml:trace contextRef="#ctx0" brushRef="#br0" timeOffset="46678.99">27682 14516 2151 0,'-3'0'1390'0,"3"0"-1293"0,0 0-77 15,0 14 0-15,0 20 1 16,0 8-6-16,14 9-6 16,-2 4-4-16,-6-2-3 15,5 0-2-15,4-11-11 16,-12-2-28-16,5-15-26 15,-2-5-46-15,-6-17-435 0</inkml:trace>
  <inkml:trace contextRef="#ctx0" brushRef="#br0" timeOffset="47046.17">27711 14846 2347 0,'0'0'891'16,"0"-3"-659"-16,0 1-148 15,0-2-39-15,17 0-23 0,15-2-9 16,9 0-9-16,5-5-4 15,7-3-14-15,-10 2 0 16,-14 1 8-16,-3 3 6 16,-14 5 3-16,-3-1 12 15,-4 4 6-15,-5 0-9 16,0 0-4-16,0 4 1 16,-14 16 3-16,-4 8 5 15,-2 5-5-15,-6 2-5 16,17-8-3-16,1-7-1 15,2-2-3-15,6-13 0 16,0-5-5-16,0 0 0 16,20 0 5-16,3-11 0 0,3-7-2 15,1 4-2-15,-13 6 4 16,1 8 0-16,5 0 0 16,-8 8 0-16,-1 12 4 15,10 5 0-15,-13 1-4 16,33-8-1-16,-15-11-27 15,6-7-92-15</inkml:trace>
  <inkml:trace contextRef="#ctx0" brushRef="#br0" timeOffset="48899.98">3645 12567 2486 0,'0'4'36'0,"-3"-4"810"16,3 0-682-16,-9 0-120 16,9 0-19-16,0 0 1 15,0 0 0-15,9 0-19 16,14 0 1-16,18-10 15 15,17-5 5-15,23-5-10 16,6-5-6-16,15 1-9 16,3 5 0-16,-10 0-3 15,7-5 0-15,-15 8-2 16,-11-7-12-16,-6 6-8 16,-21 3-24-16,-14-6-20 0,-15-2-37 15,-8 2-103 1,-12 1-998-16</inkml:trace>
  <inkml:trace contextRef="#ctx0" brushRef="#br0" timeOffset="49185.96">4394 12066 2174 0,'-3'0'1285'0,"3"0"-1153"16,0 0-98-16,0 0-20 15,0 0-1-15,0 0-13 16,27 2 1-16,7 12 1 16,13 3 6-16,2 6-4 15,-2-1-4-15,8 2 2 0,-11-3-2 16,-7-1-3-16,-19-5 3 16,2 4-1-16,-17-4 1 15,6 7 0-15,-9 3 8 16,0 12-5-16,0 11 0 15,-32 39-3-15,8-8-51 16,-7-13-364-16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02:40.0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14162 3240 2880 0,'0'0'150'0,"0"0"-40"16,0 0 20-16,0 0-70 16,6 0-35-16,6 0-8 15,14 0-2-15,0 0-1 0,9 0 1 16,6 0-3-16,5 0-6 16,7 0 14-16,8 0 39 15,11 0-22-15,-2 0-23 16,20 0-7-16,-6 0-7 15,0 0 0-15,1 0 1 16,2 0-1-16,-6 0 4 16,1 0-3-16,-1 0-1 15,-3 0 5-15,1 0-1 16,-4 0 4-16,-5 0 0 16,-9 0 0-16,9 0-1 15,-9-4-3-15,12-1 4 16,5 3-7-16,-11-2 4 15,11 2-4-15,-2 2 1 16,-9 0 1-16,-1 0 0 0,7 0 2 16,0 0 4-1,-4 0-1-15,1 2-4 0,-3-2 1 16,3 0-5-16,-1 0 4 16,1 0 0-16,0 0 0 15,-6 0 0-15,8 0-1 16,-2 0 0-16,-12 0-3 15,15 0 1-15,-9 0 2 16,-3 0-1-16,14 0 0 16,-5 0 2-16,-6-2-3 15,15-2 3-15,-4 2-4 16,4-2 2-16,8 0-2 0,11 0 1 16,-5 4-1-16,-5-1 3 15,-1 1 0-15,3 0-3 16,-18 0 1-16,1 0-1 15,6 0 2-15,-4 1-2 16,1 3 0-16,-7 0 0 16,4 0 0-16,8-4-1 15,1 2 1-15,-10-2 1 16,18 0 0-16,-14 0 1 16,14 0 0-16,-17 0-2 15,-1 0 3-15,1 0 0 16,0 0-3-16,-1 0 0 15,1 0 0-15,-3 4 0 16,2-2 0-16,1-2 4 16,8 4-4-16,-2-2 1 0,-1-2-1 15,3 0 0 1,-8 4 0-16,3-4 0 0,-10 0 1 16,1 0 1-16,0 0-2 15,-9 0-2-15,-3 0 2 16,4-4 0-16,2-2 0 15,-3 4 0-15,9-4 1 16,2 0-1-16,1 4 0 16,6-2 0-16,2 3 0 15,3-4 1-15,-2 5 1 16,2 0 1-16,-11-1-3 16,8 1 0-16,-11 0 1 0,12-4-1 15,-13 4 0-15,4 0 1 16,3 0 1-16,-1 0 0 15,-2 0 0-15,3 0 1 16,2 0 0-16,-5 0 1 16,0 0 5-16,-6 0-4 15,3 0 7-15,-12 0-2 16,-9 0 3-16,-14 0-5 16,9 0-1-16,-9 0 0 15,-15 0-1-15,9 0 0 16,-5 0-2-16,-4 0 0 15,1 0 1-15,-13 0-1 16,10 0-1-16,-9 0-1 16,-6 0-2-16,0 0 0 15,0 0-3-15,0 0 1 0,0 0-3 16,0 0-11-16,-6 0-14 16,-14 0-44-16,-7-6-613 0</inkml:trace>
  <inkml:trace contextRef="#ctx0" brushRef="#br0" timeOffset="7990.469">26528 14181 2067 0,'3'0'1296'16,"6"-6"-1172"-16,8 1-108 16,12-4-15-16,12 4 5 15,3 5 0-15,-1 0-6 16,1 0 0-16,8 19 0 16,-17 9-10-16,-6 11 2 15,0 10-7-15,-17 4 3 16,-12 6 10-16,-18 7 2 0,-28 4 6 15,-12 1 7-15,5 0 15 16,-14-4-7-16,21-5 5 16,5-9-8-1,12-2-3-15,12-15-4 0,8-4-5 16,9-5-2-16,0-10-4 16,15-3-1-16,17-8-3 15,-9-2 4-15,9-4 0 16,-6 0-16-16,-12 0 5 15,4-6 7-15,-18 1 4 16,0 1 14-16,0 4 12 16,0 0-2-16,0 0-15 15,-9 15-8-15,-2 24 1 0,-7 12-1 16,9 14 1 0,4 7-2-16,5 4 0 0,0 0-1 15,0 1-2-15,20-4 0 16,-8 1 0-16,-1-6-2 15,-2-9 5-15,-9-11 0 16,0-3 2-16,0-11-2 16,-32-4 8-16,-12-7-1 15,-5-3-4-15,-3-6-3 16,-4-14-14-16,10 0-49 16,17-23-210-16</inkml:trace>
  <inkml:trace contextRef="#ctx0" brushRef="#br0" timeOffset="8603.57">27240 15187 2015 0,'0'0'205'15,"0"0"-185"-15,0-8 955 16,0-4-777-16,0 1-144 15,0-3 1-15,-15 6 3 16,7-1-15-16,-16 4-14 16,10 5-14-16,-12 0-10 15,3 20 1-15,-4 16-3 16,1 9-3-16,9 4 2 16,5 2-2-16,12-10 0 15,0-5-9-15,12-10-2 16,8-12-6-16,21-14 2 15,2-2 3-15,10-41-6 0,-4-16-3 16,-8-14-28-16,-9-12-17 16,-6-7 0-1,-12-4 32-15,-14 8 34 0,0 12 22 16,0 17 57-16,-5 15-1 16,-10 23-15-16,9 13-15 15,-8 8-26-15,11 15-11 16,-3 40-7-16,-3 16 0 15,1 19 1-15,8 8-2 16,0 1 0-16,23-12-3 16,0-11 0-16,9-17 0 15,0-18-8-15,17-40-27 0,-8-1-49 16,0-7-134-16</inkml:trace>
  <inkml:trace contextRef="#ctx0" brushRef="#br0" timeOffset="9002.63">27693 15140 2220 0,'-11'0'1101'16,"8"0"-939"-16,3 0-119 15,-6 0-5-15,6 0 2 16,-6 2-18-16,-3 10-15 0,-2 1 0 16,-10 16 1-16,7-1 1 15,-6 3-5-15,8-3-3 16,3-3-1-16,3-5 0 16,6-6-1-16,0-3-18 15,0-11-13-15,15 0-5 16,2 0 4-16,9 0 17 15,4-17 1-15,-4 3 10 16,-6 6 5-16,-8 2 5 16,-9 6 11-16,5 0 5 15,-2 9 3-15,3 8-8 16,-6 2-8-16,11-5-8 16,4-10-15-16,2-4-41 0,0 0-180 0</inkml:trace>
  <inkml:trace contextRef="#ctx0" brushRef="#br0" timeOffset="9203.57">27943 14833 1934 0,'-6'0'1594'16,"6"0"-1498"-16,0 19-76 15,0 16 8-15,0 11 6 16,0 11-21-16,6 8-7 15,6 0-2-15,-1-6-4 16,4-8 0-16,-4-9-18 0,-11-8-42 16,6-14-38-1,-6-10-126-15</inkml:trace>
  <inkml:trace contextRef="#ctx0" brushRef="#br0" timeOffset="9582.33">27998 15154 2078 0,'0'-3'1362'16,"0"0"-1275"-16,26 1-79 16,-2-2 5-16,13 2-3 15,-2-1-10-15,12 3-26 16,-15 0 2-16,0 0 10 0,-21 0 8 16,-5 0 6-16,3 0 5 15,-9 0 30-15,0 0 4 16,0 3-7-16,-9 13 6 15,-8 4-8-15,-4 5-13 16,10 4-6-16,-7-7-5 16,4 2-3-16,2-9 0 15,3 2-1-15,7-4-2 16,2-12-3-16,0-1-5 16,11 0-3-16,15 0 7 15,3 0-1-15,9 0 5 16,-6 0 1-16,-6 0 2 15,-2 0-3-15,-7 12 4 16,12 0-2-16,-6-1-2 16,21-6-19-16,-6-1-46 0,-1-4-335 0</inkml:trace>
  <inkml:trace contextRef="#ctx0" brushRef="#br0" timeOffset="17949.85">23434 8820 2282 0,'0'3'135'16,"0"0"444"-16,0-1-260 15,0-2-246-15,0 3-46 16,0-3 18-16,0 0 5 15,0 0-17-15,0 0-14 16,0 0-8-16,0 0 4 16,6 0-5-16,5 0-4 15,1 0 1-15,2 0-7 16,4 0 2-16,-4 0-2 16,4 0 0-16,-1 0 0 0,9 0 0 15,1 0 3 1,2 0-2-16,3 0 0 0,5 0-1 15,-2 0 0-15,6 6 1 16,2-2-1-16,1-4 0 16,0 1 1-1,-7 3-1-15,7-2 0 0,8 1 0 16,-11-3 0-16,11 3 0 16,3-3-1-16,-2 2 1 15,2 2 0-15,0-4 0 16,-5 2 0-16,2 2 0 15,-3-4 0-15,1 2 0 16,-1 1 0-16,-3-3 1 16,4 2-1-16,-4 2 2 15,1-4-1-15,-6 2 1 0,5-2-2 16,-8 3 3 0,-6 1-3-16,-6-4 0 0,-14 1 3 15,-1 3 3-15,-2-4 2 16,-9 2-8-16,0-2 0 15,0 4 2-15,0-4-2 16,0 0-25-16,0 2-29 16,-15-2-125-16</inkml:trace>
  <inkml:trace contextRef="#ctx0" brushRef="#br0" timeOffset="19159.55">23582 9664 2151 0,'0'0'179'0,"0"0"-162"16,0 0-17-16,0 0 587 15,0 0-345-15,0 0-194 16,0 0 11-16,6 0 19 16,8 0-25-16,-8 0-21 0,3 0 4 15,8 2 2 1,-8 2-12-16,11 1-1 0,-8-2-2 16,14-2-4-1,0 5 1-15,0 4-9 0,3-2 2 16,6-2-3-16,-3 1-2 15,9 6 4-15,-3-6-6 16,-3-1 2-16,11 3 0 16,-5 0-1-16,11-2-1 15,0 0 0-15,4 1 0 16,-1 3-2-16,3-3-2 16,-3-2 1-16,9 3-3 0,-9-1 0 15,3 0 2 1,-2-4-2-16,-10 1 0 0,6 0 2 15,-5 1-1-15,-12-3-1 16,0 0 3-16,-4 0 1 16,-4-1-2-16,-7-2 3 15,0 0-1-15,-14 0-1 16,0 0 1-16,0 0 1 16,-3 0-5-16,-3 0-1 15,0 0 1-15,0 0-9 16,8 0-21-16,-8-17-70 15,0-5-1230-15</inkml:trace>
  <inkml:trace contextRef="#ctx0" brushRef="#br0" timeOffset="50904.02">20194 15787 2454 0,'0'0'887'0,"0"0"-706"16,0 0-118-16,0 0-41 0,0 0 0 15,12 0 10 1,14 0-13-16,9 0-6 0,11 0 2 16,12-1-2-16,9-5-3 15,3 0-10-15,6 4-1 16,-7-4-2-16,4 1-8 16,-12 0-13-16,-6 4-20 15,3-5-25-15,-11 0-48 16,-10 0-172-16,-13 4-717 0</inkml:trace>
  <inkml:trace contextRef="#ctx0" brushRef="#br0" timeOffset="51120.159">20267 15985 3155 0,'-15'0'440'15,"1"0"-376"-15,14 0-44 16,0 0 15-16,14-11-14 16,33 4-13-16,25-8-3 15,10 3-5-15,17 1 0 16,2-1-4-16,33-7-24 16,-21 3-60-16,-26-7-193 0</inkml:trace>
  <inkml:trace contextRef="#ctx0" brushRef="#br0" timeOffset="54462.15">6451 18557 2952 0,'0'4'333'15,"0"-4"-31"-15,0 0-272 16,0 0-30-16,9 0 18 16,3-7 3-16,5-4-10 15,15-6-4-15,0 8 2 16,12-7 2-16,-1 7-8 15,15-2-3-15,-2 0-2 16,7 2-6-16,-7 4-11 16,5 5-24-16,0 0-41 15,-6 0-82-15,-14 0-546 0</inkml:trace>
  <inkml:trace contextRef="#ctx0" brushRef="#br0" timeOffset="54714.95">6597 18599 2167 0,'-9'0'1328'16,"0"0"-1231"-16,9 0-76 16,0 0-4-16,0 0 27 0,0 0-18 15,0 0-19 1,6 0-7-16,11 7 0 0,15-7 2 15,0 0-1-15,18 0-1 16,5 0-2-16,9-7-4 16,8-13-11-16,30-11-41 15,-12 9-61-15,-26-1-361 0</inkml:trace>
  <inkml:trace contextRef="#ctx0" brushRef="#br0" timeOffset="68813.989">26586 5646 3066 0,'-14'25'71'0,"-7"12"36"16,1 18 6-16,-3 12-60 16,-3 18-3-16,14 11-18 15,0 4 6-15,12-3-16 16,0 0-6-16,0-16-9 15,0-8-7-15,0-16-25 16,0-6-28-16,0-21-49 16,-14-12-221-16</inkml:trace>
  <inkml:trace contextRef="#ctx0" brushRef="#br0" timeOffset="69129.77">26232 6195 3329 0,'0'-2'265'0,"-6"2"-238"15,0 0-16-15,6 0 4 16,0 10-1-16,0 27-1 16,0 10 6-16,6 14-2 15,6 4-4-15,2 5-5 16,-2-6-1-16,-6 1-7 15,-4-9 3-15,10-7 1 16,-6-15 3-16,-6-13-3 0,6-5 1 16,-6-15 0-16,3-1 9 15,11 0 1-15,18-27-2 16,9-18-7-16,26-15-6 16,37-36-3-16,-8 15-27 15,-17 5-135-15</inkml:trace>
  <inkml:trace contextRef="#ctx0" brushRef="#br0" timeOffset="72056.5">29608 8053 2687 0,'0'0'780'0,"0"0"-655"15,0 0-87-15,0 0-3 16,0 0-3-16,0 0-12 15,0 0-11-15,0 0-2 16,0 0 0-16,0 0-4 16,-6 9-3-16,6 13-5 0,-6 20 5 15,-2 9 3-15,5 13 3 16,3 2 1-16,0-7-7 16,0-11 1-16,0-9-1 15,0-15 0-15,17-11 0 16,-5-10-8-16,20-3-4 15,-3-25-7-15,23-54-49 16,-17 3-93-16,-3 3-1914 0</inkml:trace>
  <inkml:trace contextRef="#ctx0" brushRef="#br0" timeOffset="72494.4">29570 7723 2361 0,'6'0'328'0,"3"0"-310"16,-6 0 344-16,5 0-289 15,4 0-55-15,-6 6-17 16,8 2-1-16,-8 1-11 15,0-1-14-15,-6-5-13 16,0 2 38-16,-12-1 88 16,-8-2-1-16,0-2-21 15,2 0-20-15,9 0-10 16,7 0-22-16,2 0-14 16,11 0-143-16,15 0-535 0</inkml:trace>
  <inkml:trace contextRef="#ctx0" brushRef="#br0" timeOffset="72996.709">30166 8214 2803 0,'0'0'63'16,"0"0"607"-16,0 0-573 15,0 0-61-15,0 0-1 16,0 0-11-16,20 0-8 0,15 0-6 15,23-6 0 1,0-11-4-16,15 3-3 0,-3-3-3 16,-1 3-2-16,-16 0-5 15,2 2-9-15,-9 2-12 16,-8-5-28-16,0-5-42 16,-15 4-98-16,-8-4-2112 0</inkml:trace>
  <inkml:trace contextRef="#ctx0" brushRef="#br0" timeOffset="73281.98">30541 7899 3497 0,'0'0'153'0,"0"0"-133"16,0 0-3-16,14 0-1 0,9 2-12 15,9 10 0-15,12 2-4 16,5 3 0-16,-2 2-1 16,-12 1-7-16,-3 2-16 15,-6 3 6-15,-15-2 14 16,-11 3-2-16,0-4 5 16,0 6 1-16,-17 0 0 15,-21 4 6-15,6 1-6 16,-20 2-19-16,17-10-76 15,3-11-566-15</inkml:trace>
  <inkml:trace contextRef="#ctx0" brushRef="#br0" timeOffset="73889.05">31281 7864 3552 0,'0'-2'115'0,"0"-2"-87"16,0 4 3-16,0 0-10 0,0 0-16 15,18 0-5-15,14 0 0 16,11 11 0-16,-8 13 0 16,6 3-1-16,-9 7 1 15,-9 2-4-15,-8-1 1 16,-4-1-2-16,-11-4-4 15,0-7 8-15,0-6 1 16,-11-2 0-16,-4-9 0 16,1-6 6-16,5-4 0 15,-8-27-6-15,14-14-3 0,3-3-4 16,0-2-1 0,0-2-4-16,20 10-21 0,21-5-26 15,5 13-39-15,-14 8-285 16</inkml:trace>
  <inkml:trace contextRef="#ctx0" brushRef="#br0" timeOffset="74287.61">31810 8022 1857 0,'0'-3'1684'15,"9"-2"-1604"-15,-9 2-50 16,12 0-3-16,8 3-15 15,6 0-10-15,-6 0-2 16,7 3-6-16,-1 14 3 16,-6-1-4-16,-8 4-3 15,-12-3-1-15,0-3-5 16,0-3 16-16,-18-2 11 16,-2-4 4-16,-3-5-4 15,-1 0-7-15,10-1-4 16,-1-23-18-16,15-21-27 0,15 6-43 15,8 2-345-15</inkml:trace>
  <inkml:trace contextRef="#ctx0" brushRef="#br0" timeOffset="75698.72">29314 9347 3447 0,'0'-2'154'0,"0"-1"-116"15,0 0 5-15,0 3-18 16,0-2-16-16,15 2-6 15,8 0-2-15,9 0 2 16,-9 0 1-16,9 10-4 16,-5 10 0-16,-10 0 1 15,0 0-1-15,-2 1-1 16,-15 3 1-16,0-4-12 16,0-4 7-16,0-7 2 0,-15-1-1 15,4-8 4-15,5 0 0 16,-6-11 5-16,12-23 0 15,0-2-5-15,0-16 0 16,12 5-19-16,32-15-31 16,-1 13-48-16,-5 13-278 0</inkml:trace>
  <inkml:trace contextRef="#ctx0" brushRef="#br0" timeOffset="76178.459">29727 9410 2504 0,'0'0'192'15,"0"0"303"-15,0 0-230 16,0 0-194-16,6 0-51 0,8 0-17 16,1-7-3-16,11-3 0 15,-6-5 0-15,-11 4-1 16,9-4-1-16,-13 2 2 15,-5 5 0-15,0-3 9 16,0 3-9-16,-5 8 17 16,-16 0-4-16,1 0-13 15,-3 1 1-15,-1 19 2 16,4 4-3-16,0 1 1 16,17 3-1-16,-6-3 2 15,9 0-2-15,9-3-5 16,8-7-3-16,15-4 4 15,3-8-6-15,17-3-32 0,-17-6-82 16,-3-8-833-16</inkml:trace>
  <inkml:trace contextRef="#ctx0" brushRef="#br0" timeOffset="76471.39">30102 9212 2756 0,'0'0'0'16,"0"0"742"-16,-12 0-635 16,1 0-67-16,-10 0-20 15,10 8-11-15,-7 15-8 16,4 3-1-16,8 5 4 16,0-4-4-16,6 3-5 15,6-5-2-15,20-4 0 0,-3 3 4 16,1-5 2-1,-4-5-3-15,0 0 0 0,-14 0-1 16,0-5-1-16,-6 2-5 16,0 0-6-16,-18 1-8 15,-8-7-32-15,-6-5-67 16,21 0-426-16</inkml:trace>
  <inkml:trace contextRef="#ctx0" brushRef="#br0" timeOffset="76975.93">30636 9306 3360 0,'0'0'266'16,"0"0"-240"-16,0 0 11 16,0 0 4-16,6 0-22 15,26 0-14-15,9 0 1 16,14 0 3-16,18 0-4 15,-4-12-3-15,-5 0-2 16,9 5 0-16,-9-3-5 16,-9 0-4-16,-11-2-14 15,-1 6-29-15,1-11-34 0,-6 3-87 16,-18-2-979-16</inkml:trace>
  <inkml:trace contextRef="#ctx0" brushRef="#br0" timeOffset="77244.77">31064 9024 3154 0,'0'0'439'0,"0"0"-415"16,0 0-7-16,26 2-7 15,0 1-6-15,6 2 0 0,-3 6-4 16,12 4 0-1,-15 4-1-15,-9 1 1 0,-2 0-1 16,-10 8-4-16,-5 0 4 16,0 1 1-16,-17 4 7 15,3 1-3-15,-13-3-1 16,4-2-3-16,0 2-9 16,8-11-45-16,10-9-104 0</inkml:trace>
  <inkml:trace contextRef="#ctx0" brushRef="#br0" timeOffset="77964.53">31677 9032 3455 0,'0'-3'129'0,"0"0"-79"16,0 3 15-16,0 0-33 15,0 0-18-15,0 0-9 16,17 0-5-16,9 8 3 16,3 12-1-16,-3 0 2 15,6 8-4-15,-8 0 0 16,-13 3 0-16,10 0 0 16,-21-3-4-16,0-3-9 15,0-1 7-15,0-12-5 16,-6-5-1-16,-9-7 8 0,-2 0 4 15,-1-25 0-15,7-14-17 16,-1-12 2-16,12-3-3 16,0 0-8-16,26-4-21 15,15 13-51-15,-3 13-269 0</inkml:trace>
  <inkml:trace contextRef="#ctx0" brushRef="#br0" timeOffset="78499.43">32217 9142 2593 0,'0'0'733'0,"0"0"-458"16,0 0-222-16,0 0-18 16,0 8-7-16,0 9-15 15,9 15 2-15,5 4-3 16,-2 4-7-16,0-2-5 0,-1 6-7 16,4-11-64-16,-15-16-331 15</inkml:trace>
  <inkml:trace contextRef="#ctx0" brushRef="#br0" timeOffset="80867.05">29099 6142 1521 0,'0'0'1535'15,"0"-4"-1189"-15,0-2-168 16,0 4-114-16,0-2-21 15,0 4-17-15,0 0-16 16,0 0-10-16,15 27 2 16,11 13 0-16,3 13 1 15,3 11 2-15,6 4-1 16,-3-1 1-16,5-6-4 16,-8-11 0-16,-3-10 0 15,-8-10-1-15,-4-13-1 16,-2-9 1-16,-15-8 0 15,6 0 2-15,-1-28 6 16,-2-19-5-16,-3-18-1 16,0-8-2-16,0-7-5 0,0 7-7 15,0 11-4-15,0 20-20 16,0 24-52-16,15 17-170 16,2 1-1873-16</inkml:trace>
  <inkml:trace contextRef="#ctx0" brushRef="#br0" timeOffset="81217.79">29721 6408 3491 0,'-14'-2'117'16,"2"2"-91"-16,0 0-8 15,-5 2-8-15,-3 20-10 16,8 7-2-16,-8 6-1 15,8-2-4-15,6-1-12 16,-2-7-14-16,8-5-13 16,0-14-6-16,0-6 4 15,14 0 41-15,-2-13 7 16,8-14 0-16,3-4 0 16,-5 3 5-16,-10 6 14 15,-2 9 24-15,0 12-5 16,3 1-22-16,-9 0-12 15,3 0-4-15,11 10 0 0,-2 5 3 16,-9-4-3 0,14-6 0-16,-8 0-18 15,5-5-45-15,-2-5-133 0,-6-9-591 0</inkml:trace>
  <inkml:trace contextRef="#ctx0" brushRef="#br0" timeOffset="81564.59">29840 6361 3453 0,'0'0'131'0,"0"0"-111"15,9 0-13-15,14 0-2 0,9 20-5 16,-3 5 3-16,-3 3-3 16,1 3 0-16,-10-6 0 15,1-1-5-15,-10-4 3 16,-8-9 2-16,0-5 7 16,0-6 8-16,0 0-1 15,0-6 11-15,-14-23-25 16,14-4-6-16,-6-12-13 15,6 0-19-15,6 0-26 16,14 10-107-16,-5 15-987 0</inkml:trace>
  <inkml:trace contextRef="#ctx0" brushRef="#br0" timeOffset="81757.58">30215 6399 3288 0,'0'0'310'0,"0"0"-288"15,0 0-18-15,0 0-3 16,6 19-1-16,14 1 0 16,-5 1-16-16,2 3-46 0,-8-5-57 15,6-10-561-15</inkml:trace>
  <inkml:trace contextRef="#ctx0" brushRef="#br0" timeOffset="81867.31">30169 6112 2987 0,'0'0'0'0,"17"6"-1260"0</inkml:trace>
  <inkml:trace contextRef="#ctx0" brushRef="#br0" timeOffset="82163.22">30468 6302 3479 0,'-15'0'134'16,"4"6"-106"-16,-4 4-14 15,-2 8-11-15,-1 4-3 16,4 6-7-16,2 0-23 15,6-4-40-15,6-13-23 16,0-3-135-16,0-8-32 16,9 0 149-16,9-12 111 15,5-9 20-15,-12 1 59 16,10 5 110-16,-10 12-29 16,4 3-72-16,-3 0-59 15,5 0-14-15,0 7-9 16,4 4-2-16,14-9-4 0,-6-2-60 15,-6 0-265-15</inkml:trace>
  <inkml:trace contextRef="#ctx0" brushRef="#br0" timeOffset="82505.89">30642 5859 2678 0,'-6'0'957'16,"-2"0"-895"-16,2 0-50 15,0 31-9-15,6 14-3 16,0 17 11-16,0 3-2 16,0-1-3-16,6-9-3 15,8-16-3-15,4-13-9 16,-4-15-3-16,-2-11 0 0,-3 0 12 16,14-17 0-16,0-9 0 15,-2 0-6-15,-7 10-3 16,9 11 3-16,-5 5 1 15,8 5-7-15,-9 26 1 16,4 8 0-16,-15 2-1 16,-1-6 4-16,-5-9 1 15,0-9 3-15,-20-9 4 16,-18-8 0-16,9 0-13 16,-14-16-18-16,2-44-39 15,15 1-90-15,17 0-904 0</inkml:trace>
  <inkml:trace contextRef="#ctx0" brushRef="#br0" timeOffset="82853.239">30898 5651 3540 0,'0'0'117'0,"0"0"-86"15,0 10-15-15,0 27-7 16,14 18 14-16,4 12-4 15,-1 6-13-15,4 3-3 16,5-10-1-16,-3-14-2 16,9-13-11-16,-6-9 1 15,-3-16-6-15,1-14 3 16,2 0 2-16,0-23-4 0,-6-6-10 16,-2-2 12-16,-7 4 13 15,-11 9 2-15,0 5 11 16,0 7 4-16,0 6 5 15,-5 0-11-15,-10 8-8 16,6 23-3-16,-8 8 0 16,17 4 0-16,0 6-5 15,0-8 3-15,67-12-20 16,-12-15-35-16,3-14-79 0</inkml:trace>
  <inkml:trace contextRef="#ctx0" brushRef="#br0" timeOffset="83481.89">31764 5809 2722 0,'0'0'917'16,"0"0"-860"-16,0 0-53 16,0 20-4-16,0 13 6 0,0 15 10 15,11 2-4-15,-5 7-10 16,-3-14 1-16,-3-4-2 15,12-13 0-15,-12-13-1 16,0-9 2-16,0-4-2 16,0-20 6-16,0-26-6 15,-15-19-7-15,4-13 7 16,-10-5 0-16,4 5 1 16,8 15 3-16,0 25 6 15,9 9 0-15,0 24-2 16,0 5-8-16,0 5-7 15,6 30 7-15,17 6 0 16,-2 9-1-16,-1 7 1 0,3-12-2 16,-5-5 1-1,-4-15-2-15,-2-10-10 0,0-15-1 16,-7 0 4-16,4-26 10 16,3-16 0-16,-4-11-2 15,7-4 0-15,-6 12 2 16,-6 8 0-16,2 18 4 15,4 9 3-15,-3 10-7 16,6 6-2-16,2 25-1 16,1 14-3-16,11 11 3 15,-6 7 0-15,6 2-19 16,6 3-43-16,-9-18-64 16,-5-15-430-16</inkml:trace>
  <inkml:trace contextRef="#ctx0" brushRef="#br0" timeOffset="84167">32243 5946 2764 0,'-11'-5'780'15,"-4"5"-724"-15,6 0-33 16,-2 0 12-16,-4 3-23 16,-2 22-9-16,2 3-3 15,4 6 0-15,2 1-8 16,6-10-13-16,3-4-25 15,0-3-27-15,0-12-12 16,12-6-2-16,5 0 56 16,-2 0 27-16,-1-18 4 0,4 5 21 15,-13-5 43-15,1 7 8 16,-6 2-19-16,0 4-25 16,3-1-16-16,6 4-12 15,-3-2-12-15,2 2-19 16,4-1-9-16,0 0 13 15,-1-3 14-15,-2 1 6 16,-3-1 7-16,-1 1 5 16,1 2 28-16,-6 1 21 15,0 2-2-15,0 0-22 16,0 0-10-16,0 0-12 16,3 0-8-16,15 21 0 15,-10 10-3-15,13 13 3 0,-1 8 0 16,0 2-1-16,4-3 0 15,2-1-1-15,-15-10-7 16,1-9-3-16,-6-6-2 16,-6-9 0-16,0-8 8 15,0-7 6-15,0-1 28 16,0-1 18-16,-12-29-26 16,6-10-12-16,-5-18-2 15,-4-12-6-15,4-7 0 16,5-6 0-16,6 7-6 15,0 7-5-15,0 22 4 16,0 16-6-16,9 8-11 16,14 14-7-16,-6 7-7 15,-5 2 8-15,2 0 11 0,-8 14 9 16,0 11 0-16,-6 6 0 16,0 0 10-16,-6 0 14 15,-8-2-1-15,-4-4-9 16,1-3-4-16,-6-5-25 15,20-3-109-15,-3-9-749 0</inkml:trace>
  <inkml:trace contextRef="#ctx0" brushRef="#br0" timeOffset="84587.01">32583 5854 2790 0,'0'0'731'0,"0"0"-686"16,0 14-42-16,6 17 20 16,8 14 7-16,-2 8-4 15,0 6-14-15,-6 2-9 16,2-3-3-16,-8-7-5 16,0-12-3-16,0-13 8 15,0-15-3-15,-8-8 3 16,2-3 10-16,-12-18 0 15,1-23-6-15,8-17-4 16,-2-12-7-16,-1-3-1 16,12-6 5-16,0 12 1 15,0 13 2-15,3 14 0 0,23 15-10 16,0 13-9-16,6 12 1 16,-9 0 11-16,-2 4-1 15,-7 22 0-15,-5-1 0 16,-9 2-6-16,0 2 13 15,0-6-1-15,-12-1 2 16,-5-8 1-16,-4-2-1 16,7-7-9-16,14-5-46 15,0-11-144-15,0-9-1522 0</inkml:trace>
  <inkml:trace contextRef="#ctx0" brushRef="#br0" timeOffset="84716.28">32824 5799 1926 0,'0'0'1326'15,"9"0"-1230"-15,0 10-61 0,-1 11 24 16,1 11-16-16,3-4-21 16,-6 1-14-16,2-4-8 15,4-9-36-15,-12-7-228 0</inkml:trace>
  <inkml:trace contextRef="#ctx0" brushRef="#br0" timeOffset="84842.39">32772 5541 3362 0,'0'0'0'0,"0"16"-14"16,12 4-204-16</inkml:trace>
  <inkml:trace contextRef="#ctx0" brushRef="#br0" timeOffset="85480.19">32993 5727 3393 0,'0'2'178'15,"0"2"-144"-15,0 4-16 16,0 5-6-16,17 1 3 16,-11 4-13-16,0-5-2 15,-3 2-7-15,-3-6-4 16,0-7-9-16,0-2 8 15,0 0 12-15,8-2-1 0,1-22 0 16,-9 3-16-16,9-3 1 16,5 7 7-16,-8 9 1 15,6 8 3-15,8 0 0 16,-11 0 2-16,8 14 3 16,1 6-1-16,-12 1 1 15,8-7 0-15,-2-7 4 16,-1-3-4-16,4-4 4 15,5-6-4-15,3-19-15 16,1-6-27-16,-4 0 22 16,-14 2 20-16,-6 6 36 15,0 10 36-15,0 8 0 16,0 5-27-16,-15 0-22 0,10 0-18 16,-7 0-5-16,-3 10-3 15,12 7-1-15,3 0-14 16,0-3-25-16,0-6-10 15,0 2-15-15,18-5 20 16,8-3 35-16,-8 2 13 16,8 0 5-16,-9 8 18 15,1 11 4-15,8 14 1 16,0 13-11-16,-9 10-2 16,9 5-10-16,-8 1-5 15,-9 2 0-15,-4-3 0 16,-5-10-4-16,-5-14 4 15,-30-12 14-15,3-15 28 16,-9-14 1-16,-5-4-7 16,17-37 3-16,11-16-18 0,18-21-21 15,6-8 0-15,81-29-14 16,-6 22-81-16,-5 13-346 0</inkml:trace>
  <inkml:trace contextRef="#ctx0" brushRef="#br0" timeOffset="86157.5">30334 7007 2388 0,'21'0'440'15,"16"-8"-33"-15,19-12-168 16,51-14-169-16,53-17-8 16,87-14-17-16,35-6-2 15,11 4-13-15,-20 11-6 16,-43 17-8-16,-38 10-6 16,-47 7-10-16,-38 11-10 15,-46-2-24-15,-3 3-21 16,-11-11-37-16,-6 7-46 15,-18-3-355-15</inkml:trace>
  <inkml:trace contextRef="#ctx0" brushRef="#br0" timeOffset="90701.85">30584 7015 2154 0,'-6'0'391'15,"6"0"-311"-15,0 0-14 16,0 0 316-16,0 0-98 16,0 0-204-16,0 0-40 15,-8 0 16-15,8 0-6 16,0 0-30-16,-3 0-11 15,3 0 1-15,0 0 4 16,0 0-7-16,0 0-7 16,0 0 2-16,0 0 0 15,0 0-2-15,0 0 0 0,0 0 6 16,0 0 2-16,11 0-1 16,21 0-2-16,12 0 0 15,26-2 0-15,34-12-3 16,62-12-1-16,58-13-1 15,20-6 1-15,-12 8-1 16,-63 6-8-16,-68 13-21 16,-40 11-51-16,-35 3-129 15,-26 4-349-15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06:00.7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25953 9370 2598 0,'0'2'107'0,"0"2"109"15,0 2 116-15,0-4-185 16,17 4-82-16,-8-3-9 15,11 1-10-15,6 1-5 16,12 3-10-16,17 0-6 16,12 2-5-16,18-1-2 0,16-3-2 15,1 0-4 1,20-6 0-16,-12 0-5 0,-5 0-2 16,-18 0-1-16,-11 0-1 15,-15-6-1-15,-18-2-2 16,1 1 0-16,-12 6 0 15,-12-5-8-15,-8 3-1 16,-6 3-12-16,-6-6-23 16,0 4-59-16,-6-5-266 0</inkml:trace>
  <inkml:trace contextRef="#ctx0" brushRef="#br0" timeOffset="712.949">26351 9164 2739 0,'0'0'482'0,"0"0"-391"0,-6 0-55 16,6 0 25-16,-6 0-15 16,-5 0-26-16,-10 0-4 15,4 14 5-15,-9 0-4 16,-12 6 4-16,-3-1 1 16,1 1-4-16,-7 0 2 15,12-5-1-15,-3-1-4 16,-2-7-4-16,8 2-1 15,12 0-3-15,-1-3 2 16,15 0 0-16,-2-6-1 16,8 0-2-16,0 0 0 15,0 0 5-15,26 5-3 16,0 5 3-16,3 5-1 16,17 11-2-16,4 2-4 0,-1 5 1 15,4 4-3-15,2 3-2 16,-3-1-22-16,-8-11-66 15,-27-17-844-15</inkml:trace>
  <inkml:trace contextRef="#ctx0" brushRef="#br0" timeOffset="2319.2">5292 11894 3425 0,'0'-11'129'0,"0"3"-118"16,20-7 18-16,7-1-6 15,13-4-7-15,7 0-8 16,17-1 2-16,-6 6 2 16,14 1-1-16,1 4-5 15,5 2-6-15,4 8 1 0,-12 0-1 16,8 0-1-16,-11 0 1 16,5 19-6-16,-11 7 0 15,-2 6 6-15,-19 6 0 16,-8 13 0-16,-11 3 0 15,-13 8 2-15,-8 6-2 16,0 3 3-16,0 1-3 16,-8 4 4-16,-13-5-4 15,-2-3 3-15,-12-7-1 16,3-5-1-16,-3-4 4 16,-17-7 5-16,5-6 6 15,-22-8 0-15,-15-5 4 0,-4-15-6 16,-8-11-2-1,-8 0-2-15,-1-37-3 0,1-18-2 16,-7-26 0-16,24-10 0 16,20-11-2-16,18-8 1 15,20 3 0-15,29-1-4 16,17 12-5-16,24 12 3 16,37 14-6-16,10 19-5 15,54 41-7-15,-23 10-13 16,-17 18-102-16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08:34.07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19962 3225 2764 0,'-9'0'160'0,"9"0"-132"0,0 0 2 15,0 0-1-15,0 0 190 16,0 0-113-16,0 0-72 16,0 0-14-16,0 0 3 15,0 0-6-15,0 0 3 16,0 0 2-16,0 0 8 15,23 0 1-15,-5 0-5 16,8 4-4-16,12-2-4 16,5 2-4-16,7-3-2 15,5 3-3-15,15-4-3 16,-1 0-3-16,7 0-2 16,-1 0-1-16,7 0 4 15,-1 0-4-15,0 0 1 0,7 0 1 16,5 0-2-16,2 0 0 15,-4 0 1-15,10 0-1 16,-5 0 2-16,-6 0-1 16,-3 0-1-16,-2 0 0 15,-10 0 1-15,-2 0 0 16,5 0-1-16,4 0 0 16,-7-4 0-16,1 4 1 15,5 0-1-15,-5 0 0 16,-4 0 0-16,4 0 0 15,-4 0 1-15,7 0 0 16,-12 0 2-16,11-1-3 16,-14-3 0-16,14-2 1 15,-2 0-1-15,0-2 1 16,-1 2 1-16,-8-1-1 0,3 0 1 16,-1 2-2-16,-8-3 3 15,6-2-1-15,6 6-2 16,-12-5 0-16,6 1 3 15,0-1-1-15,-6 3-2 16,-3 3 5-16,-3-3-3 16,0 4 4-16,-6-1-2 15,7 0 1-15,-4 1 0 16,0-1 3-16,3 0 1 16,-8 3 0-16,5 0-1 0,1 0-2 15,2 0-1-15,-6 0 3 16,1 0-3-16,2 0 1 15,-3 0 1-15,1-3 2 16,-1 1 2-16,3-2-5 16,-2 2 0-16,-10-1-2 15,1 0 3-15,-3 0-2 16,-6 0 0-16,-9-3 1 16,-3 4 0-16,-8-1 1 15,-6 3 0-15,0-3 1 16,2 3 1-16,-8 0-2 15,0 0-3-15,0 0-4 16,0 0 0-16,0 0-10 16,0-8-14-16,0-1-27 15,0-1-151-15</inkml:trace>
  <inkml:trace contextRef="#ctx0" brushRef="#br0" timeOffset="10027.369">26720 9895 2540 0,'0'0'245'0,"0"0"-171"16,0 0-40-16,0 0 308 15,0 0-230-15,0 0-83 16,0 0-16-16,0 0-6 16,0 0-7-16,0 0 5 15,0 0 6-15,0 0 15 16,0 0 11-16,0 0-1 15,0 0-4-15,0 0-6 0,0 0-7 16,0 0-9 0,0 0-1-16,9 0-1 15,8 0-8-15,-2-4 4 0,11 2-4 16,3-1 0-16,-6 3 1 16,9 0-1-16,0 0 0 15,-3 0 0-15,0 0-1 16,0 0-2-16,-3 9-1 15,-8 7-2-15,-4 1 6 16,-2 8 1-16,-1 6-1 16,-11 3 5-16,0 9-2 15,0 5-2-15,0 0 2 16,-5 3-3-16,-10 5 1 16,12-5 2-16,-11-4-3 15,8-2 0-15,6-5 0 0,0-5 0 16,0-4 0-1,0-1 0-15,0-5-1 0,6-2 1 16,8-3-3-16,-11-1 3 16,12-6 0-16,-1 0-3 15,4-5 3-15,-1-2 0 16,3-1 1-16,4 3-1 16,-4-3 1-16,-6 0-1 15,13-3 1-15,-7-2-1 16,0 4 2-16,-2-4-2 15,-4 0-1-15,-2 0 1 16,-9 2-1-16,3-2 1 16,2 0 0-16,-8 0 0 15,0 0-1-15,0 2 1 16,0-2-2-16,0 0 2 0,0 0 6 16,0 0 0-16,0 0 0 15,0 3-4-15,0 6 2 16,0 0-2-16,-14 5 2 15,5 7 0-15,-11 9 0 16,8 3 10-16,-8 1-2 16,-1 11-2-16,7 0-4 15,-6 3 0-15,8 0-2 16,-3 8 3-16,4-1-2 16,11 1-3-16,-6 0-1 15,-3 3 2-15,6 3 2 16,3-2-2-16,0 1-3 15,0 2 4-15,0-1-2 0,0-1 1 16,-5 0-1-16,-10-1-1 16,3 1 4-1,1 0-2-15,-4-5 1 0,4-2-1 16,-4-4 3-16,3-7-4 16,1-4 1-16,-1-2 4 15,-11-5 0-15,8-5 0 16,-11 2 3-16,-6-7 0 15,-8 1 1-15,5-3-1 16,0-6-3-16,-3-6-3 16,-2-3-1-16,10-5-3 15,1 0-7-15,9-8-12 16,11-40-19-16,9 1-67 0,0 2-536 16</inkml:trace>
  <inkml:trace contextRef="#ctx0" brushRef="#br0" timeOffset="11091.76">29274 5915 3063 0,'-9'-8'510'15,"9"-3"-456"-15,-9 8-19 16,4 0 4-16,5 3-17 16,0 0-22-16,0 31-2 15,14 20 2-15,4 25 0 16,8 18 2-16,3 10 0 15,-6-2-2-15,3-12 0 0,6-17 0 16,-9-14 0 0,6-19-1-16,-17-13 1 0,5-15-2 15,-2-12 2-15,-9 0 15 16,0-37 13-16,5-22-17 16,4-19-9-16,-9-19-2 15,-6-7-2-15,0 2-1 16,0 15-3-16,0 25-6 15,0 34-13-15,0 22-35 16,2 6-230-16</inkml:trace>
  <inkml:trace contextRef="#ctx0" brushRef="#br0" timeOffset="11437.03">29875 6350 2861 0,'-17'-14'784'0,"-1"0"-725"16,-8 2-47-16,6 4 5 15,2 8-5-15,4 0-12 16,5 20-1-16,3 11-1 16,-8 2-2-16,8 1-10 15,6 1-9-15,0-10-7 16,0-15-4-16,0-4 2 0,0-6 10 15,6 0 8 1,8-16 14-16,1-13 0 0,-1 8 0 16,-5-1 4-1,0 13 19-15,-9 5 3 0,9 4-26 16,2 0-7-16,4 18 7 16,5 0 0-16,6 2-11 15,27-8-8-15,-19-6-55 16,-2-6-480-16</inkml:trace>
  <inkml:trace contextRef="#ctx0" brushRef="#br0" timeOffset="11684">30058 6175 2630 0,'-8'0'887'0,"8"0"-784"16,0 0-77-16,0 13-23 15,0 2-2-15,23 11-1 16,0 2 5-16,3 0-3 0,0-3-1 15,-8-2 2-15,2-6-2 16,-11-9-1-16,-9 2 0 16,9-9 1-16,-9-1 4 15,0 0 1-15,0 0 8 16,0-1-5-16,-9-19-4 16,9-10-5-16,0-3-20 15,32-14-37-15,8 12-75 16,-10 4-776-16</inkml:trace>
  <inkml:trace contextRef="#ctx0" brushRef="#br0" timeOffset="11864.93">30503 6399 2509 0,'0'0'787'0,"0"-6"-787"16,0 2-173-16,9 1-479 0</inkml:trace>
  <inkml:trace contextRef="#ctx0" brushRef="#br0" timeOffset="12381.63">30785 6118 3592 0,'0'0'98'16,"0"0"-84"-16,0 20-9 16,14 14 6-16,9 8-3 15,4 7-2-15,-10-4-4 16,3-5-2-16,-8-13 0 15,-6-9-8-15,2-7-3 16,-8-11 7-16,0 0 4 16,-14-31 0-16,2-20-10 15,-8-20 3-15,3-8 7 16,5 0-2-16,3 3 2 0,9 19 9 16,0 21-8-1,0 14 8-15,9 16-3 0,8 6-6 16,4 8-5-16,8 26 0 15,3 12 0-15,0 1 3 16,0 3 0-16,-15-1-3 16,1-16 0-16,-4-9-2 15,-5-18-12-15,-3-6-1 16,5-12 18-16,1-27-12 16,-9-12-15-16,11 2 22 15,-2 4 7-15,-6 12 12 0,8 15 13 16,-8 16-11-1,9 2-14-15,2 11-14 16,9 23 7-16,-3 12 0 0,9-1-15 16,3 0-18-16,17-13-47 15,-17-8-296-15,6-17-766 16</inkml:trace>
  <inkml:trace contextRef="#ctx0" brushRef="#br0" timeOffset="12989.98">31491 6105 2598 0,'0'-6'774'16,"0"0"-654"-16,0 4-13 15,-3-2-32-15,-3 4-34 16,0 0-27-16,6 0-14 0,-11 6 0 16,8 12-2-1,-9 7 0-15,12-4-9 0,-6 0-19 16,6-6-23-16,0-11-13 16,0-4 10-16,6 0 13 15,6-2 32-15,2-12 2 16,-2 5 9-16,-9 0 25 15,-3 9 29-15,0 0-27 16,0 0-22-16,5 9-4 16,4 6 10-16,9 1-4 15,2-7-7-15,0-7-3 16,4-2-1-16,-1-8-29 16,3-20-7-16,-6-8 1 15,1-1 39-15,-10 5 4 16,-5 9 48-16,-6 14 14 0,0 4 6 15,0 5-33 1,0 9-30-16,0 31-9 0,0 17 0 16,0 9 0-16,12 13 2 15,-4 2-2-15,1-5 0 16,0-9-2 0,-3-11-8-16,-1-17-1 0,-5-8 5 15,0-19 6-15,0-12 0 16,0 0 13-16,0-28 6 15,0-17-10-15,0-20-1 16,0-16-8-16,0-7 0 16,0-3 0-16,12 12 1 15,8 14-1-15,7 20-6 16,-10 18-8-16,6 9 2 16,-8 18 2-16,-4 0-2 0,-11 0-13 15,0 14-23-15,0 15 27 16,-11 2 17-16,-15 0 4 15,2 0 4-15,-2-6-4 16,15-8 0-16,11-15-27 16,0-2-131-16,5 0-575 15</inkml:trace>
  <inkml:trace contextRef="#ctx0" brushRef="#br0" timeOffset="13367.849">32019 5955 3407 0,'0'0'197'15,"0"14"-160"-15,0 26-25 16,0 13 10-16,0 11-11 16,0 11-4-16,0-8-2 15,0-2-4-15,0-12 2 16,0-13-3-16,0-15-1 16,0-11 1-16,0-10 1 15,0-4 4-15,-11-20 5 16,-1-21-6-16,-2-19-4 15,8-23-8-15,6-10 0 16,0 1-2-16,0 9-3 16,20 15 9-16,9 23-2 15,-3 18-2-15,6 9-1 16,-8 18 3-16,-4 0-6 0,-8 9-9 16,-1 22 3-16,-11 9 12 15,0-4 6-15,-6 4 6 16,-17-4-1-16,0-7 7 15,8-9-2-15,1-9-10 16,14-11-18-16,0 0-60 16,0-15-336-16</inkml:trace>
  <inkml:trace contextRef="#ctx0" brushRef="#br0" timeOffset="13635.33">32217 5946 2773 0,'0'-5'401'0,"0"-1"-401"16,0-5-70-16,9 6-160 16,-9-4-79-16,6 3-69 0,-6 4 378 15,0 2 131 1,0 0 207-16,0 0-47 0,0 0-89 16,0 0-82-16,0 0-44 15,0 0-35-15,0 19-11 16,0 10 25-16,0 5-14 15,0 13-16-15,8 2-6 16,-5-7-9-16,-3-7-5 16,9-5-3-16,-3-14-2 15,0-16-24-15,-1-8-57 16,1-20-458-16</inkml:trace>
  <inkml:trace contextRef="#ctx0" brushRef="#br0" timeOffset="13763.88">32182 5546 2015 0,'0'0'1503'16,"-6"0"-1432"-16,6 0-71 15,0 15-7-15,6 15-105 16,15 5-577-16</inkml:trace>
  <inkml:trace contextRef="#ctx0" brushRef="#br0" timeOffset="14409.7">32418 5862 3437 0,'0'0'191'0,"0"3"-150"15,0 2-18-15,8 7-10 16,-2 2-9-16,3 5-3 16,-6 1-1-16,5 4 1 15,-2-5-1-15,0-6-12 16,-6 0-5-16,0-6-5 15,0-7 10-15,0 0 12 16,6-2 2-16,0-21-2 16,2-4-24-16,4-5-4 15,-3 4 18-15,8 8 10 16,-8 6 2-16,0 14-2 16,2 0-6-16,1 0-5 0,2 14-5 15,-2 0 11-15,8 6 2 16,-2-9 3-16,2-8-5 15,3-3-2-15,9 0-14 16,0-6-24-16,-6-19 21 16,-8-1 24-16,-4 4 12 15,4 4 36-15,-18 2 23 16,0 7-7-16,0 3-18 16,0 1-18-16,-18 3-18 15,15 2-10-15,-8 0-2 16,-4 0 2-16,4 0-11 15,5 7-2-15,6 6-7 16,0 0-18-16,0-1 1 0,6-1 7 16,20 3 16-1,6 6 10-15,0 11 4 0,-3 11-3 16,6 14 3-16,-6 13 16 16,-12 8 3-16,3 8 5 15,-14 0 6-15,-6-8-7 16,0-10-11-16,-14-13-6 15,-12-12 7-15,-9-22 14 16,-3-11 5-16,-9-9-3 16,7-20-7-16,8-26-8 15,9-15-8-15,23-15-6 16,0-4-22-16,66-27-10 16,4 23-52-16,-15 16-575 0</inkml:trace>
  <inkml:trace contextRef="#ctx0" brushRef="#br0" timeOffset="15489.57">29657 7709 1125 0,'0'-3'1648'0,"0"0"-1217"16,0 1-109-16,0 2-252 15,0 0-21-15,0 0-10 16,0 0-10-16,0 0-17 15,15 0-9-15,2 2 7 16,15 16-3-16,0 7-7 16,3 5 0-16,-6 11 0 15,3-2 0-15,3 4 1 16,-15-4-1-16,-8-5-1 16,0-7-2-16,-12-7-1 0,0-9-4 15,0-7 3-15,-12-4 5 16,-14-15-4-16,3-21-4 15,2-13 2-15,4-7-8 16,5-1-7-16,12-10-11 16,29 19-72-16,-3 9-307 0</inkml:trace>
  <inkml:trace contextRef="#ctx0" brushRef="#br0" timeOffset="17046.1">30250 7876 2656 0,'0'-8'742'16,"0"2"-684"-16,0-4-2 15,17 5 2-15,-5 0-35 16,6 0-13-16,-7-1-4 16,4 6-4-16,-1 0-2 15,4 0 0-15,-13 6-2 0,4 7 2 16,-9 6 4-1,0-1 0-15,0 2 0 0,0 5 0 16,-14-5-3-16,-7-3 2 16,-5-12-3-16,9-5-4 15,-7 0-3-15,7-2-13 16,3-24-12-16,5 0-9 16,9-5-13-16,0 6-185 15,14 8-1103-15</inkml:trace>
  <inkml:trace contextRef="#ctx0" brushRef="#br0" timeOffset="17526.41">30674 7717 1290 0,'0'-2'2178'0,"0"-1"-2074"16,0 0-62-16,0 3 15 15,0-3-26-15,9 3-27 16,23-5 3-16,9-1 0 15,14-3 1-15,15-7-1 16,11-4-4-16,12-3-1 16,0-3-2-16,-6 5-1 15,-9 6-7-15,-17 1-35 16,-17 2-50-16,-18 8-185 0,-20 4-1869 16</inkml:trace>
  <inkml:trace contextRef="#ctx0" brushRef="#br0" timeOffset="17838.6">31081 7433 3419 0,'0'-3'145'0,"0"3"-130"15,9 0-5-15,17 0-5 16,15 0-4-16,-4 8-1 16,1 7 0-16,-6 7-3 15,3 1-5-15,-12 3-5 16,-3-5 5-16,-5 4 8 16,-15 1 0-16,0-3 0 15,-9-1 4-15,-17 4 0 16,-6-1-4-16,-3 4-2 15,-8-7-38-15,-1-4-100 16,18-11-1548-16</inkml:trace>
  <inkml:trace contextRef="#ctx0" brushRef="#br0" timeOffset="18853.43">31964 7365 2739 0,'0'-6'626'0,"0"6"-539"16,0-2 10-16,0 2-25 16,0 0-36-16,0 0-21 15,0 0-10-15,0 8-2 16,0 15-1-16,0 5 8 16,0 9 3-16,0 3-1 15,0-2-2-15,0-6-5 16,6-4 0-16,6-12-3 15,8-1-2-15,3-10-15 16,21-7-15-16,-1-23-49 0,-5-10-282 16</inkml:trace>
  <inkml:trace contextRef="#ctx0" brushRef="#br0" timeOffset="19010.82">31921 7097 3574 0,'0'-2'94'16,"0"-2"-73"-16,0 4-21 15,0 0-6-15,3 0-112 16,11 0-383-16</inkml:trace>
  <inkml:trace contextRef="#ctx0" brushRef="#br0" timeOffset="20085.04">29916 8841 3335 0,'0'-10'135'0,"0"2"-81"15,0-4 16-15,6 4-22 16,8-3-32-16,12 0-8 16,6 8-2-16,3 0 0 15,3 3-6-15,-3 0 0 16,-3 8-8-16,-6 18 1 15,0-1 6-15,-17 7-1 16,0-1 2-16,-9-4 0 16,0 2 2-16,-9-7-2 15,0-3 2-15,0-10-1 16,-2-5 2-16,11-4 1 0,0-7 4 16,0-24-8-16,0-6-6 15,0-9-15-15,20 1-19 16,3 5-31-16,9 3-28 15,-6 14-210-15,-2 7-1914 0</inkml:trace>
  <inkml:trace contextRef="#ctx0" brushRef="#br0" timeOffset="20294.25">30395 8963 3196 0,'0'0'277'0,"0"0"-221"16,0 4-26-16,9 4-4 15,3 6-17-15,-7 4-5 16,10 4-1-16,-9 6-3 16,5 12-12-16,-8-7-66 15,-3-8-493-15</inkml:trace>
  <inkml:trace contextRef="#ctx0" brushRef="#br0" timeOffset="20853.52">30974 8730 2382 0,'-6'0'1101'0,"6"0"-1023"16,-6 0-53-16,6 0 17 16,0 0-13-16,0 0-19 15,23 0 3-15,15 0 18 16,20 0 1-16,9 0-11 0,20 0-10 16,9 0-4-16,8-14-3 15,4 0-4-15,-15 2 0 16,-6 3-3-16,-14 2-10 15,-18 1-26-15,-11-2-61 16,-15 2-160-16,-9 1-1694 0</inkml:trace>
  <inkml:trace contextRef="#ctx0" brushRef="#br0" timeOffset="21129.94">31619 8560 133 0,'0'-1'3341'0,"0"1"-3238"16,0 0-77-16,0 0 1 0,17 0-17 15,12 0 0-15,12 1 7 16,-4 17-10-16,4-2 0 16,0 7-6-16,-9-4-1 15,-6 5-1-15,-12 1 1 16,1-5-3-16,-15 2 3 15,0 1-4-15,-6 2 3 16,-17 1-1-16,-18 1-4 16,1 1-18-16,-7 2-39 15,6-12-76-15,9-5-2342 0</inkml:trace>
  <inkml:trace contextRef="#ctx0" brushRef="#br0" timeOffset="21745.47">32232 8513 2600 0,'0'-3'973'0,"0"1"-915"15,0 2-41-15,11 0-2 16,15 5-12-16,6 15-2 16,6 7-1-16,-6 4 1 15,-12 3-1-15,4-3 0 16,-13-2 0-16,-5-7 0 16,-6-4 0-16,0-7 0 15,-6-3 0-15,-5-8 0 16,-13 0 5-16,16-6 2 15,-4-19-2-15,12-8-3 16,0-11-2-16,0 2-19 16,38-9-36-16,5 12-45 15,-11 8-365-15</inkml:trace>
  <inkml:trace contextRef="#ctx0" brushRef="#br0" timeOffset="22087.95">32589 8716 3187 0,'0'0'187'16,"0"0"-155"-16,14 0 19 15,10-17-28-15,-1-1-23 16,3-7-9-16,0 0-8 0,-14 3 9 15,2 3 8-15,-14-3 5 16,0 13 46-16,0-4 5 16,-5 8-11-16,-13 5-14 15,4 0-15-15,-1 5-9 16,-2 17-7-16,5 14 4 16,-2-4-4-16,8 6 0 15,6-5 0-15,0-4-3 16,20-13-4-16,9-4-20 15,32-12-8-15,-6-17-71 16,1-14-777-16</inkml:trace>
  <inkml:trace contextRef="#ctx0" brushRef="#br0" timeOffset="22479.06">32938 8543 3141 0,'0'-5'227'0,"0"-4"-177"16,8 8-1-16,-2-9-24 16,3 5-14-16,-6 0 2 15,-3 1 18-15,0 2 11 0,0 2-5 16,0-4-4-1,0 4-8-15,0 0-16 0,-12 0-6 16,-5 0-3-16,-4 0 0 16,4 17 0-16,11 1 0 15,0 4 0-15,6-3-3 16,0 1-4-16,21 1 1 16,19-5 6-16,-2 2-5 15,0-5-2-15,-9 5-4 16,-9-8 0-16,-8 5-4 15,-12-1 6-15,0 5 2 16,-50 7-5-16,-5-4-31 16,0-2-82-16</inkml:trace>
  <inkml:trace contextRef="#ctx0" brushRef="#br0" timeOffset="24207.47">29672 6847 2998 0,'0'0'171'0,"0"0"40"15,3 0-33 1,26 0-109-16,20 0-40 0,15-7-1 16,26-6-7-16,44-1-8 15,20-10 0-15,-12 7-2 16,-5 3-6-16,-41 0-5 16,-24 9-6-16,-2-3-12 15,-3 4-11-15,-18 3-4 16,-20 1-23-16,-5 0-30 15,-19 0-47-15,-5 0-365 0</inkml:trace>
  <inkml:trace contextRef="#ctx0" brushRef="#br0" timeOffset="24462.57">29971 6984 3346 0,'-12'0'271'0,"1"0"-242"16,-4 0 12-16,10 0 7 15,5 0-24-15,0 0-14 16,8 0-10-16,27-2 0 16,23-1 3-16,15-6 6 15,40-7-4-15,38-1-5 16,32-3 0-16,-17 6-13 15,-15 5-31-15,-61 7-78 0,-46-5-719 16</inkml:trace>
  <inkml:trace contextRef="#ctx0" brushRef="#br0" timeOffset="30909.68">26046 8222 1906 0,'0'-2'918'0,"6"2"-782"16,-1-10 102-16,13 2-11 15,2 1-156-15,3-3-50 16,4 2-15-16,5 0-3 16,0 4 1-16,2 4-4 15,-5 0 0-15,12 0 0 16,-15 6 0-16,0 12-7 16,-8 7 4-16,-7 2 3 15,-5 4 6-15,-6 7-3 16,0 5 4-16,-6-2-2 15,-5 2 11-15,-1 3 0 16,-5-6 3-16,8-3-4 16,-5-3-1-16,11-3-5 15,3-2-4-15,0-3-2 0,0-10-3 16,0-1 0-16,0-10-3 16,17-2-8-16,3-3 11 15,1 0 0-15,5-3 0 16,0-11-9-16,-6-3 1 15,-8 0 8-15,-9 9 1 16,-3 2 16-16,0 6 9 16,0 0 0-16,0 0-16 15,0 2-10-15,-9 23 1 16,-11 7-1-16,8 5 0 16,-2 10 0-16,8-2 1 15,6 0-1-15,0 0 0 0,0-2-1 16,0 0-1-16,6-4 2 15,2-5-2-15,-2-3 1 16,0-3 1-16,-6-9 0 16,0-2 0-16,0 3 4 15,-12-6 3-15,-14 9-3 16,-3-3-1-16,-35 3-3 16,15-3-28-16,2-6-99 0</inkml:trace>
  <inkml:trace contextRef="#ctx0" brushRef="#br0" timeOffset="52479.02">8532 11229 2382 0,'0'5'20'0,"-9"-2"-17"16,9-3 849-16,0 2-740 0,0-2-78 15,0 0 10-15,0 0 5 16,0 0-19-16,0 0-8 16,0 0-4-16,0 0 3 15,0 0 2-15,0 4-1 16,20-4-4-16,6 2-2 15,12-2-5-15,17 0-3 16,6 0-6-16,24 0 1 16,16 0-3-16,1 0 1 15,14-11-1-15,0 2 2 16,-2 1-2-16,-7 0-4 16,-11 4-1-16,-14-1-1 15,-19 3-1-15,-7 2 3 0,-21 0 4 16,-4 0-4-1,-16 0 2-15,-9 0-5 0,-6 0-6 16,0 0-8-16,0 2-57 16,-12 10-83-16</inkml:trace>
  <inkml:trace contextRef="#ctx0" brushRef="#br0" timeOffset="53522.08">8569 12234 2213 0,'0'0'195'0,"0"0"776"16,0 0-843-16,0 0-79 15,0 0 9-15,0 0-9 16,0 0-30-16,0 0-10 16,6 0 0-16,26 0 6 15,6 0-2-15,14 0-2 16,21 0-4-16,8 0 0 0,12 0-4 16,6 0-1-16,-3 0-2 15,6 0 1-15,-15 0-1 16,0 0 3-16,-17 0-3 15,-15 0 0-15,-12 0 0 16,-16 0 0-16,-10 0 2 16,-8 0-1-16,-9 0 1 15,0-1-2-15,0 1-4 16,0-4-21-16,0 4-44 16,0-5-160-16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09:49.9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20139 3168 2422 0,'-6'0'0'16,"-5"0"3"-16,11 0 816 15,-3 0-699-15,3 0-74 16,0 0-13-16,0 0 0 15,0 0-13-15,0 0-12 0,0 0 1 16,0 0 0-16,0 0 1 16,0 0 3-16,0 0-1 15,0 5 4-15,3-4 2 16,26 3 5-16,-3 2 3 16,9-4-8-16,11 3-6 15,4-2-8-15,13-3 2 16,-2 4 0-16,6-3-2 15,12 4-4-15,-4-4 5 16,-2-1-5-16,8 4 1 16,1-2-1-16,-1-2 0 0,9 0 0 15,-3 0 0 1,-5 0 0-16,-4 2-1 0,6-2 1 16,-14 4 0-1,-3 2-5-15,-3-4 5 0,-9 2 0 16,3 2 0-16,3-1 0 15,0-2 0-15,3-3 0 16,0 1 1-16,-3-1-2 16,3 0 2-16,-3 0-2 15,0 0-1-15,-9 0 2 16,6 0 0-16,-2 5 0 16,2-5 3-16,3 0-3 15,0 0-1-15,0 0-1 16,11 0 1-16,-5 0 1 0,-6 0 0 15,12 0 1-15,-9 0-1 16,0 0 2-16,2 0-1 16,-5 0-1-16,9 0 1 15,0 1-1-15,-3 5 0 16,0-6 2-16,11 6-2 16,-2-2 0-16,-1-2 0 15,-5-2 1-15,-3 2 1 16,-1-2 2-16,7 0-2 15,0 0-2-15,-4 0 4 16,1 0-2-16,-3 0 4 16,-3 0-1-16,0-2 0 15,-3-6 1-15,-9 4-1 0,-5-3 3 16,-7 1 0 0,-8 3 2-16,-17-2-1 0,5 1 3 15,-14 2-1-15,9 2-2 16,-10-4-2-16,1 4 1 15,9 0-1-15,-10 0-1 16,4 0-2-16,-9 0-2 16,6 0 0-16,3 0-2 15,-9 0-2-15,0 0 0 16,0 0-2-16,0 0-6 16,-9 0-12-16,-6 0-27 15,-22 0-85-15</inkml:trace>
  <inkml:trace contextRef="#ctx0" brushRef="#br0" timeOffset="3060.87">24892 11431 2213 0,'-8'4'117'0,"8"-4"829"16,0 0-838-16,0 0-77 0,-3 0 15 15,3 0 5-15,-9 0-18 16,9 0-11-16,-6 1-1 15,-5-1-5-15,-18 0-5 16,8 5-4-16,-14-5 2 16,0 0 4-16,-2 0 6 15,-4 0-2-15,6 0-7 16,-8-6-3-16,-1-6-1 16,0 0 0-16,1-2-2 15,-1-3 0-15,4 1 0 16,11-2-2-16,-3-4 2 15,5 2-2-15,1-2-1 16,12-3-1-16,-7-7 4 0,1-1-1 16,8-5-3-1,1-3 2-15,2 1 1 0,6-1-3 16,3-3 1-16,0 6-1 16,0-5 0-16,0 3 2 15,12 1-2-15,5 2 2 16,4 1-2-16,5 5 0 15,-3 2 0-15,0 2 1 16,18 2 0-16,-9 1 0 16,3 2-1-16,11 2 0 15,-2 1 3-15,-1 4-3 16,-5 1-1-16,6 2 1 0,-7 8 0 16,4-1 1-16,6 5-1 15,-10 0-1-15,7 0-1 16,0 0-1-16,-1 5 3 15,1 3-3-15,-6 3 3 16,-1 3 0-16,1 6 1 16,-9-3-1-16,12 5 0 15,-12-2 1-15,3 2-1 16,0 1 0-16,-6 6 0 16,-12-2 1-16,10 2-1 15,-16 1-1-15,1 1 1 16,-3 3 0-16,-6 3 0 15,0-6 0-15,0 6 0 16,0-4 0-16,-15 5 0 16,-2-3 1-16,-6 0-1 0,-9 2 5 15,-9-3-2-15,6-3-3 16,-17 1 6-16,11-3-2 16,-5-4-1-16,5-7-1 15,-5-5-2-15,2-4 3 16,-2-6-3-16,5-3-2 15,-6 0 0-15,18 0-8 16,12-6-8-16,5-2-31 16,12-9-166-16</inkml:trace>
  <inkml:trace contextRef="#ctx0" brushRef="#br0" timeOffset="11670.63">6980 6279 2236 0,'12'4'920'15,"5"-2"-851"-15,9 0-43 0,6 4 74 16,9-3-13-16,5 0-29 16,10 3-21-16,-4-3-16 15,9 2-6-15,3-1-5 16,3-4 1-16,14 0-2 15,9 0 1-15,21 0 16 16,43-4-8-16,37-13-9 16,16 4-4-16,-13 1-5 15,1 4 5-15,-29-1-5 16,2 3 0-16,3 0 0 16,-25 4 1-16,-39 2-1 15,-20-2 0-15,-20 2 3 16,20-4 1-16,15 2 2 15,6-1 5-15,-10-6-1 0,-2 3 0 16,-11 0 1-16,2 1 0 16,-9 5 0-16,-17-6 0 15,-3 2-3-15,-14-6 3 16,-6 5 0-16,-15-1-1 16,-6 1 3-16,-2 0-3 15,-9 0 0-15,-1 5-4 16,-5-1-2-16,0 1-4 15,0-6-12-15,0 0-29 16,-17 0-165-16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2:32.3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20769 8538 2647 0,'15'8'277'0,"14"-1"-230"15,18-5 161-15,8-2-156 16,14 0-32-16,7 0-13 0,5 0 4 16,-5 0-6-16,-3 0-5 15,-4 0-17-15,1 0-59 16,-21 0-173-16,-20 0-258 0</inkml:trace>
  <inkml:trace contextRef="#ctx0" brushRef="#br0" timeOffset="494.11">21194 8353 2898 0,'0'0'568'15,"0"0"-511"-15,0 0-46 16,23 0 6-16,6 4 11 15,6 2-10-15,17 0-8 16,-5-1-2-16,2 4-2 16,0 6-5-16,-5-5 3 15,-12 7-4-15,-18-3 1 16,4 3-1-16,-12 4 0 16,-6 0 1-16,0 9 7 15,-12 1 0-15,-46 14-8 16,3-9-23-16,5-10-91 0</inkml:trace>
  <inkml:trace contextRef="#ctx0" brushRef="#br0" timeOffset="4961.09">14389 6254 2213 0,'-26'9'172'0,"3"-4"-111"16,-3 4 259-16,-6-3-30 15,0-2-212-15,3 0-47 16,-12-2 40-16,0 1-5 16,-8 0-19-16,2 3-14 15,-17-1-7-15,3 2-2 0,-14-6 5 16,5-1 2-16,-3 4-9 15,-2-4-1-15,-12 0 0 16,-3 0-3-16,3 0 1 16,-6 0-7-16,-9-4-1 15,9-6 1-15,0-2 7 16,6-1-10-16,-3-5-4 16,8-1 7-16,1 2-10 15,-6-6-1-15,0 0 0 16,-6 2 4-16,-6-5-5 15,3-3 0-15,0 2 2 16,9 1 11-16,17 1 4 16,9 0-1-16,18 1-1 15,8-1-7-15,14 3-6 0,1 2 1 16,8 0 0 0,4 2-3-16,2 2 4 0,6-4-4 15,0 1 0-15,0-3 0 16,0-8 0-16,14 5-1 15,-2-2-2-15,8-5 1 16,1 1-1-16,2 4 1 16,0-5 0-16,3 1 2 15,-2 0 0-15,2 3 0 16,6 3 0-16,0 0 0 16,-9-1 0-16,21 1 0 15,-1 1 0-15,7 4 0 16,2-1 0-16,9 3 0 15,0 1 0-15,17-3 0 0,-8 7 0 16,6-4 1-16,-4 6-1 16,4-3 0-16,5 2 0 15,0 3 0-15,-5-1 1 16,11 1-1-16,-8 4 0 16,5-1 0-16,3 6 0 15,-3-3 0-15,-11 3 0 16,2 0 0-16,1 0 0 15,-9 0 0-15,5 0 0 16,-5 0 0-16,9 0 0 16,-1 0 0-16,1 0 0 15,-3 0-1-15,-1 3 1 0,-2 11 0 16,-3 0 0 0,-12 3-1-16,9-1 1 0,-9 4 0 15,-6 0 0-15,4 3-1 16,-4-5 1-16,-8 1 0 15,5 1 0-15,-5-3 0 16,-6 3-2-16,-12-1 2 16,12 1 0-16,-15 2 0 15,4 1 0-15,-7-1-1 16,9 3-1-16,-14 4 2 16,5-1 0-16,-2 3 0 15,-4-3 0-15,-5 3 0 16,0-2 1-16,3-2-1 15,-6-2 1-15,-3 5-1 0,0-5 1 16,0 0-1-16,0 3 2 16,-3-6-2-16,-18 4 4 15,4-3-4-15,-9 3 4 16,-6 1-4 0,-15 4 4-16,7-3-2 0,-10 7-1 15,-2-8 0-15,-9 8 1 16,-3-5-2-16,-3-1 0 15,-14-4 3-15,0-3-1 16,2-2-2-16,1-3 2 16,2-6-2-16,12 1 0 15,3-3 0-15,18-8 0 16,5-1-5-16,17 0-16 0,10-8-73 16,11-9-709-16</inkml:trace>
  <inkml:trace contextRef="#ctx0" brushRef="#br0" timeOffset="8307.92">16975 6172 2246 0,'0'0'182'16,"0"0"-147"-16,0 0 457 15,0 0-168-15,0 0-197 16,0 0-61-16,0 0-20 15,0 0 0-15,0 0-14 16,3 0-12-16,6 0-7 16,5 0 1-16,-5 0-3 15,17-2 7-15,3 2-5 16,20-3 1-16,7-1-2 0,10-2-1 16,19 2 1-1,2 1-4-15,0-3-2 0,0 4-4 16,0 2 0-1,1 0 0-15,-1 0-2 0,0 0 0 16,9 0 0-16,0 0 1 16,-3 0-1-16,5 0 0 15,-2 0 0-15,-9 0 1 16,1 0-1-16,-7 5 0 16,-8 4 0-16,5-3 3 15,-11-1-3-15,3-2 0 16,2-3 0-16,1 0 0 15,-1 0 0-15,7 0 1 16,2 0 1 0,-8 0 1-16,2-7-3 0,1 6 1 15,-6-4-1-15,-6 5 0 0,-6-1 0 16,14 1 1-16,-11 0-1 16,3-3 0-16,3 3 0 15,-3-3 0-15,6 3 1 16,-9 0-1-16,0 0 1 15,-3-3-1-15,-3 3 3 16,-3 0-2-16,4 0 2 16,-10 0 0-16,4 0-1 15,-1 0 3-15,-8 0 0 16,11-3-2-16,-17 1 1 16,5-4 0-16,-8 2 0 0,0-2-1 15,-14 2-1 1,-4 0 0-16,-5 4 1 0,-9-1-1 15,9 1 0-15,-9 0-2 16,0 0 0-16,0 0-3 16,0 0-12-16,0 0-18 15,0 0-76-15,0 1-725 0</inkml:trace>
  <inkml:trace contextRef="#ctx0" brushRef="#br0" timeOffset="20926.09">21348 11425 463 0,'0'0'1527'0,"0"0"-1245"15,0 0-207-15,0 0-55 16,0 0-14-16,0 0-3 15,0 0 275-15,0 0 57 16,0 4-203-16,0-4-63 16,0 2 17-16,0-2-2 0,0 0-19 15,0 4-9 1,0-4-14-16,0 0-14 16,0 0-8-16,0 0-9 0,0 0-2 15,0 0 3-15,0 0 3 16,0 0-1-16,0 0 2 15,0 0-1-15,0 0 3 16,0 0-2-16,0 0-2 16,5 0-8-16,-5-12-2 15,0 4-4-15,6-10 1 16,-6 5 1-16,0-5 1 16,3 2-1-16,-3-7-1 15,0 6 1-15,9-3-2 16,-9-5 3-16,0 5-3 0,0-5 0 15,9-1 2-15,-9-1-2 16,0 1 0-16,0 1 2 16,0 1-2-16,0-1 1 15,0 0 0-15,0 3-1 16,0-4 0-16,0 1 0 16,0-1 1-16,5 1-1 15,-5-6 0-15,6 6 0 16,-6-1 0-16,0 4 1 15,0-1-1-15,0 1 0 16,0 3 0-16,0-3 0 0,0 0 0 16,0 4 0-1,0-6 0-15,0-3 2 16,0 3-2-16,0 2 0 0,0-1 0 16,0 1 1-16,0 2-1 15,0 1 2-15,0-1-1 16,0 0-1-16,0 0 0 15,0-2 1-15,0-2-1 16,0 3 0-16,0-3 0 16,0-3 0-16,0 4 1 15,0 1 1-15,0-1-1 16,0 1-1-16,0 5 0 16,0-1 0-16,0-1 1 15,0 2 0-15,0-6 0 16,0 1-1-16,0-3 0 0,0 1 0 15,0-1 0 1,0 0 0-16,0 5 0 0,0 0 0 16,0 2 1-16,0 4-1 15,0-4 2-15,-6 5-2 16,1-5 0-16,5 4 1 16,0 0-1-16,-9 2 2 15,9 10-2-15,0-4 2 16,0 1-2-16,0 1 5 15,0 2-5-15,0-1 2 16,0-2-2-16,0 1 0 16,-9-1 0-16,9-4 1 15,0 1-1-15,0-1 0 0,0 1 0 16,-3-3 1-16,3-1-1 16,0 3 1-16,-6-1-1 15,6 1 0-15,-5 7 0 16,5-4 0-16,0 2 2 15,0 3-2-15,0-3 1 16,0 4-1-16,0 0 0 16,0 0 1-16,0 0-1 15,0 0 1-15,0 0 0 16,0 0-1-16,0 0-2 16,0 0 2-16,0-2-1 15,11-1 1-15,1-1 0 16,11 3 0-16,3-3 0 0,0 2 1 15,6-2-1-15,6 2 3 16,0-1-3-16,0 0 0 16,-3 1 0-16,5-2 1 15,-2 2-1-15,-3-2-1 16,-6 3 1-16,12 1 0 16,-4-5 1-16,-5 5-1 15,3-1 0-15,6 1 0 16,-9 0 0-16,6 0 0 15,5-3 0-15,1-1 1 16,-1-1-1-16,-5 3 0 16,6-4 1-16,-6 1-1 15,-1 0 0-15,-2 3 0 16,-6 2 0-16,6-2 0 0,3-3 0 16,-6 1 0-16,3 2 0 15,5-2 1-15,-8 4-1 16,6-3 0-16,-9 3 0 15,6 0 1-15,-6-3-1 16,9 3 0-16,-6-2 0 16,-3 0 0-16,3 2 0 15,0-4 1-15,0 4-1 16,0 0 2-16,0 0-2 16,0 0 0-16,8 0 0 15,-2 0 1-15,-3 0-1 16,6 0 0-16,2 0 0 15,-8 0 0-15,12 0 1 0,-7 0-1 16,7 0 0-16,-7-2 0 16,7 2 1-16,-12-4-1 15,11 3 0-15,-8-4 0 16,-3 3 0-16,6-1 1 16,-10 0-1-16,7-2 0 15,-6 3 0-15,6-2 0 16,-9 4 1-16,3 0-1 15,0-2 1-15,0-2-1 16,-9 4 0-16,9 0 1 16,-6 0-1-16,6 0 0 15,-3 0 0-15,3-2 0 16,0 2 0-16,3 0 0 16,-3 0 0-16,-3 0 0 15,-3 0 0-15,6 0 0 0,-9 0 0 16,7 0 0-16,-4 0 1 15,-3 0-1-15,-3 0 0 16,1 0 0-16,2 0 0 16,-6 0 0-16,9 0 0 15,-8 0 1-15,8 0-1 16,0 0 0-16,-3 2 0 16,4-2 2-16,4 4-2 15,-7-2 0-15,2-2 0 16,6 4 0-16,-18-2 0 15,18 1 0-15,-11-1 0 16,5 1 0-16,-6 0 0 0,-2-3 0 16,-7 2 0-16,7 3-1 15,-4-4 1-15,4-1 0 16,-4 4 0-16,1-4 1 16,2 2-1-16,-8-2 0 15,11 4 0-15,-8-2 0 16,-4 0 0-16,4 1 0 15,3 0 1-15,-4 1-1 16,-5-2 2-16,6-2-1 16,2 4 1-16,-11-3 0 15,12 3-2-15,-4-2 2 16,4-2 1-16,2 2-1 16,-5 3 2-16,2-4-2 0,-5 3 1 15,6-2-2 1,-4-2 0-16,-2 4-1 0,-3-4 2 15,5 2 0-15,-8-2 0 16,9 4 1-16,0-4 0 16,-1 1 0-16,4 3-3 15,-7-1 4-15,13-3 2 16,-7 6-4-16,-2-5-1 16,-3 3-1-16,-9-2 0 15,8 2 0-15,-8-2 0 16,0 1 0-16,9 0 0 15,-9 3-1-15,0 0 1 16,6 8 0-16,-6-1 0 16,6 6 0-16,-6 5-1 15,0 7 1-15,0 3 0 0,0 2 0 16,0 4 0-16,0 5 1 16,0 2-1-16,-6 2 1 15,0 2 0-15,-11 5 2 16,14 0-3-16,-9-2 2 15,-2-3-2-15,8 0 1 16,0-10 1-16,-9 2-2 16,13 0 0-16,2-7 1 15,-6 3-1-15,-3 1 0 16,3-4 0-16,-3 1 1 16,7 0-1-16,-10-4 0 15,12 1 3-15,-12-3-3 0,9-5 0 16,3-1 1-16,0 0-1 15,-5-5 0-15,5-2 2 16,-6 1-2-16,6-5 0 16,0 4 0-16,0-5 0 15,-6 5 1-15,-3-3-1 16,9 2 0-16,-3-3 0 16,3 0 2-16,-8-2-2 15,8 0 2-15,-6-1-2 16,6 1 2-16,-9-2 0 15,9 4-2-15,-6-3 0 16,6 4 2-16,-3-1-1 16,-2 0 1-16,5-2 0 0,-9-2-2 15,9 2 0-15,-9-4 1 16,9 7 0-16,-3-5 0 16,3-1 1-16,0 2 0 15,0-2-2-15,-6-1 2 16,6 0-1-16,0-2 0 15,-5 3-1-15,5-7 1 16,0 4 0-16,0-6 0 16,0 0-1-16,0 0 0 15,0 3 0-15,0-3 0 16,0 0 2-16,0 0-2 16,-6 0 0-16,6 4 0 15,0-4 0-15,-9 1 1 0,9-1 0 16,-6 4-1-1,0-2 3-15,1 1-3 0,-4-3 1 16,0 0 1-16,-5 3-1 16,-4-3-1-16,7 0 0 15,-10 0 0-15,-5 2 0 16,6-2 0-16,-6 0 0 16,5 0-2-16,-5 0 2 15,0 0 0-15,3 0 0 16,-9-2 0-16,6-1 0 15,2 0 0-15,-5 3 0 16,6-2-1-16,-9-2 1 16,0 4 0-16,6 0-1 15,-3 0 0-15,0 0-1 0,-3 0 1 16,0 0 1-16,0 0 0 16,-3 0-1-16,3 0 1 15,0 0 0-15,-3 4-1 16,3 1 1-16,3 0-1 15,0 1 1-15,-8 0 0 16,10-2 0-16,-2 1 0 16,-3-3 0-16,6 1 0 15,-6 0 0-15,-5-1 0 16,7 2 0-16,-4-2 0 16,2 2 0-16,-3-4 0 15,-3 2 0-15,-3 2 0 16,6-2 0-16,-2 0 0 0,2 2-2 15,0 2 2 1,3-5 0-16,3 4-1 0,-3-4 1 16,3 3 0-16,-3-2 0 15,0 0-1-15,-6 2 1 16,-2 2 0-16,-1-4 0 16,-3 2 0-16,1-3 0 15,-1 4 0-15,-5-4 0 16,-4-1 0-16,4 3 0 15,3-3 0-15,-1 4 0 16,1-3 0-16,5 3 0 16,0-2 0-16,1 2 0 15,2-2 0-15,-3 2 0 16,6-2 1-16,-3 1-1 16,-2 0 0-16,5-3 0 0,-3 0 1 15,-3 0-1-15,7 0 0 16,2 0 0-16,-6 0 0 15,-3 0 1-15,9 0-1 16,-6 0 0-16,7 0 0 16,-7 0 0-16,0 0 0 15,0 0 0-15,-8 0 0 16,14 0 0-16,3 0 1 16,0 0-1-16,3-6 0 15,-4 4 0-15,10-4 0 16,-15 2 0-16,12 2 1 0,0-3-1 15,-3 1 0 1,-1 1 0-16,4 2 0 0,0-5 0 16,3 0 0-16,-7 0 0 15,4 0 0-15,-3 4 0 16,0-3 0-16,6 0 0 16,-4 4 0-16,7-3 0 15,-9 2 0-15,5 2 0 16,4-4 0-16,2 2 0 15,13 2 1-15,-13-2-1 16,6 2 0-16,1 0 0 16,2 0 0-16,-12-4 0 15,15 4 0-15,-8-2 0 16,5 2 0-16,-3 0 0 0,6 0 0 16,3 0 1-1,-8-4-1-15,2 4 2 0,6-2-1 16,-9 2-1-16,6-4 0 15,-8 2 0-15,-7-4 0 16,15 4 0-16,-8-3 0 16,-4 1 0-16,4 2 1 15,5 2-1-15,-3 0 0 16,6 0 0-16,-3 0 0 16,-2 0 0-16,8 0 0 15,-9 0 0-15,3 0 0 16,3 0-1-16,3 0 1 15,0 0 0-15,0 0 0 16,0 0 0-16,0 0-4 16,0 0-11-16,0 0-25 0,9 0-39 15,14 2-167-15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3:03.00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14340 3006 3099 0,'0'0'184'0,"0"0"-130"16,0 0-14-16,0 0 11 16,0-4-22-16,0 4-11 15,0 0-6-15,0 0 1 16,0 0 6-16,0 0 0 16,0 0 32-16,0 0-17 0,0 0-12 15,0 0-1-15,6 0-3 16,2 0-6-16,13 0-3 15,5 0-1-15,9 0-2 16,5 6 0-16,4 0-1 16,5-1-1-16,9-1 0 15,3-4-1-15,3 0-3 16,6 0 4-16,-9 0-4 16,9-6 4-16,-9-3-3 15,0 3 1-15,-6 2-2 16,3-1 3-16,0 4-3 15,3 1 0-15,-6-3 0 0,1 3 0 16,2 0 1 0,0-3 2-16,0 0-1 0,-3 3 1 15,6 0-2-15,-6 0 1 16,3 0-2-16,1 0 0 16,-10 0 0-16,6 0 1 15,-3 0-1-15,4 0 0 16,2 6 0-16,-6-2 3 15,15 1-3-15,-6-5 0 16,3 2 0-16,-3-2 2 16,0 2-2-16,-6-2 0 15,3 4 0-15,0-4 0 16,-8 2 1-16,14-2-1 0,-9 3 0 16,9-3 0-1,-6 0 0-15,9 0 0 0,-6 0 1 16,8 0-1-16,-8 0 1 15,0 0-1-15,6 0 0 16,-12-3 0-16,4 1 0 16,-13-2 0-16,1 4 1 15,-7 0-1-15,7 0 0 16,-7 0 0-16,7 0 0 16,2 0 0-16,-2 0 1 15,2 0-1-15,1 4 0 16,5-2 0-16,-6-2 1 15,3 0-1-15,4 0 2 16,2 0 1-16,-3 0-3 16,9 0 2-16,-3 0 0 0,0 0-2 15,12 0 0 1,-12 0 0-16,-3 0 0 0,3 0 1 16,-6 0-1-16,9 0 0 15,-9 0 2-15,-3 0-2 16,-2 0 1-16,-4 0-1 15,7 0 0-15,-1 0 0 16,-12 0 0-16,7-2 0 16,2-2 0-16,-5 0 0 15,0-1 0-15,-1 1 0 16,-8 1 2-16,6 0-2 16,-9 0 1-16,0 0 3 0,0 3 1 15,-9-3 0 1,3 1-2-16,6 2 1 0,-9-4 0 15,-5 4 0-15,8-2-4 16,-12 2 3-16,1-3 0 16,-1 3-1-16,-5 0 1 15,0 0-1-15,5 0 0 16,-14 0-2-16,12-2 3 16,-3 2-3-16,-9 0 0 15,11 0-1-15,-11-4-1 16,6 4-3-16,-3 0-6 15,-3-2-7-15,0 0-23 16,0-4-132-16</inkml:trace>
  <inkml:trace contextRef="#ctx0" brushRef="#br0" timeOffset="8926.33">22248 12258 2545 0,'0'-4'342'16,"-5"2"-262"-16,5 2-22 15,0 0 38-15,0 0-38 16,0 0-33-16,0 0-7 15,0 0 2-15,0 0 1 16,0 0 82-16,-6 0-50 16,6 0-23-16,0 0 3 15,0 0 3-15,0 0-11 16,0 0-6-16,0 0 0 16,0 0 0-16,0 0-3 15,0 0 1-15,0 0-5 16,0 0-4-16,0 0-1 0,0 0-4 15,0 0 0-15,0 0-1 16,0 0 1-16,0 0-3 16,0 0 4-16,0 0-1 15,0 0 1-15,0 0-2 16,0 0 2-16,0 0 0 16,6 0 1-16,11 0 3 15,3 0-4-15,6 0 2 16,4 0 2-16,2 0-2 15,-6 0-6-15,6 0 3 16,-3 0-2-16,3 0 2 16,-6 0-3-16,6 0 0 0,-9 0 0 15,3 0 0-15,-3 0 0 16,4 0 0-16,-10 0 0 16,9 0 0-16,-6 0 0 15,-5 0 0-15,11 0 0 16,-6 0 0-16,7 0 0 15,5 0 0-15,-9-3 0 16,3 3 0-16,-6-2 0 16,4 2 1-16,2 0-1 15,-18 0 0-15,13-4 0 16,-1 4 0-16,-5 0 0 16,8-3 0-16,-6 1 1 15,1 2-1-15,2 0 0 16,0 0 0-16,-5 0 0 0,-1 0 0 15,4 0 0-15,-4 0 1 16,7 0-1-16,-10 0 0 16,7 0 0-16,2 0 0 15,-8 0 1-15,-1 0 1 16,10 0-1-16,-10 0-1 16,10 0 2-16,-10 0-1 15,7 0-1-15,8 0 1 16,-9 0 1-16,4 0-1 15,-4 0-1-15,1 0 1 16,2 2-1-16,0-2 2 16,-8 0 0-16,2 3 1 0,-2-3 0 15,-3 0 0 1,14 0-1-16,-11 0 0 0,5 0 0 16,3 0 2-1,4 0-4-15,2 0-1 0,-6 0 1 16,3 0 0-16,3 0 0 15,-8 0 0-15,5 0 0 16,-3 0 0-16,1 0 0 16,2 0 1-16,-6 0-1 15,4 0 2-15,-1 0 0 16,-2 0 2-16,2 0 0 16,-3 0-2-16,-2 0 2 15,-9 0 1-15,-3 0 1 16,11-3-1-16,-14 1 1 0,12-2 0 15,-4 3 1-15,4-3-1 16,-3 2-2-16,0-1-2 16,-1 3 2-16,4-3-2 15,-9 3 1-15,5 0 0 16,-2 0 0-16,3-2-1 16,-6 2 1-16,-3 0 0 15,9-4-1-15,2 4-1 16,-5-2 3-16,-3 2-3 15,-3 0 1-15,12 0 0 16,-12 0-2-16,0 0 0 16,0 0-2-16,0 0-6 15,0 0-8-15,0 0-21 0,-12 0-28 16,3 0-237-16</inkml:trace>
  <inkml:trace contextRef="#ctx0" brushRef="#br0" timeOffset="16388.009">25964 10210 2085 0,'-11'0'602'15,"11"0"-440"-15,0 0-71 16,0 0-8-16,0 0-9 15,0 0-21-15,0 0-10 0,0 0 2 16,0 0-8 0,0 0 121-16,11 0-75 0,4 0-43 15,17-6 1-15,9-2-11 16,5-3-12-16,27 0-5 16,-6-6 0-16,14 3 0 15,-6 0-6-15,1-1-3 16,-18 7-4-16,-20 0-2 15,-9 2-13-15,-15 3-11 16,-14 1-27-16,0-2-34 16,-8 1-256-16</inkml:trace>
  <inkml:trace contextRef="#ctx0" brushRef="#br0" timeOffset="17203.96">26011 10069 2625 0,'0'0'342'0,"0"-2"-266"0,0-2 54 15,0 4-1 1,0 0-54-16,0 0-33 0,0 0-4 15,0 0 7-15,0 0-15 16,0 0-15-16,0 0-7 16,0 0-1-16,0 0-2 15,0 0 2-15,0 0-4 16,0 0 0-16,0 0-2 16,-3 0 2-16,3 0 3 15,-9 0 7-15,9 6 0 16,-5 3-1-16,-4 0 0 15,3 4-2-15,-3 1 3 16,3 1 4-16,-8-1-5 16,2-3-5-16,-2 3-1 0,2-3 0 15,6 0-3-15,-2-2 1 16,5-4 2-16,-3 1-2 16,0 3 1-16,6-6-2 15,-9 2 0-15,9-2 1 16,-8 0-4-16,8-1 2 15,0-2-2-15,0 0 3 16,0 0-3-16,0 4 4 16,0 1-1-16,8 4-1 15,13 2 1-15,2 5 0 16,9 2-2-16,3 1-1 0,5-1 0 16,1 2-30-1,0-13-71-15,-15-1-598 0</inkml:trace>
  <inkml:trace contextRef="#ctx0" brushRef="#br0" timeOffset="19142.829">20819 12726 3192 0,'-6'0'202'0,"6"0"-149"16,0 0 35-16,0 0-16 16,0-6-25-16,0 4-18 15,6-4-13-15,17-6 3 16,24 1-2-16,11-1-4 16,11 2-6-16,4-2-2 15,17 7-4-15,-8-2 2 16,-4 2-3-16,3 3 0 15,-11-1-2-15,-12 0-11 16,-14-3-13-16,-12 4-24 0,-15-4-70 16,-8-3-336-16</inkml:trace>
  <inkml:trace contextRef="#ctx0" brushRef="#br0" timeOffset="19450.21">21385 12440 3329 0,'-5'0'229'15,"5"0"-180"-15,0 0-35 16,0 0-3-16,11 0-3 16,15 0 2-16,6 9 3 0,18 6-4 15,-1-2-4 1,-2 7-5-16,-1-6 0 0,-5 3 1 15,-9-3-1-15,-12-3 1 16,-5 1-1-16,-15 0 1 16,0-2 4-16,0 8 2 15,-27 4 5-15,-13 15 1 16,-15 5-10-16,-6 6-3 16,-15 14-21-16,15-9-74 15,12-18-422-15</inkml:trace>
  <inkml:trace contextRef="#ctx0" brushRef="#br0" timeOffset="101818.7">11257 6480 2486 0,'-12'3'155'0,"12"3"539"15,-11-6-592-15,8 1-74 0,3-1-1 16,-6 0 25-16,6 0-8 16,0 0-21-16,0 0-6 15,0 0-2-15,0 0-4 16,0 0-5-16,0 0 1 15,0 0 1-15,0 0 4 16,0 0-2-16,0 0-1 16,0 0-2-16,0 0-2 15,20 4 1-15,18 2 3 16,12 2 3-16,19-2-3 16,36 5-4-16,46 0 0 15,35 6 2-15,29 2 0 16,-9-1-3-16,-43-2 0 15,-50-7 2-15,-34-3-3 16,-7-4-3-16,-5-2 0 0,-6 0 2 16,0 0-1-16,-20 0 1 15,-24 0-1-15,-2 0 3 16,-9 0-2-16,-6 0-2 16,-21-2-20-16,-11-4-45 15,-3-3-557-15</inkml:trace>
  <inkml:trace contextRef="#ctx0" brushRef="#br0" timeOffset="103745.59">18524 6463 2545 0,'0'2'507'15,"0"2"1"-15,0-2-453 16,0-2-39-16,0 4 0 16,0-4 25-16,0 0-8 15,0 0-16-15,5 0-5 16,24 0-1-16,30 0 3 15,31 0-5-15,64-4 3 16,58-8-2-16,29 2-2 16,15-1 4-16,-12 4-1 15,-32 6-4-15,-18 1-1 16,-43 0-2-16,-49 0 0 0,-35 0-2 16,-23 0-2-16,-7 0 0 15,-5 0 0-15,-3 0 1 16,-23 0-1-16,3 0 0 15,-9 0-5-15,0-17-17 16,0-7-30-16,0-2-304 0</inkml:trace>
  <inkml:trace contextRef="#ctx0" brushRef="#br0" timeOffset="112100.55">20075 11860 2942 0,'0'0'516'0,"0"0"-443"15,0 0-51-15,6 0 2 16,26 3-4-16,17 3-1 16,21 0-2-16,37-1 4 0,27-2 8 15,46 3-11-15,-20-4-8 16,-32-2-4-16,-41 0-3 16,-26 0-3-16,3 0 0 15,0 0-9-15,-9 0-24 16,-23 0-27-16,-20 0-92 15,-12-11-585-15</inkml:trace>
  <inkml:trace contextRef="#ctx0" brushRef="#br0" timeOffset="112385.67">20889 11654 3503 0,'0'0'143'0,"0"0"-122"0,0 0-13 16,8 0 12-16,16 0-13 16,8 11-1-16,11 9 0 15,7 3 2-15,2 2-2 16,-9 3-2-16,-14-3-4 16,-5 3 0-16,-10-3 0 15,-5 2 0-15,-9 1 0 16,-23 5 4-16,-18 7 5 15,-5 3-3-15,-13 4-6 16,-2 4-1-16,0 11-26 16,9-11-77-16,20-18-586 0</inkml:trace>
  <inkml:trace contextRef="#ctx0" brushRef="#br0" timeOffset="119928.03">7683 11683 2575 0,'0'2'247'0,"-3"0"-177"16,-2 4-41-16,-10-2-6 16,3 4 6-16,-8 0 229 15,3 2-154-15,-7-9-62 16,-2 8 3-16,0-6-2 15,-3 3-23-15,-3-6 5 16,-6 0 8-16,-2 0-5 16,5 0-3-16,-9 0 4 15,-5-15-7-15,2 5-3 16,-5-8-1-16,6 2-5 16,-4-7 1-16,-2 1-4 15,11-7-2-15,-5-2-1 16,11-5 1-16,3 1-6 0,11-10 2 15,4-2 3-15,17-8-2 16,0-6 0-16,0-4-4 16,17-2-1-16,13-2 1 15,10 3-1-15,4 0 0 16,5 7-1-16,9 6-1 16,-2-5 1-16,2 13-3 15,3-3 4-15,3 13-2 16,-9 4 2-16,0 1-1 15,-3 17-1-15,3 7 2 16,-8 6-4-16,11 0 4 16,-3 11-3-16,3 18 3 15,3 11-6-15,-3 7-2 16,-5 13 0-16,-4 6 7 16,-11 9 1-16,-9-3 0 0,-3 1 0 15,-11 1-2-15,-10-6 2 16,-5 3 0-16,0-6 4 15,-14-1-1-15,-12-1 0 16,-9-7-3-16,-17-8 3 16,11-6 1-16,-17-8-2 15,3-12-2-15,-3-5-4 16,-3-17-14-16,2 0-46 16,13 0-104-16</inkml:trace>
  <inkml:trace contextRef="#ctx0" brushRef="#br0" timeOffset="125467.98">20206 10298 2200 0,'0'0'188'0,"0"0"765"15,0 0-798-15,0 0-112 16,6 0-7-16,8 0 0 15,1 0-20-15,25-4-3 16,13-10 3-16,13 0-3 16,7 1 2-16,17-5-6 15,0 10-2-15,-11-3-5 16,2 3-2-16,-11 4 0 16,-6 2-12-16,-15-1-17 15,-5 0-24-15,-12 1-30 0,-6-2-65 16,-17 2-516-16</inkml:trace>
  <inkml:trace contextRef="#ctx0" brushRef="#br0" timeOffset="125812.63">20801 9971 2161 0,'0'0'1289'16,"0"0"-1179"-16,0 0-83 16,0 0-16-16,0 0-3 15,27 2-8-15,5 12 4 16,8 1 5-16,18 1 3 0,-8 9-7 16,8 1-5-16,-3-1 0 15,-6 0-3-15,-2-1 1 16,-18 4 2-16,0-3-3 15,-6-2 2-15,-5-3-2 16,-18 5 3-16,0 0 6 16,0 3 13-16,-35 6 2 15,-12 2-1-15,-17 4-11 16,-8 6-9-16,-39-4-21 16,30-11-95-16,17-15-1317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5:19.6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20508 10376 1878 0,'0'0'1494'0,"0"0"-1383"16,12 0-96-16,14 0 1 15,12 0 19-15,11 0-11 16,6 0-12-16,9 0-5 15,3 0 2-15,3 0-6 0,2 0-3 16,-5 0 0-16,-12 0-28 16,15 0-30-16,-21 0-73 15,-5 0-558-15</inkml:trace>
  <inkml:trace contextRef="#ctx0" brushRef="#br0" timeOffset="309.929">21019 10202 2048 0,'0'0'1261'0,"0"2"-1087"0,0-2-125 16,0 0-27-16,0 0 3 15,0 4-13-15,9 1-9 16,11 4 3-16,15 4-2 15,-3 1 0-15,6 3-1 16,0 1-3-16,-9-2 1 16,-3 7-1-16,0-5 0 15,-17 2 0-15,0-5 1 16,-9 5 8-16,0 6 9 16,-18 4 0-16,-20 1-7 15,-11 7-11-15,-47 15 0 16,15-14-104-16,5-9-2608 0</inkml:trace>
  <inkml:trace contextRef="#ctx0" brushRef="#br0" timeOffset="11949.53">25764 9838 2118 0,'-12'6'122'0,"12"0"-93"15,0-4 711-15,0 1-473 16,-3 0-209-16,3-3-17 15,0 0 16-15,0 0-19 16,0 0-10-16,0 0 2 16,0 0-2-16,0 0 1 15,0 3-6-15,15-1 2 16,-3-2-4-16,14 6-3 16,3 0-3-16,3 2-2 15,0 0-5-15,6-2-1 0,-1 0-2 16,1-1 0-16,0 1 1 15,0 1-4-15,-4-6 1 16,-2 3 0-16,-5-4 1 16,-10 0 1-16,-2 0-1 15,-4 2 2-15,-11-2-1 16,0 0 3-16,0 0-1 16,0 0-1-16,0 3-3 15,0-3 0-15,0 0-3 16,0 3 1-16,0 3-1 15,0 6 0-15,0-5 0 16,0 13 1-16,0-2 2 16,0 7-1-16,0 2 0 0,0 4 0 15,0 3 1-15,-9 6-3 16,7 0 3 0,2 1 0-16,-9-1 0 0,9 2-3 15,-6 2 3-15,-3-9-3 16,9 6 0-16,-3-2 2 15,-2 0 1-15,5 0 1 16,-6-2 0-16,0 2-2 16,6-1 1-16,0-5 2 15,0 0-1-15,-12 4-1 16,12-3 0-16,0 1 0 16,0-2-2-16,0 1-1 15,-3 0 3-15,3 2-2 0,0-2-1 16,-5 1 2-1,-1 3-1-15,0 0 2 0,6 0 0 16,-9 0 0-16,3-2 1 16,6 0-2-16,0-2 0 15,0-3-2-15,0-2 2 16,0-2 1-16,0 3-2 16,-5-5 1-16,5 5-1 15,0-4 2-15,0-1-3 16,0-2 3-16,0-1 0 15,0 3 0-15,0-5-3 16,0 1 2-16,0-2 1 16,0 1-2-16,0 0 0 0,0 0-1 15,0-4 2 1,0 5-1-16,0-7 0 0,0 1 0 16,0 1-1-16,0-2 2 15,0-1-2-15,0 5 2 16,0-7-1-16,0 5 0 15,0-7-1-15,0 2 0 16,0-2 1-16,0-1-1 16,0 0 0-16,0 3 2 15,0 1-1-15,0-6-1 16,0 5 3-16,0-2-3 16,0-1 2-16,0-5-2 15,0 2 3-15,0 1-3 16,0-1 2-16,0 1 0 15,0-3 1-15,0 0 1 0,0-1-2 16,0 2-2-16,0-2 3 16,0 1-3-16,0-3 0 15,0 3 2-15,0-3 0 16,0 0-2-16,0 3 2 16,0-1 0-16,0 5 0 15,0-5-2-15,0 1 0 16,0-3 1-16,0 2 1 15,0 2-2-15,-6-2 3 16,6 4-3-16,0 0 2 16,-9-1-2-16,9-2 2 15,0 0-1-15,0-1-1 0,0 1 0 16,0-3 2-16,0 3-2 16,0-3 0-16,0 0 2 15,0 0-2-15,0 0 3 16,0 0-3-16,-3 0 2 15,3 0 0-15,0 0-2 16,0 0 0-16,0 3 0 16,0-3 0-16,-6 0 1 15,6 0 1-15,-5 0 0 16,-4 0 0-16,-3 0 0 16,1 0 0-16,-10 4-1 15,-2-4-1-15,-6 1 1 16,-6 5 0-16,-3 0-1 0,-5-4 0 15,5 1 0 1,0 0 0-16,0 1-1 0,7-4 1 16,4 2 0-16,1-2-2 15,17 4-1-15,-14-4-4 16,20 0-2-16,-8 0-4 16,5 0-2-16,-6 0-2 15,12 0-4-15,0-4-13 16,0-13-18-16,0-3-45 15,12 0-396-15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5:44.6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20595 12759 3185 0,'-9'0'202'16,"7"0"-53"-16,2 0-85 15,0 0-25-15,0 0-7 16,0 0-19-16,11 0-3 15,15 0 3-15,12 0 5 0,17-5-4 16,9-1-4 0,6-8-1-16,14 0 0 0,0 0-2 15,-2 0-1-15,-18-1-2 16,3 5-2-16,-24 1-2 16,-8 3-2-16,-15 4-7 15,-14-1-11-15,-6 3-21 16,-6 0-55-16,-17 0-408 0</inkml:trace>
  <inkml:trace contextRef="#ctx0" brushRef="#br0" timeOffset="330.21">20987 12571 3440 0,'0'-4'164'0,"0"2"-145"16,0 2 9-16,0 0 2 15,21 0-13-15,11 0-13 16,3 0-1-16,11 2 0 16,3 16-1-16,1-1-2 15,2 5 1-15,-2-3 1 16,-10 2-2-16,-8 1 0 15,3-5 0-15,-18-2 3 16,-14 1 2-16,9-2 6 0,-12-3 1 16,0 3-4-1,-15 3-2-15,-14 3-5 0,-55 11-1 16,12 1-32-16,5-12-87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6:29.97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21362 9765 3096 0,'0'0'212'0,"0"0"-165"16,0 0-22-16,0 0 5 0,9 0-12 15,-9 0 45-15,9 0-23 16,-9 0-10-16,0 0-6 16,0 0-8-16,0 0-2 15,0 0-3-15,0 0 8 16,0 2-6-16,-18 1 1 15,4 6-5-15,-12 3-5 16,-6-2-2-16,3 2-2 16,-12 2 1-16,6 0-1 15,-9 0 5-15,7-6-1 16,-1 4-3-16,0-6 2 16,12-1-3-16,8 0 10 15,-5-1-5-15,15-4-1 0,2 2-1 16,-9 1-3-1,9 0 2-15,1 0-1 0,-1-3 4 16,-3 0 0-16,3 2 0 16,6-2 0-16,-3 3 1 15,3-3 1-15,-8 3-4 16,8 0 0-16,-6 2-2 16,-3-1 1-16,9 4-1 15,-3 4-1-15,-3 4 4 16,1 9 0-16,5 10 3 15,0 6 0-15,0 8-2 16,0 10 0-16,0 0-1 16,0 5 0-16,5 8 0 0,4 0-1 15,0 3 1-15,-3-3-2 16,2 11 2-16,-5-5-2 16,-3 2 0-16,0-2 1 15,0-5 0-15,6 1-1 16,3-3 3-16,-3-4-4 15,-6-2 3-15,5-4-2 16,-5-2 2-16,6-2-4 16,-6-7 0-16,0 2 3 15,0-13-3-15,0-2 2 16,0-4-2-16,0-1 2 16,0-7-1-16,0 0 2 0,0-1-1 15,0-4 2 1,0-2-4-16,0 0 2 0,0-4 0 15,0 6-1-15,0-7-1 16,0 7 2-16,0 0 1 16,0 0-2-16,0 3 1 15,0-4 0-15,0 4-1 16,0-1 1-16,0-5 0 16,0 3-2-16,0 2 1 15,0 2 1-15,0-6 0 16,0 9 2-16,0-9-3 15,0 0 1-15,0-2 0 16,0-5 0-16,0-2 0 16,0-4 2-16,0 1-1 15,0-2 0-15,0-4 1 0,0 2-2 16,0-2 2 0,0 0-2-16,0 4 0 0,0-4-2 15,0 0 3-15,0 2-1 16,0-2 0-16,0 0 2 15,15 0-1-15,-1 0 1 16,9 3-1-16,1-3-1 16,8 0-1-16,11 0 1 15,1 0-2-15,14 0-1 16,-9-5-19-16,21-25-33 16,-15 11-39-16,-20-7-710 0</inkml:trace>
  <inkml:trace contextRef="#ctx0" brushRef="#br0" timeOffset="35937.57">7936 12485 2286 0,'-6'6'276'0,"0"0"504"16,-2-2-684-16,8-2-73 16,-3-2-5-16,3 0 3 15,0 2-12-15,0-2-4 16,-6 0 0-16,6 4 5 16,-9-2 2-16,1 3 2 15,-1 5 5-15,-12-4 11 16,4 2-6-16,-9 4-5 15,3-4-8-15,-9-1-4 16,0 5-3-16,0-4 6 16,3 2 0-16,-12-5-1 0,9 3-3 15,3-5 0 1,-3 0 0-16,-6-1-4 0,9-2 3 16,-11 0 0-16,5 0-2 15,-3 0 2-15,-9 0 2 16,13-5-2-16,-13-3 1 15,15-5-1-15,-3 6 4 16,3-5-5-16,9 0-1 16,-3-2-3-16,-3 1 4 15,0 0-4-15,11-5 0 16,-5 4 1-16,3-5 2 16,2 3 1-16,4 1-4 15,2-5 0-15,1 0 0 16,5-3 0-16,6-3 2 15,-9 1 5-15,9-3-7 0,0-3 2 16,0-2-2-16,0-2 0 16,0 5 0-16,0-1 0 15,0 0-2-15,0 2 2 16,15 1 1-16,-13 0-1 16,7-1 0-16,9 2 0 15,-4-4 2-15,-2 3-4 16,8-2 1-16,-8 3 0 15,5 2 1-15,-5 7 0 16,2-2-1-16,1 7 1 16,2-5-1-16,7 5-1 15,-7-5 2-15,9 7 0 0,0-3-1 16,0 2 1 0,3 2-2-16,-2-2 2 0,-1 4 0 15,6-3 0 1,-9 3 0-16,3 2 0 0,-6-3 0 15,7 3 0-15,2 1 0 16,0 2-1-16,-3 3-1 16,6 0-1-16,-9 0 0 15,3 0 3-15,6 0 0 16,0 0 0-16,-3 0 1 16,0 3 1-16,3 0 0 15,3 2 0-15,-6 1 0 16,3 0-2-16,0-4 0 15,-6 6 0-15,-5-2 0 0,5 3 0 16,-6-3 0-16,0 3 2 16,1 2 0-1,2-1-1-15,-11-1-1 0,5 6 1 16,-2-5-1-16,2 5 0 16,-3-2 0-16,-2 1 0 15,0 3 0-15,2-3 0 16,-2 4 0-16,-6 3 0 15,0 0-1-15,2 2 1 16,-8 2 0-16,3-3 0 16,6 1 0-16,-9-3 3 15,0 3-3-15,0-4 0 16,0 1 1-16,0 0-1 16,0-1 0-16,0 3 1 15,0 8-1-15,0-3 0 16,0 2 0-16,0-4 0 0,-9 1 1 15,6-1-1-15,-5-3 1 16,2 1-1-16,-9-3 1 16,12 2-1-16,-20 1 1 15,14-4 1-15,-11 1 0 16,3 3-2-16,-1-4 2 16,4 2-1-16,-4-8-1 15,1 1 0-15,2-6 1 16,1 3-1-16,2 1 3 15,0-6-1-15,-5 6 2 0,0-2-1 16,8-5 1 0,-3 5-2-16,3-2 0 0,4-2-2 15,-1 0 1-15,0-5-1 16,6-1 1-16,0 0-1 16,0 0 2-16,0 0 0 15,0 0-2-15,0 0 1 16,0 0-1-16,0 0-3 15,0 0-12-15,0 0-15 16,0 0-36-16,6 0-173 0</inkml:trace>
  <inkml:trace contextRef="#ctx0" brushRef="#br0" timeOffset="40454.659">20258 15679 1047 0,'-6'0'957'16,"-8"0"-807"-16,8 0 180 15,-6 0 303-15,4 0-454 16,2 0-120-16,0 0 3 16,6 0 6-16,0 0-22 15,0 0-6-15,0 0-7 0,0 0 0 16,0 0-4 0,0 0-1-16,0 0-11 0,0 0 3 15,0 0-4-15,0 0-3 16,0 0 5-16,26 0-1 15,15 0 3-15,17 0-6 16,17 0-3-16,13 0-6 16,2 0-1-16,3 0-4 15,5 0 0-15,-2-4 0 16,-3-1 0-16,-5 0 1 16,-13-7-1-16,-11 3 1 15,-20-1 1-15,-12 6 0 16,-18-2 3-16,1 6 3 15,-15 0-2-15,0 0-1 16,0 0-5-16,0-5-15 0,-18-12-20 16,-8-6-61-1,9 1-2575-15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9T04:01:52.7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25037 3125 5433 0,'0'0'656'0,"0"0"-560"16,196-29-80-16,-42 19 520 0,30 2 528 15,36 4-336-15,16 4-344 32,-4 0 32-32,1 0 241 0,-4 0-89 15,31 4-256-15,5 0-16 16,16-4-152-16,9 0 128 15,14 0-120-15,10 0 64 0,0-4 32 16,-12 0-120-16,0-2 8 31,-25-2-32-31,-11-2-104 0,-6-5 72 16,-28 2 24-16,-36-2-88 16,-12-2 8-16,-18 2 72 15,-36 2-88-15,-39-2 0 0,-31 8 8 16,-15 1 0-16,1 1 0 15,-13 1 0 1,-9 0-8-16,-9 4-128 0,-15 0-456 16,-39-6-600-16,-16 6-1537 15,-14-4-4160-15</inkml:trace>
  <inkml:trace contextRef="#ctx0" brushRef="#br0" timeOffset="1352.679">22103 4352 7457 0,'0'0'1280'15,"0"0"-848"1,0 0 353-16,0 0 63 0,0 0 160 16,0 0-240-16,0 0-472 0,-78-84-88 15,54 79 48-15,-1 2-104 16,-8 3-104-16,-18 0-48 0,-6 0 8 31,-10 22 0-31,-2 6 40 16,-7 9 40-16,10 5 88 0,9 4 25 15,-1 5-25-15,10 10-72 16,27-1-48-16,-3 5 16 0,12 0 8 16,12 0-8-16,0-10 72 31,24 0-8-31,9-12 56 15,15-2 24-15,-3-8-24 0,13-16-40 16,14-1-152-16,10-16-48 16,20 0-864-16,-11-16-1113 0,-19-1-2616 0</inkml:trace>
  <inkml:trace contextRef="#ctx0" brushRef="#br0" timeOffset="3147.33">22722 4481 5065 0,'0'0'1984'0,"0"0"-1440"16,0 0-80-16,0 0 368 16,0 0 185-16,0 0 63 15,0 0-584-15,0 0-216 16,0-3 136-16,0 3 120 16,0-5-128-16,0-5 0 15,24-8-56-15,21-6-175 0,25-4 31 16,8-8 8-16,43-11 24 15,30-8-72-15,-12 0 8 16,-13 8 88 0,-8 10-16-16,-51 9-248 15,-7 0-80-15,-12 0-376 0,-15 5-224 16,-24-4-609-16,-9 3-1543 16,-9 6-3394-16</inkml:trace>
  <inkml:trace contextRef="#ctx0" brushRef="#br0" timeOffset="3752.83">24071 3829 6121 0,'0'0'2544'15,"0"0"-1807"-15,0 0-489 16,0 0-144-16,0 0 128 0,0 0 160 16,-69 101-184-16,69-69-48 15,0-4-88-15,0-3 64 0,21-12-40 32,3-9-32-32,0-4-64 0,12 0 0 15,-3-17-72-15,1-11-184 16,-10-10-128-16,-12-3-8 0,-12-2 88 15,0 2 192-15,-21 4 48 16,-15 5 64-16,-4 7 8 16,7 12-8-1,12 13-489-15,-15 0-1303 0,27 0-985 16</inkml:trace>
  <inkml:trace contextRef="#ctx0" brushRef="#br0" timeOffset="4151.41">24325 3777 8369 0,'0'0'2153'0,"0"0"-1817"16,0 0-336-16,-10 107 136 0,10-51 240 31,0 8 8-31,0 11-216 16,0-1-104-16,-12-9-56 15,12-10 8-15,0-18-8 16,-15-8-8-16,15-21-88 0,-9-8 16 16,0-5 72-16,-3-36 0 0,12-28-128 31,0-42 16-31,0-1 48 16,0 11-64-16,12 17 40 0,-3 33 88 15,15 4 232-15,-2 0-96 0,2 20 8 16,9 9-56-16,-6 13-88 15,-3 5 0-15,-3 0-80 16,-9 23-96 0,0 10-80-16,1 8 72 15,-13 2 0-15,-13-3-104 16,1-2-168-16,-21-6-96 0,-3-8-265 16,0-6-671-16,15-13-952 0</inkml:trace>
  <inkml:trace contextRef="#ctx0" brushRef="#br0" timeOffset="4426.28">24584 3666 5817 0,'0'0'2208'0,"0"0"-1600"32,0 0-376-32,0 0-104 15,0 0 513-15,0 0-121 16,0 0-232-16,115 92-112 0,-106-63-120 15,6-11 40-15,-3-4-96 16,-12-4-192-16,0-10-192 0,0 0 384 31,0-10 480-31,0-18-248 16,0-8-96-16,0-6 32 16,0-5-168-16,21 15-168 0,15-1-184 15,10 19-248-15,14 14-713 0,-15 19-511 16,-21 9-1057-16</inkml:trace>
  <inkml:trace contextRef="#ctx0" brushRef="#br0" timeOffset="5141.58">22897 4634 5737 0,'0'0'2768'31,"0"0"-1583"-31,0 0-73 0,0 0-216 16,0 0 32-16,0 0-64 16,78 0-328-16,-20 0 49 0,50 0 215 15,31 0 48-15,57-14-88 16,28-8-64-16,-19 3-248 31,-30-5-216-31,-33 7-88 0,-49 3-72 16,-35 9-72-16,-10-4-96 15,-30 4-400-15,-3 0-296 0,-15 1-448 16,-21-1-32-16,-39 0-1489 16,2 0-4793-16</inkml:trace>
  <inkml:trace contextRef="#ctx0" brushRef="#br0" timeOffset="6183.02">24735 4393 8129 0,'0'0'1441'15,"0"0"-1193"-15,0 0-232 0,0 0 136 16,9 117 424-16,3-62-184 0,-12 6-240 15,0-6-80-15,12-4-56 16,-12-13-8 0,0-6 0-1,0-18 48-15,0-10-48 0,0-4 128 16,0-9 400-16,-12-29-536 16,0-12-144-16,3-14 112 0,-3-7 32 0,12-3 24 15,0 9 48-15,0 5 192 31,12 18 152-31,9 10-160 16,3 9-256-16,-3 13-24 0,7 10-24 16,2 0-128-16,-3 14-136 15,-3 10 24-15,-15 8 32 0,-9 1 0 16,0 0-24-16,0-6-80 31,-21-4-88-31,-18 0-392 0,-19-14-1041 16,13-9-423-16,-3 0-1921 0</inkml:trace>
  <inkml:trace contextRef="#ctx0" brushRef="#br0" timeOffset="6435.88">25025 4079 7161 0,'0'0'2945'16,"0"0"-2081"-16,0 0-584 0,0 0-200 15,0 0-64-15,0 0 448 0,0 162-152 16,0-88-160-16,0-4-96 16,-15-2-8-16,15-11-48 15,-9-2-480 1,9-18-1176-16,0-13-1601 15</inkml:trace>
  <inkml:trace contextRef="#ctx0" brushRef="#br0" timeOffset="6580.469">24952 4273 7457 0,'0'0'2313'0,"0"0"-1929"16,0 0-384-16,0 0-48 15,0 0 40-15,0 0-144 0,0 0-2025 16,130 0-2008-16</inkml:trace>
  <inkml:trace contextRef="#ctx0" brushRef="#br0" timeOffset="6831.69">25130 4301 2600 0,'0'0'1896'0,"0"0"-1159"15,0 0 455-15,0 0-64 16,0 0 88-16,0 0-159 15,115 106-465 1,-91-78-128-16,-15 0 24 0,6-5-16 16,-3-4-120-16,-12-5-136 15,0-9-24-15,0-1 24 16,0-4 112-16,0 0 176 0,0-14-176 16,-12-9-296-1,12-9-32-15,0-9-136 16,18-2-360-16,34-9-400 0,-7 16-616 15,3 9-1577-15</inkml:trace>
  <inkml:trace contextRef="#ctx0" brushRef="#br0" timeOffset="8259.83">22897 4741 8473 0,'0'0'1481'0,"0"0"-881"0,0 0-40 16,0 0 16-16,0 0 208 16,0 0-424-16,0 0-280 0,-15 10-80 15,15-1 0-15,27 4 0 32,-6 11 152-32,37-1 192 15,23 14-40-15,73 5 8 0,42 4 65 16,24-5 87-16,4-4-112 0,-52-9 24 15,-67-9-304-15,-35-10-72 0,-10 6-344 16,-15-12 16 0,1 7-112-1,2-5-169-15,-36-1-327 0,-12-4-264 16,0 0-72-16,0-19-1761 0</inkml:trace>
  <inkml:trace contextRef="#ctx0" brushRef="#br0" timeOffset="9850.04">25010 5046 6689 0,'0'0'1344'15,"0"0"-1176"1,0 0-16-16,0 0-136 15,0 0 168-15,0 0-48 0,-9-110-128 16,0 100 176-16,-4 10 321 16,1 0-377-16,-12 0-128 15,0 25 64-15,15 10 24 16,-15 16 88-16,12 9 88 16,12 15 168-16,0 0-16 15,0-7-112-15,0 7-88 0,0-10-96 16,0-10-112-16,0-4-8 15,0-13-144-15,0-15-544 16,0-23-1049 0,0 0-759-16</inkml:trace>
  <inkml:trace contextRef="#ctx0" brushRef="#br0" timeOffset="10366.11">24744 5315 9033 0,'0'0'1481'0,"0"0"-953"16,0 0 104-16,0 0-128 0,0 0 192 16,0 0-520-16,115-8-176 15,-76 3-376-15,-6-9-248 16,-12-4-528-16,6-1-304 0,-14 4 239 16,-4 2 753-1,0 4 464-15,-9 4 384 16,0 5 312-16,0 0-184 0,0 0-503 15,0 0-9-15,0 19-97 16,0 0 97-16,0 4 88 16,0-5-7-16,15 1-17 15,-15-5 0 1,0-5-56-16,12-4 48 0,0-5 24 16,-12 0-64-16,21-10 240 15,-9-4-176-15,9-4-80 0,-6 0 8 16,-3 4 64-16,0 8 280 15,-12 2 200 1,0 4-128-16,0 0 40 16,0 0-272-16,0 0-184 15,0 10 120-15,0-1-32 0,13 4-16 16,-13-8-32-16,0 0-48 16,6-1-64-16,-6-4-184 0,27 0-24 31,-15 0 144-31,9-4 120 15,3-1-48-15,0 0 48 16,0 5-88-16,-6 0-40 0,10 5 128 16,-4 14-8-16,0 9-280 15,-15-6-760-15,-9-8-1369 0</inkml:trace>
  <inkml:trace contextRef="#ctx0" brushRef="#br0" timeOffset="11012.71">25595 5223 6513 0,'0'0'1424'0,"0"0"-1040"16,0 0 320-16,0 0-39 0,0 0 71 16,0 0-400-1,0 0-312-15,0 0 32 16,-24 10 64-16,12 12 136 15,3 11-104-15,-3-6 40 16,12 1-24-16,0-4-32 16,0-1 48-16,12-9-88 0,9-4-96 15,27-10-184-15,-2-6-1032 0,-13-16-3041 16</inkml:trace>
  <inkml:trace contextRef="#ctx0" brushRef="#br0" timeOffset="11282.449">25746 4852 7617 0,'0'0'2721'0,"0"0"-1961"0,0 0-352 15,0 0-136 1,0 0 96-16,0 0 248 16,24 121-264-16,-3-65-224 15,-21-1-72-15,12 2 0 0,-12-2-56 16,0-4-672-16,0-10-1000 0,-12-14-1177 16,3-7-2528-16</inkml:trace>
  <inkml:trace contextRef="#ctx0" brushRef="#br0" timeOffset="11417.52">25689 5168 7937 0,'0'0'1769'0,"0"0"-1153"16,0 0 16-16,0 0-432 15,160-5-200-15,-100 0-1865 0,-27-9-4624 16</inkml:trace>
  <inkml:trace contextRef="#ctx0" brushRef="#br0" timeOffset="12010.07">26268 5311 7521 0,'0'0'2353'0,"0"0"-1777"16,0 0 32-16,0 0-144 0,0 0-224 16,0 0-240-16,-45 144-152 15,0-111-1144 1,-4-1-1497-16</inkml:trace>
  <inkml:trace contextRef="#ctx0" brushRef="#br0" timeOffset="12501.74">26929 4899 8729 0,'0'0'1585'0,"0"0"-1305"16,0 0 648-1,0 0-368-15,0 0-144 0,0 0-264 16,0 0-144-16,0 0 56 15,0 0 64-15,-99-15-128 0,87 35-48 16,12-1-144-16,0 3 0 16,0-3 24-1,0 8 152-15,21-3 16 16,12 4 56-16,-6-1-8 16,-6 0-40-16,3-8 56 0,-12 0-64 15,0-5-16-15,-12-5-48 0,0-9-192 16,0 5-192-16,-24 0 200 31,-9-5-72-31,-6 0-160 16,-3 0-16-16,5-14-713 0,1-10-839 15,15-3-2361-15</inkml:trace>
  <inkml:trace contextRef="#ctx0" brushRef="#br0" timeOffset="12677.41">27074 4751 6769 0,'0'0'3113'0,"0"0"-2209"16,0 0-416-16,0 0 88 15,0 0 520-15,0 0-104 32,6 148-423-32,-6-92-305 0,0-6-152 0,0 7-112 15,0-12-536-15,0-3-1169 16,0-15-1535-16,-6-17-4130 0</inkml:trace>
  <inkml:trace contextRef="#ctx0" brushRef="#br0" timeOffset="12849.58">27074 4923 11802 0,'0'0'1824'15,"0"0"-1319"-15,0 0-361 31,0 0-144-31,0 0-537 16,0 0-1319-16,139-24-3113 0,-115 24-256 16</inkml:trace>
  <inkml:trace contextRef="#ctx0" brushRef="#br0" timeOffset="13092.81">27213 5005 4889 0,'0'0'1216'16,"0"0"-40"-16,0 0 512 15,0 0-223-15,0 0-401 16,0 0-424-16,69 70-256 0,-60-55-176 16,6-8-136-16,-15 3-72 31,0-5-24-31,0-5-136 0,0 0-96 16,0 0 152-16,0 0 104 0,-15-5 0 15,15-12 0-15,-9-8-80 16,9-7-360-16,0 0-320 0,24 0-128 15,10 8-137 1,2 10-615 0,-24 6-752-16</inkml:trace>
  <inkml:trace contextRef="#ctx0" brushRef="#br0" timeOffset="13465.26">27479 4983 9482 0,'0'0'1688'16,"0"0"-992"-16,0 0-16 0,0 0-408 15,0 0-120-15,0 0 80 32,0 0-48-32,0 0-40 0,12 114-40 15,-12-95-24-15,9-5-80 16,-9-9-136-16,15-5-208 15,-3 0 24-15,12-19 304 0,-3-7-208 16,3-2-96-16,-3 3 200 31,-6 7 120-31,-15 4 232 0,0 10 192 16,9 4-168-16,-9 0-256 16,0 14-168-16,10 8 168 15,5 3-8-15,-15-3 8 0,12 6-96 16,0-10-104-16,0-13-680 15,9 1-1833 1,3-6-2424-16</inkml:trace>
  <inkml:trace contextRef="#ctx0" brushRef="#br0" timeOffset="13848.859">27853 4917 5905 0,'0'0'3168'0,"0"0"-2263"15,0 0-217-15,0 0-64 16,0 0-88-16,0 0-176 16,0 0-96-16,-52 116-88 0,52-84-32 31,0-3 48-31,16-11 152 0,8-8-176 16,-3-10-72-16,15 0-96 15,12-19-152-15,-2-14-488 16,-10-8-368-16,6-15-328 0,-15 0-857 15,-3-12 105-15,-18-3 191 32,-6 3 1449-32,0 11 448 0,0 16 1825 15,0 13 783-15,0 18-623 16,0 10-801-16,-6 5-664 16,6 23-448-16,-24 18 40 0,12 19 96 0,-3 9-56 15,15 5-48 1,0-5-32-1,0-14-72-15,0-8-232 0,27-25-592 16,-15-8-1016-16,6-19-2041 16</inkml:trace>
  <inkml:trace contextRef="#ctx0" brushRef="#br0" timeOffset="13996.64">27958 4866 8425 0,'0'0'1617'15,"0"0"-1193"-15,0 0-88 16,0 0 312-16,0 0-56 0,0 0-592 31,169 24-1032-31,-108-38-1761 0,-1-5-4008 16</inkml:trace>
  <inkml:trace contextRef="#ctx0" brushRef="#br0" timeOffset="14440.39">28713 4426 9450 0,'0'0'1816'0,"0"0"-1480"32,0 0-192-32,0 0 64 15,-15 148 312-15,-15-37-40 0,-7 24-272 16,4 0-56-16,-3-28-48 16,0-39-32-16,27-22-72 0,-3 6-464 15,-3-5-400-15,6-7-1424 31,9-20-2881-31</inkml:trace>
  <inkml:trace contextRef="#ctx0" brushRef="#br0" timeOffset="15017.22">28966 4839 7417 0,'0'0'2257'15,"0"0"-1865"1,0 0 240-16,0 0 72 0,0 0-240 16,0 0-288-16,0-9-176 0,0 9-152 15,0 0 96-15,0 0-16 16,0 0 72-16,-9 0 0 0,9 0 16 47,0 0 0-47,0 0 56 15,0 0-8-15,0 0-64 0,0 0 0 16,0 0 0-16,0 0 8 16,0 0-8-16,0 0 8 0,0 0 0 15,0 0-8-15,0-6-80 16,0 6 72-16,-12 0-112 15,0 0-40-15,-12 9-120 0,3 10 0 16,-3 5 176-16,9 4 96 16,9-1-8-16,-6-7-192 0,12-2-80 15,0-10-208-15,0-2-32 32,12-6 279-32,21 0 185 0,-9-14-64 15,9-4-368-15,0 3 136 0,-5 2 296 16,-22 7 64-16,9 1 296 15,-15 5-200-15,12 5 8 0,-12 19 208 16,0-1-8 0,0 4-112-1,0-3-111-15,12-6-81 0,0-14-417 16,21-4-359-16,0-18-768 0,7-5-1113 16</inkml:trace>
  <inkml:trace contextRef="#ctx0" brushRef="#br0" timeOffset="15393.42">29202 4788 3120 0,'0'0'4137'0,"0"0"-3633"16,0 0-280-16,0 0 680 31,0 0 1-31,0 0-321 16,45 106-368-16,-33-74-160 0,-12-3-56 0,9-1 8 15,-9-10-8-15,0-4-80 16,0-10-24-16,0 0 104 0,0-4 88 15,0-4 496 1,0-14-320 0,0-10-248-16,0-4 56 15,0 0-72-15,0-1-64 0,27 6-112 16,-2 8-232-16,20 9-432 0,-9 10-865 16,-3 0-927-16</inkml:trace>
  <inkml:trace contextRef="#ctx0" brushRef="#br0" timeOffset="15699.7">29504 4876 7561 0,'0'0'2937'16,"0"0"-1913"0,0 0 0-16,0 0-328 15,0 0-264-15,0 0-336 0,0 0-48 16,33 36 40-16,-18-12-24 15,-3 4-64-15,-6-1 0 16,9 1 0-16,-15-1 0 0,0-11-192 31,0-8-16-31,0-3-104 16,0-5 104-16,0 0 208 0,0-13-72 16,9-12-56-16,6-11-400 15,6-6-24-15,-5 0-216 0,26 1-464 16,-6 9-593-16,0 8-1031 0</inkml:trace>
  <inkml:trace contextRef="#ctx0" brushRef="#br0" timeOffset="16179.78">29923 4880 5417 0,'0'0'1896'0,"0"0"-1200"15,0 0 624-15,0 0-255 0,0 0-577 16,0 0-352-16,0 0-136 16,-57-28 0-16,45 38-8 0,-12 12 0 31,0-2-64-31,14 2-184 16,10-3-192-16,0-5-200 0,0 0-193 15,0-10-47-15,10-4 48 16,14 0-168-16,0-4 144 15,-12-5 528-15,9-4 336 0,-12 3 216 32,-9 5 664-32,0 5 336 15,0 0-240-15,0 0-592 0,0 0-296 16,0 0-80-16,0 15 0 16,0-7 104-16,15 2-40 15,-3-6 40-15,0-4-96 0,9 0-16 16,4 0-592-1,-1-9-256-15,0-10 328 16,-6 5 272-16,-3 0 248 0,-3 9 472 16,-12 2 512-16,0 3-256 15,0 0-624-15,0 0-104 0,0 8-72 16,0 6 64 0,0-4-328-16,0 0-224 15,12-2-72-15,0-8 288 16,31-8-456-16,8-12-1369 0</inkml:trace>
  <inkml:trace contextRef="#ctx0" brushRef="#br0" timeOffset="16391.3">30285 4830 2664 0,'0'0'2129'15,"0"0"-297"-15,0 0-1008 16,0 0-824-16,0 0-72 0,0 0-8 16,0 0 32-16,-12 87 40 15,12-45-48-15,0 4 48 16,0 0-48-16,0-3 8 0,0-7-56 31,0-12 24-31,0-6 80 16,0-14 56-16,0-4 168 0,12 0 384 15,-12-18-608-15,22-5-288 16,2-22-400-16,-12 1-64 16,0 3-865-16</inkml:trace>
  <inkml:trace contextRef="#ctx0" brushRef="#br0" timeOffset="16849.19">30424 4839 5697 0,'0'0'1616'0,"0"0"-1304"16,0 0-192-16,0 0 480 0,0 0 208 16,-57 138-183-16,33-82-89 15,-3 5-64-15,-4 3 96 16,-5-4-208-16,0-3-232 0,3-7-56 16,9-13-24-1,-10-9 40-15,10-14 320 16,0-14 168-16,-3 0-160 0,9-18-416 15,-6-20 0-15,0-8-632 16,11-33-840-16,13 14-1465 16,-12 10-3888-16</inkml:trace>
  <inkml:trace contextRef="#ctx0" brushRef="#br0" timeOffset="17440.79">30865 4890 3392 0,'0'0'4145'0,"0"0"-2977"15,0 0-423-15,0 0-353 16,0 0-320-16,0 0-16 0,0 0-16 31,-36 55-40-31,15-41-408 16,-4 4-553-16,4-4-1063 15,9-4-3081-15</inkml:trace>
  <inkml:trace contextRef="#ctx0" brushRef="#br0" timeOffset="18008.74">31121 4755 568 0,'0'0'264'16,"0"0"24"-16,0 0 472 0,0 0 384 15,0 0-72-15,0 0 169 16,106-70-329-16,-94 52-280 0,9-5-136 31,-9-1-136-31,-12 2 88 16,12 8 88-16,-12 0 241 16,0 9-337-16,0 0-440 0,-12 5 0 0,0 0-176 15,-9 5 88-15,-3 14 88 16,12 9 0-16,-3-1 56 15,6 6 40 1,0-11 40-16,9 2-32 16,0-5 64-16,18-11 168 15,9-8 0-15,3 0-336 0,21-8-376 16,-17-16-1577-16,-1-4-3488 0</inkml:trace>
  <inkml:trace contextRef="#ctx0" brushRef="#br0" timeOffset="18415.29">31574 4301 8913 0,'0'0'1985'15,"0"0"-1233"-15,0 0-288 0,0 0-384 16,0 0-72-16,0 0 208 16,-21 152-40-16,9-91-72 0,0-10 24 15,-3 0-56-15,-6-8-72 16,12-11-320 0,9-13-896-16,0-11-1601 15,0-8-2728-15</inkml:trace>
  <inkml:trace contextRef="#ctx0" brushRef="#br0" timeOffset="18715.08">31514 4510 6689 0,'0'0'1840'0,"0"0"-1208"16,0 0 89-16,0 0 23 0,0 0-384 15,0 0-264-15,133 14-96 16,-100-10 0-16,-9-4-8 31,-12 4 8-31,-3-4 0 0,-9 0 8 16,0 0 48-16,0 0-48 15,0 0-8-15,0 0-48 0,0 10-112 16,-21 0 8-16,9 8 144 16,-15 4 0-16,9-2 8 31,6 7 8-31,-1-7 72 0,13-3-16 0,0 1-24 15,0-8-40-15,34-4-8 16,26-6-376-16,-3-6-1385 0,1-7-4096 16</inkml:trace>
  <inkml:trace contextRef="#ctx0" brushRef="#br0" timeOffset="18821.45">31973 4653 8433 0,'0'0'1985'0,"0"0"-1345"0,0 0-48 0,0 0-592 15,0 0-1536-15</inkml:trace>
  <inkml:trace contextRef="#ctx0" brushRef="#br0" timeOffset="23327.7">20917 6789 8409 0,'0'0'1889'0,"0"0"-1889"15,0 0-352 1,0 74 272-16,0-17 80 16,0 12 120-16,0 9-40 15,0 10-80 1,0-13-56-16,0-1-472 15,0-9-649-15,0-23-1023 16,12-16-3489-16</inkml:trace>
  <inkml:trace contextRef="#ctx0" brushRef="#br0" timeOffset="23614.92">20872 6757 8705 0,'0'0'1385'16,"0"0"-1097"-16,0 0 8 0,114-28 16 16,-53 28-32-16,5 32-280 15,-8 15-152-15,-7 8-176 0,-18 21 200 16,-9 1 64-16,-24 7-232 31,0 0-16-31,-36-10-24 0,-9-9 280 16,-13-19 56-16,-14-13 280 0,0-20-16 15,-7-13-80-15,34 0-184 16,-4-18-48-16,37-38-536 16,12 9-1121-16,12 0-1095 0</inkml:trace>
  <inkml:trace contextRef="#ctx0" brushRef="#br0" timeOffset="23979.98">21533 7062 8465 0,'0'0'1329'0,"0"0"-993"16,0 0 96-16,0 0-320 0,0 0-64 31,0 0-48-31,0 0-184 15,-127 65 88-15,103-27 8 0,24-1-480 16,0-5-257-16,0-8 17 16,0-10-480-16,0-14-464 15,24 0 615-15,-15-20 1025 0,18-2 112 32,-6-2 392-32,-12 5 681 0,-9 11 431 15,15 8-224-15,-2 0-1136 16,-13 5-136-1,24 17 384-15,-15 2-136 16,15 4-80-16,0-6-96 16,12-11-80-16,-15-11-632 0,16 0-1528 15</inkml:trace>
  <inkml:trace contextRef="#ctx0" brushRef="#br0" timeOffset="24185.38">21780 6771 9994 0,'0'0'1432'16,"0"0"-1216"-16,0 0-88 0,-24 107 272 15,24-46 80-15,0-7-208 16,0 12-192-16,0-6-80 0,0-9-232 31,0-9-1320-31,0-15-1329 16,-15-14-2120-16</inkml:trace>
  <inkml:trace contextRef="#ctx0" brushRef="#br0" timeOffset="24358.95">21638 7119 6689 0,'0'0'1840'31,"0"0"-1416"-31,0 0-88 16,0 0-31-16,151-19-105 0,-90 19-200 0,-4-5-1137 15,-12 5-711-15,-12 0 184 16,-5 0 135-1,-16 0 689-15,-12 5 528 0,0 0 312 16,-12 3 368 0,-16-2 224-16,7 2-592 15,9-8-784-15</inkml:trace>
  <inkml:trace contextRef="#ctx0" brushRef="#br0" timeOffset="24865.54">21964 7105 3624 0,'0'0'5185'0,"0"0"-4641"0,0 0-383 16,0 0-81-16,-114 22 40 15,90 11 80 1,11-1-200-16,1 6-96 16,12-5-192-16,0-5 31 0,12-15 97 15,10-4 8-15,14-9-8 0,0-5 96 16,-12-18-40-16,9-4 104 16,-12-1 176-1,7 10 216-15,-16 8 129 16,-3 5-57-16,0 5-464 15,6 0-184-15,9 9 184 0,-3 10-8 16,37 0-104-16,-25-5-969 16,6-9-1783-16</inkml:trace>
  <inkml:trace contextRef="#ctx0" brushRef="#br0" timeOffset="25120.86">22698 6789 10354 0,'0'0'680'0,"0"0"-600"16,0 0-80-1,0 111 128-15,0-55 72 16,0 0-200-16,0 5-72 16,-12-10-248-16,-3-1-216 0,15-12-785 15,-19-20-495-15,7-14-368 16</inkml:trace>
  <inkml:trace contextRef="#ctx0" brushRef="#br0" timeOffset="26083.12">22604 6821 4721 0,'0'0'2032'0,"0"0"-728"16,0 0 153-16,0 0-457 16,0 0-304-1,106-115-152-15,-70 110-296 16,9 5-184-16,-11 0-64 16,2 9-184-16,-15 15-168 0,6 8 64 15,-21 5 136-15,-6 1-152 16,-6-1 152-16,-21-1 152 0,-18-8 0 31,11-4 96-31,-14-16 32 16,15 2 0-16,9-10 32 15,-3 0 128-15,21 0 16 0,-7-4-32 16,13-2 16-16,0 3-104 16,0 3-184-16,0 0-256 0,13 0 168 31,8 9 40-31,3 10 0 0,-12-2-8 15,21 12 56-15,-9-7 0 16,0 2 56-16,10-2-56 0,2-2 16 16,-12-7-16-16,9-7-160 15,3-6-456-15,-14 0-256 16,14-15 96-16,-27-12 175 16,18-2 41-16,-27-7 296 15,9 3 264-15,-9 5 280 16,0 10 785-16,0 4 7 0,-9 9-456 15,-3 5-352-15,-3 0-264 16,-6 14-136 0,-3 14 40-16,11 9 96 15,4-1 0-15,-3-3-56 16,12-1-184-16,0-7-112 0,21-12-120 16,28-13 64-16,-4 0-113 15,3-24-383-15,10-7-944 0,-10-12 128 31,-30 7 1039-31,9-2 681 16,-15 11 1089-16,-12 8 511 16,0 11 376-16,0 8-247 0,0 0-977 15,0 0-752-15,0 17-168 16,0 16 168-16,0 9 0 0,0 4 128 16,0 10-64-1,0-2-56-15,12 3 72 16,-12-2-72-1,9 0 0-15,-9 2-8 0,0-11 16 0,0 1-8 16,0-12-8-16,0-6 144 16,0-14 72-16,0-2-112 15,0-9-56 1,0-4 56-16,0 0 304 0,0 0 328 16,-9-17-16-16,9-22-568 15,0-12-152-15,0-13-176 0,0-14 24 16,0-1-48-16,0-1-64 15,9 12 88 1,16 17 80-16,-1 12-112 16,12 11-152-16,-3 21-264 15,0 1-144-15,0 6 176 0,7 13-232 16,-28 26-105-16,0-3 249 16,-12 2 336-16,-24 3 224 0,-25-9 120 31,-8-12 192-31,0-2 88 15,-4-18 0-15,28 0-280 16,6-18-600-16,27-10-4561 0</inkml:trace>
  <inkml:trace contextRef="#ctx0" brushRef="#br0" timeOffset="26863.48">24491 7206 5641 0,'0'0'1432'0,"0"0"-944"16,0 0 576-16,0 0-592 15,0 0 9 1,-94-111-209 0,58 83-176-16,0-5-48 0,-10 1 352 15,-2-4 232-15,6-2 16 16,6 2 72-16,-4-2-208 0,34 5-288 0,-6 1-88 16,-3 9-56-16,15 5 440 31,0 9-520-31,15-1-368 15,3 5 136-15,22 5-24 0,-19 0 104 16,3 10-336-16,0 22-56 0,-15 5 104 16,-9 9 208-16,0 5 136 15,-33 5 48-15,0 0 48 32,-19-1 16-32,19-9 72 0,-12-7 8 15,12-12 32-15,21-9 24 16,-1-9 0-16,13-9 16 0,0 0 280 15,25-4-288-15,32-19-160 16,12-4-48-16,61-20-680 31,-27 9-1713-31,-10 5-2440 0</inkml:trace>
  <inkml:trace contextRef="#ctx0" brushRef="#br0" timeOffset="27719.91">20917 7980 9009 0,'0'0'2561'15,"0"0"-1937"-15,0 0-624 16,0 0-320-16,0 0 200 0,0 0 120 16,0 154 8-16,0-95 88 15,0 2-88 1,0-10 8-16,0-10-16 0,0-14-360 15,0-7-528-15,0-20-665 16,0-24-31-16,12-17 512 16,-12-15-2025-16</inkml:trace>
  <inkml:trace contextRef="#ctx0" brushRef="#br0" timeOffset="27997.64">20929 7975 3184 0,'0'0'2273'0,"0"0"-353"0,0 0-120 0,0 0-199 15,0 0-633-15,0 0-864 16,0 0-104-16,33-46-16 15,1 79 8 1,5 4 8-16,-6 10 0 16,3 8 16-16,0 0 32 0,-14-4-48 15,14-4 80-15,-12-14-72 16,-15-15 0-16,3-9-8 16,-12-9 176-16,12-5 264 0,-12-23 344 15,9-18-672-15,6-14-112 31,-15-9-152-31,0-1-64 0,12 4-240 16,-12 11-176-16,0 14-16 16,12 13-352-16,-3 18-1497 15,0 7-3840-15</inkml:trace>
  <inkml:trace contextRef="#ctx0" brushRef="#br0" timeOffset="30744.26">21406 8074 6009 0,'0'0'1344'0,"0"0"-720"32,0 0-384-32,0 0-192 15,0 0-48-15,0 0 8 0,0 0 232 16,0 0 160-16,9 86 153 16,-9-61-193-16,15-3-144 0,-15-2-24 15,12-7-136-15,0 1-48 31,-3-9 96-31,0-5-48 16,19 0 16-16,-4-10-24 0,-3-12-48 16,0-6-616-16,6-11-217 15,-3 4 249-15,-18 6-40 0,9 1 624 16,-15 9 408-16,0 16 392 16,0-2-95-1,0 5-449-15,0 0-256 16,0 8-224-16,0 17 144 0,0 2 80 15,0 6 0-15,0-7 0 16,12 2-16-16,1-4-72 16,-1-15-184-16,12 1-177 15,-6-10-63 1,21-4-264-16,-15-21-504 0,-3-7-280 16,13-10-329-16,-19 1 953 0,-15 3 936 15,12 10 528-15,-12 6 1320 16,0 9 1-16,0 2-313 15,0 11-680 1,0 0-776-16,0 0-64 16,9 14-16-16,3 5 56 15,-3 4 120-15,6 5 8 0,-15 0 0 16,12 10-23-16,-12-11-65 16,0-4 40-16,0 1 8 0,0-7-64 31,0-6-72-31,0-7 40 15,0-4-48-15,0 0 56 0,0 0 200 16,12-15 0-16,-12-8-256 16,21-4-208-16,-9-5-72 15,9 4-80-15,-5 3 8 0,8 12 23 32,-15 9 257-32,0 4-40 15,6 0-176-15,-3 10 80 0,0 12 136 0,0 2 64 16,-12-2 8-16,0-4-8 15,9-3 0-15,-9-10-64 16,0 0-424-16,0-5-224 16,12-15 344-1,9-8-416-15,4-9-1401 16</inkml:trace>
  <inkml:trace contextRef="#ctx0" brushRef="#br0" timeOffset="30816.4">22311 8101 80 0,'0'0'0'15</inkml:trace>
  <inkml:trace contextRef="#ctx0" brushRef="#br0" timeOffset="31382.3">22254 7712 672 0,'0'0'8345'16,"0"0"-7336"-16,0 0-1009 15,0 0-200-15,0 0 200 0,0 0 392 16,0 152-16-16,0-101-240 0,0-4-56 16,0-1-8-1,0-13 8-15,0-10-80 16,0-6 48-16,0-6-8 15,0-7-40-15,0-4 0 16,0 0 120-16,0 0 64 0,0-9-184 16,12-4-400-16,0-2-64 15,12 2 272-15,1 8 176 16,8 5-72 0,-9 0-32-16,12 0-96 15,-15 18 64-15,0 4-104 0,-6 3 71 31,-15-6 33-31,0 3 48 16,-15 1 96-16,-6-5 8 16,-15-4 80-16,-9 0 64 0,-4-9-80 15,16-5 33-15,0 0-17 16,21 0-80-16,0-9-569 0,12-4-2103 0</inkml:trace>
  <inkml:trace contextRef="#ctx0" brushRef="#br0" timeOffset="31784.72">22453 8156 8145 0,'0'0'1401'0,"0"0"-681"16,0 0-144-16,0 0-512 16,0 0 200-16,0 0-264 0,118-50-208 31,-85 25-104-31,-9-7 256 16,0 4-120-16,-24 2-48 15,13 1 216-15,-13 8 8 0,0 2 152 16,-13 12-64-16,-11 3-80 15,0 0-8-15,12 13-32 0,-9 14 32 32,-3 15 0-32,12-5 0 15,-3 1 0-15,15-5-128 16,0-6-96-16,27-9 112 0,-3-13 56 16,9-5-40-16,34-28-657 0,-7-4-1559 15,0-9-2649-15</inkml:trace>
  <inkml:trace contextRef="#ctx0" brushRef="#br0" timeOffset="32098.829">22755 7986 3104 0,'0'0'760'16,"0"0"-296"-16,0 0-144 0,0 0-15 16,0 0 47-16,-33 78-48 0,57-68 216 15,-6-3 360-15,9-1-72 16,-3 3-160-16,-2 1-128 15,2 4-160-15,-12 0-199 0,12 4-1 16,-12 0-56-16,-6 5-48 0,-6-9 48 31,0 0-8-31,0-4 8 16,0-6 80-16,0-4 72 16,0 0 160-16,0-4 224 0,0-15-328 15,0-18-312-15,0 4-80 16,0-13-384-16,24 4-432 0,25 5-353 31,-13 9-567-31,0 14-3041 0</inkml:trace>
  <inkml:trace contextRef="#ctx0" brushRef="#br0" timeOffset="32500.68">23618 7864 7737 0,'0'0'2369'0,"0"0"-1601"0,0 0 64 0,0 0-576 15,0 0-136-15,0 0-24 16,-142-31-88 0,109 34-8-16,9 17 56 15,-3 2-56-15,21 2-96 16,6-2-256-16,0 7-352 0,21-2 368 16,3 1 160-16,-3-5 96 15,3 0 72-15,10-3 8 0,-19-2 16 31,-3-4-16-31,-12-11-88 16,0 13-120-16,0-7 152 16,-12 4 40-16,-28-4 16 0,7 5-144 15,12-9-585-15,-3 0-847 16,9-5-776-16</inkml:trace>
  <inkml:trace contextRef="#ctx0" brushRef="#br0" timeOffset="33264.46">23639 7999 5977 0,'0'0'2184'15,"0"0"-1680"1,0 0-224-16,0 0-16 0,0 0 177 16,0 0-9-16,-9 107-240 15,9-93-192 1,21-9-80-16,4-5-56 15,-1 0-88-15,9-19-224 16,3-10-73-16,-15 1-39 0,0 10 504 31,-5 1 56-31,-4 2 648 16,-12 11 257-16,0 4-241 0,0 0-552 16,0 0-112-16,0 22-112 15,0 2 104-15,0 3 0 0,0 6 8 16,0 0 0-16,0-1 0 15,0 1-16-15,12-11 8 16,0 6-216-16,-6-10-64 0,9 2 192 16,-15-2 80-16,21 5-64 15,-21-5 0-15,0 5 80 0,0 1 8 32,0 0 0-32,0-7 48 15,0-3-48-15,-9-4 0 16,-3-10 168-16,-3 0 208 0,-3 0 64 15,-22 0-48-15,10-19-112 32,3-8-184-17,-6-1 48-15,12-5-56 0,9-9-96 16,12 5-80-16,0-8-208 0,21-7-384 16,15 5-312-16,21 0-25 15,4 7 105-15,-4 2 456 0,-15 10 352 16,-2 6 96-16,-19 4 472 15,-9 7 144-15,-12 7 0 16,0 4-15-16,0 0-321 0,0 0-280 16,0 0-136-16,-12 9 128 0,3 5-8 15,-3 0 16-15,0 4 0 16,12-4 0-16,-13-4-72 31,13 8-64-31,0-8-73 0,13 4 89 16,-1-1 56-16,0 1 56 15,9 5-72-15,-9-5 0 0,0 5-120 16,-12-5-40-16,0 4 40 16,-12-4 8-16,-33 8 72 31,-13-8-592-31,10-4-928 0</inkml:trace>
  <inkml:trace contextRef="#ctx0" brushRef="#br0" timeOffset="34262.2">25061 7415 8993 0,'0'0'1801'0,"0"0"-1249"15,0 0 56-15,0 0-192 0,-118 37-80 16,85 33-88-16,9 36-40 15,12 28 104-15,12 14-112 0,0-27-32 16,12-27-104-16,12-44-64 31,-3 2-8-31,15-7-328 0,34 2-368 16,-4-10-872-16,-8-20-3737 0</inkml:trace>
  <inkml:trace contextRef="#ctx0" brushRef="#br0" timeOffset="35619.98">25327 7558 7209 0,'0'0'1800'0,"0"0"-1648"0,0 0 185 16,0 0 215-16,12 131-48 15,0-85-184 1,-12 4-168-16,12 1-80 16,-12-9-72-16,0 0-280 0,0-14-760 15,0-9-1049-15,0-16-2728 16</inkml:trace>
  <inkml:trace contextRef="#ctx0" brushRef="#br0" timeOffset="35898.4">25339 7539 6529 0,'0'0'2232'0,"0"0"-1792"0,0 0-255 15,0 0 119-15,0 0 136 32,151-55-72-32,-103 55-320 15,-6 20-48-15,-3 12-336 0,-5 18 88 16,-13 7-72-16,-6 3 72 15,-15-1-17-15,0 2-127 0,-24-16 80 16,-22 2 256-16,-2-14 56 31,-9-11 88-31,-1-12-88 16,-2-4-184-16,15-12-560 0,21-17-264 16,2 1-1161-16</inkml:trace>
  <inkml:trace contextRef="#ctx0" brushRef="#br0" timeOffset="36274.03">25758 7874 3208 0,'0'0'2761'0,"0"0"-1753"16,0 0 472-16,0 0 161 16,0 0-561-16,0 0-264 0,58-28-504 31,-25 10-312-31,0-10-104 16,-6 0-232-16,-3 0 0 0,-15 5-168 15,3 9 504-15,-12 1 104 16,0 8 488-16,-12 5-256 0,3 0-336 15,-15 5-48-15,-3 17-48 32,9 11 24-32,-6 3 72 15,24 2-104-15,0-1-40 0,0-9-112 16,0-1 48-16,24-7 16 16,45-20-208-16,-11 0-1105 0,-1-6-2479 0</inkml:trace>
  <inkml:trace contextRef="#ctx0" brushRef="#br0" timeOffset="36481.65">26223 7707 6649 0,'0'0'2961'0,"0"0"-1921"16,0 0-168 0,0 0-408-16,0 0-232 15,0 0-24-15,0 0-88 16,-72 126-120-16,72-99 8 0,15-9 48 15,18-3-56-15,3-6-8 16,9-9-624-16,16-9-1024 0,-16-10-2417 16</inkml:trace>
  <inkml:trace contextRef="#ctx0" brushRef="#br0" timeOffset="36714.34">26688 7860 7617 0,'0'0'2513'0,"0"0"-1969"15,0 0-128 1,0 0 0-16,0 0-184 15,0 0-232-15,-21 135-72 0,-19-103-656 16,31-5-1321-16,-12-13-3160 16</inkml:trace>
  <inkml:trace contextRef="#ctx0" brushRef="#br0" timeOffset="37150.93">26944 7280 7073 0,'0'0'2000'31,"0"0"-967"-31,0 0-129 0,0 0-408 16,0 0-424-16,0 0-64 0,0 98 504 15,12-33-128-15,0 4-104 16,1 2-104-16,-13-3-72 16,9-7-40-16,-9-1-64 15,0-14-848 1,12-14-992-16,-12-8-937 0,12-20-4848 16</inkml:trace>
  <inkml:trace contextRef="#ctx0" brushRef="#br0" timeOffset="37337.17">27258 7326 8585 0,'0'0'1633'16,"0"0"-1297"-16,0 0 368 16,-33 158-144-16,21-93-216 0,12-9-24 31,0 4-192-31,0-9-120 15,0-5-8-15,0-12-200 0,0-7-752 16,-15-4-1161-16,15-19-1783 0</inkml:trace>
  <inkml:trace contextRef="#ctx0" brushRef="#br0" timeOffset="37497.08">26990 7670 6969 0,'0'0'2312'0,"0"0"-1655"15,0 0-329-15,0 0-256 16,0 0-144-16,150-9-24 16,-92 4-2273-1,14-5-4504-15</inkml:trace>
  <inkml:trace contextRef="#ctx0" brushRef="#br0" timeOffset="37786.94">27400 7716 5249 0,'0'0'4024'0,"0"0"-3527"16,0 0-1-16,0 0 528 0,0 0-56 15,0 0-528-15,0 0-184 16,0 0-256-16,115-51-272 0,-79 23-152 47,-30-4-576-47,21-1-80 15,-27 5 560-15,0 10 520 0,0 4 416 16,0 10-128-16,-12 4-152 16,-9 9-128-16,9 13 112 15,-12 11 56-15,9 5-48 0,-6-2-24 16,21-4-48-16,0 2-56 16,0-11-8-16,12-9-216 0,36-9-632 0,-3-5-905 15,3 0-3296-15</inkml:trace>
  <inkml:trace contextRef="#ctx0" brushRef="#br0" timeOffset="37964.289">27877 7555 6121 0,'0'0'3144'16,"0"0"-2231"-16,0 0-505 16,0 0 176-16,0 0-80 0,-142 96-200 15,109-63-184 1,9-5-72-16,-3-5-48 15,8-9-96-15,4-14-944 16,15 0-1289-16,-9-14-87 0</inkml:trace>
  <inkml:trace contextRef="#ctx0" brushRef="#br0" timeOffset="38109.619">27617 7498 7273 0,'0'0'2465'0,"0"0"-2105"0,0 0-304 16,0 0 352-16,0 0 80 15,106 125-272-15,-61-87-136 16,-12-5-80-16,19-6-464 0,-19-9-1321 31,0-3-679-31</inkml:trace>
  <inkml:trace contextRef="#ctx0" brushRef="#br0" timeOffset="38314.18">28188 7721 8161 0,'0'0'1489'0,"0"0"-1257"16,0 0 176 0,0 0-64-16,0 0-184 15,-33 115-160-15,-1-77-816 16,10-10-1009-16,-12-10-3128 0</inkml:trace>
  <inkml:trace contextRef="#ctx0" brushRef="#br0" timeOffset="38897.619">28737 7086 3136 0,'0'0'6994'0,"0"0"-5882"15,0 0-800-15,0 0-264 0,0 0 112 16,0 0 248-16,-48 158-104 16,39-94-152-1,9 1-24-15,0-9-40 16,9-9 112-16,0-11-200 16,18-17 64-16,6-6-56 0,-9-13-8 15,10 0 192-15,14-32-192 16,-12-18-288-16,-3-10-416 0,-9-19 152 31,-15-5 16-31,-9 0 160 16,-21 10 272-16,-15 5 104 15,15 23 0-15,-18 19 0 0,6 16-88 16,-1 11-1673-16,1 43-127 16,-3 7 304-16,21-4-2761 0</inkml:trace>
  <inkml:trace contextRef="#ctx0" brushRef="#br0" timeOffset="39144.98">29096 7326 3928 0,'0'0'5586'15,"0"0"-4906"-15,0 0-496 16,0 0 96-16,0 0 32 0,-96 107-168 15,96-69-56-15,0-1-88 16,0-9 0 0,27 0 88-16,-15-9-8 15,9-6-64-15,15-9 32 16,0-4-48-16,22-4-824 0,-13-15-1345 16,3-9-2752-16</inkml:trace>
  <inkml:trace contextRef="#ctx0" brushRef="#br0" timeOffset="39362.65">29458 6939 7521 0,'0'0'2433'16,"0"0"-1329"-16,0 0-560 0,0 0-416 31,0 0 264-31,-24 152 24 0,24-78-144 16,0 8-136-16,0-3-64 15,0-3 8-15,12-13-80 0,0-11-392 16,-12-14-944-16,0-25-873 16,0-13-527-16,0 0-3369 0</inkml:trace>
  <inkml:trace contextRef="#ctx0" brushRef="#br0" timeOffset="39496.47">29320 7326 5921 0,'0'0'2272'0,"0"0"-1600"0,0 0-264 15,0 0 393 1,0 0 135-16,0 0-504 16,150 25-432-16,-92-17-1032 15,-1-3-1129-15,-21 0-2728 0</inkml:trace>
  <inkml:trace contextRef="#ctx0" brushRef="#br0" timeOffset="39670.58">29911 7526 3368 0,'0'0'4721'0,"0"0"-3977"15,0 0 241-15,0 0 175 0,0 0-392 32,-15 120-328-32,-3-82-440 0,-21 13-104 15,18-14-1120-15,-1-5-3161 16</inkml:trace>
  <inkml:trace contextRef="#ctx0" brushRef="#br0" timeOffset="40154.82">30436 6961 5873 0,'0'0'2504'16,"0"0"-1423"-16,0 0-353 15,0 0-336 1,0 0-160 0,0 0 312-16,0 125-216 0,0-74-216 15,0-1-96-15,0-3-16 0,0-5-176 16,0-10-832-16,0-14-721 0,0-3-407 16,0-15-777-1</inkml:trace>
  <inkml:trace contextRef="#ctx0" brushRef="#br0" timeOffset="40548.14">30409 6989 8185 0,'0'0'1793'0,"0"0"-921"15,0 0 512-15,0 0-808 32,0 0-296-32,0 0-152 0,115-50-112 15,-64 50-8-15,-18 0-8 16,-9 17-248-16,1 1-368 0,-25 10-200 15,0 4-352-15,0 1 376 16,-25 0 319-16,-8 4 81 31,-6-4 208-31,3-6 176 0,6 1-32 16,2-9 40-16,19-5 0 16,9-6 0-16,0 2-408 0,9-1 408 15,19 0 208-15,-4 1 40 0,9 4-136 16,0-1-104-1,-9 10-8 1,0-4-8-16,1 5-96 0,-25-2-8 16,0-4-112-16,0 2 224 15,-12-1 176-15,-25-6 80 0,4-4 32 16,-18 1-240-16,9-6-48 16,8-4-392-1,22-4-776-15,0-15-928 16</inkml:trace>
  <inkml:trace contextRef="#ctx0" brushRef="#br0" timeOffset="40711.82">30808 7258 3992 0,'0'0'921'16,"0"0"-345"-16,0 0 400 15,0 125-272-15,12-84-136 0,-12-3-256 16,0-7-312-16,0-2-248 15,-12-15-1032-15,-1-11-1401 0</inkml:trace>
  <inkml:trace contextRef="#ctx0" brushRef="#br0" timeOffset="40832.17">30768 7133 4672 0,'0'0'801'0,"0"0"-801"0,0 0-881 16,0 0-1007-16</inkml:trace>
  <inkml:trace contextRef="#ctx0" brushRef="#br0" timeOffset="41173.4">30934 7291 3952 0,'0'0'2289'16,"0"0"-1657"-16,0 0 560 15,0 0-208-15,0 0-287 0,9 124-145 16,6-96-296-16,-2 0-112 31,-13-6-32-31,0-3-32 0,9-9-8 16,-9-6-64-16,0-4 120 16,0 0 256-16,0 0 464 31,15-18 16-31,-6-11-768 0,3-3-96 15,9-4-192-15,-6 8-120 16,9 9 8-16,-12 9-136 0,9 10-16 16,-9 0 192-16,0 15-64 15,1 13 160-15,-13-1 16 16,9 1 8-16,-9 4 16 0,0-8-32 16,15-6-664-16,3-13-529 15,9-5-959 1,-3 0-3440-16</inkml:trace>
  <inkml:trace contextRef="#ctx0" brushRef="#br0" timeOffset="41496.47">31390 7326 6041 0,'0'0'2552'0,"0"0"-1327"0,0 0-257 0,0 0-472 15,0 0-336-15,0 0-152 16,0 0-8-16,-84 38 0 15,74-15-160-15,-2 1-240 0,12-11-96 32,0 0-280-32,0-7-489 0,0-6 121 15,0 0 1144-15,12 0 16 16,13-10-16-16,-7-4-40 16,-3 6-32-16,-6-1 72 0,6 9 184 15,-3 0 56-15,-12 0-80 31,9 0-32-31,-9 13 128 0,12-4-80 16,0 0 96-16,0 1 88 16,9-1-112-16,7-9-248 15,17 0-48-15,-21 0-1160 0,9 0-2953 0</inkml:trace>
  <inkml:trace contextRef="#ctx0" brushRef="#br0" timeOffset="41904.01">31565 7155 6513 0,'0'0'2480'15,"0"0"-1911"-15,0 0-401 16,0 0 8-16,0 0 8 0,0 0-8 16,82 121-168-16,-64-79 56 31,-3-6 232-31,-15 2-40 0,12-11-112 15,-12-9-136-15,0-8-8 16,0-10-64-16,0 0-32 16,0 0 96-16,0-4 216 0,0-20-216 15,12-8-160-15,9-4-504 32,3-7-457-32,0-2-583 0,0 12-280 15,-5 9-2697-15</inkml:trace>
  <inkml:trace contextRef="#ctx0" brushRef="#br0" timeOffset="42446.3">31900 7206 4977 0,'0'0'1168'16,"0"0"-656"-16,0 0 16 0,0 0-56 16,0 0 144-16,0 0-248 15,0 0-224-15,0 0-56 0,82 117 136 31,-70-99-96-31,0-8-48 16,9-2-23-16,-6-8-57 0,6 0-41 16,0-8-191-16,18-17 0 15,-17 3-64-15,2-10 144 0,0 7 152 16,-12 3 48-16,-3 9 344 31,3 3 249-31,-12 5-193 0,0 5-408 16,0 0-40-16,0 15-200 15,0-2 192-15,0 9 8 16,9-3 48-16,-9 0 8 0,15-5 40 16,-15-9 40-16,24-5 72 31,-12 0-8-31,10-5-200 0,-1-14-280 16,3-3-184-16,0 3-57 0,0 0 321 15,-12 11 120-15,-12 8 72 16,0 0 0-16,0 18-272 0,0 24 24 15,0 9 256 1,0 13 64 0,-12 6 0-16,12 4-56 0,-24 0 0 15,0-4 0-15,0-6 0 16,-13-3-8-16,-5-15 0 16,-15-9-424-16,-3-13 424 0,-10-16 0 0,-11-13-232 31,8-17-680-31,19-10-1016 15</inkml:trace>
  <inkml:trace contextRef="#ctx0" brushRef="#br0" timeOffset="42744.189">32634 6697 7361 0,'0'0'2329'0,"0"0"-1601"15,0 0-120-15,0 0-64 0,0 0-160 16,138 88-80-1,-89-5 8 1,-7 48-56-16,-15 30-184 16,-27 5-72-16,-27-27-344 0,-52-21-744 15,-2-50-656-15,-1-22-993 0</inkml:trace>
  <inkml:trace contextRef="#ctx0" brushRef="#br0" timeOffset="45390.54">22779 8537 5945 0,'0'0'4321'15,"0"0"-3409"-15,0 0-440 0,0 0-64 32,0 0-408-32,-33 17-56 15,9 30-56-15,-33 37 112 16,-37 41 0-16,-36 42 8 0,-9-4 48 16,22-26 8-16,26-44 96 0,22-32 120 15,8-5 88-15,-11 4 88 16,6 5-160-1,-4 0-16-15,13-15-39 16,21-12-113-16,11-16-112 16,10-8-16-16,15-9 0 0,0 0-56 15,0-5-361-15,0 0-415 16,15 0-952-16,-3-14-2401 0</inkml:trace>
  <inkml:trace contextRef="#ctx0" brushRef="#br0" timeOffset="48182.49">20510 10468 5817 0,'0'0'2184'0,"0"0"-1400"0,0 0 329 15,0 0-281-15,-9-5-176 16,9 5-424-16,0 5-232 15,-16 23-64-15,-5 10 64 0,-3 12 200 47,3 15-24-47,-15 0-96 0,12 4 104 16,-10-4-64-16,10-4-72 16,-3-10-40-16,18-10 0 15,9-9-8-15,0-7-416 0,0-11-952 16,9-11-713-16,18-3-687 0</inkml:trace>
  <inkml:trace contextRef="#ctx0" brushRef="#br0" timeOffset="48598.86">20510 10506 4849 0,'0'0'2312'0,"0"0"-1192"0,0 0-504 15,0 0-448-15,0 0-16 16,0 0 625-16,0 111-137 0,0-51-40 16,0 1-224-16,0-1-136 31,12-4-112-31,0-6-56 0,-12-8-72 15,9-5-208-15,-9-5-328 16,0-14-704-16,0-3-793 16,0-11-1992-16</inkml:trace>
  <inkml:trace contextRef="#ctx0" brushRef="#br0" timeOffset="48782.39">20256 10859 5297 0,'0'0'4801'16,"0"0"-4113"-1,0 0-320-15,0 0 96 0,0 0-8 0,0 0 520 16,112 0-408-16,-40 0-568 16,22-15-320-16,-13 5-1160 15,-11-4-3169-15</inkml:trace>
  <inkml:trace contextRef="#ctx0" brushRef="#br0" timeOffset="53200.38">21113 10538 5089 0,'0'0'1456'16,"0"0"-576"-16,0 0-24 16,0 0-376-16,0 0-336 15,0 0-144-15,0 0-128 0,0-110 128 16,-9 104 0-16,-27 6 0 16,15 0-80-16,-3 6 80 31,-13 16 0-31,13 6 8 0,3 0 16 15,21 4-24-15,0 0 0 16,0 5-72-16,0 0 64 0,36-4 8 16,-2 4 0-16,2-4 80 15,-3-6-32-15,-9-3-48 32,-15-10 0-32,-9 4-48 0,0-8 24 0,0-6 16 15,-33 6 0-15,0-5 8 16,-18-5-152-16,8 0-176 0,-8 0-168 15,21-15-232-15,-6 1-888 16</inkml:trace>
  <inkml:trace contextRef="#ctx0" brushRef="#br0" timeOffset="53529.97">21472 10478 5737 0,'0'0'2728'0,"0"0"-1759"16,0 0 167-16,0 0-104 31,0 0-448-31,0 0-344 0,0 0-224 16,-90 32 16-16,69 6 112 15,-19 8-40-15,31 1-48 0,-12 3-56 16,21-8 0-16,0-5-96 16,0-9-24-16,12-6 64 31,6-8-312-31,34-14 152 0,5 0-512 16,0-18-1657-16,-11-5-3984 0</inkml:trace>
  <inkml:trace contextRef="#ctx0" brushRef="#br0" timeOffset="53771.07">21617 10395 7433 0,'0'0'2217'15,"0"0"-1505"-15,0 0-568 16,0 0-24-16,0 0-120 15,6 61 496-15,9-21-288 0,-15 6-64 16,12 6-144-16,1 3 96 16,-13-8-96-16,0-1-248 0,0-8-552 15,0-6-441-15,0-10-775 32,0-12-3057-32</inkml:trace>
  <inkml:trace contextRef="#ctx0" brushRef="#br0" timeOffset="53964.34">21871 10422 7801 0,'0'0'1993'0,"0"0"-1681"0,0 0 360 15,0 0 128-15,21 140-280 0,-6-85-288 16,-3 1-232-1,-12 9-160 1,0-20-936-16,0-12-1505 0</inkml:trace>
  <inkml:trace contextRef="#ctx0" brushRef="#br0" timeOffset="54791.17">23335 8452 8265 0,'0'0'2505'0,"0"0"-1985"15,0 0-368-15,0 0 240 16,57 159 320-16,-6-34-248 16,-9 37-160-16,22 18-176 0,-19-8 80 15,-21-24-64 1,-3-46-96-16,-9-23-48 16,-12-19-712-16,0 9-536 0,-12-12-1248 15,-9-11-2634-15</inkml:trace>
  <inkml:trace contextRef="#ctx0" brushRef="#br0" timeOffset="55839.719">23184 10270 9057 0,'0'0'2233'16,"0"0"-1513"-16,0 0 216 0,0 0-400 15,0 0-192-15,0 0-256 0,57 0-72 16,-18 0-16-16,7 0-328 0,2 0-776 15,-3-5-1744 1,-12 0-2410 0</inkml:trace>
  <inkml:trace contextRef="#ctx0" brushRef="#br0" timeOffset="56248.159">23651 10089 7641 0,'0'0'3265'0,"0"0"-2457"15,0 0-808-15,0 0-184 0,0 0 184 16,0 0 400-16,49 107-152 31,-28-61-152-31,3 4-32 16,0-7-16-16,-12-11 8 0,9-10-48 16,-21-2 0-16,9-16 0 15,7-4 128-15,-16 0 136 0,0-13 368 16,0-16-360-16,0-17-280 15,0-9-240 1,0 0 24-16,0 4 104 16,0 8 96-16,0 11-144 0,0 0-472 15,0 12-912-15,0 12-1593 0</inkml:trace>
  <inkml:trace contextRef="#ctx0" brushRef="#br0" timeOffset="56603.9">23977 10250 5233 0,'0'0'5345'0,"0"0"-4593"15,0 0-288-15,0 0-184 16,0 0-280-16,0 0-8 0,118-69-488 15,-85 42 8-15,-8 4 232 32,-13-1 128-32,-3 1-48 15,-9 4 176-15,0 5 96 0,-21 6-24 16,-4 2-64-16,-8 6 0 16,-3 6 152-16,0 21 80 0,15 0 64 0,9 12-80 15,-1 1-80 1,13-1-144-1,0-4-8-15,37-7 8 16,8-4 128-16,9-16-128 0,43-8-792 16,-19-3-1777-16,-5-22-5536 15</inkml:trace>
  <inkml:trace contextRef="#ctx0" brushRef="#br0" timeOffset="57234.159">24756 9950 9602 0,'0'0'1752'16,"0"0"-1752"-16,0 0 144 0,0 0-88 15,0 0 480-15,24 120-200 16,-12-79-128-16,-3 6-128 0,7-6-32 15,-16-3-48-15,0-10-216 32,0-1-744-32,0-22-952 0,0-5-905 15,-16 0-3080-15</inkml:trace>
  <inkml:trace contextRef="#ctx0" brushRef="#br0" timeOffset="57531.53">24735 9890 7681 0,'0'0'2537'0,"0"0"-1905"16,0 0-176-1,0 0-144-15,0 0 152 0,0 0 96 0,0 0-208 16,124 107-168-16,-85-67 0 16,-6-7-8-16,3 4-72 0,-2-8-104 0,-10-7 8 15,-12-9-8 1,0-3 0-16,-12-5 0 0,0-5 104 15,12 0 144 1,-12-18 305-16,0-14-553 16,0-15-40-16,0-5-240 0,-12-2 63 15,0 2-111-15,0 6-80 16,12 8-272-16,-15 20-320 16,15 4-1072-16,0 14-2858 0</inkml:trace>
  <inkml:trace contextRef="#ctx0" brushRef="#br0" timeOffset="58083.36">25118 10010 7937 0,'0'0'1673'0,"0"0"-1081"0,0 0-104 15,0 0-488-15,0 0 0 16,0 0 0-16,0 0 16 16,24 97-16-16,-11-73 16 0,-7-1 48 15,-6-6-64-15,27-2 0 16,-27-2-280-16,12-13-56 0,-12 0 336 0,12 0 152 16,-3-23-152-16,15-4 0 15,-15-11-264-15,6-3 32 16,-6 8 232-1,-9 6 200-15,0 3 456 16,0 11 160-16,0 4-40 16,0 3-216-16,0 6-360 0,0 0-200 15,0 6-320-15,0 13 88 16,15 13 184-16,-15 4 48 0,12-3-56 31,10 4 48-31,-10-9-168 16,12-6-40-16,0-12-64 0,-15-5-8 15,15-5 264-15,0-15-48 16,0-12 40-16,-15-10-168 16,16-5-56-16,-13 6 48 0,-12 4 208 31,9 8 392-31,-9 9 368 16,0 11-232-16,0 4-440 0,15 0-88 15,-15 0-688-15,12 10-32 16,-3 12 440-16,3 7-208 0,12 13-288 15,-12-10-649-15,0-10-2480 0</inkml:trace>
  <inkml:trace contextRef="#ctx0" brushRef="#br0" timeOffset="58921.75">25559 10139 72 0,'0'0'5129'0,"0"0"-3745"0,0 0-16 16,0 0-56-16,0 0-359 15,0 0-185-15,0 0-464 0,0 0-136 32,0 0 8-32,36-88 112 15,-24 62-160-15,12 6 0 16,-24 1-120-16,6 6 56 0,10 4-64 16,-4-1 0-16,-3 6-16 15,-9 4-40-15,15 0-64 0,-6 0 64 16,6 0 8-1,-6 8-32-15,15 12 24 16,-12-1-40-16,12 3 88 16,-15-4 8-16,3 2 0 0,1-7 8 15,-1 1-8-15,-12-9 0 16,0-1-144-16,0-4-152 16,0 0-88-16,0 0 136 15,0-9-216-15,12-5-1817 16</inkml:trace>
  <inkml:trace contextRef="#ctx0" brushRef="#br0" timeOffset="59397.55">25828 10019 4480 0,'0'0'2265'16,"0"0"-1121"-16,0 0 304 0,0 0-199 16,0 0-401-16,0 0-280 15,0 0-280-15,-12-50-112 16,24 35 96 0,-12-8 88-16,12 10-96 0,-12-7-8 15,9 12-160-15,6-3-96 16,-3 3 0-16,-6 8 0 0,9 0-8 15,-3 5-120-15,12 13-72 16,-15 14 112 0,3 0 24-16,0 1 64 15,13 5 8-15,-16-2-8 16,-9-8 0-16,27 0-496 0,-27-10-1432 16,6-13-2929-16</inkml:trace>
  <inkml:trace contextRef="#ctx0" brushRef="#br0" timeOffset="60072.63">25954 9574 6793 0,'0'0'2440'0,"0"0"-2255"31,0 0-33-31,0 0-56 0,0 0 480 15,46 112-8-15,-31-65-304 16,-3 4-32-16,-6-6-88 0,-6 2 96 16,15-5-120-16,-15-6 40 15,9-12-152-15,-9-5 0 32,0-11 0-32,0 2 0 0,0-10 96 15,0 0 96-15,0 0 296 16,0 0 184-16,15-15-368 0,-3 1-240 0,-3-3-40 15,15 6-32-15,10-2-16 16,-7 8-64 0,-6 5-64-1,15 0-160-15,-24 0-312 0,9 14-112 16,-21 5-16-16,0-1 104 0,0 6 144 16,0-2 304-16,-21-2 184 0,-18-2-16 15,9 0-288 1,-31-8-705-1,16-10-1023-15,6 0-2857 16</inkml:trace>
  <inkml:trace contextRef="#ctx0" brushRef="#br0" timeOffset="60526.189">26247 9954 4256 0,'0'0'3969'0,"0"0"-3329"15,0 0 353-15,0 0 39 16,0 0-296 0,0 0-312-16,0 0-232 0,82-28-192 15,-58 6-16-15,9-3-192 16,-9-2-232-16,-15 4-96 0,-9 0 248 0,0 4 184 16,0 10 104-16,0 4 88 31,-9 5-88-31,-15 0-72 15,-3 11 64-15,9 16 8 0,-6 6 0 16,8 2 0-16,7 4 168 16,9-3-8-16,0-4 176 0,9-8-32 15,31-5-96-15,-7-11-152 32,27-8-56-32,-14-8-1624 0,-13-11-3585 15</inkml:trace>
  <inkml:trace contextRef="#ctx0" brushRef="#br0" timeOffset="68288.85">26585 9718 5417 0,'0'0'1312'16,"0"0"-224"-16,0 0-8 15,0 0-119-15,0 0-209 0,0 0-440 16,0 0-240-16,12 0-64 31,-3 9 0-31,3 9 0 0,12 5 64 16,-11 6 40-16,-1-7 56 15,9 6-160-15,-9 1-8 16,-12-1 8-16,12-9 48 0,-12-2-48 16,0-3-8-16,0-4-8 31,0-5-72-31,0-1 0 0,0-4 16 0,0 0 64 15,-12 0 304-15,12-9 0 16,0-10-144-16,0-3 16 16,0-11-40-16,0 0-72 0,0 5-64 15,21 0-40 1,-6 5-256-16,6 4-600 16,15 5-624-16,-11 6-657 0,-4-2-2120 15</inkml:trace>
  <inkml:trace contextRef="#ctx0" brushRef="#br0" timeOffset="68713.12">27002 9705 5449 0,'0'0'1800'16,"0"0"-1000"-16,0 0 456 0,0 0-327 15,0 0-617-15,-34-24-240 16,22 24-72-16,-24 5-80 0,27 9 80 15,-15 9 8-15,9-5-8 16,6 0-120-16,9 1-16 0,0 0 88 16,0-5 48-1,24 0 184 1,0 5 176-16,-6-6 0 0,21 1-176 0,-17 5-88 16,2-5-88-16,-15-5-8 15,6 1-64-15,-15-2-208 16,0 1-256-16,-48 1 88 0,-13-2-337 31,19-2-1335-31</inkml:trace>
  <inkml:trace contextRef="#ctx0" brushRef="#br0" timeOffset="73680.79">23292 11538 7617 0,'0'0'2113'0,"0"0"-1553"16,0 0-200-16,0 0-184 31,0 0-16-31,160 0-160 0,-75 0-336 16,-28 0-928-16,-12-3-1649 0</inkml:trace>
  <inkml:trace contextRef="#ctx0" brushRef="#br0" timeOffset="73996.25">24047 11275 9434 0,'0'0'2912'0,"0"0"-2240"16,0 0-576-16,0 0-96 31,0 0 0-31,0 0 152 15,0 0-152-15,66 121 0 0,-51-75 8 16,-3 4-16-16,1 1-88 0,-13 1-600 16,0-2-840-16,0-13-1025 15,0-9-1896-15</inkml:trace>
  <inkml:trace contextRef="#ctx0" brushRef="#br0" timeOffset="74426.12">24198 10988 7905 0,'0'0'1777'31,"0"0"-1017"-31,0 0-736 0,0 0-16 16,0 0-8-16,0 0 0 15,33 70 0-15,-18-34-696 0,-15-12-897 16,0-6-1607-16</inkml:trace>
  <inkml:trace contextRef="#ctx0" brushRef="#br0" timeOffset="74780.2">24590 11048 6617 0,'0'0'4369'0,"0"0"-3969"16,0 0-184-16,0 0-200 15,0 0-16-15,0 0-48 0,-78-33-72 16,57 51-96 15,8 1 16-31,1 4 40 16,12 1-64-16,0-5 8 0,0 3 120 31,12 2 48-31,10-5 40 16,2 3 8-16,0-8 0 0,-12 0 48 15,0-1-48-15,-12-2-144 16,0-7-544-16,0 6-401 0,-48-6 217 16,2 6-480-16</inkml:trace>
  <inkml:trace contextRef="#ctx0" brushRef="#br0" timeOffset="75728.45">23525 12493 7433 0,'0'0'1672'0,"0"0"-1071"15,0 0 143-15,0 0-56 16,0 0 56-16,0 0-304 15,105 0-280-15,-74 0-160 0,41 0-8 16,-24 0-1224 0,-2-8-3217-1</inkml:trace>
  <inkml:trace contextRef="#ctx0" brushRef="#br0" timeOffset="76129.42">24231 12286 6553 0,'0'0'5137'16,"0"0"-4433"-16,0 0-264 0,0 0 16 15,0 0-224-15,0 0-152 16,130-47-80-16,-109 47-400 0,6 0 32 16,-27 9-192-16,12 9-312 31,-12 10 64-31,-12 4 272 16,-15 1 328-16,-6 5 192 0,9-6 16 15,2-10 56-15,-2-2-48 16,15-6 160-16,-3-6-40 0,12 2 40 15,0-10 360-15,21 0 216 16,15 0-32 0,-2 0-320-16,26 0-392 15,-3-14-696-15,1-4-1696 0,-10-6-5154 16</inkml:trace>
  <inkml:trace contextRef="#ctx0" brushRef="#br0" timeOffset="76330.89">24512 11937 8601 0,'0'0'1721'15,"0"0"-1625"-15,0 0-40 16,0 0 48-16,0 0 8 0,0 0-112 15,0 0-552-15,36 103-705 0,-36-76-687 16,0-8-3305-16</inkml:trace>
  <inkml:trace contextRef="#ctx0" brushRef="#br0" timeOffset="76830.75">24850 12073 4240 0,'0'0'5041'0,"0"0"-4392"31,0 0-401-31,0 0 64 16,0 0-216-16,0 0-96 15,0 0-160-15,0 0-280 0,0 0 336 16,0 0 104-16,-70-10 88 16,70 14 40-16,-24 5 80 0,24 1-88 31,-12-1-112-31,12 10 96 16,-9-6 16-16,9 1-56 0,0 0 32 15,0 5 192-15,9-9 168 16,3-1-96-16,12-1-24 0,-12-3-32 15,13 0 32-15,-4-1-184 32,-9 1-128-32,12 4-24 15,-12 1 0-15,0 4-24 0,0-1-160 16,-3 1-200-16,-9 5-104 16,0 0 40-16,0-5 128 0,0-1 120 15,-21 1 144-15,-18-1 48 16,-19-3-488-1,1-5-1417-15,-3 0-2544 16</inkml:trace>
  <inkml:trace contextRef="#ctx0" brushRef="#br0" timeOffset="77829.11">23905 13194 8737 0,'0'0'2833'0,"0"0"-1881"15,0 0-280-15,15 0-200 0,-6 0-232 16,24 0-23-16,7 0-217 15,17 0-72-15,-3-5-721 0,7-4-1511 16,-25 3-3649-16</inkml:trace>
  <inkml:trace contextRef="#ctx0" brushRef="#br0" timeOffset="78350.59">24684 12938 6889 0,'0'0'1848'0,"0"0"-1352"0,0 0-263 0,0 0-129 16,0 0-48-16,0 0-48 15,-136-4 0-15,112 18-8 16,12 5 128-16,12-5-112 0,0-1-16 31,0 2-160-31,0-2 0 16,12-4 160-16,12 1 200 0,0-2-40 15,9 3 0-15,-9-8-160 16,-2 7-104-16,-7-6-232 16,-6 1-105-16,-9 4-151 0,0-5-80 31,-9 11 672-31,-6-2 80 16,-7 2 224-16,-2 2-64 0,3 2-112 15,21-4-72-15,0 3-56 0,0-4 0 16,0-5 176-16,21 1 56 15,15-6-56-15,7-4-176 16,-4 0-920 0,-6 0-1600-16</inkml:trace>
  <inkml:trace contextRef="#ctx0" brushRef="#br0" timeOffset="78555.75">25070 12981 6665 0,'0'0'3297'0,"0"0"-2457"15,0 0-840-15,0 0-64 0,0 0 64 32,0 0 8-32,0 0 56 15,-91 120-64-15,64-98-112 16,6-3-936-16,0-6-1337 0,-3-13-3008 15</inkml:trace>
  <inkml:trace contextRef="#ctx0" brushRef="#br0" timeOffset="78732.9">24898 12971 6553 0,'0'0'2825'0,"0"0"-2481"15,0 0-48-15,0 0 176 16,0 0 40-16,0 0-72 15,103 120-264 1,-79-101-64-16,0-1-112 16,9-13-416-16,3 0-1985 15,-12-5-5088-15</inkml:trace>
  <inkml:trace contextRef="#ctx0" brushRef="#br0" timeOffset="79569.58">25269 12929 5753 0,'0'0'2392'16,"0"0"-1744"-16,0 0-384 0,0 0 0 16,0 0 73-16,0 0-57 15,0 0-120-15,-69 80 128 0,69-58 216 16,0-4 48-1,0 1-144-15,0-5-152 16,21-5 80-16,3-5 64 16,0 2-136-16,12-6-64 0,-2 0-200 15,-1-6-624-15,3-7-376 16,-15-6-184-16,18-3 176 16,-30-2-137-16,4 1 289 15,-1 5 488-15,-12-1 368 16,0 10 88-16,0-1 376 15,0 6 0-15,0-1-296 0,-12 5-104 16,-1 0 480-16,13 0 81 0,-21 5 55 31,9 9-112-31,-3 5-136 16,-6 3-176-16,9 6-24 16,12-4-80-16,0 3-152 0,0-7 0 15,0-3-168-15,12-2 160 16,9-12 8-16,6-3 152 0,7 0-144 31,14-13-8-31,-15-15-704 16,15-5-784-16,-14-3-65 15,2-6-119-15,-12 5-617 0,-15 5-327 16,15 4 2616-16,-24 9 1160 16,0 10 849-16,0 5-873 0,0 4-640 15,0 0-280 1,0 0-136-16,-24 8 88 15,15 2 248-15,9 8-16 16,-15-4-8-16,15 4-160 0,0-4-112 16,0 5-120-16,0-5 120 15,24 0 168-15,0-1 96 16,0 2-63-16,-12-5-97 16,-3 3-136-16,3-4-88 15,-12 1-88-15,0-7-168 16,0 8-89-16,-33-3-39 0,-6-3-688 15,6 0-1496-15</inkml:trace>
  <inkml:trace contextRef="#ctx0" brushRef="#br0" timeOffset="80160.3">25954 12818 208 0,'0'0'7241'0,"0"0"-6337"0,0 0-496 16,0 0 321-16,0 0-57 31,0 0-288-31,0 0-200 16,0-23-72-16,-12 23-24 0,3 0 56 15,-15 4 48-15,12 6-8 0,-3 4-72 16,9 5-104-16,6-1-8 16,0 0-80-16,0 1-16 31,6-1 96-31,21 1 208 0,-3-1 8 15,-3-3 8-15,3 2-96 16,-11-7-32-16,-4-1-96 0,6-3 8 31,-3 2-8-31,-12-3-200 16,-12 0-176-16,-25 3-72 16,-44 1-216-16,0 2-1409 0,11-6-2944 0</inkml:trace>
  <inkml:trace contextRef="#ctx0" brushRef="#br0" timeOffset="82797.209">24222 8661 5129 0,'0'0'1616'0,"0"0"-1152"0,0 0-144 15,0 0 16-15,0 0 112 16,0 0-216-16,0 0-216 16,0 0 48-16,0 0 320 0,0 0 105 15,0 0-49-15,0 0 24 32,0 0 8-32,0 0-64 0,0 0 8 15,0 0 16-15,0 0-56 0,0 0-120 16,0 0-72-16,0 0-56 15,0 0 24-15,0 0 0 0,0 0 0 16,0 0 24 0,0 0 32-1,9 0-31-15,6 0-1 0,9-3-64 16,9-3-48-16,13-3-56 0,2 4 0 16,21 0 8-16,25 2-8 15,45-2 16-15,48-1-16 0,45 1 8 31,1 2 40-31,23 3 24 16,-14 0 32-16,26 0 40 16,25 8 256-16,9 11 96 0,-12 14-184 15,14-1 16-15,-2 5-80 0,-24 5-40 16,-9-5 32-16,-37 0 24 31,-33-4 80-31,-60-6-56 16,-33-13-88-16,-37 0-48 0,-36-9-24 15,0 0 1-15,-5-1-57 16,-7 1-64-16,-9-5 120 0,-12 0 160 16,0 0-40-16,0 0-144 31,0 0-112-31,0 0-112 16,0 0-512-16,0 0-713 0,0 0-415 15,0 0-273-15,-12 0-2071 0,-3 0-2722 16</inkml:trace>
  <inkml:trace contextRef="#ctx0" brushRef="#br0" timeOffset="85088.7">29308 8995 6481 0,'0'0'2881'0,"0"0"-1793"16,0 0-232-16,0 0-272 0,0 0-392 31,0 15-192-31,0 7-56 16,0 15 56-16,0 0 16 0,0 6-8 15,0-7 40-15,12 1-40 0,-12-9-8 16,0-4-8-16,0-11-640 15,0-8-800-15,0-1-745 16,0-4-2240 0</inkml:trace>
  <inkml:trace contextRef="#ctx0" brushRef="#br0" timeOffset="85481.47">29320 8832 7721 0,'0'0'1769'0,"0"0"-1241"16,0 0 648-16,0 0-280 0,0 0-432 16,0 0-272-16,126-101-160 15,-92 101-32-15,2 0-56 0,0 5-120 32,-3 12-232-32,-9 12 24 15,-3 8-384-15,-21 0 48 16,0 0 280-16,0-5 104 0,-9 6 199 15,-27-11 137-15,-21-3 9 16,9-6 7-16,2-5-8 0,-2-8 0 31,27-5 200-31,-3 0 440 16,24 0-8-16,0 0-16 16,0 0-144-16,0 0-344 0,24 0-16 15,-3 0-120-15,12 11 8 0,6 6 72 16,-5 11-32-16,2 6-24 15,0-7-16 1,-6 6 8-16,6-11-16 16,1-3-48-16,-16-5-976 15,6-6-2033-15</inkml:trace>
  <inkml:trace contextRef="#ctx0" brushRef="#br0" timeOffset="85981.42">29715 9190 8041 0,'0'0'1841'16,"0"0"-985"-16,0 0 360 0,0 0-624 15,0 0-120-15,0 0-360 16,81-41-72-1,-47 16-40-15,-10-3-120 16,-12 6-216-16,0-7-232 16,-3 12 40-16,-9-1 160 0,0 8 352 15,-9 5 16-15,-3 5-80 16,-15 0 24-16,6 15-16 16,-1 7 72-16,10 15 0 15,12 0 0-15,0 0-16 16,0-5-40-16,22-4 32 15,2-9 24-15,24-6 232 0,-3-7-112 16,22-6-120-16,-10-10-1280 0,3-8-2025 16</inkml:trace>
  <inkml:trace contextRef="#ctx0" brushRef="#br0" timeOffset="86296.03">30249 8990 5921 0,'0'0'1584'0,"0"0"-824"47,0 0 361-47,0 0-513 15,0 0-192-15,0 0-56 16,-127 32 8-16,91-9-56 0,24 1-80 16,-15-1-88-16,27-4-96 15,-6-6-48-15,6-3-232 0,0-1-256 0,21-3 232 16,-9-6 256-16,0 0 152 15,9 0-8-15,3 0-48 16,-14 0-24-16,5 0-24 0,-6 0 8 16,6 0-56-16,-3 0 0 15,-12 8 8-15,21-3 40 16,-9 0 24 0,12 3 40-16,0-8-112 0,10 0-88 15,14-13-1144-15,-15-15-1673 16,-12 0-3776-16</inkml:trace>
  <inkml:trace contextRef="#ctx0" brushRef="#br0" timeOffset="86521.23">30273 8614 8425 0,'0'0'1633'15,"0"0"-705"-15,0 0 544 0,0 0-736 16,0 0-576-16,0 0-96 31,34 52 200-31,-10 8 273 16,12 10 63-16,-3 13-224 0,3 1-240 15,-6-11-136-15,10-3-184 16,-22-14-696-16,9-15-681 0,-18-22-3432 0</inkml:trace>
  <inkml:trace contextRef="#ctx0" brushRef="#br0" timeOffset="91358.61">29377 10288 8953 0,'0'0'1689'0,"0"0"-1161"15,0 0-24-15,0 0-184 0,9 0-232 16,15 0 32-16,12 0-8 16,10 0-112-16,32 0-624 0,-18 0-1360 15,-2-6-2177-15</inkml:trace>
  <inkml:trace contextRef="#ctx0" brushRef="#br0" timeOffset="92048.489">29923 9986 8585 0,'0'0'1513'15,"0"0"-1057"-15,0 0 224 16,0 0-656-16,0 0-8 0,0 0-16 16,12 79 448-16,0-33-168 15,9 7 24-15,-8-2-152 0,-4-6-104 32,18-3-48-32,-15-6 0 15,0-7-240-15,9-11-928 0,-9-8-1185 16,0-10-2000-16</inkml:trace>
  <inkml:trace contextRef="#ctx0" brushRef="#br0" timeOffset="92245.35">29968 9904 8793 0,'0'0'1601'0,"0"0"-905"16,0 0 608-16,0 0-528 15,0 0-248-15,0 0-432 0,73-112-96 16,-40 98-232-16,0 4-160 16,1 7-848-16,5 3-1208 0,-15 3-393 15,-3 13-2872-15</inkml:trace>
  <inkml:trace contextRef="#ctx0" brushRef="#br0" timeOffset="92423.959">29935 10117 6345 0,'0'0'2840'15,"0"0"-1703"-15,0 0-321 0,0 0 16 16,0 0-72-16,0 0-296 16,0 0-464-16,127-28-56 0,-103 28-624 15,21-5-1048-15,-20 5-1433 16,-1 0-3096-16</inkml:trace>
  <inkml:trace contextRef="#ctx0" brushRef="#br0" timeOffset="92595.86">30237 10070 5265 0,'0'0'2976'15,"0"0"-2128"-15,0 0-584 0,0 0-7 16,0 0 439-16,0 0 32 0,0 0-288 15,70 111-264-15,-70-88-48 16,9 5-128-16,-9 0-208 0,15-10-1344 16,-15-8-1345-16</inkml:trace>
  <inkml:trace contextRef="#ctx0" brushRef="#br0" timeOffset="92746.68">30237 9991 7457 0,'0'0'3041'16,"0"0"-2481"-16,0 0-560 16,0 0-536-1,0 0-1393-15,0 0-607 0</inkml:trace>
  <inkml:trace contextRef="#ctx0" brushRef="#br0" timeOffset="92962.64">30584 10047 7193 0,'0'0'1296'0,"0"0"-896"16,0 0 473-16,0 0-201 0,0 0-96 15,-90 129-392 1,62-106-184-16,10-4-192 15,6-9-728-15,0-10-977 16,-3 0-543-16</inkml:trace>
  <inkml:trace contextRef="#ctx0" brushRef="#br0" timeOffset="93114.02">30482 10019 4584 0,'0'0'2457'0,"0"0"-1873"0,0 0 176 16,0 0 176-16,0 0-271 0,0 0-193 15,102 135-272-15,-87-108-120 16,18-9-80 0,-8 1-328-16,-13-9-1249 15,9-6-3128-15</inkml:trace>
  <inkml:trace contextRef="#ctx0" brushRef="#br0" timeOffset="93480.13">30762 10246 7193 0,'0'0'1944'15,"0"0"-1127"-15,0 0 367 16,0 0-424-16,0 0-576 0,0 0-184 31,0 0-536-31,0 0 96 0,124-107 264 16,-109 79 72-16,-3 6 104 15,-12 3 184-15,0 6 360 0,0-1-200 16,-12 8-256-16,-12 6-88 16,0 0-48-16,-9 0-32 15,8 14 0 1,-2 5 80-16,9 8 0 0,3-3 0 16,15-1-56-16,0 1-112 15,0-11-48-15,27 2 216 0,6-7 0 16,16-8-72-16,20 0-1120 15,-2-8-1561 17,-10-7-2344-32</inkml:trace>
  <inkml:trace contextRef="#ctx0" brushRef="#br0" timeOffset="93829.11">31170 10089 5697 0,'0'0'2496'0,"0"0"-1736"0,0 0 185 16,0 0-193-16,0 0-232 15,0 0-104-15,-118 28-144 16,103-9-88-16,6-1-144 0,9-1-40 16,0 2-8-16,0-10 0 15,9 1 8-15,18-4 16 0,-3-6 96 32,9-6-112-32,-8-17-232 15,8-9-384-15,-9-11 40 0,-12-8-112 16,-12-9-121-16,0-4 289 0,0-10 520 15,-27-1 240-15,-6 11 329 16,24 13 823-16,-16 23 352 16,25 10-215-1,-12 18-873-15,12 3-656 16,0 34-152-16,0 15 80 0,0 27 72 16,24 3 8-16,-2 3 0 0,2-6-8 15,12-15-56-15,9-7-561 16,16-25-479-1,-4-19-1280-15,-12-13-3578 16</inkml:trace>
  <inkml:trace contextRef="#ctx0" brushRef="#br0" timeOffset="97591.07">31900 9560 5265 0,'0'0'4633'0,"0"0"-3881"0,0 0-248 31,0 0 16-31,0 0-520 32,0 19 8-32,0 14 360 0,9 3 88 15,6 10-72-15,-6 10-56 16,-9 0-144-16,15 4-64 0,-15 0-48 15,0-8-16-15,0-1-56 16,0-10 0-16,0-8-112 16,0-11-64-16,0-3-184 0,0-14 80 31,0-5-56-31,0 0 272 16,0 0 64-16,0-28 232 0,0-14-232 0,-15-18 0 15,15-5-56-15,-9-13 56 16,-6-1 0-16,15 5 136 15,0 9 72-15,0 13 24 0,0 20-64 16,15 5-168-16,9 13-40 16,1 4 32-16,-4 10 8 0,12 0 0 15,-9 14-184 1,0 14-176-16,-15 9-168 16,6 0-96-16,-15 1 344 15,0-2-32-15,-24-4 56 0,-9 1 80 31,-3-14-112-31,-10-1-272 16,10-8-697-16,3-10-719 0,9 0-2905 16</inkml:trace>
  <inkml:trace contextRef="#ctx0" brushRef="#br0" timeOffset="97797.04">32133 9310 7705 0,'0'0'3121'16,"0"0"-2369"-16,0 0-752 0,0 0 0 16,0 0 256-16,12 125 376 15,0-60-216-15,0 9-160 0,12-9-88 16,-24 1-168-16,12-6-24 31,-12-10-768-31,0-8-976 0,0-14-1177 16,0-19-3376-16</inkml:trace>
  <inkml:trace contextRef="#ctx0" brushRef="#br0" timeOffset="97945.48">32075 9700 6009 0,'0'0'3889'0,"0"0"-3249"15,0 0-256-15,0 0 56 0,0 0-376 16,130-34-64-16,-73 34-1936 15,-11-4-3410-15</inkml:trace>
  <inkml:trace contextRef="#ctx0" brushRef="#br0" timeOffset="98066.68">32495 9741 6737 0,'0'0'5073'0,"0"0"-4369"31,0 0-704-31,0 0-120 15,0 0-2376-15,0 0-3594 0</inkml:trace>
  <inkml:trace contextRef="#ctx0" brushRef="#br0" timeOffset="98760.2">29784 11538 3448 0,'0'0'5930'16,"0"0"-4866"-16,0 0-56 0,0 0 160 0,0 0-440 15,0 0-280-15,12 0-191 16,-2 0 103-16,14-3 144 0,0-7-80 16,0 1-424-16,9 4-192 15,24-14-985-15,-8 2-1887 0,-4-2-3778 16</inkml:trace>
  <inkml:trace contextRef="#ctx0" brushRef="#br0" timeOffset="99220.56">30388 11080 7481 0,'0'0'2953'15,"0"0"-2217"1,0 0-656-16,0 0-72 16,0 0 96-16,0 0 336 0,0 0-248 15,48 144-64-15,-36-107-72 16,6 5-48-16,-2-5-8 15,-4-5-200-15,-12 0-776 0,12-8-1169 32,-12-10-2184-32</inkml:trace>
  <inkml:trace contextRef="#ctx0" brushRef="#br0" timeOffset="99794.92">30343 11145 3080 0,'0'0'4737'15,"0"0"-3545"-15,0 0 81 0,0 0 151 16,0 0-296-16,0-9-288 0,0 9-239 16,0-4-161-16,24-6-72 15,9 0-160-15,3 2-208 16,10-2-72-16,11 6-592 16,-12 4-1145-1,-12 0-2880-15</inkml:trace>
  <inkml:trace contextRef="#ctx0" brushRef="#br0" timeOffset="100062.22">30448 11553 6209 0,'0'0'2920'0,"0"0"-1935"0,0 0-49 15,0 0 248-15,0 0-528 16,0 0-400-16,112-37-256 0,-73 27-24 31,-21 1-280-31,22 0-824 0,-19-1-1601 16,3-4-3952-16</inkml:trace>
  <inkml:trace contextRef="#ctx0" brushRef="#br0" timeOffset="102737.65">30768 11058 7041 0,'0'0'2465'15,"0"0"-977"-15,0 0-304 32,0 0-464-32,15 0-440 0,-15 0-264 15,12 14-8-15,-12 4 32 0,13 4 32 16,-1 11 16-16,-3 0-40 15,-9 0-48-15,15 2-80 0,-15-2-408 16,9-9-344 0,-9-2-648-1,0-7-993-15,12-15-1944 0</inkml:trace>
  <inkml:trace contextRef="#ctx0" brushRef="#br0" timeOffset="102928.98">30829 10998 7633 0,'0'0'2465'0,"0"0"-1665"15,0 0 184-15,0 0-296 0,0 0-528 16,0 0-160-16,0 0-496 31,142-57-712-31,-109 54-737 0,-9-8-2199 16</inkml:trace>
  <inkml:trace contextRef="#ctx0" brushRef="#br0" timeOffset="103105.06">30886 11154 7417 0,'0'0'2105'16,"0"0"-1305"-16,0 0 40 0,0 0-496 15,0 0-344 1,0 0-56 0,118-22-1512-16,-70 8-865 0,-24 8-2152 15</inkml:trace>
  <inkml:trace contextRef="#ctx0" brushRef="#br0" timeOffset="103314.07">30844 11322 6057 0,'0'0'1360'15,"0"0"-448"-15,0 0 193 0,0 0-41 32,0 0-232-32,0 0-384 15,0 0-264-15,151 3-184 0,-94-3-616 16,-15 0-1921-16,-3-3-3200 0</inkml:trace>
  <inkml:trace contextRef="#ctx0" brushRef="#br0" timeOffset="103560.08">31227 10913 9578 0,'0'0'1496'0,"0"0"-1496"15,0 0 104-15,0 0 176 16,0 0 184-16,0 0-184 0,45 139-128 16,-33-106-96-1,0 0-56-15,-12-6-232 16,0 1-816-16,0-10-704 0,0-4-1105 15</inkml:trace>
  <inkml:trace contextRef="#ctx0" brushRef="#br0" timeOffset="103732.73">31215 10913 9634 0,'0'0'1912'16,"0"0"-1320"-16,0 0 320 0,0 0-544 15,0 0-368-15,0 0-104 32,139-27-1072-32,-103 27-1120 15,-3 0-969-15</inkml:trace>
  <inkml:trace contextRef="#ctx0" brushRef="#br0" timeOffset="103908.739">31272 11080 5937 0,'0'0'1936'16,"0"0"-1328"-16,0 0 120 15,0 0-359-15,0 0-369 0,0 0-569 16,139-14-2063-16</inkml:trace>
  <inkml:trace contextRef="#ctx0" brushRef="#br0" timeOffset="104062.2">31188 11238 5009 0,'0'0'1616'0,"0"0"-1144"0,0 0 648 16,0 0 353-16,0 0-441 15,142 0-1032-15,-73-5-200 0,-12-4-1593 16,-8-1-1383-16</inkml:trace>
  <inkml:trace contextRef="#ctx0" brushRef="#br0" timeOffset="104523.77">31378 11233 360 0,'0'0'6337'0,"0"0"-5081"16,0 0-528-16,0 0 25 0,0 0-449 16,0 0-304-16,0 0-48 15,0 5-553-15,0-5-191 0,0 5-432 16,0-5-840-16,0 0-1201 0</inkml:trace>
  <inkml:trace contextRef="#ctx0" brushRef="#br0" timeOffset="105157.08">31647 10830 7209 0,'0'0'2441'31,"0"0"-1841"-31,0 0-312 15,0 0-88 1,0 0 312-16,0 0-64 16,45 111-328-16,-33-73 8 0,0-6-80 15,-3 1-48-15,3-11-664 16,-12 2-528-16,0-10-801 31,0-6-2304-31</inkml:trace>
  <inkml:trace contextRef="#ctx0" brushRef="#br0" timeOffset="105329.36">31665 10844 10538 0,'0'0'1776'16,"0"0"-1112"-16,0 0 328 0,0 0-583 15,39-18-409-15,-18 8-248 0,12 6-745 16,-6-6-671-16,4 10-1073 15,-16-4-3216-15</inkml:trace>
  <inkml:trace contextRef="#ctx0" brushRef="#br0" timeOffset="105458.47">31716 10946 4352 0,'0'0'2537'0,"0"0"-1401"15,0 0-96 1,0 0-111-16,0 0-425 15,0 0-504-15,0 0-80 16,0 0-1937-16,139-24-911 0</inkml:trace>
  <inkml:trace contextRef="#ctx0" brushRef="#br0" timeOffset="105663.2">31647 11108 4536 0,'0'0'2321'16,"0"0"-1297"-16,0 0 160 0,0 0 41 31,0 0 39-31,0 0-496 16,126 0-512-16,-89 0-256 0,8-14-904 16,0 0-1777-16,-21 0-3528 0</inkml:trace>
  <inkml:trace contextRef="#ctx0" brushRef="#br0" timeOffset="106347.52">32084 10922 7057 0,'0'0'2569'0,"0"0"-1753"16,0 0-64-16,0 0-184 0,0 0-344 16,0 0-96-16,15 0 8 15,-3 0 8-15,0 0 224 16,-2-3-64-16,2-3-200 0,0-3-104 31,9 4-104-31,6-3-792 16,-6 3-1448-16,-12 0-825 0</inkml:trace>
  <inkml:trace contextRef="#ctx0" brushRef="#br0" timeOffset="106828.88">32178 10617 7217 0,'0'0'3313'0,"0"0"-2297"16,0 0 0 0,0 0 24-16,0 0-720 15,0 0-47-15,0 0-145 16,0 0-32-16,0 0 8 0,151-55-104 16,-127 45-248-16,0 0-81 15,0 6 49-15,-12 0 56 0,-12-1 176 31,0 5 48-31,0 0 0 16,0 0-112-16,0 0 40 16,0 0-56-16,0 5-40 0,0 13-8 15,12 14 128-15,-12 11 48 16,12 3 200-16,-3 4-88 0,-9-8-8 31,12 5-8-31,1-11-24 0,-13-3-64 16,12-10-8-16,-12 0-192 15,0-4-688-15,0-11-1328 0,0-2-1985 16</inkml:trace>
  <inkml:trace contextRef="#ctx0" brushRef="#br0" timeOffset="107197.18">32612 10542 8665 0,'0'0'2737'0,"0"0"-2033"15,0 0-320-15,0 0-336 0,0 0 0 16,0 33 232-16,9-9-120 16,4-6-32-16,-13 0 80 0,12-4-8 31,-3-4 8-31,6-6 97 15,9 1 15-15,-6 0 32 16,18-1-112-16,0-4-96 0,-14 4-144 16,17 2-16-16,-21 8 16 15,9-6-184-15,-15 6-112 0,0 5-152 32,-12-1-97-32,0 2 273 0,0-2 8 15,-12 0-8-15,0 0 16 16,-24-4-24-16,-12-3-448 0,-10-11-840 15,13 0-1025-15,-3 0-2776 16</inkml:trace>
  <inkml:trace contextRef="#ctx0" brushRef="#br0" timeOffset="107362.82">32634 10529 7705 0,'0'0'2505'16,"0"0"-1721"-1,0 0-248-15,0 0-224 16,0 0-136-16,129-47-88 16,-86 33-88-16,5-4-264 0,0 4-888 15,-27 0-1849-15</inkml:trace>
  <inkml:trace contextRef="#ctx0" brushRef="#br0" timeOffset="107707.63">33014 10302 9057 0,'0'0'2569'16,"0"0"-1617"-16,0 0-264 15,0 0-408-15,0 0-272 0,0 27-8 0,0-4 168 16,0 6 48-16,0-1 9 15,0 4-105-15,0-10-120 0,0 6 72 16,0-9-64 0,0 0 40-1,0-6-48-15,0-3-16 16,15 0-32-16,-3-5 48 0,0-2 16 0,9-3 40 16,12 0-56-16,-8 0-56 15,23 0-104 1,-12-8-417-16,9-6-471 15,4-5-840-15,-16 0-897 16,-9 0-2848-16</inkml:trace>
  <inkml:trace contextRef="#ctx0" brushRef="#br0" timeOffset="107897.89">33216 10385 6873 0,'0'0'1688'16,"0"0"-1408"-16,0 0 889 31,0 125-137-31,9-73-320 0,6 7-416 16,-3-7-168-16,-3-2-128 16,-9 10-232-16,-21-17-984 0,6-10-1161 0</inkml:trace>
  <inkml:trace contextRef="#ctx0" brushRef="#br0" timeOffset="114428.11">22837 14138 7153 0,'0'0'1400'0,"0"0"-1080"0,0 0 144 15,-12-14 489-15,12 14-17 16,0 0-432 0,0 0-496-16,0 0-8 15,0 0 0-15,0 11 0 16,0 6 136-16,12 7 136 0,0 8-56 16,12 1 32-16,-15 0 8 15,18-1-16-15,-6-1-72 0,15-2-56 31,-2-1 64-31,26-11-8 16,-15-1-88-16,13-8 32 16,11-8-24-16,-9 0-7 0,10 0-81 15,-1 0 72-15,1-14-64 16,11 1 8-16,13-7 64 0,32-7 248 31,49 3-104-31,1-7-120 0,11 7-32 16,-15 6-24-16,-18-1 64 15,-3 1-104-15,-1 5 0 0,13-6 0 16,-15-6 8-16,18-2-16 16,9 0 56-16,-12-6-48 15,-3-4-8 1,-9 4 56 0,3 5-48-16,-15 0 96 15,-33 6-48-15,-13 4 32 16,-23 4 24-16,-13 8-24 0,0-2-80 15,25 3-8-15,-13-1 8 16,13 6-8-16,-10 0-8 0,-15 6 0 16,1 13-8-16,-1 0 8 15,3 3 0-15,-17 1 8 0,-4 0-72 32,-6 0 64-32,-12 1 8 15,3-5-8-15,1 3 8 0,-16-8 0 16,6 4-8-16,-3-4 8 15,0-3 8-15,0-3 0 16,-12 1 0-16,6-9 0 0,-6 5 0 16,0-5-8-16,0 0 8 15,0 0 184-15,0 0 16 0,0 0 104 32,0 0 24-32,0 0 120 15,0 0-16-15,0 0 8 0,0 0 16 16,0 0-63-16,15 0-105 0,-15-9-120 15,0-4-168-15,12-6 0 16,-12-5-8-16,0 1-8 16,12 0-48-1,0-10 56 1,-3 5-56-16,6-4 40 16,4-4 16-16,8 3 0 15,-15 0-80-15,21 0 16 0,-9 1 8 16,12 4-88-16,7-4 96 15,17-1-48-15,0 1 96 0,-2-1 0 16,8 2-8-16,7 2 0 16,-13 2-8-16,9-1-57 0,-2 6 65 15,5-7 0-15,7 7 0 16,5-6 8-16,10 9 0 0,-4 0 0 31,16 0-8-31,-13 5 8 16,1-4-8-16,0 9 8 15,-4-4-8-15,1 2-88 0,2 2 88 16,-8-5 0-16,5 1 8 16,-5-1 0-16,8 0 0 0,1-5 0 47,-4 1 72-47,1-1-64 0,3-3 0 15,-10-3 40-15,-2-7-48 16,-22 1 97-16,9-7-25 0,-11-8-64 15,-1 4 88-15,-24-4-40 16,15 0 8-16,-23-1-56 0,-13-5 40 16,-3 1-48-16,3 1 8 15,-12-6-8-15,0 6 0 16,-21-10-200-16,-3 3-193 0,-13 6 41 0,4 1-552 16,-3 18-48-16,3 12-512 15,-7 12-2529-15</inkml:trace>
  <inkml:trace contextRef="#ctx0" brushRef="#br0" timeOffset="115845.14">27364 14427 6369 0,'0'0'2072'16,"0"-19"-1360"-16,0 13 753 0,0 2-97 16,0 0-608-16,12 4-328 15,-12 0-304-15,12 8-128 0,0 17 192 16,9 7-40-16,0 14 104 16,3 4-63-16,-11 6-137 15,-1 0 48 1,-3-5-96-16,6-1 0 0,-15-12 40 15,12-5-48-15,-12-11-401 16,0-3-495-16,12-9-816 16,0-7-1001-16,-6-3-1760 0</inkml:trace>
  <inkml:trace contextRef="#ctx0" brushRef="#br0" timeOffset="116294.85">27801 14277 3952 0,'0'0'2601'16,"0"0"-1873"-16,0 0-456 15,0 0 688-15,0 0-39 0,0 0 47 0,0 134-168 16,0-86-288-16,25 2 0 15,-10 7 16-15,-3-7-120 16,-3 6-128-16,15-10-24 0,-12 0-104 16,9-9-48-16,-6-5-104 15,-3-7 0-15,0-3 0 0,-3-9-32 16,-9-3-344-16,0-1-320 0,0-3-528 16,0-6-608-1,-9 0-121-15,-3 0-1352 0</inkml:trace>
  <inkml:trace contextRef="#ctx0" brushRef="#br0" timeOffset="116726.81">27080 14797 5633 0,'0'0'1720'15,"0"0"-472"-15,0 0 513 0,0 0-697 16,0 0-448-16,0 0-296 16,0 0-56-16,0 0 136 0,0 0 72 15,0 0-16-15,145 45-103 16,-88-21 55-16,10 3-40 0,5 1-32 16,7 1-88-16,5-7-120 0,-17-2-56 31,5-2-72-31,-12-4-56 15,-17-9-232-15,-16-2-168 0,-3 3-280 16,-24-6-185-16,0-9 113 16,-24-10-2232-16,-3-4-4530 15</inkml:trace>
  <inkml:trace contextRef="#ctx0" brushRef="#br0" timeOffset="117146.48">28260 14537 5817 0,'0'0'2552'0,"0"0"-1463"16,0 0-209 0,0 0-400-16,0 0-392 15,0 0-72-15,0 0 432 16,0 0 120-16,-72 125 240 0,39-79-184 15,-1 1-120-15,-17 4-71 16,18-10-129-16,-12 2-32 16,11-12-168-16,10-2-96 0,0-7 48 31,12-2-56-31,12 2-568 16,0-7-1065-16,0-6-2488 0</inkml:trace>
  <inkml:trace contextRef="#ctx0" brushRef="#br0" timeOffset="118228.57">27189 15951 9898 0,'0'0'2056'0,"0"0"-1360"16,0 0 272-1,0 0-399-15,0 0-569 16,0 0-128-16,0 0 87 0,24 77 41 15,-12-16 385-15,0 14-1 16,-3 21-64-16,3 2-16 0,0 0-40 16,9 3-216-1,-6-17-40 1,-2 4 8-16,8-5-8 16,-12-13 8-16,6-5-16 0,-15-19-40 0,12-9 32 15,-12-14-192-15,12-8-112 16,-12-11 8-16,0-4 8 0,0 0-160 31,12 0-241-31,9-13-751 16,0-11-512-16,3-3-2137 0</inkml:trace>
  <inkml:trace contextRef="#ctx0" brushRef="#br0" timeOffset="119414.209">27282 16012 4272 0,'0'0'1041'0,"0"0"-297"16,0 0 216-16,0 0-168 16,0 0-24-16,-12-11-136 0,12 6 89 15,-12 5-81-15,12-9-8 16,-12 0-24-16,12 4-96 0,0-8-128 31,-9 4-96-31,9-6-40 16,0-3 40-16,0 5 8 0,0 2-79 15,0-2 127-15,0 8 88 16,0 1-184-16,0-1-216 16,21 0 40-16,12-3 32 0,25-2-104 31,14-4 0-31,34 5 16 16,33-5 40-16,21-5-56 0,18 1 8 15,-27 3 88-15,-34 7 24 0,-59 3-32 16,-1-4-80-16,-9 4 40 15,7-4 80-15,-7 5 16 16,-12-7 48 0,-3 2 48-16,-9 5 32 15,-14 0 8-15,5-2 40 0,-15 6-72 16,0 0-80-16,0 0-168 0,0 0 0 16,0 0-96-16,12 0-56 15,-12 14 40 1,12 14 112-16,6 4 0 15,9 6 64-15,-15 13-56 16,9-1-8-16,-9 7 0 0,9 7 0 16,-6 0-8-16,-15 7 16 15,10-2-8-15,5-3 0 0,-3-2 8 32,-6-4 0-32,9-9 0 15,-15-1-8-15,12-11-8 0,-12 2 0 16,12-9 0-16,-12-9 0 31,0 4-96-31,0-8 96 16,0-4 8-16,0-5-8 0,0-2 8 15,0 2 0-15,-12-1 40 16,12-1-40-16,-12 3-8 0,-3 3 8 16,-3-1 0-16,-7 0 40 15,1 2-32-15,0-2-8 16,-9 2 0-16,-3-2 8 0,-12-3 0 15,5 4 0 1,-8 0-8-16,-15-5 0 16,-4 5 0-16,13-4 0 0,-19 2 0 15,10-2 0-15,-3 5 0 16,11-6 8-16,-11-1-8 16,-1 2 0-16,1-6 8 15,-13 7-8-15,10-8 40 16,0 2-32-1,17 4-8-15,10-4 8 0,21 0-8 0,-12-5 0 16,24 0 8-16,-10 5-8 16,7-2 0-16,-6-3 0 15,6 5-16 1,9-5-208-16,-6 0-32 16,0 0-208-16,12 0-120 0,0 0-216 15,-12 0-857-15,-3-5-3184 0</inkml:trace>
  <inkml:trace contextRef="#ctx0" brushRef="#br0" timeOffset="120307.61">28481 15983 4456 0,'0'0'2137'0,"0"0"-961"15,0 0 104-15,0 0-375 16,0 0-569-16,0 0-112 0,24-10-168 15,-12 10-56-15,-12 0-112 16,9 0-40 0,3 5-104-16,-12 4 8 15,0 0 24-15,0-4-9 16,0 6 49-16,0-8 24 0,-21 2 152 16,9 0 8-16,-3-5 72 15,6 0 0-15,-4 0 193 0,1 0 55 31,0-13 168-31,12-3-104 16,0 3-384-16,0 3 16 16,12 2-16-16,0 3 0 0,1 0-16 15,-4 5-184-15,6 0-296 16,-15 0-97-16,0 0-199 0,0 10 80 31,-15 3-40-31,-19 2-80 16,13-12-3753-1</inkml:trace>
  <inkml:trace contextRef="#ctx0" brushRef="#br0" timeOffset="120914.07">27189 15635 3816 0,'0'0'1921'0,"0"0"-1089"0,0 0-248 15,0 0-200-15,0 0-48 16,0 0 680-1,0 0-223-15,9 56-113 16,6-32-136-16,-15 8-192 16,12-4-168-16,-12 4-184 15,12 0 80-15,-12-4-80 0,9-1-408 16,3-3-600-16,0-6-1001 0,-12-8-2336 16</inkml:trace>
  <inkml:trace contextRef="#ctx0" brushRef="#br0" timeOffset="121162.1">27539 15562 8513 0,'0'0'2057'0,"0"0"-1529"15,0 0-528-15,0 0 72 16,0 0 24 0,0 0 16-16,45 111-8 15,-45-69 48-15,12-5-56 16,-12-6-96-16,0-2-240 0,0-2-560 0,12-9-1065 16,-12-3-1439-1</inkml:trace>
  <inkml:trace contextRef="#ctx0" brushRef="#br0" timeOffset="121391.81">28028 15520 7665 0,'0'0'1841'0,"0"0"-1737"31,0 0 480-31,0 0-96 16,42 106 80-16,-27-69-328 15,-15 1-136-15,12-2-8 0,-12 2-96 16,0-6-480-16,0 0-640 16,0-9-617-16,0-4-967 0</inkml:trace>
  <inkml:trace contextRef="#ctx0" brushRef="#br0" timeOffset="121645.239">28456 15529 9033 0,'0'0'1481'0,"0"0"-1257"0,0 0 712 15,0 0-256-15,25 112-80 16,-1-80-328-16,-12 10-192 0,-3-5-80 16,-9-6-56-16,0 2-712 31,0-5-824-31,0-5-961 0,0-14-3264 16</inkml:trace>
  <inkml:trace contextRef="#ctx0" brushRef="#br0" timeOffset="121942.57">28698 15431 4400 0,'0'0'1025'0,"0"0"-1017"16,0 0 72-16,0 0-80 15,0 0 0-15,0 0-1281 0</inkml:trace>
  <inkml:trace contextRef="#ctx0" brushRef="#br0" timeOffset="122753.05">28758 15441 4520 0,'0'0'1825'0,"0"0"-593"0,0 0-40 16,0 0-191-1,0 0-273 1,0 0-312-16,0 0-80 0,0-10-56 0,0 10-120 16,0 5-160-16,0 14 0 15,0 3 72-15,0 16 264 16,0-1 0-16,0 5 48 0,0-1-56 31,-9-3-128-31,9-2-200 16,0-8 72-16,0 0-72 0,-12-10-192 15,0-4-808-15,0-4-1392 16,12-10-3338-16</inkml:trace>
  <inkml:trace contextRef="#ctx0" brushRef="#br0" timeOffset="123329.57">28758 15862 8361 0,'0'0'2313'0,"0"0"-1369"16,0 0 120-16,0 0-128 0,0 0-536 16,24 0-311-16,0 0 391 15,19 0 72-15,17 0-240 0,-3-5-312 16,28-4-504-16,-4 5-681 0,-11-6-1207 15,-13 2-2297-15</inkml:trace>
  <inkml:trace contextRef="#ctx0" brushRef="#br0" timeOffset="123562.47">28668 16182 8265 0,'0'0'3105'0,"0"0"-2305"0,0 0-168 16,0 0-240-16,0 0-16 16,0 0-152-16,138 0-224 0,-95 0-96 15,-4 0-448-15,6 0-1344 16,-12 0-1977-16,1 0-1544 0</inkml:trace>
  <inkml:trace contextRef="#ctx0" brushRef="#br0" timeOffset="123745.95">28680 16396 7737 0,'0'0'3145'0,"0"0"-2297"0,0 0-288 16,0 0-80-16,0 0-144 0,0 0 16 16,151 0-352-16,-94 0-376 15,21 0-1032-15,-29 0-1801 16,-4 0-4952-16</inkml:trace>
  <inkml:trace contextRef="#ctx0" brushRef="#br0" timeOffset="123994.01">28843 16544 6905 0,'0'0'1440'15,"0"0"-1112"-15,0 0 505 16,0 0 127-16,0 0-344 0,157 5-352 15,-106-5-264-15,6 0 0 32,-8 0-912-32,-4-5-1513 15,-21-1-2768-15</inkml:trace>
  <inkml:trace contextRef="#ctx0" brushRef="#br0" timeOffset="124882.47">27572 17086 5353 0,'0'0'2944'16,"0"0"-1944"-16,0 0 161 16,0 0-105-1,0 0-640-15,0 0-296 16,0 0-120-16,0 0-8 0,0 0-96 15,0 23 104-15,12 5 72 16,-12 4 32-16,12 5-40 0,-12-4-64 16,12 0-64-1,-12-2-776 1,9-12-1545-16,6-6-2472 0</inkml:trace>
  <inkml:trace contextRef="#ctx0" brushRef="#br0" timeOffset="125096.14">27934 17053 6617 0,'0'0'4505'0,"0"0"-4041"16,0 0-456-16,0 0 208 31,0 0 104-31,0 0-64 15,33 116-168-15,-23-87 8 0,5-2-96 16,-15 1-616-16,0-6-1264 16,0-8-1289-16</inkml:trace>
  <inkml:trace contextRef="#ctx0" brushRef="#br0" timeOffset="125309.82">28248 17081 3472 0,'0'0'7450'15,"0"0"-6418"-15,0 0-904 16,0 0-80-16,0 0 24 0,0 0 32 0,24 101-104 16,-18-68-48-16,-6 0-416 15,0-1-792-15,0-4-953 16,0-14-1087-16</inkml:trace>
  <inkml:trace contextRef="#ctx0" brushRef="#br0" timeOffset="125544.9">28641 17002 6225 0,'0'0'5041'0,"0"0"-4865"16,0 0-24-16,0 0 112 16,0 0 40-16,27 125-176 0,-15-87-120 31,-3-5-8-31,-9-6-360 31,0 1-680-31,0-15-1097 0,0-4-903 0</inkml:trace>
  <inkml:trace contextRef="#ctx0" brushRef="#br0" timeOffset="125723.45">28864 16975 6513 0,'0'0'4953'15,"0"0"-4521"1,0 0-432-16,0 0-128 15,0 0 72-15,0 0 48 16,0 125-304-16,0-84-448 0,0-8-256 16,0-14-1609-16</inkml:trace>
  <inkml:trace contextRef="#ctx0" brushRef="#br0" timeOffset="126397.25">26920 16233 5857 0,'0'0'3224'16,"0"0"-1871"-1,0 0-329-15,0 0-488 16,0 0-320-16,0 0 336 0,82 0-80 16,-46 0-296-16,0 0-96 15,9-5-80-15,1 5-720 16,2 0-848-16,-15-4-1177 16,-9 4-2008-16</inkml:trace>
  <inkml:trace contextRef="#ctx0" brushRef="#br0" timeOffset="126611.58">26968 16460 5721 0,'0'0'2536'0,"0"0"-1576"15,0 0 369-15,0 0-361 16,0 0-392-16,0 0 144 0,0 0-368 31,151 0-144-31,-114 0-208 16,20 0-776-16,-24 0-1272 15,3 0-1113-15</inkml:trace>
  <inkml:trace contextRef="#ctx0" brushRef="#br0" timeOffset="126801.939">26899 16688 6385 0,'0'0'3065'15,"0"0"-2161"-15,0 0-208 16,0 0 208 0,0 0-496-16,148 0-408 0,-100-5-56 15,-3 5-840-15,4-5-800 16,-13 5-1161-16,-15 0-3792 0</inkml:trace>
  <inkml:trace contextRef="#ctx0" brushRef="#br0" timeOffset="127028.73">27002 16919 6057 0,'0'0'1560'16,"0"0"-696"-16,12 4-168 15,-3-4 81-15,30 0 47 0,-6 6-720 16,3-6-104-16,22 0-1176 16,-10 0-1225-16,-15 0-3976 0</inkml:trace>
  <inkml:trace contextRef="#ctx0" brushRef="#br0" timeOffset="127208.27">27047 17086 5921 0,'0'0'3176'15,"0"0"-2455"-15,0 0-185 0,0 0 64 16,130 0-600-16,-61-14-200 15,-9 1-1873 1,-17-3-3048-16</inkml:trace>
  <inkml:trace contextRef="#ctx0" brushRef="#br0" timeOffset="129051.989">27527 16432 6121 0,'0'0'2832'0,"0"0"-1711"0,0 0-153 15,0 0-248-15,0 0-512 16,0 0-208-16,0 0 0 0,0 5 0 16,0 14 136-16,12 3 80 15,-12 10 40-15,12 7-32 16,-12 2-72-1,0-3-80-15,6-2-16 0,-6 1-48 16,0-14 0-16,15-4 0 16,-15-11 48-16,0 3-56 0,0-6-8 15,0-5-72-15,0 0 80 16,0 0 8 0,0 0 144-16,0-11 152 15,0-11-272-15,-15-6-32 0,9-9-136 16,-6-4-16-16,12-2 112 15,-12 7 40-15,12 7 192 0,0 11 64 16,0 4 0-16,0 10-71 31,0-2-41-31,0 6-136 0,0 0-8 16,0 0-72-16,0 0-8 16,0 0-145-16,0 6 73 0,24 12 96 15,-18-4 56-15,21 8-8 16,-15-3 0-16,9 1 8 31,-6-7-8-31,-6 1-96 0,1-9 24 16,5-2-64-16,-3 2 16 15,-12-5 16-15,0 0-40 0,12 0 144 16,-12-5 8-16,12-8 128 16,-3-9-128-16,3-6-96 15,0-1-248 1,0 1-16-16,-12 6 208 0,12 3-128 15,-12 5 280-15,9 9 56 16,-9 0 56-16,0 5-112 0,15 0-48 16,-15 10-104-16,12 13 48 15,-6 5 40 1,19 9 8-16,-10 0 56 16,-3 0 48-16,-3 1-40 0,6-11-8 15,-6-3-208-15,-9-16-904 16,12-3-1113-16,-12-5-5352 0</inkml:trace>
  <inkml:trace contextRef="#ctx0" brushRef="#br0" timeOffset="129816.82">27977 16446 4889 0,'0'0'2264'0,"0"0"-1504"15,0 0-320-15,0 0-216 0,0 0-224 16,0 0 128 0,15 42 56-1,-3-28 280-15,-12 9 241 0,12 1-145 16,0-2-152-16,-3 6 8 16,-9-5-32-16,12 0-152 0,0-4-128 15,-12 0-104-15,0-6-472 0,0-3-1376 31,0-6-1161-31</inkml:trace>
  <inkml:trace contextRef="#ctx0" brushRef="#br0" timeOffset="130477.23">28203 16446 7625 0,'0'0'1720'31,"0"0"-559"-31,0 0-289 0,0 0-576 16,0 0-176-16,0 0-72 16,0 0 216-16,0 0 96 15,33 74 24-15,-21-45-152 0,-12-1-88 0,0-1-88 16,12-3-40-1,-12-2-8 1,0-3-8-16,0 0-424 0,0-16-728 16,0 2-1088-16,0-5-1785 15</inkml:trace>
  <inkml:trace contextRef="#ctx0" brushRef="#br0" timeOffset="130799.09">28203 16427 8945 0,'0'0'1353'0,"0"0"-633"0,0 0 232 31,0 0-656-31,0 0-296 16,0 0-80-16,0 0-104 0,136-78-16 15,-121 74 104-15,3 4-64 16,-3 0-104-16,-6 0-56 0,6 13-120 15,-3 0 0-15,0 12 104 32,-12-3 80-32,0-3-41 15,0 4 153-15,0 1 56 0,-12-10 88 16,-15-2 104-16,3 3-16 16,-9-5-16-16,12-7-72 0,-19-3-424 15,22 0-640-15,6 0-976 0</inkml:trace>
  <inkml:trace contextRef="#ctx0" brushRef="#br0" timeOffset="131216.27">28689 16331 5937 0,'0'0'1624'0,"0"0"-600"16,0 0 585-16,0 0-473 0,0 0-496 16,0 0-320-16,-9-11-232 15,-3 11-88-15,-15 5-8 0,5 9 0 16,1 0 8-16,-3 4 8 31,-3-3-8-31,18 3 0 16,9-4-8-16,0 0-136 0,0 0 32 15,0 0 32-15,24 1 80 16,0-2 80-16,9 1-16 0,-11 0 56 16,17 0-112-16,-21 0-8 15,-3-1-8 1,-15-4-80-16,0 2-32 15,0-3-40-15,0-3-272 0,-24 4 248 16,-34-9-432-16,1 5-1065 16,9-5-887-16</inkml:trace>
  <inkml:trace contextRef="#ctx0" brushRef="#br0" timeOffset="133178.049">14111 10329 5417 0,'0'0'1368'0,"0"0"-96"0,0 0 601 16,0 0-121-16,0 0-312 16,0 0-295-16,0 0-345 15,-24-19-248-15,24 19-112 0,0 0-320 16,0 0-120-1,24 0-48-15,12 0 48 16,7 15 232-16,41-2-64 0,22 1-64 16,-13 1-24-16,10-6-32 15,3 0 16-15,-13-5-64 16,1-4-112-16,-25 0-328 16,1 0-256-16,-16 0-264 15,-3 0-457-15,-6-18-575 16,-8-1-777-16,-25 2-1320 0</inkml:trace>
  <inkml:trace contextRef="#ctx0" brushRef="#br0" timeOffset="133544.11">14878 10005 8849 0,'0'0'3025'16,"0"0"-2113"-16,0 0 8 15,0 0-680-15,0 0-240 0,0 0 0 16,72 10 64-16,-27 8 1 16,4 0-1-16,-16 1-56 0,15 4-8 15,-15 1 8 1,-11-2-8-16,5 3-56 15,-6-8-137-15,-21 1 41 16,0 1 136-16,0 0-24 0,0 4 40 16,-12-5 80-16,-9 11 128 15,-28 2-7-15,4 2-97 16,-12 5-88 0,-4-6-16-16,-11 15-553 0,18-12-1439 15,14-10-3041 1</inkml:trace>
  <inkml:trace contextRef="#ctx0" brushRef="#br0" timeOffset="140960.57">9143 17094 5513 0,'0'0'2400'16,"0"0"-1064"-16,0 0 73 31,0 0-257-31,0 0-304 15,0 0-312-15,0 0-280 0,0 0-24 16,0 0 129-16,-12 0-89 16,0 10-168-16,-12 18-56 0,-21 14-48 15,-13 23 56-15,1 31 40 32,-3 30 88-32,11 23-40 15,28 4 8-15,21-28 32 0,12-34-40 0,12-34-144 16,10-16 0-16,26 5 0 15,55-8-176-15,2-5-768 0,-14-25-1961 16</inkml:trace>
  <inkml:trace contextRef="#ctx0" brushRef="#br0" timeOffset="142345.77">25559 17141 8905 0,'0'0'2361'16,"0"0"-1601"-16,0 0-64 15,0 0-112-15,0 0-72 16,0 0-199-16,0 0-185 0,0 0 48 15,12 0 120-15,12 0 40 32,0 13-88-32,22 12-104 15,-13 7-64-15,27 15-8 0,-15 17-72 16,1 9 8-16,2 11 16 0,-3 9-16 16,-21 5 0-16,1-2 40 15,-25 2-40-15,0-6 0 31,-25-8-8-31,-20-6-264 0,-27-17-232 16,-19 0-344-16,7-25-681 16,5-17-2448-16</inkml:trace>
  <inkml:trace contextRef="#ctx0" brushRef="#br0" timeOffset="150328.34">9445 18087 5025 0,'0'0'3096'0,"0"0"-2088"16,0 0-535-1,0 0 271-15,0 0-224 16,0 0-392-16,0 0-128 15,0 0-184-15,9 0 184 0,-9 0 40 16,15 0 184-16,-3 0 104 16,12 0 64-16,-2 0 40 0,2 0-48 31,12 0-40-31,-3 0-88 16,12 0-64-16,4 0-32 15,-4 0 40-15,15 0-104 0,-14 4-40 16,-10 0-56-16,-6 2-80 0,9-6-624 15,-18 0-1176-15,-9 0-4714 0</inkml:trace>
  <inkml:trace contextRef="#ctx0" brushRef="#br0" timeOffset="154117.76">17021 18026 4929 0,'0'0'1664'15,"0"0"-880"-15,0 0 608 0,0 0-95 16,0 0-265-16,0 0-264 16,0 0-144-1,0 0 272-15,0 0-119 16,0 0-257-16,0 0-216 0,0 0-64 15,12 0-112 1,9 0-48-16,15 0-80 0,9 0-360 0,28 0-1201 16,-16 0-2439-1,0 0-3834 1</inkml:trace>
  <inkml:trace contextRef="#ctx0" brushRef="#br0" timeOffset="155035.54">20476 18073 24 0,'0'0'8745'16,"0"0"-7168"-16,0 0-641 0,0 0 160 16,0 0-600-16,0 0-160 15,58 0-184-15,-22 0-80 16,9 0 0 0,1 0-72-16,26-5-360 15,-18 5-1208-15,-5 0-3057 0</inkml:trace>
  <inkml:trace contextRef="#ctx0" brushRef="#br0" timeOffset="155998.6">23827 18077 7705 0,'0'0'2201'15,"0"0"-1009"1,0 0 232-16,0 0-496 15,0 0-392-15,0 0-311 0,0 0-145 16,42 0 152-16,-6 6-184 16,12-6-48-16,22 0-593 15,-13-6-1423-15,3-3-3497 0</inkml:trace>
  <inkml:trace contextRef="#ctx0" brushRef="#br0" timeOffset="171746.36">22034 16298 10610 0,'0'0'1968'0,"0"0"-1536"0,-9-10 184 15,9 10 73-15,0 0-289 16,0 0-328-16,0 0-72 0,-12 0-56 31,12 19-8-31,-12 13 8 31,-4 20 56-31,-17 13 128 16,12 9-16-16,-3 8 16 0,0 7-8 16,3-6 32-16,-6-4 0 15,18-9-56-15,-4-10-40 0,13-10 16 0,-12-17-48 16,12-5-24-16,0-13 0 15,0-12-200 1,0-3-352 0,0 0-361-16,-12-8-319 0,12-12-840 15,-9-2-5778-15</inkml:trace>
  <inkml:trace contextRef="#ctx0" brushRef="#br0" timeOffset="172582.07">21650 16812 5617 0,'0'0'2440'0,"0"0"-1344"16,0 0 169-16,0 0-121 15,0 0-352-15,0 0-384 0,0 0-256 16,0 5-96-16,0 5 16 31,0 3 8-31,0 5 352 16,0 11-32-16,0 3-71 0,0 0-145 15,0 0 24-15,13 1-16 16,-13-1-16-16,12-4 8 0,-12-4 16 16,9-2-32-16,-9-7-64 31,15-2-48-31,-15-3 40 0,0-5-16 15,0-1 16-15,9 1 0 16,-9 0 40-16,0-2 0 0,0-3 8 16,0 0-40-16,0 0 8 15,0 6-48-15,0-6 32 32,0 0 24-32,0 0 0 0,9 0 88 15,-9 0 192-15,0 0 80 0,0 0-48 16,0 0-63-16,0 0-81 0,0 0-112 15,0 0-72-15,0 0-56 16,0 0-40 0,0 0-8-1,0 0 8-15,0 0-8 0,0 0 0 16,0 0 16-16,15 0 88 0,-6-9 80 16,18-16 88-16,18-2-272 0,4-10-40 15,-4 0-568-15,12-8-505 31,4-7-303-31,8-13-200 16,-12 9-225-16,-14 10-3120 0</inkml:trace>
  <inkml:trace contextRef="#ctx0" brushRef="#br0" timeOffset="174076.379">24231 16224 9898 0,'0'0'1680'16,"0"0"-1152"-16,0 0 576 0,0 0-416 15,0 0-383-15,-9-10-297 16,9 10-8-16,0 0-88 16,0 5 72-16,-12 14-89 0,0 13 105 15,3 15 161 1,-6 13 39-16,-6 5 8 15,8 9-8-15,-14 5 24 0,21-5 0 16,-6-5-48-16,-3 1-64 16,15-15 0-16,-9-4-48 15,9-9-16-15,0-10-32 0,0-9-8 16,0-9 72 0,0-9-80-16,0 0 8 15,0-5 0-15,0 0 64 0,0 0 56 16,0 0 8-16,0 0 56 15,0 0 176-15,-12-19 232 16,12-4-424-16,-12-1-176 0,0-8 8 47,0 0-8-47,3 9 8 16,-3-1 8-16,12 6 104 0,-12 5 40 15,12 3-16-15,0 5 32 16,0 5-8-16,0 0-72 0,0 0-40 15,0 0-8-15,0 0 48 16,0 0-24-16,0 0-72 0,0 0 0 31,0 0-96-31,0 0-56 16,0 0 40-16,0 15-72 16,0-2 128-16,0 10 56 0,0 1 0 0,12 3 0 15,-12 0 8 32,21-2 0-31,-21-8 56-16,12-3-64 0,0-3 0 15,0-8 8-15,-12 2-8 16,0-5 8-16,0 0 0 16,0 0 0-16,0 0 64 0,0 0-56 0,12 0 112 15,-3 0-40-15,6-23-88 16,18-9-64-16,28-42-976 15,-4 9-1096-15,-15-6-3009 16</inkml:trace>
  <inkml:trace contextRef="#ctx0" brushRef="#br0" timeOffset="182779.9">10692 3481 5961 0,'0'0'1424'15,"0"0"-400"-15,0 0-352 16,0 0-135-16,0 0 543 16,0 0-320-16,0 0-408 0,0 0-176 15,0 0 88-15,0 0 48 0,0 0-64 16,0 0-64-16,0 0-8 31,12 0 32-31,-3 0 72 16,15 0-8-16,0 0-47 0,12 0 55 15,9 0-96-15,1 0 0 0,2 0-96 16,-6 0-80-16,10 0 40 16,5-4-48-16,-15 4 16 31,19-5-8-31,11 5 8 0,-15 0-8 31,13 0 0-31,11 0 192 16,-11 0-128-16,11 0-64 0,-11 0 0 15,-1 0 16-15,3 0-16 16,-14 5 0-16,-4-1-8 16,3-4 8-16,-5 0 0 0,-7 0-8 15,3 0 8-15,-15 4 0 16,1-4-8-1,2 0 0-15,0 0 8 16,0 0 0-16,-2 0 64 0,11 0 48 16,3 0-64-16,9 0 0 15,1 0-8-15,2 0 56 0,-2-4-56 16,8 0-48-16,-6-1 40 0,1 5-40 16,-4 0-8-16,-12 0 8 0,16 0-8 15,-16 0 8-15,12 0 0 31,4 0 0-31,-16 0 8 16,24 0-8-16,-11 0 0 0,2 0 0 16,-3 0 8-16,1 0 64 15,2 0 0-15,-3 0-16 0,-2 0 8 16,2 5 0-16,19-5-16 16,-7 0 0-16,-3 0 32 0,7 0-72 31,-4 0 80-31,-2 0 0 15,5 0 0-15,-3 0-32 16,-8 0-8-16,5 0 16 0,7 0-56 16,-4 4 48-16,-3-4-56 15,19 0 0-15,-19 0 0 0,19 0 0 32,-4 0 16-32,-2 0 88 15,5 0 0-15,-14 0 0 0,11 0-96 16,-8 0 0-16,-4 0 0 0,-3 0 40 15,7 0-40 1,-16 0 0 0,13 0-8-16,-1 0 0 0,4 0 8 15,-4 0 8-15,12 0 56 16,-11 0 32-16,-1 0-56 16,1-4-40-16,-16 4 56 0,6-5-16 0,-2 5 16 31,-10 0 0-31,0 0-56 15,-2 0 0-15,11 0 8 0,3 0-8 16,-2 0 0-16,-1 0 56 16,3 0 0-16,-2 0 32 15,-1 0-8-15,-12 0-80 0,4 0 0 32,-4 5 64-32,3-1-64 15,10-4 56-15,-1 4-56 0,3-4 40 16,10 0 0-16,-4 5-48 15,6-5 0-15,7 0 0 0,-7 0 0 16,-2 0 8-16,-4 0-8 31,7 5 0-31,-13-5 0 0,-3 0 0 16,-2 4 0-16,17-4 16 31,-12 0-8-31,-2 6-8 0,-1-6 0 16,13 4 0-16,-10-4 0 15,-3 4-8-15,1-4 8 0,-1 5 0 16,3-5 0-16,-14 5 0 0,2-5 0 16,9 9 0-16,-11-4 0 15,2 0 0-15,9-2 0 16,1 2 0-16,-13 1 0 0,15-3 8 0,-3 2-8 31,-8 0 8-31,8-1-8 16,0-4 16-16,-2 5-8 0,5-5 48 15,-3 0-40-15,-8 0 56 16,-1 0-15-16,-3 0 7 16,4 0-8-16,-4 0 16 0,3 0 48 31,-3 0-40-31,1 0 16 0,-1 0 48 16,3 0-48-16,1 0-88 15,-16 0 80-15,15 0-80 16,-3 0 96-16,-8-5-56 0,5 1-32 15,-3 4 40-15,6-5 16 32,-11 0-8-32,-1 5-64 0,6-3 8 15,6 3 56-15,-12 0 40 16,4 0-32-16,11 0 0 16,-15 0-64-16,15 0 56 0,-14-6-56 15,2 6 64-15,9-5-16 16,-9 5 56-1,-2-3 16-15,14-2 112 0,-15 5 32 16,12-5-32-16,4 0-16 16,-13 1 16-16,-3 4-72 15,15-5-32-15,-30 0-56 0,22 1-72 16,-4 4 64 0,-15 0-56-16,0-4 56 15,6 4 32-15,-6-6-32 0,4 2 64 16,-1 4-40-16,-12-5 8 15,-12 5 8-15,9 0 0 16,-9 0 0-16,0 0-32 0,0 0-15 31,0 0-57-31,0 0 0 0,0 0 0 16,0 0-8-16,0 0-465 16,0-5-767-16,0 5-1184 15,0-4-2433-15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7:19.4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7750 12376 2867 0,'0'0'160'0,"0"0"-105"15,0 0 22-15,0 0-13 0,0 0 87 16,0 0-71-16,0 0-33 16,0 0-3-16,0 3-1 15,0-3-19-15,0 3 2 16,0-3-8-16,0 2-7 15,-9 1-6-15,4 3-3 16,-7 2 1-16,-14 4-3 16,8 1 0-16,-8 0 2 15,-3 0 5-15,-9 1-5 16,6-3 6-16,-11 1 2 16,-1 0-6-16,4-8 2 15,-1 2 6-15,3-2-8 16,-5-4 2-16,5 0-3 15,-3 0-2-15,0 0 4 16,9-10-1-16,-5-4 2 0,-1-6-2 16,9 3-1-1,0-5 1-15,3-1 4 0,11-2-6 16,-5-3 2-16,2-3-2 16,4-2-2-16,2 1-2 15,3-1 2-15,7 2 0 16,-4 3 0-16,6-3 1 15,0 0-1-15,0-1 0 16,0 1 0-16,8-2 0 16,13-1 0-16,-1 0 0 15,3 3 0-15,1-4 0 16,2 4-1-16,3 4 1 16,0-5 0-16,0 7 0 0,3-3 1 15,-3 5-1-15,6 4 0 16,-3-4 0-16,0 6-1 15,0 4 1-15,-9 1-2 16,9 1 2-16,0-1-1 16,6 6-1-16,-9 2 2 15,8-1 0-15,-5 5 0 16,12 0-2-16,-9 0 2 16,11 0 0-16,4 0-1 15,-7 9 1-15,4 0 0 16,-9 2 0-16,-4 4-1 15,-4-7 1-15,4 3 0 0,-2 1 1 16,0 2-1 0,-3 2 0-16,-2 1 0 0,-1 0 0 15,-9 10 0-15,-5 0 0 16,2 5 0-16,-2 0 0 16,-12 6 0-16,0 4 0 15,0 3 0-15,-9 3 0 16,-8 0 3-16,-12 5-3 15,-12-2 1-15,6 0 2 16,-11-3-3-16,-4-3 2 16,1-9 0-16,2-4-1 15,1-7 1-15,2-11 0 16,7-5-2-16,-1-9 0 0,-3 0-7 16,15 0 0-1,17 0-7-15,9-15-21 0,0 1-53 16,0-5-282-16</inkml:trace>
  <inkml:trace contextRef="#ctx0" brushRef="#br0" timeOffset="1773.4">20226 15665 2636 0,'0'0'726'16,"0"0"-631"-16,0 0-55 15,0 0 32-15,0 0-11 0,0 0-26 16,0 0-7-16,0 0-4 16,0 0-3-16,0 0-11 15,6 0-3-15,3 0 3 16,14 0 4-16,9-4-3 16,6-4 0-16,14-6-3 15,15 2-1-15,14-2-1 16,-8 3-2-16,17 5 2 15,-3 0-1-15,0 4 2 16,-11 2-2-16,-4 0-3 16,-8-3-1-16,-14 3 1 15,2 0 0-15,-20-3 5 0,-9 3-1 16,-2-3-1-16,-10 3 1 16,-11 0-4-16,0 0-2 15,0 0 2-15,0 0-2 16,0 0-14-16,0 0-21 15,-11 0-27-15,-10 0-194 0</inkml:trace>
  <inkml:trace contextRef="#ctx0" brushRef="#br0" timeOffset="10595.19">22850 13131 2074 0,'0'0'468'16,"0"0"-76"-16,0 0-207 16,0 0-68-16,0 0-32 15,0 0-31-15,0 0-28 16,0 0 3-16,0 0 7 16,0 0-17-16,0 0 1 15,0 0-7-15,0 0 4 16,0 0 7-16,0 0-1 15,0 0-2-15,0 0-5 0,0 0-1 16,0 0-2 0,0 0 5-16,0 0 7 0,0 0-7 15,0 0-3-15,0 0-4 16,0 0-2-16,0 0 1 16,0 0-4-16,6 0-1 15,-1 0-2-15,1 0 4 16,15 0-1-16,-1 0 0 15,-6 4-1-15,13 2 0 16,2-4 0-16,3 1-1 16,0-1-4-16,2 1 0 15,-13 0 2-15,5 4-2 0,3-6 0 16,-6-1 1-16,3 4 1 16,1-4 2-16,-4 0-2 15,3 0 0-15,-9 0-2 16,4 0 0-16,-7 0 1 15,1 0-1-15,5 0 0 16,-8 0 1-16,8 0-1 16,-8 0 0-16,5 0 0 15,1 2 0-15,-4 1 0 16,6-3 1-16,1 0-1 16,2 0 1-16,0 0-1 15,-2 0 2-15,-4 0-2 16,9 0 0-16,-17 0 0 15,14 0 0-15,-11 0-1 16,8 0 1-16,-3 0 0 0,4 0 0 16,-4-5 1-16,1 1-1 15,8 3 1-15,0-3-1 16,-9 1 1-16,10 3-1 16,-10 0 2-16,9 0-2 15,-8 0 0-15,2 0 0 16,-3 0 1-16,4 0-1 15,-4 0 2-15,9 0-2 16,-11 0 4-16,14 0-4 16,-12 0 0-16,9 0 5 15,-11 0-2-15,8 0-1 0,-5 0 2 16,-1 0 2 0,-2-3-2-16,2 3 0 0,3-3-3 15,1 3 0-15,-7 0 1 16,9 0-1-16,-14-2 0 15,12 2 1-15,-7 0-2 16,-2 0 2-16,-6 0 1 16,5 0-1-16,4-3 3 15,-4 3-2-15,-5 0 1 16,6-2-2-16,-6 2 1 16,2 0 0-16,-8 0 0 15,0 0-1-15,0 0 2 16,6 0 0-16,-6 0 0 15,0 0-1-15,0 0 1 0,0 0-1 16,6 0 0-16,-6 0-1 16,0 0-2-1,0 0 0-15,0-4 0 0,0 4-7 16,0-14-18-16,-6 3-31 16,0-9-174-16</inkml:trace>
  <inkml:trace contextRef="#ctx0" brushRef="#br0" timeOffset="17497.97">7195 10950 2327 0,'0'0'988'16,"0"0"-836"-16,0 0-107 16,0 0-15-16,0-9 5 15,9-6-8-15,8 1-13 0,4-2 1 16,5 1 3-1,6-1-7-15,-3 5-1 0,11-7-4 16,16 8 4-16,-7-2 2 16,6 3-3-16,12 4-4 15,6 5-2-15,-1 0-3 16,-2 0 4-16,0 14-4 16,-3 8 0-16,-12 9 5 15,-3 6-4-15,-8 5-1 16,-12 3 0-16,-6 6 1 15,-9-1-1-15,-14 5 0 16,-3 3 0-16,0 2 0 16,-3-4 0-16,-23 7 2 15,3-12 2-15,-15-5-4 16,-5 0 7-16,-1-6-4 0,-8-12 2 16,-6-11 1-16,-3-6 0 15,-6-11 0-15,-15 0 1 16,-2-22-2-16,0-17-2 15,0-6-3-15,5-10 3 16,12-7 0-16,12-9 1 16,14-4-4-16,18-12-2 15,14-3-1-15,9-1-7 16,15 9 4-16,26 9-4 16,11 11-2-16,3 19-13 15,15 10-50-15,-9 10-102 16,-18 17-1454-16</inkml:trace>
  <inkml:trace contextRef="#ctx0" brushRef="#br0" timeOffset="19931.37">20514 14765 2393 0,'-6'2'984'15,"6"1"-835"-15,0-3-101 16,0 3-3-16,0-3-4 15,12 0-18-15,14 0-5 16,6 0 0-16,3 0-3 16,17 0-3-16,-3-3-4 15,6 0-3-15,4 1 0 16,2 2 2-16,3-3 0 0,-1-1-3 16,-7 3-2-16,-7-4-2 15,-11 4 0-15,-6-2 1 16,-15 3-1-16,-5 0 0 15,-3 0 0-15,-9 0-8 16,0 0-4-16,0-3-22 16,0-3-46-16,-12-2-220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19:31.6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26920 2360 2764 0,'0'0'137'16,"0"0"416"-16,0 0-453 16,0 0-53-16,0 0 7 15,0 0-14-15,0 0-20 16,0 0-8-16,0 0-4 15,0 0 0-15,0 16-8 16,0 14-4-16,9 15 3 16,-9 24 1-16,0 15 7 15,0 13-5-15,0 2-2 16,0-9 3-16,0-6-3 16,0-19 0-16,0-8 0 0,0-21-7 15,0-9-15-15,18-27-35 16,-13-10-62-16,4-26-263 15</inkml:trace>
  <inkml:trace contextRef="#ctx0" brushRef="#br0" timeOffset="354.75">26920 2407 1516 0,'0'-8'1950'0,"0"0"-1867"16,0-1-45-16,0-2 19 15,12-3-26-15,14 0-24 16,9 0-3-16,11 0 1 16,7 5-5-16,-7 6-4 15,-5 3-6-15,-3 6-7 16,-9 20 3-16,-9 7-9 15,-14 5 11-15,-6 7 6 16,-6-1 4-16,-20 5-4 16,-21-10 2-16,7 0 4 15,-10-8 3-15,-2-11 1 16,17-6-3-16,3-8 2 0,6-6-3 16,26 0-4-1,0-4-31-15,15-15-133 0</inkml:trace>
  <inkml:trace contextRef="#ctx0" brushRef="#br0" timeOffset="720.65">27705 2407 3028 0,'0'-16'461'15,"0"5"-426"1,0-3-2-16,-6 5 16 0,0 0-21 16,-8 9-12-1,-7 0-8-15,-11 3-6 0,-8 28 1 16,-10 14-3-16,-8 15 6 15,3 12 5-15,11 4 9 16,12-5-7-16,15 3-6 16,17-7-3-16,0-7 3 15,17-6-7-15,21-9 2 16,12-12-2-16,14-7-9 16,29-23-16-16,-12-3-61 0,-14-3-205 15</inkml:trace>
  <inkml:trace contextRef="#ctx0" brushRef="#br0" timeOffset="1997.82">28338 2718 2709 0,'0'2'305'0,"0"4"147"16,0-6-377-16,0 0-14 15,0 0-9-15,9 0-21 0,23 0-16 16,23-22 1-1,24-3-8-15,40-19-2 0,55-17 5 16,47-12-5-16,17-7 7 16,-37 16 3-16,-65 22-1 15,-66 17-6-15,-27-1-5 16,1 7 0-16,-9-1-3 16,6 0-1-16,-27 11-1 15,4 1-10-15,-13 6-16 16,-2 2-45-16,-3-6-204 0</inkml:trace>
  <inkml:trace contextRef="#ctx0" brushRef="#br0" timeOffset="3062.31">30561 1747 3416 0,'0'3'104'0,"0"8"-104"16,0 9-9-16,0 15 9 16,0 10 11-16,0 16-2 15,9 10 4-15,-1 3-1 16,7-2-6-16,-6-6-3 0,-1-10-2 16,-2-14 2-16,-6-10-3 15,0-13 1-15,0-11 0 16,0-8-1-16,0 0 8 15,-6-16 18-15,-11-32-24 16,-6-23-2-16,2-38-1 16,1-2 1-16,5-8 4 15,13 2-2-15,2 30 9 16,0-2-1-16,17 18-3 16,21 21-7-16,11 16 0 15,3 17-6-15,-8 17 0 16,5 10-17-16,-11 29 1 15,-9 17-1-15,-14 11 3 0,-15 1-9 16,0 3 2 0,-32-8-5-16,-12-10-22 0,-40 0 8 15,23-13-47-15,6-18-299 0</inkml:trace>
  <inkml:trace contextRef="#ctx0" brushRef="#br0" timeOffset="3365.64">30837 2038 2722 0,'0'0'775'16,"0"3"-718"-16,6-3-32 16,0 7-1-16,2-6-11 15,10 8-9-15,5 6-3 0,-6-4 3 16,-2 5-4-16,2-5-1 15,-8 3-16-15,-9-6-6 16,0-4 10-16,0-4 6 16,0 0 7-16,0 0 10 15,0-29-4-15,-9-1-6 16,9-15-11-16,0 0 8 16,0 2-5-16,15 4-14 15,17 1-57-15,6 13-91 16,-15 12-450-16</inkml:trace>
  <inkml:trace contextRef="#ctx0" brushRef="#br0" timeOffset="3673">31235 1928 2982 0,'0'3'480'16,"0"-3"-431"-16,0 6-35 15,0 2 6-15,0 4-10 16,0 7-6-16,0 3 3 16,0 1-7-16,0 4 0 15,9-12-3-15,2 0 0 16,-2-9-13-16,3-6 5 16,-1 0 0-16,-8-6 11 15,6-23 0-15,-3 1 1 16,-6 0-1-16,0 0 6 0,-6 8 5 15,-12 1 5-15,-8 13-14 16,6 4-2-16,-3 2-26 16,11 4-44-16,-2 11-162 0</inkml:trace>
  <inkml:trace contextRef="#ctx0" brushRef="#br0" timeOffset="4558.73">31520 1877 3463 0,'-15'0'138'15,"1"4"-108"-15,11 7-3 0,-3 0-7 16,0 12-16-16,6 5-3 16,0 3-1-16,15 2 0 15,8-3-3-15,6-5-2 16,3-14-6-16,3-11-6 15,0 0-3-15,-3-17 6 16,-12-20 1-16,6-8 0 16,-11 3 6-16,-10-1 7 15,-5 10 3-15,0 9 19 16,0 8 9-16,-11 11-3 16,-7 5-14-16,-2 0-14 15,3 5 0-15,2 20 0 0,9 5-8 16,6 6-2-1,0-3-5-15,9-8-1 0,23-8-6 16,14-8-8-16,-5-9-51 16,17-12-44-16,-11-21-97 15,-7-11-137-15,-5-1 359 16,-14 4 95-16,-4 6 68 16,-17 8 54-16,0 9-42 15,0 7-94-15,-6 11-24 16,-14 0-35-16,0 4-18 15,2 21-4-15,4 11-5 16,14 5-6-16,0-1-8 16,5-2-6-16,30-4 11 15,-3-6-13-15,3-8-17 16,3-4-9-16,-12-4 13 0,0-1 13 16,-17-4 12-16,0-3 9 15,-9-1 6-15,0 3 11 16,0 0-3-16,-12 2 28 15,-20 1 2-15,6 0-16 16,-3 2 6-16,0-7-17 16,14-4-3-16,1 0-1 15,14 0 0-15,0 0 3 16,3-10-10-16,20-15-23 16,12-10-16-16,5 1 18 15,-11 1 10-15,9 1 2 16,-12 6 9-16,-5 7 8 15,-10 7 9-15,-5 5 16 0,-6 5 1 16,3 2-9-16,-3 0-5 16,0 0-14-16,0 0-4 15,9 0-2-15,5 9-1 16,-2 6 1-16,5 8 0 16,4-6 0-16,-10 3 0 15,10-4-1-15,-16-1-8 16,-2-5-18-16,-3 5-10 15,0-7 34-15,-17 4 2 16,-12 3 2-16,-12-5-2 16,6 1-5-16,9-11-62 15,0 0-176-15,20 0-926 0</inkml:trace>
  <inkml:trace contextRef="#ctx0" brushRef="#br0" timeOffset="5111.54">32432 1912 567 0,'0'0'2982'0,"0"0"-2886"16,0 0-72-16,0 8 3 15,0 3-14-15,0 12-6 16,0-1-5-16,12 4-2 16,-4-7 0-16,10-2-5 15,-4-12-6-15,4-5 1 16,2 0-2-16,-11-27 5 0,0-4 3 15,-9-9-8 1,0 1-4-16,0 1 16 0,-27 12 2 16,4 6 15-16,-3 4-12 15,3 11 0-15,0 5-2 16,14 0-3-16,-9 4-2 16,18 13-9-16,0-3-14 15,0 5 4-15,24-11 11 16,2-4 3-16,9-4 0 15,2-4-5-15,10-22-11 16,-18-5-1-16,-3 0 24 16,-8 3 20-16,-10 9 9 15,-8 0 14-15,0 10-13 0,0 6-4 16,-14 3-12 0,2 0-14-16,0 8-7 0,-2 21 1 15,8-2-21-15,6 9-23 16,0-9 12-16,9-1 25 15,17-3 7-15,6-4 3 16,-6-2-1-16,0-4 1 16,-14 8 2-16,2-7-4 15,-8 11 5-15,6-3 5 16,-12 4 3-16,14-1-1 16,4-2-2-16,8-3-5 15,35-20-9-15,-3 0-82 16,-3 0-1235-16</inkml:trace>
  <inkml:trace contextRef="#ctx0" brushRef="#br0" timeOffset="5856.469">28280 3008 3173 0,'0'-2'381'0,"0"2"-328"0,0 0-7 16,0 0 3-16,0 0-25 15,20 5-19-15,27 23 0 16,14 6 4-16,20 11 4 16,30 5-1-16,2 1-5 15,0-2-3-15,6-1-4 16,-8-7 0-16,-12-1-6 16,-12-3-13-16,9 0-36 15,-27-9-64-15,-19-14-402 0</inkml:trace>
  <inkml:trace contextRef="#ctx0" brushRef="#br0" timeOffset="6779.24">30308 3213 3374 0,'0'0'121'15,"0"0"-92"-15,0 0 25 16,0 0-13-16,0 0-28 15,0 0-7-15,0 0 3 16,0 0 2-16,-6 0-5 16,6 0-5-16,0 12 1 15,-5 13 3-15,5 12 5 16,0 12 4-16,0 7-4 0,0 6-5 16,0 2 0-16,0-5-2 15,0-4-1-15,5-8-2 16,-5-11-3-1,6-10-8-15,-6-8-20 0,0-18-36 16,0 0-72-16,0-15-554 0</inkml:trace>
  <inkml:trace contextRef="#ctx0" brushRef="#br0" timeOffset="7298.52">30282 3235 3355 0,'0'-10'129'0,"-3"-2"-75"16,3 4 41-16,0 2-39 15,0 1-32-15,0 5-16 16,0 0-6-16,0 0-2 16,0 4-5-16,3 21 0 15,12 8 4-15,-4 10 0 16,9 5 1-16,-11-3 0 0,9 0 0 16,-4-11 0-16,4-12-4 15,-10-8-8-15,1-4-1 16,3-10-8-16,8-4 3 15,0-27 13-15,6-11-13 16,4-9-11-16,-13 0 7 16,3 3 4-16,-8 14 18 15,-3 13 5-15,-9 11 11 16,8 10 1-16,-8 0-11 16,0 0-6-16,6 31 0 15,3 12 6-15,-3 10 9 16,-3 12-3-16,11 0 1 15,-2-5-9-15,-4-4-4 0,10-15 0 16,-4-6-17-16,15-12-29 16,-2-10-68-16,-1-9-462 15</inkml:trace>
  <inkml:trace contextRef="#ctx0" brushRef="#br0" timeOffset="8034.15">30822 3670 3334 0,'0'0'149'0,"0"0"-114"16,0 0 3-16,0 0 3 16,0 0-19-16,15 0-15 15,-9-5-7-15,5-11-5 0,10-13-23 16,-10-4-17 0,1-2 18-16,-12 1 23 0,0 9 4 15,0 9 23-15,0 7 11 16,-9 6-4-16,1 3-16 15,2 3-14-15,-15 25-5 16,16 8 5-16,-1 7-4 16,6 6 0-16,0-10 2 15,0-5-1-15,11-12-2 16,10-5-1-16,2-17-5 16,9 0-17-16,6-17-31 15,-6-14-45-15,0-3 1 16,-6 0 68-16,-3 8 35 15,-14 5 77-15,-1 10 18 16,-8 5-10-16,6 2-43 0,-6 4-20 16,0 0-13-1,0 0-8-15,9 17 2 0,0 7 1 16,-1-3-4-16,-2 3 3 16,6-3-3-16,-3 4-3 15,2-7-11-15,-11-5-14 16,6-4-1-16,-3 0-5 15,6-6 2-15,-1-3 13 16,-2 0 12-16,6-6 7 16,8-16 0-16,-2-3 0 15,-4-6 0-15,9-1 4 16,-11 6-1-16,2 1 9 0,-8 14 22 16,6 5-11-1,-12 6-15-15,11 0-8 0,-5 15 0 16,3 7 0-16,3 7 1 15,-7-2 3-15,7-2 1 16,-3-5-5-16,-3-8 1 16,-1-6-1-16,-5-6 0 15,12 0 0-15,-6-11 9 16,5-7-6-16,4-2 3 16,-3 10 5-16,-9 0 0 15,8 9-3-15,1 1-8 16,-4 0-2-16,10 21-1 15,-1-1 3-15,-5 0-6 16,20-5-19-16,-12-10-27 0,4-5-136 16</inkml:trace>
  <inkml:trace contextRef="#ctx0" brushRef="#br0" timeOffset="8934.68">31738 3577 3398 0,'-6'12'133'0,"6"-3"-105"16,-9 11 8-16,9 1-6 16,0 5-7-16,0-1-12 15,0-7-4-15,0-7-2 16,9 0-1-16,2-11-2 16,1 0-2-16,8 0 0 15,-14-15-1-15,9-10-6 0,-9-2 2 16,-6 3-3-1,0 5 8-15,-6 6 5 0,-15 4-5 16,1 9 6-16,8 0-6 16,-8 0-5-16,11 0 2 15,-8 9-10-15,17 4-14 16,0-4-9-16,0-4-6 16,9-5 20-16,8 0 12 15,15-5 10-15,-3-21 0 16,6-2-15-16,-12 0 9 15,3 3 6-15,-17 2 25 16,-3 6 3-16,-6 8 2 16,0 4-2-16,0 2-8 15,-6 3-12-15,-8 0-8 16,2 3-1-16,3 11-5 0,9 3-15 16,0 1-13-16,0 1 8 15,9-8 17-15,8 4 8 16,4-10-3-16,-4 3 4 15,-2 0-1-15,2 2-2 16,-5-5 2-16,2 5 0 16,4 6-5-16,-4-6 6 15,-2 1 0-15,5 1-1 16,-2-6 1-16,-4-4 0 16,1-2 5-16,3 0-5 0,2-2 7 15,0-16-6 1,-2-7-1-16,2-1 0 0,-5 1 0 15,-3 8 0-15,-3 7 24 16,-6 4 22-16,0 6-6 16,0 0-25-16,0 0-14 15,0 6-1-15,0 15-2 16,0 3 2-16,5-3-1 16,4-3-4-16,14-10-4 15,1-4-5-15,2-4 1 16,6-9-9-16,0-22-9 15,-9-4 12-15,-6 2 14 16,-2 4 5-16,-9 7 27 16,-6 14 26-16,0 2-4 15,3 6-23-15,2 6-26 0,7 30 0 16,0 26 0 0,14 26 0-16,-9 33 1 0,1 40 0 15,2-14-1-15,-14-21-4 16,-6-29-11-16,0-50 12 15,0-4 3-15,-26-12 0 16,-24-25 9-16,-5-6-7 16,-15-30-2-16,-23-56-15 15,15 1-44-15,26 3-399 0</inkml:trace>
  <inkml:trace contextRef="#ctx0" brushRef="#br0" timeOffset="9372.79">30177 4526 3415 0,'-23'0'126'16,"-3"16"-96"-16,0 23-1 16,-3 22 10-16,6 16-8 15,14 17-6-15,-3 10-10 16,12 0-6-16,0-8-5 16,29-16-4-16,3-15 0 15,15-20-17-15,37-39-31 16,-8-6-63-16,-7-10-982 0</inkml:trace>
  <inkml:trace contextRef="#ctx0" brushRef="#br0" timeOffset="9811.5">30599 4937 3435 0,'-6'24'121'15,"-9"8"-99"-15,4 12 12 16,-1 9 11-16,6 3-27 15,-2-3-9-15,8-10-5 16,-6-10-4-16,6-10 0 16,-6-14 0-16,6-9 0 15,-6-6-3-15,-3-33 3 16,9-20-23-16,0-21-1 0,0-1 5 16,0-5 14-1,15 5 5-15,11 14 5 0,3 9 2 16,3 20-3-16,6 9-4 15,-3 19-5-15,0 10-7 16,-9 0-7-16,-9 10 1 16,-14 19 0-16,-3 2 6 15,0 0 4-15,-20-1 1 16,-15-1 7-16,0-9 0 16,9-3 12-16,0-9 16 15,14-2 5-15,-2 2-17 16,14 0-9-16,0 7 4 15,20 10-2-15,6 3-3 0,9 4-2 16,6-1 1-16,2-6-5 16,1-9-12-16,-1-5-34 15,-8-7-52-15,-9-4-148 16</inkml:trace>
  <inkml:trace contextRef="#ctx0" brushRef="#br0" timeOffset="10166.21">31090 4917 3408 0,'0'0'202'15,"-3"0"-164"-15,3 14-29 0,0 11 6 16,-6 6 4 0,6 7-7-16,-6-5-7 0,6-4 2 15,-11-3-7-15,5-13 0 16,6-7 0-16,0-6 0 15,0 0 0-15,0-31 0 16,0-14-22-16,0-18-7 16,0-5-1-16,0 4 15 15,6 11 15-15,5 19 17 16,-5 10 3-16,-6 19-5 16,9 5-15-16,-1 4-1 15,10 24-1-15,2 17 2 16,1 5 0-16,-10 9 2 15,-2 3-2-15,14 1-10 16,-23-12-25-16,0-9-24 0,0-14-67 16,0-20-359-16</inkml:trace>
  <inkml:trace contextRef="#ctx0" brushRef="#br0" timeOffset="10301.25">31049 5042 2428 0,'-6'-4'966'0,"6"3"-873"16,0-4-17-16,0 5-10 15,12 0-45-15,14 0-21 16,9 0 0-16,11 0-5 16,15-5-41-16,-3-9-78 15,-8-6-527-15</inkml:trace>
  <inkml:trace contextRef="#ctx0" brushRef="#br0" timeOffset="10766.8">31450 4875 3131 0,'0'0'370'0,"0"0"-319"0,0 0-17 15,0 23-4-15,0 8 2 16,0 8-9-16,0 8-5 16,0 0-4-16,0-6-7 15,0-7-4-15,0-13-3 16,0-8-1-16,0-13-5 16,0 0 5-16,0-25-1 15,0-29-10-15,-6-13-21 16,-3-15 10-16,9-3 0 15,0 9 19-15,0 17 4 16,0 19 8-16,0 18 14 0,0 16-8 16,0 6-14-16,15 14-5 15,11 23 3-15,-11 7 2 16,14 14 0-16,-12 0 0 16,-5-7 0-16,2-7 0 15,-8-18 0-15,0-8 0 16,-6-12 0-16,3-6 5 15,-3-11 0-15,17-27-5 16,-5-7 0-16,5-6-10 16,-5 4 7-16,8 10 3 15,-11 14 5-15,8 13 7 16,-5 10 0-16,8 0-9 16,-2 28-3-16,-1 17 5 15,9 3 3-15,-17 6-8 0,14-4 0 16,-11-9-6-16,0-14-32 15,-4-13-60-15,4-14-444 16</inkml:trace>
  <inkml:trace contextRef="#ctx0" brushRef="#br0" timeOffset="10986.53">31924 4399 3537 0,'0'7'106'0,"14"24"-101"16,18 15 25-16,9 16 1 15,11 15-15-15,-3 13-7 0,-17 2-6 16,-11 8-3-16,-21 3-1 16,-21 5-19-16,-83 21-14 15,-7-19-73-15,7-28-723 0</inkml:trace>
  <inkml:trace contextRef="#ctx0" brushRef="#br0" timeOffset="38612.44">9505 5904 2327 0,'0'0'448'16,"12"0"-369"-16,-1 0-40 15,7 0 159-15,8 3-7 16,12-3-125-16,2 0-18 15,33 3-16-15,8-3 16 16,33 0-13-16,34 0-9 16,46 0 0-16,27 0-3 15,-3 0 0-15,0-14-1 16,-17 0 0-16,-7 0-8 16,-14 3-8-16,-20-1-2 0,-12 1-3 15,-29 6-1 1,-26-1 5-16,-23 0-1 0,-6 1 0 15,9-2 1 1,5 1 2-16,-2 5 4 16,-9-5 1-16,-9 0-4 0,-15 4 0 15,-11-4 0-15,-3 2-3 16,-11 2-3-16,2-2-2 16,-8 4 0-16,-4 0-2 15,4-1-24-15,-3-3-47 16,2-1-102-16</inkml:trace>
  <inkml:trace contextRef="#ctx0" brushRef="#br0" timeOffset="39587.78">15816 5915 2764 0,'-6'0'456'16,"6"0"-367"-16,0 0-43 15,0 0 20-15,0 0 3 16,0 0-26-16,0 0-8 16,0-2-6-16,11 2-9 15,19-3-9-15,16 0-2 0,12 3 7 16,23-3-2-16,39 3 4 16,48-2 2-16,38-4-4 15,9 0 3-15,-2-5-8 16,-57 0-1-16,-60 5-4 15,-17-2-3-15,-30-1-2 16,-2 3 1-16,-1-3-2 16,1 8 0-16,-30-5 1 15,-14 3-1-15,-3 0-3 16,0 0-9-16,-9-8-15 16,-14 0-62-16,14-3-292 0</inkml:trace>
  <inkml:trace contextRef="#ctx0" brushRef="#br0" timeOffset="48633.25">8715 7422 2621 0,'0'0'663'0,"0"0"-600"16,0 0-46-16,0 0 15 15,0 0 0-15,0 0-10 16,0 0-6-16,0 0 11 16,0 0-4-16,0 0 26 15,0 0-10-15,0 0-17 16,0 0 1-16,0 0 4 16,0 0-6-16,0 0-9 15,6 0-5-15,11 0 6 16,15 0-3-16,6 0-3 15,11 0-1-15,15 0-2 16,6 0 0-16,-3-6 0 0,5 3-4 16,7-3 3-16,-4 1-1 15,-5 1 0-15,3 3 1 16,-10-3 0-16,1 1-1 16,-3 1-2-16,-2-1 3 15,-1 0 1-15,0 3-4 16,-6 0 2-16,9 0 2 15,-9-3-2-15,4 3 0 16,-1 0-2-16,-3 0 1 16,0 0-1-16,4 0 0 0,2 0 1 15,-3 0-1-15,3 0 0 16,-6 0 0-16,-8 0 0 16,-1 0 1-16,1 0-1 15,0 0 0-15,-1 0 1 16,1 0-1-16,8 0 0 15,-3-3 0-15,-2-2 0 16,5 1 1-16,-8 2-1 16,5 0 1-16,-2-2-1 15,-10 2 0-15,7-1 1 16,-6 3-1-16,5-3 2 16,-5 3-2-16,0 0 1 15,-3-3 1-15,5 3-2 16,-2-3 0-16,-6 3 1 15,9 0 0-15,-3 0 1 0,-1 0-1 16,7 0-1-16,-6 0 3 16,5 0-3-16,-5 0 0 15,-6 0 1-15,6 0-1 16,-9 0 2-16,3 0-2 16,-3 0 0-16,6 0 0 15,-3 0 0-15,0-2 0 16,-9-1 1-16,15 0 1 15,-6 0-2-15,0 0 0 16,0 3 0-16,-9-3 3 16,9 3-3-16,0 0 0 15,6 0 1-15,-9 0-1 16,8 0 2-16,-5 0-2 0,3 0 3 16,6 0-1-16,-3 0 1 15,-1-2-1-15,1 2 1 16,-6-4 0-16,-3 4 0 15,9 0 2-15,-6 0-2 16,0 0 0-16,-6 0 0 16,-3 0-2-16,3 0 5 15,-11 0 0-15,11 0-2 16,-11 0 1-16,-4 0 0 16,4 4-2-16,-9-4-1 15,-1 0-2-15,-5 0 0 16,0 0-7-16,0 0-17 15,0-12-29-15,-20-10-216 0</inkml:trace>
  <inkml:trace contextRef="#ctx0" brushRef="#br0" timeOffset="70584.87">5969 12133 2663 0,'0'39'116'0,"0"8"-116"0,0-2-25 16,0 14 8-16,9-14-2 16,2-18-505-16</inkml:trace>
  <inkml:trace contextRef="#ctx0" brushRef="#br0" timeOffset="71457.17">5969 11818 2443 0,'-6'0'213'0,"-2"0"453"15,8 0-560 1,-3 0-75-16,3 17-20 0,0-1 2 16,0 13 4-16,0 5 2 15,0 5-1-15,0 4 6 16,0 2-3-16,0 2-8 15,0-2 1-15,0 0-1 16,0-8-10-16,0-3 0 16,0-11 1-16,0-3-4 15,0-7-6-15,0-4-18 16,0-9-48-16,0 0-112 16,-6-4-1887-16</inkml:trace>
  <inkml:trace contextRef="#ctx0" brushRef="#br0" timeOffset="71636.16">6114 12137 2347 0,'0'7'1093'0,"0"-4"-993"16,0-3-79-16,0 0-21 15,0 0-48-15,0 0-523 0</inkml:trace>
  <inkml:trace contextRef="#ctx0" brushRef="#br0" timeOffset="72123.959">5920 11660 3196 0,'0'-6'388'0,"0"-8"-343"15,0 3-6-15,14-6 0 16,7 2-22-16,25 5-11 15,6 1-4-15,15 9-2 16,9 3 0-16,-1 31-5 0,1 16-7 16,-9 21-1-16,-9 17 4 15,-15 30 0-15,-17-3 8 16,-20 6 1-16,-6-2-1 16,-32-23-2-16,-17 0-1 15,-30-18 4-15,1-12 0 16,-24-22 15-16,-23-18 4 15,12-26-7-15,-15-6-5 16,9-49-2-16,17-51 0 16,-5-54 1-16,20-48-2 15,37 13-4-15,30 40 0 16,20 55 3-16,32 42-1 0,32-5-2 16,40 4-7-16,59 18 0 15,-15 35-12-15,38 48-41 16,-55 34-61-16,-73 6-512 0</inkml:trace>
  <inkml:trace contextRef="#ctx0" brushRef="#br0" timeOffset="77507.56">5859 13372 2600 0,'0'0'239'0,"0"0"-177"16,0-3 366-16,0 3-292 16,0 0-77-16,0 0-8 15,0-4-9-15,0-1-1 16,0-3-17-16,8 0-7 15,7-4-6-15,2-2-7 16,-2 0-4-16,11 3 1 16,-11 0-1-16,8 5 0 15,-6 6-8-15,1 0-6 0,2 0-6 16,0 2-2-16,-5 21-3 16,-6 5-5-16,-9 8 2 15,0 10 16-15,0 5 10 16,-35 2 2-16,14-3 0 15,-11-1 2-15,6-12 5 16,15-6 1-16,-1-6 1 16,6-9 0-16,6-1-1 15,0-9 1-15,0-3 10 16,0-1-7-16,6-2-5 16,17 0 4-16,9 0 14 15,12-14-6-15,5-11-16 16,9-3-3-16,9-9-51 15,-9 4-58-15,-20 2-483 0</inkml:trace>
  <inkml:trace contextRef="#ctx0" brushRef="#br0" timeOffset="77674.909">6309 13422 3091 0,'-9'0'560'0,"6"0"-519"16,-5-3-35-16,8-5-6 16,0-4-11-16,0-2-74 15,0 1-309-15</inkml:trace>
  <inkml:trace contextRef="#ctx0" brushRef="#br0" timeOffset="78092.97">5914 13110 2476 0,'-6'-15'1091'0,"6"1"-1036"16,0-3-34-16,0-2 21 16,15-4-25-16,25-3-7 15,18 1-5-15,3 9-5 16,21 7 0-16,5 9-1 15,9 5-5-15,-9 32-2 0,0 11-2 16,-11 11 3 0,-24 12 2-16,-11 7-1 0,-15 16 4 15,-26-2 1 1,0 2 1-16,-32-2 1 0,-18-1 4 16,-22-12 4-16,-7-12 1 15,-17-12 1-15,-2-18 0 16,-7-23-5-16,-14-14-3 15,-6-31-3-15,6-29 0 16,6-22-8-16,11-11 0 16,29-9 6-16,33 0 2 15,37 2-4-15,3 4-4 0,55 5-6 16,26 10-38 0,56 1-34-16,-18 25-106 0,-12 18-2621 0</inkml:trace>
  <inkml:trace contextRef="#ctx0" brushRef="#br0" timeOffset="86545.66">5893 14424 2849 0,'0'0'440'16,"0"0"-195"-16,0 0-179 16,0 0-33-16,0 0 2 15,0 0-10-15,0-4-8 16,0 4-4-16,0 0 0 16,0-2 0-16,0-4-7 15,15-3 1-15,-9-1-3 16,14-2 0-16,-8-2-4 15,5 5 1-15,1 0-1 16,-4 4-4-16,4 5-2 16,-4 0-5-16,-2 0 2 0,2 0-5 15,-2 14 0-15,-9 7-2 16,-3-2 5-16,0 7 3 16,0 4 2-16,-9-1 6 15,-11-4 0-15,8-3 1 16,-2-5 2-16,2-3-3 15,12-8 0-15,0 0 0 16,0-4 0-16,0-2 0 16,0 4 0-16,20-4-5 15,1 2 4-15,14 1 1 16,-4 5 0-16,-4-1 0 16,-7 0 0-16,-5 7-1 15,-1 2-5-15,-14-1 2 16,0 5 2-16,0 1 2 15,-20-1 0-15,-9-1 0 0,2-5 0 16,-4-7-1 0,-7-7-24-16,6-1-50 0,14-19-377 0</inkml:trace>
  <inkml:trace contextRef="#ctx0" brushRef="#br0" timeOffset="86726.11">6341 14474 3523 0,'0'0'163'16,"-9"0"-131"-16,9 0-27 0,0 0-5 16,0 0-24-1,0 0-95-15,0 0-481 0</inkml:trace>
  <inkml:trace contextRef="#ctx0" brushRef="#br0" timeOffset="87229.62">6001 14144 3311 0,'-12'-14'287'0,"12"-3"-255"0,0 6-6 16,0-6 24-16,0 3-29 15,18-1-10-15,14 8-9 16,11-2-2-16,10 9-4 16,-1 0-3-16,12 28 7 15,0 20-5-15,-9 14 0 16,3 14 3-16,-14 3 1 15,-7 8-4-15,-13-5-3 16,-4-3 1-16,-14-3 3 16,-6-2 4-16,-6-7 0 15,-26-2 0-15,-6-9 5 16,-17 1 7-16,-12-14-4 16,3-12 4-16,-20-10-5 0,-9-17-1 15,0-4-1-15,-11-29-3 16,8-22 2-16,-9-19-1 15,18-12-1-15,14-9-2 16,12 2 2-16,26 1 3 16,21-2-3-16,14 5 0 15,14 2-2-15,42 0 0 16,16 13-2-16,1 19-10 16,11 25-9-16,6 26-38 15,-11 32-28-15,-21 10-238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46:34.4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16923 3372 2382 0,'0'3'102'0,"0"0"-87"0,0-3 452 15,14 0-266 1,12 0-133-16,-2 0-22 0,8 0 5 15,-1-6-17-15,7-2-10 16,-3 1-4-16,0 2-4 16,3 3 0-16,2 2 2 15,7 0 0-15,2-3 4 16,-2 0 5-16,11 0-5 16,12 3-8-16,-6 0-8 15,5-3-2-15,4 3 1 16,0 0-2-16,5-2 0 15,3 2-2-15,1-4 2 16,-4 2-3-16,1-2 2 16,-4 3-2-16,-2-3 1 0,5 4 1 15,-11 0 4-15,-6 0-2 16,12 0 0-16,-12 0-1 16,3 0-3-16,-9 0 1 15,15 0-1-15,-6 0 3 16,8 4-3-16,4-4 1 15,-4 1-1-15,10-1 1 16,-4 0-1-16,-2 0 0 16,-1 4 1-16,7-4-1 15,-7 2 0-15,4-2 1 16,-1 0-1-16,3 0 0 16,1 0 0-16,5 0 0 15,0 0 1-15,-6 0-1 16,-2 0 4-16,-1 0 1 15,-2 0-2-15,-1 0-3 0,-8 0 1 16,-3 0 2-16,-3 4-3 16,9-4 1-16,-9 2 1 15,3-2 3-15,6 0 2 16,-4 0 0-16,-2 0-1 16,0 0 3-16,-3 0-1 15,3 0 1-15,-3 0-1 16,0 0-1-16,6 0 3 15,-6-2-2-15,3-4 0 16,-9 1 0-16,9 1-1 16,-9 2-3-16,-5 2-2 0,2 0-2 15,-3 0 2 1,-5 0-1-16,0 0-1 0,5 0 0 16,-8 0 0-1,11 6 0-15,0-5 0 0,-2 3 0 16,5-4 0-16,3 0 1 15,-3 0-1-15,3 0 2 16,-11 0 0-16,11 0 0 16,-6 0 0-16,-3-4 5 15,7 3-1-15,-10-5-1 16,4 6 1-16,-10-6-4 16,-11 4 3-16,-3-2-2 0,1 4 1 15,-13-2-2 1,-8 2-1-16,-6 0-1 0,0 0 0 15,-20 0-19-15,-9-4-59 16,-24-7-189-16</inkml:trace>
  <inkml:trace contextRef="#ctx0" brushRef="#br0" timeOffset="2013.25">26618 3350 2593 0,'-3'16'237'0,"-3"-4"317"15,-8 5-495-15,5-1-36 16,1-1 24-16,2 1-4 16,6 10-23-16,0 7 0 15,0 13-3-15,0 14-2 16,0 17-3-16,11 37 5 16,15 40-1-16,4 51-1 15,2 12 2-15,2 0-7 16,1-4-7-16,-3-17 1 15,-3 1 4-15,-3-3 3 16,6-8 0-16,0 0-2 16,6-3-1-16,-9-7-1 0,3-11-2 15,-6-32 0 1,-3-28 0-16,-11-24-2 0,-3-13 0 16,-3 11-2-16,5 1 2 15,-11-4-3-15,3-23 2 16,9-20-2-16,-12-19 0 15,0-8-2-15,0-6-9 16,0-59-16-16,-15-8-77 16,-2-19-725-16</inkml:trace>
  <inkml:trace contextRef="#ctx0" brushRef="#br0" timeOffset="4129.74">26729 3330 2512 0,'0'0'96'0,"0"0"219"16,0 0 75-16,0 0-293 16,3 0-57-16,5 0-4 15,10-4-11-15,2 3-2 0,12-5 7 16,3 6-2 0,17-6 2-16,3 0-3 0,12-2 0 15,17-4-8-15,30-1-2 16,34-11-4-16,41-3-4 15,5-2 2-15,-5-1-5 16,-20 9 0-16,-27 7 2 16,3 0-3-16,1 6-1 15,-27 3-1-15,-23 5-3 16,17 0 0-16,26 0 0 16,24 0 1-16,23 0-1 15,-3 0 0-15,-17-6 1 16,-21-6 0-16,-8 4-1 0,-33 2 0 15,-28 1 3 1,-6-1-3-16,2 3 0 0,7-6 0 16,-10 5 0-16,-11 0 3 15,-11 2 1-15,-9-1 2 16,-9 3-1-16,-3 0 2 16,0 0-1-16,-3 0-2 15,3 0-2-15,-5 0 2 16,-10 0 1-16,-5 0-5 15,-3 0 3-15,6 0-3 16,-3 0 0-16,2 5 0 16,-2 7-2-16,6 7 2 15,-1 9 0-15,4 6 0 16,2 7 2-16,4 5-1 16,-7 11 1-16,9 3 0 0,-5 7-2 15,8 7 3 1,-6 7 0-16,7 6-3 0,2 4 3 15,-3 8 1-15,6 1-4 16,0 6 3-16,3 3 0 16,-15-5 0-16,15 2 0 15,-12-8 0-15,3-3 0 16,0 1-2-16,-8-2 0 16,8-2 2-16,-15-2-2 15,10-2 1-15,-10-9 0 16,10 0 0-16,-10-6-2 15,7 2 0-15,-7-5 0 0,4 0 0 16,-9-3 0-16,0 7 0 16,-3-3 0-16,8-5 1 15,-5 6 0-15,0-6-1 16,-3 0 0-16,2-7 0 16,4 3-1-16,-9-6 1 15,0 1 1-15,9-3-1 16,-9-6 0-16,0-3 0 15,0-9 1-15,6-5-1 16,-6 4 0-16,0-8 0 16,0 5 0-16,0-7 0 15,0 1 0-15,0-7 0 16,-6 4 0-16,-3-3 0 0,-5-4 2 16,11 7-1-16,-9-7-1 15,-2 1 0-15,2 3 1 16,-5-2-1-16,2-2 0 15,3 1 3-15,-17 1-2 16,15-5 0-16,-12 5 1 16,-6-8-2-16,3 5 0 15,-3-5 2-15,-12 5-1 16,1-1-1-16,-10-2 0 16,4 3 2-16,-6 0-2 15,-3 5 0-15,-3-4 0 16,-9 2 0-16,9 2 0 15,-9-9 0-15,0 3 3 16,1-3-3-16,2-2 0 16,-12 2 0-16,7-3 0 0,-1 0 0 15,0 1 0-15,-8-4 0 16,6 5 0-16,-10-5 0 16,16-3 0-16,-22 4 0 15,10 1 0-15,-6 0 0 16,-6 2 0-16,6 0 0 15,-3-2 0-15,8 5 0 16,1-6 0-16,-6 0 0 16,8 0 0-16,-2-6 1 15,3 1-1-15,-10-1 2 16,1 5-2-16,0-5 0 16,0 0 0-16,-6 0 2 0,15 0-2 15,-4 0 0-15,1 0 0 16,5-10 0-16,4-2 1 15,-10 7-1-15,1-5 0 16,-3 4 0-16,5 0-1 16,-14 3 1-16,15 3 1 15,2 0 2-15,4 0-1 16,5 0 0-16,6 0 1 16,8 0 1-16,13 0-2 15,2 3 0-15,3-1 0 16,6 2 1-16,6 2-1 15,-3-5 0-15,8 4 4 16,-5-5-2-16,9 0-2 16,-4 0 1-16,4 0 0 15,-4 0-1-15,1 0-2 0,2 0 0 16,-5 0 0-16,2 0 0 16,1 0 0-16,-6 0 0 15,20 0 0-15,-3 0 0 16,0 0-2-16,6 0-7 15,0 0-9-15,0-10-19 16,0 2-33-16,0-6-243 0</inkml:trace>
  <inkml:trace contextRef="#ctx0" brushRef="#br0" timeOffset="8086.31">28975 4949 2605 0,'0'19'717'15,"0"14"-670"-15,11 18-22 16,12 14 28-16,9 21-10 15,9 6 6-15,3 8-14 16,-1 1-12-16,-5 3 0 16,-3-2-5-16,-3-10-5 15,3-7-5-15,-18-9-3 16,3-14-3-16,-14-12-2 16,-3-10-2-16,3-15-29 0,-6-19-28 15,0-6-61-15,0-2-398 16</inkml:trace>
  <inkml:trace contextRef="#ctx0" brushRef="#br0" timeOffset="8687.52">29006 4900 2207 0,'0'0'218'0,"0"0"-159"16,0 0-42-1,0 0 440-15,0 0-162 0,0 0-209 16,0 0-20-16,0 0-2 15,0 0-19-15,0 0-19 16,0 0-3-16,0 0-3 16,0 0-8-16,0 0-2 15,0 0-2-15,3 4 2 16,26 7 14-16,1 5 7 16,22 4-6-16,12-3-9 15,3 2-4-15,8-1-4 16,6 2-3-16,-5-3-5 15,0-3 2-15,-21 0-2 16,-12-1 0-16,-11-4-3 16,-6-3-2-16,-14-1-4 15,-6-5-7-15,-6 0-2 0,0 0-10 16,0 0-20-16,0-8-61 16,0-10-846-16</inkml:trace>
  <inkml:trace contextRef="#ctx0" brushRef="#br0" timeOffset="9452.03">29794 5005 2448 0,'0'0'157'16,"0"0"-104"-16,0 0 365 15,0 20-234-15,0 7-96 16,0 8-10-16,0 12-14 16,14 10-10-16,-5 2-16 15,14 4-8-15,-5 1 5 16,-1 0-9-16,4 2-9 15,5 2-1-15,-12-4-2 16,9 1-7-16,-5-1-3 0,8-2-1 16,-14-2 0-16,2 0-2 15,4-6 1-15,-15-10 0 16,14 1-1-16,-11-12-1 16,3-3 1-16,-1-5-1 15,4-5 0-15,-6-4 1 16,2-1-1-16,-8-7 1 15,6-2-1-15,0-4 0 16,-6 1 0-16,0-3 1 16,0 0 1-16,0 0-1 15,0 0 1-15,0 0 1 16,0 0-2-16,0 0 1 16,0 0 0-16,0 0-1 0,0 0-1 15,0 0 0-15,0 0 0 16,0 0 1-16,0 0-1 15,0 0 0-15,0 0 0 16,0 0 1-16,0 0-1 16,0 3 1-16,0-3-1 15,0 0 1-15,0 0-1 16,0 0 0-16,-6 0 1 16,6 3-1-16,-6-3 0 15,6 3 0-15,0-3 0 16,0 0 0-16,0 3 0 15,0-3 0-15,0 0 0 16,0 0 0-16,0 0 0 16,0 0 1-16,0 0-1 15,0 0-1-15,0 0-7 0,-8 0-13 16,2 0-20-16,6 0-12 16,-12 0-23-16,4 0-108 15,5-6-1048-15</inkml:trace>
  <inkml:trace contextRef="#ctx0" brushRef="#br0" timeOffset="9795.6">30067 6091 2230 0,'-9'0'227'15,"9"0"-160"-15,0 0 545 16,0 0-385-16,0 2-175 0,0 4-32 15,-8 2 6 1,5 7-8-16,-3 5-3 0,-14 10 14 16,2 1 5-16,-8 8-8 15,-3 6-5-15,-12 4 6 16,6-2-4-16,-8 1 3 16,-1 1-10-16,-5-9-7 15,17-1-2-15,3-8 1 16,3-3 0-16,11-9-4 15,1-7-2-15,14-6-2 16,-6-4 1-16,6-2-1 16,0 0-5-16,0 0-1 0,0 0-17 15,0-6-31 1,6-8-66-16,2-8-470 0</inkml:trace>
  <inkml:trace contextRef="#ctx0" brushRef="#br0" timeOffset="10232.06">29442 6080 2282 0,'0'0'250'15,"0"0"-174"-15,0 0 622 16,0 0-567-16,0 0-85 16,0 0-5-16,0 0 3 15,0 0-17-15,0 0-6 16,0 0 0-16,0 11-2 15,0 5-2-15,0 13 3 16,6 10 2-16,3 15-3 16,5 10-5-16,-2 4-3 15,-6 2-4-15,5 1-1 16,4-8-2-16,-9-16-1 16,0-4-3-16,-6-12 1 15,0-11-1-15,2-7-1 0,-2-6-12 16,0-7-24-16,0-13-33 15,0-14-165-15</inkml:trace>
  <inkml:trace contextRef="#ctx0" brushRef="#br0" timeOffset="10901.83">29361 5552 2504 0,'0'5'376'16,"0"9"62"-16,0 1-343 15,0 10-49-15,0 6 4 16,0 5-4-16,0 8-12 16,0-3-13-16,0-5-5 15,0-5-3-15,0-4-2 16,0-14 0-16,0-4-4 15,0-6-2-15,0-3 0 16,0 0 3-16,0-23-8 0,0-16-6 16,0-13-14-1,0 0 3-15,-6 0 2 0,6 4 11 16,0 15 3-16,0 13 1 16,0 12 0-16,0 8-4 15,20 0-4-15,1 20 6 16,11 16 2-16,-3 4 0 15,3 5 1-15,-6-4-1 16,-3-4 0-16,-8-6-7 16,-9-11-34-16,-6-11-92 15,0-9-833-15</inkml:trace>
  <inkml:trace contextRef="#ctx0" brushRef="#br0" timeOffset="11057.83">29396 5647 1240 0,'0'-1'1150'16,"0"1"-271"-16,0 0-687 16,0-4-130-16,6 4-22 15,11-11-19-15,6 0-21 16,9-12-28-16,3 6-93 16,-15-6-419-16</inkml:trace>
  <inkml:trace contextRef="#ctx0" brushRef="#br0" timeOffset="11298.63">29570 5465 2048 0,'0'0'293'16,"0"0"2"-16,0 0 262 0,0 2-394 15,0 16-88-15,6-2-6 16,3 9-5-16,-6 6-23 16,5 0-2-16,-2 1-15 15,0-5-10-15,0-1-2 16,8-9-5-16,-8-3-1 15,0-9-3-15,0 2-1 16,-6-5-2-16,11-2-1 16,-2 0-2-16,0 0-2 15,11 0-12-15,6 0-27 16,-14-6-66-16,8-4-451 0</inkml:trace>
  <inkml:trace contextRef="#ctx0" brushRef="#br0" timeOffset="11808.77">29689 5476 2321 0,'0'0'198'0,"0"0"394"15,0 0-366-15,0 11-164 16,0 6-2-16,0 9 8 0,6 5-20 16,6 5-17-16,2 0-9 15,1-2-10-15,2-3-2 16,-8-6-3-16,14-7-3 15,-14-5 1-15,5-9 0 16,-5-4 1-16,14 0 8 16,-14-23 2-16,9-8-8 15,-10-6-8-15,1 1 0 16,-9 2 0-16,0 8 0 16,0 7 0-16,0 5 3 15,0 6 6-15,0 4 0 16,0 4 0-16,0 0-2 0,0 0 0 15,0 0-5-15,6 0-2 16,0 17 1-16,14 3 1 16,-3 5 0-16,9 1 0 15,1-9-1-15,8-6-1 16,26-20-16-16,-9-24-69 16,-9-15-1402-16</inkml:trace>
  <inkml:trace contextRef="#ctx0" brushRef="#br0" timeOffset="13882.349">29375 5789 2207 0,'0'0'287'0,"0"0"-219"16,0 0-32-16,0 0 145 15,0 0 283-15,0 3-344 16,0-1-71-16,0-2 4 16,0 4-16-16,0-4-12 15,0 0-6-15,0 0 0 0,9 0-4 16,9 0-7-16,-1 0-4 15,6 0-4-15,18-14-33 16,-3-2-128-16,-12 6-2117 0</inkml:trace>
  <inkml:trace contextRef="#ctx0" brushRef="#br0" timeOffset="15232.81">26973 3683 2764 0,'0'1'24'16,"0"5"320"-16,0 6-113 15,0 5-176-15,0 8-21 16,0 6 9-16,5 3-11 16,7 2-24-16,8 4-2 15,-11-5-5-15,6-3-2 0,-10-6-7 16,4-2-40-16,-6-5-99 15,6-12-424-15</inkml:trace>
  <inkml:trace contextRef="#ctx0" brushRef="#br0" timeOffset="15629.65">27034 3710 2347 0,'0'0'177'0,"0"-2"189"16,0 2-35-16,0-3-231 0,14 3-78 15,9-3-10-15,9 3-5 16,0 0-7-16,-3 0-1 16,9 0-39-16,-15 0 5 15,4 3-1-15,-7 0 17 16,-11 3 10-16,2-5 2 15,-5 3 5-15,-6 1-6 16,0 7 8-16,0 2 15 16,0 3 7-16,0 2-7 15,0 7 3-15,0-1 2 0,9 3-6 16,-3 3-7 0,11-2-6-16,-8-3 0 0,-1-5-1 15,-8-1 0 1,0-9 0-16,0 1 0 0,0 0-15 15,-11-6-11-15,-44 2-65 16,20-3-153-16,0-5-403 0</inkml:trace>
  <inkml:trace contextRef="#ctx0" brushRef="#br0" timeOffset="16044.89">27658 3657 1963 0,'0'0'503'0,"0"2"150"15,0-2-420-15,0 10-178 16,9 4-40-16,-3 0 1 0,0 8 9 15,8 9 0-15,-2-3-10 16,-6 0-6-16,5 1-5 16,-5-4-4-16,3-3-21 15,-9 2-33-15,0-10-199 16,0-9-2631-16</inkml:trace>
  <inkml:trace contextRef="#ctx0" brushRef="#br0" timeOffset="16432.97">27679 3638 2393 0,'0'0'927'0,"0"-4"-820"16,0-1-70-16,3 2-11 16,26-3-11-16,0 0-2 15,11 6-9-15,-2 0-4 16,0 0-4-16,-9 0-5 15,-3 6-2-15,-8 3 1 16,-1 1 7-16,-8 0-1 16,-3 0 4-16,-1 0 0 15,-5 4 4-15,0 0 4 16,6 4-1-16,-6 3-2 16,0 2-4-16,9 2 0 15,-9 0 4-15,11 1-1 0,-5-1-4 16,6-3 1-1,2 3-1-15,-8-1 0 0,6-8-1 16,-6-1-5-16,-6-7 1 16,0 0-2-16,0-2-8 15,-6 2 10-15,-17-3-10 16,-35 5-36-16,11-2-73 16,6-2-227-16</inkml:trace>
  <inkml:trace contextRef="#ctx0" brushRef="#br0" timeOffset="16750.92">28518 3683 2890 0,'0'1'286'15,"0"-1"-72"-15,3 0-214 0,15 0-32 16,-12 0-345-16</inkml:trace>
  <inkml:trace contextRef="#ctx0" brushRef="#br0" timeOffset="16942.91">28919 3538 2474 0,'0'0'63'0,"3"0"111"0,15 0-174 16,-4 0-144-16,1 0-797 0</inkml:trace>
  <inkml:trace contextRef="#ctx0" brushRef="#br0" timeOffset="17093.78">29294 3504 1260 0,'20'-5'0'0,"-8"-7"-989"0</inkml:trace>
  <inkml:trace contextRef="#ctx0" brushRef="#br0" timeOffset="17237.89">29500 3473 2197 0,'0'0'277'0,"0"0"-24"16,9 0 38-16,-3 0-291 15,0 0-97-15,0 0-2268 0</inkml:trace>
  <inkml:trace contextRef="#ctx0" brushRef="#br0" timeOffset="17641.95">29867 3411 2610 0,'0'0'867'0,"0"4"-758"16,0 4-74-16,0 3-4 16,0 1-13-16,0 13-1 15,17 3 0-15,-5 5-8 16,-1 2-5-16,4-2 0 15,-4-4-4-15,4-1-12 16,-4-6-29-16,-8-7-37 16,6-7-92-16,-9-8-1356 0</inkml:trace>
  <inkml:trace contextRef="#ctx0" brushRef="#br0" timeOffset="18077.88">29890 3332 2580 0,'0'0'905'0,"0"0"-800"15,0 0-79-15,6-2 3 16,26-3-22-16,2-1 1 16,13-2-3-16,2 2-3 15,9 2-2-15,-8 4-10 16,-7 0-4-16,-2 0 2 15,-12 0 4-15,-6 0 4 16,-8 0 1-16,-9 0 3 16,-6 0 0-16,0 0 0 0,0 0 18 15,0 0-2-15,0 0-3 16,0 0-7-16,0 4-6 16,0 10-3-16,0 5 3 15,5 7 3-15,1 7 0 16,-3 1 3-16,15 6-6 15,-7-7 2-15,-8 5-1 16,15-3 1-16,-10-5-1 16,-8-5-1-16,9-3 0 15,-9-11 0-15,0 1 0 16,-12 1 1-16,-25-1-1 16,-21 1-8-16,-35-4-23 0,5 0-46 15,19-9-429-15</inkml:trace>
  <inkml:trace contextRef="#ctx0" brushRef="#br0" timeOffset="21417.59">27034 4376 2373 0,'0'0'210'16,"0"0"571"-16,0 0-626 16,0 0-102-16,0 0-5 15,0 0-3-15,0 0-12 16,0 0-9-16,0 0-3 15,0 0-9-15,5 0 0 16,7-2-5-16,3 2-7 16,-1 0 1-16,12 0-1 15,3 0 0-15,0 5-1 16,-2 12 1-16,-1-1-9 16,-9 4-5-16,-5-2-8 15,-6-2 8-15,-6 1 3 0,0-3-2 16,0-3-3-16,0-8-6 15,-12-3 11-15,-3 0 10 16,10-14-1-16,2-17-5 16,-3-3-8-16,6-5-3 15,0-8-4-15,0 10-76 16,6 6-316-16</inkml:trace>
  <inkml:trace contextRef="#ctx0" brushRef="#br0" timeOffset="21822.75">27435 4461 2509 0,'0'0'158'16,"0"5"340"-16,11-5-316 15,4 6-135-15,2-1-26 0,9 1-12 16,-8 2-4-1,-1 1-4-15,-2-1-1 0,-4 4-4 16,-11-6 4-16,0-1 0 16,0 0 1-16,-5 1-1 15,-16-3 0-15,-5-3-1 16,12 0-3-16,-7 0 4 16,10-17-41-16,5-3-83 15,6 1-215-15</inkml:trace>
  <inkml:trace contextRef="#ctx0" brushRef="#br0" timeOffset="22363.19">27900 4215 2499 0,'0'0'876'16,"0"0"-685"-16,0 0-125 15,0 0-31-15,5 0-10 16,4 0-14-16,20 0-8 15,-11 0-3-15,8 0-1 16,-3 14 0-16,-3 5 1 16,-2-1-3-16,-7 0 0 15,-2-3 1-15,-3 1-7 16,-6-7-10-16,0 1-2 16,0-4-2-16,-6-4-1 0,-3-2 10 15,-2 0 5-15,11-19-20 16,-6-5-45-16,6-11-62 15,0 4-181-15,0-1-2312 0</inkml:trace>
  <inkml:trace contextRef="#ctx0" brushRef="#br0" timeOffset="22596.56">28300 4260 2512 0,'0'8'188'0,"0"2"531"0,0-9-611 16,6 9-70-16,0 0-18 16,0 2-7-16,6 7-11 15,5 5-2-15,-8 13-8 16,-4-10-52-16,1-4-129 0</inkml:trace>
  <inkml:trace contextRef="#ctx0" brushRef="#br0" timeOffset="23564.62">28068 4258 1473 0,'0'-4'753'16,"0"3"-577"-16,0-4-110 0,0 5-48 15,0-2 108-15,0 0 545 16,0-7-548-16,12-5-75 16,-7 1-23-16,1-8-3 15,9 1-16-15,-6-2-5 16,5 0-1-16,1-7-15 16,-4 8-75-16,-5 8-263 0</inkml:trace>
  <inkml:trace contextRef="#ctx0" brushRef="#br0" timeOffset="24533.39">29948 3844 2527 0,'0'1'793'16,"0"5"-651"-16,0 3-93 15,11 0-22-15,16-2-1 16,-4 11-8-16,9 1-11 16,0 7 0-16,-9 0-6 15,-3-4 4-15,-2 1-5 16,-4-5 2-16,-8-3 2 0,-6-4-1 16,0-5-1-1,0-3-2-15,0-3 0 0,0 0 0 16,0 0 0-16,-6-9 5 15,-8-12-5-15,14-15-4 16,0 1-3-16,0-6 0 16,0 0-15-16,20-2-55 15,3 6-91-15,-8 10-638 0</inkml:trace>
  <inkml:trace contextRef="#ctx0" brushRef="#br0" timeOffset="25074.19">30387 3972 2605 0,'0'6'178'16,"0"3"414"-16,0-6-486 0,0-1-71 15,0-2-5-15,8 0-10 16,7 0-17-16,-4 4-2 15,-5-3-1-15,9 5-7 16,-15 3-6-16,6 0-13 16,-6 3-3-16,0-4 5 15,0 3 3-15,0-3 2 16,0 1 3-16,0 2 7 16,0 0 0-16,5-5-3 15,-2 2 0-15,21 1 3 16,-7 2 9-16,0-3 2 15,10 4-2-15,-7 0 1 16,-11 1 4-16,5-1-5 16,-5-4 5-16,-9 3-4 15,0 0 4-15,0 0 4 0,-15 5-2 16,-8-2-7-16,-3-1-29 16,-12-1-34-16,15-11-168 15,-3-1-2240-15</inkml:trace>
  <inkml:trace contextRef="#ctx0" brushRef="#br0" timeOffset="25277.9">30628 3965 2605 0,'8'0'78'0,"-8"5"533"15,12 12-497-15,-6 6-57 16,14 4-25-16,-11 9-32 16,5 14-2-16,1-11-118 15,-12-14-2151-15</inkml:trace>
  <inkml:trace contextRef="#ctx0" brushRef="#br0" timeOffset="39008.98">15734 9897 2713 0,'0'0'264'0,"0"0"-214"15,0 0-17-15,0 0 235 16,0 0-132-16,0 0-83 15,0 0-23-15,0 0 13 16,0 0-11-16,0 0-11 0,0 0-6 16,0 0 8-1,0 0-3-15,0 0-9 0,0 0-2 16,0 0-3-16,0 0-1 16,0 0 1-16,0 0-1 15,0 0 0-15,0 0-2 16,0 0 1-16,0 0-1 15,15 0 0-15,-1 0 1 16,15 0 0-16,0 3-1 16,18-3 2-16,-6 3 0 15,17-3-1-15,-9 0-2 16,9 0 0-16,3 0 1 16,-3 0-2-16,3 0-1 15,-2 0 3-15,-10 0-3 16,6 0 0-16,-6 0 0 15,1 0 0-15,-4 3 0 0,4-1 0 16,-4-2 0-16,9 0 1 16,-11 0-1-1,3 0 1-15,-1 0 0 0,-5 0-1 16,-1 0 0-16,-2 0 0 16,-3 0 0-16,-6 0 0 15,0 0 0-15,-3 0 0 16,6 0 0-16,-3 0 1 15,0 0-1-15,12 0 0 16,-9-2 1-16,6-1-1 16,-3 0 2-16,5 0-2 15,-2 3 0-15,-9 0 1 16,3 0-1-16,3 0 0 0,0 0 0 16,-3 0 0-16,0 0 0 15,3 0 1-15,2 0-1 16,1 0 1-16,0 0 1 15,0 0-1-15,5 0-1 16,-5 0 0-16,-3 0 2 16,6 0 2-16,-4 0-2 15,-5 0 1-15,0 0 0 16,-3 0 1-16,-3 0 0 16,1 0 0-16,-4 0-2 15,3 0 1-15,-14-2 0 16,8 2-3-16,-14-4 2 15,-6 4-2-15,6 0 0 0,-6 0-3 16,0-2-15-16,-24 2-24 16,4-6-235-16</inkml:trace>
  <inkml:trace contextRef="#ctx0" brushRef="#br0" timeOffset="46764.94">26383 3659 2376 0,'3'-2'448'15,"5"-6"-387"-15,-2-3 125 0,6-3-14 16,2-3-89-16,4-1-46 16,8-4 1-16,-6 2-6 15,4 3-1-15,2-2-7 16,0 1 3-16,-6-2-9 16,12 3-5-16,-6 1-1 15,21-7 1-15,-6 7 1 16,11-7-4-16,9 2 1 15,0 5-5-15,11-4-3 16,1 4-2-16,-3-2-1 16,2 1 2-16,7 1-2 15,-4-3 0-15,4 3 3 16,-1-4-2-16,4 5-1 16,-1-5 4-16,0 5 0 0,7-2-1 15,-10 6 2-15,9-3-2 16,3 5-2-16,6-2-1 15,-9 2 1-15,0 4-1 16,1 2 2-16,2-2-1 16,-3-1 1-16,-6 0-2 15,1 0 4-15,-7 4-2 16,6-4-2-16,1 6 1 16,-1-2 2-16,-2 2-3 15,8 0 1-15,0 0 0 16,0 0-1-16,3 0 1 15,-14 0-1-15,5 0 0 0,-5 0 1 16,-1 2-1 0,-5 4 2-16,0 2-2 0,2 4 3 15,-8-4-1 1,-9 3 6-16,9 7-3 0,-8-5-2 16,-4 4 2-1,-6 6-2-15,12-5 0 0,-8 0 0 16,8 2-3-16,-9-2 0 15,-2 3 3-15,8-1-2 16,-11 0-1-16,-1 6 0 16,1-4 1-16,-12 1 1 15,5-3-2-15,-7 2 0 16,-4 1 0-16,6-3 0 16,-9 5 0-16,3-3 1 0,0-2-1 15,-11 3 0-15,8-1 0 16,-14-3 0-16,11 2 0 15,-5 1 0-15,-4-3 0 16,-2 1 0-16,8-2 0 16,-8-1 0-16,0-1 0 15,-3 2 0-15,-1 1 2 16,-5-2-2-16,0 3 3 16,0 0 1-16,0 0 0 15,0 1-1-15,0 3-1 16,0-8-1-16,0 5-1 15,0-6 1-15,0 3-1 16,0 5 0-16,0-1 0 16,-11 1 2-16,-1 3-2 15,-11-2 3-15,8 1-2 0,-5 1-1 16,0-3 2-16,2 3-2 16,-5-1 1-16,0-4 1 15,0-1-2-15,-1 5 0 16,-11-2 1-16,1 1-1 15,-10 1 0-15,0-3 1 16,1 6 0-16,-1-2-1 16,-8-1 1-16,11-2 1 15,-11 2-2-15,0 1 0 16,-4-4 0-16,-2 1 0 16,6-1 0-16,-3 0 0 0,-3-2-4 15,-6-2 4 1,6 2-2-16,-3-5-1 0,0 2 2 15,-9 1 1-15,0 2 0 16,9-7 1-16,-9 7-1 16,1-6 0-16,-4 1 1 15,-2-1 1-15,-1 0-2 16,0-3 0-16,-5 3 0 16,6-2 0-16,-1-4 0 15,-11 3 0-15,0-3 0 16,0-2 0-16,-6 2 0 15,-9-2 0-15,3-3 0 16,-3 2 1-16,-8-5-1 16,14 4 0-16,-6-4 1 15,12 2-1-15,3-2 2 0,0 0-1 16,0 0-1-16,14 0 1 16,-8 0-1-16,2 0 0 15,1 0 0-15,-3 0 0 16,-7 0 0-16,1 0 0 15,-12 0 0-15,12 0 0 16,9 0 0-16,2 0 1 16,4 0-1-16,8-6 0 15,0-8 3-15,9 0 2 16,-9-3-2-16,9 3-3 16,-9-5 2-16,8 5-2 15,-8-3 0-15,15 2 0 16,3-1 1-16,11 1 2 15,-3-1 3-15,6-1-3 0,9-2 0 16,-9 1-1-16,6 2-2 16,-3-1 2-16,2 3-2 15,1-6 1-15,3 2 1 16,-6-4-1-16,3 0-1 16,11-7 2-16,-5 1-2 15,8-5 0-15,1-5 1 16,5 0 0-16,0-7-1 15,-3-5 0-15,1 0-1 16,5 3 1-16,3-4 0 16,0 6-3-16,0 0 0 0,0 1-1 15,0 5 2 1,3 6 2-16,20-2-8 0,6-1 1 16,6 2 4-16,23-2-4 15,6-4-4-15,6-2 1 16,11 3-13-16,0 5 1 15,6 3-4-15,-11 2 2 16,-6 12-16-16,8 12-9 16,-5 5-21-16,-24 0-174 0</inkml:trace>
  <inkml:trace contextRef="#ctx0" brushRef="#br0" timeOffset="59463.289">28112 9412 2628 0,'0'0'162'0,"0"0"467"15,0-5-493-15,0 1-94 16,0-2 6-16,0 6-7 16,0-1-17-16,0 1-5 15,0 0-8-15,0 0 0 0,0 0-4 16,0 0-3-16,0 7-4 15,-6 25 0-15,0 13 0 16,-3 8 3-16,9 7 0 16,0 0-3-16,0-4 3 15,0-14-3-15,0-6 1 16,15-10-1-16,-6-9 0 16,5-11 0-16,3-6-2 15,10 0-9-15,19-43-32 16,-8-8-68-16,-9 0-414 0</inkml:trace>
  <inkml:trace contextRef="#ctx0" brushRef="#br0" timeOffset="59659.659">28080 9169 2220 0,'0'0'1289'0,"0"0"-1180"16,0 0-87-16,0 0-22 15,0 0-28-15,0 0-122 16,0 0-1341-16</inkml:trace>
  <inkml:trace contextRef="#ctx0" brushRef="#br0" timeOffset="60532.659">28701 9480 2463 0,'-8'6'142'0,"8"-1"630"16,0-5-619-16,0 0-110 15,0 0 9-15,0 0-4 16,0 0-27-16,0 0-8 16,8 0-3-16,10 0-2 15,14 0 5-15,11 0 5 16,21-9-13-16,0-4 0 15,15-2-2-15,2 2-2 16,-8 0-1-16,5 3-5 16,-2-5-14-16,-10 8-22 0,1-19-35 15,-9 8-99-15,-20-1-1095 0</inkml:trace>
  <inkml:trace contextRef="#ctx0" brushRef="#br0" timeOffset="60829.11">29352 9206 611 0,'-14'0'2523'0,"5"-2"-2088"16,6 2-370-16,3 0-35 0,0 0 9 15,0 0-17-15,12 0-22 16,11 0 0-16,18 8 0 15,-1 11 0-15,1 1 1 16,3 5-1-16,-12 1 0 16,-3-3 0-16,-9-3-3 15,-14 0 1-15,0-3-3 16,-6 4 3-16,-18 4 2 16,-14 7-3-16,-17-1-7 15,-15 9-13-15,9-8-40 16,8-11-114-16</inkml:trace>
  <inkml:trace contextRef="#ctx0" brushRef="#br0" timeOffset="61370.53">29986 9209 3375 0,'0'-3'302'0,"0"1"-262"15,0-2-27-15,0 4 5 16,23 0-12-16,15 6-5 15,-3 18 3-15,17 9-2 16,-9 4-2-16,-5 0 0 16,-12 2 0-16,0-5 0 0,-20-7-2 15,0-4-2-15,-6-5 0 16,0-10 4-16,-12-8-3 16,-14 0 3-16,0-20 0 15,3-18-5-15,0-6-11 16,14-9 3-16,3-3 0 15,6 5-11-15,12 2-23 16,17 10-50-16,-3 13-121 0</inkml:trace>
  <inkml:trace contextRef="#ctx0" brushRef="#br0" timeOffset="61731.31">30497 9345 2443 0,'0'0'1047'16,"6"0"-909"-16,-6 0-99 15,11 0-7-15,10 0-10 16,5 0-17-16,-9 0-2 16,7 0-3-16,2 2-4 0,-12 13-2 15,-8-7 0 1,-6 6-3-16,0-5 4 0,0 0 5 16,-26-4 0-16,-3-5-7 15,-3 0 3-15,6 0-12 16,5-14-7-16,21-21-18 15,0 8-49-15,0 2-335 0</inkml:trace>
  <inkml:trace contextRef="#ctx0" brushRef="#br0" timeOffset="63006.89">27879 10701 1942 0,'0'0'537'15,"0"0"353"-15,0 0-730 16,0 0-126-16,0 5-19 15,21 8-9-15,-7 1 0 16,15 3-4-16,-6 4-1 16,3 8 1-16,-8-1-1 15,-4 0-1-15,-5 1 1 16,-9-7-1-16,0-8 0 16,0-3 1-16,0-8-1 15,0-3 0-15,-9 0 8 16,4-19-8-16,-4-16-4 15,0-5 2-15,9-1-12 0,0 5-14 16,9-8-35 0,11 12-123-16,-8 6-1973 0</inkml:trace>
  <inkml:trace contextRef="#ctx0" brushRef="#br0" timeOffset="63397.119">28202 10859 2499 0,'0'6'131'0,"0"0"592"15,8-6-578-15,-8 0-106 16,9 0-16-16,3 0-10 15,-1 0-10-15,4-15-3 16,2 0-4-16,-11 0 2 16,0-2-2-16,-6 3 3 15,0-4-3-15,-6 6 3 16,-14 6 1-16,2 6 0 16,-5 0 3-16,-3 0-3 15,0 24 0-15,14 7 3 16,1 2-3-16,11 5 3 15,0-7-3-15,11-4-2 16,15-7 1-16,3-8 1 0,18-10-10 16,2-4-25-1,-11-23-123-15,-6-4-2519 0</inkml:trace>
  <inkml:trace contextRef="#ctx0" brushRef="#br0" timeOffset="63825.42">28600 10689 2292 0,'0'0'983'0,"0"0"-768"15,-21-1-157-15,10 1-28 16,-10 0-11-16,4 1-12 16,5 16-6-16,-5 10-1 15,5-2 0-15,9-3 0 16,3 1 4-16,0-4 0 15,3-1-3-15,26-4 0 16,0-3-1-16,3-3 3 16,-3 0-3-16,6-2 0 15,-14-3-8-15,-10 3-10 0,-11 2-3 16,0 4-15-16,-11-2 6 16,-21 10-20-16,-26-3-39 15,14-3-113-15,3-11-768 0</inkml:trace>
  <inkml:trace contextRef="#ctx0" brushRef="#br0" timeOffset="64359.06">29129 10733 2819 0,'0'5'345'15,"-3"-3"118"-15,-3 2-394 16,6-4-32-16,0 0 0 16,0 0-10-16,6 0-21 15,23 0-6-15,17 0 8 16,24 0-1-16,5 0-6 16,7-4-1-16,-1-2 0 15,-5 0-7-15,-4-3-5 16,-8-4-6-16,-9 6-21 15,-2-18-46-15,-15 7-75 0,-21-1-821 16</inkml:trace>
  <inkml:trace contextRef="#ctx0" brushRef="#br0" timeOffset="64649.93">29509 10535 2709 0,'0'2'720'0,"0"-2"-546"16,0 0-133-16,18 0-30 15,8 0 3-15,9 6-5 0,5 3-5 16,4 10-4 0,-9-2 0-16,5 6 0 0,-11-1-5 15,-11-2-3-15,2 1 2 16,-5-2 1-16,-15 1 1 15,0 0-1-15,0 6 5 16,-26 0 0-16,-6 3-4 16,-6-2-10-16,-20 5-16 15,17-7-46-15,3-11-315 0</inkml:trace>
  <inkml:trace contextRef="#ctx0" brushRef="#br0" timeOffset="65198.94">30282 10417 2223 0,'0'0'1297'0,"0"0"-1166"16,0 0-100-16,20 0-13 16,12 0-3-16,3 0-5 15,12 8-1-15,5 17-9 16,-8 3 0-16,-15 1 0 15,-3-4 0-15,-9-5 0 0,-8-1 0 16,-9-7-7-16,0-1 7 16,-15-6 1-16,-2-5-1 15,-15 0 0-15,6-5-4 16,5-18-10-16,13-8-21 16,2-5-9-16,6-16-7 15,14 7-102-15,18 4-681 0</inkml:trace>
  <inkml:trace contextRef="#ctx0" brushRef="#br0" timeOffset="65938.65">30849 10543 2512 0,'0'0'719'15,"0"0"-378"-15,0 0-272 16,0 0-39-16,0 0 2 15,0 0-12-15,5 0-12 16,-5 0-3-16,0 3 1 0,3 11 0 16,15 6 8-16,-7 5-7 15,1 3-3-15,2 3-4 16,-2 0 0-16,-6-2-27 16,-6-7-74-16,0-13-708 0</inkml:trace>
  <inkml:trace contextRef="#ctx0" brushRef="#br0" timeOffset="69679.92">9676 11141 2494 0,'-2'8'145'16,"-13"3"38"-16,6-2 204 16,1 0-272-16,-7-3-66 15,3-1 0-15,1 0-7 16,-10-1-15-16,1 3 2 15,3 2 4-15,-12 0-9 16,2-2-7-16,-10 6-5 16,-1 1 3-16,-14-1 1 15,-6 5-3-15,5-4-1 0,-11 3 0 16,3 3 3-16,3-7-1 16,0 7-3-16,3-8-1 15,-3 1-6-15,3-1 0 16,2-4 0-16,-5-2 2 15,-6 0-3-15,6-4-2 16,-9-2 1-16,6 0-2 16,-11 0 4-16,8 0-2 15,-6 0 2-15,6 0 2 16,0 0-1-16,3 0-2 16,9 0-1-16,-6-8-2 15,17 0 2-15,-5-4-2 0,5-1 2 16,3-5-2-16,-3-2 2 15,7-3-2 1,-4 1-1-16,9-3-4 0,-3-3 5 16,-3-1-8-16,15 2 3 15,-7-4 5-15,7 3-5 16,0 2-1-16,2 1 6 16,4 1 0-16,11 6 0 15,-3 0-1-15,6 1 1 16,0 0 0-16,0-2-7 15,17-6 6-15,4-1-6 16,8-2 2-16,0-1 2 16,3 2 0-16,9-2 2 0,-4 1 1 15,7-4 0 1,0 5 0-16,5-2 3 0,3 2 1 16,3-4-4-16,9 5 2 15,-3-2-1-15,6 3-1 16,6-1 1-16,-6 2 3 15,-3-1-4-15,5 6 2 16,-8 5-2-16,3-4 3 16,-3 5-2-16,9-1-1 15,6 2 0-15,-7 1 0 16,4-1-1-16,-6 3 1 16,11-1 0-16,-8 0 0 15,5 0 2-15,-11 8-2 16,3-2 0-16,3 2-1 15,-15 2 1-15,0 0 0 0,3 0 0 16,-8 0 0-16,-4 2 0 16,10 8 0-16,-7-2 0 15,12 0 0-15,-9 2 2 16,-2-5-2-16,-7 3-2 16,-8 5 2-16,-3 0 0 15,-6 4-4-15,0-2 2 16,-8 5 2-16,-4 4 0 15,-2-2 2-15,5-3-2 16,-2 7 0-16,-4-3 4 16,-8 2-4-16,15-3 3 15,-12 2-3-15,-6 1 0 16,0-4 0-16,0 9 0 16,0 1 0-16,-6 2 0 15,-15 1 4-15,10 2-4 0,-9-2 0 16,-4 3 5-16,-5-3-2 15,0 0 2-15,-14 6-2 16,-1-2-1-16,-14 6 2 16,-9 2-1-16,-11 3-3 15,-4-1 0-15,4-6 0 16,2-8 0-16,-5-9-10 16,11-13-35-16,21-12-219 0</inkml:trace>
  <inkml:trace contextRef="#ctx0" brushRef="#br0" timeOffset="79093.439">12617 12655 2428 0,'0'0'175'16,"0"0"415"-16,0 0-409 15,0 0-137-15,0 0-15 16,0 0 9-16,0 0-11 16,0 0-11-16,0 0-3 0,0 0 6 15,0 0 1 1,0 0 2-16,0 0 2 0,0 0-2 15,0 0-5-15,0 0 0 16,3 0-6-16,11 0-1 16,4 0-1-16,11 0-2 15,6-3-2-15,2-2-2 16,1 0-1-16,0-1 2 16,5 3-4-16,-8 0 1 15,12 0-1-15,2 0 3 16,-5-3-3-16,14 1 4 15,3-6 2-15,-3 1-1 16,12 3 1-16,-9-1-3 16,8-4 1-16,-8 7-2 15,0-2-2-15,-5 1 2 0,11 1-2 16,-6-1 0 0,2 2 0-16,-7 4 0 0,8-6 2 15,-9 1-2 1,3 0 0-16,-3 0 0 0,-6 3 0 15,1 2 4-15,5-4-3 16,-3 4-1-16,-8 0 0 16,14 0 0-16,-11 0 0 15,5 0 0-15,6 0 0 16,-9 0 2-16,7 0-2 16,-7 0 0-16,-3 0 0 15,-8 0 1-15,0 0-1 16,-3 0 0-16,3 0 0 0,-3 0 0 15,-1 0 4 1,10 0 1-16,0 0-5 0,-7 0 0 16,13 0 2-16,-4 0-1 15,-14 0 2-15,18 0-3 16,-16 0 2-16,1 0-2 16,0 0 0-16,3 0 1 15,-6 0 1-15,0 0-2 16,0 0 2-16,-3 0 1 15,9 0-2-15,-6 0 0 16,0 0-1-16,5 0 1 16,-8 0 1-16,6 0 0 15,-3 0-2-15,9 0 0 16,-9 0 0-16,0 0 3 16,-3-2-3-16,3 0 0 0,0 2 0 15,-3 0 0-15,3 0 0 16,8 0 2-16,-11 0-2 15,3 0 0-15,0 0 0 16,0-4 0-16,-3 4 0 16,-2-2 0-16,5-2 4 15,0 2-1-15,-3-4-3 16,-3 3 3-16,6 0 0 16,-9 2-1-16,9-4-1 15,0 4 1-15,-3 1-2 16,3-4 4-16,-9 2-4 15,9 2 0-15,-6 0 0 16,3 0 0-16,0 0 0 0,-3 0 4 16,-2-4-4-16,2 4 3 15,-3 0-3-15,3 0 1 16,-3-2 1-16,-2 2-2 16,5 0 1-16,-3-4 0 15,3 2-1-15,1 2 1 16,-10-3-1-16,9 3 2 15,-3-3-1-15,3 3 1 16,1-2-2-16,-4 2 0 16,9 0 0-16,6 0 2 15,-6 0-1-15,-3 0-1 16,3 0 0-16,0 0 0 0,-6 0 0 16,-3 0 1-1,3 0-1-15,-11 0 1 0,11 0 1 16,0 0-2-16,-6 0 5 15,6 0-5-15,-2 0 2 16,-7 0 1-16,9-4-2 16,0 3 1-16,1 1 0 15,-10 0-1-15,3-4 2 16,-2 4-3-16,-7-3 3 16,4 3-1-16,-1 0-1 15,1 0 1-15,-1 0 0 16,4 0 0-16,-6-2 0 15,2 2 1-15,-2-4 2 0,-9 4 2 16,14 0-2 0,-17 0-1-16,6 0 1 0,-3 0 0 15,-3 0-2-15,0 0 0 16,0-2-2-16,0 2 3 16,0 0-4-16,0 0 0 15,0 0-1-15,0 0-10 16,0 0-15-16,-9 0-29 15,-11-3-115-15</inkml:trace>
  <inkml:trace contextRef="#ctx0" brushRef="#br0" timeOffset="88020.04">27711 11448 1544 0,'0'0'777'16,"-6"0"-635"-16,0 0-126 15,6 6 590-15,-6-6-312 16,6 0-237-16,-11 0-6 16,11 0 10-16,0 0-9 15,0 0-18-15,0 0-3 16,0 0-1-16,0 0-11 15,0 0-7-15,0 0-1 0,0 0 0 16,0 0-1-16,23 0-1 16,9 0 2-16,17-6 1 15,12-7-3-15,21-5-3 16,13 1-3-16,19-3 1 16,-4-1-1-16,9-3-2 15,-5 4 1-15,-16 1-1 16,-10 5-1-16,-16 0 0 15,-31 5 0-15,0-2-4 16,-24 6-2-16,-5 1-3 16,2 2-9-16,-11 2-27 15,-3 0-44-15,0 0-207 0</inkml:trace>
  <inkml:trace contextRef="#ctx0" brushRef="#br0" timeOffset="88765.5">27647 11925 2361 0,'-6'-5'918'0,"0"-4"-711"16,6-2-140-16,-9 2 0 0,9 1-1 16,0 5-23-1,0 3-23-15,0 0-13 0,0 0-3 16,0 9-4-16,0 22-5 16,0 19 5-16,0 12 5 15,9 8 0-15,3 4-3 16,-1-1 2-16,10-13-2 15,-1-15-2-15,3-12 3 16,3-13-3-16,6-14-10 16,12-12-11-16,-9-25-48 15,6-8-101-15</inkml:trace>
  <inkml:trace contextRef="#ctx0" brushRef="#br0" timeOffset="89325.13">27592 12247 2476 0,'0'2'863'0,"0"-2"-706"16,5 0-113-16,21 0-38 16,18-9-6-16,-6-7-5 15,5 1-67-15,1 2-73 16,-12 1-60-16,-15 4 17 15,1 0 188-15,-9 4 58 16,-4 2 142-16,-5 2-58 16,0 0-54-16,0 0-33 15,0 0-27-15,0 20-5 0,0 1 6 16,6 9 2-16,0 1-12 16,9-3-8-16,-1-6 1 15,9-5-1-15,-14-9-1 16,17-5-5-16,-6-3 2 15,-2-5-4-15,5-22-3 16,-8-3-4-16,-4-3-6 16,-2 1 2-16,-3 6 8 15,-6 7 1-15,0 7 16 16,0 7 13-16,0 5-8 16,0 0-21-16,0 11-1 15,11 23 0-15,-5 20 0 16,15 11 1-16,-4 11 1 0,0 2-2 15,4 3 0-15,-7-9 0 16,-8-10 0-16,0-14 0 16,-6-11 0-16,0-15 4 15,-6-5 5-15,-26-14-7 16,-3-3-2-16,-5-3-10 16,-10-30-9-16,7-13-23 15,2-38-46-15,24 10-125 16,2 2-2394-16</inkml:trace>
  <inkml:trace contextRef="#ctx0" brushRef="#br0" timeOffset="90015.42">28225 12049 697 0,'0'0'1667'16,"0"2"-794"-16,0 18-726 15,6 15-84-15,5 6 6 16,4 10-19-16,-3 9-20 16,-1 1-15-16,-5-1-11 0,-3-4-3 15,-3-11 4 1,0-10-2-16,0-14-3 0,0-5 0 15,0-15-7-15,0-1 1 16,-3-1-1-16,-14-30-19 16,-4-10-23-16,4-9-8 15,-4-4 16-15,10-5 41 16,5 6 9-16,6 8 7 16,0 4-2-16,0 10-4 15,17 10-6-15,7 1-4 16,2 10-10-16,0 10 5 15,0 0-4-15,-17 0-3 16,8 21 11-16,-11 5-3 16,-6-1 4-16,0 5 0 15,0-1 8-15,-14-2 17 0,2-1 0 16,-6-6-3-16,7-6-2 16,11-9-8-16,0 1-5 15,0-6 2-15,0 0-2 16,17 0-1-16,7 0 3 15,7-8-7-15,7-15-1 16,-3-7-1-16,-3-5-6 16,3-5-4-16,-18 2-9 15,4 0 3-15,-15 6 16 16,-6 6 0-16,0 8 24 16,0 11 9-16,-15 7 15 15,-2 0-22-15,-7 11-17 16,10 19-5-16,2 11 2 15,-2 4 5-15,14-4-2 16,0-5-4-16,17-12-5 0,24-16-5 16,31-20-8-16,-8-23-42 15,0-14-183-15</inkml:trace>
  <inkml:trace contextRef="#ctx0" brushRef="#br0" timeOffset="91201.43">30387 11102 2448 0,'-18'2'312'0,"18"2"378"16,-3-4-602-16,-3 0-31 15,6 0 19-15,0 0-23 16,0 0-24-16,0 0-18 15,9 0-5-15,26 0 3 16,9 0 4-16,20 0-1 0,17-10-3 16,9 0-4-1,12-5-2-15,2 6-1 0,1 2-2 16,-18-3-4-16,-20 9-8 16,-15-3-8-16,-29 4-19 15,-14 0-46-15,-9 0-61 16,-9 0-447-16</inkml:trace>
  <inkml:trace contextRef="#ctx0" brushRef="#br0" timeOffset="93941.86">30503 11491 2476 0,'0'6'865'16,"0"-1"-673"-16,0 0-141 16,0 6-32-16,0 7 2 15,0 8 5-15,9 5-7 16,-7 5-4-16,13 0 1 15,-9 1-2-15,0-3-5 16,2-9-3-16,-2-3-2 16,0-10-1-16,-6-7-3 15,0-1 3-15,6-4 0 16,-6 0-2-16,0-25-1 16,3-10-9-16,5-7-5 0,7 0-2 15,-6-1 5 1,5 7 5-16,6 11 2 0,-8 5 2 15,8 9-3-15,-5 4-1 16,5 7-3-16,-8 0 1 16,2 18 3-16,-2 9 3 15,-3 3-1-15,-3 3 3 16,-1-5 3-16,1 1-1 16,-6-10-2-16,18-4-14 15,-4-9-77-15,-2-6-296 0</inkml:trace>
  <inkml:trace contextRef="#ctx0" brushRef="#br0" timeOffset="94308.64">30930 11505 2610 0,'0'6'33'16,"0"0"734"-16,0 2-636 15,-6 0-99-15,6 1-7 16,0 11 4-16,0-1 14 16,0 6-14-16,0 1-11 15,0 2-6-15,0-5-5 0,6-7-2 16,11-2-3-16,-2-4-2 15,-3-10-4-15,-1 0-2 16,4 0-2-16,-12-24-5 16,5-3-17-16,-8-7-7 15,0-3-7-15,-8 6 6 16,-19 8-11-16,7 12 1 16,-21 11-35-16,15 0-141 15,12 6-764-15</inkml:trace>
  <inkml:trace contextRef="#ctx0" brushRef="#br0" timeOffset="94948.45">31348 11237 2750 0,'0'0'672'16,"0"8"-505"-16,0 15-135 16,0 16-19-16,0 13 25 15,15 12-17-15,-1 6-13 16,10 0-4-16,-1-1-2 16,-3-10-2-16,-2-12-6 15,-4-2-33-15,-8-15-37 16,0-19-130-16</inkml:trace>
  <inkml:trace contextRef="#ctx0" brushRef="#br0" timeOffset="95421.59">31319 11593 2414 0,'0'0'965'15,"0"0"-825"-15,0 0-107 16,18 0-13-16,14-5-6 15,0 1-14-15,2-5-3 16,-4 6-18-16,-4 1-2 16,-12-1 11-16,1 3 12 15,-12 0 1-15,-3 0 7 16,8 0 13-16,-8 5 4 16,6 18-3-16,0-1-6 0,6 1-1 15,2 0-11 1,-5-7 0-16,14-4-4 0,-5-10-2 15,-1-2-14-15,3 0-10 16,1-16-4-16,-10-7 8 16,-5 3 11-16,-3 6 11 15,-3 6 30-15,0 5 14 16,9 3-13-16,-1 3-28 16,1 31-2-16,11 13 7 15,7 14-6-15,-13 3 1 16,4 3-3-16,-10 1 0 15,-8-6-7-15,0-11 2 0,0-18 5 16,0-6 0-16,-14-22 8 16,-18-5 3-16,-9 0-7 15,0-14-4-15,-5-21-7 16,5-35-25-16,15 9-58 16,0-1-426-16</inkml:trace>
  <inkml:trace contextRef="#ctx0" brushRef="#br0" timeOffset="95647.48">31842 11436 3018 0,'0'5'413'16,"0"4"-265"-1,9 14-105-15,3 9 0 0,2 10 11 16,4 12-27-16,8 5-16 15,-18 5-5-15,13-5-4 16,-15-4-2-16,2-13-9 16,-2-8-18-16,-6-18-28 15,0-7-36-15,0-9-229 0</inkml:trace>
  <inkml:trace contextRef="#ctx0" brushRef="#br0" timeOffset="96299.939">31889 11570 2522 0,'0'0'312'16,"0"0"382"-16,0 0-615 0,0 0-51 15,0 0-9-15,8 0-13 16,16 0-6-16,-16 2-2 16,13 13-12-16,-7-1 6 15,-8 5 5-15,0-5-2 16,-6 6 5-16,0-6 1 15,0 1 11-15,0-5 4 16,-6 2 4-16,6-7-5 16,-6 2-12-16,6-7 0 15,0 0 2-15,0 0-3 0,12 0-2 16,8-4 0 0,9-16 1-16,-3-1-1 0,6-9-3 15,-3 0-10-15,-2-1 0 16,-10 6 0-16,-8 2 6 15,-3 2 6-15,-6 11 1 16,0 5 0-16,0 1 14 16,-6 4-7-16,-9 0-4 15,4 9-3-15,-1 11 0 16,6 5 0-16,-3 0 8 16,9 0-4-16,0-7 2 15,18-4-6-15,8-9 2 16,15-5 1-16,-6 0 0 15,8-5-3-15,4-21-8 16,-7-7-10-16,-11 1-7 0,6-4 2 16,-20 6 8-1,-4 4 15-15,-11 5 2 0,0 11 20 16,-11 10 0-16,-12 0-11 16,8 2-5-16,-5 23-3 15,8 5 1-15,3 0 1 16,9-5-5-16,0-2-5 15,29-3 2-15,-2-12-4 16,13 1 0-16,-14-3-3 16,-8 2 1-16,-7 0 5 15,-11 12 3-15,-8 2 1 16,-33 12 0-16,-46 8-4 16,11-1-52-16,1-16-585 0</inkml:trace>
  <inkml:trace contextRef="#ctx0" brushRef="#br0" timeOffset="114059.89">16795 14878 2230 0,'0'0'340'15,"0"0"-302"-15,0 0-38 16,6 0 0-16,-6 2 26 16,11 5 5-16,-5-6-16 0,0 5 16 15,-6 0-5-15,9-1-24 16,-7 2-2-16,-2-2 0 16,9-3-21-16,-9 4-3 15,0 0 21-15,6-4 3 16,-6 2 0-16,0-2 57 15,0 4 34-15,0-3-20 16,0 2-23-16,0 0-10 16,0 1 5-16,0 3-23 15,0-4 252-15,-15-1-193 0,4 2-54 16,-9 1-9 0,2 6 7-16,1-6-3 15,-9 4 5-15,-1 2-6 0,-2-2-3 16,-3-1 7-16,-5 5-3 15,5-5-1-15,-6 5-7 16,-6-4 1-16,6 1-4 16,1 2-4-16,-7-5 2 15,-5 1-7-15,5 1 1 16,-11-2 4-16,3 2-5 16,-4 1 5-16,1-4-2 15,-9 6 0-15,3-3 0 16,-6 3-1-16,6 1 10 15,3-4-1-15,3 0-5 16,-3-3-3-16,12 2-1 0,-10-3 0 16,4-1-1-16,-3 1 1 15,-9-6-2-15,-6-1 0 16,-2 6 0 0,-1-2 1-16,0 0-1 0,6-4 0 15,1 0 3-15,5 0-3 16,0 0 3-16,-3 0-1 15,3 0 1-15,-6-2-1 16,6 0 2-16,3-4 0 16,0 2 2-16,2 3-3 15,10-6-1-15,2 1 2 16,1-1-4-16,-1-5 0 16,6 6 2-16,1-7 0 15,2 4-1-15,3-6 0 16,17 1 2-16,-11 0 0 0,3-3-2 15,0 3-1 1,-1-8 3-16,1 3-3 0,6-2 2 16,-4-1-2-16,-8-3 0 15,15 2 0-15,-1 1 1 16,-2-2-1-16,-1-1-1 16,-5 5 1-16,14 1 0 15,-11-1 0-15,3 0 0 16,-1 3 0-16,4 3 0 15,2-3 0-15,0 9 0 16,1-4 0-16,8 2 0 16,-3-2 1-16,0-1-1 15,6-2 0-15,-5 1 2 0,5-1-2 16,-9-4 0 0,9 5 0-16,0-5-1 0,0-1-2 15,0 1 0-15,9-5 3 16,2 5-3-16,-2-1 3 15,14-5 0-15,-11 5 0 16,8 0 2-16,-2-3 0 16,8-2-1-16,-12 5-1 15,18 1 2-15,3-7-2 16,3 7 0-16,0-1 1 16,11-5 1-16,0 5-2 15,9 0 0-15,-2-3 1 16,13 3-1-16,-8 3 2 0,6-3-1 15,12 4 1-15,-13-1-2 16,10 0 0 0,0 3 0-16,-7 2 0 0,7-2 0 15,-6 3 0-15,2 3-2 16,12-4 2-16,-11 7 0 16,8 2-1-16,1 3 1 15,-4 0 0-15,4 0 0 16,-4 0 0-16,3 0 0 15,-8 0 0-15,11 0 0 16,-8 0 0-16,-4 0 0 16,1 0 0-16,-6 0 0 0,3 0 0 15,-6 6 0 1,-3 5 0-16,3 0 0 0,-3 0 0 16,-3 7 0-16,0-2 1 15,-3 4 1-15,0-3-1 16,-5 1 0-16,-10 0 3 15,7 2-1-15,-9 0-3 16,-7-1 1-16,-1 1-1 16,-1 4 0-16,0-2 1 15,-3 1-1-15,0-1 0 16,-9 3 0-16,1 0 2 16,2 1-2-16,-2-3 0 15,-1-1 1-15,-2 1-1 0,-1-6 0 16,-2-1 0-1,-7-4 0-15,1 1 0 0,-6-4 0 16,0 2 0-16,0 5 0 16,0-2 0-16,0 5 1 15,0 1-1-15,-6 2 3 16,-8 1-3-16,-3 2 0 16,-1-3 3-16,-8 1 0 15,-6-1-3-15,-6 3 3 16,-2 1-1-16,8-3 1 15,-15-4-3-15,4 4 3 16,-1-2-3-16,-5-6 0 16,2 1 2-16,-8-1-2 15,5-2 1-15,1-2-1 0,3-4 0 16,11-3-1 0,9 1-4-16,26-5-10 0,0 0-23 15,8-9-191-15</inkml:trace>
  <inkml:trace contextRef="#ctx0" brushRef="#br0" timeOffset="117369.68">16713 15044 2422 0,'-14'0'914'16,"5"0"-758"-16,6 0-101 15,3 0-42-15,0 2 10 16,0 5-9-16,0 4-11 15,3 5-1-15,20 13 9 16,7 4 12-16,13 10 2 16,6 4-4-16,21 7-2 15,3 2-1-15,26 0-5 16,-1-1 2-16,16-2-8 0,-1-5 0 16,6-6-4-1,-14-8-1-15,-1-3-2 0,-2-8 0 16,-21-13 0-16,-17 2 0 15,-8-8-5-15,-13-4-10 16,-17 0-19-16,-5-16-38 16,-16-3-110-16</inkml:trace>
  <inkml:trace contextRef="#ctx0" brushRef="#br0" timeOffset="117662.83">17972 15455 2333 0,'-6'4'1311'0,"6"-2"-1228"0,0 4-61 16,0 1-13-16,11 2-6 16,27 12 3-16,6 1-2 15,-1 3-2-15,1-2 1 16,-6 2-3-16,-6-2 0 15,-3-6 0-15,-9 3 0 16,-11-4 0-16,2 7 1 16,-11 4 1-16,-11 4 1 15,-18 15-1-15,-12 2-2 16,-35 15-16-16,13-14-47 16,7-13-134-16</inkml:trace>
  <inkml:trace contextRef="#ctx0" brushRef="#br0" timeOffset="119779.16">19218 15805 2580 0,'-15'0'39'16,"-2"0"479"-16,-9-3-317 16,6 3-156-16,-7 0-30 15,7 0-6-15,0 17-3 16,-4 17-5-16,1 5 0 15,14 6 3-15,-2 3-4 16,2-3 0-16,9-5 0 0,0-11-4 16,0-8-3-16,20-15-9 15,4-6-17-15,2-6-12 16,6-21 33-16,-18-10 12 16,13 0 0-16,-7 3 0 15,-11 7 56-15,-7 9 7 16,7 10-5-16,-9 8-3 15,6 0-26-15,0 5-26 16,0 18-2-16,8 5 3 16,1 1-4-16,8-8 0 15,0-3-3-15,18-18-21 16,0 0-64-16,-10-23-631 0</inkml:trace>
  <inkml:trace contextRef="#ctx0" brushRef="#br0" timeOffset="120177.25">19599 15831 2632 0,'-12'0'773'16,"-5"0"-625"-16,-7 0-106 16,10 1-6-16,-7 12-2 15,1 1-19-15,17 5-10 16,-11 7-3-16,14 2-2 15,0-2 0-15,0-4-6 16,5-3-5-16,7-7 1 16,8-10 4-16,1-2 0 0,2-6 6 15,-6-24-5-15,-2-10-5 16,-3-15-8-16,-12-5-9 16,0-6-11-16,0 2 4 15,-12 2 15-15,-14 3 15 16,-3 14 4-16,3 11 42 15,8 16 6-15,4 17-25 16,8 1-13-16,6 22-7 16,0 23 0-16,0 17-1 15,20 6-1-15,6 5-1 16,6-9 0-16,0-7-19 16,23-8-31-16,1-19-41 15,-7-13-371-15</inkml:trace>
  <inkml:trace contextRef="#ctx0" brushRef="#br0" timeOffset="120553.18">19939 15768 2207 0,'-6'-6'1015'0,"-15"0"-786"16,-2 5-143-16,-3 1-21 16,6 0-10-16,2 0-21 15,-2 21-15-15,8 5-10 16,12 3-5-16,0 2-2 15,0-3-1-15,0-5-1 16,21-4-2-16,-1-11-2 16,9-8-7-16,0 0 1 15,-3-25-5-15,-5-12-1 16,-13-13-1-16,-2-4 5 0,-6-10 1 16,0-2 7-16,-9-1 4 15,-17 4 1-15,-3 10 15 16,3 10 23-16,6 22 0 15,2 8-12-15,12 13-11 16,6 14-10-16,0 35-3 16,0 13-1-16,12 14 3 15,14 4-2-15,18-2-2 16,-6-14 1-16,11-15-2 16,3-29-28-16,1-18-62 0,-7-2-571 15</inkml:trace>
  <inkml:trace contextRef="#ctx0" brushRef="#br0" timeOffset="125486.08">20848 15321 2678 0,'0'0'40'0,"0"0"709"15,0 0-641-15,-6 0-71 16,6 0 16-16,0 0-19 16,-3 1-17-16,-8 19-9 15,2 11-1-15,-9 12 4 0,4 21-1 16,5 15 2-16,0 15-1 16,9 8-4-16,0 10-3 15,27 1 1-15,10-5-5 16,4-19 0-16,26-12 0 15,0-27-6-15,40-38-14 16,-14-12-41-16,-11-4-164 0</inkml:trace>
  <inkml:trace contextRef="#ctx0" brushRef="#br0" timeOffset="128661.68">21249 15608 2630 0,'0'-6'663'15,"0"0"-445"-15,0-8-150 16,23 0-58-16,3-3-5 16,3 6-5-16,3 5-4 15,0 4-2-15,-14 2-8 16,2 0-6-16,-14 0 4 0,-6 11 4 15,0 9 6-15,0 2 6 16,-15 3 0-16,-2 0 0 16,-6 1 0-16,5-8 0 15,15-3 0-15,3-5 0 16,0-4 0-16,3 0 0 16,26-6 3-16,0 0 4 15,0 0 0-15,12 0 0 16,-15 1-1-16,-3 3-5 15,-8 0 3-15,-9 0-4 16,-6 8 3-16,0-2 4 16,0 5 3-16,-26 5-10 15,-3-1 0-15,-9-5-36 16,-12-5-30-16,13-6-106 16,10-3-462-16</inkml:trace>
  <inkml:trace contextRef="#ctx0" brushRef="#br0" timeOffset="129610.209">21647 15526 2641 0,'0'-6'801'0,"0"-5"-720"16,0 0-28-16,0-4-1 16,3 1-9-16,20-2-27 15,3 1-6-15,-11 5-6 0,5 0-1 16,0 8-3-16,-8 2-6 15,-9 0 0-15,14 13 6 16,-17 13-4-16,0 11 4 16,0 5 0-16,-5 3 0 15,-10 0 0-15,3-4 0 16,-2-12 0-16,8-2 1 16,0-13 0-16,6-2 1 15,0-8-1-15,0-4 2 16,12 0 2-16,14 0-2 15,3-2-3-15,29-24-10 16,-5 1-56-16,-10 2-264 0</inkml:trace>
  <inkml:trace contextRef="#ctx0" brushRef="#br0" timeOffset="130215.18">22083 15230 2747 0,'-3'0'861'15,"3"0"-804"-15,0 0-46 16,0 0-10-16,0 28 4 15,17 5 1-15,1 8 1 16,2 0-3-16,6-1 0 0,0-6-4 16,-11-7 0-1,-1-9 1-15,-5-4-1 0,-9-8-5 16,3-4-1-16,-3-2 4 16,0 0 2-16,0-2 0 15,9-15-5-15,2 0-4 16,10-6 1-16,-4 10 4 15,12-1 2-15,0 4-3 16,0 10 0-16,-3 0-6 16,1 0 0-16,-19 24 3 15,13-5 3-15,-21 3-2 16,0 4 7-16,0-1 3 16,-21 0 0-16,-11-2 0 15,3-3-3-15,0-9-15 0,-3-5-14 16,18-9-19-1,2-23-109-15,12-1-870 0</inkml:trace>
  <inkml:trace contextRef="#ctx0" brushRef="#br0" timeOffset="130368.409">22490 15391 2428 0,'0'0'947'16,"8"0"-876"-16,1 11-19 15,0 5 32-15,5 9-34 16,1-4-18-16,-4-5-14 15,1 2-9-15,-6-10-9 16,-3-8-20-16,-3 0-55 16,0 0-130-16</inkml:trace>
  <inkml:trace contextRef="#ctx0" brushRef="#br0" timeOffset="130492.43">22434 15205 2968 0,'-3'-6'603'0,"3"6"-549"15,0 0-42-15,0 0-12 16,0 0-29-16,18 6-61 16,2 2-299-16</inkml:trace>
  <inkml:trace contextRef="#ctx0" brushRef="#br0" timeOffset="130698.33">22594 15129 2958 0,'-6'-4'704'16,"6"4"-643"-16,0 0-42 16,0 0-4-16,0 23-8 0,21 11 6 15,14 8-1-15,-4 4-7 16,1 1-2-16,-8-5-3 16,-7-3-12-16,3-4-19 15,-14-15-46-15,-6-9-87 16,0-11-2438-16</inkml:trace>
  <inkml:trace contextRef="#ctx0" brushRef="#br0" timeOffset="131555.53">22588 15342 2246 0,'6'-6'939'16,"0"-2"-796"-16,3 1-64 15,14-8-5-15,0 0-29 16,3 5-31-16,12-5-14 0,6 4-11 16,-1 0-50-16,-14 3-227 15</inkml:trace>
  <inkml:trace contextRef="#ctx0" brushRef="#br0" timeOffset="134277.31">22010 16064 430 0,'0'-8'2835'0,"6"-5"-2678"0,6 0-115 16,8 0 3-16,0 1-9 15,-5-1-27-15,14 4-5 16,-12 3 0-16,-5 6-4 16,2 0 0-16,-8 0-1 15,0 11-4-15,-6 14 4 16,0 12 1-16,-6 12 0 16,-20 10 1-16,3 0-1 15,-9 0 0-15,6-17 1 16,14-3 3-16,-2-15 10 15,14-8 0-15,0-7-1 0,0-9 4 16,26 0 9 0,9 0 1-16,11-18-16 0,6-7-11 15,9-20-23-15,-20 12-67 16,0-5-375-16</inkml:trace>
  <inkml:trace contextRef="#ctx0" brushRef="#br0" timeOffset="134488.56">22298 15831 2869 0,'-9'-3'711'16,"9"3"-645"-16,0 0-46 15,0 0-8-15,0 0-8 0,0 0-4 16,17 17-3-16,-8 2-15 15,6 9-33-15,-9-7-73 16,2-2-591-16</inkml:trace>
  <inkml:trace contextRef="#ctx0" brushRef="#br0" timeOffset="134744.49">22498 15862 3476 0,'-8'-6'110'0,"-1"0"-81"16,-3 6 5-16,-2 0-13 0,2 0-16 15,3 3-5 1,9 17-1-16,0-1-4 0,0 2-4 16,9 1-6-16,17-8 1 15,-8 4 2-15,8-8 5 16,-9 5 2-16,-2-2-3 15,-15 1-2-15,0 3-4 16,-15 15-13-16,-8-7-52 16,-9-5-334-16</inkml:trace>
  <inkml:trace contextRef="#ctx0" brushRef="#br0" timeOffset="135832.31">22850 15690 3307 0,'0'-4'167'0,"0"2"-114"15,0-2 27-15,0 4-19 16,0 0-36-16,6 0-15 16,20 0 3-16,12 14 5 15,5 17-2-15,4 10-4 16,11 10-4-16,-12 8-3 0,-8 5-4 16,-21 9-1-16,-11 7 1 15,-6 2-1-15,-81 28-11 16,-3-18-39-16,5-22-86 0</inkml:trace>
  <inkml:trace contextRef="#ctx0" brushRef="#br0" timeOffset="137761.71">16618 15205 2796 0,'0'0'168'0,"0"0"180"0,0 8-238 16,0 9-73-16,5 8-4 16,7 6 3-16,3 5-8 15,11 13 1-15,3 4 0 16,3 12 2-16,8 11-13 15,7 6-1-15,5 14 3 16,9 6-4-16,6 7-4 16,20 5-1-16,9 1-4 15,32 6 1-15,23 1-5 16,41-4 0-16,-6-5-3 16,-27-31 0-16,-39-24 0 15,-39-19 3-15,-20-8-3 16,6 4 0-16,11-1-2 15,-11 0 1-15,-9-7 1 16,-14-9-1-16,-18-7-5 0,-9-8-18 16,-5-3-24-16,-12 0-32 15,0-17-72-15</inkml:trace>
  <inkml:trace contextRef="#ctx0" brushRef="#br0" timeOffset="138088.8">18442 16823 3360 0,'0'-2'218'0,"-9"-2"-171"16,9 4-18-16,0 0-1 15,0 0-21-15,18 0-6 16,17 18 1-16,-6 1 0 15,9 3 0-15,-6 4-1 16,8 5-1-16,-5 3 0 16,-3-8 0-16,0 4 1 15,-17 1-1-15,-1-6 1 16,-8 4-1-16,-6-1 4 16,0-3 1-16,-6 7-3 15,-17-5-2-15,-9 8-25 16,-15 4-47-16,18-8-75 15,0-14-926-15</inkml:trace>
  <inkml:trace contextRef="#ctx0" brushRef="#br0" timeOffset="138657.19">19398 17085 3449 0,'-17'-6'138'0,"5"6"-109"15,-11 0 9-15,8 0-7 16,-2 0-20-16,2 18-10 15,-5 13-1-15,8 9 0 16,4-2 0-16,5 0 0 16,3-7-3-16,0-6 0 0,0-17-8 15,0 0-1-15,3-8-3 16,11 0-4-16,-2-8 19 16,8-11 1-16,-2-4-1 15,2 1 5-15,-3 8-5 16,-5 4 4-16,2 8 1 15,-2 2-5-15,3 0 0 16,-4 0 3-16,7 13-3 16,-1 0 0-16,12-6-11 15,-11-1-23-15,19-6-38 16,-8-6-271-16,-2-7-1357 0</inkml:trace>
  <inkml:trace contextRef="#ctx0" brushRef="#br0" timeOffset="139054.79">19712 17130 3099 0,'0'-6'276'16,"-6"5"-215"-16,-8-4 25 15,2 3-23-15,0 2-32 16,1 0-8-16,5 0-7 16,-12 2-8-16,16 10-3 15,-4 8-2-15,0-2-2 16,6 0-1-16,0-4 0 15,6-1-4-15,2-8 0 16,10-5-3-16,-1 0-2 0,-5 0 9 16,0-23-1-16,2-4-4 15,-14-11-9-15,0-1-7 16,0-12 8-16,-14 0 4 16,-10-2 9-16,-11-3 1 15,6 11 16-15,-3 7 20 16,15 13 9-16,5 13-13 15,12 12-20-15,0 0-13 16,0 26 0-16,0 23 0 16,18 13-3-16,8 8 1 15,0-3-17-15,12-2-21 16,0-14-7-16,-6-15-16 16,34-22-46-16,-19-10-319 0,-1-4-2328 15</inkml:trace>
  <inkml:trace contextRef="#ctx0" brushRef="#br0" timeOffset="139453.06">20005 17072 3031 0,'0'-7'359'16,"0"2"-237"-16,0 2-18 15,-5 0-40-15,-7 3-30 16,3 0-18-16,6 0-9 16,-11 3-7-16,-1 19 0 15,7-2 1-15,2 4 2 16,-6 3-3-16,12-8 0 15,0-2-6-15,0-4-6 16,18-6-3-16,-4-7-26 16,12 0 10-16,0-20 2 0,1-18-24 15,-19-11-19-15,10-2 15 16,-18-4 2-16,-6-8 4 16,-20 0 21-16,-12 5 30 15,-6 1 93-15,7 12-8 16,5 12 12-16,14 13-28 15,-5 11-36-15,20 9-18 16,3 0-10-16,0 25-5 16,0 20 0-16,12 14 0 15,11 9 4-15,3 7 2 16,15-5 3-16,-4-9-5 16,-2-10 1-16,12-12-5 15,-12-14-5-15,17-15-42 16,-14-10-87-16,-9 0-432 0</inkml:trace>
  <inkml:trace contextRef="#ctx0" brushRef="#br0" timeOffset="139987.73">20264 16873 3345 0,'-6'-1'223'0,"0"1"-176"15,6 0-4-15,0 0-21 16,0 13-13-16,0 13-8 16,0 5 4-16,15 2 1 15,5 4-3-15,6-1-1 16,0-12 1-16,-11-5-3 16,17-5-1-16,-12-14-4 0,1 0-7 15,-7 0 7-15,4-22 3 16,-10-7-3-16,-2-13-5 15,3 2 6-15,-9 1-2 16,0 3 6-16,0 6 2 16,0 11 20-16,0 7 4 15,0 7 6-15,0 5-13 16,0 0-10-16,0 4-9 16,6 21 0-16,5 14 3 15,10 6 4-15,11 8-3 16,-6-2 0-16,3-8-4 15,3-16 0-15,11-22-23 16,-5-5-72-16,-6-13-1807 0</inkml:trace>
  <inkml:trace contextRef="#ctx0" brushRef="#br0" timeOffset="141121.04">21202 16778 3370 0,'-11'18'199'16,"-10"9"-157"-16,4 17-10 16,5 16 7-16,-2 14-10 15,14 16-14-15,0 5 2 16,26-1-5-16,15-1-12 15,14-3 0-15,18-22-5 16,25-3-35-16,-11-21-47 16,-2-20-438-16</inkml:trace>
  <inkml:trace contextRef="#ctx0" brushRef="#br0" timeOffset="144741.7">21554 17169 3112 0,'0'0'132'0,"0"0"35"16,0-1-3-16,0 1-96 15,-6 0-39-15,6 0-12 16,0 0-10-16,0 7-7 15,0 17 5-15,0 8 8 0,12 12-3 16,-4-11-3-16,16 4-3 16,-7-1-2-16,9-16-1 15,-11-3 2-15,14-5-3 16,-9-12-5-16,-5 0 4 16,-1-9 1-16,-2-20 0 15,2-4 0-15,-8-10-3 16,-6 3-2-16,0 2 1 15,0 6 4-15,0 12 4 16,-6 7 5-16,1 3 3 16,5 8-5-16,0 2-1 0,0 0-6 15,0 0-4 1,0 12 1-16,0 14 3 0,0 1 0 16,0 7-1-16,5 6 1 15,10-10 0-15,8-4 3 16,0-6-3-16,4-4 0 15,-1-10-12-15,12-12-33 16,-4-21-72-16,-5-8-705 0</inkml:trace>
  <inkml:trace contextRef="#ctx0" brushRef="#br0" timeOffset="146000.74">22155 17032 3175 0,'0'-9'263'0,"0"-2"-203"0,-8 0 11 16,2 7-3-16,0 0-29 15,0 4-16-15,-8 0-12 16,-4 0-6-16,4 4-1 15,5 16 0-15,3 1-4 16,-2 1 1-16,8 5-1 16,0-4 0-16,0 3-1 15,23-8-2-15,6 3 3 16,-6-3-3-16,9 2 3 16,-6-7 0-16,-3 5 0 15,-11-13 0-15,-3 6-1 16,-9 4-7-16,0-10 6 15,-9 15-2-15,-17-6-8 0,-6 2-37 16,-15-7-46 0,4-6-200-16,11-3-1646 0</inkml:trace>
  <inkml:trace contextRef="#ctx0" brushRef="#br0" timeOffset="148622.06">22644 16805 3065 0,'-9'-8'312'0,"6"2"-237"15,3-1 28-15,0 3-30 16,0 2-31-16,0 2-24 15,0 0-13-15,0 12-5 16,0 15 4-16,3 16 9 16,11 8 4-16,-2 8-3 15,8 3-5-15,-11-3-5 16,8-12-1-16,-5-4-3 16,0-14 1-16,-7-13-1 15,4-7 0-15,-9-6 1 16,3-3 3-16,-3 0-1 15,15-20 1-15,-4-12-2 16,4 0-2-16,2 2 0 16,4 5-5-16,2 11-2 0,9 3-4 15,0 11-1-15,-15 0 0 16,6 0-5-16,-14 17-2 16,-3 5 10-16,-6 3 1 15,-15 0 4-15,-8-2 4 16,-15 4 0-16,-5-14 0 15,2-4-5-15,9-9-3 16,18-11-39-16,8-18-45 16,6-3-346-16</inkml:trace>
  <inkml:trace contextRef="#ctx0" brushRef="#br0" timeOffset="148790.37">23042 16978 2800 0,'0'11'463'0,"0"3"-330"15,0 9-21-15,8 5-32 16,-2-3-40-16,6 1-24 16,-4-3-9-16,-2-3-7 15,0-7-4-15,-6-13-39 16,0 0-64-16,0 0-451 0</inkml:trace>
  <inkml:trace contextRef="#ctx0" brushRef="#br0" timeOffset="148906.01">22949 16873 2747 0,'0'0'0'16,"5"3"-213"-16,4 6-1929 0</inkml:trace>
  <inkml:trace contextRef="#ctx0" brushRef="#br0" timeOffset="149207.26">23108 16956 3376 0,'0'0'140'0,"0"6"-104"15,12-1-1-15,-9 12-4 16,17 0-7-16,-8 5-10 16,8-5-8-16,-14 3-6 0,9-6 0 15,-10-3 0 1,1-5 3-16,-6-6-3 0,0 0 0 15,0 0 0-15,0-8 0 16,3-15-11-16,-3 3 0 16,9 3 7-16,0 3 0 15,2 8-4-15,1 6 8 16,-1 0-4-16,4 6 3 16,2 14 1-16,4 5 0 15,-10-7 0-15,1 1 0 16,-12-11-57-16,0-2-263 0</inkml:trace>
  <inkml:trace contextRef="#ctx0" brushRef="#br0" timeOffset="150388.37">23663 16842 3220 0,'0'-1'381'16,"0"-4"-339"-16,0 5-25 15,0 0 0-15,0 0-12 16,9 10-1-16,8 11 0 15,-5 3 1-15,3 2-1 16,-4-1-1-16,-8-9-3 16,6-2 0-16,-9-2 0 15,6-7-2-15,-6-5-4 16,0 0 1-16,0 0-1 0,8-19-5 16,-8-4-6-16,6-6 8 15,6 4 3-15,-6 5 3 16,-1 7 0-16,10 1 0 15,-9 12 3-15,5 0-5 16,1 0 5-16,3 12 0 16,2 1 0-16,-2 1 0 15,-4 1 0-15,7-5 0 16,-4 0 0-16,1-7 0 16,-1-3 1-16,1 0-1 15,-4-13-5-15,1 0-4 16,-6-6 6-16,8 6 3 0,-14 6 0 15,6 7 2-15,0 0 3 16,-3 0-5-16,14 2 0 16,-5 12 3-16,5 3-3 15,9 1 2-15,-11-12-2 16,8-5 1-16,-5-1 2 16,-4 0 5-16,-2-7-2 15,-6-13 0-15,-6-4-1 16,0-1 10-16,0-2 4 15,-15 3-8-15,-11 5-5 16,-6 2-6-16,3 12-17 16,-6 5-34-16,12 0-51 15,8 0-514-15</inkml:trace>
  <inkml:trace contextRef="#ctx0" brushRef="#br0" timeOffset="150589.63">24346 16790 2213 0,'0'0'1390'16,"0"0"-1315"-16,0 0-48 15,0 0-5-15,0 0-22 16,0 0-51-16,0 0-85 15,0 0-895-15</inkml:trace>
  <inkml:trace contextRef="#ctx0" brushRef="#br0" timeOffset="150859.4">24195 16381 3492 0,'0'-4'161'15,"0"4"-132"-15,15 0 2 16,25 0-20-16,15 31-4 16,18 8 3-16,-3 22-5 0,0 6-1 15,-18 12-3 1,-17 6-1-16,-24-1 0 0,-11 4 0 15,-61 10-33-15,-11-16-77 16,-1-25-2105-16</inkml:trace>
  <inkml:trace contextRef="#ctx0" brushRef="#br0" timeOffset="152826.21">16466 15686 2895 0,'-8'30'248'0,"8"5"-164"15,0 7 37-15,0 15-43 16,23 6-34-16,0-2-4 15,9 13-8-15,0 4-7 16,-6 1-1-16,3 3-5 16,3 6 2-16,-5-6 0 15,7 0 2-15,7 2-1 16,3 0-5-16,5 0-8 0,15 1 3 16,-3 6-1-1,14-16 5-15,-2 6-6 0,6-5-1 16,8 0-1-16,-6-12-2 15,6-2-2-15,0 0-1 16,-5 1-1-16,5-11-1 16,3 3 1-16,-9 1-2 15,7 0 1-15,-7-6-1 16,6-5 1-16,0 4-1 16,0-4 0-16,3-8 2 15,-2-1-2-15,-1-1 2 16,0-4-2-16,-6-7 3 15,-2-7-1-15,5 3-2 16,-8-9 0-16,-13 3-2 16,1-8 2-16,-6-4 0 0,-11 2 0 15,2-2 0-15,-17-2-5 16,0 4-1-16,-17-4-3 16,-1 0-7-16,-5 0-18 15,-9 0-34-15,0 0-52 16,0-10-378-16</inkml:trace>
  <inkml:trace contextRef="#ctx0" brushRef="#br0" timeOffset="153140.46">19203 17864 1878 0,'0'0'1740'0,"0"0"-1651"15,0 0-78-15,15 2-11 16,8 21 9-16,9 3 0 16,6 1-9-16,-6 2 8 15,6-3-8-15,-6-1 0 16,-3 0 2-16,3-5 2 16,-15-1-3-16,3 1-1 15,-11-4 0-15,3 7 6 16,-12-1-5-16,0 4 1 15,0 5-2-15,-18 11 0 16,-8-2-11-16,-6 9-14 0,0-8-16 16,-11 2-37-1,5-15-40-15,9-14-451 0</inkml:trace>
  <inkml:trace contextRef="#ctx0" brushRef="#br0" timeOffset="154433.79">20299 17979 2858 0,'0'-8'180'0,"0"-3"26"16,0-3-15-16,-12-6-130 15,6 3-31-15,-8-3 3 16,5-3-9-16,-11 9-1 16,2-3 0-16,-2 8-10 15,-3 9-10-15,-3 0 2 0,-3 0-5 16,14 9 1-16,1 26-1 16,2 10 2-16,12 13 7 15,0 21 2-15,12 3 3 16,14 2-4-16,0 4-4 15,6-3-1-15,-3-9-2 16,-9-14 1-16,6-9-3 16,-11-4-2-16,-1-12 3 15,-14-10-4-15,6-9-2 16,-6-4-16-16,0-3-19 16,-11-11-43-16,-7-6-73 15,-2-13-756-15</inkml:trace>
  <inkml:trace contextRef="#ctx0" brushRef="#br0" timeOffset="154630.31">20087 18431 3367 0,'0'0'149'15,"0"0"-115"-15,0 0-4 16,14 0-15-16,4-6-7 15,17-3 1-15,5-2-9 16,4-8-5-16,17-12-47 16,-15 5-128-16,-14 1-1816 0</inkml:trace>
  <inkml:trace contextRef="#ctx0" brushRef="#br0" timeOffset="155131.879">20607 18243 3091 0,'-6'-2'306'0,"-9"-9"-243"0,7 3-1 15,-7 2-8-15,4 0-27 16,-1 6-11-16,-3 0-8 16,4 12-5-16,-7 14-3 15,4 6 3-15,-1 12 1 16,7-5-1-16,8-2 0 15,0-1-3-15,0-11-1 16,0-8-3-16,8-9-3 16,13-8-13-16,-10 0 5 15,10-19 3-15,-7-17 2 16,-2-1 1-16,-4 6 6 0,1 3 3 16,-9 17 14-16,0-2 17 15,6 13-7-15,3 0-15 16,-3 13-9-16,5 3 0 15,15 7 0-15,-8 0 0 16,14-9-22-16,5-9-34 16,-5-5-141-16,-3 0-2106 0</inkml:trace>
  <inkml:trace contextRef="#ctx0" brushRef="#br0" timeOffset="155635.79">20842 18273 1997 0,'-3'-7'1171'16,"-8"2"-1013"-16,-4 3-53 15,3-2-19-15,-2 4-41 16,-4 0-23-16,7 0-4 16,-1 11-7-16,-2 21-2 15,2-6-2-15,6 5 1 16,6 0-4-16,0-7-1 16,0-3-3-16,12-13 0 0,8-8-5 15,3 0-12-15,9-14 17 16,-5-25-13-16,-13-16-13 15,4-3-2-15,-18-5 7 16,0-7-3-16,-18-3 24 16,-11 4 2-16,0 11 24 15,-9 7 10-15,12 14 15 16,14 20 0-16,1 12-21 16,11 5-20-16,0 5-10 15,0 37-5-15,11 9 5 16,7 19 0-16,8 9 0 15,6 3-3-15,-3-6-4 16,0-13-17-16,12-12-13 0,8-20-34 16,-11-11-29-16,-6-10-417 15</inkml:trace>
  <inkml:trace contextRef="#ctx0" brushRef="#br0" timeOffset="156018.4">21127 18259 2839 0,'0'-10'532'15,"-6"4"-451"-15,-8 4 17 16,5 2-32-16,-6 0-31 16,4 0-15-16,-1 0-10 15,-2 18-4-15,2 3 0 16,12 5-2-16,-6-1-2 16,6 4-2-16,0-9 0 0,0-6-2 15,18-3-9-15,2-11-12 16,-3 0 10-16,4-25 3 15,-4-18-5-15,-5-2-12 16,-12-17 4-16,0-5 1 16,0-10 0-16,-26 7 4 15,-6-6 18-15,-3 7 6 16,3 19 32-16,8 13 26 16,1 17-13-16,20 18-20 15,3 2-18-15,0 25-13 16,3 28 2-16,20 22 2 15,9 15-1-15,0 8-1 16,3-8-2-16,3-4-3 0,0-16-6 16,11-23-17-16,-11-18-47 15,-9-18-198-15</inkml:trace>
  <inkml:trace contextRef="#ctx0" brushRef="#br0" timeOffset="156624.41">21836 17839 3206 0,'0'-9'264'0,"0"0"-199"16,-9-5 19-16,6 8-17 16,-6 0-36-16,-2 1-7 15,-1 5-3-15,-11 0-11 16,8 14-5-16,-11 26-2 16,12 19 2-16,5 23-1 15,9 14 7-15,0 8 0 0,23 9-1 16,30-15-7-1,2-8-3-15,20-15 0 0,24-19-18 16,-20-23-42-16,-7-15-159 16</inkml:trace>
  <inkml:trace contextRef="#ctx0" brushRef="#br0" timeOffset="162791.62">22588 17926 2861 0,'15'-11'604'0,"14"-7"-543"16,0 4-52-16,17-5-9 0,-5-1 0 15,17 11-31-15,-3 0-65 16,-8 4-180-16,-18-1-738 0</inkml:trace>
  <inkml:trace contextRef="#ctx0" brushRef="#br0" timeOffset="163023.73">22757 17946 3301 0,'0'1'169'15,"0"12"-139"-15,6-6-4 0,8 17 12 16,15 9-4-1,-3 10-16-15,-8 4 0 0,-1 4-6 16,-2-6-8-16,-9 0-4 16,-1-2-9-16,-5-12-43 15,0-5-44-15,0-16-362 0</inkml:trace>
  <inkml:trace contextRef="#ctx0" brushRef="#br0" timeOffset="163212.86">22736 18380 3360 0,'0'0'177'0,"0"0"-133"0,0 0 6 15,0 0-1-15,21 0-26 16,-1-6-8-16,9-5-1 16,15-3-4-16,-6-4-10 15,5 2-10-15,4-13-46 16,-7 9-92-16,-8-5-940 0</inkml:trace>
  <inkml:trace contextRef="#ctx0" brushRef="#br0" timeOffset="163422.379">23164 17911 3106 0,'0'0'534'0,"0"0"-479"15,0 0-43-15,0 23-9 16,5 10 5-16,16 16-3 16,-4-1 0-16,9 2-5 15,-8 1 0-15,-7-6-22 16,4-20-36-16,-9-7-58 16,-6-16-370-16</inkml:trace>
  <inkml:trace contextRef="#ctx0" brushRef="#br0" timeOffset="163573.819">23120 17971 3414 0,'0'-11'182'15,"0"-7"-134"-15,3 2 0 0,26-1-22 16,9-7-16-16,0 5-10 16,2 5-13-16,18 6-36 15,-20 4-89-15,-15 4-510 0</inkml:trace>
  <inkml:trace contextRef="#ctx0" brushRef="#br0" timeOffset="163715.87">23228 18073 3091 0,'0'0'255'16,"0"0"-214"-16,0 0-27 15,14 0 13-15,12 0-21 16,15-15-6-16,-21 4-82 0,6 0-296 15</inkml:trace>
  <inkml:trace contextRef="#ctx0" brushRef="#br0" timeOffset="163882.21">23294 18259 2856 0,'0'0'433'15,"0"0"-340"-15,0 0 9 16,21 0-6-16,-7 0-46 15,12-6-32-15,6-12-18 16,-3-1-4-16,18-20-58 16,-12 5-78-16,-6 3-575 0</inkml:trace>
  <inkml:trace contextRef="#ctx0" brushRef="#br0" timeOffset="164067.04">23617 17889 3433 0,'0'0'172'16,"0"0"-124"-16,0 0-10 16,0 14-20-16,0 9-10 15,17 11-2-15,1-3-3 16,-7 2-3-16,1-2-1 16,-3-3-26-16,2-14-31 15,-5-8-67-15,3-6-547 0</inkml:trace>
  <inkml:trace contextRef="#ctx0" brushRef="#br0" timeOffset="164218.21">23570 17844 3497 0,'0'-5'124'0,"0"-2"-87"16,0-4 4-16,18-3-32 15,8 2-9-15,12 1-32 16,-1 6-43-16,1 2-113 15,-20 3-1555-15</inkml:trace>
  <inkml:trace contextRef="#ctx0" brushRef="#br0" timeOffset="164361.91">23675 17960 2656 0,'0'0'565'0,"0"0"-459"0,0 0-58 16,26 0-4-16,3-14-16 15,23-10-28-15,1 5-111 16,-15 5-542-16</inkml:trace>
  <inkml:trace contextRef="#ctx0" brushRef="#br0" timeOffset="164513.34">23730 18171 2879 0,'0'2'396'0,"0"-2"-326"15,15 0-19 1,11 0 4-16,12-6-18 0,11-21-37 16,-3 1-29-16,-5-2-212 0</inkml:trace>
  <inkml:trace contextRef="#ctx0" brushRef="#br0" timeOffset="164789.53">23983 17723 3400 0,'0'0'258'0,"0"0"-231"15,0 0-22-15,6 5-5 16,20 1 0-16,0 5 0 15,-3 0 0-15,3 9-3 16,-11 8-10-16,14 3 6 16,-17 0 3-16,5 4 3 15,-2-8-6-15,2 5-29 16,-2-19-44-16,-1-4-123 0</inkml:trace>
  <inkml:trace contextRef="#ctx0" brushRef="#br0" timeOffset="164985.51">24047 17700 3317 0,'-6'0'310'0,"6"0"-273"15,0 0-19-15,0-3-18 16,23-5-3-16,9-3-11 15,18-9-23-15,-13 0-68 16,-2 1-310-16</inkml:trace>
  <inkml:trace contextRef="#ctx0" brushRef="#br0" timeOffset="165158.379">24128 17883 3389 0,'0'0'116'16,"0"0"-88"-16,9 0 17 16,17 0-13-16,15 0-32 15,5-19-18-15,-5-1-94 16,-9 2-681-16</inkml:trace>
  <inkml:trace contextRef="#ctx0" brushRef="#br0" timeOffset="165308.55">24178 18097 2988 0,'0'0'431'0,"11"0"-391"15,18 0 35-15,18-8-18 16,5-4-41-16,9-13-16 16,-14 3-52-16,-1 2-236 0</inkml:trace>
  <inkml:trace contextRef="#ctx0" brushRef="#br0" timeOffset="167079.66">25038 17526 2963 0,'0'0'171'16,"0"0"281"-16,0 0-354 16,0 0-51-16,0 0-18 15,17 0-16-15,12-18 0 16,12 4-10-16,-3 2-3 16,2-2 0-16,1 3 0 15,-12 0-3-15,-3 2-3 16,-8 9 3-16,-10-5 2 0,-8 5-8 15,0 0 4-15,0 0 2 16,0 17 0-16,0 15 3 16,0 6 0-16,0 5 0 15,0 10 2-15,0 1-1 16,0 0-1-16,0-4 1 16,0-10-1-16,0-9-2 15,6-15-25-15,-6-10-43 16,6-6-158-16</inkml:trace>
  <inkml:trace contextRef="#ctx0" brushRef="#br0" timeOffset="167417.879">25473 17423 3345 0,'-8'0'310'15,"8"0"-277"-15,0 3-25 16,0 12 4-16,0 7-3 16,0 9-5-16,0 1 0 15,8-7 3-15,10 0 1 16,-4-12 1-16,4 5 4 16,5-10-3-16,6-4-3 15,-3 4-5-15,3-2 1 16,-3 1-3-16,1 2 0 15,-10 0-6-15,-5-1-1 16,-6 0-7-16,-6 1 1 0,0 5-1 16,-12 3 1-16,-20-8-7 15,3 2-28-15,-29-11-34 16,8 0-68-16,13-6-534 0</inkml:trace>
  <inkml:trace contextRef="#ctx0" brushRef="#br0" timeOffset="167608.14">25488 17401 3383 0,'0'0'317'16,"0"0"-286"-16,0 0-14 0,0-3-1 15,23-5-15 1,12-1-1-16,6-2-19 0,17-8-33 15,-15 7-63-15,-13 3-342 16</inkml:trace>
  <inkml:trace contextRef="#ctx0" brushRef="#br0" timeOffset="167867.66">25819 17294 3443 0,'-9'6'244'0,"7"2"-218"16,2 9-5-16,-6 3-6 16,6 11-4-16,-9 5 1 0,9 7-8 15,-6-4 0-15,6-7-4 16,0-5 2-16,0-12-1 16,0-7-1-16,0-6 5 15,6-2-4-15,20 0 1 16,12-2 3-16,11-21-5 15,-2 1-16-15,11-13-50 16,-12 7-90-16,-8 6-985 0</inkml:trace>
  <inkml:trace contextRef="#ctx0" brushRef="#br0" timeOffset="168043.7">25918 17404 2999 0,'0'8'593'15,"0"1"-543"-15,0 7-35 16,0 10 12-16,6 7-7 16,14 8-10-16,0-2-7 15,-5-2-3-15,5-1-22 16,-8-2-63-16,-3-20-286 0</inkml:trace>
  <inkml:trace contextRef="#ctx0" brushRef="#br0" timeOffset="168626.07">25863 16942 3449 0,'0'-6'250'0,"0"6"-224"15,0 0 3-15,32 0-11 0,23 14 3 16,20 20-1-16,18 14-2 16,9 11-5-16,-9 18-2 15,-12 6-8-15,-11 11-3 16,-26 7 0-16,-24 4-1 15,-20-4-1-15,-14 1-1 16,-68 15-11-16,4-23-22 16,-4-32-92-16</inkml:trace>
  <inkml:trace contextRef="#ctx0" brushRef="#br0" timeOffset="174673.44">23582 18642 2443 0,'0'2'1068'0,"0"-2"-951"16,35 0-117-16,58 0 8 16,55-27 13-16,70-22-4 15,41-7-8-15,11-9-4 16,-26 6-5-16,-82 20-25 16,-42-6-148-16</inkml:trace>
  <inkml:trace contextRef="#ctx0" brushRef="#br0" timeOffset="197656.5">27240 5933 821 0,'0'0'1822'0,"0"-4"-1686"16,0 4 182-16,0 0 9 16,0 0-211-16,0 0-66 15,0-2-4-15,0 2-12 16,0 0-14-16,0 0-4 16,0 0 3-16,0 0-8 0,0 2-8 15,0 21 10-15,0 5-3 16,0 9-8-16,0 2 0 15,6 4 3-15,0 0-5 16,8-4-4-16,-8 0-4 16,0-8-28-16,-6-11-38 15,0-6-74-15,0-14-534 0</inkml:trace>
  <inkml:trace contextRef="#ctx0" brushRef="#br0" timeOffset="198175.16">27220 6020 2161 0,'0'-3'1025'0,"0"3"-898"15,0 0-41-15,0-2 1 16,0 2-20-16,0-6-29 16,5 2-13-16,16-4-8 15,-1-3 2-15,12 5-9 0,0-5-6 16,-3 1-3 0,-3 3-1-16,6-1 0 0,-9 2-4 15,-2 1 0-15,-10 1-3 16,-5 4-1-16,-3 0 4 15,9 0-7-15,-12 0 11 16,0 0-1-16,0 0 1 16,0 0 0-16,0 6 0 15,6 9 3-15,-1-1-3 16,4 6 1-16,6 1 1 16,5-1-2-16,-8 0 2 15,8 5-2-15,-8-2-1 16,-7 1 1-16,-2-3 0 15,9-2 0-15,-12 2-1 16,-12 2-7-16,-8-7-2 0,-21 1-10 16,1-5-7-16,-13-7-1 15,10-5-8-15,5 0-19 16,12-13-107-16,17-8-932 0</inkml:trace>
  <inkml:trace contextRef="#ctx0" brushRef="#br0" timeOffset="198513.64">27801 5848 3400 0,'0'0'235'0,"0"0"-214"16,0 0-7-16,0 0 1 16,0 11-9-16,0 4-4 15,17 7 4-15,-11 6-2 16,6 0-2-16,-1 0-1 15,1-3-1-15,-3-5-5 16,-9 0-27-16,0-5-32 16,0-8-61-16,0-4-377 0</inkml:trace>
  <inkml:trace contextRef="#ctx0" brushRef="#br0" timeOffset="198900.96">27772 5865 3489 0,'0'-3'136'16,"0"-2"-89"-16,0-2 5 16,8 0-35-16,13-6-9 15,14 6-4-15,-3-7-4 16,5 4-4-16,-5 9-9 16,-3-3-10-16,-3 4 10 15,-8 0 2-15,-4 0 2 0,-8 0 9 16,-3 0 0-16,6 0 0 15,-9 0 0-15,6 4 3 16,2 7 0-16,-5 3 0 16,6 2 1-16,3 7-4 15,-1 3 1-15,-2-4-1 16,3 1 0-16,-9-1 0 16,2-3 0-16,-5-2 0 15,0-3 0-15,0-2 0 16,0 0 0-16,-5 0 1 15,-19-5 1-15,1 5-2 16,-3-5-10-16,-6 2-29 16,-6-5-27-16,12-4-41 15,3 0-380-15</inkml:trace>
  <inkml:trace contextRef="#ctx0" brushRef="#br0" timeOffset="199181.979">28234 5803 3401 0,'0'2'183'15,"0"5"-145"-15,0 4-21 0,0 3-1 16,8 11-1-16,7 1-8 16,-3 1-3-16,5 2-4 15,-14-4-1-15,14-5-19 16,-11 2-34-16,0-10-59 16,-6-6-420-16</inkml:trace>
  <inkml:trace contextRef="#ctx0" brushRef="#br0" timeOffset="199582.44">28234 5814 3398 0,'0'0'129'16,"0"-2"-97"-16,0-1 1 0,14-1-25 15,7 2-7-15,10-2 5 16,-1-1-3-16,1 3-2 15,1-6 2-15,0 2-2 16,-8 0-1-16,-7 2 1 16,3 4 1-16,-17 0 2 15,15 0-1-15,-18 0 6 16,0 0 3-16,6 0 3 16,-6 0-9-16,5 0 0 15,-2 12-1-15,6 7-5 16,6 2 7-16,-7-2-4 15,7 4 2-15,-4 3-5 0,4-7 1 16,-9 1 1-16,0-1 1 16,-4-6 0-16,-2 0 0 15,0-1 2-15,0 1 2 16,-14 5 1-16,-27 2 1 16,-11 1-9-16,-29 3-6 15,8-5-60-15,12-11-255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3:57:10.5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18250 4139 2041 0,'9'6'110'0,"-9"-6"663"15,0 3-430-15,0-3-269 16,0 0-40-16,0 0-8 16,0 0-5-16,0 0 0 15,0 0-9-15,0 0 6 16,0 0 7-16,0 0 5 16,0 0-3-16,0 0-10 15,0 0-6-15,0 2-5 16,0 1 0-16,-9 2-5 0,1 1 7 15,-16 6-5-15,-2-1 3 16,6-3 4-16,-12 5-7 16,-6-3 1-16,-5 5 3 15,2 0-7-15,0 1 6 16,-8-1-5-16,5 1 2 16,-8 0-2-16,3 2 2 15,-7-5-1-15,-2 6-2 16,0-4 0-16,-3 5 0 15,-6-6 0-15,-5 3 5 16,-1-8-5-16,-2 5 1 0,-10-6 2 16,13 0-2-1,-1-2 1-15,9-3 1 0,-6-1 0 16,15 2-2 0,-3-4-1-16,3 0 0 0,0 0 2 15,2 0-2-15,7 0 0 16,5 0 0-16,3 0 0 15,-2 0 0-15,11 0 1 16,0 0-1-16,0 0 1 16,8 0 1-16,1 0-2 15,3 0 0-15,-13 0 0 16,16-4-1-16,-6 4 1 16,-7 0 2-16,7 0-2 15,11 0 0-15,-5 0 1 16,-4 0-2-16,7 0 1 0,-1 0 0 15,3 0 5-15,-5 0-4 16,2 0 3-16,1 0 3 16,2 0-7-16,0 0 4 15,3 0-1-15,6 0-3 16,-11 0 5-16,11 0 3 16,0 0 2-16,0-2 2 15,0-7 2-15,0 1-4 16,0-13 1-16,0 2-11 15,0-8 4-15,0-10-3 16,11-8 2-16,-5-11-3 16,0-10 2-16,-6-10 0 15,0-12-2-15,0-2-1 0,0 1 1 16,0 0 0-16,0 13 0 16,0 5 0-16,0 10 0 15,0 5 2-15,0 2-2 16,0 3 0-16,0 9 1 15,0 5-1-15,0 4 0 16,0 8-1-16,0 1-3 16,0 8 4-16,0 1 0 15,0 1 0-15,3 7-2 16,-3-2 2-16,0 9 0 16,0-4 0-16,0 4 0 15,0 0-1-15,0 0-2 0,9 0 3 16,-9 0-4-1,11-1-1-15,1 1 4 0,8-6 1 16,12 0 0-16,3 0 1 16,17-3 1-16,9 6-1 15,3-3-1-15,6 6-2 16,-3-2 2-16,17 2 0 16,-2 0 0-16,-1 0 0 15,12-3 0-15,0 0 0 16,8-5 0-16,-2-1 0 15,-12-2 0-15,1 0 0 16,-10 3 1-16,-14-4-1 16,-6 3 0-16,0 1 0 15,-20 3 0-15,0-1 0 16,-12 1 1-16,-12-1 4 0,1 3-5 16,-1 3 4-16,-14-3-4 15,12 3 4-15,-12-3-2 16,6 3-2-16,-6 0 0 15,6 0 2-15,-6 0-2 16,6 0 0-16,-6 0-3 16,8 0 3-16,-2 0 0 15,0 0-1-15,3 0 1 16,8 9-3-16,-11-1 3 16,3 1 0-16,5 0-2 15,-5-1 5-15,2 0-3 16,1 1 0-16,-6-7 0 15,8 6 0-15,-8-2 1 0,3 0-1 16,-3 0 0 0,11 0 0-16,-11-6 0 0,-3 2 0 15,6 4 0-15,2-3 0 16,-11-1 1-16,15 1 1 16,-15 0-1-16,6-3 1 15,-1 2-2-15,-5-2 3 16,0 5-3-16,6-4 2 15,-6 2-2-15,3 0 2 16,6 5-2-16,-1 2 2 16,-2 1-2-16,3 5 0 15,6 3 2-15,-4 7-1 0,4 5 2 16,-4 3-3-16,4 12 2 16,2-1-1-16,-5 8 1 15,2-1-2-15,-2 0 4 16,0 8-1-16,-1-4-3 15,4 0 1-15,-4 3 0 16,4 1 2-16,-3-1-1 16,-1-2 1-16,-5 0-1 15,6-2 0-15,2-1 2 16,-8-3-1-16,0-1-1 16,-3-8 0-16,14-1 1 15,-17-12 3-15,6-3-4 16,0-9-2-16,-6-8 2 15,0 0 4-15,0-7-6 16,3-2 9-16,-3 0-3 16,0 0 3-16,0 0 2 0,0 0-4 15,0 0 2-15,0 0-3 16,0 0-6-16,0 0 3 16,0 0-3-16,0 0 1 15,0 0-1-15,0 0-8 16,0 4-18-16,0 17-18 15,-3 3-26-15,-15-2-143 0</inkml:trace>
  <inkml:trace contextRef="#ctx0" brushRef="#br0" timeOffset="3768.11">10138 4320 2085 0,'0'0'92'16,"0"0"-69"-16,0 3 339 15,0-3 236-15,0 0-450 16,0 0-94-16,0 0-6 16,0 0 1-16,0 0-15 15,0 0-8-15,0 0 0 16,0 0 2-16,0 0-4 15,0 0-3-15,0 0 0 16,0 0-4-16,0 0-1 0,0 0-3 16,18 0-4-1,-4 0-1-15,21-3 0 0,3-2-5 16,3 1 2-16,5 4-3 16,-5-2-1-16,11-2-1 15,-2 2 0-15,2 2-1 16,-9 0 3-16,7 0-2 15,-12 0 0-15,5 0 1 16,-5 0-2-16,-3 0 3 16,-3 0-1-16,14 0-1 15,-8 0 0-15,0 0 0 16,0 0 0-16,11 0 2 0,-5 0 1 16,5 0-1-16,0 0 1 15,9 0-1-15,-8-6-1 16,-1 4 3-16,3-4-4 15,-11 2 0-15,6 4 2 16,-10 0-1-16,-2 0 0 16,-6 0 2-16,12 0-3 15,-3 0 0-15,-3 0 1 16,11 0 2-16,-8 0-1 16,5 0 0-16,1 0-1 15,0 0 1-15,-1 0-2 16,-2 0 1-16,3 0-1 15,-10 0 0-15,13 0 1 16,-9 0-1-16,-9 4 0 16,8-2 0-16,-13-2 1 0,11 0-1 15,-15 4 2-15,3-4 1 16,-5 0-3-16,-1 0 4 16,-2 0-4-16,-4 0 3 15,9 0-1-15,-11 0-2 16,14 0 2-16,-5 0 0 15,8 2-2-15,-9 0 0 16,15 2 3-16,-5-4-3 16,-4 2 0-16,9-2 1 15,-6 4-1-15,-3-4 0 16,3 2 1-16,6-2-1 16,-8 0 5-16,7 4-5 15,1-3 0-15,6-1 3 0,-3 0-3 16,6 4 0-1,-3-4 0-15,-4 0 4 0,4 0-3 16,6 0-1-16,-9 3 3 16,5-3-2-16,-8 0-1 15,6 0 3-15,-6 0 0 16,6 1-3-16,0-1 1 16,-1 5 3-16,7-4 3 15,-6 3-5-15,2-2-1 16,7 2-1-16,-7-4 2 15,7 0-1-15,-6 0 0 16,5 0-1-16,-2 0 0 0,-6 0 0 16,2 0 1-16,1 0 2 15,-3 0-1-15,-1 0-2 16,-8 0 4-16,3 0-1 16,9 0 1-16,-3 0-1 15,-6 0 0-15,8-4-1 16,-2 2 2-16,-6-3 0 15,3 0 0-15,-3 1-1 16,-6 0 3-16,0 3 0 16,1-3 0-16,-4-2-1 15,-3 4 0-15,0-4-1 16,4 4 1-16,-7-4-1 16,-2 2 1-16,2 3-4 15,-11-4-1-15,0 5 0 16,-1 0 2-16,-5 0-2 0,0 0 0 15,0 0-8-15,0 0-19 16,0 0-26-16,0 0-56 0</inkml:trace>
  <inkml:trace contextRef="#ctx0" brushRef="#br0" timeOffset="7394.71">11719 5313 2078 0,'-6'6'132'15,"-11"-5"786"-15,5 3-780 16,-8-2-103-16,2-2-14 15,4 2 15-15,-7-2-12 16,4 5-13-16,0-4-4 16,-10-1 8-16,1 6 18 15,0-2-2-15,-6 0 4 16,-3 2-9-16,-2-2-11 16,-7 2-4-16,-5-5-1 0,-1 5 0 15,1 2-10 1,-6-4 6-16,8 2 0 0,4-4 0 15,-10 2 1-15,4-3-2 16,5-1 5-16,-8 0-2 16,11 4-6-16,-8-4 0 15,-9 0-2-15,5 3 0 16,-2-3 2-16,-6 1-1 16,0 4-1-16,-14-4 2 15,8-1 3-15,0 4-3 16,0-4 4-16,9 0 2 15,3 0 0-15,0 0-4 16,8-4-3-16,-5-6 2 16,5-5-3-16,4-1 0 15,-1 1 1-15,4-5-1 0,5 5 0 16,3-3 0 0,0-5 1-16,9 3-1 0,-4 0 0 15,1-5 0-15,0 0 0 16,3 3 1-16,5-1-1 15,-2-3 0-15,3 4 0 16,-4 3 0-16,10-1 1 16,-1 1-1-16,-2 1 3 15,2-5-3-15,0 7 1 16,6-3-1-16,-8-2 0 16,14 5 0-16,0-4 1 15,0 2 2-15,0-2-1 16,0-2-1-16,0 0 1 0,0 2-1 15,20-5 3 1,-8-2-1-16,8 6-3 0,-2-4 0 16,5 1 0-16,3-1 1 15,3 6-1-15,3-1-1 16,3-3 1-16,3 3 2 16,-9 0-2-16,3 1 1 15,0 5 1-15,0-3-2 16,-3 3 0-16,8 0 0 15,1 2 0-15,0-1 3 16,14-1 0-16,4-4-3 16,-1 5 1-16,9-1-1 0,-3-1 0 15,0 6 0 1,6-2 0-16,-6 5 0 0,2-2 0 16,-2 8 0-16,3-2 0 15,6-2-1-15,-9 2 1 16,9 2 0-16,-6 0 4 15,8 0-4-15,-8 0-3 16,-3 0 3-16,0 0 0 16,3 6-1-16,-6 0-1 15,-5 8 2-15,-1-4-1 16,-6 1-1-16,1 4 2 16,-1-1 0-16,-11 3 0 15,12-3 0-15,-9 6 0 16,-4-4-1-16,7 4 1 15,-3 0 0-15,-3-3 2 0,-6 0-1 16,3-1-1-16,-6 1 0 16,0-3-3-16,0 4 3 15,-8-5 0-15,-1 5 0 16,9-4 0-16,-11-1 0 16,-1 1 2-16,10 4-1 15,-16-6 1-15,7 4-2 16,-4-1 3-16,4 1-3 15,-9-2 3-15,0 2-1 16,-1 2-2-16,4 2 0 16,-3 0 5-16,-6-1-3 15,0 7-2-15,0-7 2 16,0 4-2-16,0-1 4 0,0 3-4 16,0 1 0-16,-15-1 3 15,4 1 3-15,-10 2-2 16,4-3-1-16,0 7 0 15,-10-4-1-15,1-2 0 16,0-1 1-16,0 0 0 16,-3 0-1-16,-6 0 1 15,-3-2 0-15,-8-3-3 16,-4-1 2-16,1-5-2 16,-6 2 2-16,-3-11-2 15,2-1 0-15,4 2 0 16,-3-6 0-16,11 0-1 15,1 4-4-15,5-4-6 16,15 0-10-16,0 0-63 0,14-11-528 16</inkml:trace>
  <inkml:trace contextRef="#ctx0" brushRef="#br0" timeOffset="10592.81">16655 5313 2269 0,'0'0'58'0,"3"0"245"16,21 0 361-16,-7 0-592 15,9-4-40-15,-6-2-5 16,12-2-14-16,3 2-13 16,3 5-8-16,-6 1-36 15,6 0-97-15,-15 0-207 16,-8 0-1938-16</inkml:trace>
  <inkml:trace contextRef="#ctx0" brushRef="#br0" timeOffset="10834.12">16623 5440 2144 0,'-5'1'138'0,"5"-1"524"15,0 0-267-15,0 0-298 16,0 0-43-16,0 0 5 16,0 0-22-16,0 0-32 15,5 0-5-15,16 0 0 16,2 0 6-16,15-5-6 16,26-3-41-16,0-4-88 15,-15-1-695-15</inkml:trace>
  <inkml:trace contextRef="#ctx0" brushRef="#br0" timeOffset="16146.76">15467 6305 2154 0,'0'3'138'0,"0"2"-86"16,0-1 295-16,0-4 168 15,0 0-384-15,0 0-70 16,0 0 12-16,0 0-11 16,0 0-19-16,0 0-17 15,0 0-3-15,0 0 2 16,0 0-5-16,0 0-5 16,0 0-4-16,0 0-3 15,0 0-3-15,17 0-3 16,4 0 3-16,2 0 2 15,9 0-4-15,12 0-3 16,-7 0 4-16,-2 0-4 16,6 0 0-16,-9 0 0 15,-3-4 0-15,3 4 0 16,-12-3 0-16,1 1 0 0,-4 2 0 16,-5-3 3-16,-10 3-3 15,7 0 0-15,-9 0-6 16,6 0 0-16,-6 0-17 15,0 0-25-15,12 0-12 16,2 3-18-16,1 7-88 16,2-4-587-16</inkml:trace>
  <inkml:trace contextRef="#ctx0" brushRef="#br0" timeOffset="17728.04">17170 6327 2174 0,'0'3'164'0,"0"-3"666"16,0 3-632-16,0-3-149 15,0 0-13-15,0 0 25 16,0 0-3-16,0 0-27 16,0 0-4-16,0 0-1 15,0 0-8-15,0 0-5 0,0 0 1 16,0 0-2-1,0 0-6-15,0 0 3 0,8 0-1 16,21 0-1-16,-5 0 3 16,10 0-5-16,16 0-3 15,-9 0-1-15,5 0 1 16,-5-3 0-16,5 0-4 16,-11 0 1-16,6-3-5 15,-21 6-18-15,3-1-38 16,-20-6-89-16</inkml:trace>
  <inkml:trace contextRef="#ctx0" brushRef="#br0" timeOffset="24410.48">9886 6163 2151 0,'-9'-6'578'0,"6"-1"166"16,3-1-653-16,-9 2-55 16,9 0 12-16,0 2-15 15,0 4-14-15,0 0-11 16,0 0-3-16,0 0 0 15,0 0-1-15,0 0-4 16,0 10 0-16,0 17 1 16,-6 11 5-16,6 9 1 0,-8 10 1 15,5 1-3 1,-3 5-1-16,0-6-1 0,6-1 0 16,-9-5-1-16,9-4-2 15,0-7 1-15,0-4-1 16,0-5 1-16,0-8-1 15,0-2 0-15,0-13-6 16,0-1-7-16,0-3-16 16,0-4-18-16,0 0-37 15,0-11-127-15</inkml:trace>
  <inkml:trace contextRef="#ctx0" brushRef="#br0" timeOffset="24782.36">9665 6567 2041 0,'0'0'202'16,"0"0"958"-16,0 0-1025 16,0 0-89-16,0 0-14 15,0 0-7-15,0 0-14 16,0 0-6-16,0 9-3 15,9 11 7-15,2 5 6 16,1 0-2-16,-6 6-3 16,8 0-2-16,-2 0-2 15,-4 0-1-15,1-5 0 0,6-1-1 16,-12-6-2-16,5-5 3 16,-2-2-1-16,0-4-4 15,0-8 9-15,0 0-3 16,14 0 8-16,6-14-6 15,6-13 10-15,12-10-16 16,-1-2-2-16,18-18-16 16,-3 12-33-16,-20 0-189 0</inkml:trace>
  <inkml:trace contextRef="#ctx0" brushRef="#br0" timeOffset="26732.25">9026 9212 2230 0,'0'2'123'0,"0"-2"835"0,0 0-781 16,0 0-116-16,0 0-17 16,8 0-15-16,1-8 1 15,17-3-14-15,3 0-1 16,3 0-5-16,3-7-4 16,-3 7-6-16,6-3-9 15,-9 3-23-15,12 8-56 16,-15 1-114-16,-3-2-675 0</inkml:trace>
  <inkml:trace contextRef="#ctx0" brushRef="#br0" timeOffset="26945.89">9063 9370 2078 0,'0'0'1288'0,"0"0"-1118"16,0 0-114-16,6-3-20 16,15-13-2-16,5-2-19 15,11-8-10-15,7 5-5 16,0-2-8-16,20 0-35 16,2 3-69-16,-22 4-501 0</inkml:trace>
  <inkml:trace contextRef="#ctx0" brushRef="#br0" timeOffset="28330.96">20784 13747 2236 0,'0'0'516'0,"0"0"144"16,0 0-559-16,3 0-56 15,23-12-4-15,3-5-13 16,3 1-10-16,15-4-8 16,2 6-3-16,0-3-4 15,-2 2-3-15,2-1-10 16,-2 4-8-16,-1 0-14 16,-8 7-30-16,-3 5-22 0,-9 0-207 15,-6 0-1198-15</inkml:trace>
  <inkml:trace contextRef="#ctx0" brushRef="#br0" timeOffset="28587.19">20889 13845 2059 0,'0'2'862'0,"0"-2"-387"16,0 0-393-16,0 0-23 0,0 0 4 16,0 0-22-1,17-2-21-15,9-9-4 0,3-3-6 16,18-4-2-16,-7-7-8 16,19 3-3-16,28-15-28 15,-9 6-73-15,-17 1-405 0</inkml:trace>
  <inkml:trace contextRef="#ctx0" brushRef="#br0" timeOffset="30378.809">6698 6157 1918 0,'0'0'1132'0,"-8"0"-816"15,8 0-232-15,0 0-53 16,0 0-2-16,0 0-9 15,0 15-8-15,0 10 8 16,0 4 4-16,0 8 2 16,8-1-3-16,-8 7-6 15,0 1-1-15,0 1-9 0,0 4 0 16,0-8-4-16,0 5 0 16,0-7 2-16,0-4-5 15,-8-8 2-15,8-9-2 16,0-4-9-16,0-8-25 15,0-6-36-15,0 0-91 16,0 0-855-16</inkml:trace>
  <inkml:trace contextRef="#ctx0" brushRef="#br0" timeOffset="30727.829">6570 6561 2315 0,'0'0'18'16,"0"0"1066"-16,0 0-977 15,0 0-70-15,0 0 5 16,0 0-16-16,0 0-11 16,0 4-14-16,0 9 7 15,9 6 7-15,9 7-3 16,-7 0-1-16,1 2-2 15,8-3 0-15,-11 0-7 16,8-1 3-16,-8-11-5 16,6-1 6-16,-7-4-3 0,-2-4-3 15,-6-4 8-15,3 0 8 16,12-4-4-16,-7-18-7 16,16-13-5-16,7-1-2 15,13-23-30-15,-6 8-72 16,-6 6-412-16</inkml:trace>
  <inkml:trace contextRef="#ctx0" brushRef="#br0" timeOffset="34389.06">4130 5778 3264 0,'6'0'351'0,"-6"-4"-318"16,0 4-25-16,3 0 10 16,17 0 2-16,6 15-9 0,15 10 7 15,20 15 0-15,6 10-5 16,14 10-3-16,9 11-4 16,9 1-2-16,-9 2 2 15,14-4-2-15,-11-4-4 16,-5-8 1-16,-7-3-1 15,-5-9 2-15,-7-2-2 16,-14-3 0-16,4-6 0 16,-22-5 0-16,1-1 4 15,-9-3 0-15,-6-7-1 16,1 0 3-16,-1-2-6 16,-3 0 4-16,-5-6-1 15,8 7-2-15,-6-4-1 16,1-1 2-16,-4-1-1 0,-2-4-1 15,0-3 0-15,-4 1 1 16,-8 1-1-16,6-6 0 16,-6-1 0-16,6 0 0 15,-6 4 1-15,0-4 1 16,0 0-2-16,0 2 0 16,0 2 0-16,3-2 2 15,6 2-2-15,-9-4 0 16,0 2-2-16,0-2 2 15,0 0 5-15,0 0-5 16,0 0-2-16,0 0 2 16,0 0-4-16,0 0 0 15,0 0 1-15,0-2 0 0,0-10-1 16,-12 3 1 0,6-7 3-16,0 2 0 0,-11-10 0 15,8 2 1-15,3-4-1 16,-8 2-6-16,8-5 6 15,0-2-4-15,6 3-3 16,-6 0 0-16,6-3 3 16,0 2 4-16,0 2-8 15,0 2 8-15,0 1 0 16,0 4 1-16,0 1 1 16,0 7 2-16,0 4 1 15,0 2 5-15,0 6 0 16,0 0 0-16,0 0-2 0,0 0-6 15,0 0 0 1,0 0-2-16,0 0-6 0,0 13 3 16,0 8 3-16,12 4 2 15,8 10 0-15,-8 5-1 16,8-2 1-16,-5 0 2 16,11 1 0-16,-11-2-4 15,-1-6 2-15,4-4-2 16,-7-1 0-16,-11-7 0 15,3-1 1-15,-3-2 0 16,0-10 0-16,0 3 1 16,0-4-1-16,0-1 1 15,0-3 0-15,-14 3-1 16,-13-4 7-16,-10 0-5 0,-13 0 0 16,1 0-1-16,-15 0 0 15,9 0 4-15,-3 0-6 16,2-9 1-16,13-5-1 15,2-2-2-15,12-8-10 16,0-3-20-16,20 4-42 16,-2 1-534-16</inkml:trace>
  <inkml:trace contextRef="#ctx0" brushRef="#br0" timeOffset="42495.659">2256 5313 2256 0,'0'0'369'15,"0"0"426"-15,0 0-696 16,0 0-62-16,0 0 15 16,0 0-9-16,0 0-24 15,0 0-11-15,0 0-3 16,0 0 0-16,0 0-3 15,0 0-1-15,0 0-1 16,0 2 0-16,0 21-1 16,0 10 1-16,0 22 3 0,0 6 0 15,0 13-1-15,0 4 1 16,0-5-1-16,0 1-1 16,0-10-1-16,0-15 0 15,3-10 0-15,-3-13-2 16,8-12-22-16,1-14-43 15,-3-23-63-15,-6-13-610 0</inkml:trace>
  <inkml:trace contextRef="#ctx0" brushRef="#br0" timeOffset="42721.82">2282 5219 1898 0,'0'0'1671'0,"0"0"-1621"15,0 23-46-15,6 13 0 16,20 14 20-16,3 11-12 16,6 4 1-16,6 2-6 15,-4-2-7-15,-5-4 0 16,-3 0 0-16,-8-11-13 16,-1-5-28-16,-20 0-46 15,0-14-84-15,-15-14-810 0</inkml:trace>
  <inkml:trace contextRef="#ctx0" brushRef="#br0" timeOffset="42863.64">2305 5774 2583 0,'0'0'808'0,"0"-2"-682"16,0-2-103-16,9-4-17 15,14-5-6-15,27-11-5 16,-4 5-88-16,-14-3-525 0</inkml:trace>
  <inkml:trace contextRef="#ctx0" brushRef="#br0" timeOffset="44037.11">2596 5561 2213 0,'0'-9'779'0,"0"0"-321"15,0-4-395-15,0-1-20 16,0-1-7-16,-9 4-7 0,9 6-13 15,0-1-12 1,0 6-4-16,-9 0-7 0,9 0-10 16,0 6-3-16,0 10 19 15,0 7 1-15,0 5 0 16,9 0-2-16,8 0 1 16,15-3-1-16,-5 1 2 15,2-1-3-15,0-1 3 16,-12 1 0-16,-5-5-6 15,-4-1-5-15,-8 1-1 16,0-7 1-16,0 5 4 16,-20-11-5-16,3 0-24 15,-4-5-1-15,4-2-16 0,-3-5-66 16,14-20-159 0,6-12-41-16,0 0 164 0,6-6-10 15,20-3 54-15,0 0 111 16,-3-2 0-16,9 6 3 15,-6 3 257-15,-11 9 88 16,-1 15-47-16,-8 3-116 16,-6 8-75-16,0 4-29 15,0 0-47-15,0 0-34 16,-6 18 1-16,6-1-1 16,0 5 6-16,0 1-2 15,0-6-3-15,0-3-1 0,12-3 3 16,8-2-3-1,6 2 0-15,-2-2 0 0,2-1 8 16,-3 3-5-16,0-3-3 16,1 1 0-16,-16 2-3 15,7-5 3-15,-9 2-2 16,-6-2-1-16,0-1-4 16,0-1-1-16,0-2-2 15,0-2 9-15,-12 0 1 16,3 0 0-16,1 0-1 15,2 0 0-15,-3-6 1 16,9-5 8-16,0-3-1 16,0-6-7-16,20-5-4 15,-2-3-6-15,2-3-8 16,-2 3-8-16,2-1 2 0,-8 10 6 16,-10 1 14-16,-2 11 4 15,0 7 10-15,0 0 19 16,0 0-10-16,0 1-14 15,-2 17-5-15,-4 1 12 16,0 11 1-16,6-5-4 16,0 0-1-16,0-3-3 15,0-10-5-15,12-6 0 16,-1-6 0-16,7 0 10 16,8-18 11-16,6-15-20 15,-6-6-1-15,-3-1-15 16,-3 5 7-16,-8 14 8 15,-6 10 0-15,-6 6 12 0,0 5-12 16,0 0-8-16,9 20 8 16,-4 10 1-16,10 1 4 15,-1-4-3-15,-2-4 1 16,8-3-3-16,-14-13-8 16,9-7-5-16,-4 0 0 15,-2-7 13-15,9-13 7 16,-10-5-7-16,1 7 0 15,-3 5 7-15,0 7 4 16,-6 6 0-16,0 0-11 16,8 0-7-16,-5 0-5 15,12 0 7-15,-4 3 5 16,-2-3 0-16,3 0-4 16,-7 0 4-16,7-9 0 0,3-13 0 15,-7 5 0-15,1-1 0 16,3 12 8-16,-7 5 9 15,4 1-10-15,3 0-7 16,5 7 3-16,4 13-3 16,5-9 0-16,3-11-9 15,-3 0-56-15,-9-19-322 0</inkml:trace>
  <inkml:trace contextRef="#ctx0" brushRef="#br0" timeOffset="44435.33">3557 4790 3322 0,'0'12'295'0,"0"8"-291"16,15 13 13-16,8 16 27 15,9 9-18-15,6 11-11 16,-6-5-8-16,0-1-5 15,-3-10 0-15,-9-11-1 16,-11-14-1-16,8-11-3 16,-17-12-3-16,0-5 1 15,0 0 5-15,0 0 0 16,6-25-4-16,0 3-24 16,6-4 2-16,5 7 13 0,-2 5-9 15,11 8 13-15,-9 6 0 16,9 0-7-16,-8 16 10 15,-12 5 5-15,2 1 1 16,-8 1 0-16,0-1 1 16,-20-2 3-16,-15-1-4 15,-11-9-21-15,2-3-59 16,12-7-149-16</inkml:trace>
  <inkml:trace contextRef="#ctx0" brushRef="#br0" timeOffset="44930.28">3860 4750 3069 0,'0'0'540'15,"0"7"-503"-15,0 24-27 16,0 16 22 0,5 16 2-16,22 1-11 0,5 1-13 15,-3-5-4-15,3-13-6 16,0-13 0-16,0-17-4 15,-9-11-14-15,3-6-6 16,-9-6 16-16,7-17 8 16,-10-5-5-16,-8 7-3 15,0 3 8-15,-6 13 10 16,0 5-5-16,0 0-3 16,0 0-2-16,0 5-3 15,8 13 3-15,4-3 0 0,-3-3 0 16,8-3 0-16,-11-9-6 15,3 0-7-15,8-12 13 16,-11-10 3-16,6-6-1 16,-12-1-1-16,0 13 19 15,0 1-3-15,0 13 0 16,0 2-9-16,11 0-8 16,4 6-9-16,2 25-3 15,15 10 10-15,-3 16 2 16,-3 13 4-16,1 3-4 15,-22 3-4-15,-5-1 1 16,0-13-3-16,-32-15 4 16,-11-10 2-16,-18-15 3 0,-9-13-3 15,-32-18-23-15,30-22-65 16,8-14-466-16</inkml:trace>
  <inkml:trace contextRef="#ctx0" brushRef="#br0" timeOffset="45520.24">4540 4822 3224 0,'0'0'377'15,"0"0"-291"-15,0 13-76 16,14 13-7-16,12 13 3 0,6 16 2 16,-3 3-4-16,3 1-4 15,0-3 0-15,-6-10-8 16,-17-13-4-16,0-10-3 16,-9-15 3-16,0-8 12 15,0 0 6-15,-24-25 6 16,-16-17-7-16,8-22-1 15,-3-16 2-15,-3 2-6 16,12-1 6-16,12 8 1 16,14 15-3-16,0 11-4 15,0 14-4-15,32 13-2 16,2 7 0-16,1 11-1 16,-3 0-7-16,0 19-30 15,-6 16 22-15,-8 5 6 16,-18-2 6-16,0 0 2 0,0-5 0 15,-18-4 2-15,-2-7-4 16,-6-14-18-16,14-8-74 16,-2 0-827-16</inkml:trace>
  <inkml:trace contextRef="#ctx0" brushRef="#br0" timeOffset="45998.4">4769 4647 2895 0,'0'0'738'15,"0"0"-677"-15,3 0-45 16,12 0-10-16,5 6-5 16,9 10 7-16,3 9-2 15,-6 0-3-15,-6 1-3 0,4-6-2 16,-19-6-6 0,-5-3 0-16,0-7-5 0,0-4 11 15,0 0 2-15,-5-15 9 16,-1-15-9-16,-3-10-19 15,9-8-15-15,0 3 0 16,0 8 1-16,9 9-17 16,5 11-7-16,1 11 19 15,5 6 5-15,-8 0-4 16,-1 20-50-16,-2 5 87 16,-3 6 17-16,0 1 56 15,-6-1-16-15,3-4-1 0,2-3-7 16,4-3-19-1,6-6-10-15,2-4-9 0,1-6-8 16,2-5 1-16,6 0 6 16,-3-2-9-16,-2-21 2 15,-4-8-3-15,-14 0 5 16,9 1-4-16,-12 1-1 16,0 9 13-16,-21 3 12 15,1 9-10-15,-9 5-10 16,0 3-5-16,0 0-1 15,3 26-27-15,8 0-70 16,9-1-317-16</inkml:trace>
  <inkml:trace contextRef="#ctx0" brushRef="#br0" timeOffset="46378.05">5376 4514 2026 0,'0'-8'1377'0,"-14"-1"-1110"15,-4 1-234-15,-5 0-9 16,9 2 5-16,-1 3-14 16,3 3-13-16,7 0-2 15,5 0-4-15,0 9-14 16,0 1-7-16,0 2 0 16,17-1 2-16,12 1 8 15,-3-7 8-15,6 4 7 16,9 4 1-16,-3 7 4 15,-6 9-5-15,-9 7 2 0,9 13 11 16,-15 7-1-16,1 3-2 16,-4 3-4-16,-8-9 0 15,-6-8-4-15,0-7 2 16,-6-13 5-16,-17-12 7 16,-15-13-2-16,-5 0-3 15,-15-17-3-15,5-28-2 16,18-16-6-16,9-13-13 15,20-2-8-15,27-26-9 16,22 26-38-16,7 9-284 0</inkml:trace>
  <inkml:trace contextRef="#ctx0" brushRef="#br0" timeOffset="48495.159">6387 9231 2103 0,'0'0'1247'0,"0"0"-1045"16,9 0-146-16,-3 0-30 16,14 0-1-16,1-7-9 15,25-5-8-15,-2 6-4 16,11-1-3-16,3-2 2 16,0 3-3-16,-3 3 0 15,3 3-16-15,-8 0-14 0,-10 0-28 16,13 0-46-16,-18 0-140 15,-9 3-466-15</inkml:trace>
  <inkml:trace contextRef="#ctx0" brushRef="#br0" timeOffset="48778.14">6553 9358 2059 0,'-6'4'486'15,"0"-4"277"-15,6 0-640 16,0 0-32-16,0 0-13 16,0 0-32-16,0 0-29 15,0 0-4-15,6 0-2 16,9-5 5-16,2-1 1 15,12-3-5-15,12 4-1 16,17-5-5-16,6-1-6 16,38 1-10-16,-15 4-30 15,-12-4-166-15</inkml:trace>
  <inkml:trace contextRef="#ctx0" brushRef="#br0" timeOffset="56102.71">835 7729 1315 0,'0'-6'752'0,"0"0"472"15,0-5-1086-15,0 0-88 16,0 2 15-16,-17 1-29 16,14 6-25-16,-9-2-8 15,-2 4 0-15,-4 0-3 16,1 6 0-16,-7 14-7 16,10 5 6-16,8 0-7 15,-3 1-1-15,9 2-5 16,0-3 10-16,21 0 3 0,11 1 0 15,3-1-4-15,11-5-2 16,-5-3 2-16,-1 1-3 16,-8-4 7-16,-8-3 0 15,-10 0-7-15,-14-2-1 16,0-4-4-16,0 4 9 16,-23 2 1-16,-9 0-10 15,-9 0-38-15,-14-11-69 16,6 0-188-16,11-6-2029 0</inkml:trace>
  <inkml:trace contextRef="#ctx0" brushRef="#br0" timeOffset="56434.83">748 7565 2074 0,'0'-2'169'0,"0"2"783"15,0 0-803-15,0-3-81 16,0-1-8-16,0 4-7 16,0 0-20-16,0 0-12 15,0 4-17-15,0 18-4 0,9 12 10 16,11 11 10-1,6 15-2-15,12 1-6 0,-6 4-3 16,-3 2-4-16,0-4-5 16,0-6-3-16,-3-7-25 15,-14-5-37-15,-6-14-96 16,-6-11-1276-16</inkml:trace>
  <inkml:trace contextRef="#ctx0" brushRef="#br0" timeOffset="61209.64">1076 7656 3331 0,'0'0'178'16,"-3"0"-132"-16,3 0-8 16,0 0-3-16,0 0-20 15,0 0-15-15,0 0-9 16,18-6 4-16,8-3 4 16,-9-1-2-16,9 4 0 15,-14 3-6-15,6 3-3 16,-13 0-3-16,4 0 6 15,-3 5-3-15,-6 15 2 16,0 9 1-16,0 7-4 16,0 3-11-16,-20 3 23 0,2-2 1 15,6-4 10-15,1-4-5 16,11-10 5-16,-12-5 0 16,12-3-1-16,0-5-1 15,0-7 3-15,0 2-3 16,0-4 0-16,0 0 1 15,18 0 4-15,-10 0 0 16,16 0 1-16,-1-11-5 16,9-7-3-16,0 1-3 15,-9-3-3-15,9-1 0 16,0-3 0-16,-15-1-5 16,10-1-4-16,-10-1-15 0,-8-2-6 15,-3 1-1-15,-6 8 6 16,0 9 18-16,0 0-2 15,-15 8-14-15,3 3 6 16,-2 0 13-16,5 0 4 16,-5 3 0-16,5 8 0 15,0 9 5-15,9 3 2 16,0-1-3-16,0 3-3 16,0-1-1-16,0-6 10 15,6-4-6-15,6-5-4 16,8-9 4-16,-3 0 1 15,10-10 6-15,-13-20-3 16,18-11-8-16,-12-4-13 0,1-6-5 16,-10 8-2-1,-8 4 12-15,-3 14 8 0,0 7 17 16,0 12-11-16,-9 6 3 16,-2 0-9-16,-4 10 0 15,4 11 0-15,-1 5 0 16,6-3 0-16,6-6 0 15,0-1-9-15,0-7 6 16,0-3-5-16,18-3 8 16,-7-1-8-16,10-2-1 15,-10 0 0-15,4 0 4 16,-4 4 5-16,-2 1-1 16,6 0 1-16,5 1 0 15,-8 0 0-15,-7-1 0 16,10 1 0-16,-3-3 0 0,-9-3 0 15,2 0 0-15,7 0 1 16,-6-11 9-16,0-12-10 16,-4 1 0-16,7-3-4 15,-9 1 4-15,0 13 3 16,0 3 22-16,0 8 9 16,0 0-26-16,6 0-8 15,0 6-8-15,8 10 8 16,4 5-1-16,2-5 1 15,3-2-1-15,9-14 1 16,-14 0 0-16,8 0 1 16,-14-28 1-16,2-5-2 15,-14-4-12-15,0-1-1 0,-6 7 1 16,-20 10-3-16,0 6-10 16,-18 15 4-16,15 0-51 15,9 17-269-15</inkml:trace>
  <inkml:trace contextRef="#ctx0" brushRef="#br0" timeOffset="61728.02">2113 7351 3465 0,'0'0'150'16,"0"0"-108"-16,18-8-22 15,20-17-6-15,17-16-7 16,20-6-4-16,13-2-3 16,2-2 0-16,-3 6 0 15,-15 6-18-15,-8 8-12 16,0 0-22-16,-20 15-62 15,-21-2-314-15</inkml:trace>
  <inkml:trace contextRef="#ctx0" brushRef="#br0" timeOffset="62185.39">2218 7122 3112 0,'0'0'256'0,"-6"-1"-184"16,6 1-8-16,0 0-23 16,0 0-22-16,-8 0-15 15,5 1-4-15,-3 19 0 16,-17 5 0-16,8 10 3 16,-5 0 5-16,-1 1 0 15,10-9 8-15,-4-7-7 16,9-3 4-16,6-3-1 15,0-8-6-15,0 2-2 16,0-2-4-16,0 2 0 0,6-5 0 16,20 5 0-16,9 0 5 15,0-2-2-15,17 0-3 16,24-6-21-16,-12 0-51 16,-6 0-416-16</inkml:trace>
  <inkml:trace contextRef="#ctx0" brushRef="#br0" timeOffset="63010.77">2924 6691 2980 0,'0'0'374'15,"0"0"-302"-15,0 0-51 16,0 0-6-16,0 0-1 16,0 0-10-16,9 0-1 15,-3 9 2-15,-1 4 12 16,1 5 10-16,9 4-9 16,-4-3-3-16,1-2 2 15,3 1-13-15,2-10 4 16,0-2-3-16,10-6 3 15,5 0 9-15,5 0-4 16,1-14-7-16,3-1-4 16,-1 7-2-16,-8 2 0 0,-17 4 0 15,8 2-3-15,-14 0 3 16,5 0-3-16,-14 0-1 16,6 13-1-16,-6 1-2 15,0 6-5-15,0 5-9 16,-26 1-1-16,0 5 1 15,-3-2-33-15,-21-4-48 16,13-8-189-16,5-11-2527 0</inkml:trace>
  <inkml:trace contextRef="#ctx0" brushRef="#br0" timeOffset="63362">2956 6694 3116 0,'0'0'305'0,"0"0"-235"0,0 0-28 16,0 0 5-1,0 0-21-15,0 0-17 0,0 0 2 16,0 0 3-16,9 0-6 16,14-6-2-16,21-14 0 15,14-2-6-15,35-18-25 16,-6 10-102-16,-17-1-834 0</inkml:trace>
  <inkml:trace contextRef="#ctx0" brushRef="#br0" timeOffset="65512.82">1291 8439 2691 0,'-6'0'782'0,"6"0"-713"0,0 0-43 15,0 0 21-15,12-2-12 16,26-21-20-16,5-11-5 16,21-11-6-16,18-12 0 15,5-5 0-15,6 1-4 16,0 1-2-16,-6 13-28 15,0 2-37-15,-14 14-79 16,-33 13-474-16</inkml:trace>
  <inkml:trace contextRef="#ctx0" brushRef="#br0" timeOffset="65745.25">1393 8598 3440 0,'0'0'102'15,"0"0"-77"-15,0 0 1 16,3 0 18-16,17-7-30 16,12-10 4-16,18-14 8 15,19-10-14-15,13-14-7 16,8-9-5-16,55-37-35 15,-26 15-123-15,-23 10-2648 0</inkml:trace>
  <inkml:trace contextRef="#ctx0" brushRef="#br0" timeOffset="68578.72">896 6883 3224 0,'-6'-5'145'16,"0"1"-78"-16,6-1 17 15,-8 2-27-15,8 3-30 16,0 0-12-16,0 0-11 16,0 0-4-16,0 3 0 15,0 20-4-15,0 10 4 16,0 6 0-16,20 6 3 16,6 0 0-16,6 1 1 0,3-12 0 15,6-3 0 1,2-11-2-16,-8-14 1 0,6-6 3 15,-18-6 6-15,9-23-3 16,-17-11-4-16,2-7-5 16,-17-4-9-16,-6 1-7 15,-34 1-5-15,-16 15-2 16,-5 15 5-16,-3 17-8 16,-5 12-10-16,19 25-42 15,10-2-420-15</inkml:trace>
  <inkml:trace contextRef="#ctx0" brushRef="#br0" timeOffset="72714.209">9270 16214 3297 0,'0'0'135'15,"0"0"-98"-15,0 0 28 16,0 0 2-16,0 0-35 16,0 0-15-16,0 0-2 0,0 0 3 15,0 0-2-15,0 0-2 16,0 0-2-16,0 0 4 15,14 0-5-15,7 0 1 16,19 0-1-16,12 6-3 16,-5-4-1-16,14 7-5 15,6 0 3-15,3-2 0 16,5 0-5-16,4 1 5 16,11-3-5-16,3-1 2 15,8-4 3-15,-2 0-5 16,6 0 3-16,2-12-3 15,-5 3 2-15,-9-1 0 16,-12-2-2-16,-17 6-2 0,-23 4 2 16,5 2 5-1,-20 0-2-15,-11 0 0 0,-1 0 1 16,4 0 4-16,-9 0-2 16,-4 0 0-16,1-3-2 15,0 0 2-15,-6 3 5 16,0 0-3-16,0-3-1 15,0 3 2-15,0 0-5 16,0 0-4-16,0 0 1 16,0 0-1-16,0 0 0 15,0 0-2-15,0 0-1 16,0 0-1-16,0 0-6 16,0 0-5-16,0 0-15 15,0 0-19-15,-12-8-113 0</inkml:trace>
  <inkml:trace contextRef="#ctx0" brushRef="#br0" timeOffset="75950.6">16167 16164 3145 0,'0'0'220'0,"12"0"-161"0,20 0 1 16,26-4 2-16,15-1-14 16,40 1-19-16,50 4-10 15,52 0-5-15,17 0 1 16,9 18 7-16,-26 8-11 15,-38-10 0-15,-31 1 0 16,-39 0-2-16,-40-8 1 16,-15-4-6-16,-17 1-1 15,0-4-3-15,-15-2 0 16,-17 0-9-16,-3-11-17 16,-23-14-84-16,-12-3-858 0</inkml:trace>
  <inkml:trace contextRef="#ctx0" brushRef="#br0" timeOffset="78394.53">9002 10907 3287 0,'0'0'244'0,"0"0"-181"16,0 0-35-16,9 0 10 0,23 0-17 15,9-11-14 1,20 2-5-16,8-7-2 0,7 1 0 16,-3 4 0-16,-9 0-7 15,-1 3-5-15,-22 2-16 16,-9 2-15-16,-12 2-33 15,-5 2-51-15,-15 0-114 16,0 2-182-16,-20 10-1196 0</inkml:trace>
  <inkml:trace contextRef="#ctx0" brushRef="#br0" timeOffset="78654.239">9052 11084 2822 0,'-9'0'454'16,"9"0"-360"-16,-3 0 1 0,3 0-7 15,0 0-37-15,0 0-29 16,0 0-7-16,0 0 0 16,0 0-2-16,0 0-2 15,0 0 2-15,0 0-5 16,18 0-2-16,19 0 4 15,7-2 3-15,14-7-7 16,9-3-6-16,14-3 0 16,18-9-12-16,-15 8-41 15,-23-4-182-15</inkml:trace>
  <inkml:trace contextRef="#ctx0" brushRef="#br0" timeOffset="83710.22">6135 10901 3270 0,'0'0'316'0,"0"0"-270"0,0 0-25 16,0 0 23-16,0 0-12 16,5 0-22-16,19 0-10 15,13-3 3-15,22-8 2 16,36-9-1-16,59-6 4 16,59-4-2-16,19-4 5 15,0 3 1-15,-31 11-2 16,-65 7-6-16,-22 3-2 15,-39 6-1-15,-17 0-1 16,1 2-5-16,-1-2 0 16,-9 3 0-16,-23 1 0 15,-14 0 1-15,-9 0-1 16,-3 0 5-16,0 0 0 16,0 0-13-16,0 0-33 15,0 0-104-15,0-5-2688 0</inkml:trace>
  <inkml:trace contextRef="#ctx0" brushRef="#br0" timeOffset="104934.06">6239 12300 2236 0,'0'0'509'15,"0"0"-357"-15,-6 0-17 0,6 0 28 16,0 0-76-16,0 0-49 15,0 0-3-15,0-3 6 16,0 3-4-16,0 0-9 16,0 0 1-16,0 0 0 15,0 0-17-15,0 0-6 16,0 0-2-16,0 0-4 16,0 0 0-16,0 0-1 15,0 0-1-15,0 0-2 16,0 0-11-16,0 0-2 15,0 0 7-15,-5 0 5 16,5 0 2-16,-6 0 2 16,-3 0 1-16,3 0 0 0,6 0 0 15,-6 0 0 1,6 3-6-16,0 0 1 0,0-3-2 16,0 2 4-16,0-2 2 15,0 4 1-15,-5-4 1 16,5 0 6-16,0 0 9 15,0 0 4-15,0 0 1 16,0 0-6-16,0 0-2 16,0 0-3-16,0 0 0 15,0 0 1-15,0 0-1 16,0 0-1-16,0 0 2 16,0 0-1-16,0 0-2 0,5 0-8 15,7 0 9 1,8 0 0-16,12 0 0 0,0 0 3 15,3 1-7-15,3 3 2 16,6 1-3-16,8 4-2 16,-9 0 6-16,7-4-5 15,-1-2 0-15,4 0 0 16,-7-1-1-16,1-2 1 16,2 4-3-16,-3-4 2 15,10 0-2-15,-13 0 2 16,12 0 1-16,-8 0-3 15,8 0 1-15,-6 0 1 16,-8 0-2-16,11 0 0 0,1 0 1 16,-13 0 1-1,13 0-2-15,-18 0 0 0,11 0 1 16,-8 0-1-16,0 0 0 16,-1 0 0-16,1 0 1 15,-3 0-1-15,3 0 1 16,5 0-1-16,-5 0 0 15,9 0 2-15,-4 0 0 16,1 0-1-16,-1 0 1 16,-5 0-2-16,-3 0 0 15,6 0 0-15,-4 0 0 16,1 0 4-16,-6 0 0 16,9 0 1-16,2 0 0 0,4 0-1 15,-9 0-1 1,-6 0 0-16,0 0 1 0,-6 0-2 15,-6 0 3-15,-8 0-1 16,2 0 0-16,-8 0 0 16,-3 0-1-16,-3 0-1 15,0 0-2-15,0 0-2 16,0 0-11-16,-9 2-22 16,-17-2-111-16</inkml:trace>
  <inkml:trace contextRef="#ctx0" brushRef="#br0" timeOffset="108242.13">14552 11789 3336 0,'0'-3'214'15,"0"-2"-151"-15,0 3-19 16,0 2 1-16,0 0-20 15,0 0-20-15,0 0-5 0,0 21-4 16,11 23 0-16,1 8 4 16,8 19 0-16,-5 8 1 15,8 2-1-15,-14-6 0 16,5-8-1-16,-2-13-1 16,-3-15-8-16,2-11-9 15,-11-14-20-15,6-11-25 16,-6-9-40-16,0-25-127 15,0-8-1292-15</inkml:trace>
  <inkml:trace contextRef="#ctx0" brushRef="#br0" timeOffset="108441.88">14563 11783 2978 0,'0'-25'273'0,"0"3"-221"16,18-1-14-16,8 3 4 15,0 6-27-15,6 12-12 16,-9 2-3-16,3 0 0 15,1 10-18-15,-13 13-30 16,-5 5 1-16,-9 7-2 16,0-2 9-16,-18 0 25 15,-14-1 0-15,1-1 15 16,-10 1 0-16,9-10-182 16,17-8-1219-16</inkml:trace>
  <inkml:trace contextRef="#ctx0" brushRef="#br0" timeOffset="109223.82">14909 11824 3355 0,'-20'0'170'16,"-1"0"-136"-16,4 0-23 15,5 0-5-15,7 15-6 16,-1 3-2-16,0 5-18 15,6-7-9-15,0 2 0 16,0-5-3-16,0-4-13 16,12-3-28-16,-7-6-7 15,7 0 6-15,3 0 30 16,-7-21 24-16,13 6-17 16,-7-6-29-16,-2 5 51 0,5 2 7 15,-8 4 8 1,-3 9 33-16,-6-4 29 0,0 5-2 15,0 0-13-15,3 0 11 16,5 0-19-16,-2 0-7 16,9-1 4-16,-4-7 0 15,1-4-4-15,2-2-17 16,-8-4-8-16,6-5 0 16,-9 10-4-16,-3-4 4 15,0 8 10-15,0 3 7 16,0 6-5-16,0 0-19 15,0 0 0-15,0 6-7 16,0 8 3-16,0 3 1 16,0 3-14-16,9-6-4 15,14-3-5-15,12-1-1 0,2-7-11 16,-8-2-2-16,-2-1 19 16,-1 4 13-16,-15-2-3 15,-5 8-15-15,-6-2 26 16,0 3 6-16,0-3 39 15,-11 6-3-15,-10-5-14 16,10 0-7-16,5-7-3 16,-3-2-6-16,9 0-3 15,0-6-2-15,0-19-7 16,15-9-23-16,-1-6 12 0,18-4-9 16,-6-1-41-1,6 8-40-15,-17 9 64 0,-7 8 37 16,-8 11 68-16,0 7-20 15,0 2-4 1,-8 0-22-16,-7 19-12 0,9 3-3 16,6 1-2-16,0-1-5 15,15-4 0-15,23-6-7 16,5-5-21-16,1-7-45 16,-1 6-60-16,-19 0-60 15,-16 8-32-15,-19 19-5 16,-27 2-44-16,-11-4-1314 0</inkml:trace>
  <inkml:trace contextRef="#ctx0" brushRef="#br0" timeOffset="109841.26">15804 11558 3468 0,'0'0'149'15,"0"0"-133"-15,0 12-16 16,17 24 0-16,10 18 1 15,5 10 5-15,-9 7-4 16,3 5-2-16,0-11 1 0,-14-9-1 16,-9-13 3-1,5-12-3-15,-8-20 0 0,0-11 0 16,0 0 0-16,-8-31 0 16,-7-25-14-16,-11-20 1 15,6-12 4-15,8-5-4 16,12 0 6-16,0 16 7 15,0 13-1-15,0 19 0 16,20 16-3-16,1 19 1 16,11 10 1-16,-9 0-22 15,-6 21-14-15,-5 16 23 16,-6 7 15-16,-6 1-1 16,0-6 1-16,-12-6 0 15,1-7-1-15,-10-9-31 16,15-7-129-16,6-10-596 0</inkml:trace>
  <inkml:trace contextRef="#ctx0" brushRef="#br0" timeOffset="110351.959">16228 11429 3161 0,'0'-4'251'0,"-11"4"-194"16,-10 0 19-16,4 0-33 15,-1 16-29-15,7 5-8 16,-4 10-6-16,4-2 3 16,2-7-3-16,9 1-7 15,0-15-19-15,9-5-20 16,5-3 11-16,9 0 29 16,-5-15 6-16,5-6-1 0,-8 4 1 15,-10 3 3-15,1 5 12 16,3 4 12-16,-9 1-6 15,0 4-11-15,0 0-10 16,0 0-1-16,6 0-1 16,0 0 2-16,-1 6 0 15,10-3-4-15,-9-3-14 16,0 0-9-16,5 0 14 16,-5-11 8-16,0-7 2 15,-6-1 3-15,9 7 0 0,-9 5 5 16,0-3 20-16,0 10 1 15,0 0-13 1,0 0-8-16,0 0-5 0,0 0 0 16,0 11 0-16,0-1 0 15,0 4 0-15,0-7 0 16,11 2 0-16,1 0 0 16,8-3-6-16,-5 0-16 15,8-6-14-15,0 0-49 16,-3 0-233-16,-8-4-2015 0</inkml:trace>
  <inkml:trace contextRef="#ctx0" brushRef="#br0" timeOffset="110746.42">16298 11276 3449 0,'0'0'134'15,"0"6"-114"-15,15 0-15 16,8 5 3-16,9 9 1 15,3 0-4-15,5 1-5 0,-8 3 2 16,-17-3-2-16,-1-5 1 16,-2-2-1-16,-12-7 1 15,0-3-1-15,0-4 0 16,0 0 7-16,0 0 10 16,0-17-3-16,-3-12-9 15,-6-11-5-15,9-1-18 16,0-4-16-16,9 8-41 15,8 9-138-15</inkml:trace>
  <inkml:trace contextRef="#ctx0" brushRef="#br0" timeOffset="111514.239">16731 11237 3255 0,'-6'-7'297'0,"-6"6"-260"16,-2-5-11-16,5 6 9 16,6 0-25-16,-2 0-10 15,-1 16-6-15,-12 7 2 16,10 5-6-16,2 1-5 16,-3-7 2-16,3-8-4 15,6-3-10-15,0-5-12 16,6-6-7-16,14 0-8 15,7-8 12-15,4-15-79 16,-13 1-34-16,8-1 75 0,-14 6 80 16,-7 6 34-16,-5 5 75 15,0 3 28-15,0 3-86 16,0 0-39-16,0 0-11 16,3 6 6-16,-3 5-7 15,18 1-16-15,-12-10-49 16,5 1-12-16,1-3 8 15,-1 0-6-15,4-3 12 16,0-8 55-16,-4-3 8 16,1 3 25-16,-9 2 60 15,5 3 5-15,-8 6-26 16,0 0-28-16,6 0-20 16,3 0-7-16,-3 0-9 0,-6 0-1 15,3 0-3 1,5 0-1-16,-2 0-3 0,0 0 8 15,0 0 0-15,8 0 2 16,-2 0 6-16,-9 0 12 16,14 0 12-16,-11 0-9 15,-3 0-4-15,-3 0 1 16,0 0 2-16,0 0 11 16,0 0 11-16,0 0-9 15,6 0-12-15,3 0-13 16,-4 0 0-16,7-10-8 15,2 1-1-15,-8 3-1 16,0 1-1-16,9 5 1 16,-10 0-7-16,1 0 0 0,-3 0 7 15,12 11-1 1,-7-2 1-16,1-4 1 0,0-5-1 16,2 0 3-16,4 0 5 15,-3-5 1-15,5-15-4 16,3 3-3-16,-2-1-2 15,2 11 0-15,-2 7-7 16,16 17-12-16,1 16-15 16,3-5-76-16</inkml:trace>
  <inkml:trace contextRef="#ctx0" brushRef="#br0" timeOffset="113604.51">14985 12542 2382 0,'0'-2'1110'0,"-9"-2"-1017"16,9 4-57-16,-6 0 2 16,6 0-23-16,-6 4-15 15,6 17 0-15,0 3-3 16,0 1 3-16,6-2-1 16,12-4 1-16,8-10-5 15,0-3 2-15,-9-6 3 16,1 0 3-16,2-6-1 15,-14-17-2-15,-6-2-8 16,0-1-2-16,0-1 4 0,-26 1 0 16,8 8-3-16,-11 5 6 15,3 11-3 1,0 2 0-16,6 0-6 0,17 0-18 16,3 2-26-16,0 10-3 15,0-6-25-15,49-6-62 16,-8 0-143-16,5-18-2064 0</inkml:trace>
  <inkml:trace contextRef="#ctx0" brushRef="#br0" timeOffset="113922.03">15197 12102 3372 0,'-9'0'143'0,"9"0"-98"15,0 6-12-15,0 30-25 16,0 22-5-16,15 18 7 15,11 16 3-15,-6 8-5 16,15-5-2-16,-3-5-6 16,6-17 3-16,-15-19 0 15,3-14-2-15,-11-21-1 16,-4-11 3-16,1-8 7 16,-12-1 12-16,0-29-6 15,0-9-16-15,0-12-5 16,-26-2-2-16,-12 2-10 15,-3 6 3-15,6 13 9 16,1 17 1-16,7 11 0 0,4 4-14 16,14 4-20-1,9 20-30-15,0-1-95 0,6-10-519 16</inkml:trace>
  <inkml:trace contextRef="#ctx0" brushRef="#br0" timeOffset="114299.83">16054 11896 3377 0,'-6'-2'125'16,"-6"2"-97"-16,4 0-9 15,2 14-11-15,6 20-8 16,0 16 1-16,0 13-1 15,14 8 1-15,7-1-1 0,14 0 0 16,-12-5 0 0,12-12-7-16,-15-7-16 0,3-10-36 15,-14-13-139 1,-9-11-534-16</inkml:trace>
  <inkml:trace contextRef="#ctx0" brushRef="#br0" timeOffset="114722.97">16036 12350 2041 0,'0'-5'1291'15,"18"-1"-1211"-15,8-5-60 16,3 0-10-16,12-1-10 16,-12-1 0-16,3 4-5 15,-6-2-6-15,-9 5 4 0,-14 6 7 16,9 0 0-1,-12 0 9-15,6 0 6 0,0 14 8 16,-4 0-6-16,7 2-7 16,-3-7-1-16,0-3-3 15,3-3 3 1,-7-3-3-16,7 0 10 0,-3-19 11 16,6-10-13-16,-4-8-9 15,-2 7-1-15,6 1 1 16,-9 9-1-16,11 13-1 15,1 3-3-15,-4 4 0 16,1 0-3-16,8 15 3 16,-5 6 0-16,2-1-1 0,-5-5 1 15,-9-5 0 1,11-6 0-16,-14-4 1 0,9 0 1 16,-6 0-2-16,11-9-30 15,4-1-50-15,-4-2-173 16,-5 7-1511-16</inkml:trace>
  <inkml:trace contextRef="#ctx0" brushRef="#br0" timeOffset="114839.7">16682 12127 3208 0,'0'0'241'0,"0"0"-193"15,0 0-48-15,0 0-11 16,0 0-551-16</inkml:trace>
  <inkml:trace contextRef="#ctx0" brushRef="#br0" timeOffset="128491.48">8956 13383 3215 0,'-12'0'174'0,"12"0"-135"16,0 0 4-16,0 0 21 15,0 0-30-15,0 0-20 16,0 0 1-16,0 0 8 15,0 0-1-15,0 0-3 16,0 0 2-16,0 0-4 16,9 0-13-16,14 0 1 15,21 0 7-15,20 0 1 16,8-3 1-16,24-8-9 16,6 0 0-16,3-3-1 15,-1 2-4-15,-2-6-5 16,-6 8-16-16,2-5-33 15,-19 4-69-15,-27 6-286 0</inkml:trace>
  <inkml:trace contextRef="#ctx0" brushRef="#br0" timeOffset="133663.78">6077 13430 2661 0,'0'0'522'16,"0"0"-416"-16,0 0-46 0,0 0 26 16,0 0-35-16,0 0-10 15,0 0-4 1,0 0-2-16,0 0-7 0,0 0-5 16,0 0-8-16,0 0 3 15,0 0-2-15,0 0-6 16,0 0-1-16,11 0-2 15,9 0 1-15,7 0 0 16,8 0-1-16,17 0 0 16,-3 0 1-16,6 0 0 15,6 0-6-15,-5 0 0 16,2 0-1-16,0-2 0 16,0-4 0-16,-3 3 2 0,0 1-3 15,3-1 0 1,3 0 0-16,-8 0 0 0,-10 0 0 15,1 1 0-15,-9 2 0 16,-6-4 0-16,12 4 0 16,-9-5 0-16,5 0 0 15,-2 1-2-15,6-1 2 16,-3-1 0-16,-4 1 2 16,-2 5-2-16,-3-4 1 15,-5 2-1-15,-1 2 0 16,-3 0 0-16,-8 0 2 15,8 0-1-15,-8 0-1 16,5-3 2-16,1 3-2 16,2 0 3-16,0-2 0 0,-5-2 1 15,2 4 0-15,-8-2-1 16,6-1-3 0,-1 3 3-16,-11-3-1 0,6 1 1 15,2 2-3-15,-5-4 3 16,9 2-3-16,-9 2 0 15,2 0 1-15,1 0-1 16,-3 0 0-16,3 0-1 16,-4 0-2-16,-5 0-15 15,0 0-27-15,-5 0-68 16,-10 0-2638-16</inkml:trace>
  <inkml:trace contextRef="#ctx0" brushRef="#br0" timeOffset="167830.84">9078 14387 3087 0,'0'0'323'0,"0"0"-249"16,0 0-2-16,0 0 3 16,0 0-33-16,0-3-25 15,6-2 1-15,8 1-3 16,18-2 0-16,9 4-1 15,5-7-6-15,27 7-2 0,0-6 0 16,8-4-1 0,15 6-2-16,0-2-1 0,-3-1-2 15,-6 3 0-15,0 3-8 16,-17 2-6-16,-18-3-12 16,-5 2-20-16,-15-2-39 15,-32 4-38-15,0-2-137 16,-21 2-2215-16</inkml:trace>
  <inkml:trace contextRef="#ctx0" brushRef="#br0" timeOffset="168248.84">9002 14590 2085 0,'0'0'1261'16,"0"0"-1175"-16,0 0-49 15,0 0 44-15,0 0-28 16,0 0-26-16,0 0-7 16,9 0 2-16,14 0 6 0,6-4 2 15,24-3-6-15,8-5-10 16,20-1-3-16,15-5-6 16,3-2 0-16,8 6 0 15,-2-3-4-15,-6 6-1 16,-12 2-3-16,-3-2-11 15,-14 9-40-15,-32-10-170 0</inkml:trace>
  <inkml:trace contextRef="#ctx0" brushRef="#br0" timeOffset="175837.47">6228 14356 724 0,'0'0'1568'15,"0"0"-1262"-15,0 0-197 16,0 0 105-16,0 0-101 0,0 0-83 16,0 0 4-16,0 0 41 15,0 0 10-15,0-3-13 16,0 3-27-16,0-4-18 16,0 4-8-16,0 0 2 15,0 0-11-15,0 0 2 16,0 0-5-16,0 0-2 15,0 0 0-15,0 0-5 16,0 0 0-16,0 0-4 16,0 0 4-16,0 0 0 15,0 0 4-15,0 0-4 16,0 0 0-16,0 0 0 16,0 0 5-16,0 0-4 15,0 0 7-15,0 0 7 16,0 0 9-16,0 0 3 0,0 0-2 15,0 0-8-15,0 0-8 16,5 0-5-16,4-5-1 16,9 3 4-16,-4-2-2 15,12-1-2-15,0 2 3 16,9-3-3-16,6 0-1 16,-9 1-1-16,6-4-1 15,-9 4 0-15,11-1 1 16,-11 0-1-16,-2 1 0 15,-4 2 0-15,3 1 0 16,-6-2 0-16,4 4 0 16,2-1 0-16,0-3 1 15,3-2-1-15,3 0 0 0,0 1 0 16,0 0-5-16,6 1-4 16,-9-1 0-16,-3 5 3 15,6 0 4-15,-9 0-1 16,-3 0 3-16,6 0-3 15,-8 0 3-15,2 0-1 16,-2 0 1-16,-1 0-3 16,3 0 2-16,-11 0 1 15,14 0-3-15,-14 0 3 16,6 0 0-16,2 0 0 16,-2 0 0-16,-7 0 0 15,16 0 0-15,-16 0 4 0,16 0-4 16,-13 0 0-16,1 0 0 15,-1 0 0-15,-2 0 0 16,3 0 0-16,-4 0 0 16,4 0 0-16,0 0 0 15,-1 0 0-15,1 0 3 16,8 0-3-16,-8 0-1 16,8 0 1-16,-8 0-1 15,5 0 1-15,-2 0 0 16,2 0 0-16,9 0 0 15,-11 0 1-15,8 0-1 16,-5 0 0-16,8 0-1 16,-9 0 1-16,4 0 0 15,2 0 0-15,-6-3 0 16,9 0 1-16,1-2 0 0,-1 0 2 16,-3-5 0-16,9 5-3 15,0-4 1-15,3-2 2 16,-3 3-3-16,-6 2 0 15,0-2 1-15,0 2 2 16,-8 0 4-16,-7 1-2 16,4 2 0-16,-4 0-1 15,-11 3 1-15,6 0 1 16,-6 0 0-16,0 0 0 16,0 0-6-16,0 0 0 15,0 0-13-15,0 0-32 16,0 0-63-16,0 0-583 0</inkml:trace>
  <inkml:trace contextRef="#ctx0" brushRef="#br0" timeOffset="-203366.91">5275 8392 2292 0,'0'8'7'0,"5"-6"760"16,-5 2-495-16,0-4-175 15,0 0-29-15,0 0-7 16,0 0-10-16,0 0-14 16,0 0-6-16,9 0-8 15,-9 0-4-15,0 0-4 16,0 0-5-16,0 0-5 15,0 0-3-15,0 0-2 16,0 0-2-16,-9 0 0 16,-11 0-1-16,-6 0-4 15,-6 8-1-15,0 3 3 0,-14 3 5 16,2 6-2-16,6-1 2 16,-5 5 0-16,5 3 1 15,0 3-1-15,-6 1 0 16,15 2 0-16,-3 4-1 15,1 2 1-15,4 6-1 16,4-3 1-16,0 6 0 16,14-3-1-16,3 3 1 15,6 0 0-15,0 1 1 16,0-4 1-16,6 5 0 16,14 0 4-16,-5 5-6 15,5 2 4-15,1 4 2 16,5-1-6-16,-9 4 2 0,9-3 0 15,-2 2-1-15,-4-5 1 16,0 3-2-16,4 0 1 16,-7-1-1-16,-2 1 0 15,2 5 0-15,-5 5 3 16,2 5-3-16,1-1 2 16,-10 7-2-16,13-6 1 15,-12 6-1-15,-6-6 0 16,0 3 0-16,0-6 0 15,0 4 0-15,0-5 0 16,-15 3 2-16,1-5 1 16,-1-3-1-16,-5-4 0 15,-1-5 3-15,4-3-1 0,0-10 2 16,-7 0-6 0,10-9 2-16,-1-7 1 0,4-4-3 15,-4-5 0-15,6-7 1 16,9-1-1-16,-14-6 3 15,14-4-1-15,-9 2 1 16,6 0-1-16,3 2-1 16,-11 4 1-16,5-5-2 15,-9 3 0-15,10 0 1 16,-1 2-1-16,-6-6 0 16,3 0 0-16,4 1 1 15,5-3-1-15,-6 2 0 16,6 2 1-16,-9-4-1 15,6 1-1-15,3 0 1 0,0-3 0 16,0 2 0-16,0-2-2 16,0 0 2-16,0 0 0 15,0 4 0-15,0 3 1 16,12 5 1-16,-1 0 1 16,10 8 1-16,-4-1-2 15,3 6-1-15,-2 7-1 16,5 2 2-16,3 7 0 15,-5 1-2-15,-4 3 0 16,3 4 1-16,-8 2-1 16,-6 2 2-16,3 0-2 15,-7 7 3-15,7 1-1 16,-9 5 1-16,6-1-1 0,-6 0 1 16,0-1-3-16,0-2 4 15,0-2-3-15,0-8 2 16,0 5-3-16,0-6 1 15,0-2 2-15,-6-2 1 16,-3 1-2-16,9 0 1 16,0-3 0-16,0 4-1 15,0-2 1-15,0 7-1 16,0-4 1-16,0 1-3 16,0 3 0-16,0-1 0 15,0 1 2-15,0-3 0 16,0 2 3-16,0-1-3 15,0-6-1-15,0 3 2 0,0-2-1 16,0-1 2 0,0 2-2-16,9-3 0 0,-3 2 0 15,-6 2-2-15,0-2 1 16,0 4 1-16,6-2 0 16,-6 2-1-16,6-6 2 15,-1 2-1-15,4 8 1 16,-3-5 0-16,0 3-1 15,-3 6-2-15,2-5 3 16,4-1-1-16,-9-2-1 16,15-3 1-16,-15-6-2 15,11-3 5-15,-5-8-5 16,6-5 2-16,2-8-2 0,-2-5 2 16,8 5 1-1,4-7-2-15,7 0 0 0,1-2 0 16,6-1-1-16,-3-2-2 15,6-4-7-15,-12 2-9 16,3-4-10-16,6-4-10 16,-12-16-34-16,-9-10-275 0</inkml:trace>
  <inkml:trace contextRef="#ctx0" brushRef="#br0" timeOffset="-201300.35">28356 8443 2632 0,'0'0'239'0,"0"-4"95"15,0 2-3-15,0-1-258 16,0 0-30-16,0 0-7 15,0 0-8-15,0 1-11 16,0-1-5-16,5-3-6 16,13-2-1-16,8 4 0 15,3 2 0-15,3 2-2 0,3 0-3 16,-6 0 0-16,3 6 0 16,-6 16-2-16,-6 9 2 15,-2 8-4-15,-9 9 2 16,-9 5 0-16,0 14-1 15,-9-1 2-15,-17 5 1 16,0-3 0-16,-1-1 0 16,1-2 0-16,12-5 3 15,-7-7-1-15,16-10-2 16,-1-7 0-16,6-5 1 16,0-8-1-16,0-1 3 15,14-7-3-15,10-5 0 16,2-4 2-16,3-2-2 15,3-4 3-15,-12 0 0 0,3 0-2 16,-8 0 2-16,-9 0-3 16,-3 0 0-16,-3 0 1 15,0 0-2-15,0 0 1 16,0 0-2-16,0 15 0 16,0 11 2-16,0 9 0 15,0 4 0-15,8 6 0 16,4 6 0-16,2 2 0 15,-2 0 1-15,-6 2-1 16,5-4 0-16,-11-10 0 16,9 2 0-16,-9-10 0 15,0-4 0-15,-9-7 0 16,-20 7 0-16,-14-3 4 16,-15-1-4-16,-3 0-4 0,-35-9-17 15,14-5-66-15,21-11-298 16</inkml:trace>
  <inkml:trace contextRef="#ctx0" brushRef="#br0" timeOffset="-188855.89">27992 10300 2887 0,'0'0'206'16,"0"0"-140"-16,0 0 9 15,0 0-33-15,6 0-16 16,15 0-4-16,-7 0 8 0,12 0 1 15,-5 0-2 1,5 0 28-16,-3 0-22 0,3 0-4 16,6 0-8-16,0 6-7 15,6 5-8-15,-9 1-5 16,-3 4 2-16,0 1-4 16,-8 3 0-16,2-1 0 15,-17 5 2-15,-3 3 2 16,0 4-1-16,0 7 7 15,0 1 5-15,-12 6-2 16,-8-3-2-16,3 4-2 16,5-6 2-16,0 2-1 0,-5-1-4 15,8-3-1 1,3-2 0-16,6-2-3 0,-5-1 0 16,5-2 1-16,0 1-2 15,0-5 1-15,0-1 0 16,0-1-3-16,5-5 2 15,10-3-1-15,14-5-1 16,-3-1 3-16,6-2-3 16,-3-4 4-16,0-3-3 15,0-2-1-15,-6 4 1 16,-2-4 1-16,-10 0-2 16,-8 0 2-16,6 0 3 15,-9 0 2-15,0 0 1 16,0 2-4-16,0-2-1 15,0 4-1-15,0 4-1 0,0-2-1 16,0 10 0-16,-9 7 5 16,-5-1 4-16,-4 9 3 15,10-2-1-15,-10 2-2 16,4 3 0-16,-1-3-1 16,1 8 1-16,-1 4-2 15,3-2-2-15,-5 8 0 16,8 2-1-16,3 4-1 15,6 0-1-15,-5 3 0 16,5-1 0-16,0 5-2 16,0 3 2-16,0 5-2 15,0 7 0-15,0 1 5 16,5 1-3-16,1-3-2 0,-6-7 2 16,9-5-1-1,-9 0 0-15,3-4 2 0,-3-1-1 16,9-2-1-16,-9-2 1 15,5 0 2-15,-5 2-2 16,6-2 1-16,0-1-2 16,-3 3 3-16,-3-4 0 15,12 4-1-15,-12-5 1 16,0-3 0-16,0-4-2 16,0-5 0-16,0-1 0 15,0-6 0-15,0 2-2 16,0-4 0-16,0 3 0 15,-12-3 1-15,12 0-1 16,-3-4 2-16,3-3-2 16,-6-4 0-16,6-1 2 0,-6-2-2 15,1 2 3-15,-4-4-1 16,6 1 2-16,-12-7 1 16,1-1 0-16,5-2 2 15,-17 0 0-15,0-4-3 16,-3 2-1-16,-3-4-2 15,-6 0-1-15,6 0 0 16,-3 0-12-16,6 0-16 16,6 0-20-16,3 0-25 15,5-9-190-15</inkml:trace>
  <inkml:trace contextRef="#ctx0" brushRef="#br0" timeOffset="-184874.59">29283 11016 3317 0,'-9'16'190'16,"0"9"-168"-16,-14 20-11 16,3 11 20-16,-1 15-7 15,-5 7-9-15,3-1-6 16,0-5-4-16,8-6-1 15,0-16-4-15,10-7-8 16,-13-18-31-16,10-8-57 16,-4-17-514-16</inkml:trace>
  <inkml:trace contextRef="#ctx0" brushRef="#br0" timeOffset="-184627.84">28969 11042 3391 0,'0'-3'162'16,"0"3"-126"-16,0 0-15 15,0 0-4-15,11 22-8 16,18 21 4-16,18 11 19 16,11 11-14-16,3 5-3 15,6-3-6-15,11-4-5 16,-14-10-4-16,-9-11 0 15,-5-10-8-15,-18-15-29 16,-15-14-53-16,-17-3-373 0</inkml:trace>
  <inkml:trace contextRef="#ctx0" brushRef="#br0" timeOffset="-176218.18">23614 11793 3066 0,'0'0'284'15,"0"0"-235"1,0 0-38-16,0 0 7 0,0 0 4 16,0 0-14-16,0 0-3 15,0 0-1-15,0 0 1 16,0 0 3-16,0 0 10 16,3 2 9-16,14-2-3 15,1 0-1-15,-7 0-2 16,15 0-12-16,-5 0-4 15,-1 4-1-15,9-3-4 16,-6 3 3-16,4-2 1 16,-1 2-1-16,3-1 4 15,3-3-1-15,3 0 1 16,5 0-7-16,-2 0 1 16,-6 0-1-16,0 0 1 15,-9 1-1-15,-2 3 0 0,-4-4 0 16,3 6 0-16,-2-4 3 15,5 2-1-15,6-3-2 16,-3-1 1-16,15 0-1 16,-3 0 0-16,-3 0 1 15,-3 0-1-15,-3 0 0 16,-3 0 0-16,3 0 0 16,-12 0 0-16,4 0 0 15,-4 0 0-15,3 0 0 16,4 0 0-16,-7 0 0 15,3 0 0-15,6 0 0 16,-11 0 0-16,11 0 3 0,-5 0-3 16,5 0-1-1,-12 4 1-15,12-4 1 0,-5 3-1 16,5-2 0-16,0-1 0 16,-3 0 3-16,3 5-1 15,-2-5 3-15,2 0-3 16,0 0 1-16,-3 1 0 15,-3 3 1-15,7-4-1 16,-10 0-1-16,9 2-2 16,-3 2 4-16,4-2-1 15,5-2 1-15,-9 3-4 16,9-3 3-16,-6 3-2 0,3-3 3 16,-3 3-2-16,6 0-2 15,-9-1 5 1,9-2-3-16,-6 4 1 0,6-3 0 15,-11-1-3 1,14 4 2-16,-12-4-1 0,0 3 3 16,6-3-2-16,-3 2 0 15,-2-2 1-15,-4 4 2 16,9-2-3-16,-3 1-1 16,6-1 4-16,0-2-2 15,-3 4 1-15,3-4 0 16,6 0 0-16,-3 0-1 15,5 0 0-15,-8 0-3 16,6 0 3-16,-9 2-3 16,0-2 2-16,12 4 3 0,-3-4-2 15,-1 0 1-15,1 0 1 16,6 0 0-16,5 0 1 16,3 0-3-16,-5 0-2 15,-1 0-1-15,-8 0 0 16,-6-4 0-16,-3 4 0 15,-3-2 1-15,-8-2-1 16,-1 2 0-16,4-1 1 16,-1-3 1-16,-6 4-2 15,4-1 0-15,-4-1 0 16,10-1 0-16,-13 3 2 16,1-1-1-16,-3 0 1 15,2 0 0-15,-5 3 0 16,-6-3 2-16,0 3 1 0,0 0-1 15,0 0-2-15,0 0 0 16,0 0 0-16,0 0-1 16,0 0-1-16,0 0 0 15,0 0-12-15,0-2-23 16,-20-2-83-16,8-2-1892 0</inkml:trace>
  <inkml:trace contextRef="#ctx0" brushRef="#br0" timeOffset="-173425.47">23727 13716 2661 0,'0'0'320'0,"0"0"-290"0,0 0-14 15,0 0 49 1,3-3-3-16,6 0-39 0,5 3-8 15,-8-3 31-15,6 0 14 16,-6 1-4-16,-1-2-11 16,10 4-9-16,-9-2-1 15,5 2-4-15,1 0-5 16,3-3-3-16,2 0 0 16,9 0-6-16,6 3-6 15,-3-2-3-15,3-1-1 16,6 3-1-16,-6 0-3 15,6 0-1-15,-6 0-1 0,-3 0 1 16,3 0 2 0,-6 0 0-16,6 0-1 0,-9 0 1 15,0 0 1-15,12 0-2 16,-6 0 0-16,9 0-2 16,-6 0 1-16,11 0-1 15,7 0-1-15,-4 0 0 16,4 0 3-16,-4-5-3 15,7 5 0-15,-13 0 0 16,7-5 0-16,-12 5 0 16,5-1 0-16,-2 1 0 15,0-3 0-15,-9 3 1 16,3 0-1-16,-6 0 0 16,0 0 0-16,0 0 0 15,-3 0 3-15,4 0 1 0,-4 0 4 16,0 0 3-1,12 0-3-15,-3 0 0 0,6 0-1 16,-3 0-1-16,2 0-4 16,1 0 2-16,-6 0-4 15,6 0 4-15,-9 0-2 16,3 0 5-16,-3 0-2 16,6 0 0-16,3 0 1 15,-7 0-4-15,4 3 2 16,-3-2-2-16,9 4 2 15,-12 0 3-15,-3 0-3 16,6 1 1-16,0-1 1 16,-3 1 1-16,-3-3-1 15,6 0 0-15,-3 0-1 16,3 0 1-16,0-1-2 0,0-2 2 16,-3 4-2-16,0-4 3 15,0 0 0-15,0 0-2 16,-2 0 0-16,-1 0 2 15,6 0-3-15,-9-6 2 16,-3 0-1-16,6 0-1 16,-8 4-3-16,-7-4 1 15,-5 3-2-15,3 3 2 16,-6 0-2-16,-3 0 0 16,0 0-2-16,0 0-2 0,0 0-8 15,0 0-8 1,0 0-27-16,0-3-114 0</inkml:trace>
  <inkml:trace contextRef="#ctx0" brushRef="#br0" timeOffset="-147666.35">11954 17065 2769 0,'-3'0'587'0,"3"0"-526"16,0 0-35-16,0 0 31 15,0 0-13-15,0 0-25 16,0 0-9-16,0 0 5 15,0 0 7-15,0 0 2 16,0 0-1-16,0 0 2 16,0 0 4-16,15 0-4 15,2 0-7-15,12 0-3 16,18 9-2-16,14 0-4 16,14-1-1-16,21-2 3 0,29 2-2 15,38-5-2 1,37 2 0-16,1 0 1 0,-33 0-3 15,-43-4 0-15,-58 3-1 16,-9-4-4-16,3 0 4 16,-5 0-4-16,-4 0 0 15,-20 0 4-15,-6 0-4 16,-23 0 0-16,3 0 3 16,-6 0-3-16,0 0-11 15,0 0-22-15,0-4-31 16,-9-2-431-16</inkml:trace>
  <inkml:trace contextRef="#ctx0" brushRef="#br0" timeOffset="-143917.98">19918 17193 2335 0,'0'0'1126'0,"0"0"-1029"15,0 2-74-15,0-2-17 16,0 0 6-16,0 4 8 16,0-4-9-16,3 0-7 15,15 0 7-15,-4 1 6 16,9-1 4-16,1 4-2 0,8-4-3 16,-1 0-5-1,7 0-1-15,0 0-4 16,11 0 2-16,1 0-6 0,11-4 3 15,11-3-1-15,10 0-2 16,5-6-2-16,0 1-1 16,6 5 1-16,0 3 0 15,0-2 0-15,3 4 0 16,0 2 1-16,0 0 1 16,8 0-1-16,-8 0 2 15,15 0 0-15,-21 0 2 16,6 0-4-16,-6 0 4 15,-9-4-5-15,-8 2 0 16,2 2 2-16,-11-8 4 16,-3 3-4-16,3 0 7 0,-3-3-2 15,3 3 0-15,0-1-3 16,3 4-1-16,-1 2 0 16,1 0-1-16,0 0 1 15,-3-4-1-15,-6 4 0 16,9-2 0-16,3 2 1 15,-15-6 1-15,12 0 0 16,-6-1 1-16,6-2 2 16,-3 3-5-16,-9-3 3 15,-12 1-3-15,-5 2 1 16,-6 1-1-16,-17 5 0 16,-1 0-2-16,-14 0 0 0,0 0 0 15,0 0-5-15,-14-3-23 16,-15 0-52-16,-9-5-359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15:55.1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10501 3251 1926 0,'0'0'505'0,"-6"0"-394"15,6 0-91-15,0 0 32 16,0 0 79-16,0 0-55 15,0 0-59-15,0 0-17 16,0 0 0-16,0 0 13 16,0 0 34-16,0 0 35 15,0 0-1-15,0 0-20 16,0 0-26-16,0 0-26 16,0 0-3-16,0 0-5 15,6 0 6-15,16 0 10 0,-4 0-10 16,6 0 1-16,12 0-8 15,-3 0 7-15,3 0 1 16,4 3-1-16,5-3 6 16,9 0-5-16,-2 0 28 15,-1 0 46-15,15 0-51 16,7 0-18-16,-4 0-13 16,10 0 1-16,-1 0 4 15,1 0-5-15,-7 0 0 16,3 0 1-16,-2 0-1 15,5 0 1-15,-5 0-1 16,5-3 1-16,-14 3-1 16,5-5 9-16,-6 1-2 0,7-2 5 15,-13 3-2 1,10 1-7-16,-4-2-2 0,-9 4 5 16,4 0-6-16,-10 0 0 15,9 0 1-15,-5 0-1 16,-1 0 0-16,9 0 0 15,-5 0 0-15,2 0 5 16,12 0-5-16,-5 0 1 16,2 0-1-16,1 0 0 15,-4 0 0-15,-6 0 0 16,7 0-1-16,-7 0 1 16,12 0 0-16,-2 0 0 15,2 0 3-15,-2 0-3 16,11 0 0-16,-9 0 0 15,16 0 8-15,-7 0-4 0,4 0-4 16,-1 0 1-16,4 0-1 16,-10 0 1-16,7 0-1 15,-4 4 0-15,-2-4 1 16,11 2 4-16,-2-2-5 16,-1 0 0-16,1 0 0 15,5 0 0-15,1 0 0 16,6 0 4-16,2 0-4 15,-8 0-3-15,-1 0 3 16,1 0 0-16,-7 0 0 16,1 0 1-16,8 0-1 15,-8 0 1-15,5 0-1 16,7 0 0-16,-6 0 0 0,-7 0 1 16,10 0-1-16,-10 3 0 15,1 0 0-15,-1-3 0 16,-2 3 0-1,8-3 0-15,-2 4 0 0,2-4-3 16,1 0 3-16,-1 2 1 16,1-2-1-16,-1 3 0 15,-2 0 0-15,-4 0-2 16,-5 2 1-16,-1-1-1 16,7 2 1-16,-10-4-3 15,7 2 0-15,5-2 0 16,-2-2-4-16,2 0 0 15,-14 0 3-15,2 0-3 16,-5 0 4-16,5 0 4 0,-17 0-5 16,5 0 5-16,-3 0 0 15,4 0 0-15,-4 0 0 16,3 0 0-16,7 0 7 16,-1 0-6-16,1 0-1 15,-1 0 0-15,13 0 0 16,-13 0 1-16,3 0 2 15,1 0-2-15,-1 0 2 16,-8 0-3-16,2 0 1 16,-3 0 4-16,7 0-5 15,5 0 1-15,-11 0 3 16,5 0-3-16,13 0 6 16,-16 0 2-16,3-2-3 0,4-2 2 15,-7 4 4-15,1 0 3 16,2 0-5-16,4 0-3 15,-10 0 2-15,9 0-8 16,7 0 6-16,-10 0-3 16,10 0 8-16,-1 0 11 15,-2 0-12-15,5 4-7 16,-18-2 5-16,1-2-2 16,-4 3 3-16,-11-3 0 15,-7 0-5-15,-12 0 8 16,3 0 4-16,-6 0-6 15,0 0 0-15,1 0-4 16,-10 0 1-16,-3 0-2 16,-3 0 0-16,-6 0-6 0,-6 0 2 15,0 0 0-15,0 0-2 16,0 0 0-16,0 0-13 16,-24 0-28-16,-3 0-44 15,-13 0-449-15</inkml:trace>
  <inkml:trace contextRef="#ctx0" brushRef="#br0" timeOffset="3101.45">15910 2027 2661 0,'-9'-15'317'15,"3"2"-246"-15,-6-2-41 16,-3-4 78-16,6 3-3 16,-9-6-39-16,8 2-33 15,-14-2-16-15,9 2-11 16,0-7 9-16,-12 0 1 15,-6 3-5-15,12-2-1 16,-19-3 7-16,1 3-4 16,0-6-2-16,-6-1-5 15,-10 0 2-15,4 2-4 16,-6-5-1-16,-1 4 2 16,-2 0 6-16,3 0 5 0,-4 0 0 15,4 2-9-15,-9-2-3 16,2 0 0-16,-8 1-4 15,-1-2 3-15,-5 4-3 16,8 0 0-16,-8 2 0 16,5 5 1-16,-5-1-1 15,15 1 0-15,-10 8 4 16,4-2-4-16,2 5 1 16,-5 0-1-16,-1-2 0 15,-5 5 1-15,3-2-1 16,-13-1 0-16,13 2 0 15,-16 3 0-15,7-3-2 16,-1-2 2-16,-3 2 1 0,13 3-1 16,3-2 0-1,-1-1 1-15,-2 0-1 0,8 3 0 16,-5 0 0-16,-7 3 0 16,-5 1 0-16,5 2-3 15,1 0 3-15,9 0 0 16,-10 0 0-16,7 0 0 15,-1 0 0-15,-2 0-1 16,2 2 1-16,1 4 0 16,-4 3 0-16,10-3 0 15,-6 2 0-15,-7 4 0 16,-2-6 1-16,5 6-1 16,-2-4 3-16,2 1-3 0,7 1 0 15,-1-2 0 1,7 0 1-16,-3 2 1 0,2 1-1 15,-8 1 0-15,5-3-1 16,-11 2 1-16,-4 5-1 16,4-2 3-16,-16 0-3 15,10 0 0-15,-1 3 1 16,-2-7 2-16,14 5 2 16,-8 0-2-16,12 0-3 15,-7 3 5-15,13-4-1 16,-1 3 3-16,7-2-6 15,-3 6 4-15,-1-4 4 16,4 3-5-16,6 4-4 16,-7-1 4-16,-11 3-3 0,5 0-1 15,1 0 7-15,0 5-3 16,2-3 0-16,7-2-3 16,6-1 2-16,2-3 3 15,1 3-4-15,6-3 4 16,0 5-6-16,-1-3 4 15,7 2-3-15,6-6 1 16,-3 1-2-16,9-1 2 16,0-6-2-16,9 1 0 15,6-5-1-15,-4-2 1 16,1-2 3-16,9 2-3 16,-6-4 0-16,-6-2 2 15,12 4-2-15,-6-4 0 0,3 3 0 16,-3-4 0-16,6 4 0 15,0-4 0-15,-6 4 0 16,6-4-1-16,0-1 1 16,-9 0-5-16,9 5-9 15,0-5-6-15,0 1-28 16,-12-1-41-16,0 3-87 16,0-3-540-16</inkml:trace>
  <inkml:trace contextRef="#ctx0" brushRef="#br0" timeOffset="3920.57">8863 1497 2663 0,'0'0'230'16,"0"0"-183"-16,0 0 12 16,0 0 89-16,0 4-84 15,0 4-43-15,0-2-15 16,-10 13 30-16,7 1 26 16,-3 6-25-16,-12 2-11 15,3 5-6-15,0 0 0 16,3-1-3-16,-9 0 7 15,12-1-3-15,-9-4-5 16,9-7-3-16,3-4 3 16,0-6-9-16,-6-4 2 15,12-1-5-15,0-4-3 0,0-1 5 16,0 0 3-16,0 0-2 16,0 0-1-16,0 0-3 15,0 0 0-15,0 5-3 16,0-5 1-16,0 1 3 15,0 4-4-15,0-1-1 16,-3 2 1-16,3 4 3 16,0-8-2-16,0 4 3 15,-6-3-4-15,6-3 0 16,0 3 2-16,0-1-1 16,0 2-1-16,0-2 5 15,0-2-5-15,0 0 0 16,0 0 1-16,0 0 3 0,0 0 2 15,0 0 5-15,0 0-6 16,0 0 3-16,0 0-1 16,0 0-5-16,0 0 2 15,0 0 0-15,9 0 3 16,15 0-1-16,3 0 0 16,9 0-3-16,0 0 1 15,19 0-3-15,-1 0 3 16,3 0-4-16,-2 0-1 15,2-11-14-15,15-19-31 16,-14 6-67-16,-16-4-503 0</inkml:trace>
  <inkml:trace contextRef="#ctx0" brushRef="#br0" timeOffset="11587.56">7218 3359 2610 0,'0'0'211'0,"0"0"-178"15,0 0-18-15,12 0 24 16,-12 0 2-16,3 0-27 16,6-2-6-16,0 2-5 15,-9 0 14-15,0 0 28 16,0 0 21-16,0 0 35 15,0 0-44-15,0 0-16 16,0 0-18-16,0 0-6 16,0 0 3-16,0 0-6 0,0 0-6 15,0 0 3 1,0 0 7-16,0 0-4 0,0 0 5 16,0 0 8-16,0 0-11 15,0 0-1-15,0 0-10 16,0 0 5-16,0 0-2 15,0 0-3-15,0 0 5 16,0 0-4-16,6-4 9 16,0 2-8-16,6-2 3 15,0 2 0-15,9-2-5 16,6-2 0-16,-6 2 0 16,16-2-2-16,2 0 2 15,3 2 1-15,0 1-2 16,7-3-1-16,-1 4 0 15,6-4-1-15,-5 1-1 0,-1 0-1 16,-6 0 3-16,6 5-3 16,-11-3 4-16,11 3-4 15,-9-2 0-15,-3-2 3 16,7 2-2-16,-4-2-1 16,6 2 0-16,-6-2 0 15,-5 1 1-15,5 1 2 16,-9-4-3-16,9 6 4 15,-15-3-4-15,13 1 3 16,-16-2 1-16,6 4-4 16,3-3 0-16,0 3 3 15,-3-3-2-15,1 3-1 0,-4 0 1 16,3 0-1-16,6 0 0 16,-9 0 4-16,-6 0-2 15,10 0-2-15,-7 0 0 16,3 0 0-16,-6 0 0 15,9 0 0-15,-6 0 1 16,-6 0 1-16,12 0-2 16,-5 0 1-16,5 0-1 15,0 0 3-15,-3 0 0 16,3 0-3-16,-9 0 0 16,10 0 0-16,-7 0 0 15,3 0 3-15,9 0 0 16,-6 0 0-16,3 0-3 0,4 0 1 15,-7 0-1-15,6 0 2 16,-12 0-1-16,15 0-1 16,-3 0 2-16,-8 3-1 15,8 0 2-15,0-3 0 16,0 0-3-16,-3 4 4 16,4-4-1-16,-1 0 2 15,0 0 1-15,-3 0-3 16,6 0 1-16,1 0-4 15,2 0 3-15,0 0-2 16,-9 0 2-16,12 0 0 16,-8 0-3-16,-4 0 2 15,-3 0 1-15,-9 0 1 16,9 0-2-16,-15 0 2 16,10 0-1-16,-19-4-1 0,12 4-1 15,-6 0 2-15,-6 0-1 16,-3 0 0-16,0 0 2 15,9 0 0-15,-9 0-1 16,0 0-3-16,0 0 0 16,0 0 0-16,0 0-7 15,-27 0-30-15,-16 0-73 16,1 0-2245-16</inkml:trace>
  <inkml:trace contextRef="#ctx0" brushRef="#br0" timeOffset="16551.3">7257 3421 2382 0,'-6'0'382'16,"6"0"-287"-16,0 0-12 16,0 0 104-16,0 0-48 15,0 0-75-15,0 0-31 16,0 0 1-16,0 0-3 15,0 0 0-15,0 0 0 16,0 0-10-16,0 0 4 16,0 0-4-16,0 0-4 15,0 0 0-15,0 0-7 16,0 0 0-16,-9 0-1 16,9-3 3-16,0-4-4 15,-9 6 5-15,9-5-3 0,0 0 0 16,-3-3-4-16,3-1-2 15,0 2-4 1,-6-6 1-16,0 2 1 0,6-7-1 16,-6-1 2-16,-3-6-3 15,9-6 1-15,0-6-1 16,-6-6 3-16,-1-3-3 16,1-8 0-16,-6-2 0 15,6-3-3-15,-9-5 3 16,3-2-3-16,0-4-2 15,-3 4 0-15,9-2-2 0,-6 4 7 16,3 0-2 0,6 4 2-16,3 2-1 0,-9 4 1 15,3 3 0-15,6 5-1 16,-9 5 1-16,9 7 0 16,0 6 0-16,0 5 2 15,0 7 0-15,0-1-2 16,0 4 0-16,0 1 1 15,0 2 2-15,0 5-3 16,0-3 0-16,0 1 1 16,0-1 4-16,0 4-5 15,0 1 4-15,0-2-4 16,0 1 3-16,0 2-3 16,0 0 1-16,0 3-1 15,0 0 1-15,0 0-1 0,0-4 0 16,0 4 0-16,0-2 1 15,0-2-1-15,0 3 4 16,0 1-4-16,0 0 4 16,0 0-1-16,0 0-1 15,0-5-2-15,0 5 0 16,0-1-5-16,15-5 5 16,-3 3 0-16,15-3 2 15,0 0 2-15,0 2-2 16,4-1-2-16,2 5 0 15,12-5 0-15,0-1 4 16,10 0-4-16,-13 0 0 16,15-1 0-16,-2 1 0 0,5-1 3 15,-9-4-3-15,0 3 0 16,1 2 3-16,-7 0-3 16,9 0 0-16,-8 1 0 15,5-4 2-15,0 7-2 16,1-8 1-16,8 5 1 15,-9 0-2-15,10-1 0 16,-4 1 0-16,-6 5 0 16,10-2 0-16,-13-4 1 15,0 3-1-15,4 0 0 16,-13 3 0-16,3 0 1 16,6 0-1-16,-8 0 0 15,-4 0 0-15,12 0 0 16,-6 0-3-16,1 0 3 15,-4 0 2-15,-3 0-2 0,6 0-1 16,-9 0 1-16,1 0 0 16,-4 0-1-16,3 0 1 15,0 0 0-15,-6 0 0 16,4 0 0-16,2 3 0 16,-3-3 0-16,3 3 0 15,9 0 0-15,-11 0 0 16,2-1 0-16,6 3 0 15,-3-4 0-15,7 5 0 16,-4-2 0-16,6-2 0 16,-12 4-1-16,6-3 2 15,-2 1-1-15,-4-4 0 0,-3 2 0 16,6-2 0-16,-3 0 0 16,-11 0 2-16,14 4-2 15,-12-4 0-15,3 0 0 16,3 0 1-16,1 0-1 15,-13 0 0-15,3 0 0 16,-3 0 1-16,3 0-1 16,-6 0 0-16,3 0 0 15,-9 0 0-15,12 0 0 16,-9 0 0-16,10 0 0 16,-10 0 0-16,3 0 0 15,-6 0 0-15,0 0 0 16,-9 0 0-16,0 2-4 15,0-2 4-15,0 0 1 0,0 0-1 16,0 0 3-16,6 0-3 16,-6 0 1-16,0 0 0 15,0 0 0-15,0 0 0 16,0 0-1-16,0 0 0 16,0 0-2-16,0 0 2 15,0 0-1-15,0 3-1 16,0 2 2-16,0 5 2 15,9-2-2-15,-6 6 0 16,6 3 0-16,-3 5 0 16,6 4 0-16,-9 4 0 15,9 5 0-15,-6 6 3 16,0 0-3-16,3 3 4 0,0-1-4 16,0 1 0-16,-3 1 7 15,-6 2-2-15,3-6-3 16,-3 2 2-16,10-2-4 15,-10-3 6-15,0-3-4 16,0-3 1-16,0 0-1 16,0 5-2-16,0-5 2 15,0 3 0-15,0-2-2 16,0 1 0-16,0-2 3 16,0-3-3-16,0-3 0 15,0 0 5-15,0 1-2 16,0-7-1-16,0 0-2 15,0-2 1-15,0-3-1 0,0 5 2 16,0-8-1-16,0 6-1 16,0-7 0-16,0-1 1 15,0-3-1-15,0 3 1 16,0-5-1-16,0-1 0 16,0 2 0-16,0 0 0 15,-10-1 2-15,10 0-2 16,-3 1-1-16,3-2 1 15,0 2 0-15,-6-1 2 16,6 1-2-16,-9-1 2 16,9 1-2-16,0-2 0 15,-9 2 0-15,9-3-2 16,-3 3 2-16,3-4 2 0,0-2-2 16,0 4 0-16,-6-4 0 15,6 3 0-15,0-1-1 16,0-2 1-16,0 3 0 15,0-3 0-15,0 0 0 16,0 3 0-16,0-3 0 16,0 0 0-16,-6 0 0 15,6 0 0-15,-6 3 0 16,6 0 0-16,0 2 0 16,-12-1 0-16,9-1 0 15,3-1 0-15,0 2 0 16,-6 2 0-16,0-4 0 0,6 4 0 15,-6 0 0 1,-3-3 0-16,6 3 0 0,3-3 0 16,-9 0 0-16,9 0 1 15,-6-1-1-15,6-2 0 16,-9 3 0-16,6 0 0 16,-3 0 0-16,6 3-1 15,-6-3 1-15,-3 0 1 16,0 0-1-16,6 2 0 15,-3 0 0-15,-1-4 0 16,-2 5 0-16,-3 0 0 16,6 0 0-16,-9 3 0 15,6-6 0-15,-9 5 0 16,3-1 0-16,-3 1 0 16,9-2 0-16,-12-3 0 0,9 7 0 15,-13-5 0 1,1 1 0-16,9-1-6 0,-12 1-6 15,3-6-14-15,0 0-32 16,15 0-154-16</inkml:trace>
  <inkml:trace contextRef="#ctx0" brushRef="#br0" timeOffset="34482.68">19408 4676 2884 0,'0'0'195'16,"0"0"-153"-16,0 0 47 15,0 0 39-15,0 0-58 16,9 0-34-16,-3 0-20 16,3 0-8-16,15 0 8 15,-6-5 1-15,7 1-2 16,11 4 0-16,-6-2-2 16,15-2-4-16,3 2 0 15,1 2-2-15,8 0-7 16,3 0 3-16,4 0 1 15,5 0-3-15,1 0 1 16,8 0-2-16,-5 0 0 0,5 0 0 16,4 0 0-16,-1 0 0 15,4 0 0-15,-7 0 0 16,4 0 0-16,-1 2 0 16,-9 2 0-16,10-2 0 15,-10-2 0-15,-5 0 0 16,2 4 0-16,1-4 1 15,-13 0-1-15,12 0 3 16,-5 0-3-16,-4 2 0 16,-3-2 0-16,10 3 1 15,-4-3 4-15,7 3 1 16,-1-3-6-16,0 3 3 0,1-3-2 16,5 3-1-16,-2 3 1 15,-13-4-1-15,16 2 1 16,-13-2-1-16,9-2 3 15,-8 0-2-15,8 0-1 16,1 0 3-16,-1 0-2 16,-2 0 4-16,8 0 4 15,0 0 2-15,1 0-1 16,-7 0-10-16,-11 0 3 16,-1 0 2-16,0-2-5 15,1-2 6-15,-4 2-2 16,1 2-1-16,2-4-1 15,3 2-2-15,1-4 0 16,2 0 0-16,6 0 6 16,-2 4-1-16,5-4 0 0,-11 0 7 15,5 3-6-15,-5 0-6 16,-7 0 3-16,-6 3-2 16,-9-3 2-16,1 0-1 15,-10 3 0-15,-9-3 3 16,-6 3 3-16,3 0-1 15,-9 0 0-15,-3 0 0 16,-3 0-4-16,-6 0-1 16,0 0-1-16,0 0-1 15,0 0 0-15,0 0-8 16,0 0-15-16,-15 0-16 16,-9 0-56-16,-3 0-382 0</inkml:trace>
  <inkml:trace contextRef="#ctx0" brushRef="#br0" timeOffset="39615.36">13185 6830 2312 0,'-13'0'942'0,"10"0"-858"15,3 0-64-15,0 0-4 16,0 0 42-16,0 0-27 15,0 0-24-15,16-3-7 16,-1 1 4-16,12-4 1 16,3 0 2-16,12 0 0 15,-3 0-2-15,4 4 0 16,8-4 2-16,0 6-2 16,-2-5-4-16,8 0 0 15,0 3 4-15,4 2-5 16,-1-4 0-16,3 4 3 15,7-3-3-15,-13 1 1 16,10-2 2-16,-10 4-3 0,0 0 1 16,4 0 2-16,-4 0 0 15,-6 0-3-15,4 0 1 16,-4-2 0-16,-6 2-1 16,0 0 1-16,4 0-1 15,2 0 1-15,-6 0 1 16,1 0-1-16,-1 0 2 15,0 0 3-15,0 0-2 16,1 0 2-16,-1 0-5 16,0 0-1-16,1 0 3 15,-1 0-2-15,3 0-1 16,-6 0 1-16,1 0-1 0,2 0 1 16,0-4 2-16,3 4-2 15,1 0 0 1,2 0 4-16,-6 0-4 0,10 0 2 15,-13 0-3-15,12 0 1 16,-9 0-1-16,1 0 1 16,-1 0-1-16,-6 0 1 15,4 0-1-15,5 0 0 16,-6 0 4-16,12 0-2 16,-5 0 3-16,2 0-3 15,-6 0 2-15,1 0-3 16,-1 0 2-16,0 0 0 15,-6 0-1-15,1 0-2 16,-4 0 1-16,6 0-1 16,0 0 0-16,7 0 1 0,-7 0 2 15,6 0-2-15,-3 0-1 16,-2 0 4-16,-7 0-1 16,0 0 0-16,-3 0-1 15,0 0-1-15,4 0-1 16,-4 0 4-16,-3 0-3 15,3 0-1-15,7 0-1 16,-7 0 1-16,12 0 0 16,-6 0 1-16,-3 0 0 15,13 0 2-15,-10 0-3 16,-3 0 7-16,12 0-3 16,-11 0 1-16,5 0 1 15,3 0-1-15,-9 0-1 0,13 0 1 16,-10 0 1-16,6 0 2 15,-6 0-1-15,-2 0-2 16,-7 0-1-16,-3 0-1 16,3 0-3-16,-18 0 3 15,0 0-3-15,-12 0 0 16,0 0-2-16,-6 0-31 16,-18 0-66-16,0 0-600 0</inkml:trace>
  <inkml:trace contextRef="#ctx0" brushRef="#br0" timeOffset="45949.37">26679 8419 2580 0,'0'0'557'0,"0"0"-429"15,0 0-89-15,0 0 2 16,0 0 0-16,0 0-13 16,6 0-20-16,6-2-2 15,0-2-5-15,0 4 6 16,3-2 3-16,-3 2 13 15,3-4 1-15,9 4 5 16,1-2-4-16,17 2-5 16,3 0 1-16,12 0-6 15,4 0 0-15,-1 0 0 16,16 0-1-16,-13-4-3 16,3 4-1-16,1-6-3 0,-10 1 1 15,-12 2 0 1,-11-3-3-16,-10 3 1 0,-9 3-6 15,-15 0 0-15,0 0 0 16,0 0-24-16,-39 0-32 16,-4 0-71-16,1 0-1261 0</inkml:trace>
  <inkml:trace contextRef="#ctx0" brushRef="#br0" timeOffset="48116">6964 9587 1946 0,'0'0'1164'16,"0"0"-1022"-16,0 0-110 0,0 0-1 15,0 0 17-15,0 0-13 16,0 0-14-16,0 0-2 15,3 0 2-15,6 0 5 16,3 0 1-16,3 0-4 16,3 0-6-16,10 0-7 15,-4 0-5-15,3 0 2 16,12 0-4-16,-3 0 3 16,13 0-3-16,-7-6 0 15,12 4 1-15,1-4-4 16,2 2 3-16,-15 1-3 15,16 3 0-15,-1-3 1 16,-12 3-1-16,3 0 0 0,7-3 1 16,5 3-1-16,-9 0 0 15,7-6 4-15,8 4 2 16,-2-1-6-16,2 3 1 16,-3 0-1-16,4 0 1 15,-1 0-1-15,4 0 0 16,-10 0 0-16,3 0 3 15,-2 0-3-15,-1 0 0 16,0 0-1-16,-5 0 1 16,2 0 0-16,-3-2 0 15,-2 2 0-15,-7 0 0 16,0-4 0-16,7 4 0 16,-7-3 1-16,-6 3-1 15,15 0 0-15,-17 0 0 0,11 0 0 16,-3 0 0-16,-6 0 1 15,7 0-1-15,-1 0 0 16,-6 0 0-16,0 0 0 16,-2 0 0-16,2 0 0 15,0 0 0-15,-3 0 0 16,7 0 0-16,-4 7 0 16,0-2 0-16,0 1 0 15,1-4 0-15,-1 4 1 16,-3 1-1-16,6-5 0 15,4 4 0-15,-1-3 0 0,3 0 0 16,6-1 3 0,7 2 10-16,-1-4-6 0,10 0-4 15,2 2 0-15,-3 4-3 16,4-2 0-16,-1 1 2 16,7 1-1-16,-10-2-1 15,10-3 1-15,-7 4-1 16,-3-5 4-16,-2 0-1 15,5 0-1-15,-2 0 3 16,-4 0 2-16,-5 0 8 16,-7 0-7-16,3 0-5 15,-6 0 3-15,-14 0 1 16,2 0 3-16,-6 0 2 16,0 0-1-16,-18 0-4 15,10-6 3-15,-16 2 0 0,9 1-3 16,-12 0 1-16,6 3-3 15,0-3 1-15,-6 3-3 16,0-2 0-16,3 2-1 16,-3-4-1-16,0 4-1 15,0 0 1-15,-6-2 0 16,0 2-1-16,0-10-15 16,-27 2-44-16,3-10-279 0</inkml:trace>
  <inkml:trace contextRef="#ctx0" brushRef="#br0" timeOffset="51216.46">6816 10131 2832 0,'0'0'337'0,"9"0"-268"0,0 0-48 16,-9 0 30-16,9-8-5 15,13-6-11-15,-10-2-9 16,15-1-6-16,-6 3-1 15,12-4-8-15,-3 4 7 16,3-5 0-16,4 1-4 16,11 4-6-16,3-4-2 15,10 3 2-15,-4 4-3 16,9 0-4-16,4 7 8 16,2 4-2-16,-5 0-2 15,-4 9 0-15,3 14-2 16,-8 8-2-16,-7 5 3 0,-6 12-3 15,4 5 2-15,-7 8 0 16,-9 7 0-16,-9 5-3 16,0 2 0-16,-15 8 0 15,0-4 1-15,-9 3 2 16,0-3 1-16,-27-6-3 16,3 0 2-16,-15-6-3 15,-3-2 3-15,-1-7 1 16,-8 0 1-16,-9-1 1 15,2-10-1-15,-8-1 0 16,3-11-3-16,-4-3 1 16,-5-8 0-16,-4-13 1 15,-2-8 0-15,-7-3-3 16,-2-3-1-16,5-32 5 16,4-11-5-16,-7-19-2 0,7-16-3 15,5-19-3-15,1-29 8 16,15 5-3-16,11-4 3 15,16-1-1-15,30 29-6 16,0-5 0-16,30 18-25 16,28 7-4-16,47-5-48 15,-14 18-107-15,-1 13-984 0</inkml:trace>
  <inkml:trace contextRef="#ctx0" brushRef="#br0" timeOffset="55467.119">8214 14203 2078 0,'-18'5'304'0,"8"1"334"16,-11 0-453-16,9-1-136 0,-12 1-39 16,0 4-10-16,0 4 0 15,6 1 0-15,-3 8 1 16,2 0 0-16,7 1-1 16,-3 5 1-16,0 0 14 15,12 3 4-15,-3 0 1 16,0 0-2-16,6 1 2 15,0-4-11-15,0 3-5 16,6 0 2-16,18 1-5 16,3-1 0-16,1 1 0 15,2-5 0-15,9 1 5 16,-6 2-6-16,-6-3 5 16,-2-4-5-16,-7 3 0 15,-3-5 1-15,-9 8-1 16,-6-3 5-16,0-1 4 0,-21 5 22 15,-6 2 6-15,-4-1-5 16,-5 0-6-16,-3-6-9 16,6 1-5-16,-1-4 0 15,7-1 4-15,9-12-9 16,6 2 5-16,-3-2-7 16,15-8 0-16,0-2-1 15,0 0-4-15,0 0 0 16,0 2-4-16,21 4 3 15,-12 4 1-15,15 5 0 16,-6 2 2-16,1 6-2 16,2 10 0-16,-12 5-4 0,9 8 4 15,-12 6 0-15,-6 11 0 16,0 7 0-16,0 3 3 16,0 0 2-16,0 0 6 15,0-1-4-15,0-3-2 16,0-5-3-16,0-2 3 15,9-7-3-15,6 0-1 16,6-8 1-16,3-3-2 16,7-9 0-16,17-11-12 15,30-24-14-15,-5-7-56 16,-7-31-547-16</inkml:trace>
  <inkml:trace contextRef="#ctx0" brushRef="#br0" timeOffset="59557.15">17636 13433 2246 0,'0'0'421'0,"0"-3"74"16,0-1-376-16,0 2-65 15,0-2 14-15,0 3-9 16,0-4-31-16,0 4-18 0,9 1-5 16,0 0-5-16,-3 0 1 15,-3 0 2-15,4 17 4 16,2 9 3-16,-9 9 4 15,6 9-3-15,-6 6 3 16,0 11-2-16,9 4-3 16,-6 2 2-16,6 4 0 15,-3-2-3-15,0-2-1 16,0-2-3-16,-6-6 1 16,3-10-3-16,-3-7-1 15,0-11-1-15,0-4 3 16,0-15-3-16,0-7 1 15,0-2-1-15,0-3-7 16,0 0-15-16,0 0-17 16,-15-14-74-16,0-8-678 0</inkml:trace>
  <inkml:trace contextRef="#ctx0" brushRef="#br0" timeOffset="60165.55">17452 14058 2200 0,'0'5'159'15,"0"-5"574"-15,0 0-500 16,0 0-161-16,0 0-38 0,0 1-8 16,0 3-7-16,3-2-6 15,12 11 0-15,0 3 1 16,4 6 4-16,-7 4 7 16,9 3-5-16,-3 3-8 15,-3 7 3-15,3-5-5 16,-6 1-4-16,9-5-3 15,-9-1 8-15,0-9-5 16,3-1 0-16,-12-12-1 16,4 2-2-16,2-5-2 15,-9-2 2-15,0-2 2 16,0 0 5-16,6 0 1 16,3 0 2-16,9-2-1 0,-3-17 0 15,21-7-9 1,-3-6-3-16,7 0-4 0,-7 0-18 15,3-24-27-15,-6 13-43 16,-12-2-442-16</inkml:trace>
  <inkml:trace contextRef="#ctx0" brushRef="#br0" timeOffset="72552.32">18174 15262 595 0,'-6'0'765'0,"6"0"-446"16,-7 0 3-16,7 0-70 16,0 0-155-16,0 0-71 15,0 0-26-15,0 0-3 16,0 2 3-16,0 2 0 15,0-2 244-15,0 1-20 16,0-3-103-16,0 4 53 0,0-3-53 16,0-1-51-16,0 0-31 15,0 0-14-15,0 0-9 16,0 0-7-16,0 0 3 16,0 0-9-16,7 0-3 15,-1 0 5-15,6 5 1 16,-6-5 6-16,6 0-5 15,3 0 3-15,-9 0 5 16,6 0-5-16,3 0 6 16,-3 0-3-16,3 0-5 15,-3 0 0-15,0 0-2 16,0 0 0-16,10-5-2 16,-4 4-4-16,3 1 0 0,-3 0 3 15,3-4-3 1,-3 4-1-16,3 0 1 0,-3-3 4 15,10 3-4-15,-4-2 0 16,9-2 0-16,-6-2 16 16,12 6-3-16,0 0-13 15,1 0 0-15,-1 0 0 16,-9 0 1-16,6 0-1 16,1 0 1-16,-4 0 3 15,-12 0-4-15,6-2 0 16,0-4 2-16,0 4-2 15,1-4 0-15,-1 0 0 16,-3 0 1-16,9 2 4 16,0 4 0-16,7 0-5 15,-1 0 0-15,-9 0 1 0,15 0 0 16,-9-2-1-16,16 2 0 16,-16 0 0-16,0-2 0 15,6 2 0-15,-2-5 1 16,-7 5-1-16,-3-1 1 15,12-4 2-15,-9 4 1 16,4-4 1-16,2 4 4 16,15-3 4-16,-2 1-9 15,5 3-3-15,3 0 2 16,-2 0-3-16,8 0 0 16,-15 0 0-16,4 0 0 15,2 0 1-15,0 0-1 0,-5 0 0 16,8 0 0-16,-3 0 0 15,-5 0 2-15,8 0-2 16,3 0 0-16,-2 0 0 16,-13-3 0-16,6 0 3 15,-2 3-3-15,-10 0 0 16,9 0 0-16,-8 0 3 16,11 0-2-16,-9 0-1 15,3 0 0-15,7-2 0 16,-1-2 0-16,-3 2 6 15,-5-2-2-15,-1 4-1 16,-12-2 3-16,0 2 0 16,-9 0-1-16,-5 0 0 0,-4-4 3 15,-3 4 0-15,3 0 1 16,-9-2-2-16,0 2 0 16,0 0-1-16,-3 0-1 15,6 0-5-15,-9-4 2 16,0 4-2-16,0 0 0 15,0 0-15-15,0 0-28 16,0 0-37-16,0 0-61 16,-12 0-426-16</inkml:trace>
  <inkml:trace contextRef="#ctx0" brushRef="#br0" timeOffset="72979.19">21315 15132 2276 0,'-6'0'83'0,"6"0"736"16,0 0-667-16,0 0-79 15,0 0 4-15,0 0-18 16,0 0-23-16,0 0-18 15,6 0-12-15,10 0 10 16,-4 0 10-16,6 0 0 16,3 0-11-16,3 0-4 15,3 0 1-15,0 0-4 0,3 0-3 16,-2 0-2-16,-1 4-3 16,-9 2 4-16,-6-4-2 15,3 5-1-15,-12-1-1 16,6-4 1-16,-9-2-1 15,0 0 4-15,0 4-3 16,0 0 5-16,-27 6-1 16,-3 4-1-16,-25-1 0 15,-2 7-4-15,-9-2-8 16,-19-2-24-16,16-1-63 16,18-10-669-16</inkml:trace>
  <inkml:trace contextRef="#ctx0" brushRef="#br0" timeOffset="73897.48">21234 15118 1890 0,'0'0'350'16,"-3"0"-266"-16,-3 0-58 15,0 0-26-15,0 0 589 16,-3 0-375-16,9 0-155 0,-6 0 21 16,6 0 0-16,-6 0-22 15,6 0-11-15,0-2-12 16,-6 2-8-16,-3-4 4 15,9 4-1-15,0 0-6 16,0 0-5-16,0 0-5 16,0 0 1-16,0 0-7 15,0 0-6-15,9 0 1 16,9 0-3-16,3 0 3 16,6 9 4-16,3 1-4 15,19 3 0-15,-13 2-2 16,3-1-1-16,9 2 2 15,-18-1-2-15,4-3 1 0,-7-2-1 16,-9-6 1 0,-6 2-1-16,-3-4 0 0,-3-2 0 15,-6 4 0-15,0-4 0 16,0 0 0-16,0 2 0 16,0 2-3-16,-24 0-4 15,3 2-1-15,-24 4-9 16,-55-1-24-16,15-3-58 15,-5-6-689-15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17:21.7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7230 5071 2197 0,'0'3'164'0,"0"0"701"15,0-3-770-15,0 0-66 16,0 0-10-16,0 0-2 16,0 0-8-16,0 0-8 15,12 0 8-15,-3 0 5 16,-3 2 8-16,12 4 4 16,0-1-3-16,9 0 5 15,6 1-7-15,19-4-3 16,8 5-5-16,19-5-2 15,2-2-2-15,19 0-5 16,2 0 0-16,10 0-4 0,0 0 3 16,-4 0-3-16,4-2 4 15,-15-5-4-15,-13-1 5 16,-18 3-5-16,-14 0-3 16,-25 5-3-16,-21 0-11 15,-6 0-38-15,-33 0-66 16,0-2-491-16</inkml:trace>
  <inkml:trace contextRef="#ctx0" brushRef="#br0" timeOffset="429.729">8090 4823 1997 0,'0'0'367'0,"0"0"487"16,0 0-777-16,12 0-61 15,6 6-11-15,15 3 3 16,0 3 13-16,13 2 11 15,-1 0-13-15,6 0-6 0,4 7 2 16,2-6-4 0,-6 6-1-16,4-4-3 0,-10 1-1 15,-6-4 2-15,-9 0-2 16,-9-2 3-16,-8 3-8 16,-7-3 2-16,-6 2 0 15,0 4 17-15,-28 2 15 16,-14 4-8-16,-18 1-13 15,-4 5-9-15,-11-7-5 16,12-1-12-16,-19 4-36 16,34-5-62-16,6-10-615 0</inkml:trace>
  <inkml:trace contextRef="#ctx0" brushRef="#br0" timeOffset="6980.82">11072 5587 2630 0,'-3'0'454'16,"3"0"-368"-16,0 0-56 15,0 0 12-15,0 0 77 0,0 0-63 16,0 0-45-1,0 0-1-15,0 0-6 0,0 0-1 16,0 0-2-16,0 0 5 16,0 0 6-16,0 0 5 15,0 0 0-15,0 0-9 16,18 0-4-16,9 0 12 16,6 0 8-16,7 0-4 15,17 0-6-15,3 0-4 16,7 0-3-16,20 0 1 15,-2 0-1-15,8 0-2 16,-2 0-2-16,-7 0-3 16,-5-9 0-16,-10-1-3 0,-15 4-5 15,-17 0-2 1,-4 0-4-16,-18 6-8 0,-9 0-6 16,-6 0-11-16,0 0-37 15,-21 0-181-15,0 0-1077 0</inkml:trace>
  <inkml:trace contextRef="#ctx0" brushRef="#br0" timeOffset="7588.42">11171 5791 2545 0,'0'0'511'0,"0"0"-375"16,0 0-50-16,0 0-4 16,16 0-16-16,-4 0-20 15,0 0-12-15,15 0-2 16,0 0-1-16,3-6-2 16,15 0-7-16,16-5-2 15,-1 5-4-15,16-5-7 16,-1-1 5-16,7 2-3 15,-4 2-4-15,-6-1-5 0,-8 1-2 16,-7 2 0-16,-2-3 0 16,-16 3-9-16,-15 3-2 15,-9 1-3-15,-9 2-5 16,-6 0-14-16,-6 0-30 16,-21 0-54-16,0 0-830 0</inkml:trace>
  <inkml:trace contextRef="#ctx0" brushRef="#br0" timeOffset="26347.02">18807 4026 1849 0,'18'-5'1023'16,"1"-7"-724"-16,5-2-233 16,18-1-42-16,-3-3 21 15,13 4 11-15,5-1-16 16,15 3-13-16,7 0-10 15,5 4-2-15,-5 2-1 16,5 6 2-16,-17 0-7 0,8 6-2 16,-2 20-2-1,-1 6-1-15,3 0 1 0,4 9-1 16,5 7-3-16,-2-1 0 16,-1 7-1-16,-11 2 1 15,-7 6-1-15,-8 2 0 16,-13 3 0-16,-12 1 0 15,-3-4 0-15,-6 4 0 16,-9-1 0-16,-6 1 4 16,0-2 1-16,-6-1-2 15,0-1 1-15,0-2 3 16,-21 1 13-16,-12 0-1 0,3-2 3 16,-15-2 2-16,-13-1-7 15,-2-2-3-15,-13-1-3 16,-2-4-2-16,-3-5-1 15,-13-8 0-15,-3-3-3 16,4-8-5-16,-7-14 2 16,-14-7 2-16,8-6 0 15,-9-12-1-15,-5-24-1 16,5-15-2-16,-6-14-2 16,4-16 2-16,11-12 2 15,3-17-2-15,16-10 0 0,20-8 3 16,25 2 7-1,24 7-2-15,15 1 0 0,45 4-8 16,28 8 2-16,23 11-2 16,16 12-5-16,0 21-12 15,5 18-20-15,-8 18-19 16,36 17-34-16,-45 9-65 16,-16 0-1191-16</inkml:trace>
  <inkml:trace contextRef="#ctx0" brushRef="#br0" timeOffset="29178.75">22311 4054 1997 0,'22'-16'207'16,"2"1"-204"-16,9-8 582 16,6-3-390-16,6-4-141 15,4 4 4-15,11 3 32 0,-3-1-31 16,13 4 6-16,-1-1-9 16,4 7-23-16,-1-5-6 15,4 12-4-15,2-2-3 16,-3 9-5-1,1 0-8-15,-4 0-4 0,-2 0 1 16,8 11 3-16,-5 5-7 16,-1 4 6-16,-5 3-1 15,2 3 1-15,-3 4-1 16,-8 5 1-16,-10 8-5 16,6-2 2-16,-5 13 1 15,-4 0-1-15,-15 8 2 16,0 9-2-16,0-2 2 15,-17 2 1-15,-1 0-1 16,-6-4-1-16,3 3 0 16,-9-6-1-16,0 3-3 0,-9 0 7 15,-9 2-4-15,-7 0 0 16,-8-2 2-16,0-2 2 16,-9 0-4-16,5-4 3 15,-11-6 4-15,6 1 5 16,-6-3-6-16,-13-6 0 15,7-1-1-15,-3-8 2 16,-13-2-3-16,7-4 0 16,-1-9 0-16,-8-5-1 15,0-6-6-15,-4-12 1 16,-2 0 3-16,-1-4-1 0,1-22 0 16,-4-8 0-16,-2-13-3 15,8-10 0-15,7-10 0 16,-4-12-2-16,1-9-2 15,9-11 1-15,2-3 3 16,16-2 0-16,6 5 1 16,15 3-1-16,5 8 3 15,16 0-2-15,3 3-1 16,13-3 0-16,20-5-4 16,27 6-5-16,9 1 5 15,16 1-11-15,18 6-14 16,8 6 12-16,7 11 4 15,-15 19-7-15,-19 12 1 0,-21 20 1 16,-26 11-13-16,-25 42-26 16,-12 20-92-16,0-4-597 0</inkml:trace>
  <inkml:trace contextRef="#ctx0" brushRef="#br0" timeOffset="32094.92">11669 5756 2161 0,'-15'3'180'16,"-18"-3"506"-16,0 0-491 16,-6 0-145-16,2 0 23 0,10 0 6 15,-12-8-24-15,6-4-22 16,-9 2-8-16,5-7-6 15,-2 3-3-15,-6-6-1 16,-15 2-2-16,11-6 0 16,-11 3-3-16,-7 1 1 15,-2-7 5-15,3 5-2 16,2-4-3-16,-11 0-3 16,14-2-1-16,-5-1 0 15,3 0-3-15,8-6 4 16,-2 5 1-16,3-4-3 15,2-5-2-15,7 2-4 16,0-7 0-16,0 3 2 16,11-4 3-16,4-1-1 0,6 1-1 15,15-1 1-15,9-2-1 16,0 2-2-16,0-3-1 16,0-2 4-16,6 2-3 15,12-7 0-15,0 4-1 16,3 2 0-1,13-5 0-15,-7 3 0 0,6-2-1 16,-3 1 1-16,3 7 0 16,7-1 0-16,-1 9-2 15,0 3 2-15,12-1 0 16,1 8-2-16,-1-3 2 0,6 5 0 16,13 4 0-16,-1-3-1 15,-2-1 0-15,2 9 1 16,3-3 0-16,1 2 0 15,5 6-1-15,-2-3 1 16,5 4-1-16,-5 5 1 16,5-4 0-16,1 5-2 15,-4-1 0-15,1 4 2 16,-1 2-4-16,-9 0 4 16,13 0 0-16,-13 0 0 15,10 0 0-15,-7 6-3 16,1 5 2-16,-10 1 1 15,10 5-4-15,-1-5 4 0,-9 3 0 16,4 2 0 0,-4-2 0-16,-2 2 0 0,-4 3-2 15,-6 4 1-15,-6-1-1 16,-5 7-1-16,5 3 3 16,-12 1-1-16,3 5 1 15,1 1-1-15,-16 5 1 16,9-2 0-16,-3 3-3 15,-9-1 1-15,-6 4 1 16,3-5 1-16,-9 7 0 16,0-3 0-16,-6 3 0 15,0-2 0-15,0 6 0 16,-6-2 0-16,-15 0 3 16,3-1-2-16,-9-1 1 15,3 2 0-15,-9-7 0 0,-1 4 2 16,1-4-1-1,-6 1 0-15,9-5 3 16,-9 1-4-16,-1-2-2 0,-2-2 0 16,0-1 3-1,-3-3 0-15,-7-3-1 0,-8 3-2 16,3-3 3-16,-13 0-3 16,1-3 2-16,-1 3-2 15,-14-6 1-15,5 5 1 16,-8-14 0-16,-4-3-2 15,-2-2 4-15,5-2-1 16,-2-10-1-16,-7 0 0 16,13 0-1-16,5 0-1 0,19 0 0 15,14 0 0-15,16-6 0 16,15-6-10-16,6 5-26 16,9-7-102-16</inkml:trace>
  <inkml:trace contextRef="#ctx0" brushRef="#br0" timeOffset="34498.18">21128 4026 2213 0,'0'-3'172'0,"-6"1"-123"15,-3-4 475-15,3-3-293 16,0-2-169-16,0-2-17 16,-3 0 8-16,-3-2-1 15,6-3-7-15,-9 3-12 16,6-5-15-16,-12 0 1 16,9-1-8-16,-16 0-3 15,7-2 2-15,-9 3-1 16,0-5-2-16,9 3-3 15,-6-3-3-15,-16 3 4 16,13-2-5-16,-6 1 1 0,-3 2-1 16,-6-5 3-16,-13 5 0 15,16-2 2-15,-9-1-2 16,-4 1 5-16,4 0-1 16,-6 2 2-16,5-2 0 15,-8 3-4-15,-3 0 1 16,-4-5-3-16,-5 7-2 15,2-2-1-15,4 5 3 16,3-2-1-16,-7 6 0 16,13-5-1-16,-7 8 3 15,4 0 1-15,0 2-3 16,2-1-2-16,-5 2 1 16,6 2-1-16,-16 3 0 15,10 0 0-15,-13 0 1 16,1 0-1-16,-1 0 0 0,4 0 0 15,-6 0 0-15,-1 0 0 16,1 0 0-16,-4 0 0 16,7 0 0-16,2 0 1 15,-2 0 0-15,-1 6 5 16,7-1-1-16,-1 5-4 16,-2-2 2-16,-6-2 0 15,-1 6-3-15,-2-1 3 16,5 1 0-16,1-1 1 15,8 2 5-15,10-1 1 0,-3-2 0 16,14 2-4 0,1 3-2-16,0 2 1 0,-1 2-5 15,-2-2 1-15,6 9 1 16,-12-2 2-16,-1 2 2 16,7 1-4-16,3-1 1 15,-7 3 0-15,4-5 3 16,12 2-1-16,-12 0-1 15,17-3-2-15,-8 8 2 16,-3-5-3-16,9 0 1 16,-3 3-2-16,-4-3 2 15,7 1-2-15,3 2 0 16,3 0 1-16,0-2 3 16,-4-5-2-16,10 2-1 15,3-1 1-15,-9-3 0 0,9 1 0 16,-6-1 1-1,9 2-3-15,-6-6 4 0,8 0-3 16,-2-5 2-16,9 1-1 16,0-6-1-16,-3 0 1 15,9-4-2-15,0-2 0 16,-6 4 0-16,6-4 0 16,0 0-2-16,0 0-8 15,-3 0-6-15,-3 0-18 16,-3 0-46-16,0 0-66 0</inkml:trace>
  <inkml:trace contextRef="#ctx0" brushRef="#br0" timeOffset="35145.36">16215 3611 2026 0,'0'-3'220'0,"0"3"-154"0,0 0-31 15,0 0 616-15,0 0-366 16,0 0-196-16,0 0-44 16,0 0-3-16,0 0-14 15,0 0-8-15,0 10-4 16,0 1 12-16,0 4-2 16,0 7-6-16,-6 4 1 15,-3 11 1-15,6 0-11 16,-3 5-2-16,-9 4 3 15,5-2-3-15,7 0 2 16,-9-4-1-16,0-5-4 16,9 2 2-16,-3-9-3 15,0-4 0-15,0-8 0 0,6 3 0 16,-9-7 1-16,9-4-3 16,0 0 0-16,0-2-1 15,0-2 2-15,0-2-3 16,0-2 2-16,0 4-3 15,0-4 1-15,0 3-1 16,0-3 3-16,0 2-3 16,0 4 2-16,9-2-1 15,12-4 2-15,6 0 2 16,16 0-2-16,2 0 0 16,6 0 0-16,10 0-2 15,-4-10-1-15,3 1 0 16,4-5-14-16,26-15-26 0,-11-1-58 15,-19-2-233-15</inkml:trace>
  <inkml:trace contextRef="#ctx0" brushRef="#br0" timeOffset="36551.36">15451 5530 2111 0,'0'4'1073'0,"15"-4"-863"15,6 0-163-15,10 0-33 16,8-4-6-16,21-6-3 0,19-6 4 15,2 6-6-15,10-7-3 16,-1 6-16-16,-2 0-33 16,-4-1-103-16,-23 9-234 15,-16-2-1041-15</inkml:trace>
  <inkml:trace contextRef="#ctx0" brushRef="#br0" timeOffset="36880.57">15225 5745 2129 0,'0'0'238'0,"0"0"495"16,0 0-442-16,21-4-216 16,3-8-39-16,18-2 5 15,7-1-11-15,8 7-16 16,18-1-4-16,10 4-7 16,5 0-2-16,7 4-1 15,21-4 0-15,-7 4-21 0,46-14-32 16,-42 0-32-16,-15 0-234 15</inkml:trace>
  <inkml:trace contextRef="#ctx0" brushRef="#br0" timeOffset="46795.659">16176 13488 2830 0,'0'0'223'0,"0"0"87"15,0 3-221-15,0-3-57 16,0 3 3-16,0-3 2 15,0 0-1-15,15 0-19 16,3 0-6-16,0 0 3 16,9 0 5-16,9 0 3 15,13 0-7-15,2-6-8 16,21-2 0-16,7-10-4 16,5 3-3-16,7-2 3 15,-10 6-3-15,1-1-6 16,-16 3-10-16,-15 3-15 15,-11 6-3-15,-16-4-6 16,-3 2-26-16,-9-2-37 0,-12 4-197 16,0 0-896-16</inkml:trace>
  <inkml:trace contextRef="#ctx0" brushRef="#br0" timeOffset="47239.64">16257 13776 3104 0,'0'0'239'0,"0"0"-187"16,0 0 9-16,0 0 13 15,0 0-23-15,0 0-11 16,0 0-11-16,24 0-10 15,0 0-7-15,16-5 1 16,5-8 1-16,9 0-5 16,0-5-3-16,22 2-4 15,-1-2 1-15,4 3-1 16,-1 2-2-16,-5-4 1 0,-16 12-1 16,-3-6-10-16,-14-1-12 15,-22 0-24-15,-6 1-47 16,-12-1-229-16</inkml:trace>
  <inkml:trace contextRef="#ctx0" brushRef="#br0" timeOffset="48994.5">20817 13526 2161 0,'0'0'1294'0,"0"0"-1206"16,0 0-65-16,13-2 4 16,11-4 5-16,9-6-7 15,6 0-5-15,12 4-6 16,10-1-1-16,8-3-2 15,10 3-2-15,2-2-2 0,13-1-2 16,-1-1 0-16,-11 1-5 16,-4 2 2-16,-11 0 0 15,-10 2-2-15,-12 2-4 16,-12 0-6-16,-14 0-1 16,-4 4-12-16,-9 2-7 15,-6 0-10-15,0 0-12 16,-12 0-40-16,-16 0-367 0</inkml:trace>
  <inkml:trace contextRef="#ctx0" brushRef="#br0" timeOffset="49362.43">20808 13786 3048 0,'0'4'295'16,"0"-4"-240"-16,0 0-29 16,0 0 62-16,9 0-26 15,19 0-21-15,8 0 0 16,3 0-7-16,3-4-7 0,19-11-7 15,2-5-6 1,22 1-3-16,5-6-6 0,10-1 3 16,-1 5-2-16,-8 1-4 15,-7 3-2-15,-11 8-2 16,-22-3 0-16,-9 3-4 16,-11 7-2-16,-19-2-17 15,-12 2-43-15,-12 2-68 16,-22-4-1993-16</inkml:trace>
  <inkml:trace contextRef="#ctx0" brushRef="#br0" timeOffset="52575.15">11669 13643 3401 0,'12'0'158'16,"-5"0"-125"-16,5 0-19 16,0 0 15-16,15-9 3 15,6-5-6-15,15 2-4 16,10-9-4-16,17 4-6 16,10-6-5-16,5-4-4 15,16 4-2-15,-7-3 1 16,4 2-2-16,-12 1-2 15,-16 6-6-15,-3 2-10 16,-17 9-5-16,-25-2-13 16,-6 4-4-16,-15 4 4 0,-9 0-29 15,0 0-18 1,-18 14-84-16,-15 5-111 0,6-2-1274 0</inkml:trace>
  <inkml:trace contextRef="#ctx0" brushRef="#br0" timeOffset="53045.38">11793 13912 3129 0,'0'0'260'0,"0"0"-207"16,0 0 0-16,0 0 12 15,0 0-16-15,0 0-13 16,0 0-13-16,0 0-7 15,0 0 0-15,0 0-6 16,12 0 0-16,-6 0-3 16,0 0 0-16,21-2 2 15,4-11 2-15,14-6-5 16,6 1 1-16,28-9 0 0,14 1-2 16,4-3 0-16,15-4-2 15,-13 7-3-15,1 6 1 16,-22 2-1-16,-14 9-6 15,-16 2 0-15,-15 2-7 16,-33-3-25-16,0 2-49 16,-6-2-159-16</inkml:trace>
  <inkml:trace contextRef="#ctx0" brushRef="#br0" timeOffset="106249.63">9276 16584 2512 0,'0'0'396'16,"0"0"-309"-16,0 0-55 15,0 0 15-15,0 0 35 16,0 0-24-16,0 0-3 16,0 0-9-16,0 0-3 15,0 0-8-15,0 0-14 16,0 0 0-16,0 0 0 15,0 0-6-15,0 0-7 16,0 0-1-16,0 0-2 16,0 6 5-16,15-3 0 0,6 3-2 15,6-2 0-15,-8-4-1 16,14 0-1-16,-3 2 1 16,0-2-2-16,3 3-3 15,3-3-1-15,4 3-2 16,-1-3 2-16,-9 2 1 15,0 1-1-15,13-3 2 16,-10 3-3-16,12-3 1 16,-6 0 3-16,7 0 2 15,-1 0-2-15,6 0-3 16,3 0-1-16,4 0 1 16,-16 0-1-16,18 0 4 15,-11 0-4-15,-4 0 0 16,0 6 0-16,1-2 0 15,-1 1 0-15,0-2 3 0,0-1 0 16,1 2-3-16,-1-4 9 16,9 0-1-16,-12 0-4 15,13 0-2-15,-10 0 2 16,3 0-4-16,1 0 3 16,-4 0-3-16,3 2 2 15,4 3-1-15,-7-4 1 16,12 4-2-16,-3-4 5 15,4-1-5-15,-1 6 5 16,4-6-1-16,2 0-4 16,3 0 4-16,-8 0-2 15,2 0-1-15,-3 3-1 16,-5 1 0-16,-1-2 3 0,3 2-3 16,-8-2 0-16,-1 4 3 15,0-2-1-15,0-3-1 16,7-1-1-16,-4 0 3 15,-3 0-2-15,7 0 1 16,-4 0-2-16,6 3 1 16,-9 3-1-16,1-2 0 15,8-2 1-15,-3 2 0 16,7-2-1-16,2 2 0 16,3-2 0-16,4-2 0 15,-1 0 0-15,4 0 0 16,2 0 1-16,-5 0-1 15,-1 2 0-15,-6 4 1 0,-2-2-1 16,-1 2 0-16,12 0 0 16,-14-6 0-16,5 0 0 15,16 3 0-15,-13-3 1 16,3 0-4-16,1 0 6 16,2 0-3-16,-5 0 0 15,-4 2 0-15,-3-2-1 16,4 0 3-16,-13 4-2 15,9-4 0-15,4 0 1 16,5 0-1-16,0 0 0 16,-8 0 1-16,8 0-1 15,-24 0 0-15,13 0 1 16,-19 0 1-16,6 0-1 16,-9 0 4-16,-8 0 4 0,2 0 3 15,-3 0 3-15,3-4-4 16,0-1 6-16,0 1-3 15,-9-2-4-15,1 0 0 16,-4 0-3-16,-3 4 1 16,0 0-2-16,-12 2 0 15,9-4-2-15,-9 4-1 16,0 0-3-16,0 0 4 16,0 0-2-16,0 0-2 15,0 0-7-15,0 0-10 16,0-2-16-16,0-2-76 15,0-2-676-15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19:57.02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20093 3251 2315 0,'-6'0'916'0,"0"0"-816"16,6 0-84-16,0 0 14 15,0 0 26-15,0 0-17 16,0 0-22-16,0 0-11 15,0 0-6-15,12 0 5 16,0 0 4-16,3 0-1 16,-3 0 2-16,6 0-1 15,-2 0-8-15,5 0 5 16,6 0-1-16,3 0 12 16,3 0-3-16,9 3-6 0,-2 0 1 15,5-3-4-15,3 0 0 16,4 0 2-16,-10 0-1 15,12 0 0-15,7 0-3 16,-16 0 1-16,3 0-4 16,0-3 0-16,-5 3 3 15,-1 0-3-15,3 0 0 16,0 0 0-16,1 0 0 16,5 0 0-16,9 0 0 15,-2 0 1-15,2 0 0 16,-9 0-1-16,7 0-6 15,2 0 2-15,-6 0 1 16,1-3 1-16,-1-2 1 0,-3 1-3 16,-5-2 4-16,-10 3 0 15,6 1-1-15,-3-2 1 16,-5 4 0-16,-4 0-1 16,0 0 1-16,0 0-1 15,0 0 1-15,10 0 0 16,-7 0 0-16,6 0 0 15,-3 0 0-15,12 0 0 16,-5 0 2-16,-1 0-2 16,3 0 0-16,-12 0 0 15,-2 0 0-15,-4 0-1 16,0 0 1-16,0 0 1 16,-9 0-1-16,6 0 0 15,-3 0-1-15,7 0 1 16,5 0 0-16,-9 0 1 0,3 0 1 15,0 0-2-15,-3 0-1 16,10 6 0-16,-1 0 1 16,6 3 3-16,-9-6 2 15,19 3-5-15,-19 3 0 16,9-3 0-16,-12-4 1 16,-3 4-2-16,3-3-1 15,-8 0 2-15,2-1 0 16,0 3 0-16,0 0 0 15,6-3 0-15,0 2 3 0,6-2-3 16,-2 1 0 0,2 3-3-16,-3-6 3 0,-3 4-1 15,3-2 0-15,-5-2-6 16,2 0 2-16,-9 4 5 16,-3-4-1-16,3 0-13 15,-3 1 5-15,3-1 5 16,-3 0-5-16,9 5 4 15,-5-5-5-15,-1 0-1 16,3 1 2-16,0-1-1 16,-6 0 5-16,9 0 1 15,0 0 0-15,-3 0 4 16,1 0 0-16,11 0-4 0,-6 0 4 16,6 0-5-1,-3 0 2-15,7 0 2 0,-13 0 0 16,0 0 0-16,6 0 1 15,-3 0-1-15,-3 0 1 16,-3 0 0-16,13 0-1 16,-10 0 1-16,9 0 0 15,0 0 0-15,0 0 0 16,4 0 0-16,-4 0 0 16,0 0 0-16,-3 0 0 15,3 0 0-15,-2 0 0 16,-4 0 0-16,9-1 1 15,-15-4-1-15,12 4 1 16,3-5 3-16,-2 2-4 16,-4 1 5-16,9-3-2 0,-6 4 4 15,0-2-3-15,-5 2-3 16,-4-2 6-16,3 3 0 16,-3-4 0-16,9 3 4 15,-6-1-1-15,7 3-4 16,-4-3 4-16,3 1-2 15,6 2-1-15,-6-4 0 16,-2 4-3-16,-1 0 6 16,0-2 1-16,0-2-6 15,-3 2 1-15,-6-2 3 16,7 1 1-16,-13 1-1 16,9-1-2-16,-6 0 2 0,-6 3 2 15,3 0 2 1,-9-3-7-16,0 3 1 0,-6 0-1 15,0 0-1-15,0 0-2 16,0 0-1-16,0 0-2 16,0 0 0-16,0-2-17 15,0-2-38-15,0-2-101 0</inkml:trace>
  <inkml:trace contextRef="#ctx0" brushRef="#br0" timeOffset="4340.73">4749 6116 3355 0,'-3'0'137'0,"-6"0"-137"16,3 0 0-16,6 0 32 16,0 0 7-16,0 0-19 0,0 0-15 15,0 0 9-15,0 0-8 16,0 0 0-16,6 0-6 15,3 0 4-15,3 0-4 16,3 0 4-16,27 0 0 16,10 0 3-16,20 0-1 15,3-6-1-15,25-2-2 16,6 2-3-16,5 0 3 16,-5 0-3-16,9 3 0 15,-13-2 0-15,-8 0-4 16,-19 4-6-16,-11 1-12 15,-10 0-10-15,-21-4-36 0,-12 2-123 16,-21-4-500-16</inkml:trace>
  <inkml:trace contextRef="#ctx0" brushRef="#br0" timeOffset="4718.32">5748 5861 3358 0,'0'0'104'15,"0"4"-104"-15,12 1-8 0,21 0 8 16,6 6 19-16,7-6 0 15,5 3-11-15,6 5 0 16,-5-1-8-16,5-4 0 16,-3 4 0-16,-9-2 1 15,-11-4 2-15,-16 6-3 16,-9-3-3-16,-9 2-1 16,0 8-1-16,-21 1 5 15,-19 13 19-15,-11 5-7 16,-6 5-12-16,-10-2 0 15,10 6-17-15,-9 9-16 16,8-13-122-16,25-13-631 0</inkml:trace>
  <inkml:trace contextRef="#ctx0" brushRef="#br0" timeOffset="7550.14">9768 6389 2200 0,'6'1'365'16,"0"-1"-322"-16,-3 5-41 15,6-5 18-15,9 1 26 16,-3 4 59-16,12 0 41 15,-5-5-95-15,14 6 1 16,3-3-5-16,3-1-15 16,16 2 0-16,-7-4-12 15,6 2-9-15,4-2-10 16,-4 0 0-16,0 0 5 0,4 0-6 16,-4 0 1-1,3 0 1-15,-11 0-1 0,5 0 5 16,3 0-4-16,-8 0-2 15,2 0 2-15,0 0 10 16,-8 0-2-16,5 0 10 16,-6 0 1-16,6 0 4 15,1 0 7-15,-4 0-14 16,0 0 5-16,-6 0-3 16,4 0-9-16,-1 0-1 15,-3 0 6-15,-3 0 4 16,-5 0 1-16,2 0 0 15,-6 0-2-15,0 0 4 16,0 4-4-16,0-4-5 16,4 0 1-16,-4 0-3 0,0 0-3 15,-3 0-3-15,3 0-2 16,-6 0 2-16,10 0-3 16,-4 0-3-16,-3 0 0 15,3 0 0-15,0 0 1 16,3 0-1-16,-2 0 1 15,-13-4 3-15,18 2-4 16,-9-2 0-16,0 2 0 16,-3-1 0-16,0 0 0 15,-2 0 0-15,-1 3 0 16,-6 0 0-16,9-3 0 16,-9 1 4-16,9-3 0 15,-6 4-4-15,3-4 2 0,-3 4 2 16,0-3-2-1,7 2 1-15,-16-2 2 0,6 4 2 16,-9 0-4-16,9 0 2 16,-12 0 1-16,0 0-5 15,0 0 2-15,0 0 0 16,0 0-2-16,0 0 1 16,0 0-2-16,0 0-15 15,-21 0-49-15,-7 0-380 0</inkml:trace>
  <inkml:trace contextRef="#ctx0" brushRef="#br0" timeOffset="9147.4">15300 6070 3098 0,'0'0'268'0,"0"0"-220"15,0 0-38-15,0 0 19 16,12 0 15-16,3 0-6 15,7 0-21-15,11 0 1 16,3 0-4-16,12 0 0 0,13 0-2 16,2 0-3-16,15 0 0 15,4 0-3-15,9 0 0 16,17 0-5-16,-8 0-1 16,14 0 2-16,-11-4-2 15,3-2 0-15,-13 4 0 16,-5-2 0-16,-10 1-5 15,-17 3-5-15,-19 0-5 16,-12 0 0-16,-6 0 0 16,-18 0-11-16,-6 0-5 15,0 0-4-15,0 0-58 16,-12 0-123-16,-6 0 2 16,3 0-179-16</inkml:trace>
  <inkml:trace contextRef="#ctx0" brushRef="#br0" timeOffset="9995.91">16508 5899 2786 0,'0'0'336'0,"0"0"-288"16,0 0-30-16,0 0 32 15,0 0 16-15,0 0-32 16,0 0-18-16,0 0-2 15,0 0 3-15,0 0 5 16,0 0 2-16,0 0 2 16,0 0-1-16,0 0-7 15,0 0 9-15,0 0-5 16,0 0-14-16,0 0-4 16,0 0 0-16,0 0-4 15,0 0 1-15,0 0 5 0,-10 0 4 16,10 0-4-16,0 0 6 15,0 0-7-15,0 0 2 16,0 0 2-16,0 0 2 16,0 0-3-16,0 0-1 15,0 0 0-15,0 0-6 16,0 0-1-16,10 0-3 16,2 0 3-16,3 9 0 15,6 2 0-15,3 4 0 16,0 1 1-16,-3-6-1 15,3 6 0-15,4-5 0 16,-7-1 1-16,-3 1-1 16,0-2 0-16,3-1 1 0,-12-2-1 15,9 3-1 1,-6-4 1-16,0 1-4 0,-6-6-3 16,3 7-1-16,-6-5 3 15,3 2 1-15,-6-4 3 16,0 2 1-16,0-2 0 15,0 0 0-15,0 0 0 16,0 0 0-16,0 0 0 16,0 0 1-16,0 0-1 15,0 0 0-15,0 0 0 16,0 0 0-16,0 0 5 16,0 0 3-16,0 0-1 15,0 4-4-15,0-3-3 0,-24 12-15 16,0-1 15-1,-18 8 0-15,6 9-3 0,-10 1-2 16,1 1-9-16,0 2-8 16,-9 1-30-16,2-7-119 15,13-5-1067-15</inkml:trace>
  <inkml:trace contextRef="#ctx0" brushRef="#br0" timeOffset="14799.03">18816 6520 2880 0,'0'0'343'16,"0"5"-343"-16,0 1 6 15,0 6 16-15,0 6 59 16,0 5-30-16,0 7-8 15,0 4-8-15,16 7-11 16,-13-2 0-16,6 5-5 0,-3 0-4 16,0-4-6-16,-6 2-2 15,0-5-1-15,0-1-3 16,0-5 0-16,0-5-3 16,0-8-14-16,0-3-40 15,0-5-59-15,-6-10-354 0</inkml:trace>
  <inkml:trace contextRef="#ctx0" brushRef="#br0" timeOffset="15275.38">18732 6567 1379 0,'-15'2'1667'16,"6"7"-1565"-16,3 6-101 15,-12 0 15-15,9 5 23 16,-4 0-7-16,13-1-17 16,-9-5 15-16,9-2-1 0,0-10-8 15,0 2 5-15,0-4 5 16,0 0-4-16,9 0-4 16,-2-12-15-16,8-12 1 15,9-3-9-15,-6 1-6 16,0 4 5-16,3 1 0 15,-9 10-3-15,3-2-2 16,-3 11 5-16,0 2 0 16,4 0 1-16,-4 8-1 15,9 16 1-15,-9 1 0 16,21 18-9-16,-21-9-95 16,6-5-480-16</inkml:trace>
  <inkml:trace contextRef="#ctx0" brushRef="#br0" timeOffset="18351.19">23295 5185 2940 0,'-9'-6'403'0,"3"2"-323"15,6-2-58-15,-9 0 0 16,9 1 13-16,0 3-10 16,0 2-8-16,0 0-5 15,0 0-4-15,0 0-2 0,0 0-3 16,0 0-3-16,0 13 0 16,0 7 6-16,0 12 7 15,0 9-5-15,0 3 2 16,0-1 1-16,0 7-4 15,0-9 0-15,0 0-2 16,0-6 0-16,0-9-5 16,0 0 2-16,0-11-1 15,0-3-1-15,0-7 0 16,0 0 0-16,0-5 4 16,0 0-1-16,0 0 0 15,0 0 6-15,0 0 4 16,0-6-3-16,0-13-7 0,0 1-3 15,9-2 0-15,-3 5-2 16,9 2-1-16,-3 3-5 16,1 1 1-16,2 8-2 15,-3 1-8-15,-3 0-2 16,0 0 3-16,6 7 7 16,-15 12 2-16,0 1-1 15,0 7-9-15,0-5 2 16,-15-2-10-16,-3 5 16 15,-9-12 4-15,-13 2-9 16,-11-11-19-16,12-4-82 16,-4 0-399-16</inkml:trace>
  <inkml:trace contextRef="#ctx0" brushRef="#br0" timeOffset="19343.37">25689 5347 1379 0,'-15'-4'1959'16,"-3"4"-1883"-16,-1 0-73 15,-5 0 2-15,9 0-1 16,-3 0 1-16,9 10 0 16,-3 10-5-16,3 0 9 15,-3 3-2-15,6 4-1 16,-3 2 4-16,9-6 9 16,0 4-3-16,0-3 12 15,15-3-10-15,12-5-11 16,6 0-3-16,-3-10 0 15,10-6-4-15,20 0-10 16,-9-6-60-16,-8-19-652 0</inkml:trace>
  <inkml:trace contextRef="#ctx0" brushRef="#br0" timeOffset="29515.01">21005 5426 33 0,'-9'-4'2734'0,"2"-2"-2512"16,7 4-165-16,-6-4 31 16,0 2 0-16,6-1-21 15,-6-1-17-15,-3 3-9 16,6 3-2-16,-12-3-20 0,6 3-9 16,0 0-4-1,-15 0-5-15,9 6 3 0,-6 9-4 16,-3 8 0-16,-1 1 1 15,10 4 3-15,0 9-4 16,-3-3 1-16,12 1-1 16,-6-3 1-16,12-2 3 15,0-8-4-15,0 0 0 16,0-10 0-16,0-4 0 16,12-5-1-16,0-3 1 15,9 0 1-15,0 0 4 16,4-9 0-16,-1-8-5 15,-3-8-1-15,6 5-2 16,-15-2-13-16,-3-3 1 16,9 8 3-16,-12 1 7 15,-3-1 5-15,-3 9 0 0,0 2 11 16,0 4 2-16,0 2-1 16,0 0-3-16,0 0-1 15,0 0-3-15,0 0 2 16,0 0-7-16,0 0-1 15,0 6 1-15,0 15 0 16,0-4 6-16,0 5 3 16,9 3-1-16,-3-5-4 15,6 1-4-15,10 2-12 16,-10-12-79-16,3-4-461 0</inkml:trace>
  <inkml:trace contextRef="#ctx0" brushRef="#br0" timeOffset="43689.89">10855 10872 3005 0,'0'0'195'0,"0"0"-167"15,0 0-6-15,0 0 32 16,0 0-37-16,0 0-10 15,6-3-3-15,-3 0 4 16,6 0 5-16,-3-1 9 16,3 3-4-16,-6 1 2 15,6-4 3-15,-3 4 0 16,0-6-8-16,15 6-5 16,-3-6 0-16,9 1-9 15,-3 1 4-15,10-2-1 16,-7 5-3-16,6-5 3 15,-3 2 4-15,6 4-4 16,13 0 25-16,5-2-12 0,-6-1-11 16,10-1-6-16,17 4 3 15,-9-2-3-15,10 2 1 16,-10 0-1-16,7 0 0 16,-16 0 0-16,6 0 1 15,-8 0-1-15,2 0 0 16,-3 0 0-16,-5 0 0 15,8 0 0-15,-3 0 4 16,1 0-4-16,2 0 0 16,0 0-1-16,-5 0 1 15,5 0 1-15,3 0-1 16,-5 0 0-16,8 0 0 16,-2 0-1-16,-1 0 1 0,9 0 0 15,-5 0 1-15,2 0-1 16,-9 6-4-16,4-3 4 15,-4-3 0-15,4 2 0 16,2-2-1-16,-3 0 1 16,-2 0 0-16,-7 0 0 15,0 0 1-15,-2 4-1 16,2-3-1-16,-6 4 1 16,0 0 0-16,4-3 0 15,11-2 0-15,-6 4 0 16,4-1 0-16,2 3 0 15,-9-4 0-15,-5 2 0 0,5 2 0 16,-9-5 3 0,7 3-3-16,5-4-2 0,-9 0 2 15,0 0 3-15,4 0-3 16,5 0-1-16,-9 0 0 16,7 0 1-16,2 0 0 15,-3 3 0-15,1 0 3 16,-1 3-3-16,3-3 0 15,4-1 0-15,8-2 0 16,-9 4 0-16,4-1 0 16,-1-1-3-16,-6 4 3 15,1 0 0-15,-4 3 0 16,0-6 0-16,1 5 0 16,-4-2 0-16,0 3 0 15,6-6 1-15,-8 3-1 0,-1-6 4 16,6 3-3-16,4-3 2 15,-4 0 0-15,6 3-2 16,-2-3 2-16,-4 3 1 16,-6-3 3-16,7 3-1 15,-10-3 0-15,6 0 3 16,-6 3 0-16,-5-3-1 16,-4 0 1-16,0 0 1 15,-9 0 6-15,0 0 0 16,-3 0-6-16,0 0 3 15,-8 0-2-15,-10 0-2 16,9 0-1-16,-6 0-1 16,0 0-3-16,-3 0 0 0,-3 0 3 15,0 0-3 1,0 0 0-16,0 0-1 0,0 0-3 16,0 0 0-16,0 0 0 15,0 0-10-15,0-9-25 16,-9 3-64-16,-9-8-394 0</inkml:trace>
  <inkml:trace contextRef="#ctx0" brushRef="#br0" timeOffset="115933.62">9683 5692 2315 0,'0'0'324'0,"0"0"-252"16,-6 0 2-16,6 0 125 15,0 0-71-15,0 0-27 16,0 0-9-16,0 0-28 16,0-3-21-16,0 0-8 15,0 3-3-15,0-3 4 16,-12 0 4-16,12-4-9 16,0 6-15-16,0-5-6 15,0 0-2-15,0-3-2 16,0-3-1-16,0 4-5 0,18-8 0 15,-11 1 0-15,5 2 2 16,3-6-2-16,-6 7 0 16,12-8-1-16,0 6 1 15,3-7-1-15,15 1 1 16,-5 0 0-16,2 2 0 16,6 3-1-16,-9 3 1 15,0 4-1-15,-2 4 1 16,2 2-3-16,0 2 1 15,0 0 1-15,3 2 1 16,-2 20-4-16,14 4 4 16,-15 10-1-16,18 6 1 0,-14 6-1 15,11 1 1 1,-18 4-1-16,9-4-1 0,-11 7-5 16,-10-2-2-16,-3-2 5 15,-6 7 3-15,-9-4-2 16,0 0 3-16,0 1-1 15,-6-3 1-15,-3-4 0 16,-12 2-3-16,-7-10 3 16,-2 3 1-16,-3-8 2 15,0 3 2-15,-12-6 3 16,-7-1-4-16,1-6 2 16,-9-5-3-16,2-4 2 15,-2-8 2-15,3-9-4 16,-4 0 5-16,1 0-1 15,-1-30-1-15,1-11 1 0,-3-17-5 16,2-22-2-16,7-15-3 16,12-17 3-16,9-2-2 15,14-4-2-15,19 11 4 16,3 7 0-16,40 15-4 16,5 12 0-16,15 14-3 15,40 19-25-15,-28 13-54 16,-2 13-410-16</inkml:trace>
  <inkml:trace contextRef="#ctx0" brushRef="#br0" timeOffset="119309.84">11721 5667 3258 0,'0'-11'167'16,"0"-6"-129"-16,6 3-25 16,6-11 14-16,0 5 14 15,9 1-16-15,0-6-13 0,3 3-6 16,6 2 2-16,1-2 6 16,2 7-1-16,0 1-4 15,9 6-3-15,1 1-5 16,11 7 2-16,0 0-3 15,4 9 3-15,5 17-3 16,3 15 4-16,-2 3-3 16,-1 13 1-16,7 5-1 15,-22 6-1-15,6 3 1 16,-9 4 1-16,-5-2-2 16,-7 7 0-16,-6-1 0 15,-12 0 0-15,-15-2 0 16,0-4 0-16,0 0-1 0,-33-9 1 15,12-6 0 1,-18-5 0-16,-7-12 11 0,1-3-2 16,-12-12 2-1,8 0 3-15,-14-11 0 0,-9-3-5 16,-16-12 1-16,7 0 1 16,-4-20-4-16,1-19-2 15,2-19-1-15,13-15 0 16,-16-44-3-16,22 4 4 15,2-15-5-15,22-1 0 16,21 18 2-16,3-5-2 16,15 1 0-16,0 20-2 15,39 3 2-15,3 16-2 16,19 18 2-16,-1 11-2 16,4 17-12-16,2 19-20 15,0 11-6-15,10 6-36 0,-10 21-65 16,-21-7-559-16</inkml:trace>
  <inkml:trace contextRef="#ctx0" brushRef="#br0" timeOffset="126787.9">7592 5745 3311 0,'0'0'226'0,"0"0"-174"16,0 0-38-16,-3 0-3 15,3 0 12-15,0 0-6 16,0 0-11-16,0 0-3 16,0 0 1-16,0 0-1 15,0-6 0-15,0 0-2 16,3-3 2-16,6-3 0 15,3 0 1-15,0 1-4 16,9-6 0-16,0 5 1 16,10-7-1-16,8 9-1 15,-3 0 1-15,12 2-2 16,7 4 1-16,-7 4-2 0,18 0 0 16,-5 10-1-1,2 7 1-15,-3 9-2 0,-2 4 3 16,-7-1-1-16,3 6 1 15,-8 0 2-15,-7 7-1 16,-9-2-2-16,3 5 1 16,-6-4 1-16,-2 3-1 15,-10 2 2-15,3-5-3 16,-6 2 1-16,-12 1 0 16,9-3-1-16,-9 0 3 15,0 0-9-15,-15-3 6 16,-9 7 3-16,-7-5 4 15,-5 1-4-15,-3-5 5 16,-6-5-2-16,-10-1 3 0,-5-3-4 16,6-7 1-16,-19 0 2 15,10-7-2-15,-19-6 1 16,13-4 1-16,0-3 0 16,-4-3-2-16,-5-23 1 15,8-12 1-15,7-15-5 16,3-16-1-16,11-17-1 15,7-1 2-15,18-10 0 16,18 3 1-16,6 1 1 16,0 6-1-16,27 2-1 15,18 14-6-15,4 7-4 16,11 19-11-16,3 13-15 16,25 24-34-16,-16 8-52 0,-11 0-396 15</inkml:trace>
  <inkml:trace contextRef="#ctx0" brushRef="#br0" timeOffset="130799.04">24967 11934 1140 0,'0'0'1915'15,"0"0"-1777"-15,12 0-99 16,-9 0 30-16,22 0 24 16,-1 0-45-16,3 0-15 15,6 0-11-15,-3 0-3 16,13 0 4-16,-1 0 0 16,0 3-4-16,15 2-8 0,-11-1 0 15,11 2-1 1,3 0 4-16,4-1-2 0,2-1-4 15,4-2 0-15,8 2-3 16,-2-3 0-16,5 4-1 16,-2-4 0-16,-4 6 0 15,6-1 2-15,-8 0-1 16,2-4-1-16,1 4 4 16,5-6-8-16,-2 3 4 15,-4 0-4-15,7-3 3 16,-13 0-3-16,4 3 0 15,-7-3 0-15,-3 0 2 16,-5 0-2-16,2 0 4 16,-3 0 1-16,4 0 1 15,-4 0-2-15,3 0 0 0,-2 0 2 16,5 0 0-16,4-6 1 16,-10 3-1-16,9 1 0 15,-2-4 1-15,-1 3-2 16,-6 0-3-16,13 0 0 15,-22 0 0-15,9 0-2 16,-11-1 3-16,-1 3-3 16,-12-4 0-16,-15 4 3 15,-6-3-2-15,-9 2 1 16,10 2 2-16,-13-4-2 16,0 2-2-16,-43-11-18 15,7 5-87-15,-21-10-2595 0</inkml:trace>
  <inkml:trace contextRef="#ctx0" brushRef="#br0" timeOffset="132780.819">7353 12629 72 0,'0'-5'2523'0,"0"4"-2333"15,0-4-113-15,0 5 100 0,0-6-21 16,0 5-67-16,0-4-30 16,3 3-9-16,7 0-1 15,-1-2-10-15,0 4-19 16,0 0-5-16,9 0 0 15,3 0 4-15,6 0-7 16,3 0-4-16,10 0 0 16,14 8 0-16,-3 3 2 15,6-5-2-15,10 1-1 16,-4 2-4-16,7 1 5 16,-4-4-3-16,7 4 0 15,-1 0-5-15,0-1 0 16,-2-2 5-16,-1 4-5 0,7-3 3 15,-4-2 3 1,-12-4-1-16,16 2 2 0,-13-4 0 16,-2 2 0-16,2 2-5 15,-3-4 2-15,4 0 1 16,-4 0 0-16,4 0-5 16,-1 0 1-16,12 0 0 15,-5 0-1-15,8 0 0 16,-11 0 0-16,-1 0 0 15,3 0 1-15,-14 0-1 16,14 0 0-16,-11 0 0 16,2 0 0-16,-12 0 0 0,7-6 0 15,-4 0 0-15,3 0 1 16,-2-7-1-16,-1 2 0 16,9 0 0-16,-9-4 0 15,-2 6 0-15,5-5 1 16,-9 1 1-16,1 1-2 15,8-2 0-15,-12 2 0 16,7-4 0-16,-7 0 2 16,0 6-2-16,0-3 0 15,-9 4-2-15,4 0 2 16,-7 1 0-16,-6 2 2 16,12 0 4-16,-3 3 1 15,-11-2 2-15,14-2 1 16,-3 1-1-16,-12 0 2 0,15 1 0 15,-12-1 1-15,1 6-3 16,-1-5 1-16,-6-1-3 16,-3 0-1-16,-3 2 1 15,-6 2-1-15,0-1-1 16,0 0 0-16,0 3 0 16,3 0 0-16,-9 0-2 15,6 0 0-15,-6 0 1 16,0 0-1-16,6 0 1 15,-6 0 0-15,0-3-2 16,0 3-1-16,0 0-1 16,0 0 1-16,0 0 1 15,0 0-2-15,0 0-8 16,0 0-9-16,-12 0-18 0,-9 0-80 16,-3 0-2134-16</inkml:trace>
  <inkml:trace contextRef="#ctx0" brushRef="#br0" timeOffset="142063.15">7522 14964 3234 0,'0'0'157'0,"0"0"-157"16,0 0-23-16,0 0 5 16,7 0-8-16,8 0 19 15,6 0 2-15,3 0 5 16,0 0 1-16,-12 0 9 15,9-4-9-15,-15 2 14 16,-3 2 18-16,9 0-6 16,-12 0-2-16,6-4-11 15,0 4-9-15,13-2 6 16,-1-2-2-16,9 1-5 16,0 1 4-16,6-2-8 0,-3 2 1 15,-2 2 4-15,2 0-4 16,0 0 3-16,-12 0-4 15,9 0 5-15,-12 0-1 16,15 0-3-16,-11 0 5 16,8 0 4-16,-12 0 0 15,15 0 1-15,-3 0-2 16,-3 0-3-16,9 0 1 16,1 0-4-16,2-4-2 15,-6-1-1-15,12 2 1 16,-8-3-1-16,5 4 1 15,-9-4-1-15,12 2 1 0,-3 4 1 16,1-2-1 0,-1-1-1-16,0 3 0 0,-9-3 0 15,10 1 0-15,-4 2 0 16,0-5 0-16,3 5 0 16,-6 0 1-16,4 0 1 15,5 0-2-15,-3 0 0 16,-3 0 0-16,13 0 1 15,-4 0-1-15,0 0 1 16,3 0 1-16,1 0-2 16,2-1 0-16,3-4 0 15,-2 4 0-15,-1-5 0 16,0 2 0-16,1 1 0 16,2-3 0-16,-9 0 1 15,1 4-1-15,-1-4 0 0,-12 2 0 16,6 2 0-16,-3 0 1 15,7-2-1-15,-4 2 0 16,6-4 0-16,0 2 0 16,1 2 0-16,-1 2 3 15,-9 0-3-15,13 0 0 16,-10 0-1-16,0 0 1 16,0 0-3-16,3 0 3 15,1 0 0-15,2 0 0 16,0 0 1-16,-5 0 4 15,2 0-5-15,6 0 1 16,-12 0-1-16,13 0 0 16,-10 0 1-16,-3 0-1 0,12 0-1 15,-8 0 1 1,5 0 4-16,3 0-3 0,6 0-1 16,1 0 4-16,-4 0-4 15,-3 0 0-15,13 2 0 16,-7 2 1-16,-9 2-1 15,4-4 1-15,-1-2 0 16,-6 6 3-16,9-4-3 16,-5-2 5-16,-1 4 1 15,0-4 1-15,1 0-3 16,-1 0 0-16,0 0-1 16,0 0 1-16,1 0-4 0,-1 0 1 15,6 0-1 1,-2 0 3-16,-7 0-4 0,6 0 0 15,3 0 1-15,-2 0 2 16,11 0-1-16,-3 0-1 16,4 0-1-16,2 0 0 15,-3 0 1-15,13 0-1 16,-7 0 0-16,-2 0 1 16,-1 0 3-16,0 2-4 15,13 4 0-15,-4 4 1 16,-14-8-1-16,5 5-2 15,-3 0 1-15,-2-1 1 16,2 4 0-16,-9-5 0 16,-8 1 0-16,8 0 0 15,-6 0 0-15,-5-3 2 0,-4 0-1 16,0-3 7-16,6 0-5 16,-3 2 2-16,-5-2 0 15,2 0-5-15,6 0 1 16,-9 0 1-16,-2 0-1 15,2 0-1-15,0 4 1 16,0-4-1-16,0 0 5 16,-3 0 2-16,10 2-5 15,-1 2-2-15,3-4 4 16,7 2-4-16,5-2 2 16,-6 3-1-16,6 3 1 15,-2 0-2-15,2-1 0 16,-6 0 3-16,1-3-3 0,-7 4-1 15,12-6 1 1,-8 0 1-16,5 0 1 0,3 0-1 16,-3 0 6-16,1 0-7 15,-1 0 0-15,-3 0 3 16,4 0 0-16,-7-6-3 16,-9 4 0-16,12-4 4 15,-5 0 0-15,-1 0 3 16,-3 2-1-16,6-1 1 15,-5-1-2-15,-1 2-1 16,-3-1-2-16,6 2 1 16,-2-3 1-16,-7 4-1 15,6 2-1-15,-3-4 1 16,-2 2 0-16,-1 2 0 16,6-4-1-16,-9 4 0 0,0 0 2 15,4 0-2-15,2 0 1 16,-12 0 2-16,0-2 2 15,6-1-3-15,-12 3 2 16,3-5-1-16,-8 0 1 16,-7 4 1-16,-3 1-3 15,-3-5 3-15,0 5-2 16,0-1-1-16,12 1-1 16,-12 0 0-16,0 0-3 15,0 0-1-15,0 0-15 16,0 0-24-16,0 0-67 0</inkml:trace>
  <inkml:trace contextRef="#ctx0" brushRef="#br0" timeOffset="144215.84">19852 14960 2867 0,'0'0'295'16,"0"0"-231"-16,0 0-21 0,0 0 48 15,0 0-29-15,3 0-19 16,15 0-12-16,-3 0 0 15,0 0-2-15,6 0-3 16,3 0-8-16,0 0-3 16,10 0 10-16,8 0 2 15,6 0-14-15,12 0-8 16,7 0-3-16,-1 0 4 16,4 5-6-16,2 0 0 15,7-5 0-15,-1 0 3 16,7 0-3-16,-7 0 1 15,1 0 3-15,-10 0-2 16,9 0-1-16,-2 0 4 16,-1 0 1-16,-5 0 0 15,8-6 0-15,-5 2 0 0,5 2-3 16,-5-2 4-16,2 2-4 16,-3-2 0-16,-2 1 0 15,11 1-3-15,-14-2 1 16,14 2 1-16,-11-2-2 15,5 2 0-15,-5-4 0 16,2 4 0-16,-6 2 3 16,-2-4-3-16,-4 4 3 15,-3 0-2-15,-5 0 1 16,-1-2 0-16,3 2 1 16,-2 0 1-16,-1 0-4 15,-6 0 3-15,4-4-3 0,-4 4 1 16,0 0 2-1,0-2-2-15,1-2-1 0,-7 2 5 16,6-1-5-16,0 0 2 16,1 1 0-16,-1 2-2 15,0-5 0-15,1 5 0 16,-1-1 2-16,3-4-2 16,-3 4 0-16,-5-4-1 15,-4 4 1-15,3-6 0 16,0 7 0-16,1-6 2 15,-7 4 1-15,-3-2 1 16,12 2 0-16,-9-2-2 0,7 4 1 16,-10 0-1-1,6-2 1-15,-3 2-1 0,9 0 1 16,-2-4-1-16,-7 4 1 16,6-2 0-16,-9 2-1 15,4 0 1-15,-1-2 0 16,-6 2 1-16,-6-4 0 15,6 4 1-15,-12-2-1 16,3 2-2-16,-3-4 1 16,-5 4 2-16,5-2-1 15,-15 2 1-15,9 0 0 16,-3 0-2-16,-6-4 2 16,0 4-3-16,3 0 1 15,-3 0-2-15,0 0 0 16,0 0-1-16,0 0-2 0,0 0-10 15,0-2-16 1,0-5-31-16,0 1-272 0</inkml:trace>
  <inkml:trace contextRef="#ctx0" brushRef="#br0" timeOffset="147670.72">22674 6449 3077 0,'0'-2'299'15,"0"-2"-233"-15,0 2-40 16,0 2 12-16,9 0 11 0,-9 0-27 15,0 0-5 1,0 0-4-16,0 0-1 0,6 0 4 16,0 0-1-16,-6 11-3 15,15 1 0-15,-3 3 1 16,-6 6 1-16,12-4-6 16,-3 1-3-16,3 3-1 15,9-8 1-15,-11 2 2 16,14-3-1-16,-3-4 2 15,3-2 1-15,6 0 1 16,7-6-5-16,-1 0-2 16,6 0 2-16,-3 0-1 15,10 0 0-15,-4-6 1 16,0-6 0-16,1 7-5 0,2-6 2 16,-3 2-2-16,7 0 0 15,-4 1 2-15,-3 1-2 16,7 1 1-16,-4 4 1 15,-3-4-2-15,-3 6 0 16,1 0 0-16,-7 0 0 16,6 0 0-16,-8 0 0 15,5 14 0-15,-6 1 0 16,6-6-1-16,-11 6 1 16,5-5 0-16,-12 0 1 15,-3 2-2-15,-6-1 1 16,3-1 0-16,-9 0 0 15,3-4 0-15,-15 0 0 16,6-2 0-16,-2-2 0 0,-4-2 0 16,0 0 0-16,0 4 1 15,0-4-1-15,0 0 0 16,0 0 0-16,0 0 3 16,0 0-1-16,0 0 0 15,0 0 1-15,0 0 1 16,6 0 0-16,3 0-2 15,0 0 1-15,0-10 1 16,6 2-2-16,12-11 0 16,-12 8-2-16,15-4 0 15,-12 3 0-15,10 2 1 16,-10-5-1-16,3 3 0 0,6 0 0 16,-3 4 0-16,-6 2-1 15,9 2-1-15,0 2 2 16,1 2-2-16,2 0 2 15,-3 0 0-15,6 0-1 16,3 0 1-16,-5 0 0 16,11 6-1-16,-9 2 1 15,6 1 0-15,-6 0 0 16,7-3 0-16,-1 0 0 16,-6-4 0-16,9 5 0 15,7-1 0-15,-7-1 1 16,12 0 1-16,4-1-4 15,-4 4 2-15,-3 2-1 0,-5-2 1 16,5 0 0-16,-9 2-3 16,0-5 0-16,-8 5 2 15,-1-8 0-15,0-2 1 16,-3 4 0-16,3-4 1 16,1 0-1-16,-4 0 0 15,3 0 0-15,-3 0 0 16,6 0 0-16,4-10 2 15,-1-6 0-15,-3-3-2 16,6-5 0-16,-9 1 1 16,7-3 2-16,-16 0-3 15,3-1 1-15,-3 1-1 16,-9-1 0-16,3 5 0 0,-6 2-8 16,4-13-10-1,-10 3-25-15,-6 9-151 0</inkml:trace>
  <inkml:trace contextRef="#ctx0" brushRef="#br0" timeOffset="150012.73">20150 6279 3110 0,'0'0'389'15,"0"0"-360"-15,0 0-29 0,0 5-6 16,0 6 1-16,0 0 5 16,0 6 0-16,6 4 4 15,10 3-4-15,-4-3 4 16,9-1 4-16,-3 3 7 15,3-8-2-15,3 2 0 16,-3-7 1-16,3-2-1 16,1-2-3-16,11-6 1 15,3 0 2-15,-9 0-3 16,9 0-2-16,1-6-3 16,-1-6-1-16,0 4 0 15,-6 2-2-15,-2-1 3 16,-4 1-5-16,0 6 4 15,-9 0-1-15,9 0-3 16,-9 0 2-16,3 0-2 0,-6 9 1 16,13 9-1-16,-7-6 0 15,0 8 0-15,-9-2 0 16,3-1 0-16,-9 4 0 16,0-6 0-16,0 2 0 15,-6-5-1-15,3 0 1 16,-3-4 0-16,9-2 0 15,-9-6 0-15,0 0 1 16,0 0-1-16,0 0 2 16,0 0 1-16,0 0 2 0,0 0 5 15,0 0 1 1,0 0-5-16,0 0-1 0,9 0-5 16,-3-6 0-16,-3-6 4 15,6 0-4-15,3 4 0 16,10-7 0-16,-4 7 0 15,-3-3 0-15,9 4-3 16,0 1 3-16,12 0-3 16,-6 6 3-16,10 0-2 15,-7 0 2-15,9 0-4 16,0 0 4-16,-2 0-5 16,5 0 5-16,-12 0-4 15,6 0 4-15,-5 0 0 16,-4 0 0-16,3-2 0 15,-6-8 0-15,-3-7 0 16,-3 0 0-16,0-6 2 16,-2-7 1-16,-10 1-3 0,6-1-6 15,-15-5-4-15,0 8-42 16,0 7-95-16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24:29.8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20256 3246 3389 0,'0'0'165'15,"0"0"-129"-15,0 0 10 16,0 0 1-16,0 0-13 15,0 0-19-15,0 0-7 16,0 0-2-16,0 0 1 16,0 0 0-16,0 0-2 15,0 0 6-15,0 0-1 0,15 0 0 16,3 0-1 0,-3 0-2-16,13 0-2 0,5 0-3 15,-3 0 0-15,18 0-2 16,-6 0 2-16,10 2-2 15,5 1 0-15,-6-3 0 16,10 0 0-16,-13 0 0 16,9 3 0-16,-2-3 1 15,-1 0-1-15,-3 3 0 16,-5-3 0-16,5 0 1 16,3 2-1-16,1-2 0 15,-1 0 0-15,-3 3 0 16,10-3 0-16,-10 0 0 15,9 0 1-15,-2 0-1 16,-7 0 0-16,6 0 0 0,-2 0 0 16,2 0 0-16,-15 0 1 15,16 0-1-15,-7 0 0 16,0 0 0-16,-3 0 0 16,10 0 0-16,-1 0 0 15,-6 4 0-15,10-4 0 16,-4 0 0-16,-9 0 0 15,13 0 0-15,-7 0 0 16,-3 0 0-16,-8 0 0 16,11 2 1-16,0-2-2 15,-2 4 2-15,-4-4-1 16,12 0 0-16,1 2 0 16,-10-2 0-16,0 0 0 0,10 0 0 15,-13 0 0-15,6 4 0 16,1-4 0-16,-4 0 0 15,-3 0 1-15,7 0-1 16,-1 0 0-16,-3 0 0 16,-3 0 0-16,7 0 0 15,-1 0 0-15,-12 2 0 16,13-2 1-16,-10 0-1 16,0 3 0-16,7-3 0 15,-10 0 0-15,9 0 0 16,-9 3 0-16,7-1 0 15,-7 3 0-15,12-4 1 16,-8 3-1-16,2-4 0 16,12 0 0-16,-6 2 0 15,-2-2 0-15,8 0 0 0,-9 4 0 16,1-2 0-16,-7 1 0 16,9 0 0-16,-8 0 0 15,5-3 0-15,-3 0 2 16,7 4-2-16,-10-4 0 15,9 0 0-15,-9 0 0 16,1 0 0-16,-1 0 0 16,0 0 1-16,1 0-1 15,5 0 2-15,3 0-2 16,-6 0 2-16,13 0-2 16,-10 0 2-16,3 0-2 15,-5 0 0-15,-1 0 1 0,-6 0-1 16,7 0 0-1,-7 0 2-15,6 0-1 0,6 0 1 16,-2 0 0-16,2-4 0 16,6 4-2-1,7-3 3-15,-1 0-2 0,-2-2 2 16,-4 1-3-16,-3-2 1 16,-5 0 4-16,-4 4-5 15,-3-1 3-15,-6-2-2 16,4-1 1-16,5 0-2 15,-3-1 1-15,-5 2-1 16,2 2 0-16,0-2 0 0,-3-2 1 16,-6 1 0-1,-2 0 1-15,-4 4 2 0,0-2-1 16,3 3 0-16,-9 1-1 16,0 0 1-16,-3 0-1 15,-8 0 0-15,5 0-1 16,-9 0 3-16,3 0-4 15,-6 0 3-15,-3 0-3 16,0 0 2-16,9 0-2 16,-9 0 2-16,0 0 0 15,0 0 0-15,0 0 0 16,0 0-2-16,0 0 0 16,0 0 0-16,0 0-7 15,0-13-19-15,-12-2-37 16,-3-2-716-16</inkml:trace>
  <inkml:trace contextRef="#ctx0" brushRef="#br0" timeOffset="2266.56">4716 5820 3458 0,'0'0'165'16,"0"0"-128"-16,0 0-25 16,0 0 7-16,0 0 17 15,0 0-10-15,0 0-11 16,0 0-7-16,0 0 0 16,15 0-2-16,12 0-2 15,6 0-1-15,15 0-1 0,10 0 2 16,23 0-2-1,4-2-2-15,5-4 1 0,13 2-1 16,2 2 2-16,-2-4-2 16,-3 3 0-16,-10-3 0 15,-11 3-2-15,-7 0-2 16,-24-3-3-16,1 4-4 16,-16-1-7-16,-6 3-6 15,-12 0-2-15,3 0-16 16,-9-3-49-16,6 3-89 15,-9-3-463-15</inkml:trace>
  <inkml:trace contextRef="#ctx0" brushRef="#br0" timeOffset="2658.62">5778 5587 3315 0,'0'0'206'0,"0"0"-201"15,0 0-5-15,0 0-8 16,0 0 8-16,18 0 0 16,3 0 8-16,6 12 0 15,1-4-2-15,-13 0 2 16,12 4 3-16,0-3-2 0,0 2-3 15,6 2-1-15,-9-6 0 16,4 6-4-16,-1 2 2 16,-12-10 1-16,0 7-2 15,-9-6-2-15,0 2 0 16,-6 1 1-16,0 9 4 16,0 8 5-16,-27 9 2 15,-3 6-2-15,-10 6-2 16,1 3-8-16,-6-5 0 15,0 7-31-15,-1-17-79 16,19-15-1491-16</inkml:trace>
  <inkml:trace contextRef="#ctx0" brushRef="#br0" timeOffset="6404.54">15110 5525 3324 0,'0'0'209'15,"0"0"-165"1,0 0-41-16,6 0 3 16,12 0 13-16,9 0 15 0,7 0-8 15,5 0-6-15,6 2-5 16,12 1 4-16,10-3-2 16,17 0-11-16,7 0 1 15,39 0-4-15,27 0 0 16,27-5-3-16,21-12 0 15,-51 3 0-15,-36 1 1 16,-40 7-1-16,-24 3 0 16,-5 3 0-16,-1-3 0 15,-6 0-1-15,-9 0 1 16,-11 3 0-16,-7 0 0 16,-3 0-1-16,-6 0 1 0,-6 0-2 15,0 0-5 1,0 0-9-16,0 0-7 0,-6 3-22 15,-6 8-60-15,-9 6-187 0</inkml:trace>
  <inkml:trace contextRef="#ctx0" brushRef="#br0" timeOffset="6816.54">16613 5262 3222 0,'0'0'235'16,"0"0"-186"-16,0 0-35 15,0 0 0-15,0 0 13 16,3 0-3-16,24 0 2 15,1 13-3-15,8 0-8 16,-3 5-5-16,15-4-7 16,-12 7 1-16,7-7-2 15,-4 4-2-15,-9-4 0 16,-3 3 0-16,0-5 0 16,-14 0 0-16,-1 0 0 0,-6-3 0 15,-6 3-1 1,0-1 1-16,-15 16 3 0,-22 1 9 15,-8 12 4-15,-21 0-7 16,-4 9-9-16,-11-5-10 16,-13 21-32-16,22-10-58 15,14-16-384-15</inkml:trace>
  <inkml:trace contextRef="#ctx0" brushRef="#br0" timeOffset="9708.67">18134 6049 2512 0,'0'0'781'15,"6"0"-722"-15,9 0-48 16,4 0 40-16,8 0 16 16,3 0-13-16,3 0-11 15,12 0-14-15,1-6 3 16,14-3-8-16,0 0-4 15,22 3-4-15,-4 4-6 16,1-4 3-16,5 3-4 16,-5 3-1-16,-7 0-4 15,-5 0-2-15,-7 0 1 16,-6 0-3-16,-2 0 1 16,-13 0 3-16,-6 0 0 15,-3 0 0-15,-3 0 0 0,1 0-3 16,-10-3-1-1,0 3 2-15,-9 0-2 0,-3 0 0 16,0 0 0-16,-6 0-2 16,0 0-8-16,0 0-19 15,0 0-30-15,0-7-51 16,0-4-441-16</inkml:trace>
  <inkml:trace contextRef="#ctx0" brushRef="#br0" timeOffset="12202.42">23618 6149 3418 0,'0'0'198'0,"0"0"-154"15,0 0-39-15,0 0 0 16,0 8 0-16,0 10-5 16,0 11 0-16,0 11 0 15,0 19 0-15,0 8 0 0,0 4 2 16,0 2 1-1,-6-5-2-15,-3-8 2 0,6-7-3 16,-3-2 0-16,0-9-2 16,-3-9-19-16,0-7-30 15,9-11-41-15,-3-9-268 0</inkml:trace>
  <inkml:trace contextRef="#ctx0" brushRef="#br0" timeOffset="12616.42">23534 6122 3077 0,'0'0'341'0,"0"0"-276"16,0 0-55-16,-6 0-8 16,0 5 10-16,-6 17 8 15,-3 4-2-15,-4-1 3 16,13-1 0-16,-12-4-4 16,15-5-9-16,3-5-1 15,0-6-4-15,0-4 1 16,0 0-1-16,3 0 2 15,21-16 4-15,10-8 0 0,5-5-9 16,-9 0 0 0,-6 5 0-16,3 10 4 0,-12 8 0 15,1 2-2-15,2 4-2 16,-6 0-6-16,15 22 2 16,-3 13-26-16,3 3-46 15,-12-10-222-15</inkml:trace>
  <inkml:trace contextRef="#ctx0" brushRef="#br0" timeOffset="13520.75">26154 6184 3348 0,'0'-4'126'0,"0"-5"-95"16,0 7 39-16,0-1-8 16,0 3-25-16,0 0-16 15,0 0-10-15,0 0-2 16,0 0-4-16,0 0-2 15,0 0 0-15,0 23-3 16,0 15 3-16,0 12 3 16,0 17 2-16,0 6-2 15,0 4-3-15,0-10 0 16,0-6-3-16,-6-10 0 0,2-9 0 16,-2-3 0-1,-3-12-2-15,0-7-16 0,6-5-19 16,-3-15-37-16,0 0-73 15,0-15-737-15</inkml:trace>
  <inkml:trace contextRef="#ctx0" brushRef="#br0" timeOffset="13935.77">26105 6149 2918 0,'0'0'515'16,"0"0"-465"-16,-6 0-40 16,6 0-1-16,-15 0 6 15,9 8-8-15,-9 12 11 16,-3 1 10-16,3-1-9 15,6-1 0-15,3-8-7 16,0-6-5-16,6-1-1 16,0-4-2-16,0 0 2 15,0 0 2-15,0 0 14 16,18-18-5-16,9-10-8 16,3 1-7-16,-3 3 3 15,0 3-5-15,-11 9 3 0,8 7 1 16,-12 5-4-1,6 0-3-15,-3 27 1 0,0 4-1 16,15 11-3-16,-6 1-13 16,4-5-55-16,-1-19-369 0</inkml:trace>
  <inkml:trace contextRef="#ctx0" brushRef="#br0" timeOffset="17402.2">21005 6029 3464 0,'0'0'125'0,"0"-4"-96"16,0 4-10-16,0 0 11 15,0 0-10-15,0 0-14 16,6 0-6-16,-6 15 0 16,6 11 1-16,0 15 3 15,-6 9 2-15,0 9 0 16,0 10-1-16,0 4 0 0,0-2-2 16,0-6-3-16,-6-7 0 15,6-12 0-15,-6-9-12 16,6-9-14-16,0-8-29 15,-6-10-56-15,-3-8-345 0</inkml:trace>
  <inkml:trace contextRef="#ctx0" brushRef="#br0" timeOffset="17838.99">21011 6011 3164 0,'-15'0'254'0,"8"8"-209"15,-11 16-38-15,0 3 3 16,-3 5 12-16,3-1-4 16,3-1-5-16,-3-7 5 15,9-3-7-15,3-10-6 16,0-8-4-16,6-2 6 0,0 0 4 16,0-6 13-1,21-20-4-15,-3-11-20 0,9-2 0 16,-9-1-3-16,9 4 3 15,-15 15 0-15,-6 5-1 16,10 11 1-16,-10 5 0 16,0 0-6-16,3 16 2 15,15 13 0-15,-6 24-17 16,0-6-29-16,3-9-167 0</inkml:trace>
  <inkml:trace contextRef="#ctx0" brushRef="#br0" timeOffset="30668.47">24765 6866 3396 0,'0'0'149'16,"0"0"-120"-16,0 0-29 16,0 0 0-16,0 0 5 15,0 2-5-15,24 16 0 16,-3 2 6-16,13 9-1 16,-10 7-2-16,9 7 2 0,-6 4 3 15,-6 5-4-15,9 14 5 16,1 1-2-16,-4 8-4 15,0 4 2-15,0 10-2 16,-3 1 0-16,-6 8 0 16,4 1-3-16,-13 8 7 15,9 5-2-15,-18 6-3 16,6 7-2-16,-6-2 5 16,0 2-5-16,0-5 3 15,0-2 3-15,-6-5 1 16,-12-4-1-16,2-10 0 15,1 7-1-15,-3-3 2 16,-6 2 1-16,-3 1-3 16,0-2 0-16,-3 5 2 0,-10-2-2 15,7 2-2-15,-12 2 3 16,6-2 1-16,-10 5-3 16,7-4-1-16,-12 8 4 15,9-6-1-15,-13-5-2 16,7-1 2-16,-9-9-1 15,2-7 2-15,-2 1-4 16,6 0 2-16,-4-1 1 16,-5 1-1-16,5 3-3 15,-2-3 2-15,0 0 1 16,-4-1-1-16,7 2-1 0,-3-2 1 16,-4 0-2-1,7-2-2-15,-3 0 2 0,2-1 1 16,-2 1-2-16,5 0-1 15,1-3 2-15,-6 2-1 16,2-4-1-16,1 2 2 16,-3-1 1-16,2-5-2 15,-8 4-1-15,0-4 0 16,5 0 3-16,-2-1 1 16,-1 5-4-16,1-4 3 15,3 0-3-15,2-3 1 16,-2 0 1-16,3 0-1 15,-1 1 0-15,-2-9-1 16,0 6 0-16,11-3 1 16,-11-2 0-16,9 0 2 0,-1-6-1 15,-8 2 0-15,15-6-2 16,-7-2 0-16,4 0 0 16,12-4 0-16,-3-4 1 15,-1-2-1-15,4-6 1 16,6 0-1-16,-3-6 0 15,6-2 0-15,12-5 0 16,-13 2 0-16,1-3 1 16,6 1-1-16,3-2 0 15,0-6 0-15,6-4 0 16,3-5 0-16,3-1 0 16,6-8 0-16,0 1 0 15,0-3-2-15,0 0-4 0,0 0-6 16,0 0-6-16,0 0-7 15,0-15-5-15,15-40-29 16,-3 5-137-16,6-9-1195 16</inkml:trace>
  <inkml:trace contextRef="#ctx0" brushRef="#br0" timeOffset="31156.93">21656 14111 3213 0,'-6'4'196'15,"6"4"-157"-15,0 4-25 16,0 15 31-16,-3 1 1 15,-3 7-13-15,0 4-4 16,-3 11 1-16,-3-4-4 16,6 9-2-16,-12 2-2 15,3-4-8-15,3 2-2 16,-6-2-2-16,3-7-1 16,3-2 0-16,6-3-4 15,-6-6-1-15,2-6-4 16,4-5 1-16,6-1 1 0,-9-1-2 15,9-12 2-15,0 2 0 16,0-6-2-16,0 0 0 16,25 0 5-16,-1-6 1 15,9 0 0-15,12 0 0 16,9 0-3-16,16-14-1 16,5-17-2-16,7-3-2 15,-4-5-3-15,1 1-3 16,-19 10-4-16,1 4-7 15,2-5-12-15,-9 5-39 16,-18 4-214-16</inkml:trace>
  <inkml:trace contextRef="#ctx0" brushRef="#br0" timeOffset="35113.68">16707 16210 643 0,'0'0'2658'0,"0"0"-2517"15,-3 3-110-15,-3 14 7 16,6 11 26-16,-6 8-22 16,6 12-14-16,-12 1-16 15,12 10 4-15,0 6 1 16,0 2-5-16,0 1-5 16,18-4-1-16,-18-6-2 0,6-12-2 15,-3-4-1-15,6-16-1 16,-9-9 0-16,0-5 1 15,0-9-1-15,0-3 7 16,0 0 7-16,6 0 6 16,-6-11-6-16,6-13-9 15,-6-5-2-15,12-1-2 16,3 2-1-16,-6 4-3 16,15 1 3-16,0 4-4 15,4 7 4-15,5 8-1 16,0 4-4-16,-9 0-8 15,3 9-11-15,-9 13 11 16,-3 10 6-16,-15 7 5 0,0-1 1 16,0 3 1-16,-33-3 0 15,-12-2 2-15,0-8 0 16,-10-8-2-16,4-10-10 16,-6-10-40-16,17 0-63 15,7-18-450-15</inkml:trace>
  <inkml:trace contextRef="#ctx0" brushRef="#br0" timeOffset="37139.91">19695 16515 3074 0,'0'-6'199'0,"-6"0"-160"16,6 0 82-16,-6-3-6 0,-3 3-65 16,0 3-38-16,-10 3-3 15,10 0-6-15,-18 0 0 16,0 0 0-16,0 20 2 15,-6 4-4-15,2 5 2 16,13 3 2-16,-6 7-1 16,12 1 4-16,12-1-8 15,0-1 3-15,12 3 0 16,12 0 0-16,16-3 6 16,-1-3-4-16,6-9 0 0,3-6-2 15,10-8-3 1,26-12-28-16,-20-9-68 0,-13-17-631 0</inkml:trace>
  <inkml:trace contextRef="#ctx0" brushRef="#br0" timeOffset="40705.119">14039 18097 3269 0,'-3'-6'190'16,"-3"-8"-161"-16,6-4-22 15,-6 4 15-15,6-7 15 16,0 4-18-16,0 2-11 15,-6-2-8-15,6 5 4 0,-10 4 4 16,-2-2 0-16,-3 8 0 16,3 2 0-16,-9 0-8 15,-6 12 0-15,6 14 1 16,-6 9 3-16,0 3-4 16,8 5 3-16,7-5-3 15,-6 3 0-15,15-9 4 16,-3-5-4-16,0-9 0 15,6-3 0-15,0-15 1 16,0 0 3-16,12 0-2 16,9-6 9-16,3-15-7 15,10-5 2-15,-7-7-6 16,-6 7 0-16,6-1 0 16,-12 10 0-16,0 8 0 15,-12 3 0-15,6 6 0 0,-3 0-4 16,0 0-2-16,10 12 6 15,-10 8 3-15,6 7-3 16,6 6 1-16,0-7-1 16,3 0 2-16,12-5-2 15,3-3-8-15,7-13-31 16,-4-5-79-16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25:26.3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22547 6157 2230 0,'0'-3'1113'0,"0"-2"-994"0,0-1-64 16,0 0 13-16,-6 2-24 15,6 2-21-15,0 2-10 16,0-4-2-16,0 4 14 16,0 0-10-16,0-2-8 15,0 2-1-15,0-3 0 16,6-3-3-16,18 3 1 15,3-3-3-15,12 1-1 16,-2 1 0-16,5 4 0 16,3 0-1-16,-15 0 1 0,13 0-3 15,-13 6 0-15,3 9-1 16,-6 9-1-16,-12-1-2 16,0 6 3-16,0 3 3 15,-15 6-1-15,0 7 0 16,-6 7 2-16,-21 7 0 15,0-1-1-15,-12 4 2 16,9-5 1-16,-4 2-2 16,1-7 0-16,0 5 1 15,9-2 1-15,-3-4-2 16,9-2 0-16,3-3 0 16,8-5 1-16,7-4-1 15,0-9 0-15,0 1 0 16,0-5 1-16,22-4-1 0,8-5 2 15,9-4 2 1,0-4-4-16,4-7-2 0,5 0-7 16,-9 0 2-16,-9 0-1 15,-6 0 4-15,-15 0 4 16,0 0 0-16,-9 0 3 16,0 0 4-16,0 0 2 15,0 0-4-15,0 0-5 16,0 2-1-16,0 9 1 15,-12 8-1-15,-3 1 1 16,0 7 2-16,0 1-2 16,-6 7 0-16,0 8 6 15,3-7 2-15,0 12-2 0,-6-1-2 16,14 0 1 0,4 5-2-16,-9 0-1 0,9 5 1 15,6-3-3-15,0 9 0 16,0 4 3-16,0-3-3 15,0 9 0-15,0 4 1 16,0-2-1-16,0-2 3 16,6 0-1-16,-6-2-2 15,0-10 3-15,0-2 1 16,0-7-4-16,0 1 5 16,-6-12 4-16,-15 0-2 15,3-9-2-15,0-2 0 0,-9-4 2 16,0-5-1-16,-7-4-2 15,4-3-2-15,-3-2-2 16,3-8-7 0,-27-4-20-16,20 0-46 0,7 0-247 0</inkml:trace>
  <inkml:trace contextRef="#ctx0" brushRef="#br0" timeOffset="8762.9">5208 5057 2786 0,'0'-6'287'15,"-9"0"-213"-15,2 0-52 16,7 0 110-16,0 3-5 16,-6 3-55-16,6 0-25 15,0 0-16-15,0 0-6 16,0 0-3-16,0 0-1 15,0 0-4-15,0 0-4 16,0 0 1-16,0 0-9 16,6 0 1-16,22 0 4 0,5 0 1 15,24 0 1-15,7 0-1 16,17 0-5-16,4 0-2 16,-1-6 0-16,7 4-4 15,-1-4 0-15,-8 0 0 16,5 3-3-16,-14-3-3 15,-16 3-9-15,-12 0-5 16,-12 0-8-16,-5 3-21 16,-16-2-16-16,-6-2-36 15,0-1-157-15,-6-1-525 0</inkml:trace>
  <inkml:trace contextRef="#ctx0" brushRef="#br0" timeOffset="9129.44">6095 4839 2207 0,'0'0'1057'16,"0"0"-961"-16,0 0-73 15,0 0-14-15,0 0 2 16,0 0-4-16,0 0-6 15,15 5 28-15,12 2 0 0,0 6-1 16,-6-1-3 0,22 2-9-16,-4-2-2 0,6 3-6 15,-6-4-8-15,1 0 3 16,-4 1-3-16,-9-6 0 16,0 3 0-16,-15-6 1 15,-3 3-1-15,-9 3-5 16,0-1 0-16,0 10-2 15,-21 8 4-15,-6 9 3 16,-9 6 1-16,-9 3-1 16,-28 21-23-16,13-12-122 15,14-16-1015-15</inkml:trace>
  <inkml:trace contextRef="#ctx0" brushRef="#br0" timeOffset="49819.68">9949 5463 3098 0,'0'0'237'16,"0"0"-160"-16,0 0 0 16,0 0 1-16,0 0-33 15,0 0-14-15,0 0-9 16,0 0-5-16,0 0-5 15,0 0-3-15,0 0-3 16,0 0-2-16,0 0-4 16,0 0-4-16,0 12 4 15,0 12 0-15,0 4 1 0,6-1-1 16,0 2 0 0,3-3 3-16,-3-1-2 0,0-6-1 15,0 0 3-15,-3-5-2 16,-3-5 2-16,9-4 0 15,0-1-3-15,-9-1 4 16,0-1 0-16,0 1-1 16,6-3-1-16,-6 0 1 15,7 0 1-15,-7 0 0 16,3 0 2-16,12 0 3 16,-3 0-1-16,3 0-2 15,0 0-2-15,9 0-4 0,3 0 3 16,3 0-3-1,4 0 0-15,11 0 1 0,0 0-1 16,0-3 0-16,1 3 0 16,2 0 0-16,-12 0 0 15,12 0 0-15,-8 0 0 16,-4 0 0-16,12 0-2 16,-12 0 1-16,13 0 1 15,-4 3 0-15,6 0-2 16,-5-3 1-16,5 0-4 15,-9 0 1-15,6 0 1 16,-11 0 0-16,5 0-2 16,-9 0 5-16,0 0-3 15,0 0 2-15,-8 0-1 16,8 3 2-16,0 0-1 0,0-3 1 16,-3 0 0-16,7 3-1 15,5-3 1-15,-9 0 0 16,6 0 0-16,-5 0-1 15,5 2 1-15,-9-2-2 16,3 0 2-16,-6 0-2 16,6 0 2-16,-2 0 1 15,2 0-1-15,-6 0 1 16,6 0-1-16,-9 0 0 16,-6 0 0-16,10 0 0 15,-7 0 0-15,-6 0 0 16,3 0 0-16,-9 0 3 15,6 0-3-15,-9 0 4 0,6 0-2 16,-3 0 1-16,3 0 0 16,-3 0-1-16,10 0-2 15,-13 0 2-15,-3 0 2 16,6 0-1-16,-9 0-1 16,6 0 3-16,-6 0 0 15,0 0-1-15,0 0 1 16,0-2-1-16,6 2 0 15,-6 0 1-15,0-3 3 16,0-3 2-16,9-5 2 16,-6-4-2-16,-3-8-6 15,9-7-4-15,3-1 0 0,-12-6-1 16,6 5-5 0,-6 0-3-16,9 0-1 0,-9 6-11 15,0-10-24-15,0 10-57 16,0 3-501-16</inkml:trace>
  <inkml:trace contextRef="#ctx0" brushRef="#br0" timeOffset="52253.48">6176 6547 3053 0,'-6'-18'294'15,"6"-3"-234"-15,0-2-30 0,0-4 34 16,0 1-10-16,6-3-24 16,0 0-17-16,13-7-1 15,-7 8 6-15,9-5 0 16,0 0 2-16,0 0-3 16,3 2-10-16,0 0-2 15,9-2 1-15,1 1 0 16,2 2-3-16,12 5 0 15,-9 1-3-15,13 4 0 16,-1-1 0-16,3 7 0 16,1 2 0-16,-1 6 0 0,6 2 1 15,-8 4-1 1,-1 0-2-16,9 4 1 0,-5 14 1 16,-1 4-2-16,0 4-2 15,-2 7-1-15,-7 6-1 16,-15-2 0-16,12 5 0 15,-21 1 2-15,7 4 1 16,-1-1 3-16,-6 5 0 16,-12-8 1-16,9 7-1 15,-12-9 0-15,0 0 1 16,-6-3-1-16,0-3 0 16,0-3 0-16,-24 0 1 15,3 1 6-15,-12 1 3 16,-7 3 1-16,-11-2-1 15,0-3-1-15,-16-1 0 0,10 2-4 16,-18-4 0-16,-1-6-1 16,4-2 1-16,2-4 1 15,-11-8 1-15,11-9-5 16,-11 0 1-16,5-9 0 16,-2-23-1-16,3-9 1 15,-4-5-3-15,13-9 0 16,14-4 4-16,19 0-1 15,12-2-3-15,15-3 0 16,6-4-4-16,12 1 0 16,70-16-18-16,-19 18-33 15,9 10-92-15</inkml:trace>
  <inkml:trace contextRef="#ctx0" brushRef="#br0" timeOffset="55435.48">11271 5826 2826 0,'-6'0'276'0,"6"7"-227"15,0-1-36-15,0 5-2 16,0 0 14-16,0 7 32 16,0 0 18-16,0 4-14 15,0-3-26-15,0-3-7 16,6 8-8-16,-6-5-1 0,6 1 0 15,-3-3-2 1,-3 0-5-16,0 2 0 0,9-8 0 16,-3-5-2-16,-6 0 2 15,0-3-1-15,0-3 5 16,9 0 7-16,-9 0 2 16,6 0-4-16,-6 0-8 15,3 0 4-15,-3 0-2 16,0 0-3-16,9 0-5 15,-9 0-3-15,6 0-1 16,0 0 0-16,0 0-1 16,-6 0-2-16,10 0 1 15,-4 0-1-15,0 0 1 16,0 0 1-16,-3 0-2 0,6 0 2 16,6 0-2-16,-9 0 1 15,6 0-1-15,-6 0 2 16,6 0-2-16,3 0 3 15,0 0-1-15,9 0-1 16,-6 0 1-16,10 0 1 16,-1 0 0-16,-6 0-1 15,9 0-1-15,0 0-1 16,12 2 0-16,-11 2 1 16,14-2 0-16,-9 1-1 15,15 0 0-15,-5 0 0 16,-1 0 0-16,0-3 0 15,1 6 0-15,5-3 0 0,-9 3 0 16,6-4 0-16,-5 4 0 16,14-2 0-16,-12 2 0 15,1-6 0-15,-1 2 1 16,3 1-1-16,6 0 0 16,-8 0 0-16,5 0 0 15,-3 0 0-15,4-3 1 16,-4 0 0-16,9 3-1 15,-5-3 0-15,-1 0 0 16,-6 0 0-16,6 0 1 16,-8 0-1-16,8 0 0 15,-9 0 0-15,1 0 0 16,-1 0 0-16,0 0 0 0,3 0 0 16,1 0 1-1,-1 0-1-15,6 0 0 0,0 0 0 16,1 0 1-16,2 0-1 15,-3 0 0-15,-8 0 0 16,5 0 1-16,-6 0-1 16,7 0 0-16,-10 0 0 15,-6 0 1-15,6 0 3 16,-6 0-1-16,-5 0 1 16,2-6-2-16,-6 0 3 15,3 3-2-15,-6-2-2 16,6 1 0-16,-12 2-1 15,13-4 2-15,-7 0 1 16,6 2-3-16,-9-1 1 0,3-1-1 16,-9 6 2-16,0-6-1 15,3 3-1-15,-3 0 3 16,-3 1-3-16,1-2 3 16,5 2-1-16,-6-1-2 15,0 3 2-15,6-3-2 16,-12 0 0-16,12 0 0 15,-9 3 1-15,0-3-1 16,-3 0 1-16,-3 3 3 16,0-2 0-16,12 2 2 15,-12-5-1-15,0 5 3 16,0 0-1-16,0-1-1 16,0-3-2-16,0 2-2 0,0-4 1 15,0-1-3 1,0-1 3-16,0-4 0 0,0 0 1 15,-12-4-2-15,12-6 0 16,-3 0-2-16,3-3 2 16,-6-1-2-16,6-3 1 15,0-6 2-15,0-3-3 16,-6 0 0-16,6-1-1 16,0-1 1-16,0 2 1 15,0 2-1-15,0 8 0 16,0 2 0-16,-6 5 1 15,6 6-1-15,0 0 0 16,0 9 0-16,0 1 2 0,0 1-2 16,0 4 0-1,0 0 0-15,0 0 0 0,0 0-8 16,0 0-6-16,0 0-14 16,0 6-10-16,0 7-17 15,0-5-78-15,12-8-737 0</inkml:trace>
  <inkml:trace contextRef="#ctx0" brushRef="#br0" timeOffset="59567.15">6185 7524 3198 0,'0'-14'239'15,"0"1"-162"-15,0-1-9 16,0-4-24-16,0 1-12 15,0 1-10-15,0-4-6 16,16 0-6-16,-4-1-6 16,3-5-3-16,3 6-1 15,3 0 2-15,0-1-1 0,-6 3 1 16,6-2 1-16,6 5-2 16,1-3 3-16,-4 4-4 15,9-4 1-15,0 3-1 16,0-1 0-16,7 4 0 15,-10 0 0-15,0 5 0 16,12 6 0-16,-9 1-3 16,1 0 3-16,-4 0-1 15,3 0-3-15,6 11 4 16,0 6-3-16,-5 1 3 16,-1 5-4-16,6 3 3 15,-9 4-1-15,3-1 2 16,-2 0 0-16,-1 1-3 0,0-2 1 15,-9 3 0 1,-3-3-6-16,-3-2-1 0,-9 5 3 16,-3-2 6-16,6-1 0 15,-9 5 0-15,0-1 0 16,0 0 0-16,-12 0 0 16,-3 1 0-16,-3-2 3 15,-6 0-3-15,3-3 2 16,-6 2-1-16,-6-2-1 15,2-2 2-15,-8 1-1 16,0 0 2-16,-9 2 0 16,11-5 1-16,-2-4-1 15,-9 0-1-15,6-8-1 16,2-3 2-16,-5-6-1 16,6-3 2-16,-6 0 0 0,-4-3 0 15,4-18-3-15,0-2 2 16,6-6 0-16,-1-10 1 15,4 2-2-15,3-14 0 16,0-1-2-16,-4-7 1 16,28 4-1-16,-3 0 0 15,0 2 1-15,12 2-1 16,0 11 0-16,30 6-4 16,1 1 2-16,11 7-14 15,15-4-15-15,-12 9-53 16,1 1-255-16</inkml:trace>
  <inkml:trace contextRef="#ctx0" brushRef="#br0" timeOffset="62292.189">7405 6836 3318 0,'0'0'167'16,"0"0"-131"-16,0 0-27 16,0 0 12-16,0 0 6 15,0 0-16-15,0 0-11 16,0 0 0-16,6 0-3 16,9 0 3-16,0 6 4 15,9 2 0-15,0 4 0 16,9 6 2-16,7 0 0 15,-1 5-1-15,6 3-5 0,0 0 1 16,1 1-1-16,5-1 3 16,3 1-2-16,1-1 1 15,-1-8-1-15,0-2-1 16,-8 3 3-16,-7-7-3 16,-15-4 0-16,3 1 1 15,-15-4-1-15,-6 1 0 16,0-3 0-16,-6 1-2 15,0-2 1-15,0 2-4 16,9-2-2-16,-3 2-1 16,0 1-4-16,1-2 2 15,-4 3-12-15,6-3 0 16,0-3-12-16,-9 0-79 16,0 0-157-16,0 0-876 0</inkml:trace>
  <inkml:trace contextRef="#ctx0" brushRef="#br0" timeOffset="62700.11">8165 6939 3222 0,'0'2'151'16,"0"4"-145"-16,0 1-2 0,9 6 6 15,10 2 4-15,2 3 0 16,-3 2-6-16,3 5 1 16,3-3 3-16,-3 2-5 15,3-3 3-15,-9 1-5 16,3-1 4-16,-5-4-2 15,-7-4 2-15,3-2 3 16,-9 1 4-16,0-7 2 16,0 7 9-16,0 0-3 15,-15-3-5-15,-7 9-8 16,-2-3-7-16,-12 4-2 16,3-1-1-16,0 2-1 0,-7-3-4 15,-20 10-40 1,12-7-70-16,18-4-603 0</inkml:trace>
  <inkml:trace contextRef="#ctx0" brushRef="#br0" timeOffset="64214.7">8727 7887 3489 0,'0'0'135'16,"6"0"-110"-16,-3 0-19 16,15-6 1-16,12-7 4 15,3 0-6-15,19-2-4 16,2-3-1-16,9 4 0 16,4 2-6-16,-10 4-15 15,3-4-18-15,-17 5-16 16,-1 1-10-16,-21 0-125 0,-6 6-176 15,-6 0-1976-15</inkml:trace>
  <inkml:trace contextRef="#ctx0" brushRef="#br0" timeOffset="64565.98">8681 8076 3157 0,'0'0'181'0,"0"0"-141"15,0 0 25-15,0 0 6 16,0 0-14-16,0 0-20 15,0 0-11-15,0 0-4 16,0 0-6-16,6 0-6 16,10 0-3-16,2-1 0 15,15-6 0-15,-3-2-3 16,12-2-2-16,22-1-1 16,-13-5-1-16,6 5-4 15,16-12-31-15,-22 7-51 16,-3-1-204-16</inkml:trace>
  <inkml:trace contextRef="#ctx0" brushRef="#br0" timeOffset="77015.12">18765 15817 2713 0,'0'-2'403'0,"0"-1"-297"16,0-3-65-16,0 6 66 15,0 0-20-15,0-3-35 16,0 3-11-16,0 0-7 15,0 0-7-15,0 0-4 0,-6 0 5 16,6 0-3-16,-6 0-7 16,6 0-5-16,0 0-5 15,0 0-2-15,0 0-1 16,0 0-5-16,0 0 4 16,0 0-3-16,0 0 1 15,0 0-2-15,0 0 0 16,0 0 2-16,0 0 1 15,0 0-1-15,0 0-2 16,18 0 1-16,9 0 1 16,10 0 0-16,11 0-1 15,18 0 1-15,-2 3 1 16,14 0-3-16,13 0 2 0,-1-3 0 16,4 0 3-1,-10 0-3-15,7 0-2 0,-7 0 1 16,-5 0-1-16,-4 0 0 15,1 0 2-15,-1 0 0 16,-8 0 0-16,-4 0 1 16,-3 0 1-16,-8 0 0 15,-1 0-2-15,-3 0-2 16,0-3 6-16,-8 0-1 16,-4-3-1-16,0-2 0 15,-3 2-4-15,-15-4 4 16,4 8 0-16,-16-1-2 15,-3 0 1-15,-3 3-1 0,0 0-1 16,0 0 0 0,0 0-2-16,0 0-1 0,0-6-13 15,-15 4-26-15,-13-8-90 0</inkml:trace>
  <inkml:trace contextRef="#ctx0" brushRef="#br0" timeOffset="80755.7">8612 15163 3011 0,'0'-6'197'0,"0"-7"-152"16,0 0 51 0,0-2 16-16,9-1-49 0,0 2-23 15,3-3-11-15,0 2-5 16,3-2 0-16,3 5-7 15,-5-6-1-15,8 7-4 16,3-4-4-16,9 4-2 16,-6-5-6-16,12 1 1 15,-2 4 1-15,11-4-2 16,-6 4 0-16,13 6 0 16,-4-6 0-16,9 10 0 15,-12-4 0-15,7 5 0 16,5 0 0-16,-2 0 0 15,-7 0 1-15,3 5-1 16,3 2 0-16,-11 3 0 16,-1 1 0-16,0 4 0 15,1-4 0-15,-1 8 0 0,-12-5 0 16,12 6 0-16,-11-2-1 16,5 3 1-16,-6 2 0 15,-3-3 0-15,0 4 0 16,1-4 2-16,-4 0-2 15,-9 5-2-15,-3 1 2 16,3-4-1-16,-9-1 1 16,6 5 0-16,-6-1 0 15,0-2 0-15,0 0 4 16,3 4-2-16,-6-7 0 16,0 0-2-16,3 3 0 15,-2-5 0-15,-7 0 4 16,0 3 4-16,0-1 6 0,0 0-5 15,0 4-5-15,-16-3 0 16,10-1-2-16,-12 2 0 16,6 3 1-16,-12-2 0 15,3 1 0-15,0-1 1 16,-3-6-4-16,-3 7 3 16,-4-7 0-16,16 1-3 15,-12 0 2-15,3-4-2 16,0 1 0-16,-6 2 1 15,2-6-1-15,4 5 2 16,-12-7-2-16,6 5 4 16,-3-6-2-16,3 2 1 15,-4-2 0-15,1 0 1 0,3-2-2 16,-9 0 2-16,5-6-2 16,-5 0 2-16,0 0-4 15,-9 0 4-15,12 0-4 16,-10 0 3-16,4 0 0 15,0 0 0-15,-1-1-1 16,7-5 0-16,-9-5 0 16,0 1 0-16,-10-2 2 15,13-2-4-15,-12-5 3 16,9-1-3-16,2 2 3 16,7-2 0-16,6-3-2 15,-3 3 1-15,-1-4 1 0,7-3-1 16,-3 5 0-16,-3-3 1 15,6-3-3-15,3 2 0 16,-4-5 0-16,1 3 1 16,0-2-1-16,9 1 0 15,0 2 1-15,-6 1-1 16,15 3 0-16,-3-3 0 16,3 6 0-16,3-2 0 15,0-1 0-15,6 6 0 16,0-5-1-16,0 2 1 15,0-2 0-15,0 2-2 16,6-8 2-16,9 1-2 16,-3 4 0-16,6 0 1 0,0 0 0 15,12-6 1 1,-6 5 0-16,9-2-1 0,1 5 1 16,-4-2-4-16,9 8 2 15,-6 0 0-15,0 7-1 16,-5-1-2-16,2 6 2 15,-3 3-3-15,-3 0-7 16,-9 0-4-16,0 0-18 16,-15 18-34-16,0 4-81 15,0 0-2595-15</inkml:trace>
  <inkml:trace contextRef="#ctx0" brushRef="#br0" timeOffset="89180.14">9988 15739 2832 0,'-6'-3'283'15,"6"0"-220"-15,0 3 15 16,0-3 46-16,0 0-45 0,0 0-37 16,0 3-18-16,0 0-4 15,0 0 4-15,0 0-4 16,0 0-8-16,0 0 0 15,0 0-3-15,9 0 1 16,22 15 4-16,-1 0 2 16,18 5-3-16,-6 6 2 15,16-3-9-15,2 2 0 16,0-6-2-16,-2 4-1 16,2-1 1-16,-3-1-4 15,4-7 0-15,-16 4 0 16,0-10 2-16,-9 4-2 15,-8-1 0-15,-7-7 0 16,-3 2 0-16,-12-5 0 0,3-1 0 16,-9 5 0-16,0-5-4 15,0 0-2-15,0 1-12 16,6 3-22-16,-6-1-10 16,3 0-30-16,6 0-148 15,-9-3-1356-15</inkml:trace>
  <inkml:trace contextRef="#ctx0" brushRef="#br0" timeOffset="89570.409">10658 15797 3376 0,'0'0'122'0,"0"0"-99"16,0 0-10-16,0 0 11 16,0 0-7-16,0 0-13 15,6 0-4-15,12 9 7 16,4 6 4-16,5 5-1 16,-3 6-8-16,3-3 1 15,6 1 1-15,0 1-4 16,-8-3 1-16,2-4-1 15,-15-1 1-15,9-7-1 16,-15-4 1-16,-6 2-1 16,0-2 6-16,0 0-1 0,-15 6 8 15,-9 4-3-15,-12 3-10 16,2-2 0-16,-8 6-4 16,9-5-3-16,-3 2-5 15,-4-3-20-15,1 1-78 16,12-15-1971-16</inkml:trace>
  <inkml:trace contextRef="#ctx0" brushRef="#br0" timeOffset="90567.53">11153 16769 3431 0,'-6'0'148'15,"6"0"-123"-15,0 0-16 16,0 0 13-16,0 0-6 16,0 0-16-16,15 0 0 15,13 0 0-15,14 0 3 16,-3 0 4-16,3 0 3 16,13-2 4-16,-4-9 2 15,3 4-6-15,-5-2-1 0,5 3-6 16,-9-4 2-16,0 2-2 15,-11 0 4-15,-4 2-6 16,-3 0 1-16,-12-1 0 16,3 6 0-16,-15-3-2 15,9 4 0-15,-12 0 0 16,6 0 0-16,-6 0-4 16,0 0-10-16,6 0-14 15,-6 0-43-15,0 0-93 16,0 0-2110-16</inkml:trace>
  <inkml:trace contextRef="#ctx0" brushRef="#br0" timeOffset="92850.22">13568 16798 2463 0,'-9'0'560'15,"9"0"-407"-15,0 0-71 16,0 0 40-16,0 0-42 16,0 0-38-16,0 0-12 15,0 0 5-15,0 0 0 16,0 0 1-16,0 0-4 16,0 0-8-16,0 0-2 15,0 0-6-15,0 0-6 16,0 0 4-16,0 0-5 15,0 0-6-15,0 0 1 16,0 0 2-16,0 0-4 16,0 0-2-16,21-6 3 15,6-3 4-15,12 1-6 0,-2 0-1 16,11-4 1-16,3 0-1 16,-3 3 0-16,1-1 0 15,-10 2 0-15,-9 2-2 16,-9 0-4-16,-9 6-7 15,-3-6-16-15,-9 4-32 16,0-6-79-16</inkml:trace>
  <inkml:trace contextRef="#ctx0" brushRef="#br0" timeOffset="96296.14">9690 16692 3018 0,'0'0'263'0,"0"0"-160"0,0 0-16 16,0 0-18-16,0 0-20 16,0 0-19-16,0 0-9 15,0 0-2-15,0 0-8 16,0 0-1-16,0 0-3 16,0 22 4-16,0 13 6 15,3 14 5-15,6 10-4 16,6 8-6-16,-6 4-2 0,0-2 1 15,3-5-7 1,3-2 1-16,-3-9-5 16,-6-9 0-16,-3-9 0 0,6-3 0 15,-9-18-10-15,0-2-8 16,0-8-12-16,0-4-10 16,-12-11-39-16,0-14-268 0</inkml:trace>
  <inkml:trace contextRef="#ctx0" brushRef="#br0" timeOffset="96900.409">9584 16749 3021 0,'-9'0'272'16,"9"0"-217"-16,0 0 2 0,0 0 12 16,0 0-30-16,0 0-26 15,0 0-8-15,0 0 3 16,-3 13 15-16,-3 2 1 16,6 4-5-16,0-8 4 15,-6 4-3-15,6-7-8 16,0-4-6-16,0 2-2 15,0-6 0-15,0 0-1 16,0 0-3-16,0 0 5 16,0 0-2-16,6-16-2 15,3-10 5-15,15-5-6 16,0-6 2-16,-3 5-2 16,-6 6 0-16,3 4 0 0,-2 9 0 15,-1-1 0 1,3 7 0-16,3 4 0 0,6 3-2 15,-9 0-3-15,9 21 5 16,-6 8 0-16,-2 6-2 16,-4 1 2-16,9-1 0 15,-12 3-3-15,-6-15-52 16,3-8-202-16</inkml:trace>
  <inkml:trace contextRef="#ctx0" brushRef="#br0" timeOffset="102812.909">26362 13010 3352 0,'-3'-1'188'0,"3"1"-152"0,-6 0-23 16,6 0 1-16,0 0 2 16,0 0-8-16,0 23-8 15,0 14 21 1,0 22 1-16,0 12-9 0,0 13 2 16,-6 7 2-16,6 2-1 15,-18-1-6-15,15-5-3 16,-3-8-1-16,-7-8 5 15,-2-10-6-15,9-12-4 16,0-10 3-16,-3-11-2 16,6-6-2-16,3-13 0 15,0-7-7-15,-6-2-11 0,-3 0-14 16,3 0-5 0,-6 0-12-16,-15-27-86 0,9 4-252 15,-9-3-1515-15</inkml:trace>
  <inkml:trace contextRef="#ctx0" brushRef="#br0" timeOffset="103173.67">26039 13766 3071 0,'0'0'298'16,"0"0"-226"-16,0 0 3 15,0 0-15-15,0 0-22 16,0 0-15-16,0 0-13 0,0 10-3 15,0 12 17 1,6 7-5-16,3 7-3 0,0 1-5 16,0 2-1-16,-3-5 0 15,0 5-3-15,9-7-2 16,-9 0 1-16,6-5-2 16,-9-3-3-16,6-10 3 15,0-3-2-15,-3-5-2 16,-2-2 3-16,-4-4 1 15,15 0 2-15,0 0 5 16,3-13-1-16,9-6-2 16,3-15-5-16,9 1 0 15,-2-9-3-15,5 5-4 16,-9 4-5-16,0 0-6 16,6 1-22-16,-2 6-52 15,-13 5-226-15</inkml:trace>
  <inkml:trace contextRef="#ctx0" brushRef="#br0" timeOffset="106281.409">24832 15934 2702 0,'0'0'533'15,"-3"0"-421"-15,3 0-76 16,0 0 38-16,0 0-16 15,0 0-19-15,0 0-11 16,0 0-7-16,0 0-2 16,0 0 1-16,15 0 2 15,-9 0-3-15,3 0-4 16,6 0 0-16,0 0-4 16,3 0-4-16,9 0 0 15,6 0 0-15,-2 0 0 0,8 0-2 16,6 0-2-16,6 0-1 15,-2 0 0-15,8 0-2 16,-6 0 2-16,1 0-2 16,2 0 0-16,-9 0 0 15,1 0 2-15,-1 0-2 16,3 0 0-16,0 0 1 16,7 0 3-16,-7 0-2 15,0 0 1-15,-5 0-3 16,5 0 0-16,-6 0 1 15,-6 0-1-15,4 0 0 16,-1 0 1-16,-9 0-1 0,12 0 1 16,-3 0 1-16,1 0 1 15,-10 0-3-15,9 0 2 16,-6 0-2-16,-6 0 2 16,4 0-2-16,-7 0 0 15,3 0 2-15,0 0 0 16,0 0-1-16,0 0 2 15,-2 0 0-15,8 0 0 16,-6 0 2-16,-3 0-5 16,3 0 2-16,-6 0-1 15,10 0 1-15,-4-1 0 16,-3 1-2-16,3-5 4 16,6 4-1-16,0-6 0 0,-2 1 0 15,2 4 1-15,3-4-1 16,6 0 0-16,-2 0 0 15,-7-3 1-15,-3 4-3 16,0-1 2-16,0-1 1 16,-6 7 0-16,4-6 0 15,-1 4-1-15,-12-2 2 16,12 4-1-16,-6 0 0 16,0 0 3-16,-3 0-2 15,3 0 0-15,-11 0 1 16,5-1-1-16,0 1-1 15,-15 0 2-15,0 0-2 0,0 0 3 16,0 0-1 0,0 0-4-16,0 0-2 0,0 0-1 15,0 0-13-15,0 0-16 16,0 0-29-16,-9 0-134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27:20.3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4562 5508 3442 0,'0'0'139'0,"0"0"-95"0,0 0 0 16,-6 0-7-16,6 0 13 15,0 0-21-15,0 0-12 16,0 0-2-16,0 0-4 16,0 0-4-16,0 0-7 15,0 0 0-15,0 0-5 16,27 0 4-16,3 0 1 15,30-4 0-15,4-1 1 16,20-6 0-16,16-2-1 16,2 1 3-16,4-2-3 15,3 5 0-15,-4-5 3 16,-2-2-3-16,-9 8 0 16,-10-7 0-16,-15 7-5 0,-14-1 5 15,-10 3-8-15,-15 3 0 16,-3 0 1-16,-15 3-5 15,4 0-2-15,-10 0-12 16,-3 0-8-16,6 0-26 16,-3 0-38-16,6 0-126 15,-12 0-663-15</inkml:trace>
  <inkml:trace contextRef="#ctx0" brushRef="#br0" timeOffset="384.46">5645 5163 3102 0,'0'0'254'0,"0"0"-203"16,0 0-23-16,0 0 24 15,0 0-19-15,0 0-18 16,0 0-10-16,9 0-4 16,6 0 5-16,9 6 5 15,4 7-5-15,-1 2 0 16,12 3-1-16,-3 0 1 0,3-4-1 16,-5 3-5-1,-1-1 4-15,0-8-1 0,-21 0-3 16,0-2 1-16,-12 1-1 15,0-1 5-15,0 5 0 16,-9 6 4-16,-12 13 2 16,-21 7-5-16,-19 30-6 15,13-8-45-15,-3-6-100 0</inkml:trace>
  <inkml:trace contextRef="#ctx0" brushRef="#br0" timeOffset="23790.28">8820 5960 2008 0,'0'0'173'0,"0"0"-137"15,0 0-17 1,0 0 1-16,-3 4 10 0,3-4 393 16,0 0-239-16,-6 0-104 15,6 2 8-15,0-2 20 16,-6 0-37-16,6 0-29 16,-9 0-1-16,9 0-11 15,0 0 4-15,0 0-4 16,0 4-3-16,0-4 3 15,0 0 2-15,0 0-4 16,0 2-2-16,0-2-2 16,0 0-1-16,0 0-2 15,0 0-6-15,0 4-8 16,9-2-1-16,6 5-2 0,15-5 6 16,10 3 0-16,-1 1 0 15,12 1 1-15,16-1 1 16,2-6 2-16,16 0-3 15,14 0 1-15,-5 0-3 16,11 0-1-16,-2-14 0 16,-3-5-2-16,5 0-1 15,-11 0 0-15,-4 3-3 16,-8-6-2-16,-13 11 1 16,7-1-1-16,-19 0 0 15,0 6 0-15,-11 0 0 16,2 3 0-16,-12 1 1 15,3-1-1-15,-17-3 0 0,-4 4 0 16,-3 2 1 0,-12 0-1-16,3 0 0 0,-6 0 0 15,0 0-5-15,0 0-2 16,0 0-8-16,0 0-31 16,-6 0-75-16,3-6-544 0</inkml:trace>
  <inkml:trace contextRef="#ctx0" brushRef="#br0" timeOffset="27926.54">13106 5932 2481 0,'0'0'241'0,"0"0"133"16,0 0 16-16,0 0-313 15,0 0-35-15,0 0-10 16,0 0-5-16,0 0-5 16,0 0-13-16,0 0-5 15,3 0 1-15,18 0 0 16,12 0 4-16,4 0 0 0,11 0-2 16,18 0 0-16,13 0 2 15,26 0 3-15,46-18-3 16,-6-5-2-16,-18-1-1 15,-12 4-1-15,-37 6-3 16,-2 1-2-16,5-1 1 16,-30 5-1-16,-5 3 0 15,-16 0 0-15,-15 3 1 16,-9 0-1-16,0 3-4 16,-6 0-8-16,0 0-19 0,0 0-60 15,-12 0-290-15</inkml:trace>
  <inkml:trace contextRef="#ctx0" brushRef="#br0" timeOffset="51967.96">10302 13520 3366 0,'0'0'131'15,"0"0"-109"-15,0 0-4 0,0 0 26 16,0 0-8-16,0 0-17 16,12 0-14-16,15 0-1 15,10 0 0-15,-1 0 1 16,21 0-2-16,4-6 1 16,20 0 3-16,-2-5-5 15,2 2-2-15,7-6 0 16,-10 4-20-16,-21 2-14 15,4-3-27-15,-31 4-86 16,-9 1-371-16</inkml:trace>
  <inkml:trace contextRef="#ctx0" brushRef="#br0" timeOffset="52875.9">10287 14775 3360 0,'0'0'191'16,"0"0"-149"-16,0 0-30 15,0 0 12-15,0 0 10 16,15 0-14-16,3 0 0 0,22 0 7 16,-1 0-6-16,12 0-7 15,0-8-3-15,13-10-5 16,11 4-2-16,-5-3-1 15,-7 1-3-15,6 2 0 16,-20 5-13-16,-7 6-9 16,-12 0-22-16,-12-3-78 15,-9 1-858-15</inkml:trace>
  <inkml:trace contextRef="#ctx0" brushRef="#br0" timeOffset="59157.6">12774 15794 3141 0,'0'0'237'16,"0"0"-205"-16,0 0-23 15,0 0 4-15,0 0 7 16,0 0-12-16,0 0-8 15,0 0 0-15,0 9 6 16,3 3 6-16,3 5 0 16,9-1 6-16,6 3-3 15,-9-1-1-15,22-1 2 16,-1-5 2-16,-3 2-4 16,18-8-4-16,4-6-2 0,-1 0-4 15,6 0 1-15,7 0 0 16,-7-12-4-16,12 2-1 15,-14 0 3-15,14 4-3 16,-12 0 1-16,10 4-1 16,5 2 3-16,-11 0-3 15,14 0 1-15,-2 0 2 16,-7 0-3-16,3 6 0 16,-5 2 0-16,-4 2 1 15,-12 5-1-15,1-2-1 16,-4 6 1-16,-6-5-1 15,-6 4 1-15,1-8 1 16,-10 9-1-16,3-7 0 0,-15 0-1 16,9-1 1-1,-9-2 0-15,0 0 0 0,-3-3 0 16,-3-4 0-16,-6 1 0 16,3-3 0-16,-3 2 0 15,0-2 0-15,0 0 5 16,0 0 5-16,0 0 7 15,0 0-3-15,0 0-6 16,0-11-3-16,0 0-3 16,0-7-2-16,0 0 4 15,9-4-4-15,4 3 2 16,8-1-1-16,-6 0-1 16,15 1 0-16,-12 3 0 0,15 4 0 15,0 0 1 1,1 4-1-16,-4 4 0 0,6 2 0 15,6 2 1-15,-2 0-1 16,-4 0 0-16,12 0 0 16,-9 2 1-16,7 4-1 15,-1-3 1-15,3 2 2 16,-6-5 0-16,13 0 0 16,-10 0 0-16,6 0 1 15,-5 0 4-15,8 0 5 16,-9-10-6-16,-9-3-3 15,4-5-4-15,-13 4 4 16,-3-4-3-16,-3 4 2 16,-15-1 7-16,9 1-3 0,-15 2-4 15,0-2-3-15,0 2-1 16,0-9-25-16,0 4-66 16,-6 0-704-16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08T09:05:40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24215 6214 2266 0,'0'6'997'0,"0"-3"-817"16,0-3-105-16,0 0-24 16,27 0-4-16,7 0-11 15,25 0-20-15,10 0-4 0,18 0-4 16,6 0-3-16,6 3-5 15,9-3 4-15,-15 0-4 16,-6 0-12-16,-3 0-20 16,-29 0-30-16,3 0-37 15,-26-6-50-15,-8-2-262 16,-19-1-1830-16</inkml:trace>
  <inkml:trace contextRef="#ctx0" brushRef="#br0" timeOffset="672.87">24491 5955 1464 0,'0'0'625'0,"0"0"-438"16,0 0-87-16,0 0 713 15,0 5-691-15,-8 7-99 16,5 2 1-16,-18 4-4 15,10 3 6-15,-15 2-8 16,8 9-5-16,-14-5 2 16,6 2 2-16,3-3-9 15,-3-1 0-15,2-4 2 16,-7 3 1-16,7-8-2 0,1 1 1 16,11-5 1-16,1-2-11 15,2-4 1-15,9-6 7 16,0 0 0-16,0 0 8 15,0 0-3-15,0 0 14 16,0 0-9-16,0 0-2 16,0 0-14-16,0 0 2 15,15 3-4-15,-4 9 1 16,10 2-1-16,5 2 2 16,11 4-1-16,-5 5 0 15,18-2-1-15,11 1-15 16,-6-5-37-16,-8-13-123 0</inkml:trace>
  <inkml:trace contextRef="#ctx0" brushRef="#br0" timeOffset="7192.19">17004 5532 2269 0,'0'6'250'16,"-3"-1"562"-16,3-2-729 15,0 3-58-15,0-6 3 16,0 0 3-16,0 0-12 16,3 0-18-16,29 0 13 15,-3 0-3-15,20 3-1 0,-5-1-3 16,0 4-6-16,-1 2 3 15,1 1 1-15,-1-3 6 16,4 2 0-16,11-2-1 16,3-4 0-16,6-2-2 15,0 0 0-15,8 0-1 16,-5 0-6-16,5 0 2 16,-5-2-3-16,-9-1 1 15,0 3-1-15,-3 0 0 16,0 0 1-16,0 0 4 15,-2 0-4-15,8 0-1 16,2 0 1-16,-5 0 1 16,3 0-1-16,0 0 1 15,-6 0-2-15,-2 0 0 16,-4 0 1-16,-6 0 0 0,-2 0 1 16,5 0 0-16,-8 0-1 15,6 0-1-15,2 0 3 16,9 0-3-16,-6 0 0 15,6 0 1-15,-5 0-1 16,2 0 1-16,-6 0-1 16,-5 0 0-16,2 0 0 15,-8 0 0-15,6 0 0 16,-6 0 3-16,5 0-3 16,1-3 0-16,-1 0 0 15,-5 3 0-15,3-3 2 16,-1 1-2-16,-2-1 0 0,-3 0 0 15,-6 0 1-15,3-3 0 16,9 1-2-16,-9 0 4 16,5-1-3-16,-7 3 1 15,-4 0 1-15,6-3 0 16,-3 4-1-16,-9-4 3 16,0 3-4-16,-2 1 7 15,-4-2-6-15,-8 4 1 16,-6 0-2-16,0 0-14 15,0 0-46-15,-17-2-41 0</inkml:trace>
  <inkml:trace contextRef="#ctx0" brushRef="#br0" timeOffset="19211.6">23018 6722 2743 0,'0'0'361'0,"0"0"-307"15,0-3-31-15,0 3-2 16,0 0-14-16,0-2-7 16,0 2 1-16,15 0 16 15,-12 0 8-15,3 0-8 16,8 0 0-16,-8 0 2 15,0 0 0-15,2 5 17 16,4 0-13-16,-3 12-14 16,8 1 0-16,1 9 5 0,5 11-2 15,-3 7 4-15,6 6-7 16,-8 10-2-16,5 7-7 16,-3 8 4-16,-5 1-4 15,-3 4 1-15,-7-2 2 16,-2-1-3-16,9 4 1 15,-12-6-1-15,0 7 1 16,0-6 1-16,0 4-2 16,0-3 4-16,-12 5-4 15,9-2 0-15,-8-1 12 16,-4-3-7-16,4-2 4 16,-4-11-5-16,6-5 3 15,-5-2 2-15,5-7-4 0,0-5 7 16,-2-1-8-1,-4-5 3-15,4 0-2 0,-1-5 5 16,-8-3-4-16,8 0-2 16,0 1 2-16,-8-2 0 15,8-2 0-15,-8-3-2 16,6 4 1-16,5-7-1 16,-6 3 1-16,4 1 1 15,-1-7 0-15,-5 5-2 16,8-5-1-16,-6 3 4 15,10 1-3-15,-7-6-4 16,-3 6 5-16,13-10-1 0,-4 7 0 16,-12-6-1-1,15 3 1-15,-8-5 0 0,11 4 0 16,-15-5-4-16,15 1 7 16,-6 2-5-16,1-4 1 15,-1-2-2-15,0 3 1 16,-3-5-2-16,9-1 0 15,0 0 2-15,-3-1-2 16,3-4 0-16,0 1 0 16,0 4 1-16,0-5 1 15,0 0 0-15,-5 0-2 16,5 0 1-16,0 0-1 16,0 1 0-16,-9 6-1 15,0-5 1-15,6 1-1 16,3 3 1-16,-6-4 0 0,1 4 0 15,-1-3 0-15,6 0 0 16,-12-3 0-16,12 0 0 16,0 0 1-16,0 0-1 15,0 0 2-15,0 0 1 16,0-3-1-16,-3-17-2 16,3-8-5-16,-6-5-10 15,6-2 8-15,0-5 1 16,0 4 6-16,0 0 0 15,0 1 0-15,0 8 1 16,0 4-1-16,0 6 0 16,0 3 0-16,0 5 3 15,0 7 1-15,-5 2 0 0,5 0-2 16,0 0 0-16,0 0-2 16,0 2-4-16,0 16 3 15,0 7-1-15,0 6 2 16,0 5 0-16,0 4 7 15,-6 2-7-15,6 3 5 16,0-9 0-16,-9 2-1 16,9-11 1-16,0-3-5 15,0-13 0-15,0 0 1 16,0-5 1-16,0-3 0 16,0-2 1-16,0-1 0 15,0 0-1-15,15 0 6 0,17 0 6 16,5 0-5-1,13 0 0-15,14-16-9 0,23-24-21 16,-23 7-38-16,-6 0-287 16</inkml:trace>
  <inkml:trace contextRef="#ctx0" brushRef="#br0" timeOffset="28370.9">17001 9167 2713 0,'-6'0'318'0,"6"0"-318"15,0 0-33-15,0 0 31 16,0 0-9-16,6 0-55 16,12 0 66-16,8 0 0 15,6 0 21-15,-3 0 14 16,14 0-5-16,-5 0-10 16,11 0-3-16,-2 0 14 15,2 0-6-15,4 0-18 16,19-3 7-16,-5-2 2 15,17-1-6-15,4 3 6 16,2-3-1-16,8 1-15 0,-5 5 1 16,0 0 8-1,-11 0-9-15,-7 0 0 0,1 0-15 16,-15 0 14-16,3 8 1 16,-6-2 1-16,-6 0 10 15,3-1-10-15,12 0 20 16,-15-1 9-16,21-2-1 15,-9-2-1-15,-3 3-9 16,0 0-5-16,-6 0-13 16,3-1 7-16,-2 4-7 15,-4 1-1-15,-3-2 1 16,4 0 10-16,-4-2-11 16,6-3 0-16,3 2 7 15,-3 2-7-15,4-2 6 16,-4 2-2-16,0-2-3 0,-3 7 4 15,-5-1 0-15,-1 4-4 16,4-4 6-16,-4 4 4 16,9-11 1-16,1 5 4 15,5-2-2-15,-3-2-6 16,11 0-1-16,-8 2-7 16,3-2 2-16,-9 2-2 15,4-2 2-15,-10 2 1 16,-3-4-3-16,7 0 4 15,-1 0-3-15,3 1 9 16,-8 4 0-16,5-5 3 16,9 0 1-16,-3 0-2 0,-3 0-4 15,4 0-4-15,-1 0 3 16,-3 0-1-16,-6 0-5 16,-11 0 3-16,-3 0 3 15,0 0 3-15,-18 0 10 16,9 0-2-16,-5 0-4 15,-10 0-1-15,-8 0-5 16,6 0-1-16,-3 0-4 16,-6 0-2-16,0 0-1 15,0 0-5-15,-6 0-52 16,-12 0-111-16</inkml:trace>
  <inkml:trace contextRef="#ctx0" brushRef="#br0" timeOffset="31515.23">18227 8220 2417 0,'-23'0'375'15,"-9"0"-279"-15,-12 0 12 16,-14 0-6-16,3-4-39 16,-3 2-7-16,-3-2 5 0,-3-1 0 15,3 2 0-15,-3-3-35 16,0 1-15-16,3 3-3 15,0-4 5-15,-9 0-6 16,-2 0-2-16,-1 4 0 16,3 2 0-16,4 0 3 15,-4 0-4-15,6 0-3 16,15 0 2-16,5 0 8 16,6 0 7-16,9 0-15 15,-3 0 2-15,0 2-5 16,15 2 4-16,-1-2-4 15,4-2 4-15,8 0 0 16,-8 0 2-16,2 0 2 16,6 0-3-16,-6 0 0 15,4 0 3-15,-7 0 4 0,15 0-4 16,-3-2 4-16,-2-4-5 16,-1 1 8-16,-3-4-11 15,0-2-1-15,1-7 2 16,2 4-5-16,-3-3 1 15,-3-3 1-15,7 4-1 16,-1-4 2-16,-3 0 0 16,9-2 1-16,0-6 3 15,0-7 1-15,0-4-8 16,15-4 3-16,11-2-1 16,-12-1-2-16,10 2-4 0,-1 3 0 15,-3-2 4 1,-2 10-3-16,2-4 3 0,-9 5 0 15,1 7 1 1,3 5-1-16,-15 9 2 0,3 2-2 16,-3 4 0-16,8 2 0 15,-8 3 0-15,0 0 2 16,0 0-2-16,6 0-3 16,0 0 3-16,14 0 0 15,1 0 0-15,13 0 5 16,4 3-5-16,12 5 3 15,8-4 1-15,3-2-2 16,11 2 1-16,15-4 0 16,12 0-3-16,0 0 3 15,3 0-3-15,-3 0 3 0,8 0-3 16,-8 0 0 0,-3 0 0-16,3 0 0 0,-4 0-3 15,-10 9 3-15,2 7 0 16,-3-6 0-16,-8 5 0 15,-4-7-2-15,-11 4 2 16,6-6 0-16,-6 2 0 16,-3-6 1-16,-3 2-1 15,-8 1 0-15,8-3 3 16,-11 4-3-16,-7-2 1 16,-7 1-1-16,1-2 1 15,-10 3 1-15,-7-6 3 0,1 0 0 16,5 1 1-1,-2-1-1-15,2 0 1 0,-3 0-1 16,4 0-3-16,-4 0 0 16,-5 0-1-16,-3 0 1 15,-4 0 0-15,1 0 2 16,0 0 0-16,-6 0-1 16,12 0-3-16,-4 0 2 15,7 0-1-15,8 0-1 16,-6 0 0-16,10 0 0 15,-7 0 0-15,3 0 0 16,-5 0 1-16,-4 0-1 16,-11 0 0-16,6 4 0 15,-9-4 0-15,0 2 0 16,0 1 0-16,0 1 0 0,0 1-1 16,0 7 1-16,0-2 0 15,0 10 0-15,0 5 0 16,0 1 0-16,-12 5 0 15,3 6 1-15,-2 0-1 16,-1-2 0-16,-2 6 0 16,2-6 0-16,0 2 1 15,-2-5-1-15,8-1 0 16,-6-6 0-16,7-3 0 16,-4-2 2-16,6-5-2 15,-6 1-1-15,-5-4 1 16,11 0 0-16,-9-5 0 15,-5 1 1-15,2 2 1 0,-11-5-2 16,3 0-2-16,-9-1 2 16,-6-2 0-16,-2 2 0 15,-1 2 2-15,-9-5-2 16,-2 5 0-16,3 0 0 16,-1-4 1-16,-14 2-1 15,9-4-1-15,-17 0 1 16,-1 0 0-16,-8 0 0 15,-1-6 0-15,-5-6 0 16,6 5-1-16,5 1-2 16,9 0 3-16,3 0 0 15,9 4 0-15,9-8-3 0,8 5-12 16,3-11-18-16,9-2-38 16,6-2-192-16</inkml:trace>
  <inkml:trace contextRef="#ctx0" brushRef="#br0" timeOffset="35751.65">19988 12935 2052 0,'-12'0'825'16,"6"0"-631"-16,-2 0-136 15,-1 0 56-15,3 0-44 16,3-4-28-16,-2-2-12 0,-1 5-1 16,-9-4-5-16,-2 5 5 15,5 0-5-15,-11 0-8 16,0 0 0-16,-6 0-12 15,-6 0 1-15,0 0 0 16,-3 0 2-16,-8 0 8 16,5 10-5-16,-6-4-7 15,13-6 3-15,-13 5 3 16,12-2-9-16,-8 0 1 16,-1 0 0-16,-2 3-1 15,2-5 5-15,0 6-3 16,-5-5-2-16,3 2 0 15,-1-2 3-15,-5 3-3 16,8-1 8-16,-14-2-5 16,17 2 3-16,-14-2-3 0,3-2 0 15,8 0-3-15,-5 0 3 16,2 0-3-16,1 0 1 16,-1 0 1-16,-5 0-1 15,11 0-1-15,-8-6 1 16,-3 0-1-16,2 4 1 15,1 2-1-15,0-3 0 16,5 3 0-16,-5-2 0 16,-4-2 0-16,1 4 0 15,6-2 3-15,-4-1-3 0,-2-1 1 16,0 4 0-16,11 0 4 16,-6 0-2-1,7 0 1-15,2 0-4 0,-6 0 0 16,7 0 0-16,-10 0 0 15,12 0 3-15,-11 0-3 16,5 0 0-16,-5 0 2 16,11 0-2-16,-3 0 1 15,0 0 5-15,3 0-6 16,3 4 0-16,3-1 3 16,0-1-3-16,0 2 0 15,3-2 4-15,6 3-4 16,-1 1 1-16,7 0 1 15,-1-3-1-15,7 2-1 16,-4-1 0-16,6-2-1 0,-5 1 4 16,-4-1-3-16,9 1 0 15,-8 1 0-15,-4 1 0 16,4-2 7-16,-1 2-7 16,-5-5 7-16,8 6-5 15,-8-3-1-15,14 0-1 16,0-3 4-16,-5 0-1 15,-4 0 5-15,3 0-3 16,1 0-1-16,-7 0-1 16,10 0 1-16,-4 0-4 15,3 0 3-15,6 0 1 16,3 0 2-16,0 0-2 16,0 0 2-16,0 0-4 0,0 0 1 15,-8 0 0 1,2-6-3-16,-3-2 1 0,6-7 1 15,-2 1-2-15,-1-2 0 16,-3 1 1-16,9-1-1 16,-9-2 4-16,9-3-2 15,0-9-2-15,0-2 0 16,0-6 0-16,0-9 0 16,0-2 0-16,9-4 0 15,0 2 1-15,2-3-1 16,7-1 0-16,-7 3 0 15,10 2-1-15,-1 1 1 16,-8 13 0-16,-4 2-1 0,1 8 1 16,6 6 0-16,-12 7-2 15,-3 11 1-15,8-4 1 16,-8 6 0-16,0 0-1 16,0 0 1-16,0 0-1 15,0 0 1-15,0 0-3 16,0 0 3-16,0 0-1 15,0 0-1-15,12 0 2 16,-3 0 0-16,2 2 0 16,7 2 0-16,8-4 3 15,0 0-3-15,3 0 2 16,6 0-2-16,6 0 2 16,2 0 1-16,9 0-3 15,4 0 0-15,-1 0 0 0,15 0 0 16,-1 0 0-16,10 0 1 15,-1 0-1-15,4 0 0 16,-1 0 1-16,0 0 1 16,-5 0-2-16,5-4 0 15,-8 2 0-15,2-2 0 16,7-2 0-16,-7 5 0 16,4 1 4-16,5 0-4 15,-3 0 0-15,1 0 0 16,-1 0-3-16,-3 0 3 15,1 0 0-15,-9 0 0 0,-6 0 1 16,-3-4-1 0,-6-5 0-16,-3 8 0 0,-8-5 0 15,-1 0 0-15,-5 2 0 16,0 2-1-16,-9 0 1 16,-3 2 0-16,6 0 0 15,-6 0-1-15,3 0 1 16,3-4 0-16,-3 4 1 15,3-2-1-15,-9 2 0 16,6-4 1-16,-11 4-1 16,-1-1 0-16,4-3 5 15,-1 2-5-15,3-2 0 16,3 1 1-16,-5 2 2 16,-4-3-3-16,-2 2 0 15,2 2 0-15,0 0 0 0,-2 0 3 16,-6 0-3-16,5 0 0 15,-8 0 0-15,9 0 2 16,-15 0-1-16,0 0-1 16,0 0 3-16,5 0-3 15,-5 0 3-15,6 0-3 16,0 0 2-16,6 0-1 16,2 0-1-16,-5 0 0 15,0 0 1-15,5 0-2 16,-14 0 1-16,3 0-3 15,-3 0 3-15,9 0 2 16,-9 7-2-16,0 6 0 16,6-2 0-16,-1 10 0 15,1 9 0-15,-3 3 1 0,15 4-1 16,-13 8 2-16,4-3-2 16,-9 3 0-16,9-2-1 15,-9-4 1-15,8 0 0 16,-8 1 0-16,0-6 0 15,0 0 0-15,0-3 1 16,0 0-1-16,0-6 0 16,0 1 0-16,0-4 1 15,0 1 0-15,0-3-2 16,0-5 2-16,0 3-1 16,0-4 0-16,0-3-1 15,0 1 1-15,0-6 3 16,0 0-3-16,0 2 0 0,0-2 1 15,0-1-1-15,0 1 0 16,0-1 0-16,0 1 0 16,0-3-2-16,0-1 2 15,0-2 0-15,0 0 2 16,0 0-1-16,-8 0 2 16,8 0-3-16,0 0 3 15,0 0 0-15,0 0-3 16,-9 0 0-16,3 0-5 15,3 0-8-15,-8 0-11 16,-10 0-15-16,10 4-16 16,-10 1-15-16,7-2 6 15,-1-1 24-15,-2-2 10 0,8 0-68 16,-2-10-895-16</inkml:trace>
  <inkml:trace contextRef="#ctx0" brushRef="#br0" timeOffset="39295.13">22644 10930 1502 0,'0'-4'1833'16,"0"-1"-1707"-16,0 2-82 15,0 3-3-15,0 0 8 0,0-2-16 16,0 2-15-16,0 0-11 16,0 0-2-16,11 0 2 15,9 10 4-15,-5 14 0 16,14 6 1-16,0 16-5 15,0 5-1-15,3 13-1 16,9 15 3-16,-3 8-3 16,-6 11-1-16,-3 4 3 15,-3 8-7-15,0 0 0 16,-9 1 0-16,1-2 2 16,-4 4 1-16,-2-3-2 15,-6 3 2-15,-6-3 0 16,0-2-1-16,0 1 1 15,-6-1 1-15,-6-8 0 16,-2 7 1-16,-4-1-1 0,1 0 2 16,5 1-6-16,-14-5 6 15,9 2-3-15,-7-3 0 16,-2-5-3-16,6 4 1 16,-6-4 1-16,-6-4 0 15,9 2 1-15,-9-7 1 16,5-2 0-16,4-13-1 15,-3-1 0-15,0-12 0 16,0-2-2-16,8-3 1 16,-5-7-1-16,-3-2 1 15,3-2 1-15,-1 0 0 16,10-8-1-16,-6 0-1 0,2-7-1 16,4-6 0-16,2-1 0 15,3-2 2-15,1-5-2 16,-1 2 0-16,-6 2 0 15,7-4 4-15,2-1-4 16,-6 3 0-16,4-11 1 16,8 3 2-16,0-6-3 15,0 3 2-15,-6-5-2 16,6 0 0-16,0 5-1 16,-6 0 1-16,-3 0 0 15,6 5 0-15,-5-3-1 16,8-1 1-16,0 1 2 15,-6-7-2-15,6 0 0 0,0 0 2 16,0 0-2-16,0 0 0 16,0 0 0-16,0 0 1 15,0 0-1-15,-6-13-4 16,6 0-4-16,-9-13 1 16,6-3 1-16,-3-7 1 15,-2 0-1-15,-1-9 1 16,0 0 0-16,4 0 2 15,5 6 3-15,-6 1-3 16,-3 9 3-16,3 7 0 16,6 5 0-16,0 3-1 15,0 7 1-15,-6 3-2 16,6 4 2-16,0 0 0 0,0 0 1 16,-5 0-1-1,5 0 0-15,-6 11 0 0,6 7 1 16,-9 9-1-16,9 12 1 15,0 8 1-15,0 0 2 16,-3 4-4-16,3-6 4 16,0-2 1-16,0-9-1 15,0-7-1-15,0-8 0 16,0-4-3-16,0-10 0 16,0-1 2-16,0-4 1 15,0 0 2-15,0 0-1 16,3 0 0-16,6 0-1 15,2 0-3-15,16 0 5 16,-4 2-3-16,9-2-2 0,6 0 3 16,5 0-1-16,15 0-1 15,-11-6-1-15,11-9 0 16,-6-5-3-16,-3-4-5 16,-5 2-4-16,-15-1-10 15,-3-14-14-15,-5 10-64 16,-10 1-367-16</inkml:trace>
  <inkml:trace contextRef="#ctx0" brushRef="#br0" timeOffset="48905.13">18291 13641 1926 0,'0'0'261'0,"0"4"-169"16,0-2-63-16,0 2-2 15,0-2 127-15,0 2 219 16,0-4-217-16,0 2-77 16,0-2 4-16,0 0-5 15,0 0-28-15,0 0-9 16,0 0-15-16,0 3 2 15,0-3 2-15,0 0-5 16,0 0-11-16,0 0-1 16,0 0-2-16,0 0-1 15,0 0 5-15,0 0-5 0,0 3 2 16,0-3 6 0,12 0 1-16,8 3-8 0,-11-3 1 15,20 3-7-15,-6-3 0 16,9 1-2-16,-6 4 0 15,3-5 2-15,6 1-5 16,-3 6-1-16,3-5 1 16,3-2 1-16,0 3-1 15,5-3 4-15,-5 3-4 16,-3-3 0-16,11 3 0 16,-8 3 0-16,-3-4 0 15,11 4 0-15,-5-3 0 0,11 2 0 16,4 4 0-16,2-1 4 15,8-2-4-15,4 2 1 16,0 0 3-16,5 4-4 16,-2-6 0-16,-3-1-1 15,0 4 1-15,-1-6-4 16,-8-1 4-16,3 4 0 16,-9-6 1-16,4 2-1 15,-10-2 0-15,3 5 1 16,-5-5-1-16,5 1 0 15,-11-1 0-15,5 0 0 16,-5 3 0-16,5-3 0 16,-5 3 0-16,5-3 0 15,-5 3 0-15,6 0 1 16,-1 2-1-16,-2 2 0 0,-1-5-1 16,7 3 4-16,-1 3-6 15,0 2 2-15,1-4 1 16,14-1 0-16,-6 4 1 15,3-3-1-15,3 1 0 16,-3-1 0-16,3 0 0 16,-6 2 0-16,9-3 0 15,-3 1 0-15,-3 1 3 16,3-2-3-16,-9 1 0 16,0 1 0-16,3 0 0 15,3-5 0-15,-3 2 0 16,-3-3 1-16,9 3-1 15,-8-2 1-15,-7 2 3 0,9-4-4 16,-3 3 4 0,-2-3 0-16,-7 1-4 0,6 3 1 15,-8-2-1-15,0 2 0 16,-1-2 1-16,1 2 2 16,-9-4-1-16,11 1 1 15,-5-1 1-15,14 4-1 16,0-4 0-16,3 0-1 15,-3 0 0-15,6 0 1 16,0 3-2-16,6-1-1 16,0 2 0-16,-3-3 3 15,-3-1-3-15,9 4-1 0,-1-4 1 16,-7 0 0 0,7 0 1-16,1 0-1 0,-9 0 0 15,0 0 2-15,6 0-2 16,-15 0 0-16,0 0 0 15,7 0 1-15,-10 0-2 16,6 0 2-16,-14 0-2 16,14 0 1-16,-6 0 0 15,-8 0 0-15,6 0-1 16,-7 0 1-16,7 0 0 16,-9 0-1-16,5 0 1 15,1 0 0-15,-1 0-5 16,1 0 5-16,2 0 0 0,-11 0 0 15,0 0 0 1,12 0 0-16,-10 0 0 0,-2 0 0 16,6 0 0-16,-3 0-2 15,-4 0 2-15,13 0 1 16,-9 0 2-16,5 0 0 16,10 0-2-16,-10 0 1 15,7 6-2-15,5-4 1 16,3 4 7-16,3-3-2 15,3 2-3-15,-3-1 0 16,9-3-3-16,-1-1 4 16,-8 4-1-16,9-4 1 15,-6 0 0-15,-9 3 1 16,-11-3-5-16,5 0 3 16,-8 0 5-16,0 0-1 0,-4 0-3 15,-2 0 1 1,-3 0-2-16,3 0 1 0,-3 0-1 15,-12 0 0-15,15 0-1 16,-12 0 0-16,6 0-1 16,6 0 2-16,-3 0 0 15,0 0-1-15,-9 0 1 16,9 0 1-16,-5 0 0 16,-10 0 0-16,9 0 0 15,-8 0-4-15,-4 0 0 16,-2 0 2-16,-1 2-2 15,4 2 1-15,-3-4 3 16,-7 0-2-16,-2 2-2 0,-3-2 0 16,0 0 3-1,0 0-3-15,0 0 0 0,0 0 0 16,0 0-4-16,0 3-11 16,-29-1-21-16,-14-2-77 15,-1 0-707-15</inkml:trace>
  <inkml:trace contextRef="#ctx0" brushRef="#br0" timeOffset="50639.719">21467 16017 2289 0,'0'0'253'0,"0"0"459"16,0 0-558-16,0 0-101 16,0 2-17-16,0 9-17 15,0 9-2-15,0 11 7 16,0 14 2-16,-6 12 2 16,-9 10-3-16,4 7 1 15,-4 8-1-15,-2 0-5 16,-1-1-9-16,-5 1 0 15,9-6-1-15,-1 0-4 0,-2-13-2 16,8-12-4 0,6-12 2-16,-3-11-1 0,6-11-1 15,-8-6-10-15,8-8-17 16,-15-3-35-16,12-18-31 16,3-12-289-16</inkml:trace>
  <inkml:trace contextRef="#ctx0" brushRef="#br0" timeOffset="50947.93">21159 16674 2305 0,'0'5'1121'16,"0"6"-1037"-1,0 3-65-15,0 15 19 0,0 8 14 16,0 4-16-16,0 14-9 15,0-3-1-15,0 0-13 16,0 1-4-16,0-16 0 16,3 0-2-16,-3-11-1 15,0-7-1-15,0-7 1 16,8-5 0-16,-8-5 1 16,15-2 2-16,-6 0-3 15,17 0-1-15,15-9-2 16,14-22-3-16,9-7-4 0,29-24-23 15,-18 6-45 1,-14 11-190-16</inkml:trace>
  <inkml:trace contextRef="#ctx0" brushRef="#br0" timeOffset="53778.33">18323 17193 2190 0,'0'13'362'0,"0"5"406"0,0 15-719 15,0 18-29-15,6 22 8 16,3 14 24-16,14 33-16 15,-12 1-1-15,1 5-4 16,-6 4-6-16,-3-28-9 16,8 8-8-16,-11-21-3 15,0-24-2-15,6-10-3 16,-6-25-5-16,0-10-22 16,0-20-33-16,0 0-76 15,0-26-371-15</inkml:trace>
  <inkml:trace contextRef="#ctx0" brushRef="#br0" timeOffset="54566.04">18346 17361 299 0,'0'0'1779'15,"0"-2"-588"-15,0-1-1082 16,0-2-73-16,18-1-10 0,11 0 0 15,11 1-10-15,4 1-4 16,8-1-4-16,4 0 8 16,19 1-3-16,12-1 7 15,9 2-5-15,9-3 1 16,5 4-9-16,3-4-1 16,-5 3-6-16,-18 3 0 15,-3 0 0-15,-23 0-1 16,3 0 1-16,-23 0-1 15,-1 0-1-15,-11 0 2 16,-17 0 2-16,2 0 2 16,-8 3 0-16,-1-3 5 0,-8 6 5 15,0-6-2-15,6 2-3 16,3 4-2-16,-3 11 3 16,5 0-2-16,1 14 0 15,8 8-6-15,-5 12 5 16,14 5-3-16,-3 7-3 15,-8 13 4-15,-4 5-1 16,9 6-1-16,-5-4-3 16,-1-1 4-16,-8-9-1 15,3 0-1-15,-7-12 1 16,-5-4-1-16,0-8 2 16,0-10 1-16,0-8-1 15,0-11 0-15,0-4 3 16,-17-7-2-16,-1-3-2 15,-8 5-1-15,-17-8 0 0,-1 3-1 16,-20-4-1-16,-8 1 0 16,-16 3 0-16,-2-1 0 15,-11 1 0-15,-4-3-1 16,3 3 1-16,4-4-1 16,2 1-7-16,9 2-5 15,17-5 0-15,12 0-4 16,17 0-23-16,3 0-23 15,15 0-53-15,6 0-1032 0</inkml:trace>
  <inkml:trace contextRef="#ctx0" brushRef="#br0" timeOffset="55144.58">18634 17105 2276 0,'9'0'776'0,"-9"0"-511"16,8 13-202-16,1 5-29 16,3 7 1-16,-1 7-15 15,10 5-10-15,-13 2-10 16,16 0-5-16,-1 9-54 16,-3-17-132-16,-5-12-839 0</inkml:trace>
  <inkml:trace contextRef="#ctx0" brushRef="#br0" timeOffset="55345.91">19105 17116 3355 0,'0'0'177'0,"0"0"-148"16,0 8-25-16,8 12 1 15,10-1-5-15,-9 11-13 16,11-5-25-16,6 2-50 16,-9 3-146-16,4-22-966 0</inkml:trace>
  <inkml:trace contextRef="#ctx0" brushRef="#br0" timeOffset="55535.4">19506 17091 3187 0,'0'0'250'15,"0"0"-198"-15,5 17-42 16,-2 3-9-16,3 7-1 16,6 4-5-16,-1 1-45 15,7-6-77-15,-7-13-500 0</inkml:trace>
  <inkml:trace contextRef="#ctx0" brushRef="#br0" timeOffset="55690.81">19721 17068 2698 0,'0'4'696'0,"-3"11"-641"15,-3 8-42-15,6 5-11 16,0 3-2-16,0 4-47 15,0-13-167-15,9-4-2120 0</inkml:trace>
  <inkml:trace contextRef="#ctx0" brushRef="#br0" timeOffset="56001.86">19939 17564 2103 0,'0'0'1274'15,"0"0"-1187"1,0 0-45-16,14 0-9 16,9 0-17-16,12 0-9 0,6-7-7 15,8-6-23-15,-11 2-66 16,-6 4-183-16</inkml:trace>
  <inkml:trace contextRef="#ctx0" brushRef="#br0" timeOffset="56186.729">20032 17770 2207 0,'0'0'1007'0,"0"0"-917"16,0 0-22-16,8 0 7 0,27 0-34 15,-3 0-31 1,0 0-10-16,9 0-45 0,5 0-62 15,-20 0-464-15</inkml:trace>
  <inkml:trace contextRef="#ctx0" brushRef="#br0" timeOffset="56370.729">20101 18120 2282 0,'0'0'971'15,"0"0"-883"-15,0 0-38 16,18 0 12-16,8 0-30 0,0 0-20 16,3-6-12-16,3 4-48 15,-6-1-64-15,-3 3-314 0</inkml:trace>
  <inkml:trace contextRef="#ctx0" brushRef="#br0" timeOffset="56538.57">20145 18388 2845 0,'0'0'553'15,"0"0"-497"-15,0 0-13 16,17 0 5-16,9 0-23 16,6 0-23-16,0-2-2 15,-3 2-41-15,3 0-84 16,-11 0-721-16</inkml:trace>
  <inkml:trace contextRef="#ctx0" brushRef="#br0" timeOffset="57148.17">18849 18543 2312 0,'0'0'919'16,"0"0"-740"-16,3 0-113 16,6 0-30-16,-4 14-10 0,1 8-1 15,0 6-13 1,9 7-12-16,-10 5-14 0,7-2-50 16,-9-6-111-16,9-15-1029 0</inkml:trace>
  <inkml:trace contextRef="#ctx0" brushRef="#br0" timeOffset="57343.71">19180 18526 906 0,'0'0'2513'0,"0"5"-2378"16,0 7-109-16,0 2-18 0,12 8-8 15,-6 5-2-15,8-9-23 16,1 0-31-16,-1 2-67 16,1-13-461-16</inkml:trace>
  <inkml:trace contextRef="#ctx0" brushRef="#br0" timeOffset="57516.47">19413 18561 2773 0,'0'1'661'16,"0"11"-600"-16,0 0-44 15,0 8 0-15,0 5-6 0,0-6-11 16,5 4-29-16,1-3-70 16,0-6-582-16</inkml:trace>
  <inkml:trace contextRef="#ctx0" brushRef="#br0" timeOffset="57688.78">19692 18568 3313 0,'0'0'191'0,"0"0"-151"15,8 6-37-15,4-6-3 16,-6 5-19-16,14-5-33 0,-11 3-79 15,5-3-240-15</inkml:trace>
  <inkml:trace contextRef="#ctx0" brushRef="#br0" timeOffset="57815.71">19857 18543 2174 0,'0'5'789'0,"0"8"-533"15,0 0-146-15,0 1-41 16,6 4-44-16,-6 0-25 15,0 0-48-15,0-10-230 0</inkml:trace>
  <inkml:trace contextRef="#ctx0" brushRef="#br0" timeOffset="58396.71">18123 17683 2213 0,'0'0'664'0,"0"0"-319"16,0 0-245-16,0 0-47 15,0 0-5-15,5 0-18 16,7 0-14-16,11 0 12 16,3 0-3-16,3 0-12 15,3 0-7-15,9 0-6 16,0-9-25-16,5 9-44 16,-8 0-98-16,-6 0-540 0</inkml:trace>
  <inkml:trace contextRef="#ctx0" brushRef="#br0" timeOffset="58576.87">18227 17911 2177 0,'0'4'833'16,"0"-4"-591"-16,0 0-181 15,18 0-25-15,8 0-24 16,0 0-12-16,0 0-20 15,3 0-66-15,-3 0-151 16,-11 0-956-16</inkml:trace>
  <inkml:trace contextRef="#ctx0" brushRef="#br0" timeOffset="58761.81">18160 18210 238 0,'0'6'1766'16,"0"-6"-893"-16,0 2-658 16,12 2-59-16,8-2-64 15,6-2-63-15,15 0-29 16,-3 0-26-16,-3 0-131 16,-6 0-717-16</inkml:trace>
  <inkml:trace contextRef="#ctx0" brushRef="#br0" timeOffset="58943.65">18216 18554 2174 0,'0'0'966'16,"0"0"-859"-16,17 0-43 15,9 0-10-15,12 0-32 16,-3-6-22-16,23-5-29 15,-20 0-94-15,-6 2-616 0</inkml:trace>
  <inkml:trace contextRef="#ctx0" brushRef="#br0" timeOffset="59086.77">18346 18650 810 0,'0'6'1462'0,"0"-6"-898"0,0 0-433 15,26 0-63-15,12 0-68 16,3 0-109-16,-6 0-633 0</inkml:trace>
  <inkml:trace contextRef="#ctx0" brushRef="#br0" timeOffset="59830.159">18404 18461 551 0,'0'0'1310'0,"-11"0"-899"16,11 0 79-16,-3 0-289 15,3 0-121-15,0 0-6 16,-6 0-2-16,6 0-13 0,0 0 8 16,0 0-9-16,0 0 9 15,0 0-14-15,0 0-7 16,0 0-7-16,0 0-3 15,0 0-12-15,0 0-7 16,9 0-2-16,14 0-4 16,-6 0 2-16,15 0-4 15,6 0-3-15,-3 0-1 16,12 0-3-16,2 0-2 16,9 6 1-16,-14-6 1 15,5 0-2-15,-8 0-1 16,-1 0-4-16,-8 0-7 15,-5 0-14-15,-4 0-23 0,-3-6-34 16,-2-5-234-16</inkml:trace>
  <inkml:trace contextRef="#ctx0" brushRef="#br0" timeOffset="60737.84">19506 17557 932 0,'0'0'998'0,"0"0"-721"16,0 1-117-16,0-1 335 15,0 4-268-15,0-4-152 16,5 0-29-16,-2 2-19 16,-3-2-11-16,6 4-15 15,6-4 0-15,-12 2 0 16,0-2 0-16,0 6 0 15,0-6 10-15,0 2 2 0,-12 2 0 16,6-2-7 0,-2-2-6-16,-7 0 6 0,12 0-6 15,-11 0-6-15,8 0-14 16,-3-6-9-16,9-2 17 16,0 0 0-16,0 3-9 15,0 5-24-15,0 0-47 16,9-4-20-16,-3 4-12 15,8 0 1-15,-14 0 64 16,0 0 54-16,0 0 3 16,0 4-13-16,0 7 13 15,-14-3-48-15,-1-6-832 0</inkml:trace>
  <inkml:trace contextRef="#ctx0" brushRef="#br0" timeOffset="63950.28">21083 17692 3255 0,'-8'-3'318'15,"-1"3"-285"-15,3-6-21 16,-6 6 7-16,12 0-7 0,0 0-8 16,0 31-4-1,0 5 9-15,0 18 8 0,18 8-4 16,-12 12-6-16,-3-4-2 16,5 3-1-16,-8-8-1 15,0-3-3-15,6-11 0 16,-6-12-3-16,9-10-30 15,-9-29-52-15,0 0-65 16,0-5-421-16</inkml:trace>
  <inkml:trace contextRef="#ctx0" brushRef="#br0" timeOffset="64402.59">21016 17709 2396 0,'0'-4'1058'0,"0"4"-965"16,0 0-71-16,0 0-4 16,3 0-12-16,24 14 2 15,2 12 2-15,3 2 3 16,2 6-3-16,-5-1-5 16,3-2-2-16,-5-5-2 15,-10-7-1-15,-2-9 0 16,-4-2 2-16,-8-8-2 15,12 0 3-15,-1-25-3 16,4-18 0-16,8-2-4 16,-3-6-6-16,0 0 5 15,3 15-2-15,-5 11 5 0,-1 5 1 16,-8 9 1 0,-4 8 0-16,1 3 0 0,6 0 9 15,-4 23 4-15,1 13 2 16,-1 6 4-16,10 9 1 15,-1 8-4-15,-8 3-10 16,5-12 3-16,1 0-2 16,-4-11-4-16,-5-11-1 15,8-9-2-15,-11-5-4 16,-6-8-18-16,0-6-25 16,0-14-20-16,0-17-74 15,0-5-1487-15</inkml:trace>
  <inkml:trace contextRef="#ctx0" brushRef="#br0" timeOffset="64686.34">21781 17562 2276 0,'0'0'1276'0,"0"0"-1191"16,0 0-69-16,0 14 2 15,11 17 7-15,7 14-7 16,8 12-3-16,0 4-1 16,-9-1 1-16,10-1-3 0,-19-6-6 15,13 2-1 1,-16-5-1-16,4-8-2 0,-3-3-2 16,-6-4 0-16,0-13-8 15,6-3-15-15,-6-13-17 16,6-6-37-16,-6-20-52 15,2-16-557-15</inkml:trace>
  <inkml:trace contextRef="#ctx0" brushRef="#br0" timeOffset="64919.5">22129 17582 3257 0,'0'0'333'16,"0"14"-303"-16,0 11-24 16,6 18 24-16,14 12-3 15,-5 5-13-15,8 7-10 16,-5-2-2-16,-4-3-2 16,-11-5-8-16,6-10-25 15,-9-10-28-15,0-11-50 16,0-18-297-16</inkml:trace>
  <inkml:trace contextRef="#ctx0" brushRef="#br0" timeOffset="65196.97">22147 17658 2312 0,'0'-9'1089'15,"0"-2"-968"-15,0-3-62 16,0-3-8-16,20-2-31 15,6-1-16-15,9 5 0 16,6 1-4-16,-4 6 0 16,1 8-16-16,-9 0-11 15,-3 0-2-15,-8 20 12 16,-9 5-3-16,-9 8 9 16,0 7 11-16,-32 8 3 15,-6 0 5-15,-12 2-2 16,-2-5-6-16,9-2 0 0,2-23-10 15,26-7-85 1,7-13-601-16</inkml:trace>
  <inkml:trace contextRef="#ctx0" brushRef="#br0" timeOffset="65608.87">22757 17619 3224 0,'0'-12'250'0,"6"-6"-198"15,-1 5-37-15,1-10 2 0,-3 3-7 16,9 6-6 0,-6 1 9-16,-6 3 24 0,0 8 6 15,0 2-11-15,-27 0-12 16,4 0-14-16,-3 0-2 15,-6 14 2-15,6 11 1 16,14 4-2-16,7 2-5 16,5-3 0-16,0 3 0 15,17 0-6-15,9-9-1 16,9 4 4-16,6-7 1 16,5 4 1-16,6-1 0 15,-5-2-1-15,-9 4 0 16,-15 3-1-16,-3 2-2 15,-20 2 1-15,0 3 4 16,-26-3 8-16,-17 2-3 0,-21-2-3 16,-44-5-2-1,15-18-22-15,12-8-100 0</inkml:trace>
  <inkml:trace contextRef="#ctx0" brushRef="#br0" timeOffset="72397.38">14206 3378 2347 0,'0'3'373'15,"3"2"10"-15,14 4-289 16,1 5-55-16,2 3 4 16,9 5-13-16,0 9-8 15,0 7-5-15,-5-3-3 16,-4 7 1-16,-8 2 0 0,-12 2 4 15,0 6 4 1,-18 2 15-16,-20 5-2 0,-5 5-12 16,-7 5-4-16,1 1-5 15,8-3-2 1,3-2-4-16,21-5-1 0,-6-7-1 16,20-4 8-16,3-8-4 15,0-1 3-15,3-6-3 16,26-4-4-16,-3-4-7 15,3-9 4-15,3 0-4 16,6-9 1-16,-15-5 2 16,3 1-2-16,-5-3-1 15,-13-1 0-15,1 0 0 16,-9 0 7-16,0 0 2 0,0 4 5 16,0-2-8-16,0 4 1 15,0 6-7-15,-12 4 0 16,-5 15 2-16,-3 5-1 15,-4 9-1-15,-2 6 0 16,0 3 0-16,9 0 0 16,-4 5 10-16,1 5-3 15,11 7-2-15,-8 3 1 16,14-1-1-16,-3 6-5 16,0-2 1-16,0-5 1 15,-5-2-2-15,11-1 0 16,-9-2 0-16,3-2 3 15,-2-5-3-15,-10-8 0 0,4-3 2 16,-1-7 2-16,-11-8 1 16,-12-5 5-16,-11 2-3 15,-1-10-4-15,-8-1-3 16,3-9-10-16,-15-11-21 16,21-7-70-16,11-22-693 0</inkml:trace>
  <inkml:trace contextRef="#ctx0" brushRef="#br0" timeOffset="74521.29">12071 3786 1544 0,'0'0'570'16,"0"0"-428"-16,0 0-96 16,0 0-24-16,0 4 229 15,0-4 138-15,0 0-232 16,0 0-80-16,0 0-12 16,0 0-2-16,0 0-9 15,0 0 2-15,0 0-3 16,0 0-10-16,0 0-11 0,0 0-8 15,0 0-9 1,0 0-2-16,20 0-7 0,3 0 1 16,9 0-4-16,6 0-3 15,-3 0 0-15,11 5 0 16,-11 4-15-16,6 1-26 16,-9-4-58-16,-18-2-387 0</inkml:trace>
  <inkml:trace contextRef="#ctx0" brushRef="#br0" timeOffset="75685.9">13401 3806 1062 0,'0'0'1074'0,"0"0"-820"15,0 0 337-15,0 0-224 16,0 0-229-16,0 0-66 0,0 0-17 16,0 0-17-1,0 0-11-15,0 0-11 0,18 0-7 16,-1 3 2-16,15 2-5 16,6 1-3-16,2 0-3 15,7-1-9-15,2 1-23 16,-2-3-44-16,-12-3-88 15,-12 0-1621-15</inkml:trace>
  <inkml:trace contextRef="#ctx0" brushRef="#br0" timeOffset="82906.81">14267 8989 2315 0,'0'0'237'0,"-3"0"462"16,3 0-594-16,0 0-68 16,0 0-7-16,3 0 3 15,17 0-22-15,1 0-7 16,2 0 1-16,9 0 0 15,-6 0-2-15,6 5-3 16,-12 1 1-16,4 6 5 16,-1 2 5-16,-3 5 0 0,-5 6-3 15,2 10-4-15,-5 7-4 16,-9 6 1 0,-3 8 4-16,0 6 0 0,-3 3-1 15,-9 0-4-15,-8 0 0 16,-1-3 1-16,10-6 2 15,-1-3-3-15,1-2 4 16,2-5-4-16,3-4 5 16,6-5-5-16,0-6 4 15,0-6 0-15,6-5 8 16,6-3 0-16,8-6-7 0,0 1 0 16,12-4 0-1,-9 0-5-15,4-8 1 0,-7 0-1 16,3 0 1-16,0 0 1 15,-11 0-2-15,3 0 1 16,-10 0 0-16,-5 0 1 16,0 0 3-16,0 0 3 15,0 0 2-15,-5 4-3 16,-13 17 2-16,-5 10-9 16,-9 9 5-16,3 14 0 15,0 3-2-15,0 4 7 16,0 1 0-16,11 1 0 15,-2 2-1-15,0-2 1 0,11 6-5 16,-9 1 7 0,10 3-6-16,-4 3-2 0,-2 4-1 15,8-1 1-15,0 3 1 16,-6-6-3-16,7 3-2 16,-10-9 3-16,3 1-1 15,-5-4-2-15,-3-5 1 16,-4-6-1-16,-2-4 5 15,0-7 5-15,-6-6 2 16,-3-6 1-16,-3-7 1 16,-5-6 0-16,-12-3 1 15,-1-9-8-15,-5 2-3 16,-5-9-4-16,2-1 0 16,8 0-6-16,-2-25-14 15,15-11-23-15,25-12-92 0</inkml:trace>
  <inkml:trace contextRef="#ctx0" brushRef="#br0" timeOffset="90158.88">6928 10059 1963 0,'0'0'241'0,"0"0"-202"16,0 0-36-16,0 0 4 16,0 0-4-16,0 0-3 15,0 0 30-15,0 0 185 16,0 0 123-16,0 0-209 15,0 0-47-15,0 0 5 16,0 0-8-16,0 0-24 0,0 0-14 16,0 0 4-1,0 0 1-15,0 0-9 0,0 0-7 16,0 0-7-16,0 0 1 16,0 0-9-16,0 0 1 15,6 0-3-15,14 0 2 16,-3 0-5-16,7 0-5 15,2 0 4-15,3 0-9 16,12 0 5-16,-4 0 0 16,-2 0-2-16,17 0 2 15,-5 0-4-15,8 0-1 16,-3 0 5-16,7 0-5 16,-7-4 2-16,3 2-2 15,-3-2 0-15,-14 4 1 16,-3 0-1-16,-3 0 0 0,-9 0 0 15,-2 0 0-15,5 0 1 16,-18 0-1-16,16 0 0 16,-7 0 3-16,-2 0-2 15,-12 0 0-15,5 0-1 16,-8 0 0-16,0 0-4 16,0 0-12-16,0 0-26 15,-11 0-68-15,-4 0-504 0</inkml:trace>
  <inkml:trace contextRef="#ctx0" brushRef="#br0" timeOffset="101052.82">15360 14530 232 0,'0'0'1747'0,"0"0"-1434"16,0 0-73-16,0 0 523 0,0 0-630 15,0 0-94 1,2 0-10-16,-2 0-2 0,9 0-10 15,-3 0-3 1,14-2 0-16,-8-2-2 0,-3 2-2 16,20 2-2-16,-9 0-3 15,3 0-5-15,3 0 3 16,-5 0 2-16,14 0-2 16,-12 0-3-16,3 8 1 15,-6 6-1-15,-2 1 1 16,-1 5-1-16,4 5 0 15,-10 2 0-15,-2 3 1 0,-3 3-1 16,-6 4 1-16,0 2 3 16,0 6 2-16,-21 3 1 15,1 3 0-15,5-2-2 16,-2-3 0-16,8 0 1 16,4-1-3-16,-10-5-1 15,15-1-1-15,0-2-1 16,0-3 3-16,0-3-2 15,15-4 1-15,-4-1 3 16,9-3-3-16,-5-3-2 16,11-6 4-16,0-3-1 15,3 0 0-15,12-8-2 16,-3 3-1-16,-6-6 0 16,-3 0 0-16,-3 0-1 15,0 0-1-15,-14 0 2 0,5 0 0 16,-8 0 0-16,-6 0 0 15,6-6 3-15,-9 3 0 16,0 3 3-16,0 0-1 16,0 0 5-16,0 0-4 15,0 0-3-15,0 0-2 16,0 0 1-16,-9 0 2 16,-3 16-4-16,-5 10-2 15,-1 11 2-15,-2 5 0 16,-6 9 0-16,5 3 0 15,7 5 0-15,-3 5 0 16,14 2 3-16,-3-2-2 16,6 4 1-16,0-3 0 15,0-2 0-15,0-1-1 16,6-1 1-16,5-1-2 0,-2-5 0 16,5 0 2-16,-5-3-2 15,-3-7 4-15,6 6-2 16,-4-5-1-16,-2 2 1 15,0-6-2-15,0 7 1 16,-3-8 1-16,-3 7-2 16,11-9 1-16,-11 4-1 15,6-1 2-15,-6-2 0 16,6 2 1-16,0-3 2 16,-3 0 0-16,-3-3-1 15,0-4-1-15,0-1 0 16,0 1-3-16,0-12 1 0,0-1-1 15,0 0 0-15,0-4 0 16,0 2 1-16,0 0-1 16,0-3 0-16,0 3 0 15,0-3 0-15,-3 3 2 16,-3 0-2-16,0 2 1 16,-11-1 1-16,8-2 0 15,-3-2 0-15,-8 3 0 16,5-6-2-16,1 9 4 15,-3-12-3-15,2 9 1 16,-11-4 1-16,-6 0-1 16,3 1-2-16,-3-2 3 15,-9-1 1-15,1 1 0 0,-1-7-2 16,0 4-2-16,3-8 0 16,-5 3-3-16,5-4-6 15,0 0-9-15,-5 0-12 16,5-11-70-16,12-9-731 0</inkml:trace>
  <inkml:trace contextRef="#ctx0" brushRef="#br0" timeOffset="106456.65">13930 17578 2129 0,'0'6'264'16,"0"-6"415"-16,0 4-418 15,0-4-194-15,0 1-38 16,0 3-2-16,0 5-7 16,0-2 10-16,9 3 0 15,-3 5-6-15,-4 9-6 0,13-4-4 16,-3 5 3-16,-7 6 4 16,10-3-2-16,-6 5-5 15,14-2-2-15,-6 1-2 16,7-7 1-16,-1 1 1 15,6 5-4-15,9-6 1 16,-6 1-3-16,11-1-1 16,-8 6 0-16,12-5-2 15,-7-2-1-15,13-3-2 16,-4 4 5-16,9-5-1 16,9-4 4-16,3 1-2 15,8-3 0-15,6-6-2 16,-2 4-1-16,8-1-3 0,-9-9 3 15,6 8-2 1,-5-2-1-16,5-3 0 0,-6 2 0 16,0-7 2-16,-5 0-2 15,0 0 0-15,-10 0 1 16,10 0 3-16,-3 0-2 16,5-7 0-16,-11-11-2 15,11 5 1-15,-2-6 0 16,-4 1-1-16,4 5 0 15,-6-5 3-15,-1 5-3 16,-8 4 2-16,-11-2-2 16,5 5 0-16,-3-2 0 15,-2 2 2-15,2-2 1 16,3-1-1-16,-5-2 1 16,8 6-2-16,-15 1-1 0,4-6 0 15,-1 4 0-15,-11-3 0 16,6 4 0-16,-9-4 0 15,-9 1 0-15,0 2 1 16,-2 4-1-16,-7 2 0 16,4-6 3-16,-4 6-3 15,-2 0 2-15,-4-6-1 16,10 6 2-16,-9 0-1 16,5-3 0-16,4 3 3 15,2-2-2-15,0-1 2 0,-5-1-3 16,5 3 1-1,-8 1-1-15,2-6 1 0,-5 6-1 16,8 0-1-16,-5 0-1 16,0 0 3-16,5-6-3 15,-2 3 0-15,-4 0 0 16,-5 1 1-16,3-2 1 16,-9 4-2-16,0 0 0 15,0 0 0-15,0 0-5 16,0 0-7-16,0 0-13 15,0 0-12-15,-15-8-30 16,4 3-158-16,-7-8-811 0</inkml:trace>
  <inkml:trace contextRef="#ctx0" brushRef="#br0" timeOffset="106928.27">17245 17762 2103 0,'-9'0'1167'16,"9"-3"-978"-16,0 3-116 15,0 0-10-15,0 0-17 16,0 0-26-16,0 0-11 15,0 0-4-15,0 0 0 16,9 0 2-16,3 5 2 16,-4 10 3-16,16 1 2 0,-7 2 1 15,9 1-3-15,-2 1-5 16,5-6-2-16,5 5-2 16,-2-3-1-16,0-1-1 15,-8-3 1-15,-10 0-2 16,-2-5-1-16,-6-1 1 15,-1 1 0-15,-5-7 0 16,0 0 0-16,0 5 0 16,0 3 0-16,0 10 0 15,-23 13 4-15,-3-1 4 16,-18 21 2-16,-5 0-2 16,-9 5-6-16,3 0-2 0,2-7-5 15,19-4-10-15,7-17-16 16,10-11-63-16,8-17-278 0</inkml:trace>
  <inkml:trace contextRef="#ctx0" brushRef="#br0" timeOffset="116144.4">5955 3997 2292 0,'-3'0'156'0,"3"0"766"15,-6 0-838-15,6 0-62 16,0 0 1-16,0 0 1 0,0 0-10 16,0 0-8-1,0 0 9-15,0 0-2 0,-12 0 3 16,1 0-4-16,-4 0-4 15,-11 0-8-15,3 13 9 16,-15-2 3-16,6 3-4 16,-6 3-4-16,6 0 0 15,0 5 1-15,-3 4 5 16,3-1-2-16,-8 6-2 16,5 5-1-16,-9 3 0 15,1 10-2-15,-1 2 1 16,1 2 3-16,-10 9-2 15,4-3 2-15,-1 6 0 0,4 1 0 16,5 6 0 0,-11 11 0-16,5 3-1 0,13 7-1 15,-10 3 1-15,3 1-2 16,12 4 0-16,0-5-2 16,0 3 1-16,15 0 2 15,-7-1-2-15,10 1-3 16,2-1 2-16,6 1-2 15,-6-1 1-15,9-2 1 16,0-5-2-16,0-7 2 16,9-4-2-16,3-9 1 15,-6-1-1-15,5-3 0 16,4 3 2-16,-4 1-2 16,7 2 0-16,8 4 0 15,-9-4 0-15,9 3 0 0,1-6 0 16,-4-1 0-16,9-1 1 15,0-4-1-15,0-3 0 16,-3-1 0-16,9-4 3 16,-6 0-3-16,-1 5 2 15,-4-11-2-15,2 0 0 16,-3 5 0-16,6-10 0 16,-12 2 5-16,6 2-3 15,-2-4 0-15,-1 2 1 16,-3-2-3-16,-2 1 4 15,2-1 0-15,-6-5-1 16,10-2 0-16,-13 0-1 0,1-5 1 16,8-2-2-16,-14-5 3 15,3-1-1-15,5-3-1 16,-5 4-2-16,0-7 4 16,-1-2-1-16,-2 0-3 15,0-2 0-15,0-2 0 16,3 1 1-16,-4-5 1 15,-5-1-2-15,0 1 2 16,0-4-2-16,6-5 1 16,-6 0-1-16,0 0 3 15,0 0-2-15,0 0 2 16,0 0-3-16,0 0 0 16,-6 0 0-16,-14-1 0 0,0-12-3 15,2-4 1-15,-5 1-2 16,-3-7 1-16,3-2 2 15,-9-3-2-15,6-3-1 16,-6 8 3-16,11 3 1 16,-2 4 0-16,6 7-1 15,-1-2 1-15,9 6 0 16,4 0 0-16,5 4 0 16,-6 1 0-16,6 0 0 15,0 0 0-15,0 0 0 16,0 0 0-16,0 0-1 15,0 0 1-15,0 0 0 16,0 0 0-16,0 0-2 0,0 0 1 16,0 0 1-16,6 1-2 15,5 14 2-15,10 0 1 16,-4 7-1-16,3-5 1 16,4 5-1-16,-4 1 0 15,3-3 2-15,-5-1-2 16,2-2 0-16,0-2 0 15,-8 1 0-15,8-5 0 16,-14-5 0-16,0 2 0 16,-3-2 1-16,5-2-1 15,-2-4 0-15,-6 2 0 16,0-2 3-16,0 0-3 16,9 0 0-16,-9 0 0 15,0 0 0-15,6 0 3 16,-3 0-3-16,5 0 1 0,-2 0 0 15,6-20 1-15,2-11-2 16,1-11-3-16,8-14 3 16,-5-6-2-16,-1-10-5 15,3 1-4-15,1-4-6 16,-10 5-6-16,-5-21-22 16,-3 15-63-16,-3 14-396 0</inkml:trace>
  <inkml:trace contextRef="#ctx0" brushRef="#br0" timeOffset="120378.69">6033 9553 2118 0,'0'0'307'0,"0"0"-220"16,0 4 503-16,0-3-416 15,0-1-129-15,0 0-27 16,0 0-8-16,0 0 4 16,0 0 3-16,0 0 4 15,0 0 0-15,0 0 4 16,0 0-2-16,0 0 3 16,0 0-7-16,0 0 5 15,0 5-6-15,0-5-2 16,0 4-8-16,0-1-2 15,-12 5-6-15,-2-2 0 16,8 5 0-16,-14 3 0 0,8 0 0 16,-5 7 0-16,-12-5 0 15,20 2 1-15,-17 4-1 16,5-2 1-16,-5 0-1 16,12 5 0-16,-7-3 0 15,-5 4 5-15,9 2-3 16,-6 3 1-16,-4-3 0 15,1 3-1-15,3 4-1 16,-9 1 5-16,6 5-6 16,-3 3 0-16,-3 3 0 15,0 7 0-15,0 2 1 16,-6 6-1-16,9 0 4 0,-6 7-4 16,12 1 1-1,-12 0-3-15,15 3 5 0,-1 5-1 16,-2 3-2-16,0-3 2 15,8 6 3-15,-2 2-2 16,14-4 1-16,-3 4-1 16,6-4 1-16,0 2 1 15,0 1-4-15,0 6 3 16,0-1-4-16,0 1 5 16,0-1-5-16,0 2 1 15,0-1 4-15,6-4-5 16,-3-2 2-16,14 2 5 15,-5-5-1-15,-9-5-1 16,14 0 2-16,-8-2 0 16,11-5-1-16,-8 3 2 0,8-3-4 15,1-1 0 1,-7-2 0-16,10 0-1 0,-1 2-3 16,3 1 4-16,-3-3-1 15,0 3-3-15,12 1 4 16,-3-3-3-16,-3-3 2 15,3-2 0-15,0-5-2 16,6 2 1-16,0-1-2 16,0 0 3-16,-7 2-1 15,4 2-1-15,-3 0 1 16,-3-1-2-16,3-1 0 16,-8-5 0-16,5 1 1 15,-3-4-1-15,-9-4 1 0,9-7 0 16,-14-2-1-16,8-13 3 15,-8-2-1-15,0-7-2 16,-12-2 1-16,11-4 1 16,-11-1 0-16,9 1-2 15,-9-10 1-15,3 4-1 16,-3-4 2-16,0 2-1 16,0-4-1-16,0 0 1 15,0 0 1-15,0 0 1 16,0 0-1-16,0 0 1 15,0 0 0-15,-12 0-3 16,-8-12-2-16,-6-2 2 16,5-3 0-16,-11 1 0 15,-2 1-1-15,2-5 1 16,8 1 1-16,-8-3-1 0,3-2-1 16,3 8 1-16,3-4 0 15,5 9 0-15,1 2 0 16,14 3 0-16,-3 3 0 15,1 2 0-15,-1 1 0 16,6 0 0-16,-12 0 1 16,12 0-1-16,0 0 2 15,0 0-2-15,0 0 1 16,0 0-1-16,0 0 1 16,0 0-1-16,0 0-1 0,0 0-2 15,0 0 1 1,12 0 2-16,5 14 0 0,3 2 0 15,4 4 0-15,2 0 1 16,-6 0 1-16,15 2-2 16,-3-5 0-16,-6 3 1 15,-5-7-1-15,5 1 0 16,-6-5 0-16,0 2 1 16,-8-2-1-16,-3-3 0 15,-9-4 1-15,11-2-1 16,-5 3 0-16,-6-3 1 15,6 3-1-15,-6-3 0 16,0 0 0-16,0 0 2 16,0 0-1-16,0 0 1 15,3 0 0-15,-3 0 4 0,9 0 2 16,-9-6-1-16,5-5-1 16,1-3-1-16,3 0-3 15,2-9 1-15,-5 3-3 16,0-5 2-16,9-5-2 15,-15-1 1-15,5 0 0 16,1-4-1-16,-6 7 0 16,0 0-4-16,0 3-2 15,0 2-12-15,0 6-8 16,0 3-31-16,0 5-168 0</inkml:trace>
  <inkml:trace contextRef="#ctx0" brushRef="#br0" timeOffset="124831.06">21008 18512 2547 0,'0'0'215'15,"0"0"368"-15,0 0-450 0,0 0-81 16,11 0-23-1,18 0 8-15,21 0 11 0,5 0-8 16,9 0-11-16,17 0-12 16,1 0-8-16,5 0-4 15,0 0-5-15,6-6 2 16,0 1-2-16,3-1 0 16,-3 3 0-16,-12 3 0 15,-11 0-6-15,-15 0-17 16,-20 0-16-16,-3 0-11 15,-18 0-19-15,-14 0-37 16,-14 3-82-16,-18 3-216 0</inkml:trace>
  <inkml:trace contextRef="#ctx0" brushRef="#br0" timeOffset="125310.22">20961 18637 2373 0,'0'-4'587'0,"-3"2"-467"16,3 2-29-16,-5-7 43 15,5 7-41-15,0 0-30 16,0 0-9-16,0 0-17 15,0 0-4-15,0 0-13 16,8 0-1-16,18 0 9 16,15 0-3-16,6 0-6 15,11 0-7-15,11 0-5 0,10 0 0 16,20 0-4-16,2 0 7 16,10 0-4-16,-4 0-6 15,-14 0-9-15,-11 0-18 16,-16 0-36-16,-19 9-35 15,-24 0-204-15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28:30.3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4797 6742 2335 0,'0'4'1008'16,"-6"-4"-849"-16,6 2-108 16,0-2-26-16,0 0 32 15,0 0-5-15,0 0-17 16,0 0-15-16,0 0-8 15,0 0-7-15,0 0-3 16,12 0-1-16,6 0-1 0,21 0 3 16,16 0 0-16,8 0 0 15,22-6 1-15,14-5-1 16,4 1 0-16,3-2 0 16,2-2-2-16,-8 2-1 15,-7-2 1-15,-5 2-1 16,-16 1 0-16,-17 0 0 15,-1 4-3-15,-18 4 1 16,-9-2 1-16,7 5-3 16,-19-4 1-16,0 4-2 15,3-2-2-15,0 2-2 16,-6-4-4-16,9 2 0 16,-6-2-8-16,9-2-22 0,-6 1-18 15,-2-6-32 1,-13-2-299-16</inkml:trace>
  <inkml:trace contextRef="#ctx0" brushRef="#br0" timeOffset="434.03">5941 6316 3205 0,'0'-6'280'0,"0"6"-225"16,-6 0-31-16,6-4 15 16,0 4-1-16,0 0-14 15,0 0-7-15,0 0-11 16,9 0-1-16,15 10 6 15,3 6-3-15,-3 0-2 16,16 4 0-16,-4-3-2 16,12 1-2-16,-6 0 0 15,1-1-2-15,-4-3 1 16,-12 2-1-16,-9-5 0 16,-6 1-2-16,-3-1-1 15,-6 4-1-15,-3 3 4 16,0 5 0-16,-18 7 8 0,-6 7-4 15,-15 7-1 1,-6 7-3-16,-13-5-5 0,10 9-28 16,3-16-43-1,18-11-166-15</inkml:trace>
  <inkml:trace contextRef="#ctx0" brushRef="#br0" timeOffset="39357.93">27992 5771 2402 0,'0'3'217'16,"0"-3"194"-16,0 0-88 15,0 0-240-15,0 0-34 16,0 0-7-16,0 0-7 16,0 0-11-16,6 0-3 0,-6 0 0 15,6 0-2 1,-6 0 2-16,3 0 3 0,9 0-7 15,0-3-3-15,6 0-7 16,15-3-2-16,0 6-2 16,7 0-3-16,5 0 0 15,0 0 0-15,-9 15-4 16,7 5 0-16,-10 3-5 16,0 4 0-16,-9 1 0 15,-12 5 2-15,-3 5 0 16,-9 7 2-16,0 7 1 15,-21 3 4-15,-21 10 4 16,6 5-1-16,-10-3 2 16,4 3-5-16,12-2 2 15,0-6-1-15,0-6 1 0,15-8-2 16,-1-1 0-16,10-9 1 16,6-6-1-16,0-5 0 15,0-3 0-15,22-3 0 16,2-10 4-16,9 1 3 15,6-7-2-15,3-1 1 16,7-4-3-16,-13 0-3 16,6 0 0-16,-15 0-3 15,-9 0 3-15,-6-4 0 16,-12 4 0-16,0 0 11 16,0 0 5-16,0 0-4 15,0 0-5-15,0 0-5 16,-9 0-2-16,0 12 0 0,-3 9 0 15,-3 2 0 1,-6 9 0-16,12 3 0 0,-15 3 0 16,21 6 0-1,-9 1 0-15,0 2 0 0,3 1 1 16,3 3-1-16,0 4 3 16,-3 0-3-16,9 4 3 15,-13-1 0-15,13 2-3 16,-15 1 2-16,6-5-1 15,-15-5 3-15,9 2-1 16,-18-6 4-16,-9-3 1 16,5-5 1-16,-17-1 1 0,6-9-3 15,2-3-4 1,-5-8-3-16,21-4 0 0,12-14-18 16,12 0-35-1,-3-5-236-15</inkml:trace>
  <inkml:trace contextRef="#ctx0" brushRef="#br0" timeOffset="73169.12">12475 8176 2947 0,'0'0'328'16,"0"0"-271"-16,0 0-31 15,0 0 28-15,0 0-26 16,18 0-14-16,0 0 7 16,22 0 5-16,-1 0 0 15,21 0 6-15,4 0 4 0,14 0 0 16,13 0-7-16,14 0-7 16,25 0-12-16,27 0-5 15,30 0 5-15,9-11-3 16,-39 0-4-16,-33 0 0 15,-45 9-3-15,-16 0 1 16,9-2-1-16,7 2 0 16,-4-2 1-16,4 4-1 15,-13-2 4-15,-2 2 2 16,-4-4-1-16,-9 1-5 16,1-2 4-16,-7 3 0 15,-12-2 1-15,-6-2-4 16,-15 4 2-16,-6-2-3 0,3 4 0 15,-9 0-1 1,-9 0-10-16,-15 0-43 0,-3 0-182 0</inkml:trace>
  <inkml:trace contextRef="#ctx0" brushRef="#br0" timeOffset="73957.79">12644 7279 1955 0,'-6'-10'1231'16,"-9"5"-1158"-16,3-1-47 0,-9 6 21 16,0 0-34-1,-9 2-12-15,-4 22-1 0,4 5 1 16,-9 6 0-16,6 3 6 15,6 0-6-15,9-5 0 16,2-7 3-16,1-9-3 16,12-1-1-16,3-11 0 15,0-2-7-15,0-3 4 16,3 0 3-16,12-3 24 16,13-18-11-16,-10 4-7 15,9-1-5-15,-6 1 0 16,-9 6 3-16,0 11-4 15,-6 0 0-15,6 0 0 16,3 7 0-16,3 14 0 16,4 3 0-16,5-2 0 0,-3-1 0 15,15-17 0-15,-3-4-77 16,-5 0-313-16</inkml:trace>
  <inkml:trace contextRef="#ctx0" brushRef="#br0" timeOffset="74433.7">13338 7246 3341 0,'0'14'100'15,"6"1"-87"-15,-6 11-7 16,7 0-2-16,-7 6 7 15,0 3-6-15,9-3-5 16,-9-1-4-16,0 1-53 16,0-10-135-16,0-6-346 0</inkml:trace>
  <inkml:trace contextRef="#ctx0" brushRef="#br0" timeOffset="74618.15">13248 7400 3275 0,'0'0'172'15,"0"0"-144"-15,9 0-21 16,24-2 3-16,9-10-2 16,4 0-8-16,17-4-19 15,-9 0-141-15,-8 5-1816 0</inkml:trace>
  <inkml:trace contextRef="#ctx0" brushRef="#br0" timeOffset="75181.409">13827 6860 3389 0,'0'0'154'0,"0"17"-139"16,0 6-8-16,0 10 5 15,0 10 1 1,12 4-4-16,-5 7-5 0,5-7-4 16,-3 1 2-16,-3-7-1 15,0 0 1-15,-6-9-2 16,0-8 0-16,6-3 0 16,-6-13 1-16,0 1 1 15,0-9-1-15,0 0 3 16,0 0 7-16,0 0 8 15,6 0-2-15,3-12-12 16,3-3-5-16,-3 1 0 16,15-1-7-16,0 3-7 0,3 7-2 15,1 5 1 1,-4 0-7-16,-6 0-8 0,3 0 8 16,-9 21 3-16,3 2 4 15,-15 0 9-15,0 4 5 16,0-6 1-16,-6 1-8 15,-21-2 8-15,-15-4 3 16,5-5-3-16,-17-11-11 16,12 0-88-16,3-16-640 0</inkml:trace>
  <inkml:trace contextRef="#ctx0" brushRef="#br0" timeOffset="76528.34">10073 7118 3343 0,'0'0'128'16,"0"0"-96"-16,0 0-20 15,6 0 0-15,15 0 13 16,12 0-1-16,-3-5-10 16,7-1-5-16,5-2-5 15,3 0 0-15,-9 2-4 16,7 2 0-16,-10 2 0 0,0 0 1 16,-9 2 0-1,-6 0-1-15,-3 0 0 0,-3 0 0 16,3 0 0-16,-15 0 0 15,0 0-2-15,0 0-1 16,0 0-1-16,0 8 0 16,0 9 4-16,-21 5-1 15,-3 0 1-15,-9 4-1 16,0 1 1-16,-6 2 1 16,-7 1 2-16,7-2 0 15,-9-1 3-15,15-1 0 16,2-6 3-16,4-5 4 15,18-3-3-15,9-6-4 0,0-4-3 16,0-2 2 0,0 0 2-16,0 0-4 0,6 0 3 15,12 0 14-15,0 0 0 16,16 0-6-16,5 0-7 16,3-2-4-16,15-6-2 15,7-2 2-15,-1 5-3 16,4 0 0-16,26-6-18 15,-23 10-39-15,-19-6-104 0</inkml:trace>
  <inkml:trace contextRef="#ctx0" brushRef="#br0" timeOffset="78567.28">12285 7046 2887 0,'0'-6'300'0,"0"-1"-234"16,0 0-16-16,0 1 65 15,0 4-35-15,0 2-21 16,0 0-22-16,0 0-12 16,0 0-4-16,0 0-8 15,0 0-12-15,-6 2-1 16,-6 24 0-16,-12 9 3 16,3 16-3-16,0 13 7 15,9 12 0-15,-4 4-7 16,10 5 6-16,6-5-5 15,0 0 1-15,28-13-2 16,11-6 0-16,6-8 0 0,9-11-20 16,49-7-40-1,-28-15-33-15,-2-12-477 0</inkml:trace>
  <inkml:trace contextRef="#ctx0" brushRef="#br0" timeOffset="79371.7">14099 6787 3275 0,'0'-4'190'0,"0"4"-147"16,0 0-2-16,0 0-1 15,9 0-10-15,9 0-11 16,9 0-4-16,7 5-5 15,11 20-3-15,-6 4-1 16,6 9-4-16,-5 5-2 16,-1 10 3-16,-15 5-3 0,3 7 0 15,-15 2 3 1,-12 4-3-16,0-1 0 0,-18 1-3 16,-24-5-12-16,-22 7-23 15,10-20-52-15,12-20-431 0</inkml:trace>
  <inkml:trace contextRef="#ctx0" brushRef="#br0" timeOffset="81512.06">12303 9122 3421 0,'0'0'149'0,"0"0"-118"16,0 0-13-16,0 0 15 16,0 0-12-16,0 0-14 15,9 0-4-15,6 0 4 16,19 0 2-16,8 0 3 15,3 0 4-15,18-6-2 16,10-3-2-16,17-6 0 16,4 1-3-16,3-3-2 0,-7-1-5 15,-11 0 0-15,-7 7-2 16,-21-4 1-16,-17 5-1 16,-16 3 0-16,-3 7-2 15,-15 0-4-15,0 0-9 16,-24 0-34-16,-4 0-105 0</inkml:trace>
  <inkml:trace contextRef="#ctx0" brushRef="#br0" timeOffset="82982.29">12161 8271 2809 0,'0'0'537'16,"0"0"-460"-16,0 0-38 0,0 0-2 15,0 0 2-15,0 0-14 16,12 0-11-16,4 0-3 16,5 0 0-16,9-6 0 15,0-4-3-15,3 2-3 16,6 1-3-16,-5-1 1 16,5-1-3-16,-6 4 4 15,-3-1-4-15,-9 2 0 16,1 4 0-16,-10 0 0 15,-6 0 0-15,-3 0 1 16,-3 0-1-16,0 0 1 16,9 0-1-16,-9 0 0 15,0 0 0-15,0 0 0 16,9 0-7-16,-9 0-2 16,0 0 1-16,0 6 0 0,0 7 2 15,-18 4 3-15,3 5 1 16,-7 3 2-16,-5 4 3 15,-3-3-2-15,0 3-1 16,6-3 0-16,0 4 5 16,6-9-2-16,-7 0-3 15,22-2 3-15,-9-6-2 16,3 0-1-16,3-4 1 16,6-3 0-16,0 0-1 15,0-2 1-15,0-4 3 16,0 0 0-16,0 0 0 15,0 0-2-15,0 0-1 0,0 2 2 16,0-2-3 0,0 0 1-16,0 0 2 0,0 0-3 15,0 0 1-15,0 0-1 16,0 0 3-16,0 0-3 16,0 2 0-16,0 3 0 15,0-4 3-15,0 3-3 16,0-4 2-16,0 0 2 15,0 0 3-15,0 0 6 16,6 0 1-16,15 0 1 16,13-5-6-16,2-8-3 15,6 1-6-15,0-4 0 16,1 4-4-16,-4-1-12 0,0 1-26 16,-15 4-75-1,3 0-665-15</inkml:trace>
  <inkml:trace contextRef="#ctx0" brushRef="#br0" timeOffset="85055.73">14371 9069 3447 0,'0'0'141'0,"0"0"-98"15,0 0 0-15,0 0-6 16,9 0-13-16,24-2-14 16,0-14-7-16,18 1-1 15,4-2-2-15,14 3 1 16,4-8-1-16,5 6 3 16,-2-2-3-16,-4 0 3 15,-6 3-3-15,-23 8 0 16,-1-3 0-16,-18 8 0 15,-9-2-6-15,-9 4-14 16,-3 0-14-16,-3 0-16 16,-3 0-62-16,-9 0-526 0</inkml:trace>
  <inkml:trace contextRef="#ctx0" brushRef="#br0" timeOffset="85948.85">15590 8328 2074 0,'0'0'1279'0,"0"0"-1162"0,0-2-73 15,0-2 16-15,0 2-23 16,0-1-15-16,0 0-6 16,0 0 2-16,0 3 0 15,0-3 1-15,0 3-6 16,0 0-5-16,-12 0-2 15,-9 0-6-15,0 0 2 16,3 0-2-16,-7 9 0 16,4 8-3-16,0 7 3 15,3 2 0-15,0 3-2 0,6 6 1 16,6 2-1 0,-9-1 2-16,9 6 0 15,6-7 1-15,0-1-1 0,0-3 1 16,12-5-1-16,9-9 0 15,12 1 3-15,3-10-1 16,4 2 0-16,8-8-2 16,-3-2-4-16,12 0-27 15,-11-12-50-15,-13-2-202 0</inkml:trace>
  <inkml:trace contextRef="#ctx0" brushRef="#br0" timeOffset="89756">10142 9215 3212 0,'0'0'125'15,"21"0"-103"-15,-9 0 20 16,22 0 31-16,5 0-5 15,3 0-15-15,15 0-17 16,10-12-8-16,8-2-2 16,-5-4-6-16,11-2-6 15,-17 5-8-15,-4-3-3 16,-15 10-3-16,-12-4 0 0,-2 1 0 16,-4 5-15-16,-9 3-11 15,3 0-32-15,-15 0-76 16,0-2-1512-16</inkml:trace>
  <inkml:trace contextRef="#ctx0" brushRef="#br0" timeOffset="91332.409">10142 8381 3206 0,'0'0'393'0,"0"0"-349"16,0 0-34-16,0 0-5 16,9 0 1-16,15-12-3 15,19-2-3-15,-4-1 0 16,6 1-9-16,0-4-1 15,1 6 7-15,-13-2 1 16,-3 5 1-16,-3 1 0 0,-15 2-3 16,3 0 4-16,-9 6-3 15,-6 0-5-15,7 0 0 16,-7 0 2-16,0 0-2 16,6 0-2-16,-6 2-3 15,0 14 1-15,0 0 3 16,0 5 1-16,-13 9-3 15,-8 1 6-15,-3 1 5 16,-15 7 1-16,0 0-1 16,-7 0 1-16,7 0 2 15,6-6 0-15,6-7 18 16,12-12-3-16,12-2-9 16,3-9-6-16,0-1 3 0,0-2-2 15,0 0 4-15,0 0 10 16,18 0 4-16,3 0-3 15,12-11-5-15,12 0-8 16,1-10-3-16,11 2-3 16,3-3 0-16,-5 2-4 15,20-5-22-15,-23 6-58 16,-13 6-292-16</inkml:trace>
  <inkml:trace contextRef="#ctx0" brushRef="#br0" timeOffset="96227.32">12394 10041 3366 0,'0'0'168'16,"0"0"-149"-16,0 0-13 0,0 0 17 15,9 0 1 1,3 0 1-16,21 0-2 0,-3 0 1 16,3 0 1-1,16 0-7-15,2 0 5 0,6-11-3 16,10-1-6-16,-10-1-6 15,4-1-2-15,-13 2-4 16,0 0-1-16,-9 1 1 16,-11 1-2-16,-4 9 0 15,-3-3 0-15,-15 1-6 16,0 3-10-16,-6-3-48 16,0 0-77-16,0 0-1232 0</inkml:trace>
  <inkml:trace contextRef="#ctx0" brushRef="#br0" timeOffset="97671.28">14718 9862 3389 0,'0'3'173'0,"0"5"-149"16,0 7-19-16,0 11 7 15,0 16 24-15,12 7-3 16,-3 10-5-16,3 6-11 16,-12 2-10-16,6-6-3 0,-6-6-2 15,0-5 0-15,0-11-2 16,0-11 0-16,0-9-12 15,0-11-18-15,0-8-29 16,-12 0-47-16,-3-8-353 0</inkml:trace>
  <inkml:trace contextRef="#ctx0" brushRef="#br0" timeOffset="98062.86">14552 9964 3066 0,'0'0'313'0,"0"3"-259"16,-6 9-45-16,3 6-2 15,-3-2 9-15,0 12-5 16,-3-7-6-16,3-5 1 15,6-1-1-15,-6-5 0 16,6-4-1-16,0-6 3 16,0 0 3-16,0 0 4 15,12-12-6-15,9-15-3 16,6-2-5-16,6-3-3 16,-9 0 3-16,9 6-1 0,-14 7 1 15,8 7 0 1,-15 10 4-16,9 2-1 0,0 0 7 15,3 0-5-15,-6 20-5 16,9 0 0-16,1 5-32 16,-10-3-153-16,-6-9-2556 0</inkml:trace>
  <inkml:trace contextRef="#ctx0" brushRef="#br0" timeOffset="100491.88">10393 10018 3321 0,'-15'0'116'0,"-3"0"-89"0,-10 0-12 15,-2 0 27 1,3 0 7-16,-6 0-25 0,0-9-11 16,-7-7-7-16,4 0-2 15,-3-9 11-15,-3-1 1 16,5-3-1-16,4-6-6 15,0-3-3-15,9-1 2 16,-3-4-4-16,3 0-4 16,15 2 1-16,3-4 2 15,6 5 2-15,0-1-5 16,6 2 0-16,15 1-1 16,-6 0 1-16,18 1-1 15,9 1-2-15,4 5 1 0,-1 0 2 16,12 5 0-16,3-2 0 15,13 1 0-15,-10 1-1 16,10 0-2-16,-4 5 3 16,1 3-1-16,-1 0 1 15,0 4-2-15,-2 5 2 16,-10 1-3-16,4 4 0 16,-16 4-4-16,0 0 2 15,0 0 2-15,-5 21-1 16,-7 5 4-16,3 6-1 15,-9 7-1-15,6-5 2 16,-2 11 0-16,-1-2-5 0,-6-1 3 16,3 5 2-16,-18-1-1 15,6 1-1-15,-15 0 2 16,0-7-1-16,0 4 0 16,0-2-1-16,-6-4 2 15,-12-3 0-15,-3 3 3 16,-9 0 1-16,-10 0 2 15,1 2 0-15,-6-1 0 16,-15 1-1-16,-4-1-1 16,-8-5-2-16,-7 2-1 15,-2-10 1-15,-1-5-1 16,-2-6-1-16,20-15 0 16,4 0 0-16,9-25-13 15,18-12-58-15,14-5-263 0</inkml:trace>
  <inkml:trace contextRef="#ctx0" brushRef="#br0" timeOffset="105972.34">4625 14252 3468 0,'9'0'132'0,"9"0"-126"16,9-11-6-16,10-10 14 16,20-5 8-16,24 0 3 0,10-7-8 15,33-3-4-15,-1 5-9 16,-2-5 1-16,3 8-4 15,-21 1 1-15,-1 3-2 16,-17 7-1-16,-16-1-5 16,-15 6-7-16,-8 1-12 15,-13 2-14-15,-6-2-24 16,-21 2-50-16,0-3-150 16,-6 1-318-16</inkml:trace>
  <inkml:trace contextRef="#ctx0" brushRef="#br0" timeOffset="106264.14">5736 13778 3021 0,'0'0'455'0,"0"0"-402"16,0 0-38-16,0 0 8 15,12 0-2-15,3 0-9 16,18 0 1-16,9 0-4 15,-2 0-3-15,11 0-4 16,-6 3-2-16,-6 8 1 16,1 2-1-16,-13-2-4 15,-12 4-2-15,0-2 2 16,-15 9 3-16,0 1-2 16,-6 10 3-16,-30 10 0 15,-7 7 0-15,-14 5-6 0,-33 27-60 16,17-18-122-16,4-19-1925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30:29.0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4658 5753 3206 0,'0'6'263'16,"0"-3"-154"-16,0 0-88 15,0 0-12-15,9 0-5 16,3-3 1-16,10 3 1 16,8 2 5-16,12 1 10 15,18 0-3-15,4 0-3 16,11-1-3-16,10-1 3 16,5-4 5-16,40 0-2 15,27 0-7-15,33-21-4 16,-18-2 0-16,-33 2-4 15,-42 9 1-15,-37 7-3 16,-3-1-1-16,-5 0 0 16,-7 3 0-16,-24 1-11 0,-12 2-13 15,-9 0-22 1,-9 0-23-16,-24 0-63 0,-7 5-525 16</inkml:trace>
  <inkml:trace contextRef="#ctx0" brushRef="#br0" timeOffset="412.03">5760 5440 2836 0,'0'0'625'0,"0"0"-569"16,0 0-47-16,0 0-5 15,18 0 5-15,9 9 21 16,6 3-1-16,13-1-5 16,-1 5-8-16,12 0-6 15,-5 0 1-15,5 0-3 16,0 4-2-16,4-2-2 15,-13 7-3-15,-9-9 3 16,-6 3-4-16,-9 0 0 16,-2 0 3-16,-16 4 0 15,-6 3 1-15,0 9 5 0,-21 9 1 16,-25 11 0-16,-11 4-3 16,-10 3-7-16,1-4-19 15,-15 4-42-15,11-15-56 16,22-21-664-16</inkml:trace>
  <inkml:trace contextRef="#ctx0" brushRef="#br0" timeOffset="3942.55">11890 6031 2476 0,'0'9'825'0,"0"-4"-719"0,0 1-80 16,0-6-17 0,6 3 27-16,27 1 21 0,3-2-16 15,19-2-20-15,2 0-10 16,9 0 0-16,1 0-5 16,8 0-2-16,-8-9-3 15,-10 3-1-15,-15-2-2 16,-6 2-9-16,-18 4-17 15,-18 2-38-15,0 0-66 16,-12 0-238-16</inkml:trace>
  <inkml:trace contextRef="#ctx0" brushRef="#br0" timeOffset="4263.76">11835 6231 2481 0,'-6'2'175'16,"6"4"353"-16,0-2-304 16,0-3-154-16,0-1-9 15,0 0-12-15,0 4-29 16,6-4-11-16,3 2 5 15,10 1 12-15,8-3 8 16,3 0-2-16,15 0-6 0,10 0-10 16,8 0-8-1,3-9-4-15,7-8-3 0,2 1-1 16,-14 0-11-16,-4-4-50 16,-24-1-81-16,-15 4-1300 0</inkml:trace>
  <inkml:trace contextRef="#ctx0" brushRef="#br0" timeOffset="13723.99">15349 5494 2517 0,'0'5'803'16,"0"-5"-699"-16,12 0-78 15,24 0-14-15,12 0 27 16,34 0 0-16,8-4-9 16,40-8-7-16,-9 4-4 15,18 2 1-15,-10 0-5 16,-17 4-7-16,15 2-4 16,-7 0-3-16,-11 0 3 0,-9 0-3 15,-10 0-1-15,-17 0 1 16,-10 0-1-16,-18 0 0 15,-17 0 0-15,-10 0-8 16,-3 0-9-16,-15 0-5 16,0 0-22-16,-6 0-35 15,-9 0-129-15</inkml:trace>
  <inkml:trace contextRef="#ctx0" brushRef="#br0" timeOffset="14069.91">16649 5217 2292 0,'0'0'333'15,"0"0"-280"-15,15 10 318 16,13 5-211-16,2-4-42 15,12 0-36-15,15 0-38 16,1 2-19-16,8-1-13 16,-8-1-6-16,-13 0-5 15,0 4 0-15,-18-5 2 16,-9 4-3-16,-12-2 0 16,-6 5 5-16,0 3 20 15,-30 10 16-15,-9 2-14 0,-15 10-15 16,-10 0-4-16,-5 2-8 15,-7 16-20-15,13-13-65 16,12-13-376-16</inkml:trace>
  <inkml:trace contextRef="#ctx0" brushRef="#br0" timeOffset="42720.96">24017 5925 3338 0,'0'0'179'0,"0"0"-142"16,0 0-20 0,0 0-6-16,0 19-10 0,0 13-1 15,0 11 9-15,3 19 6 16,6 6 0-16,-9 5-3 16,0 5-1-16,0-4 0 15,0-1-6-15,0-12-1 16,0-5-4-16,0-16 4 15,0-9-4-15,-12-9 1 16,6-6-1-16,0-8 2 16,-9-6-1-16,2-2-1 15,-8 0 2-15,0 0-2 16,-3-14-2-16,-6-7 2 16,3-5 0-16,0 2 3 15,8 1 3-15,7 6 8 0,0 2 1 16,9 7-3-16,3 4 2 15,0 2-1-15,0 2-6 16,0 0-7-16,0 0-3 16,3 23 0-16,15 7 3 15,1 8 0-15,5 3 0 16,-3-7 0-16,0 5 0 16,-6-11 2-16,9-3-2 15,-15-13 0-15,6-4-2 16,-3-8 2-16,3 0 4 15,-2-6 3-15,8-21-7 16,-3-11-12-16,6-3-37 16,3-3-50-16,-6 9-199 15,-12 15-2277-15</inkml:trace>
  <inkml:trace contextRef="#ctx0" brushRef="#br0" timeOffset="43251.52">23920 7211 3381 0,'0'-12'183'0,"0"-2"-147"16,0 1-21-16,0-1 16 15,0 6-12-15,-18 2-13 16,9 6-6-16,-15 0-6 16,0 0 3-16,0 11 3 15,-1 15-3-15,-2 4 2 16,12 2-2-16,15 0-4 0,0-2-2 16,0 1 2-16,27-3 0 15,3-2 3-15,4-4 4 16,2 3 0-16,-15-9-1 15,3 0 1-15,-15-2 0 16,-9-2-1-16,0-7-3 16,-6 11-1-16,-24-2-7 15,-9 0-23-15,-19 1-12 16,10-9-116-16,12-6-358 0</inkml:trace>
  <inkml:trace contextRef="#ctx0" brushRef="#br0" timeOffset="44567.51">24089 7321 1450 0,'0'0'1654'0,"0"-2"-1481"16,0 2-42-16,0-3-21 15,0 0-30-15,0 0-32 16,0 0-17-16,0 3 3 16,0-2-2-16,0-5-9 15,0 1-6-15,0 0-5 16,0 0-1-16,0 1-6 16,0 5-2-16,6 0-3 15,0 0 0-15,0 0 0 16,6 0 0-16,3 4-5 15,4 18-2-15,-1 2 4 16,-3 3-1-16,-3-1 0 0,3-4 0 16,-9 0 2-16,-6-7-2 15,6-8 1-15,-6-3 1 16,0-1-1-16,0-3-1 16,0 0 4-16,0-3-1 15,0-19-10-15,0-10-21 16,0-3-9-16,0-5-14 15,18-4-39-15,-3 6-219 16,3 9-971-16</inkml:trace>
  <inkml:trace contextRef="#ctx0" brushRef="#br0" timeOffset="45203.78">24409 7240 3288 0,'0'0'158'16,"-3"0"-113"-16,3 0 18 15,-6 0-18-15,0 0-25 16,0 3-15-16,-3 12 0 16,3 2 3-16,6 4 0 15,0-1 1-15,0 3 3 16,0-4-3-16,6-3-4 15,15 2-5-15,0-6-3 16,9-10-36-16,-3-2-52 16,-2 0-352-16</inkml:trace>
  <inkml:trace contextRef="#ctx0" brushRef="#br0" timeOffset="45480.93">24768 7034 3360 0,'0'0'203'16,"0"0"-166"-16,0 21-25 0,0 11 22 15,6 13-7-15,3 2-16 16,-3 5-7-16,3-3-4 16,3-2 0-16,-5-3-7 15,-1-5-47-15,0-17-200 0</inkml:trace>
  <inkml:trace contextRef="#ctx0" brushRef="#br0" timeOffset="46443.81">26196 5891 2880 0,'0'-4'416'0,"0"4"-299"15,0 0-28-15,0 0 1 16,0 0-35-16,0 0-29 16,0 0-12-16,0 0 6 15,0 0-3-15,0 0-4 16,0 4-2-16,0 24-3 15,0 7 3-15,6 19-2 16,3 9-2-16,9 11-3 16,-9 3-1-16,15 7-1 15,-6-7 0-15,-6-2-1 16,3-10-1-16,-2-13 2 0,-7-7-2 16,-6-14 0-16,0-5 0 15,0-8-4-15,0-4-1 16,0-3-6-16,0-5-11 15,-6-6-25-15,-7 0-42 16,-2 0-175-16</inkml:trace>
  <inkml:trace contextRef="#ctx0" brushRef="#br0" timeOffset="46852.94">26105 6491 3215 0,'0'0'263'15,"0"0"-213"-15,0 0-35 16,0 0 36-16,0 5-14 16,0 13-13-16,12 5 4 15,9 9-3-15,4 1-8 16,-7 1-4-16,9 5-3 15,0-5-5-15,0-1-1 16,-3-1-1-16,-12-5-3 16,10-3 2-16,-16-4 0 15,-3-9-1-15,6-1-1 16,0-4 0-16,-9-4 2 16,0-2 1-16,0 0 7 0,0 0 4 15,0 0 2-15,6 0 1 16,0-18 0-16,6-8-10 15,6-10-7-15,9-1-3 16,0 0-8-16,6-2-11 16,25-14-32-16,-22 7-118 15,6 7-732-15</inkml:trace>
  <inkml:trace contextRef="#ctx0" brushRef="#br0" timeOffset="49123.85">26286 7336 1521 0,'0'0'535'0,"0"0"-192"16,0 0-84-16,0 0-55 15,0 0-18-15,0 0-43 16,0 0-19-16,0 0-30 16,0 0-39-16,0 0-20 15,0 0-16-15,0 0-13 16,0 6-6-16,0 11 4 15,0 8 25-15,0 3 15 0,12 4-19 16,-3-1-10 0,-2-2-9-16,-1-1-4 0,0-7-1 15,-3-4-1-15,-3-4-31 16,0-8-66-16,0-5-408 0</inkml:trace>
  <inkml:trace contextRef="#ctx0" brushRef="#br0" timeOffset="49312.06">26223 7091 3360 0,'-12'-6'175'0,"9"2"-130"15,3 0-21-15,0 4-10 16,0 0-14-16,15 0-69 15,9 0-162-15,0 2-402 0</inkml:trace>
  <inkml:trace contextRef="#ctx0" brushRef="#br0" timeOffset="49951.31">26561 7266 2960 0,'0'3'276'0,"0"0"-220"0,0 4 58 16,6 6-29-16,-3 5-31 16,6 8-11-16,6 2-21 15,-12 2-4-15,6 0-5 16,-3-3-1-16,0-3-5 15,0-8-1-15,-6-3-2 16,0-6 0-16,0-1-1 16,0-6 0-16,0 0 0 15,0 0 3-15,0 0 4 16,0 0 9-16,0-13-7 16,0-12-12-16,0-10 0 0,0-3-11 15,0 3 2 1,0 6 5-16,3 6 0 0,9 11 2 15,-5 6 0-15,-1 6-1 16,0 0 0-16,6 0-2 16,3 9 3-16,-3 14-4 15,6 2 4-15,-3-3 1 16,-9 2-1-16,6-4 1 16,-9-7 1-16,-3-2 0 15,12-8 0-15,-12-3 0 16,0 0 1-16,0 0 1 15,6 0-1-15,0-20-1 16,-6-11-17-16,12 2 2 16,3 0-2-16,-9 8 1 15,7 7 4-15,-7 5 4 0,6 7 2 16,-3 2 1-16,-3 0-4 16,6 17 5-16,0 9 4 15,-3-6-1-15,-3 1 1 16,0-3-1-16,-3-6 1 15,-3 0 0-15,9-12 0 16,-9 0-36-16,0 0-149 0</inkml:trace>
  <inkml:trace contextRef="#ctx0" brushRef="#br0" timeOffset="50519.99">27008 7260 2517 0,'0'0'920'16,"0"0"-852"-16,0 0-48 15,0 0 30-15,0 0-14 16,0 0-20-16,0 0-9 15,0 19 4-15,0 7 1 16,9 0-2-16,-6 2-5 16,12 3-1-16,-9-9-1 0,0 3-2 15,3-11 2-15,-9-6-3 16,0-2 3-16,0-6-3 16,6 0 5-16,-6 0 1 15,0-14-6-15,6-13 0 16,0-5-16-16,-3-2-7 15,15 1 10-15,-12 9 6 16,3 3-11-16,6 16-8 16,-3 5 4-16,-2 0 15 15,2 0 2-15,-6 9 1 16,9 12 4-16,-9-7 0 16,0 3 1-16,0-8 18 15,-3-2 0-15,-3-6-4 16,0-1-4-16,9 0-1 15,-3 0 3-15,3-1 0 0,-6-12-13 16,6-5-4-16,3 7-3 16,-6 8 3-16,9 3-3 15,-3 0-2-15,-6 9-10 16,9 17 4-16,-2 3 6 16,-10 6-18-16,6-4-56 15,-9-15-424-15</inkml:trace>
  <inkml:trace contextRef="#ctx0" brushRef="#br0" timeOffset="51930.18">27424 7432 2769 0,'0'0'396'0,"0"0"-312"15,0 0 9-15,12-6-44 16,3-10-30-16,-3 0-15 15,10 0-4-15,-16-3 0 16,0-1 0-16,-6 0 0 16,0 2 7-16,0 1 27 15,0 8 2-15,0 3-5 16,0 3-11-16,-6 3-8 0,-6 0-8 16,-4 3-4-16,4 14 1 15,-3 10 3-15,12-1-4 16,-12 6 1-16,15-5 0 15,0-3 3-15,0-8 1 16,18-1 1-16,9-5-3 16,1-10-3-16,5 0 0 15,3 0-40-15,0-19-49 16,0-3-65-16,-8-10-4 16,-10 1-11-16,3 8 117 15,-21 0 52-15,0 11 233 16,0 3-27-16,0 9-87 15,0 0-53-15,-6 0-45 0,-9 0-12 16,3 9-2-16,-3 6-3 16,5 0-4-16,10-4 0 15,-9 0 0-15,9-5 4 16,0-1-4-16,0-5-16 16,9 0-1-16,1-11 5 15,11-15-10-15,0-15-52 16,-9-2-105-16,-9-13-38 15,-3-2-2-15,0 0 219 16,0-5 37-16,-9 9 312 16,3 12-145-16,-9 13-97 15,9 12-47-15,6 11-20 16,-6 6-22-16,6 0-13 16,0 17-5-16,0 21 1 15,0 12 4-15,12 8-1 0,3 6-4 16,9 1 1-1,0-6-1-15,0-12-2 0,0-15-4 16,-15-12-14-16,10-9-3 16,-13-5-1-16,-3-6 8 15,3 0 16-15,3 0 7 16,0-8-6-16,-9-1 2 16,6 6 1-16,-6 3 0 15,3 0-4-15,-3 0 0 16,9 0-5-16,3 0-17 15,0 0-42-15,-3 3-403 0</inkml:trace>
  <inkml:trace contextRef="#ctx0" brushRef="#br0" timeOffset="52075.21">27832 7049 3083 0,'0'0'0'0,"0"0"-65"16,18 0-259-16,0 0-2298 0</inkml:trace>
  <inkml:trace contextRef="#ctx0" brushRef="#br0" timeOffset="52442.86">28088 7225 2944 0,'0'0'378'0,"0"0"-302"16,0 0 6-16,0-8-16 15,-6 4-25-15,6 2-19 16,-6 2-15-16,-6 0-6 16,-3 0-1-16,3 12-1 15,0 5 1-15,6 3-1 16,-6-5-1-16,9 2 1 15,3-2-2-15,0-9-9 16,0-3-8-16,0-3 4 16,15 0 8-16,-3 0 8 15,6-11 0-15,-3-4 0 0,3 0 0 16,-3 6 0-16,-12 3 1 16,12 6-1-16,-3 0 4 15,4 0-2-15,-4 15-2 16,0-4-8-16,9 4-8 15,3-15-25-15,3 0-140 16,-9 0-2431-16</inkml:trace>
  <inkml:trace contextRef="#ctx0" brushRef="#br0" timeOffset="52668.88">28309 6816 3388 0,'0'0'135'0,"0"0"-122"16,0 11-13-16,0 18 10 15,0 15 18-15,9 10-4 16,9-2-9-16,3 1-9 16,-12-5-1-16,6-9-5 15,0-4-15-15,-3-5-42 16,-6-10-132-16,0-11-1329 0</inkml:trace>
  <inkml:trace contextRef="#ctx0" brushRef="#br0" timeOffset="52890.86">28296 7079 3319 0,'0'0'152'15,"0"0"-121"-15,22 0-3 16,-1-8-2-16,12 2-26 16,15-4-10-16,-12 1-76 15,-2 3-518-15</inkml:trace>
  <inkml:trace contextRef="#ctx0" brushRef="#br0" timeOffset="53337.07">28511 7307 3087 0,'0'0'390'16,"0"0"-341"-1,0 0 18-15,0 0 2 0,6-2-37 16,15-13-20-16,6-3-7 15,-3-6-5-15,3-5-3 16,-9 1-2-16,-2-5-10 16,-4 4-16-16,-12 6 8 15,6 2 14-15,-6 13 9 16,0 4 0-16,0 4 0 16,-6 0 0-16,-6 8-1 15,-10 23 1-15,10 3 0 16,0 1 3-16,3-3 3 0,9-2 0 15,9-13 1 1,21-8 2-16,43-9-9 0,-1-21-19 16,-2-10-525-16</inkml:trace>
  <inkml:trace contextRef="#ctx0" brushRef="#br0" timeOffset="55332.89">26679 7898 1926 0,'-9'0'1689'16,"9"0"-1600"-16,0 0-70 16,-9 0-12-16,9 4-2 15,0 18-5-15,0 17 0 0,0 13 0 16,0 19 6-16,0 8 1 16,9 0-7-16,6 3 3 15,-3-7-1-15,12-10-2 16,-3-16 0-16,6-7-2 15,-3-14-18-15,10-9-18 16,8-19-54-16,6 0-202 16,-15-13-2284-16</inkml:trace>
  <inkml:trace contextRef="#ctx0" brushRef="#br0" timeOffset="55850.85">27125 8113 2980 0,'0'-6'489'0,"0"2"-425"15,0 2-4-15,0-2-6 16,0 4-24-16,0 0-18 16,0 0-11-16,0 12-1 15,6 12 3-15,10 4-1 16,-4 4 0-16,-6 3-1 0,9-3-1 16,-15-1 0-1,12-5 1-15,-12-9-1 0,0-7 0 16,6-2 0-16,-6-8 0 15,3 0 1-15,-3-3-1 16,9-24-2-16,6-13-27 16,-3-4 2-16,6-8-3 15,3 9-13-15,-6 9 22 16,3 7 15-16,1 15 0 16,-7 12 5-16,-3 0-3 15,3 12-3-15,3 23 7 16,3 9-1-16,-6 1 1 0,0 2 0 15,3-7 0 1,-6-7 0-16,0-13 0 0,3-5 0 16,4-15 0-16,-4 0-23 15,-3-9-152-15</inkml:trace>
  <inkml:trace contextRef="#ctx0" brushRef="#br0" timeOffset="58237.59">27717 8056 3170 0,'0'0'282'15,"0"0"-224"-15,0 0-10 16,0 0-7-16,0 0-16 16,0 0-13-16,0 14-5 15,0 10 7-15,0 5 3 16,0 3-4-16,9 1-5 0,-3-7-3 16,0 0 0-16,-6-7-3 15,3-7-1-15,6-10 2 16,-3-2-3-16,-6 0 3 15,12 0 2-15,3-13 4 16,-3-13-9-16,10-8-9 16,-13-1-2-16,6 3-2 15,-6 6 3-15,-3 7 7 16,-3 12 3-16,-3 7 6 16,0 0-6-16,0 0-1 15,9 7-4-15,-9 18 5 16,6-3 0-16,0-2 0 15,-6 1-3-15,6-4 3 0,0-8 0 16,3-5 0-16,-3-4-1 16,0 0 1-16,-3-6 0 15,15-18-3-15,-3-5-10 16,0-1-3-16,7 5 0 16,-16 3 9-16,6 8 7 15,-12 8-1-15,3 6 1 16,9 0-10-16,-12 6-1 15,12 19 5-15,-6 1 3 16,-3 0 3-16,6-4 0 16,0-1-1-16,-9-5 1 15,6-8-1-15,-6-6 1 16,0-2 0-16,3 0 5 0,6 0 8 16,-3-22-3-16,9-3-10 15,3-1 0-15,-6 0-1 16,4 5 1-16,-4 9-1 15,0 7 1-15,-6 5-6 16,9 0 1-16,-12 10-3 16,12 7 5-16,-9 6 2 15,9 3-1-15,-9-7-31 16,0-9-111-16</inkml:trace>
  <inkml:trace contextRef="#ctx0" brushRef="#br0" timeOffset="61428.86">28200 7591 2864 0,'0'0'252'0,"0"3"-202"15,0 12-23-15,6 14 35 16,0 10 10-16,0 9-12 16,3 9-32-16,-3 3-15 15,0 6 1-15,-6-5-3 16,0-3-4-16,0-4 0 0,0-18 9 16,0-6-6-16,0-7-3 15,0-13-2-15,0-4-2 16,0-6-3-16,0 0 8 15,0 0 0-15,0-16-3 16,0-13-5-16,9-9-13 16,15-6-10-16,-6 4-3 15,1 4-15-15,11 4-18 16,-6 15-14-16,3 7-19 16,-18 10 15-16,12 0-35 15,-15 16 33-15,-6 13 43 16,0 5 23-16,0 2 13 15,-6 1 0-15,-15 0 3 16,3-9 17-16,0-4 29 0,-9-3 1 16,0-7-15-16,8-8-5 15,4 0 6-15,6-6-14 16,0 0 3-16,9 0 5 16,0 0-4-16,0 0 4 15,9 0-16-15,15 0-6 16,4-6 1-16,5-8-4 15,6-2 0-15,-3 1-5 16,3-5-6-16,7-6-34 16,2-1-13-16,-3-5 7 15,-15 0-31-15,4 0-44 0,-13-3-91 16,-12 2-328 0,0 4-131-16,-9 2 671 0,0 11 789 15,0 4-414-15,-18 8-250 16,-3 4-69-16,3 0-25 15,-4 10 16-15,1 17-9 16,3 4-19-16,6 6-9 16,6 5 39-16,6-6 19 15,0-1 1-15,0-3-8 16,0-9-10-16,18-5-17 16,9-6 3-16,-2-12-4 15,5 0-13-15,6 0-10 16,3-24-10-16,0-5-7 15,7-9-31-15,-7-3-9 16,-3-6-8-16,-6 2 24 0,-12 8 28 16,-6 1 3-16,-12 14 75 15,0 6 6-15,0 8-56 16,-6 8-18-16,-15 0-7 16,3 0 0-16,0 20-7 15,6 4 7-15,-3-1-11 16,15 3-5-16,0-2-22 15,0-9 6-15,0-3-4 16,15-1 19-16,0-8 2 16,0 6-8-16,0-1-6 15,-3 4 9-15,-6 2 11 16,0 4 8-16,0 6 1 16,10-1 0-16,-10 1 1 0,3-1 0 15,15-5 5 1,-6-4-6-16,9-12 0 0,-6-2-9 15,9 0-183-15</inkml:trace>
  <inkml:trace contextRef="#ctx0" brushRef="#br0" timeOffset="61709.27">29202 7228 3213 0,'0'24'148'16,"0"16"-115"-16,18 10 48 16,9 18-8-16,12 7-26 15,1 2-20-15,-10 2-8 16,-3 3-14-16,-12 3-5 15,-15 0-2-15,0 5-20 16,-94 30-34-16,10-23-15 16,-16-21-189-16</inkml:trace>
  <inkml:trace contextRef="#ctx0" brushRef="#br0" timeOffset="66374.899">24017 5097 3043 0,'33'-12'138'16,"12"6"-111"-16,3-2-19 15,10 0 10-15,2 8 6 16,4 0 3-16,5 0 8 16,-6 8 0-16,4 22-1 15,-10 5-19-15,9 11-14 16,-20 9 0-16,-1 4-1 16,-15 6 1-16,0 2-1 15,-18 6 0-15,-12-6 5 16,0 4-5-16,-12-1 0 15,-21-5 25-15,-6 0 3 16,-12-7-2-16,-10-3 4 0,-11-10-2 16,-13-2 0-1,-5-12-4-15,-7-4-3 0,-14-9-3 16,2-18-6-16,-12 0-3 16,13-12 2-16,5-32-1 15,12-8 1-15,19-22 10 16,12-10-6-16,35-37-15 15,25-36 0-15,0 11-9 16,25 11-3-16,20 26-4 16,15 43-29-16,19 1 21 15,11 6 8-15,1 24-8 16,42 27-19-16,-19 8-55 16,-23 0-145-16</inkml:trace>
  <inkml:trace contextRef="#ctx0" brushRef="#br0" timeOffset="67052.62">25245 5328 3405 0,'0'7'114'0,"0"1"-114"15,0 13 0-15,0 5 1 0,0 15 8 16,0 5 0-16,3 7-6 16,9 0 1-16,-12-2-4 15,0-2-6-15,0-6-28 16,0-1-49-16,-21-8-106 15,0-10-185-15</inkml:trace>
  <inkml:trace contextRef="#ctx0" brushRef="#br0" timeOffset="67261.68">25064 5589 3324 0,'0'0'153'0,"0"0"-115"0,6 0-21 16,21 0 16-16,9 0-3 15,13 0-18-15,8 0-8 16,3 0-4-16,13 0-11 16,-13 0-78-16,-12-15-584 0</inkml:trace>
  <inkml:trace contextRef="#ctx0" brushRef="#br0" timeOffset="69479.43">24823 4844 713 0,'-13'-13'2329'0,"1"5"-2217"15,-12-10-105-15,0 0 1 16,6-4 8-16,-9-9 26 16,-3 2-1-16,-10-3-11 15,-2-3 39-15,0 0-10 0,-18 0-18 16,2-1-17-16,-8 2-8 16,-7-5-7-16,-2 5 0 15,-4 2 2-15,-11 6-4 16,2 1 6-16,-5 8-8 15,8 8 2-15,13 7-1 16,-13 2 2-16,7 0-4 16,-1 8 2-1,-2 12-3-15,-4-2-3 0,4 5 0 16,-4 3 4-16,-5-2 6 16,-4 1 3-16,10-3-2 15,-1 4 2-15,10-1-2 0,5-3-4 16,1 8-4-16,12 5-1 15,-10 3-2-15,4 5 0 16,-10 4 1-16,13 4-1 16,-3-4 1-1,5-1-1-15,1-2 1 0,15-1-1 16,3-4 3-16,8-1-3 16,4-9 0-16,9 0 0 15,3-9 2-15,-3-2-2 16,12-4 0-16,-6-3 0 15,12-4 0-15,0-7 0 16,-3 3-1-16,3 1-11 16,0-4-11-16,0 0-25 15,0 0-22-15,0-10-135 0</inkml:trace>
  <inkml:trace contextRef="#ctx0" brushRef="#br0" timeOffset="69860.55">21925 4823 3043 0,'0'0'309'16,"0"0"-251"-16,0 0-50 15,0 6-3-15,0 3 7 0,0 4 13 16,0 8 6-16,0 9-1 16,0 11-12-16,0 2 2 15,0 4-1-15,0 5-2 16,9-7-8-16,-9 1-1 16,6-7 1-16,0-7 1 15,0-9-6-15,-6-2 0 16,9-6 4-16,-3-10 1 15,0 1-1-15,0-1 4 16,16-5 4-16,8 0 2 16,24 0-3-16,22 0-15 15,68-28-1-15,-20-4-73 16,-21-7-473-16</inkml:trace>
  <inkml:trace contextRef="#ctx0" brushRef="#br0" timeOffset="82862.67">27916 8434 3277 0,'-3'0'194'0,"-3"0"-154"16,0 0-30-16,-3 0-5 16,9 0 0-16,0 0 3 15,0 0-8-15,0 0 0 16,0 3 0-16,0 0 0 0,0 2 0 15,0 2 0-15,-6-1 1 16,0-1 7-16,6 0 3 16,-12 12 1-16,3-3 0 15,0 0-3 1,-9 4 1-16,9 3-4 0,-16-4-1 16,16 10-1-16,-12-7 2 15,-6 2-1-15,12 4-2 16,-12 4 1-16,-6 0 1 15,-1 5-2-15,-2-1 1 16,-12 8 0-16,-3 1-3 16,-10 4 3-16,-2 10-1 15,-19 1 1-15,16 3 0 16,-28 6 1-16,4 3-3 16,-1 0 5-16,-5 8-1 15,-10 1 2-15,10-1 0 0,-13 5-1 16,3 2-1-16,-2-1 2 15,8 0-5-15,-9 1 0 16,16-5-2-16,2-1 1 16,4-6 0-16,11-6 2 15,1-6 0-15,14-2-1 16,-5-7-1-16,9 4-1 16,-4-6-1-16,4-1 5 15,3 2-1-15,-7-5-4 16,4 3 3-16,9-4 0 15,-7-6-2-15,4-1 2 0,0-3-3 16,-1 3 0-16,-8-1 1 16,9 1 1-16,-7-3-1 15,-2 3 1 1,3 3 1-16,5-3-3 0,-8 3 1 16,3-5-1-16,-4 5 0 15,4 2 1-15,-12-2-1 16,5 3 0-16,-5 1 1 15,-4 2-1-15,-5 5 0 16,-7-3 0-16,10 4 4 16,-4-3-4-16,-2 0 1 15,5 0 3-15,-2-1-4 16,-10-3 0-16,13 1 0 0,3 4 0 16,-4-4 0-16,1-4 0 15,5 4 0-15,-11 0 0 16,14 5 0-16,-14-2 0 15,11 3 0-15,-11 6 0 16,12-4 0-16,-1 1 0 16,-8 2 2-16,11 0-2 15,-5-1 0-15,2-4 0 16,-2-1 0-16,6-2 1 16,-4-4-1-16,-2 1 0 15,8-2 0-15,-8-4 1 16,5-1 2-16,10 1-1 15,0-3 0-15,-1 1 1 16,10-5-3-16,-3 7 0 16,0 0 0-16,5-1 2 0,-14-1-2 15,15 3 0 1,-10-5 4-16,7 2-4 0,-6 1 0 16,5-5 0-16,1 7 0 15,-3-5 0-15,3 4 0 16,-4-3 1-16,7 0-1 15,-9 3 0-15,5 0 1 16,4-3-1-16,-12-3 1 16,24 1-1-16,-7-7 0 15,7 0 0-15,6-6 0 16,3-2 0-16,0-1 0 16,15-5 0-16,-13 1 0 15,10-8 0-15,6 0 0 0,-3-4 0 16,9-2 0-16,0-2-3 15,0 0-2-15,0 0-1 16,0 0-3-16,0-6-7 16,15-10-18-16,-3-11-27 15,10-29-15-15,2 9-45 16,-6-2-335-16</inkml:trace>
  <inkml:trace contextRef="#ctx0" brushRef="#br0" timeOffset="83402.98">20567 13561 1934 0,'0'0'365'16,"0"0"-236"-16,0 0-71 15,0 3-10-15,0 0 399 16,0 5-229-16,0 2-161 16,0-2-33-16,-6 10 42 0,0 3-10 15,-6 6-9 1,-9 5-10-16,9 2-1 0,-13 5-3 15,10-1-12-15,-3 3 2 16,-3-1-4-16,9 4 3 16,-3-6-9-16,3-3 3 15,12-5-4-15,-6-3-1 16,6-8-4-16,0 0 0 16,0-11-1-16,6 0-2 15,15-2-1-15,-12-2 0 16,21-4 3-16,-6 0-1 15,10 0-1-15,-1 0 0 16,6 0-4-16,0-4 3 16,1-10-3-16,5 0 3 15,3-7-2-15,15-5-1 0,7 2 0 16,2-3 0-16,-5 7 0 16,8 2-4-16,-5 4-16 15,-16 5-43-15,-21-5-185 0</inkml:trace>
  <inkml:trace contextRef="#ctx0" brushRef="#br0" timeOffset="88200.5">17256 15222 3379 0,'0'0'195'16,"0"0"-160"-16,0-5-26 0,0-1 9 15,6 0 18 1,6 1-9-16,9-1-15 0,18-3-4 16,19 1 2-1,20 2 4-15,40 0-2 0,45 4-1 16,45-2-2-16,34 4-4 15,-4-2 1-15,-8-4-1 16,-16-1 0-16,-6-1-2 16,0 3 2-16,-15-5-5 15,-42 1 2-15,-33 1-1 16,-39 2-1-16,-31 0 0 16,6 0 0-16,-15 0 0 0,-5 0 1 15,-22 3-1 1,-6 1 0-16,-6-2 4 0,0-1-4 15,0-4-1-15,-6-17-23 16,-6 2-62-16,0 1-261 0</inkml:trace>
  <inkml:trace contextRef="#ctx0" brushRef="#br0" timeOffset="139692.07">27228 10084 2739 0,'0'0'190'0,"0"9"73"15,0 21-80-15,9 11-115 0,-3 3-19 16,6 8-15-16,3 0-11 16,-9 5 1-16,0-3-4 15,0-3-11-15,-3-7-4 16,-3-6-4-16,0-12-1 15,0-12-44-15,0-4-82 16,-3-10-727-16</inkml:trace>
  <inkml:trace contextRef="#ctx0" brushRef="#br0" timeOffset="139985.7">27373 9851 2347 0,'3'0'208'15,"-3"0"570"-15,0 0-660 16,0 0-93-16,12 0-16 15,-6 17 10-15,6 3 10 16,-9 6-14-16,12 6-7 16,-6-1-8-16,-6 1-5 15,-3 3-44-15,0-7-186 16,0-12-1837-16</inkml:trace>
  <inkml:trace contextRef="#ctx0" brushRef="#br0" timeOffset="140293.15">27632 9935 2282 0,'0'0'676'16,"-6"-3"-283"-16,-3 3-311 15,-6 0-62-15,0 0-13 0,3 0-7 16,12 9 0-1,-6 8 0-15,6 4-8 0,0-1-3 16,18-1-4-16,12 0 8 16,4 0 3-16,-7-3 4 15,0 0-1-15,-6 5 0 16,-9-7-5-16,-9 3 2 16,-3 4 4-16,-3-1 8 15,-27 3 13-15,-18 1-21 16,5-7-51-16,7-5-214 0</inkml:trace>
  <inkml:trace contextRef="#ctx0" brushRef="#br0" timeOffset="141015.26">28155 10422 2621 0,'-12'0'880'16,"12"0"-790"-16,-13 0-59 16,10 0 32-16,3 0-24 15,0 0-13-15,0 0-10 16,0 0-7-16,16 0-6 15,14 0 2-15,9 0-2 16,15 0 2-16,4 0-3 0,14 0-2 16,-3-13 0-16,-8 1 0 15,-7 4-16-15,0-4-30 16,-20 0-35-16,-4-3-43 16,-3 3-98-16,-21 2-452 0</inkml:trace>
  <inkml:trace contextRef="#ctx0" brushRef="#br0" timeOffset="141260.97">28544 10198 2327 0,'-12'-2'867'0,"6"2"-694"15,6 0-114-15,0 0 8 16,0 0-22-16,0 0-11 0,0 0-17 16,12 0-8-16,9 0-3 15,0 0 4 1,3 8-5-16,0 7-1 0,-2 3-3 15,-4 5-1-15,-3 3 1 16,-9 4-1-16,-6 4 0 16,0 7 5-16,0-3 2 15,-6 7 1-15,-21-1-8 16,5-3-9-16,-8-10-29 16,6-10-74-16,15-12-627 0</inkml:trace>
  <inkml:trace contextRef="#ctx0" brushRef="#br0" timeOffset="143581.4">29111 10208 2647 0,'0'2'3'16,"0"4"347"-16,0-3 7 15,0 0-277-15,0-3-57 16,24 0-15-16,10 0-7 15,-1 0-1-15,3 0 0 16,6 0-23-16,-2 0-65 16,-22 0-263-16</inkml:trace>
  <inkml:trace contextRef="#ctx0" brushRef="#br0" timeOffset="144616.29">29742 9695 2344 0,'0'0'155'15,"0"0"630"-15,0 0-608 16,0 0-121-16,0 0-21 16,0 0-6-16,-6 27-19 15,-12 4-3-15,3 22 19 16,-6 12 4-16,9 15-2 15,-3 13-7-15,6 3-3 16,9 3-11-16,0-8-7 0,0-8 0 16,6-16-7-1,18-14-12-15,36-12-21 0,-18-21-29 16,13-14-107-16</inkml:trace>
  <inkml:trace contextRef="#ctx0" brushRef="#br0" timeOffset="145968.21">30062 10009 2276 0,'0'2'203'0,"6"-2"-48"15,-6 2 570-15,0 3-642 16,0-5-41-16,0 0 9 15,0 1-8-15,0-1-18 16,0 0-6-16,0 0 0 16,6 0 1-16,-3-1-9 15,12-8-3-15,-3-7 1 16,9 2-2-16,13-1-5 0,-1-3 1 16,-3 7-3-16,3 2 1 15,-3 7-1-15,1 2 0 16,-13 0-1-16,3 2-4 15,-9 18-1-15,-3 11-5 16,-9 3 0-16,0 5 1 16,-15 8 3-16,-27-1-1 15,5 4 5-15,-8-6 0 16,3-10 3-16,12-1 3 16,-1-7-1-16,22-12-2 15,3 1 0-15,6-9-1 16,0 0-1-16,0-2 2 0,12-4 0 15,16 0 4-15,8 0 0 16,12-6-4-16,25-14-9 16,-16 1-52-16,-6-1-124 0</inkml:trace>
  <inkml:trace contextRef="#ctx0" brushRef="#br0" timeOffset="146682.16">30307 9528 2750 0,'0'0'23'0,"0"0"584"16,0 0-464-16,0 0-102 15,0 0-25-15,9 0-11 16,3 12 0-16,6 0-4 16,-3 5 0-16,-3 3-1 15,-9 1-1-15,6 1 1 16,-3 0 0-16,-6-8 0 0,0-2 1 16,0-2 2-1,0-7 0-15,0-3 1 0,0 0 2 16,0 0 3-16,9-13 2 15,-9-9-8-15,6-4-3 16,-3-5-4-16,6 5 1 16,3 3 3-16,3 3-3 15,-9 10 1-15,6 4-1 16,10 6 3-16,-13 0-3 16,12 0-3-16,-9 12 1 15,9 12 2-15,-9-3-7 16,-3-1-23-16,3 7-38 15,-9-14-169-15,3 0-1357 0</inkml:trace>
  <inkml:trace contextRef="#ctx0" brushRef="#br0" timeOffset="146855.13">30590 9540 1942 0,'9'0'396'0,"0"0"-300"16,-3 0-51-16,-3 0 429 16,12 0-377-16,7 0-97 15,-4 0-45-15,-6-6-714 0</inkml:trace>
  <inkml:trace contextRef="#ctx0" brushRef="#br0" timeOffset="147071.1">30768 9381 2454 0,'0'0'80'0,"9"0"-26"16,-9 0 687-16,0 0-651 16,6 0-59-16,-6 6 7 15,12 7-7-15,-12 1-16 16,13 7-5-16,-4 3-7 15,-3 2-3-15,-6 5-35 16,0 0-105-16,0-15-600 0</inkml:trace>
  <inkml:trace contextRef="#ctx0" brushRef="#br0" timeOffset="147807.349">30750 10140 2575 0,'0'0'310'0,"6"0"279"16,6 0-518-16,9 0-48 16,13 0 7-16,2 0-15 15,12 0-10-15,-12 0-5 16,7 0-4-16,-4-9-34 15,-15 1-58-15,-6 2-479 0</inkml:trace>
  <inkml:trace contextRef="#ctx0" brushRef="#br0" timeOffset="148113.53">31215 9727 2691 0,'0'0'796'15,"0"0"-721"-15,9 24-40 16,6 10 28-16,3 11-9 15,0 8-32-15,3 9-10 0,1-2-6 16,-4-1-5-16,-6-3-1 16,-3-6-10-16,-3-7-19 15,-6-2-37-15,0-12-77 16,-15-14-1672-16</inkml:trace>
  <inkml:trace contextRef="#ctx0" brushRef="#br0" timeOffset="148940.63">31532 9432 1870 0,'0'0'718'15,"0"0"-554"-15,0 0 139 16,0 0 118-16,0 0-344 15,0 0-41-15,15 0-9 16,3 6-1-16,12 21-5 0,-3 4-9 16,13 13-2-16,-4 9-2 15,6 12-8-15,-3 2 0 16,-14 3 0-16,-4 3 0 16,-9 0 0-16,-12-3-6 15,0 1-6-15,-6-7-1 16,-21-2-13-16,-7-7-4 15,-11-2-50-15,6-13-25 16,9-19-385-16</inkml:trace>
  <inkml:trace contextRef="#ctx0" brushRef="#br0" timeOffset="149348.47">32383 9350 2739 0,'3'30'375'0,"-3"10"-108"16,0 13-171-16,9 8-33 15,6 6-33-15,-12-2-19 16,6-4-11-16,-3-4-12 16,-6-5-43-16,0-11-162 15,0-15-1687-15</inkml:trace>
  <inkml:trace contextRef="#ctx0" brushRef="#br0" timeOffset="149706.51">32329 9693 2694 0,'0'0'2'0,"0"0"501"15,15 0-409-15,18 0-69 16,3 0-19-16,12 0-6 16,-8-3-67-16,5-1-28 15,-12-2 38-15,-9 6 57 16,-9 0 30-16,-9 0 78 15,-6 4 6-15,0 12-29 16,0 9-20-16,0 7-16 16,13 0-16-16,-7 3-12 0,6-2-7 15,3-5-2-15,0-1-7 16,9-13-2-16,-6 1-1 16,9-10-1-16,-9-5 2 15,10 0-3-15,-7-22 3 16,-6-8-2-16,-6-7-1 15,-9-2 0-15,0 6-7 16,-42 7 1-16,5 9-22 16,-11 12-89-16</inkml:trace>
  <inkml:trace contextRef="#ctx0" brushRef="#br0" timeOffset="150860.71">30783 10708 2522 0,'-15'0'791'15,"3"0"-595"-15,0 0-102 16,-15 2-53-16,9 16-12 0,-9 14-15 16,0 19-4-1,-4 10 3-15,7 15 10 0,3 17-2 16,6 11-9-16,9 1-5 15,6-3-4-15,0-9-3 16,0-10-3-16,21-14-13 16,0-12-19-16,21-20-39 15,-2-11-78-15,-4-16-769 0</inkml:trace>
  <inkml:trace contextRef="#ctx0" brushRef="#br0" timeOffset="151336.419">31055 11082 2361 0,'9'-3'302'0,"-6"-3"430"16,18-1-669-16,6-3-46 0,-2 1-2 15,14 7-7-15,-12 2-8 16,0 0 4-16,-12 0-4 15,0 14-5-15,-9 15 0 16,-6 7 3-16,0 5 2 16,-24 3 11-16,-9 8 4 15,-6-5-5-15,-1 3 3 16,1-10 9-16,9-8 10 16,9-3-8-16,12-11-13 15,6-3-6-15,3-9 2 16,3 4 6-16,18-9 4 15,18 2-6-15,0-3-11 16,7 0 0-16,23 0-40 0,-14 0-50 16,-10-9-257-16</inkml:trace>
  <inkml:trace contextRef="#ctx0" brushRef="#br0" timeOffset="151936.66">31290 10643 2786 0,'0'0'2'0,"0"0"601"16,0 6-513-16,0 14-69 0,0 11 6 15,6 3-1-15,1 7-9 16,8 0-3-16,-9 1-3 16,0-7-4-16,0-9-3 15,-6-6 2-15,0-11-3 16,0 0 1-16,0-9 0 15,0 0 0-15,0 0 4 16,0-18-8-16,3-15-1 16,15-1-17-16,-12-5-14 15,12 7 14-15,-12 10 9 16,6 3 6-16,-3 17 3 16,3 2-3-16,-9 0-3 15,3 21 6-15,6 5-1 0,0 6 0 16,-9-3 1-16,13 6-4 15,-4-9-49-15,-3-8-204 0</inkml:trace>
  <inkml:trace contextRef="#ctx0" brushRef="#br0" timeOffset="152146.63">31607 10753 2396 0,'0'7'602'16,"0"-4"-223"-16,0 3-291 15,0 0-46-15,15-2-9 0,1-2-17 16,8 2-16-16,-6-4-7 16,15 0-29-16,-12 0-145 15,0 0-2704-15</inkml:trace>
  <inkml:trace contextRef="#ctx0" brushRef="#br0" timeOffset="152355.74">31870 10550 2570 0,'0'0'69'16,"0"0"624"-16,0 9-570 0,0 11-82 15,0 3 27-15,3 12-28 16,3 2-23-16,9-1-13 16,-6 2-4-16,-6-1-36 15,6-6-58-15,-3-10-511 0</inkml:trace>
  <inkml:trace contextRef="#ctx0" brushRef="#br0" timeOffset="152959.83">31870 11419 2200 0,'0'0'1229'0,"0"4"-1095"16,0-4-88-16,9 0 5 0,15 0-23 15,0 0-15-15,9 0-8 16,4 0-5-16,5 0 0 15,-9 0-4-15,-9 0-29 16,3 0-35-16,-8-4-48 16,-4-2-438-16</inkml:trace>
  <inkml:trace contextRef="#ctx0" brushRef="#br0" timeOffset="153227.379">32413 10951 2376 0,'0'11'1061'0,"0"7"-965"16,9 11-43-16,-3 3-4 15,0 6-17-15,6-3-19 16,-3-3-8-16,4-1-5 16,-13-9-14-16,6 2-17 15,-6-9-43-15,0-7-149 0</inkml:trace>
  <inkml:trace contextRef="#ctx0" brushRef="#br0" timeOffset="153528.47">32546 10559 2667 0,'-9'0'827'0,"9"0"-715"16,0 5-67-16,36 19-21 15,9 8 4-15,13 9-3 0,11 12-8 16,-2 6-7-16,-1 8-2 16,-18 6 0-16,-12 14-1 15,-17 7 1-15,-19 9 0 16,0-4-7-16,-28-3-1 16,-20-5-4-16,-57 18-25 15,14-21-44-15,-6-21-167 0</inkml:trace>
  <inkml:trace contextRef="#ctx0" brushRef="#br0" timeOffset="155326.71">27261 13069 2845 0,'-6'0'210'15,"6"0"344"-15,0 0-475 16,0 0-53-16,0-2 1 16,0-7-9-16,27 0-12 15,7-3-6-15,2 3 0 16,6 2 0-16,-12 1 0 16,-3 6 0-16,1 0-1 15,-16 0-2-15,-6 12-3 16,-6 14-4-16,0 11 2 0,0 7 0 15,-34 3 0 1,4 2 1-16,-15 8 3 0,-3-10 2 16,-1-3 0-16,19-3 2 15,6-13 0-15,3-4 1 16,15-7-1-16,6-8 0 16,0 0 4-16,6-7 4 15,21-2 2-15,6 0-5 16,7 0-1-16,-4 0-4 15,6-9-3-15,6-4-33 16,-5 0-61-16,-10-1-330 0</inkml:trace>
  <inkml:trace contextRef="#ctx0" brushRef="#br0" timeOffset="155563.69">27575 12604 3289 0,'0'0'199'16,"0"0"-155"-16,0 0-20 15,6 0-6-15,-6 0-11 16,6 20-6-16,3 7-1 15,-3 19-24-15,-6-1-44 0,6-11-357 0</inkml:trace>
  <inkml:trace contextRef="#ctx0" brushRef="#br0" timeOffset="155848.949">27795 12765 3421 0,'-12'-6'162'0,"6"4"-117"16,-6 2-21-16,3 0-12 15,3 0-12-15,6 12-2 16,0 8-5-16,0 6-10 0,18 3-29 16,3 1-9-16,7-4 14 15,-4-6 17-15,-6 2 5 16,3-2 4-16,-15-6 8 15,0 0 2-15,-6-2 5 16,0-5 1-16,-6 0 10 16,-30-1-11-16,-3 0-19 15,5-6-277-15</inkml:trace>
  <inkml:trace contextRef="#ctx0" brushRef="#br0" timeOffset="156441">28019 13430 3409 0,'0'0'235'16,"0"0"-222"-16,0 0-6 0,12 0 26 16,21 0-4-16,12 0-17 15,4 0-4-15,11 0-4 16,3 0-1-16,7 0 0 16,-13 0-2-16,-9-4-1 15,1 2 0-15,-16-3-2 16,0-1-14-16,-9-3-22 15,3-3-53-15,1 0-179 16,-10-2-1217-16</inkml:trace>
  <inkml:trace contextRef="#ctx0" brushRef="#br0" timeOffset="156734.44">28517 13219 3415 0,'-6'0'130'0,"6"0"-98"16,0 0 18-16,0 0-20 16,0 0-10-16,21 0-12 15,-6 6-2-15,9 5-1 16,9 7-1-16,-15-4-4 16,10 7 0-16,-10-3 1 15,3 2-1-15,-12 0-3 16,6 1 3-16,-9 3-5 15,-6-8 1-15,0 6 1 16,0 1-2-16,0-5-1 16,-24 2-8-16,-9 3-1 15,-13 1-15-15,1-3-51 0,12-7-494 16</inkml:trace>
  <inkml:trace contextRef="#ctx0" brushRef="#br0" timeOffset="159775.11">29247 13199 3127 0,'-9'2'252'0,"6"4"-9"16,3 0-216-16,0-3-21 16,0 0 18-16,3-3-10 15,24 0-11-15,12 0-3 16,10 0-9-16,-4 0-12 16,3 0-11-16,7 0-39 15,-19 0-54-15,-3 0-466 0</inkml:trace>
  <inkml:trace contextRef="#ctx0" brushRef="#br0" timeOffset="160668.05">29878 12897 2517 0,'0'0'313'0,"0"-3"-232"16,6-2 279-16,0-5-164 15,9 5-137-15,3-10-41 16,3 0-1-16,3 7 0 15,4-4-7-15,-4 3-2 16,0 6 0-16,6 3-3 16,-6 0-5-16,-3 9 0 15,-6 14 0-15,4 9-8 16,-19 9 3-16,0 0-3 16,-6 7 0-16,-22-5 3 15,-5 7 5-15,-9-6 0 16,6 0 0-16,-13-6 1 15,16-2 4-15,12-10 6 16,-6-10-4-16,15 2 0 0,6-5-4 16,0-6-2-16,6-1 2 15,0 0-3-15,6-6 6 16,12 0 4-16,15 0-1 16,6 0-3-16,13 0-6 15,-4 0-16-15,21 0-42 16,-20-2-73-16,-13 2-571 0</inkml:trace>
  <inkml:trace contextRef="#ctx0" brushRef="#br0" timeOffset="161427.03">30249 12332 2914 0,'0'0'633'16,"0"0"-622"-16,0 0-11 15,6 20 0-15,9 6 5 16,-3 10 3-16,6 5-5 16,-2-6-2-16,2 0 2 15,-12-6 0-15,9-8-2 16,-15-10-1-16,0-1 4 16,6-8 1-16,-6-2 5 15,0 0 5-15,0-12 5 16,6-17-19-16,0-6-1 0,-3-11-15 15,12 2 0 1,-6 6 10-16,0 5 5 0,6 13 0 16,-9 9 0-16,9 11 1 15,3 0-1-15,4 0 0 16,-7 22 1-16,9 14-1 16,0 2 3-16,-12 2-3 15,3 1 0-15,-9-4 0 16,-6-3-17-16,0-10-56 15,0-9-489-15</inkml:trace>
  <inkml:trace contextRef="#ctx0" brushRef="#br0" timeOffset="163776.56">30699 12372 2100 0,'0'0'724'16,"0"0"-539"-16,6 0-15 15,-6 0-3-15,3 0-73 16,6 0-39-16,-3 0-10 16,6 0-5-16,3 0-9 15,-3 0-9-15,9 0-13 16,-6 0-6-16,10 0-3 16,-7 0-4-16,-3 0-42 15,3 0-54-15,-12 0-456 0</inkml:trace>
  <inkml:trace contextRef="#ctx0" brushRef="#br0" timeOffset="164038.84">30986 12232 3108 0,'0'7'272'15,"-12"7"-225"-15,12 6-25 16,0 11 0-16,-3 0-12 16,3 5-5-16,0 1-4 0,0 1-1 15,0 6-14-15,0-15-127 16,0-4-636-16</inkml:trace>
  <inkml:trace contextRef="#ctx0" brushRef="#br0" timeOffset="164542.949">31034 13069 3428 0,'0'0'188'0,"0"0"-159"0,0 0-27 15,0 25 6-15,0 3 10 16,9 13-3-16,3 3-8 16,-3 5-5-16,-6-2-2 15,6 1-5-15,-9-1-29 16,0-12-58-16,0-12-254 0</inkml:trace>
  <inkml:trace contextRef="#ctx0" brushRef="#br0" timeOffset="164706.13">30986 13334 3151 0,'0'-7'382'0,"12"-5"-382"15,15 0-15-15,12 4 9 16,21-4-9-16,-5 3-165 16,-1 3-454-16</inkml:trace>
  <inkml:trace contextRef="#ctx0" brushRef="#br0" timeOffset="164911.1">31324 13309 2739 0,'0'14'403'0,"0"-2"-253"0,0 9-23 16,0 1-69-1,0-2-21-15,6 1-9 0,3-5-6 16,9 0-8 0,-9-11-4-16,12-2-7 0,0-3-3 15,-9 0 0-15,-9-3 0 16,3-14 0-16,-6-3 0 16,0-7-11-16,-6 9-12 15,-30 4-4-15,-3 5-50 16,15 4-340-16</inkml:trace>
  <inkml:trace contextRef="#ctx0" brushRef="#br0" timeOffset="166313.64">31888 12736 3021 0,'-9'-6'309'15,"9"-2"-252"-15,0 2 12 16,0 3-18-16,0-3-21 16,0 1-15-16,0 0-5 15,0 4 1-15,0 1 10 16,0 0 9-16,0 0-4 16,0 0-4-16,0-5-3 15,0 5-6-15,0 0 0 0,0 0-6 16,0 0-3-16,0 0 1 15,0 0-2-15,-9 0 0 16,3 0-2 0,-12 25-1-16,-3 9 0 0,0 19 0 15,-4 12 1-15,1 9 2 16,15 6 1-16,3 6 0 16,6 1 1-16,0-5-2 15,12-3-3-15,15-11-5 16,4-15-5-16,2-10-18 15,27-16-29-15,-15-15-70 16,-5-12-922-16</inkml:trace>
  <inkml:trace contextRef="#ctx0" brushRef="#br0" timeOffset="166728.41">32006 13053 2683 0,'0'-10'834'0,"0"2"-792"16,0-5-15-16,18 0 20 0,3 6-35 15,6-5-11 1,-3 6-1-16,3 6-1 0,-8 0-2 15,2 0 0-15,-15 10-6 16,-6 11-3-16,0 7 7 16,0 8 4-16,-21 1-2 15,-4 4 3-15,-11 1 4 16,3-5 4-16,12-1 4 16,0-7 2-16,6-7-6 15,12-4-2-15,3 1-4 16,0-11 8-16,12 4 4 15,21-6-4-15,0 0-4 16,9-6-6-16,7 0-8 16,2 0-25-16,-6 0-56 15,-12 0-268-15</inkml:trace>
  <inkml:trace contextRef="#ctx0" brushRef="#br0" timeOffset="167215.23">32262 12639 3220 0,'0'0'266'15,"0"0"-240"-15,0 16-16 16,0 13 12-16,6 0-1 16,6 6-9-16,-6 0-5 15,-6 0-3-15,0-9-3 16,0-6-1-16,0-8 3 15,0-9-2-15,0-3 2 16,0 0 2-16,0 0 6 16,6-11-2-16,-3-15-9 0,-3-10-17 15,16 5 9-15,-7 1 6 16,0 7-1-16,-9 11 3 16,15 5 4-16,-15 7-4 15,12 0-1-15,-3 0 1 16,3 19-2-16,-6 7 1 15,6 1 0-15,-3 1-3 16,-3 1 1-16,-3 3-36 16,6-11-48-16,-9-3-393 0</inkml:trace>
  <inkml:trace contextRef="#ctx0" brushRef="#br0" timeOffset="167402.67">32501 12763 2580 0,'0'0'818'0,"0"0"-755"15,0 0-48-15,0 0 14 16,12 0-12-16,9 0-10 16,3 0-7-16,3 0-17 15,-9 0-60-15,3-4-376 0</inkml:trace>
  <inkml:trace contextRef="#ctx0" brushRef="#br0" timeOffset="167613.75">32718 12623 3305 0,'0'0'124'0,"0"1"-97"0,0 12-6 16,0 5 0-16,0 8-7 16,0 0-10-16,9 6-4 15,-9 9-23-15,0-9-81 16,0-2-866-16</inkml:trace>
  <inkml:trace contextRef="#ctx0" brushRef="#br0" timeOffset="168087.61">32652 13230 2683 0,'0'4'124'16,"0"-2"476"-16,0 4-489 15,12 0-58-15,6-3 5 16,9 0-25-16,6-3-15 15,-3 0-11-15,1 0-7 16,2 0-13-16,3 0-41 16,-15 0-65-16,-3 0-699 0</inkml:trace>
  <inkml:trace contextRef="#ctx0" brushRef="#br0" timeOffset="168364.31">33086 13021 3154 0,'0'0'385'0,"0"0"-347"0,0 0-25 16,0 20 22-16,0 8 7 15,12 4-11-15,-6 4-15 16,9 5-8-16,-9-6-8 16,4 0 0-16,-1-9-7 15,-9 3-32-15,0-9-36 16,0-8-107-16</inkml:trace>
  <inkml:trace contextRef="#ctx0" brushRef="#br0" timeOffset="168922.27">33183 12602 2830 0,'6'-4'688'0,"15"4"-593"15,-6 0-69-15,21 4-13 16,4 27 8-16,-1 17-2 16,6 16 3-16,3 12 2 0,-14 8-3 15,2 5-6-15,-18-4-3 16,-12-1-8-16,-6-5 1 16,0-2-5-16,-36-4 0 15,-25-6-6-15,-56 3-20 16,8-14-96-16,3-27-1522 0</inkml:trace>
  <inkml:trace contextRef="#ctx0" brushRef="#br0" timeOffset="185676.83">8431 16801 2474 0,'-3'-3'1014'0,"-12"-14"-898"16,6-2-81-16,6-3-14 15,-3-8 12-15,0 8 3 16,6-3-12-16,0-1-11 0,0 0 1 16,0-7-3-1,15 1-1-15,12 1-4 0,3-5-3 16,0 4 1-16,16 3-2 16,-1 0-2-16,15 9 2 15,-2-2-1-15,14 7-1 16,0 8-3-16,7 2 1 15,-4 5-1-15,10 5-3 16,2 21 0-16,-14 8-4 16,23 7 8-16,-26 18-2 15,5 11 0-15,-5 14 0 16,-13 11 0-16,-12 5 0 16,-8 2 0-16,-10 3 1 15,-12-3-2-15,-9-2 4 0,-6-4-2 16,0-2 3-16,-6-3-2 15,-27-6 2-15,-4-7 0 16,-5-5 0-16,-6-8 4 16,0-13-1-16,-10-1 1 15,-2-18 1-15,-4-13-3 16,-11-6 4-16,0-14-4 16,-16 0 1-16,0-14 0 15,-11-30 0-15,2-11 1 16,-8-17-1-16,2-7-3 15,0-11 0-15,10-15 1 16,11 0-1-16,19-4-1 16,8 1 1-16,25-6-2 0,21 0 2 15,12-7 0-15,18 5 0 16,37 4-3-16,29 10 1 16,40-1-2-16,0 22 1 15,2 18-9-15,13 22-15 16,-9 41-41-16,-12 0-50 15,-28 18-276-15</inkml:trace>
  <inkml:trace contextRef="#ctx0" brushRef="#br0" timeOffset="188604.379">30476 11815 2184 0,'51'0'315'16,"12"0"-182"-16,13 0-7 16,14 0-63-16,1 16-5 15,-7 8-27-15,1 5-17 16,-13 3 191-16,-5 4-90 16,-10-1-68-16,-6 5 5 15,-8 5-12-15,-1 4-14 0,3 4-4 16,-9 2-8-1,7 2-10-15,-16-2 1 0,6-2-5 16,-21-1 0-16,-9-5-4 16,-3 4 3-16,0-9 1 15,-21 5 8-15,-21 1-4 16,-1-7 2-16,-11 0 1 16,-3-7 4-16,-16-4 6 15,-5-7-1-15,-13-3-5 16,-5-5-2-16,-16 0-3 15,0-10-3-15,10-5 4 16,-4 0 4-16,12-5-5 16,13-25-3-16,12-16 1 15,2-15 0-15,10-18-4 16,-4-19 0-16,16-7-7 0,0-4 7 16,18 2 0-16,9 10 0 15,9 9 1-15,9 15 0 16,15 14-1-16,24 18 0 15,30 9 0-15,16 14-17 16,14 16-1-16,7 2 1 16,-6 24-17-16,14 39-60 15,-23-6-168-15,-28-10-1367 0</inkml:trace>
  <inkml:trace contextRef="#ctx0" brushRef="#br0" timeOffset="190055.41">17754 14083 2428 0,'9'-10'241'0,"6"5"-183"15,3-6 568-15,0-2-512 16,13 1-52-16,2-5-5 16,15 6-21-16,-6-4-10 15,13-1 2-15,-1 14-5 16,-12-1-12-16,7 3-3 16,-13 0-2-16,6 5-3 15,-3 22 2-15,0 5-2 16,-8 6-3-16,-1 7 0 15,0 3 0-15,-6 11 0 16,3 0 0-16,-9 6-1 16,-9 3 1-16,-2-8 0 0,-7 1 0 15,0-4 0 1,-28-2 0-16,-11-8-1 0,-12-1 1 16,-16-6-2-16,4-8 2 15,-15-10 0-15,-1-16 0 16,1-6 0-16,-7-14 1 15,-2-32-1-15,11-22 0 16,13-17 0-16,2-17 0 16,16-9-2-16,21-7-2 15,9 10 4-15,15 9-4 16,0 14 2-16,33 14 2 16,18 13-5-16,10 14 3 0,17 18-1 15,1 13 1-15,5 13-13 16,13 32-52-16,-34 15-69 15,-9 0-625-15</inkml:trace>
  <inkml:trace contextRef="#ctx0" brushRef="#br0" timeOffset="211093.02">24823 15405 3229 0,'27'-26'11'0,"12"-7"103"15,12-10-46-15,28-2-51 16,11-2-6-16,40 1 6 16,27 12-3-16,27 7-7 15,-6 15 2-15,-33 12 3 16,-48 0-7-16,-25 20-3 15,0 19-2-15,-5 10 3 16,8 19 3-16,-14 7 1 16,-19 7 5-16,-12 6 0 15,0 7-4-15,-9-8 0 16,-21 0 1-16,0-2-5 16,0 1 3-16,-33-7 8 15,-15 2 0-15,-12-2 9 0,-16 1-5 16,-14-5-1-16,-19-7 1 15,-24-4-2-15,-36-5-6 16,-33-25-2-16,-12-24-1 16,-1-14-3-16,7-45 0 15,33-27-3-15,30-4 0 16,30-46-2-16,46-25 3 16,54-17 4-16,15-24-7 15,57 23-5-15,34 33-2 16,48 11 7-16,36 19 0 15,21 31-10-15,33 13-7 16,-11 47-7-16,-49 15-9 16,-31 46-14-16,-53 4-63 0,-40 0-1374 15</inkml:trace>
  <inkml:trace contextRef="#ctx0" brushRef="#br0" timeOffset="-212348.53">24913 13883 3294 0,'0'0'332'0,"0"0"-293"0,0 0-32 16,0 6-1-16,0 5 12 16,0 7-13-16,0 20-5 15,21 16 10-15,3 15 0 16,0 14-4-16,13 2 1 15,-4 2-2-15,-12-2-1 16,6-5-1-16,-6-7-3 16,0-4 1-16,-15-10-1 15,1-6 0-15,-4-13 0 16,-3-7-9-16,0-13-10 0,0-8-14 16,-31-12-11-1,4 0-51-15,0-18-265 0</inkml:trace>
  <inkml:trace contextRef="#ctx0" brushRef="#br0" timeOffset="-212031.86">24765 14535 3263 0,'0'-8'150'0,"-6"0"-94"16,6 4 26-16,0 2-11 16,0 2-20-16,0 0-20 15,0 0-10-15,0 0-8 16,6 6-7-16,18 20 2 15,4 12 4-15,11 2-2 16,-3 13-5-16,12 4-3 16,-6-5 0-16,1 3-2 15,-4-9 1-15,-3-4-1 0,-3-10 0 16,-8-11 1-16,-1-4-1 16,-18-11 0-16,-3-6 1 15,6 0 2-15,-3 0 10 16,3-26 2-16,0-19-7 15,12-16-8-15,0-12-3 16,3 1-10-16,10-22-21 16,-1 22-53-16,-6 14-165 0</inkml:trace>
  <inkml:trace contextRef="#ctx0" brushRef="#br0" timeOffset="-209246.23">25538 17653 3227 0,'0'0'223'16,"0"0"-180"-16,0 0-39 16,27 0 20-16,6 0 24 15,19-6-13-15,-4 0-12 16,27-3-5-16,-2 1-5 15,11-4-11-15,1 3-1 16,5 0-1-16,-14-2-1 16,11 2-12-16,-17-2-12 15,-10-1-16-15,-6 2-6 0,-11-5-37 16,-16 7-190-16,-15 2-1587 16</inkml:trace>
  <inkml:trace contextRef="#ctx0" brushRef="#br0" timeOffset="-208932.67">25731 17829 3196 0,'0'0'232'16,"0"0"-180"-16,0-10-29 15,21-6 36-15,15 0-4 16,13-5-19-16,23-5-13 16,7 0-9-16,17-3-11 15,1 0-3-15,2 3-3 16,-8 5-29-16,-1 3-48 15,-17 10-35-15,-28 2-494 0</inkml:trace>
  <inkml:trace contextRef="#ctx0" brushRef="#br0" timeOffset="-204651.05">21282 18504 2356 0,'-15'0'1025'0,"6"0"-950"16,3 0-58-1,-12-3-9-15,18-3 42 0,0-2-4 16,0 2-22-16,12 3-17 16,3 0-3-16,15-3-1 15,-6 6 0-15,10 0 3 16,-1 0-1-16,6 0 4 16,6 0 0-16,1 0 1 0,5 0 6 15,6 0-2-15,7 0-2 16,5 0-6-16,10 0 4 15,-4 0 1-15,19-9 2 16,-4 3-6-16,7 0-4 16,-4 4-3-16,16-2 2 15,3-1-2-15,-1 2-1 16,16 3 1-16,-12 0 0 16,11 0 1-16,-8 0-1 15,-3 0 0-15,-3 0 0 16,-7 0-2-16,4 0 2 15,-10 0 0-15,-8 0 0 16,6 0 1-16,-13 0-1 0,-2 0 0 16,-1 0 0-1,-15 0 0-15,7 0 0 0,-16 0 0 16,-8 0 0-16,5 0 0 16,-6 0 0-16,-3 0 0 15,-8 0 0-15,11 0 0 16,3 0 0-1,-6 0 0-15,7 0 2 0,8 0 1 16,-9 0-3-16,7 0 1 16,2 0-1-16,-9 0 2 15,7 3-1-15,-4 2 2 16,-12-5-3-16,1 4 2 16,-4-2-2-16,-9 4 0 15,-3 0 1-15,6 3-1 16,-2-3 0-16,2-3 2 15,-6-3 0-15,6 3 0 0,-9-1 1 16,10 2 0-16,-7-2-2 16,-3 4 2-16,3-6-3 15,6 0 1-15,-9 6-1 16,-6-6 0 0,16 0 1-16,-13 3-1 0,6-3 3 15,-9 0-2-15,0 0 0 16,3 0-1-16,-12 0 5 15,3 0-1-15,-6 0-3 16,0 0 0-16,-6 0-1 16,0 0-9-16,-12 0-29 0,-9-3-89 15</inkml:trace>
  <inkml:trace contextRef="#ctx0" brushRef="#br0" timeOffset="-200985.44">26437 3942 3508 0,'-6'-6'122'0,"-6"0"-96"16,12 6-20-16,0 0-1 16,-3 0-5-16,3 18 0 15,-6 19-2-15,0 20 2 16,-9 13 0-16,3 12 2 15,-6 5-2-15,-12 6 3 16,8-8-3-16,-14-5 0 16,12-7 0-16,0-12-2 15,-3-8-13-15,9-14-21 16,-6-11-26-16,-1-16-30 16,7-6-187-16,-9-6-2052 0</inkml:trace>
  <inkml:trace contextRef="#ctx0" brushRef="#br0" timeOffset="-200698.67">25939 4536 1918 0,'-3'-11'1461'0,"3"5"-1384"15,0 0-54-15,0 3 41 16,0 3-21-16,0 0-33 16,0 9-10-16,3 19 0 15,18 11 14-15,1 10-4 16,5 1 4-16,-6 3-7 15,3-4-5-15,0-5 2 0,-3-3-4 16,-9-9 1 0,-3-12-1-16,0-1 3 0,0-13 1 15,-3-4 6 1,-2-2 18-16,11 0 3 0,3-12-1 16,12-19-15-16,21-17-15 15,16-41-27-15,-7 5-99 16,0 6-2745-16</inkml:trace>
  <inkml:trace contextRef="#ctx0" brushRef="#br0" timeOffset="-190071.79">29304 14720 3258 0,'0'-8'113'16,"0"-2"-113"-16,0-1 0 0,0-4 23 15,22 6 14-15,-4-2-22 16,15 2-7-16,6 3-4 16,6 4 4-16,1 2 0 15,-1 0-4-15,-3 0 0 16,0 8 0-16,-2 12-3 15,-13 7 2-15,0 6-3 16,-15 7 1-16,0 5-1 16,-12 9 0-16,0 3 6 15,0 4 6-15,-12 3 4 16,-12 0 1-16,9-3 4 16,-6-2 1-16,9-2-6 15,3-11-5-15,9-2-7 16,0-4-3-16,9-4 4 15,9-1-4-15,12-3 2 0,6-5-1 16,3-1-1-16,4-8-1 16,-1-3-3-16,3-9-4 15,-9-5-1-15,1-1-6 16,-13 0 5-16,-3 0 4 16,-12 0 5-16,3 0 0 15,-12 0 19-15,0 0 4 16,0 0-1-16,0 0-7 15,0 5-8-15,0 9-4 16,-18 12-3-16,3 12 2 16,0 14-2-16,-3 13 0 15,6 14 3-15,-4 6-3 16,-2 15 0-16,12 11 1 0,0 5-1 16,6 8 0-16,0 7 0 15,0 0 0-15,21 1 1 16,16-3 0-1,-4-6 1-15,6-6-2 0,-3-5 0 16,-6-11 0-16,1-9 0 16,-19-7 0-16,-6-15 0 15,-6-9 0-15,0-9 5 16,-15-8 3-16,-6-9 3 16,-16-4 4-16,1-11-2 15,-3 0-10-15,0-6-3 16,-13-14-22-16,4 0-58 0,18 0-428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2T08:35:53.63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8165 3210 3102 0,'0'0'148'15,"0"0"-126"-15,0 0 1 16,0 0 39-16,0 3-26 15,0-3-19-15,0 0-9 16,0 0-2-16,0 0 1 0,0 0 41 16,0 0-15-16,0 2-9 15,0-2-1-15,0 0 3 16,0 5-4-16,0-5-8 16,0 0-2-16,9 0-2 15,-3 0-1-15,7 0 0 16,-1 0-1-16,15 0-1 15,-6 0-1-15,9 0-3 16,0 0 0-16,12 0-3 16,4 0 2-16,-1 0-1 15,3 0-1-15,13 0 0 16,5 0 0-16,0 1 1 16,1 5-1-16,-1 3 0 15,10-6 0-15,-1 4 1 16,7-5-1-16,2 1 0 0,1-3 0 15,5 0 0-15,1 0 0 16,-10 3 0-16,10-3 0 16,-1 3 0-16,13-1 0 15,-19 5 0-15,-2-1 0 16,6-4 0-16,-4 4 0 16,1-3 4-16,-7-3-1 15,3 0-1-15,7 0 0 16,-10 3 3-16,-2-3-1 15,2 0 3-15,-8 0 0 16,5 0 0-16,-2 0-2 16,-7 0-3-16,10 0-1 15,-7 0 1-15,3 0 0 16,1 0-2-16,-7 0 0 16,-5 0 0-16,8 0 1 0,-15 7 1 15,10-2-1-15,-1 1 3 16,-3-1-2-16,4 1 2 15,2-6 1-15,1 0-2 16,8 0 0-16,1 0 1 16,-1 0-1-16,10 0-1 15,-16 0-1-15,6 0-1 16,-5 0 0-16,2 0 2 16,-8 0-2-16,-1 0 0 15,3 0 1-15,1 0-1 16,-4 0 0-16,4 0 0 15,-4 0 0-15,9 0 1 0,1 0 1 16,-10 0-2-16,16 0 3 16,-13 0-3-16,-3 0 0 15,-2 0 1-15,-4 0-1 16,-2 0 0 0,-13 0 0-16,12 0 1 0,-3 0-1 15,10-6 0-15,-4 1 0 16,7-5 0-16,2 2 1 15,3 5-1-15,-2-2 0 16,5-1 2-16,-5 0 1 16,-7-1-3-16,15 5 0 15,-11-1 0-15,8 0 0 16,7 3 1-16,-10-3-1 0,4 3 0 16,-1-2 0-16,-12-2 2 15,4 1 0-15,-19 3 4 16,0-3 0-16,-15 3 2 15,13 0 0-15,-10-3 1 16,0 3-1-16,-9-2 0 16,-6-2-1-16,10 4-1 15,-13-2 0-15,-3 2 0 16,-6 0-1-16,-3 0 1 16,-3 0 0-16,0-4-2 15,0 4-1-15,0 0-2 16,0 0 0-16,0 0-1 15,0 0 0-15,0 0-6 0,0 0-6 16,-3-1-11 0,-15-9-27-16,-10-5-170 0</inkml:trace>
  <inkml:trace contextRef="#ctx0" brushRef="#br0" timeOffset="1381.3">16514 3315 2575 0,'0'0'998'16,"0"0"-967"-16,0 0-31 16,21 4 0-16,18-4 15 15,18 0 2-15,10 0-6 16,11 2-8-16,4-2 2 16,8 0-5-16,10 0 0 15,-10 0 0-15,-8 0 0 0,2 0-4 16,-8-2-7-1,-28-2-4-15,0 4-3 0,-8 0-6 16,-13 0-13-16,-15-3-35 16,-12 0-132-16,0 3-652 0</inkml:trace>
  <inkml:trace contextRef="#ctx0" brushRef="#br0" timeOffset="1831.42">16474 3544 2636 0,'0'0'700'16,"0"0"-626"-16,0 0-21 15,0 0-2-15,0 0 2 16,9 0-16-16,3 0-13 16,7 0 4-16,2 0-5 15,12 0-2-15,3 0-7 16,18 0 2-16,10 0-4 0,8 0-3 15,19 0-2-15,-1 0 0 16,16 0-1-16,3 0-2 16,2-4-2-16,-5-4-2 15,-16-4 2-15,-11 6-2 16,-22 1 0-16,-20 2 0 16,-10 3 0-16,-12-3 0 15,-9 3-9-15,-6 0-17 16,-6 0-42-16,-12 0-197 0</inkml:trace>
  <inkml:trace contextRef="#ctx0" brushRef="#br0" timeOffset="3235.27">19462 3236 3074 0,'0'0'428'0,"0"0"-398"16,0 0-29-16,0 0 4 15,0 0 27-15,12 3-9 16,13 0-3-16,11 1 0 16,3-2-3-16,3 1 0 15,16 3 6-15,11-4-5 16,0 5-4-16,16-7-1 15,15 0 0-15,-1 0-3 16,19 0-3-16,6 0-1 16,23 0-2-16,29 0-4 15,17 0 3-15,-24-4-3 16,-30-1 1-16,-49 2-1 16,-21 3 0-16,10 0 0 0,5 0 1 15,7 0 0-15,9 0-1 16,-10 0 0-16,1 0 0 15,-1 0 0-15,4 0 0 16,-10 0 0-16,-8 0 0 16,-10-3 0-16,-8 3 1 15,-13-3-1-15,-12 1 0 16,-12 2 0-16,-15 0 0 16,-3 0 0-16,-3 0 0 15,0 0 0-15,0 0 1 16,0 0-2-16,0 0 1 15,0 0-11-15,0 0-21 16,0 0-42-16,-3 0-233 0</inkml:trace>
  <inkml:trace contextRef="#ctx0" brushRef="#br0" timeOffset="17141.27">4821 8674 3574 0,'0'0'81'0,"9"0"-81"16,9 0-2-16,16-5 2 15,8-7 13-15,27-7-5 16,7 6-5-16,17-6 0 16,1 9-1-16,11-8 2 15,-2 3 0-15,-3 4 3 16,-10-2-5-16,-8 1 4 16,-7 0-2-16,-8 2-1 15,-10 0 0-15,3 1-3 16,-17 3 2-16,-1 0-2 15,-18 0 0-15,0 4 0 0,-9 2-2 16,-6 0-7-16,3 0-22 16,-12-6-46-16,0 0-90 15,0 0-737-15</inkml:trace>
  <inkml:trace contextRef="#ctx0" brushRef="#br0" timeOffset="17545.609">5872 8165 1473 0,'0'-4'2027'16,"-10"3"-1954"-16,10 1-58 0,0 0 1 15,0 0 2-15,0 0-9 16,10 1-5-16,14 14 1 16,3 11 5-16,6-1-3 15,6-3-2-15,4 2-2 16,-1-1 1-16,-6-5 2 16,0 0-1-16,-3-4-2 15,4 4-3-15,-4-7 0 16,-15 4 0-16,-3-4 1 15,-3 5-1-15,-9-5 0 16,-3 1 0-16,0 8-1 16,-15 6-2-16,-18 13 3 15,-28 5 2-15,4 8-2 0,-12 1-9 16,-4 15-25-16,7-19-63 16,21-5-531-16</inkml:trace>
  <inkml:trace contextRef="#ctx0" brushRef="#br0" timeOffset="22666.29">15026 8129 3132 0,'30'0'183'16,"18"0"-183"-16,15-2 0 16,22-10 28-16,39 0 20 15,45-5-4-15,33-4 1 0,9 4-16 16,-33-4-3-16,-57 9 5 16,-39 6-15-16,-16-2-8 15,-6-1-6-15,16 0-1 16,-13-3-1-16,-9 1 1 15,-14 2-1-15,-10 6 0 16,-18-4 1-16,9 2 2 16,-18 3-2-16,9 2-1 15,-6-4 0-15,0 4-3 16,-6 0-30-16,0 0-52 16,0 0-357-16</inkml:trace>
  <inkml:trace contextRef="#ctx0" brushRef="#br0" timeOffset="23302.8">16514 7855 2937 0,'0'-6'394'0,"0"-1"-333"16,6 5-60-16,15-3 13 0,-6-1 15 15,3-1 2-15,-3 5-5 16,9 2-7-16,-21 0 0 16,12 0 11-16,-9 0 3 15,-6 0-5-15,0 0 3 16,0-4-6-16,0 4-7 15,0-2-6-15,0-2-4 16,0 2-8-16,0-2 0 16,0 2 1-16,0 2 1 15,0 0-2-15,0 0 0 16,0 0-1-16,0 0 0 16,0 0 1-16,0 0 2 15,0 0 0-15,0 0-1 0,0 0 1 16,0 0-2-1,12 0 3-15,10 0 2 0,5 12 1 16,3-6-1-16,3 4-2 16,0 0-3-16,-3-4 1 15,4 3-1-15,-7-7 1 16,-6 2-1-16,3 2 0 16,-9-5 1-16,-3 4 1 15,-6-3-2-15,0-2 0 16,-6 0 0-16,0 3 2 15,0-3-2-15,0 5 0 16,0-1 0-16,-12 11-5 16,-15 5 5-16,-3 12 0 15,-18 6 1-15,2 6-1 16,-11 1 0-16,0 3-16 0,-31 9-22 16,19-15-60-1,17-11-351-15</inkml:trace>
  <inkml:trace contextRef="#ctx0" brushRef="#br0" timeOffset="31204.109">19465 8244 3301 0,'0'0'231'15,"0"0"-200"-15,0 0-28 16,0 0 22-16,0 0-2 16,15 0-11-16,13 0-11 15,11 0 7-15,-3 0 1 16,12 0 4-16,4 0-3 15,8 3 2-15,-6 3-3 16,16-4 5-16,-1-2-2 16,-2 0-2-16,-7 0-1 15,-3 0-4-15,-11 0-2 16,-16 0-3-16,-3 0 0 16,-6-2-1-16,-9-2-4 15,-6 4-9-15,-6-5-16 0,0 1-63 16,0-2-488-16</inkml:trace>
  <inkml:trace contextRef="#ctx0" brushRef="#br0" timeOffset="35032.78">21590 8253 2443 0,'0'0'877'16,"0"0"-802"-16,0 0-63 16,0 0 25-16,0 0 43 15,0 0-17 1,3 0-25-16,18 0-6 0,6 0-6 16,13 0-4-16,5-4-7 15,3 4-4-15,13 0 0 16,5 0-4-16,0 0-4 15,-2 0-1-15,2 10-1 16,-15-3-1-16,-8 0 2 16,-1-4-2-16,-15 3-6 0,-9-6-17 15,-15 0-25 1,9 0-51-16,-12 0-425 0</inkml:trace>
  <inkml:trace contextRef="#ctx0" brushRef="#br0" timeOffset="36021.35">23802 8300 2892 0,'0'-4'499'0,"0"4"-447"0,0 0-21 16,0-3 35-16,0 3-7 15,0 0-31-15,0 0-14 16,0 0 1-16,0 0 5 16,25 0 2-16,2 0-1 15,18 0-3-15,6 0-1 16,28 0-2-16,-1 0-3 16,28 0-2-16,-4 0-3 15,4 0-1-15,-3 0-2 16,-19 0-2-16,-17 0-1 15,-22 0 0-15,-15 0-1 0,-15 0 0 16,-12 0 0-16,-3 0-7 16,0 0-9-16,-18 0-55 15,0 0-146-15</inkml:trace>
  <inkml:trace contextRef="#ctx0" brushRef="#br0" timeOffset="38030.25">20661 6982 3027 0,'-28'0'141'0,"-5"-2"-141"16,-6 2 15-16,0 0 20 15,-7 0-1-15,1 14-12 16,6 10-8-16,-6 4 15 0,-1 7 13 16,7 2-1-16,0-3-13 15,-6 5 9-15,5-5-5 16,-5-1-4-16,12-1-11 15,-6-6 2-15,15-3-6 16,-4-9-2-16,16-2-6 16,3-6-5-16,3-3-2 15,0 1-43-15,0-4-114 16,0 0-600-16</inkml:trace>
  <inkml:trace contextRef="#ctx0" brushRef="#br0" timeOffset="38380.47">19930 7179 2998 0,'0'0'296'0,"0"0"-244"15,0 0-44-15,0 0 18 16,0 0 18-16,0 20-2 16,0 6-9-16,-6 3-7 15,-3 1-3-15,9 2 2 16,-3-6-7-16,-6-3-4 16,9-4-4-16,0-5 0 0,0-6 2 15,0 2-3 1,0-4-3-16,0-6 3 0,0 2 3 15,12-2 3-15,15 0 1 16,18 0-6-16,49 0-10 16,-19 0-24-16,-2-6-103 0</inkml:trace>
  <inkml:trace contextRef="#ctx0" brushRef="#br0" timeOffset="42398.3">22239 9540 3282 0,'0'0'160'15,"0"0"-130"-15,21 0-9 0,0-3 19 16,12-6-10-1,10 2-21-15,-4-6-5 0,-3 4-4 16,6 3-4-16,-2 0-12 16,-7 0-6-16,3 1-27 15,-6-1-86-15,-6 3-205 0</inkml:trace>
  <inkml:trace contextRef="#ctx0" brushRef="#br0" timeOffset="42630.3">22209 9658 3224 0,'0'2'227'0,"-9"-2"-185"15,9 0-28-15,0 0 14 16,9 0-2-16,15 0-16 15,15 0 2-15,3-2-5 16,19-10-7-16,11-8-20 16,-5-1-86-16,-10 5-457 0</inkml:trace>
  <inkml:trace contextRef="#ctx0" brushRef="#br0" timeOffset="44094.68">22278 10369 1963 0,'0'0'1383'0,"0"0"-1279"16,0 0-80-16,0 0-7 16,0 0 27-16,0 0-4 15,0 0-14-15,21 0-2 16,-9 0 0-16,19 0-7 16,-4 0-8-16,6 0-6 15,-3 0-2-15,3 0-1 16,10 0-19-16,-4 0-27 15,-9 0-56-15,-3 0-346 0</inkml:trace>
  <inkml:trace contextRef="#ctx0" brushRef="#br0" timeOffset="44315.77">22224 10570 3307 0,'0'0'192'0,"0"0"-160"16,0 0-12-1,15 0 6-15,18 0-8 0,6 0-11 16,1-6-6-16,11 1-1 16,12-1-17-16,-5 0-39 15,-10 0-359-15</inkml:trace>
  <inkml:trace contextRef="#ctx0" brushRef="#br0" timeOffset="46393.02">24469 8621 2269 0,'0'0'1188'16,"0"-3"-1086"-16,0 1-72 16,0 2 12-16,0 0-5 15,0 0-20-15,0 0-12 0,0 0-5 16,0 9-3-16,0 13 1 15,-3 11 2-15,-6 2 4 16,9 6 2-16,0-6-1 16,0-2 1-16,0-5-2 15,0-2-3-15,12-7 2 16,4-1 0-16,2-17-3 16,12-1 4-16,-6 0 0 15,0 0-2-15,9-23-2 16,-12-6-9-16,-9-9 3 15,1 0-10-15,-13-6-11 16,0 3 11-16,-13 9 4 16,-14 8-10-16,-24 15-23 0,6 9-29 15,-1 0-166-15</inkml:trace>
  <inkml:trace contextRef="#ctx0" brushRef="#br0" timeOffset="48658.56">24647 9575 3140 0,'0'-6'215'15,"0"-3"-176"-15,0 3 33 16,0-5-9-16,0 0-32 16,0 0-13-16,0-5-5 15,0 4 2-15,0-5-7 16,-6 2-5-16,-6-3 1 15,-3 4-4-15,-6-1 0 16,-3 7 0-16,6 2 0 16,-9 6-5-16,6 0 1 15,3 0 3-15,2 3 0 0,4 20-2 16,-3 12-1-16,12 12 3 16,-3 11 1-16,6 15 1 15,0 10 2-15,0 5-3 16,0-4 1-16,9 1-1 15,0-2 1-15,-3-14 2 16,-6-4-3-16,0-16 0 16,0-5 0-16,0-15 0 15,0-11-5-15,0-5-24 16,-15-12-60-16,0-1-340 0</inkml:trace>
  <inkml:trace contextRef="#ctx0" brushRef="#br0" timeOffset="48856.24">24249 10044 3182 0,'0'0'280'16,"0"0"-245"-16,21 0-25 15,12 0 25-15,-2 0 3 16,14 0-22-16,3 0-16 15,16-8-14-15,-22 3-43 16,0-1-180-16</inkml:trace>
  <inkml:trace contextRef="#ctx0" brushRef="#br0" timeOffset="49050.56">24874 9997 3053 0,'15'0'194'16,"9"0"-194"-16,21-6-6 16,-5-6-133-16,-7 4-311 0</inkml:trace>
  <inkml:trace contextRef="#ctx0" brushRef="#br0" timeOffset="49231.36">24883 10164 3079 0,'0'0'297'16,"0"0"-245"-16,0 2-35 15,0-2 23-15,18 0-7 16,0 0-7-16,12 0-18 15,28 0-8-15,-25-9-50 16,9-2-431-16</inkml:trace>
  <inkml:trace contextRef="#ctx0" brushRef="#br0" timeOffset="49875.51">25752 9847 2858 0,'0'-11'667'0,"0"-1"-616"0,-6 0-37 16,-9-5 10-16,6 6-11 16,-9-7-6-16,3 5 0 15,-6 2 6-15,3 6-5 16,-10 5 3-16,4 0-7 16,-3 2-1-16,0 18-3 15,3 10 2-15,-6 5-1 16,20 0-1-16,4 0-7 15,6-3-4-15,0-7 7 16,0-5 1-16,16-12 3 16,14-2 0-16,0-6-3 15,12 0 3-15,-12-12-7 0,4-15-6 16,-7 1 3 0,-12 0 7-16,3 3 3 0,-12 3 3 15,0 5 17-15,-3 6 9 16,-3 6-4-16,0 3-15 15,0 0-10-15,15 12-2 16,-9 23 2-16,9 12 0 16,-3 20 0-16,-3 18 0 15,3 6 0-15,-12 5 0 16,0 2 0-16,0-9 0 16,-21-10 2-16,-12-12 0 15,3-16 2-15,-24-17 6 16,-1-15 2-16,-2-17-7 15,-6-2-2-15,5-21-3 16,13-25-13-16,3-36-14 0,18 9-60 16,14 2-307-16</inkml:trace>
  <inkml:trace contextRef="#ctx0" brushRef="#br0" timeOffset="50244.74">26138 9815 3365 0,'0'0'278'0,"0"0"-246"15,0 0-30-15,0 0 5 16,0 9-2-16,6 18-2 16,4 7 0-16,-1 10 0 15,-3 4 0-15,3-7-3 16,-9-1 0-16,0-1 0 15,0-13-15-15,0-6-33 16,0-8-49-16,-9-6-228 0,3-6-961 16</inkml:trace>
  <inkml:trace contextRef="#ctx0" brushRef="#br0" timeOffset="50412.88">26072 10050 2970 0,'0'0'565'0,"0"0"-501"15,0 0-37-15,0 0 14 16,0 0-21-16,12 0-12 16,9-4-3-16,12 2-1 15,-2-6-4-15,23-3-11 16,-15 4-57-16,-3 0-214 0</inkml:trace>
  <inkml:trace contextRef="#ctx0" brushRef="#br0" timeOffset="51030.35">26763 9766 3457 0,'0'-7'122'0,"0"1"-91"16,15 1 23-16,15-6-18 15,1 1-14-15,-1 8-7 16,12 2-1-16,-9 0-4 16,0 0-6-16,-8 14-1 15,-7 10-3-15,3 8 0 16,-15 9-1-16,-6 0 1 16,0 0 0-16,-12 2 0 15,-21-1 1-15,-13-9 2 16,-8-5 8-16,0-10-4 15,-1-9-3-15,4-9-3 16,6 0-1-16,9-27-8 0,21-18-16 16,8-3-13-16,7-29-10 15,13 13-53-15,20 8-411 0</inkml:trace>
  <inkml:trace contextRef="#ctx0" brushRef="#br0" timeOffset="67375.459">5383 16227 3148 0,'0'6'32'0,"-9"-3"228"0,9 0-151 15,0-1-75-15,0-2-2 16,0 0-6-16,0 4-7 16,0-4-7-16,0 0-4 15,0 0 2-15,15 0-2 16,-3 2 3-16,9 4 8 15,12-1 1-15,6-4 2 16,19-1-7-16,14 0-5 16,37 0-3-16,36 0-1 15,-4-7-4-15,-17-9 1 16,-6 5 2-16,-34 5-5 16,7-6 2-16,-1 4-2 15,-14 1 0-15,-22 5-3 16,-21-4 0-16,-11 6-2 15,-16 0-5-15,-6 0-2 0,0 0-7 16,-25-6-6-16,4 0-58 16,-6-6-179-16</inkml:trace>
  <inkml:trace contextRef="#ctx0" brushRef="#br0" timeOffset="67774.75">6345 15975 3376 0,'0'0'156'0,"0"0"-138"15,0 0-12-15,0 0 13 16,28 0-1-16,-7 0-1 15,12 0 0-15,9 10-2 16,-3 1-2-16,-2 0-1 16,5 5-3-16,-3-1-3 15,-9 2-3-15,3-3-3 16,-5 3 2-16,-10-4 1 16,-3 1-3-16,-3-2 3 15,0-3-1-15,-12 3-1 16,0 2 2-16,0 4-1 0,0 5 2 15,-21 9 0-15,-9 9 0 16,-16 5-1-16,1 5-3 16,0-2 0-16,-16 16-26 15,16-12-49-15,12-15-196 0</inkml:trace>
  <inkml:trace contextRef="#ctx0" brushRef="#br0" timeOffset="77060.459">13366 15513 3339 0,'0'0'127'16,"0"-5"-99"-16,0 1 20 16,0-2 8-16,0 0-23 15,0 1-12-15,0 2-10 16,-6-3 0-16,6 0 3 15,-9-5-2-15,2 2-1 16,1-3-4-16,-6-5 0 16,0 2-1-16,-12-3-3 15,9 1 0-15,-6 0-2 16,-6-4-1-16,-3 3 0 16,-4-2 4-16,1 6-4 0,3-5 0 15,-9 7 2-15,6-2-2 16,-7 2 1-16,7 8-1 15,-12-2 0-15,3-5 0 16,-7 6 0-16,4-1 0 16,-9 6 0-16,2-3 0 15,1 3 0-15,0 0 0 16,-4 0 0-16,4 0 0 16,0 0 0-16,0 0 0 15,-4 0 0-15,10 0 0 16,-6 0 0-16,5 0 0 15,1 0 0-15,0 3 0 16,0-3 0-16,-1 6 0 16,-5-1 0-16,-9 1 0 15,8 5 0-15,-8-7 0 0,3 6 0 16,-4 2 0-16,1-4 0 16,12 0 0-16,2 5 1 15,1 0-1-15,6-3 0 16,0 5 1-16,5-4-1 15,10 4 1-15,-3 0-1 16,0-1 0-16,0 0 0 16,9 7 0-16,-7-7 0 15,4 7 2-15,-6-4-2 16,3 4 0-16,3-3 1 16,3-1 2-16,6-1-3 0,-9 0 1 15,9-6-1 1,2 2 0-16,4-4 3 0,0-2-3 15,0 0 3 1,0-4-3-16,-3 4 0 0,9-4 0 16,0-2 0-16,0 5 0 15,0-5 0-15,0 0 0 16,0 0-11-16,0 0-25 16,0 0-42-16,0 0-81 15,0-15-682-15</inkml:trace>
  <inkml:trace contextRef="#ctx0" brushRef="#br0" timeOffset="77540.75">11081 15283 2773 0,'-9'0'631'16,"9"0"-574"-16,0 0-42 16,0 0-1-16,0 0 15 15,0 0-19-15,0 0-10 16,0 6 0-16,0 8 18 16,-3 6 4-16,-9 3 0 15,6 4-2-15,-9-4-2 0,3 4-2 16,-4 0-8-1,4-5 3-15,-3 2 0 0,6-4 4 16,0 0-4-16,0-7-5 16,6-1-2-16,3-6 2 15,0-2-3-15,0 2 1 16,-6-2-1-16,6-4 2 16,0 2 0-16,0-2-1 15,0 0 0-15,0 0 1 16,0 0 0-16,0 0 2 15,18 4 4-15,9-4 2 16,7 2-2-16,5 2-5 16,6-2-3-16,6-2-3 15,1 0-2-15,8 0-10 16,3-14-35-16,-17-10-64 0,-7-3-475 16</inkml:trace>
  <inkml:trace contextRef="#ctx0" brushRef="#br0" timeOffset="81064.989">12674 14258 3339 0,'0'-21'155'16,"0"0"-124"-16,0-7-14 16,16-11 27-16,-4-1-23 15,6-5-13-15,3-1-8 16,-3-4 1-16,0 4-1 16,3-1 1-16,0 5-1 15,-9 5 3-15,-3 5 4 16,10 1 5-16,-13 5-1 15,6 4-2-15,-12 3 0 0,0 7 1 16,0 4-1-16,0 8-3 16,0-3-3-16,0 3-3 15,0 0-7-15,0 0-6 16,0 0-2-16,0 0-33 16,0 0-38-16,-12 0-130 15,-13 0-530-15</inkml:trace>
  <inkml:trace contextRef="#ctx0" brushRef="#br0" timeOffset="81454.33">12629 13699 3212 0,'0'0'228'0,"0"0"-181"15,0 0-18-15,21-6 3 16,3-6 4-16,10 3-17 16,-1-3-9-16,0 0-7 15,3 10 2-15,-9-4-2 16,4 0 1-16,-7 4-2 15,-6-2 4-15,-6 4-1 16,-6 0 0-16,3 0 2 16,-3 0 3-16,-6 0-4 0,6 0-2 15,0 12-2-15,6 2-2 16,3 7 5-16,-9 3-4 16,6-4-1-16,-6 6-2 15,4-1-28-15,-10-9-66 16,0-4-475-16</inkml:trace>
  <inkml:trace contextRef="#ctx0" brushRef="#br0" timeOffset="83696.06">10924 13535 1473 0,'-12'0'1245'16,"6"0"-1013"-16,0 0-180 15,-6 0 73-15,12 0 9 16,-9 0-43-16,9 0-39 16,0 0-18-16,0 0 2 15,0 0-3-15,0 0-8 16,0 0 3-16,0 0 2 16,0 0-10-16,0 0-1 15,0 0 0-15,0 0-4 16,0 0-1-16,0 0-2 0,0 0-3 15,0 0 1-15,0-3 3 16,0 0-4-16,0 0-2 16,9 1-5-16,9-2 3 15,9-2 1-15,3 4-2 16,15-4-3-16,10-1 1 16,2 2-1-16,13-1 1 15,5 4-2-15,0-4 0 16,-2-1 3-16,-1 5-3 15,1-2 0-15,5 4 0 16,-14-2 0-16,8 2 0 16,-9-3 0-16,4 3 0 15,-4 0 1-15,-2 0-1 16,2 0 0-16,-3 0 0 0,-2 0 0 16,2 0 0-16,-3 0-1 15,1-3-1-15,-4 3 2 16,-3 0-3-16,-5 0-2 15,-1 0 0-15,-6 0 0 16,-6 0 1-16,7 0 1 16,5 0 0-16,-3 0 3 15,18 0 5-15,1 0-5 16,8 0 0-16,-2-3 0 16,5 3 0-16,-15 0 0 15,-5 0-3-15,-10 0 1 16,0 0-3-16,-15 0 2 15,-2 0 3-15,-4 0 0 0,-12-3 0 16,15 1 0-16,3-4 0 16,-9 0 0-16,9 0 0 15,-6-1 0-15,4 5 0 16,5-2 0-16,-3 3 0 16,0 1 0-16,3 0 0 15,9 0 0-15,10 0 4 16,2 0-4-16,0 0-1 15,1 0 1-15,8 0 0 16,-9 0 0-16,-5 0-1 16,-10 0-1-16,0 0 2 15,-15 0-3-15,6 0 2 0,4 0 1 16,-7-5 0-16,3 4 0 16,6-4 0-16,3 4 0 15,13-2-1-15,2 3 1 16,0 0 0-16,7 0-6 15,5 0 6-15,-6 0-1 16,13 0 1-16,-16 0 0 16,3 0 0-16,-5 3-1 15,-10-3 1-15,6 0-1 16,-6 0 1-16,1 0 0 16,-1 0 0-16,0 0 0 15,-9 0 0-15,7 0 0 16,-4 0 0-16,-3 0 0 15,15 0 1-15,-8 0-1 16,5 1 1-16,-6-1-1 0,6 5 0 16,1-5 1-16,-1 0-1 15,-6 0 0-15,0 0 0 16,1 0 1-16,-10 0-1 16,3 0 0-16,0 0 1 15,0 0-1-15,1 0 2 16,2 0-2-16,-6 0 1 15,12 0-1-15,-2 0 1 16,-1 0-1-16,0 0 0 16,-6 0 0-16,6 0 1 15,1 0-1-15,-1 0 0 16,0 0 0-16,-3 0 0 16,13 0 0-16,-4 0 0 15,-6 0 0-15,0 1 0 16,4 4 0-16,5 0 0 0,-9-5 1 15,6 2-1-15,-5 5 0 16,-4-5 0-16,6 4 0 16,-6-2 1-16,4-2 1 15,-4 2 3-15,12 1 2 16,0-5 0-16,-2 3-2 16,5 0-3-16,-3 0-1 15,1-1-1-15,2 2 1 16,-6 2 1-16,3-3-2 15,-8-1 0-15,-7 2 0 16,9-4 0-16,-9 0 2 16,7 0 1-16,-7 0-3 15,0 0 3-15,6 0 1 0,-9 0 0 16,4-4 0-16,-1-1-2 16,-6-1-2-16,-12 2 3 15,15 2 0-15,-12 2 0 16,-6-3-2-16,10 3 1 15,-4-3 0-15,3 3 0 16,-3 0-1-16,-6-3-1 16,9 3 1-16,-15 0 1 15,-3-3-2-15,9 3 0 16,-12 0 0-16,0 0-1 16,0 0-8-16,0 0-16 15,0 0-31-15,-12 0-52 0,3-2-709 0</inkml:trace>
  <inkml:trace contextRef="#ctx0" brushRef="#br0" timeOffset="103592.79">9741 15311 2836 0,'0'0'313'0,"0"0"-267"16,0 0-29-16,0 0 8 0,0 0 6 16,0 0 0-1,0 0-10-15,0 0 3 0,0 0 74 16,0 0-30-16,0 0-26 15,0-5-5-15,6-1-10 16,0-4-2-16,3 4-9 16,-3-5-5-16,0 0-4 15,3 1 1-15,15-6-3 16,-6-3-1-16,9-4 4 16,-5-4-3-16,20 2-1 15,-9-7 3-15,6-4-2 16,-2-1 2-16,11-4-3 15,-6-10-4-15,0-2 4 16,1-5-2-16,14-3 1 0,-6 0-1 16,1-4 2-16,2 1 0 15,3 0-2-15,1 1 2 16,-13 5-1-16,3 0 1 16,9 2-1-16,-11-3 0 15,-1 2-1-15,0-2-1 16,1 0 2-16,-1-2 0 15,0-4 0-15,6 1 0 16,4-6-1-16,2 3-2 16,-9 3 5-16,13-2 1 15,-13 2-1-15,3 2-2 16,-2 3 2-16,8-2-3 16,-12 1 1-16,4 1-3 0,5-2 1 15,6-5-1 1,-2 6 0-16,-1 1 1 0,3-3-1 15,-2 1 0-15,2-1 3 16,-18 1-3-16,13 2 0 16,-10-1 0-16,3-3 0 15,6 2 1-15,-5-3 2 16,8 2-3-16,-9 0 0 16,13 2 1-16,-1 1 2 15,-3-2-1-15,4 2-2 16,-4-2 1-16,4-2-1 15,2 2 4-15,-12 1-4 16,16-3 0-16,-16 5-1 0,0 0 1 16,10-2 0-1,-10 2 0-15,6-2 0 0,4 3 1 16,-4-1-1-16,3-1 0 16,-2 0 0-16,-7 1 1 15,3 5-1-15,-8 5 0 16,-1-5 0-16,6 5 0 15,0 2 0-15,4 1 0 16,-4-4 0-16,0-3 0 16,7-7 0-16,2-3 0 15,3-2 1-15,-5-1-1 16,5 7 0-16,-5 3 0 16,-1 1 0-16,-6 2 1 15,1 5-1-15,8-3 0 0,-9 1 0 16,7-1 0-16,5 0 0 15,-6-3-1 1,13 6 1-16,-4-3-1 0,-3 4 1 16,4 2-1-16,-16 4 1 15,7-5 1-15,-13 6-1 16,9 3 0-16,-3-2 0 16,-2 1 0-16,-1 2 0 15,12-5 0-15,-8-1 0 16,5 0 0-16,3 1-1 15,-2-5 2-15,2 0-1 16,-6 7 0-16,1 2 0 16,-4-1 0-16,9 3 1 15,-17-1-1-15,11 2 2 0,-3 1-2 16,-8 0 2-16,-1 3-2 16,6 0 4-16,-15 3-3 15,10 0 1-15,-4-5 2 16,-3 8-4-16,6-1 2 15,-2 2-2-15,-4-5 4 16,12-2-4-16,-6 0 2 16,7-1-2-16,5-6 0 15,-9 4 0-15,0-2 0 16,-5 1 3-16,2 1 0 16,-6 4-3-16,-6-3 3 15,10 2-3-15,-1 1 0 16,-9 1 1-16,12-2-1 15,-9 2 0-15,7-2 0 0,-4 3 0 16,3 0 0 0,0 0 1-16,-11 1-1 0,5 3 0 15,0-3 1-15,-9 9-1 16,-6-8 2-16,15 6-2 16,-12 2-1-16,7 3 1 15,-10-1 0-15,9 4 0 16,-15-1 0-16,6 2 0 15,-3 0 2-15,-3 1-3 16,0-2 1-16,-3 5 0 16,-6 2 0-16,6 0 0 15,-9 0 0-15,0 3 0 16,0 0 0-16,0 0 0 0,0 0-2 16,0 0-1-16,0 0-8 15,0 0-8-15,0 0-6 16,-9 0-40-16,-3 0-75 15,0-3-292-15</inkml:trace>
  <inkml:trace contextRef="#ctx0" brushRef="#br0" timeOffset="104277.39">17006 8024 2636 0,'0'0'651'0,"0"0"-547"16,0 0-46-16,0 0-3 16,0 3-15-16,0 0-8 15,15 3 0-15,0 2 5 16,3-4-6-16,3 4-11 15,0 1-3-15,3-4 5 16,9 1-5-16,-2-1-10 16,5-5 3-16,6 0-5 15,-9 0-2-15,0 0 3 16,1 0-6-16,-16 0 0 16,-3 0 4-16,3 0-1 15,-12 0 0-15,-6 0 2 16,6 0 0-16,-6 0-5 15,3 0 1-15,-3 0-1 16,0 0 3-16,0 0-3 0,0 0 0 16,0 0 0-16,0 0 0 15,0 0 0-15,0 0 2 16,0 0-2-16,0 0-2 16,0 7 2-16,0 12-3 15,0 3 3-15,0 10 0 16,-3 5 2-16,-3-1 0 15,-6 3-2-15,-3-1 4 16,9-3-4-16,-6-3 0 16,0-3-6-16,3-2-11 15,-6-3-20-15,5-8-52 16,-5-5-179-16</inkml:trace>
  <inkml:trace contextRef="#ctx0" brushRef="#br0" timeOffset="108332.76">26555 7161 3458 0,'-12'0'147'0,"12"0"-115"16,-6 0-21-16,3 0-1 15,3 5-5-15,-6 21-5 16,0 25-1-16,-3 13 1 16,-3 21 1-16,0 12 5 15,3 5-2-15,5-3-3 16,4-7 2-16,0-11-3 16,13-14 0-16,11-11 0 15,6-12-18-15,21-24-41 0,-6-11-72 16,-5-9-930-16</inkml:trace>
  <inkml:trace contextRef="#ctx0" brushRef="#br0" timeOffset="108662.89">26778 7565 3313 0,'0'-3'223'15,"0"-3"-161"-15,15 0-29 16,4 4-5-16,23 2-14 16,3 0-4-16,0 0-6 15,4 17-3-15,-1 15-1 16,-12 6-21-16,-6 4 1 0,-12 0 12 16,-12-4 1-16,-6-5 2 15,0-7 5-15,0-7-1 16,-21-12 1-16,12-3 12 15,-6-4-2-15,3 0-4 16,6-16-1-16,0-10-5 16,6-10-5-16,0-13-12 15,12-3-31-15,33-12-18 16,1 11-134-16,-10 13-698 0</inkml:trace>
  <inkml:trace contextRef="#ctx0" brushRef="#br0" timeOffset="109509.65">27270 7763 2879 0,'0'0'271'0,"0"0"-237"15,12 0 3-15,22 0 10 16,2-7-47-16,6-14-24 15,-3-3-90-15,-9-3-13 16,4-1 51-16,-22-2 68 16,-3 1 8-16,-3 2 90 15,-6 10 38-15,0 6-5 0,0 1-51 16,-24 10-47-16,15 0-17 16,-13 0-7-16,4 18-1 15,3 9 0-15,3-1 0 16,6 3 0-16,6 0 0 15,0-6-1-15,6-4-7 16,21-8 7-16,1-2 0 16,2-7 1-16,9-2-39 15,0 0-78-15,6-14-112 16,-5-7-433-16,-4-5-699 16,-6 6 1361-16,-12 5 811 15,-6 1-144-15,-12 4-289 16,0 8-95-16,0 2-157 0,0 0-63 15,-18 0-47 1,0 2-6-16,-6 14-3 0,9-5-2 16,0 1-5-16,3 0 0 15,12-4 0-15,0-2-1 16,0 1-33-16,0-6 2 16,0 3 15-16,12-4 11 15,9 0 6-15,-12 0 1 16,9 0 1-16,-6 0 10 15,-9 0 13-15,12 0 11 16,-6 0-9-16,3 0-10 16,0 12-10-16,-3-1-1 15,16-2 5-15,-16-4 8 16,15-5 2-16,-6 0 4 16,0 0 11-16,6-8-6 0,0-15-13 15,0-7-12-15,4-5 0 16,-13-9 1-16,9-8 6 15,-15-10 17-15,9-11-3 16,-12-6-6-16,-6-6-4 16,0 3 3-16,0 17 6 15,0 10 6-15,0 23-9 16,0 20-9-16,0 12-13 16,0 0-7-16,0 36-3 15,0 19 5-15,0 16 5 16,0 8 0-16,0 5-1 15,0-11-4-15,12-5-4 0,-6-12-14 16,9-10-22 0,3-8-32-16,-3-11-80 0,4-16-559 0</inkml:trace>
  <inkml:trace contextRef="#ctx0" brushRef="#br0" timeOffset="109870.69">28275 6894 3452 0,'0'-2'144'15,"0"2"-103"-15,27 0-3 16,10 14-10-16,20 27 1 16,0 14-8-16,-5 22-12 15,-10 14-6-15,-12 8-3 16,-30 10 0-16,0 4-4 15,-51-1-2-15,-22 2-16 0,-62 21-16 16,8-30-29 0,18-23-69-16</inkml:trace>
  <inkml:trace contextRef="#ctx0" brushRef="#br0" timeOffset="113244.61">3487 16148 3481 0,'0'4'159'0,"0"1"-159"16,0 6-9-16,0 16-13 16,15 19 20-16,9 19 2 15,16 18 3-15,-7 10-2 16,12 3 1-16,-12-2-2 0,1-15 0 15,-1-14-4-15,-9-16-27 16,-6-17-37-16,-3-22-194 0</inkml:trace>
  <inkml:trace contextRef="#ctx0" brushRef="#br0" timeOffset="113535.16">3475 16259 3398 0,'-15'-14'186'16,"9"-6"-142"-16,3 2-8 16,3-5 18-16,0-1-6 15,3-5-31-15,24-1-11 0,9 2-6 16,13 4 0 0,-1 7-4-16,-3 11-4 0,1 6-11 15,-16 0-12-15,3 20-3 16,-18 13 11-16,-12 10 14 15,-3 9 3-15,-12 4 6 16,-27 6 0-16,-7-3 1 16,1-6-1-16,0-13 0 15,21-11-8-15,15-23-51 16,9-6-84-16,0 0-1093 0</inkml:trace>
  <inkml:trace contextRef="#ctx0" brushRef="#br0" timeOffset="114063.95">3846 16023 3315 0,'0'0'214'16,"0"0"-176"-16,0-3-38 15,0 3-3-15,21 0 0 16,-2 0 3-16,14 3 4 16,0 12 1-16,6 7-5 15,-9-1 0-15,4 3 0 16,-13-4 0-16,-3-5-4 15,-12-7 3-15,0-2 1 0,-6-6 0 16,0 0 10-16,0 0 9 16,-12-26-10-16,0-6-9 15,-3-9-6-15,3-8-17 16,12 4-8-16,0 4-10 16,0 3-53-16,0 15-203 15,3 2-1914-15</inkml:trace>
  <inkml:trace contextRef="#ctx0" brushRef="#br0" timeOffset="114529.87">4275 15774 3263 0,'0'0'171'16,"-9"0"-131"-16,9 0-17 15,0 0-1-15,0 0-14 16,-3 18-7-16,3 5 2 0,0 3-3 16,0 3 1-16,3 1 4 15,21-10-5-15,-15-6 3 16,18-9-2-16,-6-5 0 16,1 0 2-16,-1-5 3 15,3-17 2-15,-12-10-8 16,-12 0 0-16,0-7-12 15,0 4-1-15,-12 5 0 16,-21 7 4-16,-1 11 8 16,-5 10 1-16,-3 2-9 15,6 14-19-15,12 15-86 16,8-5-223-16</inkml:trace>
  <inkml:trace contextRef="#ctx0" brushRef="#br0" timeOffset="115032.95">4589 15571 3340 0,'-24'0'103'0,"9"0"-79"16,-7 0-14-16,1 0 6 0,12 10-7 16,3 11-5-1,6-1-4-15,0 6-5 0,0-3-6 16,12-2-19-16,0-6-6 16,7-13-5-16,8-2-4 15,-12 0 16-15,3-2 29 16,-6-18 41-16,3-1-1 15,-3 1 25-15,-6 4-9 16,0 8 3-16,0 6-17 16,15 2-32-16,13 8-10 15,8 24-3-15,15 17-2 16,4 10 2-16,-7 5 3 0,-3 6 2 16,-12-5-2-1,-5 0 0-15,-22-11 0 0,-12-9 1 16,0-10 7-16,-18-11 17 15,-22-19 5-15,-14-5-11 16,3-5 0-16,-4-43-10 16,13-13-9-16,9-19-13 15,18-27-39-15,15 13-42 16,0 15-294-16</inkml:trace>
  <inkml:trace contextRef="#ctx0" brushRef="#br0" timeOffset="119844.79">4652 15472 2463 0,'0'-11'250'0,"0"2"-180"15,0-3 87-15,0-3 20 16,0 7-57-16,0-1 5 16,6-3-55-16,3 4-25 15,-3 4-22-15,6-1-2 16,10 2-8-16,-4 3 1 15,6 0-3-15,18 0-2 16,-12 8-5-16,9 13 1 0,-2 3-5 16,-1-1 0-1,-15-3 0-15,-3-5 1 0,-12-4-1 16,0-5 0-16,-6-2 0 16,0-4 4-16,0 0 4 15,0-4-6-15,-6-22-2 16,-18-33-46-16,-6 4-44 15,3 6-306-15</inkml:trace>
  <inkml:trace contextRef="#ctx0" brushRef="#br0" timeOffset="120735.7">5096 15136 2625 0,'-12'2'803'0,"3"2"-753"15,-3 5-45-15,-3 3-5 16,6 8-1-16,-1 2-2 16,4 5 1-16,-3 3 2 15,9-2-1-15,0-3-3 16,0-11 4-16,0 0-4 15,0-7-16-15,15-7-44 16,1 0 1-16,-4-7 35 16,0-15 22-16,3-9-5 0,-3 5-12 15,-6 6 15-15,-3 2 8 16,-3 9 44-16,0 8 49 16,0 1-37-16,0 0-55 15,0 0-1-15,9 1-4 16,0 8 1-16,3 3 3 15,0-2 0-15,-6-6 0 16,3 0 0-16,3-4 0 16,-6 0-3-16,0-4 3 15,0-16 7-15,-6-2-7 16,0 1 0-16,0-3 2 16,0 10 17-16,0 5 24 15,0 5-11-15,0 4-16 0,0 0-16 16,0 0-10-1,0 0-7-15,16 0 7 0,-1 9-5 16,0 1-12-16,0-8 1 16,-12-2-11-16,6 0 6 15,-3 0 18-15,-6-8 6 16,0-12 7-16,0-1-14 16,0 3 14-16,0 4 29 15,0 5 15-15,0 5-8 16,0 4-22-16,0 0-14 15,6 0-47-15,0 4 12 16,0 5 28-16,3-4 3 16,-3-2 3-16,0-3 1 15,-3 0 6-15,-3 0 19 16,0-8 14-16,0-16-30 0,0 1-9 16,0-1 0-16,0 9 0 15,0 4 4-15,9 5 0 16,0 6-3-16,-3 0-1 15,0 0-9-15,12 0-3 16,-5 0-14-16,-4 6 3 16,-3-3 7-16,0-3 14 15,-6 0 2-15,6 0 27 16,-6 0 14-16,3-19-27 16,9-3-14-16,-6-2-6 15,6 4-11-15,0 1-7 16,6 14-6-16,3 5 14 0,-9 0-12 15,18 17-11-15,-11 4-41 16,-10-1-247-16</inkml:trace>
  <inkml:trace contextRef="#ctx0" brushRef="#br0" timeOffset="121398.61">5579 14767 2694 0,'6'0'461'16,"-3"-12"-406"-16,12-10-40 16,-9-11 4-16,9-2-12 15,-9-1 0-15,-6 1 1 16,0 7 44-16,0 7 47 16,0 6-25-16,0 6-28 15,0 9-14-15,-6 0-30 16,6 0-2-16,-9 20-14 0,3 13-1 15,6 5 11 1,0 0 3-16,6 0 0 0,9-6-2 16,9-8 3-16,-6-15-3 15,3-7 3-15,1-2 1 16,-4-2 5-16,9-28 5 16,-9-11-4-16,9-6-5 15,-15-5-2-15,-6 2-9 16,3 5-1-16,-9 13 8 15,0 12 2-15,-9 5 16 16,-9 15-8-16,6 0-8 16,-3 0-3-16,0 21-5 15,12 3-7-15,3 3 2 16,0-1-1-16,0-10-18 16,0-4-14-16,18-5 4 0,0-7 31 15,3 0 8 1,0 0 2-16,-6 0 1 0,10 0-9 15,-7 0 7-15,-6 2 1 16,3 3-18-16,3 6-14 16,-3-3-9-16,-3-5-79 15,-6 2-121-15,-3-1-1905 0</inkml:trace>
  <inkml:trace contextRef="#ctx0" brushRef="#br0" timeOffset="121886.93">5902 14337 2813 0,'12'0'144'0,"9"3"-85"16,12 12 42-16,3-1-25 16,7 4-23-16,-4-1-30 15,-15 0-16-15,3-2 4 16,-15-3 2-16,-9-5-7 15,9-7 4-15,-12 0 34 16,0 0 31-16,0 0-19 16,0 0-28-16,0-25-23 15,-12-3-5-15,3-11-27 16,3 1-5-16,-9 0-25 0,3 0-5 16,-3 11 34-1,12 5 28-15,-3 12 25 0,-12 8 20 16,15 2-1-16,-9 0-30 15,6 0-14-15,-3 8-1 16,3 12-2-16,6 1-5 16,0 3 4-16,0-1-2 15,6-5 2-15,15 0 4 16,6-9-3-16,-9-1 3 16,6-5 0-16,0 0 6 15,6 0-5-15,-18-1 0 16,4 1 6-16,-4 3 1 15,-6 6-8-15,-6 2 0 16,0 5-1-16,0 3-6 16,0 14-20-16,-18-8-64 0,-7-1-198 0</inkml:trace>
  <inkml:trace contextRef="#ctx0" brushRef="#br0" timeOffset="122135.55">5805 13892 3168 0,'0'0'197'0,"18"0"-161"0,3 0-6 15,7 0 18 1,8 14-11-16,-3 13-25 0,21 17-12 16,-24-3-21-16,-2-2-148 0</inkml:trace>
  <inkml:trace contextRef="#ctx0" brushRef="#br0" timeOffset="126526.26">7673 16672 2327 0,'-21'-9'318'0,"9"-3"-165"15,-15 0 56-15,3-4-41 16,-3 1-65-16,-6-3-9 16,5-1-28-16,1-6-21 15,-6 2-16-15,9-1-11 16,-9-2 0-16,2 3 2 16,-2-7-7-16,-6 4-4 15,9 3 1-15,-3-1 0 0,-1-3 8 16,1-1-4-1,9 4-6-15,9-3 3 0,-3 1 3 16,6-3-1-16,12 3-4 16,-9-6-3-16,9-3-4 15,0 6-1-15,0-7-1 16,0 4 0-16,12 3 0 16,15-4 0-16,0 1 0 15,18-3-3-15,4-5 3 16,26 1 0-16,-2-5-1 15,5 7-4-15,-5-8 3 16,8 5-1-16,4 1 0 16,-1 5-2-16,-5-5 4 15,5 5-4-15,-6 1 2 16,4 4 1-16,6-1 2 0,-4 2 0 16,7-2-3-16,5 1-1 15,10-4-2-15,-4-1 6 16,10-2 0-16,12 5 4 15,-6 0-4-15,32 3-1 16,19-2 1-16,25 1 0 16,8 5 0-16,-12 4 0 15,-15 9-3-15,-21-1-1 16,0-1-2-16,6 6 3 16,3 1 0-16,-36-1 3 15,-13 7 0-15,-29 0 0 16,-7 0 0-16,19 0 0 15,21 0 0-15,11 0 0 0,-2 0 0 16,6 0 0 0,-9 0 0-16,-7 0 0 0,7 9 1 15,0 2-1-15,3 2 5 16,5 5 3-16,-8 2-3 16,0 3-1-16,-6 7-3 15,-19 1-1-15,4 5-1 16,-13-1 1-16,-14-1 0 15,5 5 0-15,-8-5 0 16,8 5 0-16,-2 0 3 16,-7-5-3-16,-9 7 3 15,-8-3 0-15,-10-3 0 0,-24 1-3 16,9-1 0-16,-27-2-1 16,-3 1 1-16,0 1 1 15,-3 7 2-15,-30 4 3 16,-6-2-3-16,-9 6 4 15,-1-1-3-15,-8 2-3 16,-12-4 5-16,-1 5 2 16,-11-5-5-16,-1 5 1 15,-8-5-4-15,-10 7 4 16,-9-8 0-16,7 3 1 16,-19 2-3-16,0-2 2 15,-24 9 1-15,-24 3-1 16,-30 6 0-16,-9-4 1 15,0-9-2-15,18-9 1 16,15-12 0-16,0 1 1 0,-4-1 1 16,1-4 0-16,-3 3 0 15,6-6-2-15,3-3-2 16,9-5-2-16,-6-10 0 16,6-2 0-16,-9-1 0 15,0-5 0-15,-15 0 1 16,6 0 1-16,-3 0-2 15,9 0 2-15,3 0-2 16,3 0 1-16,30-11-1 16,30 3 0-16,31-4 5 15,5-2-1-15,-2-7 3 16,-13-5-4-16,7-9 0 16,8-6-2-16,13-4 7 15,15 2-6-15,15-4 0 0,8-2 0 16,7-4-2-16,15 0-4 15,0-2 4-15,0-1 0 16,15-3 2-16,7 2-2 16,-4 0 0-16,9 4-3 15,-3-1 3-15,9 3 0 16,-6-1-2-16,13 2-2 16,-1-3 4-16,6 0 0 15,6 1-1-15,7-1 0 16,2 4 0-16,-3 4-4 15,1 11-3-15,-7 4 3 0,-3 7 0 16,-8 9 1 0,-4 2-1-16,6 6-14 0,0 6-16 15,-8 0-33-15,-7 0-94 0</inkml:trace>
  <inkml:trace contextRef="#ctx0" brushRef="#br0" timeOffset="129521.459">21134 8480 2864 0,'-39'0'215'0,"-3"6"-167"15,-15 0-12-15,-4 1 69 16,-2-1 8-16,-7 2-47 16,-11 0-16-16,-4 2-18 15,-5-4 9-15,-1 0-8 16,-11-4 3-16,-4 0-5 0,3-2-6 16,1 0-7-16,8 0 0 15,1 0-6-15,2 0-6 16,10 5-5-16,2 0-1 15,-5-3 1-15,2 2-1 16,10-4 1-16,-10 0-1 16,1 0 2-16,-19 0-2 15,10 0 0-15,-13 0 0 16,-3-11 0-16,4-4 0 16,-1-1 0-16,4 0 0 15,8-3 1-15,6-1-1 16,-2 6 0-16,11-4 1 15,1-3 1-15,12 8-2 0,5-6 0 16,13 7 1-16,3-2 1 16,9-3-2-16,2 5 1 15,4-6-1-15,-6 3 0 16,3-5 0-16,0-9 1 16,-1 3-1-16,1-10 0 15,3-3 1-15,0 3 0 16,3-9 0-16,6-2-1 15,-3-2 0-15,2 2 0 16,-2-9 0-16,0 3 0 16,18-1 0-16,-12-6 0 15,15 8 0-15,-9 2-5 0,9 0 5 16,0 10-3-16,0 1 3 16,18 6-3-1,-9 1 3-15,12 1 0 0,13 1 0 16,-1 1-3-16,12-1 0 15,3 2 3-15,28 1 0 16,-1-2-1-16,13 3 1 16,5-4 1-16,10 2-1 15,0-5 0-15,-10 0 3 16,10 7-3-16,-1 2 0 16,-5 8 0-16,3-4 0 15,2 7 0-15,4-1 0 16,-4 2 0-16,10 6 0 15,6-3 0-15,-1 3 0 16,13 4-1-16,-6-2-3 16,3 4-1-16,0 0 1 15,-4 0 2-15,-8 0 0 0,-3 0 2 16,5-2-1-16,19 2 0 16,27 0 1-16,39 0 0 15,7 0 0-15,-7 0 0 16,-15 0 0-16,-24 0-1 15,0 0 1-15,-12 8 0 16,-21-5 0-16,-31 3 0 16,-17-6 0-16,2 3 0 15,13-3 0-15,14 0 0 16,13 0 1-16,27 0-1 16,9 0 0-16,-12 0-1 0,-9 3 1 15,-28 3 0 1,-20-4 0-16,9 4 0 0,8 6 0 15,1-3 1 1,-3-3-1-16,-7 3 0 0,4-1 0 16,8 1 0-16,-8-3 0 15,6 2 0-15,-10 4 0 16,1-2 1-16,-4 5-1 16,-11-2 4-16,-7 6-2 15,1-3-2-15,-22 9 1 16,-5-5-1-16,-10 0 0 15,-9 6 0-15,3-2 0 16,-3 3 0-16,7 2-1 16,-7 3 1-16,-3 3 0 15,3-1 0-15,-3 3 0 0,-2-3 0 16,-7 5 0-16,-6-2 0 16,-3 1-2-16,0 7 2 15,-9-2 0-15,-3 1-1 16,0 5-1-16,0 0 2 15,0-1 0-15,0-1-1 16,-15 3 1-16,-6-6 0 16,-6 2-3-16,-4-1-3 15,-14-7 6-15,0 3 0 16,-12-3-1-16,-1-1 1 16,-5-1 0-16,-7-3 0 15,-8-4 1-15,-10-3 3 0,7-3-2 16,-10-3 6-16,-5 6-6 15,5-8 1-15,1 3 2 16,-13-1-4-16,-3 0 1 16,-2 1-2-16,-1-3 2 15,-15 0 1-15,7-2-3 16,-7 0 3-16,-6-1-1 16,-21-2 2-16,-24-3-4 15,-39 1-1-15,-15-5 1 16,14-3 0-16,16-3 0 15,9 0 0-15,9 0 0 16,12-11 0-16,24-3 0 16,42-2 0-16,19 1 2 0,11 2-2 15,-11-8 2-15,-7 3-2 16,-11-5 1-16,11 1-1 16,10 12 0-16,-4-3 1 15,1 5-1-15,11 5 0 16,16-3 0-16,12 4 0 15,17-2 0-15,10-1 1 16,9 1-1-16,6 2 0 16,3-2-10-16,-9 4-21 15,9 0-49-15,0-2-182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12:23.7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7864 3280 2481 0,'0'0'219'0,"0"0"-155"15,0 0 2-15,0 0-17 0,0 0 237 16,0 0-153-16,0 0-93 16,0 0-25-16,0 0 4 15,0 0 6-15,0 0-12 16,0 0-1-16,0 0 1 16,0 0 4-16,12 0-1 15,0 0 5-15,-3 6-6 16,6-4-6-16,6 3-1 0,-3-4-2 15,3-1-5-15,3 4 1 16,10 2-2-16,-1-4 0 16,9 1 8-16,6 7-5 15,13-8 4-15,-10 3-6 16,6 1 0-16,10-3-1 16,-16 7 0-16,0-4 0 15,10-4 0-15,-16 2 1 16,3 2-3-16,-6-3 5 15,4-2-3-15,-1-1 0 16,-3 6 1-16,13-6-1 0,-7 0 0 16,0 0 0-16,0 0 0 15,4 0 0-15,-1 0 0 16,-3 0-6 0,4 0 6-16,-7 0-6 15,0 0 3-15,4 4 3 16,-1-2-3-16,6 2 3 0,-6-2 0 15,7 5-5-15,-10-1 5 16,0 0 0-16,7 0 0 16,-13-5-1-16,6 3 1 15,-6-4-4-15,4 0 4 16,8 3 0-16,-21-3 4 16,15 0-4-16,-5 0 1 15,-7 0-1-15,9 0 0 0,-6 0 1 16,-3 0-1-16,1 0 1 15,-4 0-1-15,9 0 0 16,-6 0 0-16,7 0 0 16,-1 0 0-1,0 0 0-15,-3 0 0 16,13 0 0-16,-7 0 0 16,6 3 0-16,-12 0 0 0,19-1 1 15,-10 4-1-15,6-2 0 16,4 1 0-16,-4-2 0 15,-3 3 0-15,6-4 0 0,7 2 0 16,-10 2-4-16,9-6 4 16,4 3-1-16,-4-3-1 15,-2 2 2-15,-1-2 0 16,-3 0-1-16,-5 0-1 16,5 0 1-16,-9 0 1 15,3 0-5-15,10 0 5 16,-7 0 0-16,0 0 4 15,-2-5-4-15,8-1 0 16,-12 2 1 0,13 2-1-16,-13 2 0 0,0 0 0 15,0 0 0-15,4-3 1 16,-4 3-1-16,0-3 0 16,4 0 4-16,8-2-4 15,0 1 3-15,1-2-2 16,-1 4-1-16,-3-1 3 15,-5 3-3-15,8 0 1 0,0-3-1 16,1 3 0-16,-7-3 1 16,9-1 0-16,-2 3-1 15,8-4 1-15,-3-2-1 16,1 3 1-16,-4-1-1 16,4 1 1-16,-7-2-1 15,-3 0 0-15,1-1-1 16,-4 0 1-16,-6 1 0 15,0-2 0-15,4-2 0 0,5 6 0 16,-6-2 0 0,-2 2 3-16,-10-2-3 15,3 0 0-15,-6 1 0 16,6 1 0-16,-11-2-1 16,8-2 2-16,6 0-1 15,-12 2 0-15,10 0-1 16,-1-1-4-16,6-1 5 15,-6 5-6-15,-3-3 3 0,13 3 3 16,-10 0 0-16,-3 3-1 16,6-3 1-16,-2 3 0 15,-7 0 0-15,3-2 3 16,6 2-2-16,-8-4-1 16,8 4 0-16,0 0-4 0,3 0 4 15,1 0 0-15,-1 0 0 16,0 0 4-16,-6 0-4 15,13 0-3 1,-13 0 3-16,-3 0 0 16,6 0 3-16,-2 0-3 15,-4 0 1-15,6 0-1 16,-3 0 4-16,1 0-4 0,5-6 3 16,3 5-3-16,6 1 0 15,7 0 0-15,-4 0-1 16,1 0 0-16,2 0 1 15,-3 0 0-15,-14 0-1 16,17 1 1-16,-12 9 0 0,-3-5 0 16,1-2 0-16,-1 4-1 15,-6-5 0-15,0 1 1 16,-2 5 0 0,5-5-1-16,-3 1 1 0,-3-4 1 15,7 2-1 1,-4-2-1-16,-3 4 1 0,3-4 1 15,1 0-1-15,-7 2 0 16,6-2 0-16,-9 0 0 16,18 0 0-16,-8 4 0 15,-4-4 4-15,6 0-4 16,0 0-3-16,1 0 3 16,5 0 0-16,0 0 1 0,-8 0-1 15,-4 2 0 1,12 4 0-16,-15-4 1 15,3 4-1-15,7 0-1 16,-4 0 1-16,-3 3 2 16,3-3-1-16,10-1-1 15,-16 4 8-15,24 1-2 16,-12-2-1-16,1 2-5 16,11-6 1-16,-3 8-1 0,-2 1 1 15,5 0-1-15,-6 0 1 16,10 1-1-16,-10-5 1 15,-9 2 2 1,7 2-2-16,-7-5 2 0,0-3-3 16,-9 1 3-16,7 1-1 15,-1-4-1-15,6 3 4 16,-9-3-5-16,7 3 1 16,-4-1-1-16,-6 4 1 15,-9-6 1-15,-3 0-1 16,9 0 2-16,-11-3 2 0,2 3 0 15,6 0 2 1,-9-1-3-16,6 2-3 16,6 2 3-16,-6 0-2 15,-2-4-1-15,-7 1-1 0,3-3 0 16,-12 0 1-16,0 0-1 16,-6 0 3-16,0 0-3 15,0 0 0-15,0 0 0 16,0 0-7-16,0 0-41 15,0-3-88-15</inkml:trace>
  <inkml:trace contextRef="#ctx0" brushRef="#br0" timeOffset="9661.4">6644 4415 2454 0,'0'0'315'15,"0"0"-315"-15,6 0 4 16,6 0 8-16,3 0 44 16,-3-2-18-16,10-4-11 15,-7 3-6-15,0 0 9 0,6 3-5 16,-3 0 9-16,3 0 3 16,12 0-8-16,-9 0-18 15,16 0-9-15,5 0-1 16,3 0 0-16,10 0 1 0,-1 0-2 15,3 0 0 1,-2 0 0-16,5 0 1 0,-9 0-1 16,4 0 2-1,-10 6-2-15,6-4-6 0,1 2 6 16,-4-2-1-16,-3-2 1 16,10 0-2-16,-1 0 2 15,-6 0 2-15,4 0-2 16,-10 0 9-1,0 0-9-15,-6 0-1 16,7 0 1-16,-1 0 0 0,-9 0 0 16,18 0 0-16,-8 0 0 15,-1 0 7-15,-9 0-9 16,6 0 3-16,-2 0-1 16,-7 0 1-16,0 0 0 15,-9 0 0-15,9 0 1 0,1 0-1 16,-4 4 6-16,0-2 0 15,3 4-6-15,-6-3 9 16,16 2-10 0,-13 0 2-16,9-4 5 15,-3 4-7-15,7-4 1 16,2 4 2-16,0 1-2 16,6-6-1-16,-2 0 0 0,2 1-1 15,-3-1-1 1,-5 0-5-16,2 3 7 0,-9-3-1 15,0 4 0-15,-3-2 0 16,7 2 1-16,-16-4 0 16,15 2 0-16,-3-2 1 15,7 0-1-15,-4 0 9 16,-3 4-9-16,6-4-7 16,-9 2 7-16,-2 4-1 15,8-4 1-15,-3 2 0 0,6-4 1 16,-2 2-1-16,-4 2 1 15,6-2 1-15,-3 2-2 16,-6-2 2-16,4 6-1 16,-7-3 0-16,12-4 1 15,-9 4 0-15,1-4-1 16,5 4 0-16,0-4 0 16,0-1-1-16,3 0-1 15,1 0 1-15,2 0 0 16,-12 4 0-16,12-4 2 15,-5 0-2-15,-4 0 0 16,12 0 0-16,-9 0 1 16,1 0 0-16,-4 3 6 15,9-3-7-15,-15 6 0 0,13-6 0 16,-4 2 1-16,-6 2-1 16,0-4 0-16,-3 0 0 15,1 2 0-15,-1-2-1 16,0 0-1-16,-3 0 1 0,6 0 0 15,-5 0 0 1,5 0 1-16,-9 0 0 16,12 0-1-16,-6 0 1 0,10 0 0 15,-10 0-1 1,9 0 1-16,0 0 0 0,-9 0 0 16,25 0 0-16,-10 0 0 15,3 0-1 1,-15 0 1-16,25 0-1 15,-13 0 0-15,0 0 0 16,1 4 0-16,-1-4 1 16,6 0-1-16,10 0 1 0,-10 0 0 15,-3 2 0-15,12-2 1 16,-5 0-1-16,2 0 0 16,-6 0 1-16,1 0 0 15,5 0-1-15,-3 0 1 16,1 0-1-16,-13 0 0 0,12 0-1 15,-2 0 1 1,-10 0-1-16,6 0 0 0,-6-6 1 16,1 4 0-16,-10-4 1 15,0-3 5-15,0 5 3 16,1-2 4-16,-4 0-7 16,6 0 2-16,6 2-7 15,3 0 12 1,10 2-5-16,-4 2-2 0,0 0 18 15,1 0-24-15,2 0-7 16,-3 0 7-16,-5 0 0 16,-1 0 0-16,0 0 0 15,-6 0 0-15,7 0 1 0,-10 0 9 16,6 0-2-16,-3 0-1 16,-2 0-7-16,5-4 0 15,-3 2 0-15,0-2 0 16,-9 4 7-16,1-2-2 15,11 2 4 1,-3 0 1-16,-3 0-2 0,7 0-6 16,-4 0-1-1,3 0 0-15,0 0 5 0,-2 0-6 16,-4 0 0-16,6 0 0 16,-12 0 6-16,3 0 3 15,-5 0 4-15,5 0 1 16,-9 0 6-16,9 0-5 0,0 0-4 15,1 0-5 1,-4 0 3-16,3 0-2 16,0 0 2-16,0 0-2 15,-15 0 2-15,4 0-3 16,-4 0 2-16,-15 0 4 16,15 0 13-16,-12-4-4 0,0 2-6 15,-3 2-1-15,6-6-8 16,-9 6-1-16,6-2-2 15,-6 2-2-15,6 0-1 16,-6-4 0-16,0-4-1 16,0 0-47-1,0-10-351-15</inkml:trace>
  <inkml:trace contextRef="#ctx0" brushRef="#br0" timeOffset="14799.97">13016 5514 2356 0,'0'0'567'0,"0"0"-429"0,0 0-74 16,0-4 22-1,0 4-2-15,0-6-38 0,0 6-22 16,3 0-12-16,6 0 7 16,3-3-4-16,9 3 2 15,-3 0 40-15,12-2-19 16,12 2-18-16,-2-4-8 15,2 3-6-15,15 1 2 16,4 0-7-16,-4 0 3 16,12 0 0-16,-5 0-4 15,14 10 3-15,1 2-1 0,-1-3-1 16,1 6 0-16,11-7 1 16,-5 0-2-16,-1 4 1 15,1-6 1-15,-7 0-2 16,-8 1 0-16,-4-5 0 15,0 2 1 1,1 2 10-16,-1 0 2 0,10-4-8 16,-13 0-5-16,3 4 3 15,-8 0 1-15,-7 0-4 16,-12-2 1-16,-9-1 1 16,1-3-1-16,-13 2 1 15,-12-2 1-15,0 0 1 16,0 0-1-16,-6 0 1 0,0 0 1 15,0 0-5-15,0 3 0 16,0-3-5-16,0 0-10 16,0 2-33-16,0 2-62 15,0-4-616-15</inkml:trace>
  <inkml:trace contextRef="#ctx0" brushRef="#br0" timeOffset="16179.54">17021 5578 2570 0,'0'0'549'0,"0"0"-487"15,15 2-61-15,9 1 99 16,9 3-8-16,3 4-34 0,13-4-15 15,11 2-8-15,3 6 3 16,10-5-15-16,-1 0-7 16,1 2-3-16,23-1-3 15,-5-4-1 1,11 0 1-16,16 2 0 16,6-5-4-16,3 0-1 0,11 3-3 15,1-4 2-15,-3 5-2 16,0 1 1-16,3 1 0 15,-10-4 0-15,-5 1-1 0,-9 4-1 16,-9-8-1 0,-13 4 0-16,10-3 3 15,-13 0-3-15,-8 3-3 0,5 3-6 16,-2-4 9-16,-16 1-1 16,4 0 1-16,-1 0 1 15,-15 3-1-15,-2-3 0 16,-13 0 0-16,6 0 0 15,-14-4-3 1,-10 5 3-16,-12-5-3 16,3 2-2-16,-9-2-7 0,-6 4-23 15,-6-1-61-15,-15-2-363 0</inkml:trace>
  <inkml:trace contextRef="#ctx0" brushRef="#br0" timeOffset="23783.329">12892 7889 2125 0,'0'0'654'0,"0"0"-507"15,0 0-88-15,0 0 8 16,0 0-11-16,0 0-26 16,0 0 3-1,0 0 1-15,0 0 88 0,0 0-49 16,0 0-37-16,0 0-1 16,0 0-3-16,6 0-8 15,-3 0-5-15,-3 0-6 16,9 0-2-16,-3-2 0 0,6 2-4 15,-3 0-1-15,9 0-2 16,3 0-1-16,3 0 0 16,4 0-3-16,-7 0 1 15,9 0 0-15,-3 0-1 16,-3 0 1 0,9 0-1-16,-5 0 0 15,5 0 0-15,0 0 1 0,0 0 0 16,9 0-1-16,-8 0 0 15,5 0 0-15,-6 0-2 0,-3 0 2 16,-3 0 1 0,7 0-1-16,-10 0 0 0,9 0 0 15,-6 0-2-15,-3 0 2 16,3 0 0-16,1 0 0 16,-7 0 0-16,3 0-1 15,-6 0-2-15,3 0 3 16,0 0 0-16,9 0-4 15,-2 0 1-15,2 0-3 16,-3 0-3-16,6 0 0 16,0 0 0-16,-3 0 1 15,10 0-3-15,-1 2 0 16,-6 2 4-16,0-2 1 16,1 1 1-16,-1 1 2 15,3-2-1-15,-3 4-1 16,0-6-1-16,1 0 2 15,-4 0 3-15,-3 0 0 0,6 0 1 16,-9 3 0-16,9-3-1 16,-5 2 1-16,5-2-1 15,-9 0-3-15,9 4 3 16,-6-4 0-16,4 3-2 16,-4-3 3-16,6 2 0 15,0 2 0-15,-9-2 0 16,9-2 0-1,1 4 0-15,-10-4-1 0,9 0 2 16,-6 0-1-16,-6 0 0 16,3 0 0-16,1 0 1 15,2 0-1-15,-9 0 0 16,6 0 1-16,0 6-1 16,6-6 0-16,-3 1 0 15,7-1-1-15,-10 5 1 0,9 0 0 16,0-2 0-16,0 0 0 15,1 0 0-15,5 0 0 16,-18 3 0-16,12-4-1 16,3-2 1-1,-5 4-5-15,2-2 4 16,6 1-4-16,-3 0 1 0,6 3 0 16,-2-3 0-16,-7 6-2 15,3-7 6-15,-6 2-1 16,13-2 1-16,-4 2 0 15,-3-4-1-15,-3 2 0 16,9-2 1-16,-8 0 0 16,-1 0 0-16,-3 0 0 0,-3 0 0 15,6 0 0-15,1 0 0 16,-4 0 1 0,3 0 3-16,3 0-2 15,6 0-2-15,1 0 4 16,5 0-3-16,-6 0 2 0,7 0-2 15,-7 0-1-15,6 0 3 16,-9 0-2-16,-5 0 4 16,5 0-1-16,-15 0 6 15,12 0 0-15,-15 0-5 16,6 0-4-16,1 0 5 16,-1 0 0-16,6 0-1 0,-9 0 4 15,9-2 1-15,1 2-7 16,-7-4-3-16,-3 4 0 15,3-2 5-15,-12 2-4 16,3 0-1-16,-6-4 4 16,0 4 1-1,-6 0 2-15,3-2-2 0,-6 2-2 16,-3 0-3-16,16 0 3 16,-16 0-2-16,6 0-1 15,-6 0 1-15,0 0-1 16,0 0 0-16,0 0 0 15,0 0-1-15,0 0-5 16,0 0-8-16,0 0-45 16,-6-9-176-16</inkml:trace>
  <inkml:trace contextRef="#ctx0" brushRef="#br0" timeOffset="39075.83">23730 7977 2103 0,'12'0'401'15,"0"0"-398"-15,9 0-3 16,6 0 27-16,7 0 19 0,-1 0-31 16,0 3 0-16,9 0 5 15,-9-3 13-15,7 3 22 16,-7 0 8-16,-3 0-41 16,9 2-10-16,7-5 12 15,-10 0-4-15,21 4 1 16,-12-4 4-16,1 0-1 15,5 0 29-15,-9 0 18 0,7 0-1 16,-7 0-23 0,6 0-24-16,0 0-14 0,-2 0 4 15,-10 0-12 1,12 0 1-16,-9 0-1 0,-5 0 8 16,2 0-9-16,-3 0 6 15,0 0 4-15,-9 0 9 16,-3 0 6-16,-2 0 2 0,2 0-9 15,-3 0-2 1,15 0-4-16,-6 0-2 16,3 0-9-16,-2 0 7 15,8 0-2-15,-3 0-2 16,3 0 2-16,-6 0-1 0,10 0 0 16,-7 0-1-16,3 0-3 15,-3 0 5-15,9 0-6 16,-8 0 4-16,-4 0-4 15,3 0 4-15,0 0-3 16,0 0-1-16,4 0 0 16,-7 0 5-16,12 0-4 15,-3 0-1-15,-2 0 1 16,11 0 2-16,-9 0-2 0,-9 2-1 16,3 2 1-1,10 2-1-15,-13-4 0 16,3 2 1-16,0-2 0 15,0-2-1-15,1 0 1 16,-4 6 0-16,9-6-1 0,-6 0 1 16,1 0 1-16,-1 3 0 15,-3-3-3-15,3 3 2 16,6-3-1-16,-8 3 0 16,2 0 1-16,-3 0-1 0,6-1 0 15,3-2 0-15,-5 4 0 16,-1-4 0-1,3 0 1-15,-6 0 3 16,6 0-4-16,-2 0 0 16,5 0 0-16,-6 0 0 15,-9 0 1-15,9 0-1 0,1 0 4 16,-10 0-3 0,9-4 0-16,0 2 2 0,-6 2-2 15,3-3-1 1,4 0 5-16,-1 0 4 0,-3 0 5 15,3 3-9-15,-6 0 3 16,4 0-1-16,2 0-1 16,3 0-5-16,-6 0-1 15,-6 0 4 1,13 0-4-16,-7 0 1 0,3 0-1 16,6 0 0-16,-6 0 3 0,1 0-2 15,-4-3 2 1,-3 3 1-16,-6 0-1 0,-6-6 4 15,9 6 4-15,-12 0 4 16,-6-2 3-16,0 2-9 16,0 0 2-16,-6 0-8 15,0 0 1-15,0 0-4 16,0 0-43 0,-6 0-160-16</inkml:trace>
  <inkml:trace contextRef="#ctx0" brushRef="#br0" timeOffset="52807.5">4688 11398 1563 0,'0'0'928'16,"0"0"-665"-16,0-2-117 0,0-2-36 15,0 4-47-15,0-6-24 16,0 6 2-16,0 0-18 16,0 0 165-16,0 0-131 15,13 0-35-15,-7 0 2 16,12 0 6-16,3 10-7 16,6 1-8-16,21-1 4 15,13 3 1-15,2-6-9 16,6 1-4-16,19-2-5 0,-10 0-2 15,-2-4-17-15,5-2-2 16,-17 0-9-16,-1 0-14 16,0 0-28-16,-5 0-179 15,-19 0-641-15</inkml:trace>
  <inkml:trace contextRef="#ctx0" brushRef="#br0" timeOffset="53189.8">5506 11256 3014 0,'0'0'304'16,"0"0"-249"-16,0 0-55 16,0 0 1-16,6 0 21 15,6 8 1-15,16 10-5 0,-1-1-5 16,-3 1-5 0,3-1-1-16,-3-2-2 15,0 2-1-15,1-5-4 16,-13 2 0-16,0-2-3 15,-6 1 2-15,-6 0 0 16,0 0 1-16,0 8 3 16,-30 1 2-16,-4 8-5 0,-20 4 0 15,-37 28-19-15,22-9-89 16,-3-9-295-16</inkml:trace>
  <inkml:trace contextRef="#ctx0" brushRef="#br0" timeOffset="55720.15">13142 10977 2839 0,'49'-9'154'0,"8"1"-126"0,12-4-14 16,22 3 10-16,-1 9 19 16,13 0 8-1,-6 0 12-15,2 15-22 16,10 19-4-16,-13 8-18 0,-11 13-8 15,-1 5-7 1,-17 0-4-16,-16 14-1 0,-12-1-23 16,-11 12 8-1,-16 2 16-15,-12 7 18 0,-12 3 26 16,-37-7-11-16,-11-1-10 16,-16-14-4-16,-23-4-8 0,-4-13-3 15,-20-14-1-15,-31-12-6 16,-55-18 7-16,-47-14-8 15,-4-48 0 1,40-18 0-16,57-1 0 16,72 12 0-16,28-13 24 15,3-11 1-15,2-26-22 16,31-19-3-16,27-1-20 0,18-3-7 16,115-17-6-16,-9 40-142 15,6 24-295-15</inkml:trace>
  <inkml:trace contextRef="#ctx0" brushRef="#br0" timeOffset="58173.219">19148 12089 2236 0,'-24'0'321'0,"-9"-3"-244"16,0-9 28-16,-9-2 28 0,5 0-12 15,-8-7-54 1,0-3-16-16,-9-4 30 16,5-8 11-16,-5-6-38 15,3-6-21-15,-7-10-2 16,4-8 8-16,3-2-16 16,5-11-5-16,7 1-2 0,15-3-3 15,0 4 9-15,24-2-7 16,0 9-3-16,0-1 15 15,30 10-15-15,9 2-11 16,10 4-1-16,11 11 0 16,18-3 0-16,-2 13-2 15,23 3 1-15,7 5-2 0,12 4 2 16,6 9 1-16,11 7 1 16,-5 6-1-16,-6 0 0 15,-6 6 0-15,-16 26-1 16,-8 9 1-16,-19 12-4 15,-2 12 0 1,-7 10 0-16,-9 10 1 16,1 7 2-16,-7 1-2 15,-3 1-1-15,-14 2-5 0,-16-2 3 16,-6-6-6 0,-12-3 5-16,0-10-4 0,-30-4-2 15,-31-6 4-15,-20-13 9 16,-10-9 8-16,-24-4-8 15,-20-10 3-15,-7-15 1 16,-9-8-3-16,0-6-1 16,6 0-8-16,-15-35-8 0,42 1-19 15,28-2-247-15</inkml:trace>
  <inkml:trace contextRef="#ctx0" brushRef="#br0" timeOffset="67548.45">4688 12660 2605 0,'0'0'474'15,"0"-3"-371"1,0 3 69-16,0-2-13 15,0-2-85-15,0-2-31 16,0 4-9-16,0 2-14 16,13-4-7-16,-1 4-6 15,-9 0-1-15,12 0-1 16,3 0 1-16,18 0 0 0,-6 0 2 16,15 0-4-1,10 0 0-15,2 0-4 0,16 0 1 16,-13 0-1-16,9 0 0 15,4 0-2-15,-22 0-11 16,6 0-7-16,-11 0-19 16,-10-9-50-16,-9 3-64 15,-12-6-370-15</inkml:trace>
  <inkml:trace contextRef="#ctx0" brushRef="#br0" timeOffset="67906.459">5253 12403 3332 0,'0'0'152'16,"0"0"-116"-16,0 0-5 15,0 0-1-15,0 0-23 0,0 0 5 16,18 0-5-16,-6 2-1 15,15 19 1-15,-6 3-2 16,3-4-1-16,10 6 0 16,-1 3-4-1,0 3 1-15,-3 3-1 0,-3-4 1 16,1-9-1-16,-13 2 0 16,0-9 0-16,-15-3-4 15,0-5 4 1,0 12 6-16,-15 1 7 15,-22 9-3-15,-17 3-5 0,6 9-5 16,-25 6-13-16,7-12-106 16,18-13-877-16</inkml:trace>
  <inkml:trace contextRef="#ctx0" brushRef="#br0" timeOffset="78080.66">8745 14156 1990 0,'-12'2'164'0,"12"3"-114"16,0 0 744-16,0-5-482 0,0 6-209 16,0-6-47-16,0 0-13 15,0 0-7-15,0 0-12 16,0 2-12 0,0 1-2-16,12 0 3 15,6 3 4-15,9 0-1 0,21 3-4 16,10-1-1-16,14-3-2 15,13 1-3-15,11 3 1 16,-2-3-7 0,14-2 0-16,-17-4 0 0,-6 1-17 15,-19-1-12-15,-15 5-12 16,-18-3-24-16,-20 1-49 16,-10 6-323-16,-3-9-1519 0</inkml:trace>
  <inkml:trace contextRef="#ctx0" brushRef="#br0" timeOffset="79328.959">8817 15329 518 0,'3'0'1161'16,"-3"0"-894"-16,6 0-143 15,6-3-83-15,-6 3 55 16,0-5 720-16,-3 1-602 16,7-4-137-16,-4 5-16 0,0 0-1 15,0 3-9-15,3 0-9 16,-3 0-6-16,6 0-6 15,15 0-3 1,-9 0-9-16,21 0 1 16,4 0-7-16,17 0-1 15,6-3-5-15,13-2-6 0,-7-1 0 16,19 6-27-16,-19 0-41 16,-27 0-109-16</inkml:trace>
  <inkml:trace contextRef="#ctx0" brushRef="#br0" timeOffset="83473.81">29371 11088 2236 0,'0'0'30'0,"-6"0"-27"0,-3 0 633 16,9-3-315-16,0 0-215 15,0-1-30-15,0-1-16 16,0-2-11-16,0 0-23 15,0 1-10-15,9 0-7 16,-3 0-3-16,6-2-2 0,3 2 0 16,3 0 0-1,9 4-4-15,7 2 0 0,-4 0 1 16,0 0-1-16,18 16 0 16,-9 10 0-1,-2 13 0-15,5 0-1 16,-3-1 1-16,-12 8-1 15,-9-2 0-15,-6 6-4 0,-5-3 0 16,-7 2 5-16,0 2-1 16,-19 1 1-16,-23 2 0 15,6 9 1-15,-12 1 2 16,-7 3-2-16,1 10 4 16,3 2-2-16,5-3-3 15,1 2 5-15,6 1-4 16,12-3 2-16,-3 0-3 15,8 1 0-15,-5-1 1 16,9 4 1-16,0-7 1 16,-6 6-3-16,9 0 1 0,0-6 1 15,3 2 1-15,6-4-3 16,-3 2 0-16,9-3 5 16,0-2-2-16,0 1 0 15,0-3-3-15,9-2 1 16,3-6-1-16,0-2 0 15,9-4 0-15,6-8 3 0,-3 0 2 16,9-5 0 0,7-7-4-16,-1-4 3 15,0-3-3-15,0-3 2 16,-2-4-3-16,-7-1 0 16,-3-7 1-16,-3 1-1 15,0-5 0-15,-15 0 0 0,3-3 3 16,0-1-3-16,-6-2 4 15,-6 0 3-15,0 4 1 16,0-4 3-16,0 0-4 16,0 0-1-16,0 0-2 15,0 0-4 1,0 0 6-16,0 0-1 0,-6 5-1 16,-6 1-1-16,0 3 0 15,-3 0 0-15,-3 9-1 16,-9 5 1-16,0 3-3 15,-3 3 2-15,-4 7-1 16,1 4 1-16,-6 5-1 16,6-3-1-16,9 9 0 15,-4-1 1-15,1-4-1 16,6 7 0-16,12-1 0 0,-9 7 1 16,12 2 1-16,3 7 0 15,-3 5 0-15,6 4-1 16,-6 2 1-16,-3 0 1 15,9-3-3-15,0 2 5 16,0 1-5-16,0-6 3 0,0 0 0 16,0 1 0-16,0-1-1 15,15-2 1 1,-9 4-1-16,-3-4 1 16,3 5-3-16,3-3 2 15,0 4 0-15,0-4-2 16,0 2 0-16,-3 2 0 0,6-8 1 15,-3-2-1-15,-3 2 0 16,0-10 0-16,0-10 0 16,-6 0 0-16,0-1 1 15,3-8 1 1,-3-2-2-16,0 3 0 16,0-3 1-16,0 0-1 15,0 1 0-15,-3-5 0 0,-9-1 0 16,6 2 1-16,-3-3-1 15,-3 0 1-15,6 3 2 16,-6-3-3-16,-3 0 3 0,0 3-1 16,6 2 0-16,-12-1-2 15,9 7 4-15,-3-9-1 16,2 5 0-16,-5-2-1 16,6-1 2-16,3-5-2 15,-3 1-1 1,0-1 2-16,6-5 0 15,-3-4-3-15,-3-2 2 16,6-1 0-16,-3-1 0 0,0-4 0 16,-15 1 2-16,9-3-4 15,-1-11 1-15,-11 4-1 0,9-5-4 16,-6 0-7-16,-3 0-10 16,-12-16-15-16,5-7-53 15,10-3-258-15</inkml:trace>
  <inkml:trace contextRef="#ctx0" brushRef="#br0" timeOffset="90510.19">27479 8056 1464 0,'0'-14'1652'16,"-10"5"-1571"-16,10-3-75 15,0 4-6 1,0 2 32-16,0 2 9 16,0 2-10-16,0-2-8 15,0 4 10-15,0-5-1 0,0 5 1 16,0-3 15-16,0 3-11 15,0 0-5-15,0 0-9 16,0 0-4-16,0 0-13 16,0 0 1-16,-6 8-6 15,0 22 1-15,0 11 2 16,-3 18 5-16,0 16 3 16,0 14-3-16,-6 4 0 15,6 3 1-15,3 2-2 16,-12-5 1-16,9-5-5 15,3-10 1-15,-3 0-2 16,-3-11 6-16,0-4-4 16,3-7 0-16,-1-6-3 15,4-12 1-15,-6-12-2 16,9-6-1-16,3-7 2 0,0-5-2 16,0-8 0-16,0 4 0 15,0-4 0-15,0 0-4 16,0 0-16-16,-6 0-20 15,6-16-66-15,-6 0-369 0</inkml:trace>
  <inkml:trace contextRef="#ctx0" brushRef="#br0" timeOffset="90945.16">27086 8861 2819 0,'0'-3'433'16,"0"3"-324"-1,0 0-43-15,0 0-7 16,0 0-11-16,0 0-22 15,0 0-13-15,0 8 2 16,9 23 8-16,3 9 7 16,-9 5-12-16,12 9-3 15,-9 2-2-15,0 1-1 0,10-3-3 16,-10-7-2-16,0-2-1 16,-3-7 0-1,-3-6 0-15,18-5-1 0,-12-7 1 16,0-9-2-1,-3-2-1-15,12-6 1 0,6-3 4 16,3 0 6-16,18-15-1 16,7-18-5-16,8-4-7 15,13-11-1-15,8-13-12 16,-21 11-14-16,-11 10-77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14:45.8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6898 4712 2367 0,'0'0'180'15,"0"0"-142"-15,0 0-23 16,0 0 6-16,0 0-10 16,0 0-9-16,0 0 16 15,0 0-14-15,0 0-2 16,0 2 194-16,0-2-34 0,0 0-87 16,0 0-18-16,0 0 18 15,0 0-15-15,0 0-22 16,0 0-16-16,0 0-6 15,0 0 1-15,0 0-3 16,0 0 10-16,0 0 4 0,0 0 0 16,0 0-3-16,0 0-7 15,0 0-2-15,9 0-5 16,3 6 3-16,3-3-6 16,9 3-1-16,-6-3-2 15,15 3 2 1,1 0-1-16,-4-1 1 15,12-2 1-15,0 0-3 16,13-3 0-16,-10 0-5 0,6 0 3 16,-6 0-3-16,-5 0 0 15,-1 3 1 1,-6 4-1-16,-9-6 0 0,3 4 0 16,1-4 0-16,-10 5 0 15,9-3 0-15,-3 0-1 16,-3 0 1-16,-3 1 0 15,9-2 0-15,-8 2 0 16,-1-2 0-16,3 6 0 0,6-4 0 16,-9 2 0-16,3-4 0 15,3 2 0-15,3 2 0 16,1-4 0-16,-13 6 0 16,12-3 0-16,-6 1 0 15,0-5 0-15,3 3 0 16,-3-2 0-16,4 1 1 15,8-3-1-15,0 0 0 16,-3 0 0-16,18 0 0 16,-5 0 1-16,-10 0-1 15,9 0 0-15,-3 0 0 16,-14 0-1-16,8 0 1 16,0 0 0-16,0 0-1 0,-3 0 1 15,10 0-1-15,5 0 0 16,0 0-1-16,6 0 1 15,-2 0-4 1,2 0 1-16,-6 0 4 16,1 0 0-16,-1 0 0 15,0 0-6-15,0 0 6 0,4 0 0 16,-1 0-10-16,6 0 7 16,-8 0 2-16,14 0-5 15,-3 0 6-15,-8-3-3 16,11-3 2-16,-6 5 1 15,-9-5 0-15,1 0 0 0,-13-1 0 16,3 1 0-16,-6 4 0 16,-2-2 0-16,5 4 0 15,3 0 0-15,-6 0 1 16,3 0-1-16,1 0 0 16,-1 0 1-16,-9 0 1 15,3 0-1 1,0 0 0-16,-6-2 4 0,3 2 1 15,1 0 0-15,2-4-2 16,6 4 0-16,-9 0-1 16,9 0-2-16,1 0 2 0,-1 0-2 15,0-2 1-15,-3 2-2 16,6 0 1-16,1-4-1 16,-4 0 0-16,6 0 1 15,0 2 2-15,-9-2 2 16,10-2-2-16,-7 3-2 15,0-3 1-15,0 0-2 16,-3 0 6-16,-2 5-1 16,5-6-2-16,-9 4 0 15,3-8-3-15,0 5 4 16,-6 0 0-16,10 0 2 16,-4 3 3-16,-3-6-4 0,-12 7 2 15,9-2 1-15,-12 4 0 16,0 0 1-1,6 0 5-15,-12 0-5 16,6 0-6-16,-3 0 2 16,6 0 1-16,-6 0-3 0,4 0 2 15,-4 0 2-15,0 0-2 16,-6 0 4-16,0 0-3 16,3 0 0-16,-3 0-2 15,0 0 3-15,12 0-3 16,-12 0-1-16,6 0-3 15,-6 0 0-15,0 0 0 0,0 0 2 16,0 0-1 0,0 0-2-16,0 0-5 15,0 0-4-15,-18 0-21 16,9 0-106-16</inkml:trace>
  <inkml:trace contextRef="#ctx0" brushRef="#br0" timeOffset="3409.91">5524 6031 2678 0,'0'0'197'0,"0"0"-115"15,0 0-44-15,0 12 12 16,0 15 7-16,0 1 140 0,0 7-122 16,0 3-33-16,0 3-13 15,0 4-13-15,0-2-8 16,0-5-4-16,0 0-4 16,0-2-16-16,-6-7-80 15,0-12-471-15</inkml:trace>
  <inkml:trace contextRef="#ctx0" brushRef="#br0" timeOffset="3839.09">5313 5833 3297 0,'0'-21'150'15,"0"-6"-140"-15,24-2-7 16,10-1 9-16,11 4-3 16,3 6-1-16,12 7-3 15,4 8-4-15,11 5 1 16,-5 0-2-16,2 36-4 0,7 17-4 16,-7 14 4-16,-9 14 0 15,-14 11-1 1,-7 1-1-16,-15 0 5 15,-21 3-4-15,-6-5 5 16,0-6 9-16,-39-9 9 16,-18-8 9-16,-13-19 9 15,-20-8 2-15,-10-23-9 16,-15-18-12-16,-5 0-3 0,-4-44-5 16,9-31 1-1,31-25-2-15,17-59 12 0,19-57-14 16,48-39-6-16,0 24-10 15,51 56-24-15,67 55-31 16,-18 64-40-16,-4 22-306 0</inkml:trace>
  <inkml:trace contextRef="#ctx0" brushRef="#br0" timeOffset="5534.98">16649 6432 3066 0,'0'0'337'15,"0"0"-326"-15,22 0-11 16,5 0 0-16,3-3 19 15,3-3-7-15,0 4-3 16,-3 2-4 0,-8 0-5-16,-1 0 0 0,-15 0 0 15,0 0-6-15,-6 8 1 16,0 10-8-16,0 5 13 16,-27 15 0-16,-1-3 11 0,-8 6-10 15,9 0 9-15,0-9-10 16,9-2 5-16,6-8-5 15,0-10 0-15,12-2 0 16,0-1 0 0,0-7 7-16,0-2-6 15,0 0 6-15,6 0-2 0,18 0 4 16,9 0 1-16,9-11-10 16,28-16-14-16,-22 6-42 15,0 1-246-15</inkml:trace>
  <inkml:trace contextRef="#ctx0" brushRef="#br0" timeOffset="6074.69">16553 6078 55 0,'0'-12'3267'16,"0"-3"-3131"-16,0 1-107 15,3 0 2-15,30 2-5 16,-6-2-6-16,21 8-9 0,4 2-7 16,8 4 1-16,10 0-2 15,-1 30 1 1,12 11-4-16,-11 11-1 16,2 7 1-16,1 9-8 0,-16 7 8 15,-12 8-1-15,-11-8-3 16,-16 7 1-16,-9-6-8 15,-9-5 11-15,-27-8 0 16,-40-6 8-16,-23-8 10 16,-61-8-1-16,-36-15-7 0,6-14-4 15,18-12 4 1,30-12-1-16,57-29 6 0,13-20 1 16,3-20-6-16,47-20-10 15,13-9-14-15,58-4-14 16,87-18-18-16,-16 29-68 15,-8 24-576-15</inkml:trace>
  <inkml:trace contextRef="#ctx0" brushRef="#br0" timeOffset="7558.54">4806 13063 2661 0,'0'-10'812'16,"0"0"-751"-16,0-1-24 16,0-6 4-16,9 4-12 15,6-5-14-15,3 2-12 0,10 3 5 16,-7 1-4-16,6 0-2 16,3 4-1-16,-12 5-1 15,-6 0 0-15,-3 3 0 0,3 0-8 16,-12 0-1-16,0 0-4 15,0 6-2-15,0 14-16 16,0 1 23 0,-21 5 0-16,-6-1 4 15,9 1 4-15,0-6-1 16,-6-2 2-16,15-2 1 0,9-6-2 16,0-1 0-16,0-3-8 15,0-4 4-15,0 2-2 16,9-4 6-1,15 2 3-15,-6 1-2 0,0 3-1 16,9 6 1-16,0 0-1 16,-15 8 0-16,10 6 0 15,-19-3-1-15,12 13-3 16,-15-4-6-16,0-3 10 16,-6 4 0-16,-28-5 0 15,-5-2 0-15,-12-5-15 0,-34-11-40 16,10-10-117-16,18 0-469 15</inkml:trace>
  <inkml:trace contextRef="#ctx0" brushRef="#br0" timeOffset="8108.469">4652 12551 3331 0,'0'-12'177'15,"0"-2"-134"-15,21 2-7 16,19-5-5-16,11 6-16 16,24 2-6-16,19 3-3 15,12 6 3-15,-7 0-3 16,16 37-4-16,-22 7-2 16,7 17 0-16,-22 18-3 0,-5 10 3 15,-28 10 0-15,-15 12-2 16,-15 7 2-16,-15 2 2 15,-15-1-2-15,-33-4 1 16,-30-7 7-16,-22-13 1 16,-15-21 3-1,-51-11-5-15,-21-38 0 16,12-25-2-16,12 0-1 0,30-63-3 16,25-53-2-16,-7-70 1 15,21-54-12-15,31 8 3 16,51 51 5-16,12 69 4 15,51 44-13-15,34-4-2 16,45-7-14-16,87 12-36 0,-24 27-38 16,-27 28-351-16</inkml:trace>
  <inkml:trace contextRef="#ctx0" brushRef="#br0" timeOffset="10312.77">16716 12660 3236 0,'18'-9'151'16,"24"1"-116"-16,6-2 8 15,16 7-12-15,17 3-9 0,4 0-8 16,-1 9-2-16,-8 23-5 15,-1 15-4-15,-17 6-3 16,-10 8 3-16,-6 10-3 16,-24 8 0-16,-3 6-1 15,-15 3-3-15,0 2-1 16,-18 0 5-16,-27 1 8 16,-9-3 1-16,-19-5 2 15,-2-15 0-15,-16-10 1 16,-8-15-3-16,-4-13-2 15,-12-19-2-15,-5-11-5 16,-4 0 0-16,0-43-2 16,-6-30 2-16,13-27 0 0,11-44-16 15,43 0 0-15,23-16 16 16,34 5 1 0,21 26-1-16,43-8 0 15,26 26-15-15,19 22-16 16,60 31-36-16,-18 26-81 15,-22 26-430-15</inkml:trace>
  <inkml:trace contextRef="#ctx0" brushRef="#br0" timeOffset="13535.94">6816 7170 3071 0,'0'0'192'0,"0"0"-115"0,0 0-37 15,9 0 51-15,6 0-20 16,3 0-48-16,22 0-12 15,5 0-4-15,3 2 1 16,13-2-1-16,2 7-1 16,12-5-1-16,-8-2 1 15,-1 4-6-15,10-2-2 0,-10 2-4 16,-9 1-28-16,-14 1-23 16,11 5-41-16,-21-1-150 15,-12-5-319-15</inkml:trace>
  <inkml:trace contextRef="#ctx0" brushRef="#br0" timeOffset="13818.94">7015 7374 2625 0,'0'0'666'0,"-6"0"-600"16,6 0-20-16,0 0 26 16,0 0-4-16,0 0-26 15,0 0-12-15,6 0 1 16,3 0-19-16,19 0-4 0,5 0-3 16,9-5-5-16,15 0 3 15,1-1-3-15,20-4-6 16,40 1-29-16,-24 6-101 15,-7-2-632-15</inkml:trace>
  <inkml:trace contextRef="#ctx0" brushRef="#br0" timeOffset="15447.05">475 7077 1492 0,'0'0'1728'16,"0"0"-1614"-16,9 0-41 16,-6 0 3-16,-3 0-6 15,0 0-28-15,9 0-22 16,-3-4-4-16,-6 2-2 15,0-4 0-15,0-4-3 16,0 4-6-16,0-3 3 16,-15 2-4-16,-3-3-4 0,-6 5-9 15,3 1 0-15,-6 2 3 16,-1 2 1-16,1 0-2 16,6 0-7-16,-6 11-4 15,9 11-9-15,3-2-5 16,3 0 8-16,12 2-7 15,0 0-10 1,0 1 8-16,0-3 16 0,18 4 8 16,9-1 5-16,-9 1-3 15,-3 2 3-15,0-5 3 16,3 2 1-16,-9 0-6 0,-9-1-3 16,10-11 8-16,-10-2-22 15,0 3 1 1,-28-8-18-16,-23 0-14 15,3-2-117-15,5-2-165 0</inkml:trace>
  <inkml:trace contextRef="#ctx0" brushRef="#br0" timeOffset="15926.96">626 7345 3318 0,'0'0'127'0,"0"8"-102"0,0 3-17 16,0 3-7-16,0 8 2 16,0 9-3-16,0 1 0 15,0 5-30-15,-6-7-135 16,-3-12-859-16</inkml:trace>
  <inkml:trace contextRef="#ctx0" brushRef="#br0" timeOffset="18750.9">1058 7191 2605 0,'-3'0'538'16,"3"0"-393"-16,0 0-39 16,0 0-9-16,0 0-23 15,0 0-32-15,3 0-12 16,-3 0-3-16,12 0-8 16,-12 0-10-16,0 0-3 0,6 0-1 15,6 0-5-15,15 0 4 16,3 0-4-1,18 0 0-15,10 0 2 16,8 0-2-16,-2 1-5 16,5 6-21-16,-3-4-13 15,7-3-65-15,-7 0-203 16,-30 0-588-16</inkml:trace>
  <inkml:trace contextRef="#ctx0" brushRef="#br0" timeOffset="19044.129">1550 7112 2041 0,'0'0'1203'16,"0"0"-1137"-1,0 1-54-15,6 10 8 0,6-1-2 16,9 6-5-16,6 0-6 15,-12 5-7-15,9 0 0 16,-12-4 1-16,0 4 0 16,-6-7-1-16,-6 5 0 15,0-2 8-15,0 0 0 16,-12 3 5 0,-15 5-13-16,-9 7-28 0,-6-6-125 15,11-10-372-15</inkml:trace>
  <inkml:trace contextRef="#ctx0" brushRef="#br0" timeOffset="19807.05">2395 7071 2978 0,'-6'-10'482'0,"6"2"-442"15,-9 4 10-15,9 0 18 16,0 4-22 0,-3 0-26-16,3 0-9 0,0 0-5 15,0 0-5-15,0 8 0 16,-7 16-1-16,7 11 9 16,0 3 0-16,0 3 2 15,0-4-3-15,7-5-5 16,11-2 1-16,9-4-4 0,0-9 0 15,3-8-3-15,-3-9 2 16,7 0-4-16,-1 0-2 16,-18-29-3-16,9-4-2 15,-21-7-5-15,-3-8-5 16,0 6-3 0,-12-2-17-16,-12 9 15 0,-9 10 13 15,-7 12-18-15,1 6-45 16,6 7-157-16,6 0-661 0</inkml:trace>
  <inkml:trace contextRef="#ctx0" brushRef="#br0" timeOffset="20223.809">2920 6994 3322 0,'0'0'143'0,"0"0"-104"16,0 0-8-16,0 0-13 16,0 0-18-16,0 26 9 15,0 7 0-15,0 7 3 0,0 1-2 16,9 4-3-1,-3-5-5-15,-6-1-2 0,0 8-16 16,0-16-48 0,0-8-156-16</inkml:trace>
  <inkml:trace contextRef="#ctx0" brushRef="#br0" timeOffset="20614.76">3267 7002 3226 0,'0'10'246'0,"0"-2"-213"15,0 12-16-15,0 7 6 0,0 3-6 16,0 2-2-16,0 3-12 15,0-3 2-15,0 0-5 16,0-2 0-16,0-2-30 16,0-4-44-16,0-7-142 0,0-11-868 0</inkml:trace>
  <inkml:trace contextRef="#ctx0" brushRef="#br0" timeOffset="21049.9">3554 7053 3229 0,'0'0'339'16,"0"0"-306"-16,0 0-19 15,0 0 5-15,0 18-5 0,0 4 13 16,0 9-7-16,0 0-5 16,0-1 2-16,12 2-8 15,0-6-3-15,9-3-3 16,0-9-3-16,-6 2 0 0,15-14 0 15,0-2 0 1,1 0 0-16,-1-23-2 16,-3-15-6-16,-3-8-7 15,-18-5 1-15,-6 4 4 16,0 3 3-16,-18 15 7 16,-21 11 2-16,-12 18-2 15,-40 6-38-15,22 31-60 16,11-3-480-16</inkml:trace>
  <inkml:trace contextRef="#ctx0" brushRef="#br0" timeOffset="22245.57">608 8135 1549 0,'-15'-2'1453'15,"-3"-2"-1370"-15,-6 4-58 0,2 0 34 16,-5 0-11-16,0 0-17 15,9 14-15-15,-12 4-8 16,21 3 2 0,-6-1-10-16,15-4-12 0,0 4 6 15,0-9 1-15,15 6-16 16,12 2 0-16,3 1 15 16,3 1 6-16,0 2 0 15,1-3-1-15,-10 1 0 16,-12 0-14-16,-3-6 1 15,-9-4 8-15,0-3-1 16,0-1 7-16,-9-1 57 0,-24-4-12 16,3 4-45-16,-16-6-60 15,13 0-99-15,9-12-219 0</inkml:trace>
  <inkml:trace contextRef="#ctx0" brushRef="#br0" timeOffset="22647.97">919 8411 2864 0,'0'0'522'16,"6"0"-487"-16,0 0-23 15,0 0-7-15,15 0-1 16,-12 0-4-16,9 0 0 16,-6 8-7-16,-9 10-2 15,-3-1-3-15,0 9-16 16,0 1 2-16,-3-1 26 16,-27 6 10-16,0-1 1 15,-6-6 7-15,2-1 1 16,7-6-3-16,6-4 3 15,9-5 2-15,6-4-11 0,6-2-9 16,0 6 6-16,0-6-2 16,6 0-4-16,21 0 3 15,0-3 1-15,4 3-5 16,14-3-10-16,3 0-59 16,-9 0-240-16</inkml:trace>
  <inkml:trace contextRef="#ctx0" brushRef="#br0" timeOffset="22973.35">1347 8384 3440 0,'0'0'153'16,"0"0"-110"-16,0 0-1 0,21 0-16 15,1 0-20-15,14 0-3 16,9 0-3-1,0 0 0-15,7 0-17 0,2 0-23 16,3-6-43-16,-20-3-47 16,5 4-415-16</inkml:trace>
  <inkml:trace contextRef="#ctx0" brushRef="#br0" timeOffset="23252.29">1577 8244 3395 0,'0'0'118'0,"0"0"-81"0,0 0 16 15,6 0-21-15,9 0-26 16,15 0-5-16,-12 0 0 16,9 9-1-1,0 9 0-15,-5-4 0 16,2 9-2-16,-6 3-1 0,-12 1-1 15,9-4-2-15,-9 4-2 16,-6-1-5 0,0 3 4-16,-6 0-9 0,-21 7-8 15,-24 7-15-15,11-1-39 16,4-13-474-16</inkml:trace>
  <inkml:trace contextRef="#ctx0" brushRef="#br0" timeOffset="25362.86">2796 8039 1971 0,'0'0'774'16,"0"0"-577"-16,0 0-24 16,0 0 17-16,0 0-96 15,0 0-46-15,0 0-11 16,0 0 1-16,0 0-1 0,0 0-6 15,0 0-7-15,0 0-9 16,0 0-5 0,0-3-4-16,0 3-2 15,0 0-4-15,0 0 3 0,0 0-1 16,0 0-2-16,0 0 1 16,0 0-1-16,0 0 0 15,0 0 0-15,0 0 0 16,0 0 1-16,0 0-1 15,0 0 0-15,0 0 0 0,0 0 0 16,0 0 1-16,0 0-1 16,0 0 0-16,0 0 1 15,0 0-1-15,0 0 0 16,0 0 0-16,0 0 0 16,0 0 0-1,-3 14-1-15,-3 11 1 16,-12 3-1-16,15 2-2 0,-3-2 3 15,0 4 0-15,0 2 0 16,-3-6 0-16,9 2-7 16,0 5-22-16,0-11-52 15,0-10-347-15</inkml:trace>
  <inkml:trace contextRef="#ctx0" brushRef="#br0" timeOffset="25931.129">3185 8059 3251 0,'0'-3'230'15,"-3"-3"-185"-15,-3 4 17 16,6 2-21 0,0 0-20-16,0 0-11 15,-6 0-7-15,0 8 1 0,-15 12 0 16,6 11 7-16,6 1 2 16,3 3 1-16,6-3-3 0,0-4-4 15,0-2-2 1,0-7-5-16,12-2-1 15,6-8-3-15,3-6-1 16,12-3 0-16,-11 0 0 16,5-8-15-16,0-21-10 0,-6-8 1 15,-15-4-5-15,-6 3 0 16,0 6 4-16,-6 3 2 16,-21 10 15-1,-6 6 2-15,-16 13-22 0,7 0-214 16,12 0-2114-16</inkml:trace>
  <inkml:trace contextRef="#ctx0" brushRef="#br0" timeOffset="26299.609">3542 8021 3205 0,'0'0'216'16,"0"0"-175"-16,0 0-13 16,0 15 5-16,0 8 11 15,0 10-3-15,0 2-18 16,0 3-14-16,0 5-3 0,0-2-6 16,0 1 0-16,0-7-5 15,0-3-36-15,0-9-83 16,0-11-956-16</inkml:trace>
  <inkml:trace contextRef="#ctx0" brushRef="#br0" timeOffset="28591.47">2343 8750 600 0,'0'0'2614'16,"0"0"-2479"-16,0 0-76 15,0 0 9 1,3 0-23-16,21 0-25 0,-5 0-4 15,20-3 6-15,3 0 4 16,28 1-3-16,5-4-4 16,31 0 2-16,45-6-2 15,42 0-6-15,51-5-5 16,34 2-3-16,-19 0-2 16,-56 7-2-16,-68 2 1 0,-35 6-2 15,-31 0-12-15,4 0-20 16,-7 0 7-16,-2 0-9 15,-13 0-18-15,-18-3-23 16,-15-7-166-16</inkml:trace>
  <inkml:trace contextRef="#ctx0" brushRef="#br0" timeOffset="31633.7">3783 8070 2136 0,'0'6'100'16,"0"4"-64"-16,-9-4 582 15,9-1-292-15,0-1-241 16,-6-4-48-1,6 2 2-15,0-2-11 16,0 0-16-16,0 0-12 0,0 0 1 16,0 0-1-16,0 0 1 15,0 0-1-15,0 0 0 16,0 0 0-16,0 0 1 16,0 0 3-16,0 0 3 15,0 0 2-15,0 0 3 16,0 6-6-16,0 8 0 0,0 2 8 15,0 5 2-15,0 1-4 16,0 4-5-16,0 4-2 16,0-2-2-1,0 2-2-15,0 8-1 16,0-5-43-16,0-7-241 0</inkml:trace>
  <inkml:trace contextRef="#ctx0" brushRef="#br0" timeOffset="45185.67">3605 5546 2743 0,'0'0'302'16,"0"0"-252"-16,0 0-29 16,0 0 11-16,0 0 2 15,9 0-1-15,-9 0 55 16,0 10-41-16,12 12-1 16,-6 5-16-16,6 7 4 15,3 13-7-15,-6 6 3 16,6 14-3-16,-9 8-7 15,10 10-4-15,-4 0-6 16,-6 3 0-16,6-5 1 16,-3-10-10-16,-3 0 6 15,0-6-3-15,-3-11-3 16,-3-4 0-16,9-13-1 0,-3-11 0 16,-6-3-4-16,0-9-18 15,0-4-37-15,0-8-47 16,0-4-198-16,-18 0-1968 0</inkml:trace>
  <inkml:trace contextRef="#ctx0" brushRef="#br0" timeOffset="45616">3545 6520 2125 0,'0'0'614'0,"0"0"-416"16,0 0-4-16,0 0-25 15,0 0-74-15,0 0-48 16,0 0-28-16,0 0-11 0,0 0-2 15,0 3 2-15,9 17 12 16,15 4 1-16,-3 5-4 16,-6 0-2-16,6 3-10 15,3-6 3 1,-6 5-1-16,0-11 0 16,4-2-3-16,-13-8 2 0,9 2 0 15,-12-9 4-15,3 1 5 16,0-4 3-16,6 0 5 15,3-9 0-15,9-21-12 16,-6-11-6-16,16-5-5 16,8-27-24-16,-12 11-41 15,-6 10-179-15</inkml:trace>
  <inkml:trace contextRef="#ctx0" brushRef="#br0" timeOffset="73234.48">9693 8531 665 0,'0'0'2523'0,"-3"0"-2362"16,3 0-91-16,0 0-15 0,0 0 4 15,0 0-20 1,0-4-10-16,0 2-10 16,0-5-1-16,3 4-5 15,12-1-4-15,3-2-2 16,18-4-3-16,3 0-2 15,0-1-2-15,13 10 0 16,-10-4-9-16,15 5-41 16,-14 0-63-16,-10 12-436 0</inkml:trace>
  <inkml:trace contextRef="#ctx0" brushRef="#br0" timeOffset="74538.28">11739 8645 1315 0,'0'-3'627'0,"0"3"-455"0,0-6-99 15,0 6 78-15,0 0-13 16,0 0-69-16,0-4-29 15,0 4 42-15,-9 0 30 16,9-2 28-16,0 2-34 16,-3 0-1-16,3-3 8 15,0 3-10-15,-6-2-32 0,6 2-16 16,-9-4-1-16,9 4-15 16,0 0-11-16,0 0-6 15,0 0-8 1,0 0-5-16,0-3-2 15,0 3-1-15,0-2 3 16,0-2-2-16,15-2-7 0,15 4 9 16,-3-4-1-16,18 4-8 15,-11-3 0-15,11 5 0 16,-15 0-7-16,-3 0-18 16,0 0-35-16,-6 0-52 15,-14 5-334-15</inkml:trace>
  <inkml:trace contextRef="#ctx0" brushRef="#br0" timeOffset="76385.87">14126 8507 869 0,'0'-2'1394'0,"0"2"-1045"16,0 0-182-16,0-4-2 15,0 4-17-15,0-2-3 16,3-2-33-16,6-1-28 0,-9 5-18 16,0 0-9-1,0-4-3-15,0 4-13 0,0 0-14 16,0 0-9-16,9 0-10 15,-3 0 2 1,12 0-4-16,10-1-1 16,17 1 0-16,12 0-4 0,10 0-1 15,17-11-28-15,-5 3-86 16,-22-6-2559-16</inkml:trace>
  <inkml:trace contextRef="#ctx0" brushRef="#br0" timeOffset="78596.07">9617 9593 1535 0,'0'0'780'0,"0"0"-594"0,0 0-33 16,0 0 103-16,0 0-57 15,0 0-43-15,0 0-49 16,0 0-33-1,0 0-17-15,0 0-14 16,0 0-15-16,0 0-3 16,0 0 0-16,0 0-3 0,0 0-7 15,0 0 0-15,0 0-4 16,0 0 1-16,0 0-5 16,0 0 1-16,0 0-8 15,0 0 0-15,18 0 0 16,6 0 5-16,10 0-2 15,-1 0-3-15,9 14-16 0,15 6-15 16,-17 1-53-16,-4-3-192 0</inkml:trace>
  <inkml:trace contextRef="#ctx0" brushRef="#br0" timeOffset="79540.62">11612 9627 2527 0,'0'0'722'0,"0"0"-624"16,0 0-18-16,0 0 4 0,0 0-12 15,0 0-24-15,0 0-18 16,0 0-8-16,0 0-2 16,15 0-7-16,6 0-5 15,-3 0-1-15,28 0-3 16,-1 0-4-16,9 0-7 16,10 0-35-16,-19 0-105 15,-12 0-1994-15</inkml:trace>
  <inkml:trace contextRef="#ctx0" brushRef="#br0" timeOffset="80736.52">14138 9638 3102 0,'0'0'299'15,"9"0"-236"1,6 0-25-16,13 0 12 15,20-6-19-15,-6 1-19 16,12 5-12-16,10 0-17 16,-10 0-84-16,-21-1-2476 0</inkml:trace>
  <inkml:trace contextRef="#ctx0" brushRef="#br0" timeOffset="90454.93">9762 11642 1464 0,'0'0'802'0,"0"-4"-592"16,-9 2-8-1,9-5 36-15,0 5-59 0,0-7-43 16,-6 6-25-1,6 0-29-15,0 1-24 16,0-1 0-16,-6-1-16 16,6 4-10-16,0 0-3 15,0 0-12-15,0-2-7 16,0 2-5-16,0-4-2 0,21 4-3 16,0 0 3-16,21 0 3 15,4 0-3-15,14 0-3 16,-3 0-11-16,22 15-42 15,-13 0-92-15,-15-9-733 0</inkml:trace>
  <inkml:trace contextRef="#ctx0" brushRef="#br0" timeOffset="91263.93">11503 11773 3177 0,'9'0'194'16,"-2"0"-126"-16,5 0-18 0,6 0 5 15,9 0-12-15,6 0-20 16,6 0-10-16,13-9-4 16,-1 7-2-16,9-5-7 0,-2 2-4 15,8 5-30 1,-21 0-81-16,-12 0-688 0</inkml:trace>
  <inkml:trace contextRef="#ctx0" brushRef="#br0" timeOffset="92318.08">14048 11659 3102 0,'0'0'287'0,"0"0"-214"16,0 0 9-16,0 0-15 16,0 0-20-16,6 0-28 15,6 0-14-15,21 0 4 16,6 0-4-16,10-4 0 16,8-1-5-16,0 5 0 0,4 0-7 15,-4 0-30-15,9 0-52 16,-20 0-241-16,-13 0-2002 0</inkml:trace>
  <inkml:trace contextRef="#ctx0" brushRef="#br0" timeOffset="92532.51">13996 11863 3281 0,'0'0'174'16,"0"0"-130"0,0 0 27-16,28 0-30 15,-4-10-24-15,15 4-17 16,3 0 0-16,16 6-12 16,2 0-52-16,-6 0-128 0,-18 0-1998 0</inkml:trace>
  <inkml:trace contextRef="#ctx0" brushRef="#br0" timeOffset="101796.98">3910 8982 853 0,'0'0'1894'0,"0"0"-1686"16,0 0-98-16,0 0 48 16,0 0-29-16,0 0-52 15,0 0-30 1,0 0 8-16,0 0-13 16,0 0-12-16,0 0-6 15,0 0-6-15,0 0-5 16,9 0-3-16,-3 0-2 15,9-5-5-15,9 4 1 16,6-3-4-16,-3 4-3 0,7 0-1 16,-7 0 3-16,6 10-4 15,-9 13-4-15,3 6-1 16,-9 4-3-16,4-2 0 0,-10 1 8 16,-6 0 4-16,-6 3 1 15,0-10 0 1,0-3 0-16,-15-4 3 15,-10-6-3-15,1-10 4 0,-9-2-2 16,0 0-2-16,-3-2 0 16,2-24 1-16,13-7-1 15,9-5 0-15,3 1 0 16,9-11-10 0,0 7-14-16,39-14-36 15,-2 10-127-15,-1 13-2453 0</inkml:trace>
  <inkml:trace contextRef="#ctx0" brushRef="#br0" timeOffset="105379.97">3635 8957 2540 0,'0'0'566'0,"0"6"-464"15,0-2-81-15,0-1-10 16,0 4 0 0,0 10 20-16,0-1 22 0,9 8-1 15,-9 3-10-15,6 1-4 16,3 5-6-16,-3 2 0 15,-3 5-10-15,12-2-10 16,-9 3-4-16,-6-3-4 16,6-2-3-16,4-6-1 15,-10-7-11-15,0-9-60 0,6-14-373 0</inkml:trace>
  <inkml:trace contextRef="#ctx0" brushRef="#br0" timeOffset="108796.239">3204 9036 1549 0,'0'0'950'0,"0"0"-644"16,0 0-127-16,0 0-39 16,6 0-37-1,-6 0-47-15,0 0-20 16,0 0 0-16,0 0 0 0,0 0-10 16,0 0 0-16,0 0 0 15,6 0-7-15,-3-2 5 16,12-4-13-16,-3 3-3 0,3 0-4 15,3 3-1 1,3 0-3-16,0 0-4 16,-6 0-4-16,6 9-8 15,1 17 0-15,5 4 7 0,-9 7 3 16,9 7-3-16,-18-3 1 16,12 10 8-1,-6-10-1-15,-15 2 1 16,0-7 0-16,0-4 0 15,0-6 1-15,-21-3-1 0,-3-11 4 16,-3-4 0-16,-12-8 3 16,-1 0-7-16,4-2 4 15,0-30 0-15,6-12-4 16,6-9-9-16,15-5-6 16,9-19-8-16,9 16-73 0,18 8-299 15</inkml:trace>
  <inkml:trace contextRef="#ctx0" brushRef="#br0" timeOffset="110543.709">2878 9072 2614 0,'0'0'585'16,"0"0"-440"0,0 0-68-16,0 0-21 15,0 0-16-15,0 0-13 0,0 0-10 16,0 0-10-16,0 0-4 15,0 17 0-15,0 12 2 16,0 13 3-16,9 13-6 16,0 4 2-16,0 6 3 15,3-1-4-15,-9-6-3 16,6-11 2-16,-3-6-2 16,0-11-16-16,-6-10-49 15,0-3-121-15,0-13-802 0</inkml:trace>
  <inkml:trace contextRef="#ctx0" brushRef="#br0" timeOffset="111168.5">2663 9903 2422 0,'0'0'880'0,"0"0"-795"16,0 0-67-16,0 0 48 16,12 0 13-16,28 0-40 15,5 0-10-15,21 0-4 16,25 0-4-16,17-12-2 15,22-2-1-15,9-4 3 16,3 0-14-16,-3-2-3 16,-9 5-2-16,-28 7-2 15,-17 5 0-15,-19 0-3 16,-21 3-7-16,-11 0-19 0,-16-8-14 16,-6-2-49-16,-3-1-491 15</inkml:trace>
  <inkml:trace contextRef="#ctx0" brushRef="#br0" timeOffset="119191.709">18143 7191 3145 0,'0'0'215'0,"0"0"-161"16,0 0 24-16,0 0 1 15,0 0-24 1,0 0-31-16,0 0-9 0,18 0-5 15,7 0 1 1,14 0 1-16,15 0 1 0,10-4-3 16,11 2-3-1,10 2-3-15,2 0-4 0,-2 0 1 16,-7 0-1-16,-6 0-8 16,-20 0-11-16,-4 6-9 15,-15-1-29-15,-12 10-53 16,-18-3-139-16,-3-4-247 0</inkml:trace>
  <inkml:trace contextRef="#ctx0" brushRef="#br0" timeOffset="119495.66">18267 7348 2903 0,'0'0'342'0,"0"0"-280"15,0 0-27-15,0 0 38 16,0 0-12-16,0 0-9 16,0 0-9-1,0 0-15-15,24 0-12 16,0 0 1-16,10 0-1 15,17 0-4-15,15 0-4 16,13 0-5-16,11 0-3 0,7 0-3 16,36 11-30-16,-31-5-44 15,-20 0-216-15</inkml:trace>
  <inkml:trace contextRef="#ctx0" brushRef="#br0" timeOffset="131356.349">20845 8537 3099 0,'0'0'388'15,"-3"0"-337"-15,3 0-36 16,0 0 9-16,0 0 13 0,0 0-22 16,0 0-8-16,0 0-1 15,0 0 4-15,0 0 1 16,0 0-1-16,3 0 3 16,12 0 2-16,12 0 1 15,6 0-6-15,9 0-4 0,7 0-3 16,-7 0-3-16,18 2-9 15,-5 6-18-15,8 4-45 16,-12-2-85 0,-2-5-623-16</inkml:trace>
  <inkml:trace contextRef="#ctx0" brushRef="#br0" timeOffset="132360.01">22662 8569 2843 0,'0'0'387'16,"0"-4"-293"-16,0 4-17 16,0-2-12-16,0 2-19 15,0-4-19-15,0 2-5 16,0 2 2-16,9-4-5 16,-6-2-4-16,18 4-4 15,6 0-1-15,6-2-3 16,3 2-7-16,7 2 1 0,2 0-1 15,0 0-4 1,-6 0-16-16,13 0-16 0,-19 0-49 16,6 2-357-16</inkml:trace>
  <inkml:trace contextRef="#ctx0" brushRef="#br0" timeOffset="133264.24">25960 8193 3324 0,'0'0'165'0,"0"0"-113"16,0 0 4 0,22 0-11-16,11 0-15 15,-3 0-12-15,24-7 1 0,1 1-5 16,14-7-7-16,-12 6-2 15,16-4-3-15,-7 1-2 16,4 0 0-16,-4 1-7 16,-9-2-12-16,1 5-18 15,-13-3-45-15,-12 3-121 16,-12-1-1182-16</inkml:trace>
  <inkml:trace contextRef="#ctx0" brushRef="#br0" timeOffset="133942.889">26229 7941 3098 0,'0'0'222'16,"0"0"-163"-16,0 0-4 16,0 0-12-16,-6 0-28 0,6 0-10 15,-15 0-4-15,9 0 7 16,-15 7 5-16,3 5 6 15,-7 3 5-15,-2-4-2 16,0 6-9 0,0-7-3-16,9 4-1 0,-6-5 2 15,3-3-3-15,-1 0-2 16,10 2-5-16,6-5 4 16,-9 0 1-16,12 0-2 15,-3 0-4-15,6-1 5 16,0-2-2-16,0 0 4 15,0 5-4-15,0-5 1 0,0 1 3 16,0 4-2 0,0 2-5-16,0-1 5 0,0 1-2 15,0 1-3-15,0 6 3 16,9-2-3-16,6 2 0 16,3-2 0-1,4 7 0-15,5-7-3 0,9 8-19 16,-3-5-59-16,6-4-398 0</inkml:trace>
  <inkml:trace contextRef="#ctx0" brushRef="#br0" timeOffset="140723.62">27732 6602 2858 0,'0'0'521'16,"0"0"-453"-16,0 0-19 0,0 0 19 15,0 0-19-15,0 0-21 16,0 0-12-16,0 0-6 16,0 0 8-16,0 0-4 15,-6 0-5-15,-12 0-2 16,9-6-4-16,-18-2-3 0,-13 8-7 16,4 0-2-1,-12 0 2-15,9 8 2 16,9 10-7-16,8 4-1 15,7 5-7-15,9 3 3 0,6-2-4 16,0 5-4-16,21 1-6 16,13 8 15-16,-1-6 3 15,0-2-5-15,-9-1 9 16,3-6 2 0,-18-5-9-16,0-8 3 0,-9-2-16 15,0-2 16-15,-24-8 13 16,-18 4-1-1,-9-6-37-15,-16 0-147 0,13 0-134 16,15-6-689-16</inkml:trace>
  <inkml:trace contextRef="#ctx0" brushRef="#br0" timeOffset="140919.75">27798 6921 2817 0,'0'2'602'16,"0"2"-550"-16,13 2-40 15,-7 11-8-15,3 9 1 0,-3 6-1 16,3 6-4 0,-9 15-19-16,0-8-117 15,-15-8-962-15</inkml:trace>
  <inkml:trace contextRef="#ctx0" brushRef="#br0" timeOffset="141596.53">27536 7740 3140 0,'0'-15'205'16,"6"4"-147"-16,-6-4-3 15,0 6-2-15,0 1-15 0,0 4-12 16,-6 3-14-16,-12 1-12 16,-15 0-2-16,-1 0-4 15,1 13 2-15,3 11 4 16,3 2-6-16,15 2-4 15,3 0-4-15,9 0-1 16,0 3-1-16,21-3 3 16,6 2 7-16,3-3 2 15,-6-4 4-15,3-3-4 16,-5 0-2-16,-13-8-3 16,-9 0 2-16,0-3-13 0,0-1 11 15,-21 4 9-15,-16-6 0 16,1 0 0-16,-18-6-10 15,11 0-48-15,4 0-225 16,12-6-1547-16</inkml:trace>
  <inkml:trace contextRef="#ctx0" brushRef="#br0" timeOffset="141900.58">27708 8001 3220 0,'9'0'149'0,"12"0"-125"15,-9 2-14 1,15 8-5-16,-9-2-5 0,-2 7 0 16,-16-1-21-1,0 4-15-15,0 2 36 0,-22 1 2 16,-2 3 36-16,-9-2 16 15,6 3 2-15,9-12-13 16,3 0-16-16,9-5-12 16,6-2-12-16,0 1-3 15,33-2 0-15,36-3-4 16,-11-2-57-16,8 0-171 0</inkml:trace>
  <inkml:trace contextRef="#ctx0" brushRef="#br0" timeOffset="142716.29">28363 6856 2428 0,'0'0'944'0,"0"0"-846"16,0 0-32-16,0 0-12 15,18 0-22-15,9 0-6 0,21 0-16 16,13 0 7-16,11 0-6 16,10 0 0-16,14 0-2 15,-14 0-9-15,-4 0 0 16,-11 0-15-1,-4 0-33-15,-24 0-59 16,-6 0-379-16</inkml:trace>
  <inkml:trace contextRef="#ctx0" brushRef="#br0" timeOffset="142941.91">28982 6728 3159 0,'0'0'221'0,"0"0"-173"15,0 0-15-15,6 0-20 16,18 0 8-16,-6 12-3 16,9 10-7-16,-6 4-10 0,-3 7-1 15,-9 2 0-15,-3 1 1 16,-6-1-1-16,0 3 0 16,-33 3 0-16,-18-2-2 15,-37 13-16-15,13-9-80 16,-1-11-211-16</inkml:trace>
  <inkml:trace contextRef="#ctx0" brushRef="#br0" timeOffset="143956.81">30068 6783 2737 0,'0'-6'632'0,"0"6"-565"15,0-3-24-15,0 1 18 0,0 2-20 16,0 0-20-16,0 0-8 15,0 0 0-15,0 0 0 16,0 0 2-16,0 0-5 16,0 0-1-16,0 0-2 15,0 0-4-15,0 0-2 0,0 0-1 16,0 0 0-16,0 0 0 16,0 5-1-1,0 5 1-15,0 2 1 16,0-1-1-16,0-5 0 15,0-1 1-15,0 1-1 16,0-6 0-16,0 3 2 0,0 0-1 16,-6 3-1-16,6 5 0 15,0 11 0-15,0 6-1 16,-12 7 1-16,12 6 0 16,0 1 1-16,0-5-1 15,0 5 0-15,0-10 0 16,12-3 0-16,3-8-4 0,6-9-2 15,12-7 2 1,1-5 4-16,-4 0 4 0,-3-4-4 16,6-24-8-1,-12-7-6-15,-12-9 1 0,0-2-7 16,-9-11-12-16,-9 2 17 16,-21 5 12-16,-15 6-3 15,-6 12-20-15,-10 12-27 16,4 13-39-16,12 7-251 15,8 0-2254-15</inkml:trace>
  <inkml:trace contextRef="#ctx0" brushRef="#br0" timeOffset="144237.72">30693 6804 3434 0,'0'6'122'15,"0"11"-97"-15,0 3-9 16,0 21 3-16,0 4-7 0,6 8-3 15,3 1-7-15,6 3-2 16,-15 4-14-16,0-8-61 16,0-21-310-16</inkml:trace>
  <inkml:trace contextRef="#ctx0" brushRef="#br0" timeOffset="144626.979">31336 6813 2676 0,'0'0'915'0,"0"0"-841"15,0 0-62-15,0 14-10 16,0 21-2-16,0 12 11 15,0 9-6-15,0-1-5 16,0-2 0-16,3-7-1 16,-3-4-37-16,0-11-72 0,0-12-465 15</inkml:trace>
  <inkml:trace contextRef="#ctx0" brushRef="#br0" timeOffset="145034.44">31873 6918 3386 0,'0'0'263'0,"0"0"-235"0,0 0-15 16,0 0-5-16,0 17-8 15,0 21 2-15,0 1 4 16,0 4 4-16,0 1-2 16,15-5-3-16,3-11-5 15,9-3 0-15,0-14-1 16,7-5 1-16,5-6 6 15,-9-12 2-15,9-26-8 16,-12-18-12-16,-20-6 4 0,-7-2-6 16,-13 3 14-1,-47 12 0-15,-9 16-2 0,-22 21-2 16,-42 21-46-16,25 29-80 16,20 0-2534-16</inkml:trace>
  <inkml:trace contextRef="#ctx0" brushRef="#br0" timeOffset="145819.26">28435 7857 2958 0,'18'0'349'0,"10"0"-285"16,8 0-37-16,18 4-3 16,3 2-11-16,10 2-13 15,-7 4 0-15,28-1-18 16,-28 1-100-16,-3-7-214 0</inkml:trace>
  <inkml:trace contextRef="#ctx0" brushRef="#br0" timeOffset="146118.01">28915 7719 3416 0,'0'0'118'16,"0"0"-92"-16,0 0-17 16,21 6 1-16,3 18-2 15,4 3-4-15,5 1 1 16,-15 3-5-16,0 1 0 16,-3-1 0-16,-9 1 0 15,-6-2-3-15,0-1 3 16,-21 3 7-1,-15 3-3-15,-19 1 4 0,4 1-8 16,-15 1 0-16,2 13-56 16,10-14-97-16,18-7-1930 0</inkml:trace>
  <inkml:trace contextRef="#ctx0" brushRef="#br0" timeOffset="146976.15">30177 7980 1031 0,'0'0'2383'0,"0"0"-2253"15,0 0-83-15,0 0-8 16,-9 0-16-16,9 12-13 16,0 23-4-16,0 6 7 15,-3 11 0-15,3 4-6 0,0 0-4 16,0-3-3-16,0-4-20 15,0-2-31 1,0-15-90-16,0-19-1344 0</inkml:trace>
  <inkml:trace contextRef="#ctx0" brushRef="#br0" timeOffset="147502.379">30798 8068 3509 0,'0'0'133'15,"0"0"-83"-15,0 0-8 16,0 0-21-16,0 0-13 0,0 2-8 15,0 25 0-15,0 5 3 16,0 6-3 0,19 9 5-16,-1-6-5 15,6 0-1-15,6-9-1 16,12-8 2-16,-9-12-3 0,7-9-3 16,-10-3 6-1,0-3-2-15,-18-29 2 0,0-9-6 16,-12-10-1-16,0-1 6 15,-33 3 1-15,-15 7-2 16,-1 15-9-16,-20 19-20 0,-3 8-40 16,11 13-68-16,22 9-729 15</inkml:trace>
  <inkml:trace contextRef="#ctx0" brushRef="#br0" timeOffset="147790.6">31456 8056 3481 0,'0'0'208'15,"0"0"-187"-15,9 0-14 16,-2 0-2-16,-1 30-5 0,0 4 0 16,3 13 0-16,-9 13 0 15,0 4 0-15,0-3-15 16,0 0-30-16,0 0-51 16,-9-10-127-16,3-23-2332 0</inkml:trace>
  <inkml:trace contextRef="#ctx0" brushRef="#br0" timeOffset="148129.81">32072 8048 3540 0,'0'0'190'15,"0"0"-170"-15,0 0-12 16,6 2-4-16,0 29-4 15,-3 8 0-15,12 15 2 0,-6 4-1 16,-9-5-1-16,0 6-2 16,0 8-22-16,0-18-40 15,-15-8-104-15</inkml:trace>
  <inkml:trace contextRef="#ctx0" brushRef="#br0" timeOffset="148706.17">29646 8972 3282 0,'0'0'301'0,"0"0"-266"16,0 0 12-16,0 0-3 0,0 0-17 16,0 0-12-16,0 0-8 15,6 0-2-15,18 0 4 16,18 5 9-16,33 0 0 15,55 1-5-15,66-6-2 16,76 0-2-16,54 0 0 0,6-11-6 31,-15-9 3-31,-48 6-4 0,-34-4-2 16,-54 9 0-16,-54 3-2 16,-46 5 2-16,-29 1-6 15,-7-4-4-15,-15-2 5 16,12 6-8-16,-36-2-12 0,-6-2-22 15,0 1-96-15</inkml:trace>
  <inkml:trace contextRef="#ctx0" brushRef="#br0" timeOffset="154214.79">32196 9465 3151 0,'0'0'301'0,"0"0"-235"16,0 0-31-16,0 0 22 0,0 0-12 16,0 0-29-1,0 0-6-15,0 5-5 0,0 10 0 16,0 8-3-16,0 9 3 16,0 9-2-16,0 5-3 15,0 5 0-15,-9 2 0 16,0-6-9-16,-6 5-27 15,0-9-54-15,3-16-306 0</inkml:trace>
  <inkml:trace contextRef="#ctx0" brushRef="#br0" timeOffset="156389.78">31628 9420 2884 0,'0'-3'488'16,"0"0"-398"-1,7 3 5-15,-7-2-18 0,0 2-28 16,0 0-21-16,3 0-10 15,-3 0-4-15,0 0-7 16,0 0-6-16,0 0-1 16,0 5 1-1,0 21-1-15,0 10 3 0,0 7 0 16,0 14 0-16,0-4 0 16,0 10-1-16,0-5 1 15,0-5-3-15,0-2 3 16,-3-8-3-16,-4-11 0 15,1-12 1-15,0 1-1 16,6-11 0-16,0-2 0 16,0-8-3-16,0 0-8 0,-9-12-23 15,3-16-44 1,0-11-760-16</inkml:trace>
  <inkml:trace contextRef="#ctx0" brushRef="#br0" timeOffset="159710.65">31043 9569 3229 0,'0'0'309'0,"0"4"-280"15,0 7-20-15,0 4-4 16,0 7-4-16,-9 15 3 0,9 10 3 16,-9 1 4-16,9 3 0 15,-9-2 2-15,0 1-8 16,9-12 3-16,0-6-8 16,0-6 2-1,0-6-1-15,0-8-2 16,0-2-15-16,0-10-33 15,0 0-56-15,0 0-473 0</inkml:trace>
  <inkml:trace contextRef="#ctx0" brushRef="#br0" timeOffset="162215.94">30346 9558 2836 0,'0'0'458'0,"0"0"-358"15,0 0-77-15,0 0-10 16,0 8 1-16,0 25 12 16,-6 16 15-16,0 14 5 15,0 4-7-15,-3 8-11 16,9-4-8-16,-3-2-11 16,-6-6-2-16,9-21-4 0,0-3-2 15,0-12-1 1,0-15-17-16,-7-12-31 0,7 0-50 15,0 0-278-15</inkml:trace>
  <inkml:trace contextRef="#ctx0" brushRef="#br0" timeOffset="162701.09">29778 10527 3002 0,'-3'0'359'0,"3"0"-292"0,0 0-47 16,0 2 34-16,0 2 5 16,12 1-27-1,22 7 6-15,11-3-1 16,27 0-8-16,19-1-3 15,57-2-1-15,66 0-6 0,70 0 0 16,27 6-1-16,-7-4-6 16,-29 10 0-16,-76-7-2 15,-48 1-4-15,-54 1-1 16,-22-6-5-16,7 2 1 16,-13 1-1-16,4-4 0 15,-28-6-13-15,-18 2-2 16,-24-2-12-16,-3 0-24 0,0 0-90 15</inkml:trace>
  <inkml:trace contextRef="#ctx0" brushRef="#br0" timeOffset="172543.819">6391 13971 2989 0,'0'0'359'0,"0"0"-293"15,0 0-44-15,0 0 25 16,3 0 1-16,12 0-18 16,12 0-3-16,6 0 9 15,12 0-6 1,13 0-10-16,5 0-6 0,25 0 1 15,2 0 4-15,4 0-4 16,14 0-3-16,-17 0-6 16,0 0-3-16,-7 0-3 15,-12 0 1-15,-14 0-1 16,2 2-18-16,-15-2-19 0,-5 0-33 16,-13 0-443-16</inkml:trace>
  <inkml:trace contextRef="#ctx0" brushRef="#br0" timeOffset="173706.96">6170 12160 2895 0,'-6'-4'424'0,"6"1"-340"16,0 3-13-16,0 0 6 15,0 0-39-15,0 0-25 16,0 0-7-16,0 0-2 0,0 21 3 16,0 11 9-1,0 13-1-15,12-3-4 16,-12 11-4-16,0 0-5 16,0-2-1-16,0-5-1 15,0 2-8-15,0-8-29 16,0-7-55-16,0-11-138 15,0-10-2210-15</inkml:trace>
  <inkml:trace contextRef="#ctx0" brushRef="#br0" timeOffset="174071.55">6059 12186 3363 0,'0'0'114'0,"0"0"-105"16,9 0-9-16,15 0 17 15,0 6-3-15,3 21-10 16,0 5-4-16,4 9 7 0,-10 2 0 16,12 4 1-16,-12 0-3 15,6-6 0-15,3-4-2 16,-12-5 0-16,-5-7 1 15,2-14-1-15,-3-2 1 16,-9-7 2-16,6-2 7 16,-3 0 14-16,3 0 9 0,-3-14-6 15,-3-19-18-15,6-13-12 16,-9-7-5-16,6-5-9 16,-6 0-5-1,0 11 3-15,0-5-23 16,0 15-40-16,-6 15-244 0</inkml:trace>
  <inkml:trace contextRef="#ctx0" brushRef="#br0" timeOffset="174664.66">6656 12420 2246 0,'0'-9'908'16,"0"3"-794"-16,0 0 9 0,0 4-23 15,0 2-33-15,-6 0-34 16,6 0-17 0,0 0-6-16,-6 0-8 15,6 6-2-15,0 17 0 16,0 6 0-16,0 3 0 0,0 0 3 16,6-2 0-16,21-7-1 15,-12-9-1-15,19-2 3 16,2-12 1-16,-12 0 5 15,3 0-2-15,-6-12-3 16,-12-10-5-16,-9-8-3 0,0-5-5 16,0 6 1-16,-9 5 4 15,-24 4-8-15,0 5-22 16,-24 15-23 0,8 0-61-16,4 0-467 0</inkml:trace>
  <inkml:trace contextRef="#ctx0" brushRef="#br0" timeOffset="175049.65">6988 12192 1975 0,'0'0'1510'0,"0"0"-1431"16,0 0-56-16,0 0-23 15,0 14-1-15,0 27 1 16,0 4 10-16,0 13 0 16,3 0-2-16,9-2-2 15,-6-1-3-15,0-8-3 16,-6-9-4-16,0-3-14 16,0-5-49-16,0-9-103 15,0-14-505-15</inkml:trace>
  <inkml:trace contextRef="#ctx0" brushRef="#br0" timeOffset="175240.99">6892 12466 3226 0,'0'0'166'0,"0"0"-136"0,15-2-10 16,12-1 11-1,15-3-20-15,-9 3-11 0,16 3-27 16,-7 0-154-16,-15-2-1399 0</inkml:trace>
  <inkml:trace contextRef="#ctx0" brushRef="#br0" timeOffset="176696.29">7550 11954 2230 0,'-6'-2'1187'0,"-6"-2"-1103"16,12-2-42-16,-3 6 11 15,-4 0-24-15,1 12-17 0,-3 27-7 16,-3 20 0-16,0 19 5 16,3 12-2-16,6 14 4 15,3 6-3-15,0 0-3 16,0-11-4-16,12-9 0 16,6-11-2-16,13-12 0 15,29-9-18-15,-12-17-50 16,-6-25-231-16</inkml:trace>
  <inkml:trace contextRef="#ctx0" brushRef="#br0" timeOffset="177109.27">7788 12367 3317 0,'0'0'179'0,"0"5"-151"0,0 20-28 16,0 10 11-1,0 11 4-15,9 1-7 0,9 3-1 16,0-8 1 0,3-4-7-16,13-12 5 0,-16-16-5 15,9-4 0-15,-9-6 1 16,3 0 5-16,-3-16 8 16,-3-22-13-16,-6-7-2 15,-9-9-10-15,0-5-18 16,0 0-11-16,-24 5 18 15,-9 17 16-15,-12 11-5 16,-13 26-34-16,1 0-124 0,18 0-209 0</inkml:trace>
  <inkml:trace contextRef="#ctx0" brushRef="#br0" timeOffset="177393.889">8147 12382 3118 0,'0'0'265'16,"0"0"-217"-16,0 6-34 15,0 9-2-15,0 5 5 16,6 9-4-16,0 4 3 0,-6 1 0 15,0 11-10-15,0-5 3 16,0 7-6-16,0-7-3 16,-6-1-14-1,0 2-28-15,-9-11-126 16,15-16-471-16</inkml:trace>
  <inkml:trace contextRef="#ctx0" brushRef="#br0" timeOffset="177805.27">8096 12485 3282 0,'0'-7'189'0,"0"-1"-154"16,0 2 12-16,18-3-21 0,0 0-15 15,15 1-11-15,-5 2 1 16,-1 6-1-16,-9 0-3 15,-3 0-1-15,-12 0-6 16,12 6-3-16,-15 11-18 16,0 4 7-1,0-1 12-15,0 6 12 0,-6 1 0 16,-15-1 1-16,-3-3-1 16,-3-9 0-16,-1-2 0 15,10-7 1-15,3-4 4 16,12-1 8-16,3 0 7 15,0 0 11-15,0 0-13 16,0 0-10-16,0 0 6 16,0 0-10-16,0 7-3 0,18 1-1 15,15 10 2-15,1 0-2 16,-4-3-10-16,12 2-28 16,0-6-43-16,-8-2-199 0</inkml:trace>
  <inkml:trace contextRef="#ctx0" brushRef="#br0" timeOffset="178115.949">8362 12027 3375 0,'0'0'118'16,"0"9"-97"-16,33 24-6 16,0 12 13-16,12 9 2 15,3 13-10-15,1 10-7 16,-16 2-4-16,0 0-2 15,-24 2-3-15,-9-2-4 0,0 1 0 16,-54 7-12 0,-6-16-56-16,-7-22-258 0</inkml:trace>
  <inkml:trace contextRef="#ctx0" brushRef="#br0" timeOffset="181268.08">9602 12350 2100 0,'0'-9'558'15,"-3"0"-498"-15,3 1-41 0,0-1 178 16,0 3-19 0,0 2-69-16,0 3-8 0,0 1-10 15,0 0-22-15,0 0-4 16,0 0-19-16,0 0-10 0,0 0-14 16,0 0-11-16,0 0-6 15,3 0-2-15,18 0-3 16,6 14 5-16,6 3 0 15,4 0 1-15,17 3 1 16,3 5-1-16,22-2 1 16,2-5 1-16,28 2 5 15,9-2-3 1,36-7 1-16,48-8-3 0,39-3-2 16,13 0-2-16,-13-5 0 15,-14-19 0-15,-37-3 0 16,12-4 0-16,-15 0-1 15,0 0-3-15,-3-6-1 16,3-8 1-16,4 0 4 0,5-3-3 16,-3-9 2-1,15 0 0-15,6-5 0 16,16-2 2-16,2-7-5 16,1 10 3-16,2-4-3 15,1 1 1-15,-16 2 2 0,-3 1-3 16,-9 2 2-16,-39 6-2 15,-39 15 0-15,-27 10 4 16,-19 1-4-16,10 1 2 16,2-3-2-16,-5-3-2 15,-6 2 2-15,-16 3 5 16,-3 5-5-16,-14-3 1 16,-4 9 0-16,-6-3 1 0,-15 12-1 15,-6-5-1-15,-8 5 2 16,-10 4-2-16,9 3 0 15,-12 0-3-15,0 0-2 16,0 0-1-16,0 0-7 16,0 0-18-1,0 0-36-15,-12 0-151 16,9 0-633-16</inkml:trace>
  <inkml:trace contextRef="#ctx0" brushRef="#br0" timeOffset="181697.29">16248 11033 3275 0,'0'-3'215'0,"0"3"-170"16,0-3-13-16,0 3 11 16,0 0-5-16,0 0-19 15,6 0-13-15,15 0 2 0,9 0-2 16,4 3 6-16,-1 8-8 16,3 1-4-16,0-4 4 15,3 9-4-15,-8-3 0 16,2 2 0-16,-6 6-1 0,-3-7 1 15,-6 5 3-15,-3-7-1 16,3 6-1-16,-3-4-1 16,-8 2 1-16,-1 0-1 15,-6 4 0-15,0 8-3 16,-6 9 3-16,-28 3 2 16,-5 9-1-16,-12 5-1 15,-34 21-26-15,13-14-70 16,14-12-747-16</inkml:trace>
  <inkml:trace contextRef="#ctx0" brushRef="#br0" timeOffset="188220.09">9539 15025 3261 0,'0'0'171'16,"0"0"-131"-16,0 0-8 16,0 0 24-16,0 0-14 15,0 0-23-15,15 0-8 16,-3 0 8-16,6 0-10 0,9 0 1 16,12 0 2-1,1 2-4-15,5 4-3 0,3 0 0 16,0 6-5-16,13 0-37 15,-4-1-29-15,-18-2-224 0</inkml:trace>
  <inkml:trace contextRef="#ctx0" brushRef="#br0" timeOffset="189094.71">11431 15051 2621 0,'9'0'544'0,"-9"0"-408"15,12 0-49-15,-6 0-8 16,-3 0-25-16,9 0-33 16,0 0 3-16,-9 0 3 15,21 0 0-15,1 0 0 16,-4 3-3-16,18 0-4 16,0 0-5-16,-6-3-3 15,19 3-9-15,-10-3-3 16,0 0 0-16,-12 2-15 0,-2-2-27 15,-1 0-49-15,-21 0-285 0</inkml:trace>
  <inkml:trace contextRef="#ctx0" brushRef="#br0" timeOffset="190753.72">14087 15013 2632 0,'-15'0'256'0,"9"0"-200"15,-6 0 55-15,-3-3 21 16,6-9-25-16,-13-2-58 16,4 0-17-16,-3-8-2 15,-3-1 1-15,-3-5 6 16,0-5-8-16,3-5-4 15,-4-8-4-15,4-11-6 16,3-1-3-16,3-7-5 0,9-2-3 16,9-6 14-16,0 6-6 15,0 3 3-15,27-1 1 16,6 4-10-16,7 7-4 16,11 4 9-16,0 14-11 15,10 5-4-15,-4 11 0 16,12 14 2-16,13 6 2 15,2 0-3-15,1 32-6 0,5 9-10 16,-8 17-8 0,8 10-3-16,-8 5-2 15,-4 9-2-15,-20 0 9 16,-19 3 4-16,-12-9 1 16,-21-3 1-16,-6-9-5 15,-27-8 12-15,-36-4 12 16,-19-8 1-16,-17-3 11 0,-10-10 11 15,-12-8-8 1,0-6-9-16,1-8-6 0,17-6 0 16,-3-3-30-16,43 0-74 15,24-20-586-15</inkml:trace>
  <inkml:trace contextRef="#ctx0" brushRef="#br0" timeOffset="200322.11">16535 13022 2832 0,'0'-7'450'0,"0"-2"-345"15,6-3-36-15,0 0-12 0,3-2-26 16,9 8-16-16,-18-1-9 16,6 4-3-1,0 3 4-15,-6 0 7 16,0 0-7-16,0 0 1 0,-6 6-8 16,-18 20 3-16,9 11 5 15,-12 5-4-15,8 3-1 16,-11 2 4-16,9-7-4 15,12 1-2-15,3-11 2 0,6-9-3 16,0-5 2-16,0-6 10 16,33 0 7-16,0-4-3 15,13 0-3 1,2 0-7-16,12-1-6 0,-2-5-4 16,-4 0-23-16,-9 0-14 15,-5 0-45-15,-7-11-101 16,-12-5-782-16</inkml:trace>
  <inkml:trace contextRef="#ctx0" brushRef="#br0" timeOffset="200531.31">16728 13101 3353 0,'-6'0'141'0,"6"0"-110"15,0 25-18-15,-6 16 19 16,6 14-1-16,0 12-18 16,-9 10-5-16,9-8-5 15,-3 2-3-15,-3-10-28 16,0-20-80-16,6-21-892 0</inkml:trace>
  <inkml:trace contextRef="#ctx0" brushRef="#br0" timeOffset="202005.93">17869 13717 2718 0,'0'-6'689'0,"0"0"-617"16,0-6-24-16,9 6 17 16,18 4-2-16,15 2-18 15,3 0-22-15,16 0-3 16,26 0-5-16,19 12 2 16,24 2-5-16,3-2-3 15,20 3-3-15,-8-4-4 16,-12-2-1-16,-24 3-1 0,-16-4 0 15,-26-2-8-15,-34-4-5 16,-21 4-7-16,-33-6-57 16,-30 0-43-1,-7-8-1074-15</inkml:trace>
  <inkml:trace contextRef="#ctx0" brushRef="#br0" timeOffset="202490.12">17914 13866 1393 0,'0'0'1922'0,"0"-3"-1737"0,0 0-120 16,18 0-31-16,18 0-14 16,19 3-1-1,23 0-2-15,22 0 0 16,14 0-4-16,43 0 5 16,40 12 1-16,-16-3-2 15,-18 2-4-15,-34-5-6 0,-47 2-5 16,-7 2-2-1,1-2-5-15,-34-2-15 0,-42 0-40 16,0-3-58-16,-33-3-444 0</inkml:trace>
  <inkml:trace contextRef="#ctx0" brushRef="#br0" timeOffset="203546.5">19148 12277 2448 0,'0'-6'565'0,"0"-6"-249"15,-6 4-227-15,-12-2-39 16,-9 1-5-16,-6 9-31 16,-15 0-11-16,5 0-2 15,-5 9 3-15,12 9 1 16,3 9 7-16,9-1-9 0,8 3 1 15,16 1 4 1,0-2-8-16,9-1 4 16,22-1-4-16,8 0 5 15,15-5-5-15,-2-1 0 0,-10-1 0 16,0-8-10-16,-21 4 1 16,-3-7-4-16,-18 0-5 15,0 4 11-15,-18 0 7 16,-15 7 9-16,-6-5 3 15,-1 6-4-15,4-2 1 0,12 3-4 16,15-4-4 0,9-2 4-16,0 2 6 15,24-3-8-15,6 3-3 16,16-7-6-16,20 1-33 16,-9-7-92-16,-11-4-372 0</inkml:trace>
  <inkml:trace contextRef="#ctx0" brushRef="#br0" timeOffset="203761.05">19486 12525 2408 0,'-12'0'609'0,"0"0"-322"15,-12 19-205-15,3 3-28 16,6 4-2-16,-12 5-18 0,9 1-17 15,0-3-11-15,-7 3-6 16,10-6 0-16,-6-5-12 16,0-9-46-16,6-11-72 15,6-1-231-15</inkml:trace>
  <inkml:trace contextRef="#ctx0" brushRef="#br0" timeOffset="203920.96">19254 12538 2041 0,'12'0'823'0,"0"6"-529"16,9 22-166-16,6 6-20 16,-5 11-49-16,14-5-26 15,-3 2-19-15,0-4-14 16,-3-12-20-16,4-14-65 16,-13-9-638-16</inkml:trace>
  <inkml:trace contextRef="#ctx0" brushRef="#br0" timeOffset="204334.57">19882 12538 2565 0,'-3'-4'690'15,"-9"-2"-523"-15,-3 6-104 0,3 0-18 16,-4 0-15-16,-2 17-16 16,6 13-4-16,-3 7 4 15,15 8-1-15,0-5 4 0,0-4-4 16,0 0-1-16,0-16-3 16,27-3-4-16,7-8-5 15,-1-9-6 1,24 0-24-16,-6-14-52 15,-5-18-138-15</inkml:trace>
  <inkml:trace contextRef="#ctx0" brushRef="#br0" timeOffset="205084.65">20096 12206 2980 0,'0'-3'469'0,"-3"3"-407"16,3 0-22-16,0 0-15 15,0 23-11-15,0 24 12 16,0 12 2-16,0 8-4 16,12 4-9-16,3 3-8 0,-3-7-2 15,0-13 0-15,10-6-4 16,-4-16-1-16,-6-6-9 16,6-14-8-1,12-12-10-15,-12 0-7 16,-3-7-2-16,12-24-12 0,-2-1-17 15,-7-6 14-15,-6 14 51 16,-6 3 18-16,-6 14 28 16,0 7 0-16,0 0-17 15,0 0-14-15,0 1-11 16,0 20 5-16,9 9 0 16,-3-2-2-16,0 2-3 15,-6-6-1-15,9-6-3 16,9-10 0-16,-12-2 0 0,12-6-3 15,-3 0-10-15,-3 0-8 16,6-13-12-16,-2-4 0 16,-10 6 14-16,0 2 16 15,-3 3 3-15,-3 6 4 16,9 0-4-16,-3 0 5 16,3 0 4-1,9 6-1-15,0-3-1 16,3-3 0-16,6 0-1 0,-3 0-6 15,4-18 0-15,-7-9-23 16,6-7-1-16,-3 1 8 16,-18 1 4-16,-6 6 12 0,0 8 0 15,0 9 41-15,0 8 1 16,0 1-6-16,-15 0-24 16,6 0-10-16,3 7-2 15,6 14-5-15,0 3-14 16,0-8-6-16,30 5-2 15,-6 1 20-15,3-12 0 16,1 6 7-16,-13-6 0 16,-6 1-1-1,-9 0 0-15,0-2 1 0,0 2 0 16,0 1 11-16,-12 0-1 16,-13 0-5-16,10-5-5 15,-6-3-5-15,9-4-24 16,12 0-28-16,0-26-102 15,0-6-494-15</inkml:trace>
  <inkml:trace contextRef="#ctx0" brushRef="#br0" timeOffset="205228.68">20920 12570 2376 0,'6'0'595'0,"12"0"-381"16,-3 0-77-16,3 26-61 16,-12 7-22-16,7 1-18 15,2 6-15-15,-3-1-11 16,-9-6-5-16,-3-11-5 15,0-10-26-15,0-9-74 16,0-3-380-16</inkml:trace>
  <inkml:trace contextRef="#ctx0" brushRef="#br0" timeOffset="205365.41">20996 12225 2737 0,'0'0'638'15,"0"0"-532"-15,0 0-80 16,0 0-26-16,0 26-39 0,0 9-19 16,0-3-179-16</inkml:trace>
  <inkml:trace contextRef="#ctx0" brushRef="#br0" timeOffset="205861.01">21083 12564 953 0,'0'6'2247'15,"3"-1"-2058"-15,6 4-119 16,-3 5-1 0,6 5-17-16,9 1-21 15,-3 3-16-15,1 1-4 16,2-5-7-16,0 6-3 0,-9-5-1 16,-3-9 3-16,9 1-3 15,-12-8-3-15,-3-4 1 16,12 0 2-16,0 0 0 15,-3-30 0-15,6-2 0 16,-2-6-8-16,-4 2 4 0,-9 8 3 16,6 9 1-16,-3 7 0 15,-6 10-1-15,9 2-6 16,-3 0 3-16,-3 0 1 16,6 6 2-16,3 8-1 15,9-6 2-15,-9-2 3 16,15-1-2-16,-3-5-1 15,-2 0 0-15,2-6-6 16,-3-19-2 0,-12 3 6-16,0-3-5 15,0 5 7-15,-9 6 2 0,0 5 24 16,0 9-6-16,-21 0-11 16,3 0-9-16,-3 26 0 15,0 9 1-15,18 6 1 16,3 0 4-16,0-5-6 15,12-1-3-15,51-12-22 16,-3-6-20-16,-2-13-256 0</inkml:trace>
  <inkml:trace contextRef="#ctx0" brushRef="#br0" timeOffset="206252.819">22390 12399 3375 0,'-6'0'201'0,"6"0"-148"15,0 0-30 1,-9 21-10-16,3 17 12 15,6 17 6-15,-6 10-9 16,6 2-10-16,0 1-4 0,0-12-2 16,27-13-4-16,0-11-2 15,3-14-3-15,13-18 3 16,17 0 0-16,0-26-2 16,1-27-10-16,-10-12-7 15,-18-14-1-15,-24 4-5 16,-9-8 18-16,-9 10 3 15,-30 15-1-15,-21 20 1 0,-4 18-2 16,-8 20-24-16,-19 20-43 16,25 27-102-16,17-7-991 0</inkml:trace>
  <inkml:trace contextRef="#ctx0" brushRef="#br0" timeOffset="206486.97">22936 12399 3341 0,'0'0'172'0,"0"4"-130"16,9 22-19-16,9 9 12 15,-9 8-9-15,0 7-15 0,-2 5-8 16,-7 4-3-16,0-2-22 15,0-5-18-15,-19 0-31 16,-5-16-79-16,9-13-468 0</inkml:trace>
  <inkml:trace contextRef="#ctx0" brushRef="#br0" timeOffset="206822.69">22954 12318 3409 0,'15'-13'131'0,"4"7"-88"0,14-1-23 16,6 2-11-16,6 5-9 15,-6 0 0 1,-2 28-4-16,-4 3-10 16,-18 5-28-16,-9 5 10 15,-6-9 10-15,-12-2 9 16,-15-8 8-16,-6-4 4 15,-7-4 1-15,4-4 0 0,-3-8 8 16,12 1 16-16,12-3 9 16,3 3 0-16,12 6-8 15,0 3-5-15,0 12-5 16,12 7 16-16,24 11-5 16,-6 5-11-16,15-6-5 15,10-3-10-15,17-24-22 0,3-8-83 16,-14-6-1306-16</inkml:trace>
  <inkml:trace contextRef="#ctx0" brushRef="#br0" timeOffset="207920.24">23860 12426 2276 0,'0'3'385'16,"0"0"38"-16,9-3-297 0,24 2-68 16,15 2-5-16,7-2-24 15,8 8-13-15,9-5-7 16,13 1 7-16,5-3 12 15,16 3 20-15,3 0 0 16,21-4-9-16,27 1-7 16,36 3-8-16,-12 0-10 15,-15 6-6-15,-24-4-4 16,-28 4-4-16,13 7 5 16,24-9-5-16,-15 8 0 15,-15-10 0-15,-7 4 0 16,-17-6-4-16,-4-2-4 0,-8-4 0 15,5 2-1 1,4-2 4-16,-13 0-1 16,-17 2-2-16,-1 4-6 0,-15-1 0 15,-8 2-4-15,-10-2-20 16,-9-5-16-16,-21 0-40 16,0 0-80-16,0 0-249 0</inkml:trace>
  <inkml:trace contextRef="#ctx0" brushRef="#br0" timeOffset="208323.03">26685 12324 2663 0,'0'-4'692'0,"0"2"-625"0,0 2-2 16,12 0-26-1,6 0-27-15,9 0-5 16,0 17 3-16,6 9-1 16,4 10-2-16,-7-1 5 15,12 3-4-15,-3 5-5 16,-5-5 0-16,-10 3 1 0,3-4-4 15,-15-6 4-15,3-1 0 16,-9-2 0-16,0-1-4 16,-6-1 4-16,0-6 3 15,0 1-1-15,-6-6 3 16,-27 0 5-16,-18-1-2 16,-22 0-12-16,-26 1-4 15,-10 0-27-15,-27 2-34 16,12-5-103-16,34-5-2597 0</inkml:trace>
  <inkml:trace contextRef="#ctx0" brushRef="#br0" timeOffset="-205252.49">27765 12458 2434 0,'-15'20'946'0,"6"9"-887"15,-6 13-40-15,-3 13 8 16,18 4-14-16,0 8-4 0,0-6-9 15,0-2-20-15,30-4-45 16,-12-17-157-16,3-23-897 0</inkml:trace>
  <inkml:trace contextRef="#ctx0" brushRef="#br0" timeOffset="-204898.94">27765 12378 2517 0,'0'-6'927'15,"0"5"-853"-15,0 1-45 16,3 0-3 0,18 1-16-16,13 32-2 15,2 14 1-15,12 8-2 0,-9 10 0 16,1 2-4-16,-1-3 1 15,-6 4-1-15,-9-12 0 16,-6-15 0-16,3-12 1 16,-12-11 0-16,4-13-3 0,-1-5 25 15,-9 0 12-15,6-35-15 16,-3-18-15 0,-6-8-8-16,9-8-3 15,-9 6-6-15,0 8-6 0,0 16-1 16,0 16-21-16,0 20-33 15,6 3-123-15,6 0-1640 0</inkml:trace>
  <inkml:trace contextRef="#ctx0" brushRef="#br0" timeOffset="-204550.31">28465 12690 2641 0,'0'6'801'0,"0"1"-720"0,-9 6-57 16,9 4-2-16,0 7-3 15,0 5-5-15,0 0-3 16,25 0-3-16,-1-3 2 0,-3-2-10 15,12-13-1-15,-3 1 1 16,-3-12-8 0,-2 0 3-16,-4 0 2 15,-12-26-7-15,-9-9-6 16,0-9-15-16,-3-5 7 16,-31 4-9-16,-11 8-7 15,-27 7-40-15,20 12-92 16,7 14-234-16</inkml:trace>
  <inkml:trace contextRef="#ctx0" brushRef="#br0" timeOffset="-204303.29">28879 12271 3275 0,'0'0'250'0,"0"0"-197"16,0 15-39-16,0 29-2 15,24 17 1-15,-12 9-6 16,0 8-1-16,0 0-6 16,-3-4 0-16,-9-6-15 0,0 3-33 15,0-25-47-15,0-17-299 0</inkml:trace>
  <inkml:trace contextRef="#ctx0" brushRef="#br0" timeOffset="-204143.54">28713 12633 3129 0,'0'0'442'16,"0"-3"-383"-16,0 3-28 0,12 0 5 15,18 0-22-15,28 0-2 16,-1 0-12-16,39 0-39 15,-17-1-63-15,-7-11-554 0</inkml:trace>
  <inkml:trace contextRef="#ctx0" brushRef="#br0" timeOffset="-202498.611">29745 12836 858 0,'0'2'2326'0,"0"-2"-2158"0,30 0-139 15,-6 0-1-15,13 0-1 16,11 0-14-16,6 0-5 16,-8-8-3-16,-10-7-4 15,6-3 0-15,-18-3-1 16,-12-1 3-16,0-4 2 16,-3 0 0-16,-9 5-5 15,0 0 11-15,-9 4 13 16,-24 7-11-16,0 7-10 15,-3 3-3-15,-13 0 0 16,13 25 6-16,3 4-3 16,3 9 0-16,6-1 0 15,21 5-3-15,3-11 1 16,0 1-1-16,21-7-3 16,15-5 3-16,12-6 6 15,10-8-2-15,-4-6-4 16,6 0 0-16,-5 0-8 0,-4-14-9 15,-12-10-18-15,-9-5 3 16,1 3 1-16,-19-4 0 16,-6 4 31-16,-6 5 11 15,0 7 27-15,0 2 8 16,-18 7-14-16,-13 5-25 16,4 0-7-16,-3 0 1 15,6 2-1-15,3 16 0 0,6-3 0 16,15 5-3-1,0-2 2-15,0-1-13 16,0 1-3-16,15-4 16 16,6 4 1-16,-9 3 0 15,15-5 0-15,-15 8 4 16,3 5-4-16,-3 7 1 16,0 11 5-16,-6 6 3 0,1 8 1 15,-7 3 3-15,0 4-1 16,0 7 1-16,0-4-5 15,-7 2-1-15,1-15-7 16,-3-11 0-16,9-24-23 16,0-17-43-16,9-6-167 0</inkml:trace>
  <inkml:trace contextRef="#ctx0" brushRef="#br0" timeOffset="-202098.211">30560 12730 3335 0,'0'0'179'0,"0"0"-138"16,0 0-11-16,0 0-14 16,0 15-10-16,0 11-1 15,0 6-1-15,0-3 2 0,0 1-1 16,0-7-4-16,0-8-1 15,0 0-16 1,9-10-4-16,-3-5-8 16,3 0 7-16,6 0 21 15,0 0 7-15,-3-17 1 16,7-1-2-16,-4-3 2 0,-9 7 3 16,0 8 2-16,-3 4 4 15,-3 2-6-15,9 0-11 16,-9 5-2-16,15 22 2 0,-6 2 1 15,6-1-1-15,6 3 0 16,-3-5 0-16,9-5-23 16,7-14-17-1,23-7-21-15,-6 0-103 16,4-7-586-16</inkml:trace>
  <inkml:trace contextRef="#ctx0" brushRef="#br0" timeOffset="-201627.31">31094 12885 1898 0,'0'-9'1119'16,"0"1"-885"-16,0 2-70 15,-12 0-67-15,-3 6-59 16,3 0-16 0,0 0-10-16,-6 0-7 0,0 6-2 15,3 8-3-15,-3 7 0 16,15-9 0-16,3 2-11 16,0-8-30-16,0-4-35 15,3-2-56-15,21 0 43 16,3 0 68-16,-9 0 15 15,3-5 6-15,-9 2 0 16,0 3 35-16,-6 0 8 0,-6 8-9 16,15 16-12-1,-9 3-6-15,3 0-7 0,16-9 2 16,-7-4-1 0,9-12 9-16,-6-2-5 0,9 0-5 15,-6-28-7-15,3-13-2 16,-5-10-7-16,-4-8 7 15,-15-4 2-15,15-14 17 16,-18-4 17-16,0-11 8 16,0 2 1-16,0 6-11 0,-9 12 13 15,-3 20-6 1,6 24-11-16,0 16-17 16,0 12-13-16,6 6-1 15,-12 40-10-15,9 33 9 16,3 17 2-16,0 15 0 0,0 3 0 15,0-8-7-15,27-15-16 16,24-22-34-16,-9-22-60 16,7-31-819-16</inkml:trace>
  <inkml:trace contextRef="#ctx0" brushRef="#br0" timeOffset="-193707.93">20319 17117 2630 0,'0'0'699'15,"0"0"-595"-15,0 0-38 0,0 0-10 16,0 0-10-16,0 0-13 16,0 0-11-16,10 0-8 15,-10-5 4-15,0-1 2 16,0-6 3-16,0-1-4 15,3 2-5-15,-3-10-5 16,0-1-4-16,0-4 0 0,0-5-2 16,6-3 0-1,-6-7-3-15,9-9 0 16,-3-6-2-16,-6-5 2 16,6-4 0-16,-6-8 0 15,6 3 0-15,-6-6 1 16,9 1-1-16,-3-10 0 0,0 0 0 15,-6-3 0 1,6 5 0-16,-3 2 0 0,6 10 0 16,-9 7 1-16,9 8-1 15,-3 4 0-15,-3 4 0 16,6 6 0-16,-9-1-1 16,6 7 1-16,0-7 0 15,-6 3 0-15,9 2-1 16,-9 3 1-16,3-1 0 15,-3 10 0-15,9-1 0 0,-9 5-1 16,0 2 1-16,0 2 0 16,6-2-1-16,-6-1-1 15,0 5 0 1,0 0 0-16,0 6 2 16,0 1 2-16,0 2-1 15,0 3-1-15,6 4 0 16,-6 0-3-16,0 0 2 15,0 0-1-15,0 0 2 0,0 0 0 16,6 0 0-16,-6 0-2 16,3 0 4-16,10 0-2 15,-7 0 0-15,12 0 0 16,3 0 0-16,3 0 0 16,9 5 0-16,0 5 0 15,7-1 1-15,-1-3 1 0,3 4-2 16,12-4 2-16,-8 4-2 15,2-4 0-15,9 5-1 16,-5 0 1-16,5 0 0 16,-3 3 1-16,10-6-1 15,2 4 0 1,3-4 0-16,4 1 0 16,5 2 0-16,1 0 0 15,5-3 1-15,-8-2-1 0,11 6 0 16,-8-7 0-16,-4 1 0 15,-2-1 0-15,2 4 0 16,7-5 0-16,-4-2 0 16,-5 2 0-16,-4-2 0 15,3 2 0-15,1-2 0 16,-10 7 0-16,10 0 0 16,-16-3 0-16,3 0 1 15,-5 2-1-15,14-5-1 0,-21 0 1 16,7 0 1-16,5 0-1 15,-9-3 0-15,7 3 2 16,-10-3-2-16,12 0 0 16,-2 0 0-16,2 0 0 15,-3 0 0-15,4 2 0 16,-7-2 0-16,-3 4 0 16,-2-2-3-16,-1-2 3 0,6 6-1 15,-11-6 1-15,17 0 0 16,-9 4 0-16,4-4 0 15,2 0 0 1,-9 0 0-16,7 0-2 16,5 0 2-16,-3 0-1 15,-5 0 1-15,14 0 0 16,-15 0 0-16,16 0 0 16,-10 0 0-16,3 0 0 0,-11 0-1 15,5 0 1-15,-9 0 0 16,1 0 0-16,-1 0 0 15,0 0 0-15,9 0 1 16,-8 0-1-16,5 0 2 0,0 0-2 16,4 0 0-16,-13-4 0 15,6-2 1-15,-6 4-2 16,7 2 2 0,-16-4-1-16,9 2 0 15,-6 2 0-15,4-3 2 16,-4 0-2-16,12 0 1 0,-12 3-1 15,4-3 0-15,-4 3 0 16,0-3 0-16,-3 3 0 16,0 0 0-16,-2 0 0 15,2 0 1-15,0 0-1 16,-6 0 1-16,3 0 1 16,-2 0-2-16,-1 0 0 0,-3 0 0 15,0 0 0-15,-3 0-1 16,6 0 1-1,-9 0 0-15,1 0 0 16,-4 0 0-16,0 0 0 16,-12 0 0-16,6 0 0 15,-9 0 0-15,0 0 1 16,0 0-1-16,0 0 1 16,0 0 1-16,0 6-2 0,0 5 2 15,0 10 1 1,0 6-1-16,0 8 0 0,0 5-1 15,0 13 2-15,0 3-2 0,0 8 0 16,0 7 1 0,0 2-2-16,0 7 2 15,0 1-2-15,0-2 2 16,0 2-2-16,0 2 0 16,0-8 4-16,0-2 0 0,0 1-1 15,-9-7 0-15,9 0-2 16,-3-2-1-16,3 0 4 15,0-7-4 1,-9-5 5-16,3-4-5 0,6-2 0 16,-9-6 0-16,9-3 4 15,-6-12-4-15,2-6 1 16,-2-1-1-16,6-7 0 16,-9-7 1-16,9 0-1 15,0 1 1-15,-9-2-1 16,9-4 0-16,0 2 0 15,0-2 0-15,0 0 0 0,-3 4 0 16,-3-4-2-16,0 3 2 16,0-1 0-16,-3 2 0 15,-3 2-2-15,6 0 2 16,-9 0-1-16,3-4 1 16,-3-2 0-16,12 3 1 15,-9-3-1-15,-9 0-2 16,-1 0-1-16,4 0 3 15,-6 0 0-15,-9-3-3 16,0-11 1-16,-9-1 1 16,-1-1 1-16,-5 6 0 15,0-8-1-15,-13 5-1 16,10 2-1-16,0 0 2 16,-10 0-3-16,10-2 3 15,0 7 0-15,-7-2-1 0,-2-2 2 16,3 0 0-1,-10 0 0-15,4 1 0 16,-10-3 0-16,7 4 0 16,-3 2 0-16,-7 0 0 0,7-3 0 15,-1 4 3-15,-2-1-3 16,0-6 0-16,-4 7 0 16,1-5 1-16,-1 2 0 15,-11-1-1-15,5 3 0 16,4 0 1-16,-4 0 0 15,13 3-1-15,-7-5 0 0,13 5 1 16,15 0-1-16,-7-3 0 16,4 3 2-16,-3 1-2 15,5-8-1-15,-5 8 1 16,-3-4 1-16,-1 2-1 16,-8-5 0-16,9 1 0 15,-4 3 2-15,10-2-2 16,-9 1 1-16,5 0-1 15,1 1 0-15,-3 2 1 16,-4 1-1-16,4 2 1 0,-3 0-1 16,-4 0 1-16,-5 0-1 15,11 0 0 1,10 0 0-16,-12 0 0 16,8 0 0-16,-5 0 0 15,0 0 1-15,-1 0-1 16,10 0 0-16,-12 0 3 0,17 0-3 15,1 0 3 1,3 0-3-16,-6 0 0 0,5 0 1 16,-11 0-1-16,3 0 0 15,0-5 1-15,-1 5 1 16,-5 0-2 0,12 0 2-16,8 0-2 0,-2 0 0 15,3 0 0-15,-3 0 1 16,12 0-1-16,0 0 0 15,-10 0 0-15,-2 0 0 16,3 0 0-16,3 7 0 16,-3 1 0-16,2-2 0 15,-2 3 1-15,0-3-1 0,3 5 0 16,-3-4 0-16,-1 1 0 16,1-2 0-16,3 6 0 15,-3-6 0-15,-3 3 0 16,2 2 0-16,4-2 0 15,0 0 2 1,0 6-2-16,0-7-2 0,3 7 2 16,-4-6 0-16,-2-1 1 15,-6 7-1-15,6-7 1 0,-10 3-1 16,10 0 0 0,0-6 0-16,-6 5 1 15,6-2-1-15,-10-3 3 16,16 2-3-16,-3-1 0 15,-6 2 0-15,12-8 1 16,9 6 1-16,-1-4-2 0,10-2 2 16,6 5-2-16,0-5 0 15,0 0-6-15,16 0-17 16,5-5-31-16,15-15-237 0</inkml:trace>
  <inkml:trace contextRef="#ctx0" brushRef="#br0" timeOffset="-192085.97">22182 14421 2059 0,'51'-2'44'16,"-12"-2"-44"-16,0-1-1072 0</inkml:trace>
  <inkml:trace contextRef="#ctx0" brushRef="#br0" timeOffset="-191520.3">21801 14474 2884 0,'0'-2'400'0,"0"2"-291"0,0 0-11 15,0 0-26-15,0 0-8 16,9 0-30-16,3-4-3 16,1 4-14-16,8 0-6 15,0 0 2-15,9-2-2 16,15 2-5-16,4 0-1 16,8 0-5-16,0 0 0 15,10 0-4-15,-10 0-22 16,3 0-29-16,-8 0-25 0,-13 2-50 15,-12 4-466-15</inkml:trace>
  <inkml:trace contextRef="#ctx0" brushRef="#br0" timeOffset="-191095.6">21732 14700 708 0,'0'0'2472'0,"0"0"-2310"16,0 0-90-16,0 0 16 15,0 0-24 1,0 0-17-16,6 0-18 0,9 0 1 15,6 0-10-15,6 0-2 16,16 0-4-16,5 0-5 16,12 0-3-16,1 0-6 15,26 0-22-15,-5 2-32 16,-13 8-106-16</inkml:trace>
  <inkml:trace contextRef="#ctx0" brushRef="#br0" timeOffset="-190065">21816 17755 3339 0,'0'0'175'0,"0"0"-117"15,0 0-2-15,0 0-6 16,0 0-20-16,0 0-10 0,16 0-13 15,2 0 0-15,15 0-1 16,0 0-1-16,12-3-3 16,1-3-2-16,5 4 0 15,6-5-5-15,-11 7-18 16,2 0-29 0,-6 0-27-16,-15 0-75 0,-6 0-555 0</inkml:trace>
  <inkml:trace contextRef="#ctx0" brushRef="#br0" timeOffset="-189808.59">21850 17961 3340 0,'0'0'149'16,"0"0"-92"-16,0 0 12 0,6 0-16 16,15 0-27-16,9 2-16 15,3 4-7-15,9 6-3 16,16-7 0-16,-1 1-15 0,22-6-29 16,-7 0-76-16,-15 0-924 15</inkml:trace>
  <inkml:trace contextRef="#ctx0" brushRef="#br0" timeOffset="-188704.15">25155 14241 2663 0,'0'-19'697'16,"21"5"-628"-16,-9-6-8 16,18 6-15-16,0-2-28 15,12 7-11-15,4 9-4 0,8 0-3 16,3 0 0-16,4 13 1 16,2 19-1-16,6 15 0 15,-5 10 0-15,-1 16-11 16,-8 11 8-16,-7 8-3 15,-9 11-8-15,-18-7-5 16,-15-2 9-16,-6-9-2 16,-6-12-2-16,-27-14 14 15,-27-12 5-15,-19-13 3 0,-11-15 9 16,-19-13 6 0,-18-6-6-16,-6-19-2 15,10-36-3-15,11-21 10 16,15-20 11-16,22-19-7 15,33-14-2-15,21-9-12 16,21 1-5-16,21 14-7 0,30 24-2 16,27 28-1-16,16 36-5 15,21 33-6-15,5 2-3 16,40 81-24-16,-36 7-53 16,-27 4-253-16</inkml:trace>
  <inkml:trace contextRef="#ctx0" brushRef="#br0" timeOffset="-187667.99">24913 17325 3043 0,'6'-3'317'15,"9"-3"-232"-15,18 3-9 16,7-3-18-16,5 6-17 16,18 0-19-16,10 0-14 15,5 0-2-15,-2 15-3 16,2 9-3-16,-8 3-1 0,-10 5-1 16,-12 2-3-1,-9 6 0-15,-8-1-5 0,-4 6 5 16,-18 4 0-16,9 0-3 15,-18 8 2-15,0-9-2 16,0 9 2-16,-24-3 6 16,-6-1 0-16,-16 3 4 15,4-14 2-15,-15 1-4 0,2-5 2 16,-17-5 3 0,-6-7 2-16,-16-5 4 15,3-20-12-15,-5-1 5 16,-7 0 4-16,13-32 5 15,5-23-4-15,10-18 2 16,20-20-8-16,16-19-2 16,18-8-3-16,21 0 1 15,0 8 4-15,33 19-5 16,25 20-1-16,20 21-7 0,7 19-20 16,11 22-3-16,4 11-9 15,2 64-16-15,-32 3-86 0,-22 3-585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25:21.9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11549 5048 2008 0,'27'3'291'0,"0"-3"240"16,18 3-309-16,7-3-121 15,20 3-19-15,0-1-12 16,13-2-20-16,6 4-16 0,-1-4-26 16,-5 0-8-16,-10 0-2 15,-3 0-57-15,-11 0-130 16,-22 0-219-16</inkml:trace>
  <inkml:trace contextRef="#ctx0" brushRef="#br0" timeOffset="424.39">12189 4823 1946 0,'0'0'261'0,"0"0"-138"15,0 0 603-15,0 0-494 16,0 0-172-16,6 0-40 16,21 2-11-16,3 12 10 0,9 4-6 15,12 7-5 1,1 1 0-16,2 0-4 15,-3 3 0-15,-8 0-4 16,-1-3 2-16,-15-2-2 0,-15-7 0 16,-6 1 0-16,-6-4 0 15,0 7 0-15,-30 3 29 16,-27 9 2-16,-7-1-10 16,-5 9-21-16,-43 17-11 15,22-5-72-15,20-10-472 0</inkml:trace>
  <inkml:trace contextRef="#ctx0" brushRef="#br0" timeOffset="4150.769">8902 6839 1963 0,'0'0'198'0,"0"3"-116"16,0-3 486-16,0 0-293 15,9 0-227-15,21 0-19 16,0 0 11-16,12 0 27 16,-2 0-19-16,2 0-16 0,0 0-10 15,-3-3-8-15,7 0-4 16,-7 0-3-16,3 0-3 16,6 0 0-16,4-3 13 15,8 6 2-15,4 0-11 16,2 0-4-16,6 0-4 15,10 0 1-15,2 0 6 16,-5 0-7-16,-1 0 8 16,-5 0-3-16,-1 0-5 15,-8 0 1-15,-4 0 4 0,-9 0-5 16,1 0 0-16,-7 0 0 16,0 0 0-1,-6 9 4-15,1-6-4 16,11 0-1-16,-9 0 1 15,0 0 1-15,4 0-1 0,-1-1 0 16,-6 1 0-16,-3 3 0 16,7 0 0-16,-4-2 0 15,0-2 0-15,6 2 0 16,-2-4 0-16,5 2 0 16,-9 1 0-16,15-3 0 15,-11 3 4-15,5 5-3 16,-6-4-1-16,13-2 0 15,-10 4 1-15,3-3 2 0,10 3-2 16,-19 0-1 0,12 0 1-16,-6 0-1 15,1 0 1-15,-1 0 2 16,-6 2-3-16,6-5 0 16,-5 3 1-16,-1-1-1 0,-3-1 0 15,0 4 1 1,-3-5 3-16,-2 1-1 0,2-2 4 15,-6 2-2-15,6-4-1 16,-3 2-3-16,-2 1 2 16,5 0 0-16,-3-1-3 15,9 4 0-15,-9-2 1 16,13-2-1-16,-4 4 3 0,3 0-3 16,6-3 0-1,-5 7-1-15,5-4 1 0,6-5-6 16,-14 5-1-16,5-3-1 15,3 3 1 1,6 0 2-16,-2 0 5 16,8 0 0-16,-3 2 0 15,4 2-1-15,2-4 1 16,4-4-4-16,-10 5-1 0,3-6-1 16,-17 4 2-16,11-5 0 15,-9 1 4-15,-12-1-9 16,7 0 0-16,-10 0 4 15,-3 0 4-15,-6 6 0 16,-3-6 0-16,0 5 1 16,3-5 0-16,13 0 0 15,-13 2 0-15,21-2 0 0,-3 0-1 16,-3 0 1-16,7 0 0 16,2 0 0-16,-15 0 0 15,18 0 0-15,-8 0 0 16,5 0 0-16,0 0 0 15,-9 0-6-15,13 0 6 16,-4 0-4-16,0 0 3 16,1 0 1-16,2 0 0 15,-3 0 0-15,3 3 1 16,1-3-2-16,-7 3 1 16,12-1 0-16,1 2 0 15,-4-4 0-15,-3 2 0 16,7 2 1-16,-1-4-1 15,3 0 9-15,1 6 0 16,8-6 1-16,-9 0-3 0,10 0-3 16,-4 0 4-16,0 0-7 15,-2 0 4-15,2 0 5 16,4 0 3-16,-1 0 1 16,-9 0 0-16,4 0-2 15,-4 0-1-15,-9 0 2 16,4 0-4-16,-10 0 0 15,6 0 6-15,-12 0-3 16,-5 0-3-16,11 0-7 0,-15 2-2 16,-3 4 1-16,3-3-1 15,-6 2 0-15,-2-1 0 16,-4-2-9-16,3 11-19 16,-12-7-27-16,-6-1-86 0</inkml:trace>
  <inkml:trace contextRef="#ctx0" brushRef="#br0" timeOffset="11628.949">21877 7992 2118 0,'0'5'226'15,"0"-1"-162"-15,0 2 531 16,6-4-393-16,12 2-119 15,6 2 7-15,18 2-31 16,16 1-29-16,2-1-10 16,16 4-2-16,11 0 0 0,-2-4-1 15,14 8 1-15,16-7-2 16,-6-1 3-16,8 3 0 16,7-4-6-16,0-1-2 15,-7 0-3-15,-11-2-5 16,3 0 0-16,-19-4-3 0,-11 0 0 15,-22 0 0 1,-9 0-1-16,-24 0-3 16,-14 0 1-16,8 0-5 15,-18 0-7-15,0 0-17 16,0 0-54-16,-18 0-323 0</inkml:trace>
  <inkml:trace contextRef="#ctx0" brushRef="#br0" timeOffset="16456.829">15702 14103 1260 0,'0'0'944'0,"0"0"-731"16,0 0 626-16,0 0-673 16,0 0-101-16,0 0-15 15,0 0-10-15,0 0-12 16,0 0-17-1,0 0 2-15,0 0 3 0,0 0-6 16,0 0 0-16,0 6-1 16,0 16 2-16,0 15 3 15,6 11-3-15,0 9 0 16,-3 7-4-16,-3 1-5 16,0 5 2-16,0-3-4 15,0-6 0-15,0-2 0 0,-3-10-4 16,-9-11-12-1,-3-4-13-15,3-15-34 16,-4-6-63-16,13-13-536 0</inkml:trace>
  <inkml:trace contextRef="#ctx0" brushRef="#br0" timeOffset="16907.89">15735 14091 2230 0,'0'0'282'0,"0"0"582"16,0 0-775-16,0 0-68 15,0 0-13-15,-18 14 0 16,3 12-1-16,-12 5 8 16,8-3 2-16,-2-2 2 15,9-5 0-15,6-9-7 16,0 0-3-16,6-9-3 15,0-3 1-15,0 0 3 16,0 0 8-16,12-17-13 0,15-8-5 16,4-1-5-16,5 9-2 15,6 0-4-15,-3 13 1 16,0 4 4-16,1 0-9 16,8 32-21-16,-15 0-35 15,-6 1-338-15</inkml:trace>
  <inkml:trace contextRef="#ctx0" brushRef="#br0" timeOffset="18767.9">5977 11167 2437 0,'27'-5'39'0,"16"-11"192"0,-4 2 92 15,18-7-226-15,1 2-35 16,8 0 12-16,0 2-20 15,10 2-19-15,-4 4-6 16,7 5-10-16,-4 3-5 16,7 3 0-16,2 0-4 15,1 0 2-15,-4 24-11 0,4 4 0 16,2 5 3-16,-8 6-4 16,11-1 1-16,-14 4-1 15,11 3 0-15,-14 4 0 16,-10 4-7-16,-15 0 2 15,1 5 2-15,-22 1-3 16,-21 2 6 0,0-2 2-16,-6 2-2 15,0 0 6-15,-12 2 2 0,-6-3 12 16,-16 6 9-16,7 1-1 16,-12-3 5-16,0-2-7 15,-3-2-8-15,5-3-3 16,-11-8-2-16,6-4-1 15,-10-5 1-15,-14-7 2 16,-3-5-2-16,-22-7-9 16,-15-1 3-16,-8-1-1 0,-13-13 3 15,-3-6 0-15,-12 0 5 16,7-10 0-16,-4-28-2 16,0-3-4-16,12-17 0 15,-3-15-2-15,19-6-4 16,14-21 0-16,19-5 1 15,23-13 3-15,22-10-6 16,33 2 0-16,0 0 0 16,48 9-6-16,25 5-1 0,20 17-7 15,22 9-15-15,6 13-13 16,33 20-37-16,-21 21-53 16,-22 20-522-16</inkml:trace>
  <inkml:trace contextRef="#ctx0" brushRef="#br0" timeOffset="24788.25">17419 14143 2243 0,'-6'4'557'16,"6"-2"-97"0,0 7-361-16,0 9-69 0,0 2-7 15,0 9-5-15,0 13 12 16,6-1-7-16,0 11 7 15,-3 7-2-15,6 5-1 16,-9 0-1-16,0 7-9 0,0-7-2 16,0-2-7-16,0-7-4 15,0-6-4 1,0-11 0-16,0-11-3 16,-9-7-17-16,0-20-45 15,3 0-91-15,-12 0-691 0</inkml:trace>
  <inkml:trace contextRef="#ctx0" brushRef="#br0" timeOffset="25294.45">17470 14000 2230 0,'-6'0'907'0,"6"0"-630"16,0 0-191-16,-9 0-61 16,6 0-14-16,-12 10 3 15,3 12 6-15,-6 9 4 16,-9-3-7-16,9-2-6 0,-6 0 4 16,14-6 1-16,-5-1-3 15,6-11-4-15,9-2-6 16,0 1 0-16,0-7 2 15,0 0 4-15,0-7 0 16,9-13-9-16,12-7 0 16,7-1-2-16,-4 2-1 15,3 7 3-15,-3 13 0 0,3 6-5 16,-6 0 1-16,10 26 3 16,-4 15-7-1,9 25-2-15,0-14-32 16,-18-11-123-16</inkml:trace>
  <inkml:trace contextRef="#ctx0" brushRef="#br0" timeOffset="43244.35">9116 10742 2266 0,'-6'6'90'16,"-9"-1"-90"-16,3-4 0 15,6 3 110-15,0-4 283 16,6 2-278-16,0-2-82 15,0 0 13-15,0 0 17 16,0 0-28-16,0 0 11 16,0 0 45-16,0 0-4 15,0 0-32-15,0 0-9 16,0 0-13-16,0 0-5 0,0 0-3 16,0 0 1-16,0 0-10 15,0 0 1-15,0 0-1 16,0 0-3-16,0 0-5 15,0 0-1-15,0 0 0 16,0 0 1-16,0 0 1 16,0 0 0-16,0 0-1 15,0 0 0-15,0 0 3 16,0 0-5-16,33 0-5 0,12 0 1 16,13 0 0-16,26 0-1 15,19 0 1-15,23 3 1 16,4 15 0-16,12-4 0 15,-9 5-2-15,-9-7 1 16,-16-1-2 0,-17-6 0-16,-19-1-12 15,-26-4-33-15,-13 0-55 0,-33 0-162 0</inkml:trace>
  <inkml:trace contextRef="#ctx0" brushRef="#br0" timeOffset="44108.92">9566 10407 2136 0,'0'0'237'16,"0"0"246"-16,0 0 54 15,0 0-461-15,0 0-41 0,0 0-3 16,0 0 2-16,-6 0-16 16,-15 2-4-16,-7 18 10 15,-8 11 1 1,-18 0-1-16,3 5-3 0,-7-1-6 15,7-7-2 1,3-1-1-16,5-3-1 0,-5-10-4 16,18 5-2-1,-3-12 0-15,9 2 0 0,8-5-1 16,10-4 0-16,-3 2 0 16,9-2 1-16,0 0-1 15,0 0 0-15,0 0-1 0,0 0-2 16,0 4 2-16,-6-4-1 15,6 0-2 1,0 0 1-16,0 2-1 0,0-2 0 16,0 0 2-1,0 0-1-15,0 0 2 0,0 0 1 16,0 0-2-16,0 0 0 16,0 0-2-16,0 3 0 15,0 2-2-15,0 7 0 0,28 8 0 16,5 11 2-1,12 12 2-15,12 0 1 16,16 8-3-16,5 1 0 16,25 16-19-16,-10-10-48 15,-26-16-232-15</inkml:trace>
  <inkml:trace contextRef="#ctx0" brushRef="#br0" timeOffset="47363.95">9886 10998 2299 0,'0'0'213'0,"0"0"685"16,0 2-789-16,0-2-67 0,0 0-1 16,0 0 0-16,0 0-17 15,0 0-13-15,15 0 1 16,15 4 5-16,-6-4-4 15,12 2-3-15,-2 4 1 16,2-6-5-16,3 0 0 16,-6 3-2-16,-3-3-1 15,4 0 0-15,-1 4 0 16,-15-4-1-16,3 0 0 16,-9 0 2-16,-6 0-1 15,-3 0 2-15,-3 0 1 16,0 2-4-16,0 1-2 15,12 6 0-15,-12 8 0 16,12 11 0-16,-3 2 0 16,15 8 0-16,-5 9 2 15,-7 6 0-15,3 0-2 16,-3 12 2-16,-3-1 1 16,9 0-3-16,-12 0 0 15,-3 1 2-15,12-1-2 0,-15-2 0 16,6-7 1-16,3-8-1 15,-9-1 0-15,0-7 1 16,0-10-1 0,3-2 2-16,-3-7-2 0,0-11 0 15,0-1 1-15,0-4 1 16,0-4-2-16,0 5 3 16,0-5 2-16,0 0-3 15,0 0 1-15,0 0-2 16,0 0-1-16,0 0 0 15,0 4 0-15,0-2 0 16,0 2 0-16,0-2 0 0,0 2 0 16,0-2 1-16,0-2-1 15,0 3 0-15,0 0 1 16,0 3-1-16,0-6 0 16,0 3 0-16,0-3 0 15,0 3 2-15,-3 3 1 16,-18 2 1-16,-30 13 2 15,-28 12-1-15,-66 21-2 16,-96 29-3-16,-133 31 0 16,-70 12 0-16,-30 0-20 15,115-36-40-15,118-34-188 0</inkml:trace>
  <inkml:trace contextRef="#ctx0" brushRef="#br0" timeOffset="48935.47">10142 11665 2067 0,'-3'0'199'0,"-3"0"-153"15,6 0 340-15,-9 0 227 16,0 0-502 0,3 0-50-16,3 0-25 15,-3 0-6-15,-15 0-8 16,3 0-7-16,-18 0-4 16,-1 3 5-16,-17 3 0 0,-6 8-2 15,-7-5-3-15,-20 9 6 16,-4-4 4-16,-18 7-5 15,-17 5-3-15,-13 0-5 16,-6 3-3-16,-12 3-2 16,15 0-2-16,3 1 3 15,19 0-3-15,8-7-2 16,12 0 0-16,13-3-3 16,8-2-13-16,7 0 0 15,12-1-26-15,8-4-22 16,19-3-29-16,15-4-82 15,18-9-640-15</inkml:trace>
  <inkml:trace contextRef="#ctx0" brushRef="#br0" timeOffset="51148.2">28656 11629 2540 0,'-6'0'81'0,"-3"0"640"0,9 0-549 16,-7-2-115-16,1 2-18 15,6 0 1-15,0 0-18 16,0 0-14-16,-6 0-3 0,0 0-5 31,-15 11 0-31,3 19 0 0,-12 11 0 16,9 12 2-16,0 6 2 15,6 1-1-15,12 1 0 16,3 4-2-16,0-12-1 16,30-4 1-16,12-13-1 15,3-10-1-15,13-15 1 0,-7-11 0 16,9-5-3-16,-17-30-12 15,-1-18-10 1,-21-5-4-16,-9-10 11 16,-12-1 11-16,0-3 7 15,-33 12 4-15,-9 15-4 0,-1 8-1 16,-5 22-8-16,-6 15-31 16,11 0-59-16,10 12-561 0</inkml:trace>
  <inkml:trace contextRef="#ctx0" brushRef="#br0" timeOffset="51773.28">29163 11762 2895 0,'-15'-9'368'15,"2"3"-58"-15,-2-6-263 16,12 9-14-16,-3 0 3 15,6 3-23-15,-6 0-13 0,-3 15-2 16,0 17 2-16,0 7 0 16,3 1 0-16,6 6 0 15,0 1-1-15,0-2 1 16,12-7 0-16,15-3-1 16,7-6-3-1,2-15-1-15,12-9 3 16,-3-5 2-16,-5-5-1 15,-1-26-2-15,-9-11 0 16,-3-10 2-16,-18-4-1 0,-9-3 2 16,0 1-2-16,0 9 1 15,-21 10-1-15,-12 13-4 16,-6 14-22-16,-13 12-36 16,7 0-97-16,6 21-899 0</inkml:trace>
  <inkml:trace contextRef="#ctx0" brushRef="#br0" timeOffset="52203.64">29688 11750 2562 0,'-12'-6'931'0,"6"-3"-802"15,-9 6-81-15,6 3-17 16,-10 0-13-16,16 15-14 16,-9 17 2-16,6 10-3 15,-6 6 0-15,12 5 0 16,0-6 0-16,12 0-1 15,9-11-2 1,22-8 2-16,2-7-2 16,0-15 0-16,10-6-4 0,-10 0-3 15,0-21-12-15,-6-13-4 16,-5-11-10-16,-28-4 8 16,-6-8 9-16,0 5 8 15,-34 8 0-15,-20 3-8 16,-6 15-2-16,2 11-11 0,-11 13-39 15,12 2-227 1,17 0-2281-16</inkml:trace>
  <inkml:trace contextRef="#ctx0" brushRef="#br0" timeOffset="52640.15">30228 11744 2656 0,'-12'0'915'15,"12"0"-784"-15,-6 0-90 16,0 0-16-16,6 0-12 16,0 0-12-16,0 20-1 15,0 12 0-15,6 13 1 16,6-2-1-16,15 5-1 16,6-11 1-16,1-5-5 15,-4-8-6-15,0-13 2 16,3-11 7-16,-6 0 2 15,-12-23 1-15,0-21 0 16,-5-11-1-16,-10-4-5 16,0-2-1-16,-31 5 0 15,-23 9-4-15,-18 11 2 0,-4 19-9 16,-33 17-25-16,19 0-63 16,30 17-526-16</inkml:trace>
  <inkml:trace contextRef="#ctx0" brushRef="#br0" timeOffset="57270.88">28628 12403 1402 0,'0'0'742'0,"0"0"-591"16,0 0-108-16,0 0-14 15,0 0 423-15,0 0-129 0,0 0-196 16,0 0-35-16,0 0-27 16,0 0-16-1,0 0-21-15,0 0-9 16,0 0-6-16,0 0-4 0,0 8-5 15,0 7 1-15,0-3 3 16,0 5 3-16,0 4 0 16,0-4-1-16,6 3 1 15,1-5-5-15,14 6-1 16,-12-4-1-16,9-5-1 16,6 2 6-16,3-4 4 15,6-8-4-15,7 0-4 0,5-2-2 16,0 0-1-16,0 0-2 15,4 0 0 1,-1 0 0-16,-6 0 0 16,0 0 1-16,4-2-1 15,-10 2 0-15,6 0 0 16,-3 0-1-16,-2 0 1 16,5 2 0-16,-3 15-1 0,-6-1-3 15,1 8 2-15,-10-1-5 16,3 4-2-16,-9-7 1 15,3 6 1-15,-3-2-1 16,-12-4 1-16,9-5-1 16,-15 3 2-16,0-10 0 15,0 4 6-15,0-6 0 16,0-4-1-16,0-2 1 0,0 0 0 16,0 0 3-1,0 0 1-15,0 0 1 0,0-5-1 16,0-18 2-16,0-4-6 15,0-2 1-15,18 3-1 16,4 0 0-16,2 1 0 16,3 12 0-16,12-2 0 15,3 5-5-15,7 8 3 16,-7 2-2-16,12 0 4 16,-9 0 0-16,7 2-1 15,5 14 1-15,-3 0 0 16,10 5 0-16,-1 0-1 15,7-10 1-15,-7-2 0 16,-3 1 0-16,4-10 0 16,-10 0 0-16,-6-6 1 15,-5-15 4-15,-4-11 4 16,-6-9-2-16,-9-4-7 0,3-28-9 16,-15 15-35-16,-9 5-123 15</inkml:trace>
  <inkml:trace contextRef="#ctx0" brushRef="#br0" timeOffset="64657.87">17301 10417 2243 0,'0'5'147'0,"0"-5"-129"15,0 6-15-15,0-6 361 16,0 1-152-16,0-1-134 16,0 0 2-16,3 0 31 15,6 0-22-15,-9 0-27 16,0 0-19-16,0 0-13 16,9 0-9-16,3 0-10 0,7 0-1 15,14 0 5-15,6 0-1 16,12 4-8-16,16 2-2 15,-4-1-3-15,10 1-1 16,2 5 1 0,0-7 0-16,1 2-1 0,-4-3 1 15,1-1 0-15,5-2 2 16,-5 0-3-16,5 4 1 0,-8 2 6 16,-1-3-6-1,6-1-1-15,-5 4 0 16,-7-1-1-16,-5 1 1 15,11 7 0-15,-6-7 0 16,-2 0 0-16,11-1 0 16,-8 1 0-16,-1-3 1 15,-6 0-1-15,-2 0 0 0,-1 0 0 16,-12 0 0-16,0 0 0 16,4-3 1-16,-1 0-1 15,0 0 0-15,13 0 0 16,-4 0 3-16,3 0-3 15,1 0 0-15,2 0-1 16,-3 0 1-16,-8-3 1 0,8 0-1 16,-12 3 0-16,1 0-1 15,-1-3 2-15,0 3-1 16,0-3 0 0,4 0 0-16,8-6 1 15,0 4 2-15,1 1-1 16,2 2-2-16,-9-2 1 0,1 4-1 15,-1 0 0-15,3 0 0 16,4 0 0-16,-7 0 0 16,9 0-4-16,4 0 4 15,2 0-1-15,-9 0 1 16,13 0 0-16,-10 0 0 16,13 0 0-16,-7 0 0 15,-3 0 0-15,7 0 0 16,5 0 0-16,1 0-1 15,-4 0 1-15,4 0-6 16,5 0 1-16,-11 0 0 16,-4 0-4-16,-6 0 9 15,-5-2-1-15,-1-4 1 0,0-3 6 16,-2 4 4-16,-4-1 1 16,9 0-4-16,4-3-3 15,-7 5-4-15,-3 2 0 16,10-1 0-16,-13 0 0 15,0 3-1-15,-15-3 1 0,4-1 1 16,-1 4-1 0,-15-1 8-16,12-3 2 15,3 4 2-15,4-6 1 16,-10 4-4-16,9 2 0 16,-3-4-3-16,0 2-1 15,4-1 1-15,-7-1 0 0,0 2-1 16,-3-3-1-1,-3-6 3-15,1 10-2 16,-4-6-1-16,-9 5 2 0,-3-2-2 16,0 2 0-16,-12 2 1 15,6 0-2-15,-6 0-3 16,0 0-10-16,0 0-15 16,3 0-33-16,9-4-26 15,-6 4-99-15,0-6-766 0</inkml:trace>
  <inkml:trace contextRef="#ctx0" brushRef="#br0" timeOffset="87002.59">10924 10675 2691 0,'0'0'186'16,"0"4"81"-16,0-2-36 16,-6 7-163-16,-6 1-41 15,6 0-10-15,-6 14 8 16,-12 9 1-16,2 14 7 15,-26 17 4-15,-6 18-8 16,-7 17-2-16,-26 15 1 16,-4 12-6-16,-5 8-1 15,-1 3-4-15,7 2-6 16,-4-1-3-16,10-12 0 0,14-4 1 16,1-19 2-16,11-14-5 15,16-15 1-15,3-15 0 16,12-21-2-16,0-11-1 15,21-13 0-15,-3-6 0 16,9-8-2-16,0 0-2 16,0 0 0-16,0 0-6 0,9 0-6 15,30-20-18-15,0-6-45 16,6-12-264-16</inkml:trace>
  <inkml:trace contextRef="#ctx0" brushRef="#br0" timeOffset="89831.69">28149 11261 2305 0,'0'0'389'0,"0"-4"-293"15,0 4-71-15,-6-1 437 0,6-4-345 16,0 5-80-16,0 0-7 16,0 0-2-1,0 0-8-15,0 0-4 16,0 0-11-16,0 0 2 16,6-1 7-16,3-3 8 0,6-4 6 15,12 5-4 1,6-3-13-16,9 2-5 0,13 4-3 15,5 0-2-15,6 0 1 16,22 0 2-16,2 0-4 16,16 0 2-16,12 6-2 15,6 3 0-15,5 2 3 16,-2-5-3-16,-9 1 0 16,-7 5 0-16,-8-9-2 15,-3 3 1-15,-1-1 0 16,-8-2 1-16,5 3 0 0,-2 3 0 15,15-4-1-15,-13 1 1 16,4 4 0 0,-10 1-4-16,-8 1-4 15,-1 0-1-15,-14-4 4 0,2-2 1 16,-15 0 4-16,4 2-1 16,-13-4 2-16,-6-2-1 15,-8 2 0-15,-10-2 0 16,-9-2 0-16,0 3 0 0,3 0 4 15,-3 4 0-15,0-1 1 16,9-1-1 0,-3-3-1-16,-3 1 3 15,-3 1-6-15,-9-4 3 16,6 2 2-16,-9-2 1 16,0 0 4-16,0 0 7 0,0 0-3 15,0 0-2-15,0 0-7 16,0 4 0-16,0-2-2 15,0 4-3-15,0 2 2 16,0 4-2-16,0 7 4 16,0 7 0-16,0 0 0 0,-9 8 2 15,6 5-2 1,-3 5-2-16,-12 0-2 16,15 6 3-16,-9-1-1 15,-3-2-1-15,12-1 4 16,-12 1-5-16,0 1 5 0,12-2-5 15,-3-4 0-15,-12 5 3 16,15-10-3-16,-9 1 3 16,6-6-3-16,-9 1 4 15,2-5-4-15,4-3 0 16,3-2 0-16,3 1 3 16,-6-11-3-16,9 6 0 15,-15-5 0-15,15 1 0 0,0-3 1 16,-3 0-1-16,3-7 0 15,-6 1 1 1,6-1-1-16,-6 5 0 16,-6-8 0-16,9 5 0 15,3-5 0-15,-6 1 0 16,6 0 1-16,-6 0-1 0,6-3 2 16,0 0-2-16,-6 0 0 15,-3 0 1-15,6 0 1 16,-12 0 0-16,0 0 1 15,-13 0-2-15,13 0-1 16,-12-3 0-16,-6-5 0 16,-6-1 1-16,-6-3-1 15,-10 0 0-15,-2-2-2 16,-7 2 2-16,-14-6-3 0,-7 9 2 16,1-2-1-1,-13 0 2-15,7 5-1 16,-13 0-2-16,13 0 3 0,-1-1 0 15,7 1-7 1,-7 4 1-16,1 2 3 16,-4-3-1-16,3 0 1 15,7 0 1-15,2 0 1 0,-2-9 1 16,-1 4 0-16,1-5-4 16,5-3 1-16,-5-2-1 15,5 0 1-15,10-3 3 16,-15 8 0-16,17-2-1 15,4 5 1-15,2 8 0 16,10-2 0-16,12 4 0 16,-3 0 0-16,11 0 0 0,1 0 0 15,0 0 0 1,12 0 0-16,-6 0 0 0,6 0 0 16,15 6 0-16,-3-2 0 15,6-2 0-15,0-2-10 16,0 4-7-16,0-2-19 15,9 1-30 1,15 7-35-16,3-9-490 0</inkml:trace>
  <inkml:trace contextRef="#ctx0" brushRef="#br0" timeOffset="119873.61">17178 13111 1135 0,'0'0'1042'15,"6"0"14"-15,0-6-882 16,9-4-124-16,0-6-25 16,21-2 5-16,-3-6 0 15,6 2-7-15,7 1-10 16,-7 3 0-16,3 0-2 16,0 8 2-16,-2-1 2 15,-7 10 2-15,3 1-4 16,3 0-1-16,1 0-4 15,14 0-3-15,-9 12 3 0,7 14-2 16,5 2-2 0,-15 11 1-16,9 4-4 0,-14 7-1 15,-1 5 2 1,-9 7-2-16,0 2 0 16,-6 3 0-16,-15-2 2 0,9 2-1 15,-15-6-1-15,0 2 0 16,0-4 3-16,0-5-1 15,0 0 1-15,0-8 0 16,-15-5-3-16,-6 0 3 16,-3-1-3-16,-12-3 1 0,0-3 1 15,-1 7 2-15,-14-5-4 16,3-5 0 0,-3-1 2-16,-1-7-1 15,-5-12 1-15,9-5 0 16,-10-6-1-16,-8 0-1 15,-4-2 0-15,-2-24-1 0,-3-6 0 16,5-9-1-16,-8-12-1 16,8-9 3-16,-11-14-1 15,17-3-10-15,4-14 4 16,12-5 0-16,5 2 6 16,25 3 1-16,9 0 4 15,9 10-4-15,27 1 3 16,22 9-2-16,14 8-1 15,7 6 0-15,17 17 0 0,-2 4 0 16,5 7-1-16,4 15 0 16,-4 3-28-1,13 13-41-15,-22 0-77 16,-11 0-1014-16</inkml:trace>
  <inkml:trace contextRef="#ctx0" brushRef="#br0" timeOffset="124935.93">17959 14046 1963 0,'0'0'166'0,"0"0"-131"16,0 0-28-16,0 0-7 16,0 0 608-1,0 0-377-15,0 0-170 16,0 0-47-16,0 0 4 0,0 0 22 15,0 0-2-15,0 0 19 16,0 0 0-16,0 0-14 16,0 0-12-16,0 0-4 15,0 0 1-15,0 0 2 0,0 0-13 16,-12 0-7-16,0 0-1 16,-3 0-9-1,-12 12 7-15,3 3-1 16,-9 8 3-16,-19 8 1 15,-5 5 2-15,-10 17 2 0,-17 9-6 16,-7 8 5-16,-14 10-2 16,-13 5 7-16,-6 8 0 15,1 7 2-15,8 2-1 16,-3 7-4-16,13 5-2 16,2 6-5-16,18 6-1 15,4 8-5-15,12 6-2 16,5-3 1-16,4 7-1 15,8-1 0-15,-2-1 0 16,3-14 0-16,6-10 0 16,-10-10 4-16,19-18-1 15,3-8 2-15,3-17-2 16,8-12 1-16,10-16-4 16,6-13 0-16,6-6 0 15,-12-13-17-15,12-5-22 0,0 0-24 16,0-21-26-16,-3-11-421 15</inkml:trace>
  <inkml:trace contextRef="#ctx0" brushRef="#br0" timeOffset="125332.64">15533 16389 2144 0,'0'15'151'16,"-6"-4"543"-16,6 10-479 15,0 2-154-15,0 6 12 0,0 3-7 16,0 9-13-16,0 6-21 15,0 1 3-15,6 6-5 16,-3-2-6-16,6-1-5 16,-9-7 0-16,6-4 2 15,-6-7-1-15,0-7-4 0,0-7 0 16,0-3-1-16,0-6-2 16,0-8 0-16,0-2 0 15,18 0-1-15,9 0-2 16,18-27-3-1,28-11-4-15,63-35-3 16,-13 4-34-16,-23 3-113 0</inkml:trace>
  <inkml:trace contextRef="#ctx0" brushRef="#br0" timeOffset="126932.79">14295 17667 2125 0,'-6'0'193'16,"6"3"123"-16,0-3 192 15,0 0-345-15,0 0-97 0,0 0-19 16,12 0-11 0,9 0-19-16,-6-9-10 15,16-5 2-15,8 3 0 16,-6 1-4-16,6-4 3 16,4 11-8-16,-13 3 0 0,12 0 1 15,-9 0-1-15,-6 0-1 16,-15 11-6-16,1 16-1 15,-13-1 1-15,0 4 6 16,0 11 1-16,-31-1 4 16,-11-1 1-16,6 8-4 15,-3-15 3-15,5-4 0 16,7-2 1-16,9-1 0 16,18-17-3-16,0 1-2 15,0 0-8-15,0-4-4 16,33-5 11-16,-2 4-2 15,5-4 3-15,6 2 2 16,-3 2-2-16,-6 4-3 0,-5 7 3 16,-10-1 0-16,-6 7-3 15,-12-4 3-15,0 2 3 16,0 3 6-16,-18 2-1 16,-19 3-1-16,-5-14-7 15,-9 6-10-15,6-11-12 16,-16-8-42-16,16-2-167 15,15-23-2260-15</inkml:trace>
  <inkml:trace contextRef="#ctx0" brushRef="#br0" timeOffset="127268.02">14920 17492 2207 0,'0'0'1084'15,"0"0"-875"-15,0 0-149 16,0 0-35-16,0 8-14 15,6 24 14-15,0 19 8 16,15 2-2-16,-9 10-10 16,3 4-5-16,-3 4-7 0,-3-6-6 15,7-6-3-15,-7-8-7 16,3 8-19-16,-6-24-44 16,0-12-119-16</inkml:trace>
  <inkml:trace contextRef="#ctx0" brushRef="#br0" timeOffset="127985.66">15358 17851 2174 0,'0'0'1048'0,"0"0"-794"15,0 0-162-15,0 0-40 0,24 0-17 16,12-2-15 0,24-10-5-16,13-6-6 15,-1 3-1-15,7 2-3 16,-7 0 0-16,-5-1 0 0,-7 5-2 15,-6 0-3-15,-15-3 0 16,-17 3-16-16,11-2-23 16,-6-10-42-16,-6-5-97 15,-9 3-2078-15</inkml:trace>
  <inkml:trace contextRef="#ctx0" brushRef="#br0" timeOffset="128272.73">15877 17490 2154 0,'0'0'1254'15,"0"2"-1112"-15,0 4-107 16,0-6-21-16,6 6-3 16,21 8 13-16,12-2-6 0,6 9-8 15,1 2-5-15,-10 0-3 16,6 0 0-1,-21 4-2-15,3-1-4 16,-11 4 4-16,-13-2 3 0,0 7 5 16,0 9 4-16,-19-3-3 15,-8 10-6-15,-12 2 0 16,-3-13-3-16,0 10-9 16,8-21-45-16,10-14-99 0</inkml:trace>
  <inkml:trace contextRef="#ctx0" brushRef="#br0" timeOffset="133341.73">16444 17049 2167 0,'-9'21'168'0,"-3"3"-144"0,-3 10 291 15,12 5-120-15,-3 1-133 16,6 5 35-16,0-2 6 15,0-5-39-15,18-5-2 16,9-4 2-16,-6-12-23 16,9-4-9-1,1-13-3-15,-1 0-2 16,0 0-13-16,0-24 0 16,-15-9-6-16,3-7-5 0,-9-4-3 15,-9-2 0-15,0-11-13 16,-27 14-7-16,-6 5 19 15,-9 2 1-15,21 20 0 16,-19 9-17-16,10 7-68 16,9 0-204-16</inkml:trace>
  <inkml:trace contextRef="#ctx0" brushRef="#br0" timeOffset="133580.23">17006 17132 2243 0,'9'0'1060'15,"-3"0"-919"-15,3 0-76 16,0 0-35-16,18-10-19 0,3 0-11 15,30-8-24-15,-11 4-48 16,-7-2-216-16</inkml:trace>
  <inkml:trace contextRef="#ctx0" brushRef="#br0" timeOffset="134268.69">17386 16761 2501 0,'0'0'69'16,"0"0"775"-16,0 0-702 0,0-6-85 15,9-9-21-15,21 5-21 16,9-2-9 0,7-2-6-16,-1 6 2 15,0 1-2-15,-12 2-2 0,-6 5-1 16,-8 0-11-16,-13 0-8 15,-6 20 1-15,0 6 0 0,-6 5 13 16,-19 0 8 0,-2 1 0-16,0-2 0 15,15-4 1-15,0-9-1 16,12-1 0-16,0-5-1 16,0-2-6-16,12-4 7 15,15 1 5-15,3 3-5 16,10-6 6-16,-7 5-6 15,-6-2 0-15,-3 10-1 0,-9-5 0 16,-12 6-2-16,-3 4 3 16,0 8 0-16,-24 7 4 15,-21 2-4-15,-13 3-19 0,-23-9-37 16,18-5-84-16,11-13-815 16</inkml:trace>
  <inkml:trace contextRef="#ctx0" brushRef="#br0" timeOffset="134813.09">17842 16651 2263 0,'0'-1'154'0,"0"-4"189"16,0 3 98-16,0 2-304 15,0-4-79-15,0 4-10 16,0 0-1-16,0 0-10 16,3 0-14-16,6 11 13 15,0 11-6-15,3 10 5 0,0 7-7 16,6 5-11-16,-3-1-9 16,0 4-1-16,3-6-5 15,-6 0-2-15,0-9-7 16,3 0-26-16,-12-7-46 15,-3-14-233-15</inkml:trace>
  <inkml:trace contextRef="#ctx0" brushRef="#br0" timeOffset="135129.14">17947 16252 2656 0,'6'0'5'16,"6"0"744"-16,18 0-626 16,19 0-76-16,8 0 7 15,10 7-21-15,2 26-12 16,-3 20-16-16,-5 11-3 15,-16 18-2-15,-21 11 0 0,-24 12-10 16,0 2 5 0,-18 4-2-16,-48 3-7 0,-19-7-25 15,-66 20-51 1,24-28-92-16,4-28-2665 0</inkml:trace>
  <inkml:trace contextRef="#ctx0" brushRef="#br0" timeOffset="135952.76">16489 16734 2067 0,'0'0'130'0,"0"0"-61"16,0 0 990-16,0 0-930 16,-6-4-77-16,-3 2-11 15,0 2-7-15,6 0-11 16,-3 0-5-16,-6 0-1 15,-3 2-5-15,-6 23-3 16,-6 7 3-16,6 9-4 0,-7 11 7 16,7 12-4-16,0 13-3 15,6 4-3 1,6 4 3-16,9 3-2 16,0-1-6-16,18-8 5 0,24-2-4 15,7-12-1-15,20-12-1 16,13-13-5-16,8-13-6 15,55-21-7-15,-21-6-55 16,-13 0-162-16</inkml:trace>
  <inkml:trace contextRef="#ctx0" brushRef="#br0" timeOffset="138261.63">14621 18625 2236 0,'0'0'195'0,"-9"0"809"16,9 0-884-16,0-6-77 16,0 0 8-16,0-2-12 15,0-3-22-15,15-3-11 16,12 0-3-16,7-4 1 0,-4-3-2 15,12-5 0-15,15-6 1 16,-5 0-2-16,5-3-1 16,-3 2 0-1,-5 5-15-15,-7 7-41 0,-3 9-44 16,-15 6-88-16,-12 6-657 16</inkml:trace>
  <inkml:trace contextRef="#ctx0" brushRef="#br0" timeOffset="138485.75">14654 18820 2282 0,'0'6'258'16,"0"-6"640"-16,0 0-784 15,0 0-46 1,6 0-8-16,22 0-30 0,2-20-21 15,12-4-5-15,15-2-4 16,1-12-2-16,14-3-6 16,25-17-47-16,-22 5-108 15,-5 2-1982-15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27:50.7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12783 5463 2641 0,'0'0'172'0,"0"0"-121"15,0 0-27-15,0 0 391 0,0 0-283 16,0 0-72 0,9 0-8-16,6 0-4 15,3 0-16-15,10 0-5 16,-13 0-9-16,18 0 2 15,-6 0-1-15,21 0-5 0,4 0-4 16,2 0 1-16,15 0-9 16,4 0 0-16,-7 0-1 15,16 0 3-15,-4 0-4 16,-5 0 0-16,-10 0 0 16,15 0 0-16,-2 0 1 15,5 0-1-15,-11 0 0 16,8 0 2-16,-8 0-1 15,-10 0-1-15,-12-6 2 16,-5 1-2-16,-13-4 0 16,6 3 0-16,-15 0 0 15,-3 1 1-15,-6 1-1 0,3-2 0 16,-15 6 0-16,6 0-6 16,-6 0-12-16,0 0-31 15,0 0-44-15,-6 0-196 0</inkml:trace>
  <inkml:trace contextRef="#ctx0" brushRef="#br0" timeOffset="6368.31">12750 3651 2709 0,'0'0'265'0,"-3"0"127"16,3 0-257-16,0 0-67 0,0 0-19 15,0 0-10-15,0 0-13 16,0 0-7-16,0 0-1 15,0 0-3-15,0 0-4 16,0 0-4-16,0 0 1 16,0 0-3-16,0 0 2 15,0 0 0-15,0 0-4 16,0 0 0-16,3 0 0 16,30 0 1-1,21 0 5-15,19 0 1 0,8-1-7 16,19-3-2-16,9 4-1 15,5 0 0-15,10 0 0 16,-15 0-1-16,2 0-2 0,-20 0-4 16,-25 0 1-16,-14 0-4 15,-28 0-2-15,-9 0-7 16,-15 0-9-16,-15 0-6 16,-37 0-66-16,7 0-255 15,-9-2-1616-15</inkml:trace>
  <inkml:trace contextRef="#ctx0" brushRef="#br0" timeOffset="6828.29">13559 3373 2593 0,'0'-6'678'0,"0"5"-597"15,0 1-5-15,0-3 9 16,0 3-23-16,0 0-24 16,0 0-8-16,0 0 2 0,0 0-7 15,0 0-3-15,0 0-10 16,0 0 0-16,0 0-5 15,9 0-1-15,9 4-6 16,18 18 5-16,0 4 1 0,13 0-2 16,11 6-1-16,-6-2-3 15,4-1 1-15,-7-3-1 16,-12-2 0 0,0-7 0-16,-17 2 0 15,2-6 0-15,-15 0 0 16,-9-7-1-16,0-1-1 0,0 6-1 15,-24 4 1-15,-19 8 2 16,-23 3 2-16,-9 7-2 16,-13 1-8-16,-30 5-39 15,28-4-81-15,14-14-724 0</inkml:trace>
  <inkml:trace contextRef="#ctx0" brushRef="#br0" timeOffset="35449.36">29718 5446 874 0,'0'9'1438'15,"0"-7"-1226"-15,0 2-153 16,0-2 410-16,0 1-302 15,0-3-121-15,0 0-2 16,0 0 13-16,0 0-12 16,0 0-9-16,0 0 4 15,0 0-9-15,0 0-10 16,0 0-6-16,0 0 2 16,0 0-7-16,-3 0-7 15,-9 0-2-15,-9 0-1 16,0 0 0-16,-13 0-3 15,13 0 3-15,-15 17 1 16,12 4-1-16,-12 15-1 0,15 4-2 16,9 7-1-16,-4-1 1 15,16 2 0-15,0-4 3 16,19-1-5-16,11-10 2 16,12-9 0-16,0-16 2 15,10-8-4-15,-16 0 0 16,0-21 2-16,-9-17-12 15,3-8-13-15,-27-7-8 16,-3-2-21-16,0 4-31 16,-3 10 17-16,-54 13 3 15,15 8-156-15,12 14-2199 0</inkml:trace>
  <inkml:trace contextRef="#ctx0" brushRef="#br0" timeOffset="35837.02">30068 5494 2437 0,'-6'0'680'16,"-6"16"-480"-16,6 4-138 16,3 11-7-16,3 1-10 15,0 9-9-15,0-3-6 16,0-1-6 0,9 1-8-16,18-8-11 0,0-13 0 15,16-3-5-15,-13-14 0 16,3 0-2-16,0-6 1 15,-6-22-4-15,-12-11 1 16,0-1-4-16,-15-4-1 16,0 2-6-16,-15 11 3 0,-15 3-25 15,-30 26-17-15,-1 2-87 16,13 0-168-16</inkml:trace>
  <inkml:trace contextRef="#ctx0" brushRef="#br0" timeOffset="36264.48">30575 5527 2512 0,'-6'0'907'16,"-9"15"-814"-16,3-1-70 0,6 8 0 16,6 5-1-16,0 2-1 15,0 3-7-15,12 0-9 16,21-4-1-16,3-1-4 15,7-6 0-15,2-13-2 16,6-5-7-16,-9-3 6 0,1-3 0 16,-10-26 2-1,0-9-2-15,-24-5-5 16,0-2 4-16,-9-2-1 16,0 13 5-16,-24 4 3 15,-9 13-3-15,-9 12-9 0,5 5-24 16,4 7-100-16,12 14-638 0</inkml:trace>
  <inkml:trace contextRef="#ctx0" brushRef="#br0" timeOffset="36865.5">31290 5393 2796 0,'0'0'456'15,"0"0"-234"1,0 0-167-16,0 3-32 16,0 11 7-16,0 13-3 15,0 8 2-15,0 13-14 0,6 4-3 16,1 7-7-16,-4-4-5 16,9 10-14-16,-12-19-64 15,0-17-423-15</inkml:trace>
  <inkml:trace contextRef="#ctx0" brushRef="#br0" timeOffset="37688.33">31734 5534 2402 0,'0'0'1081'0,"0"6"-1009"16,0-6-51-16,0 0 8 16,21 0-19-16,21 2-6 0,7-2 2 15,11 0-1-15,13 0 0 16,-1 0-5-16,0 0 0 15,-8 0-13-15,2-2-11 16,-14-8-25-16,8 2-35 16,-15 0-106-16,-12-7-637 0</inkml:trace>
  <inkml:trace contextRef="#ctx0" brushRef="#br0" timeOffset="37996.219">32253 5306 2292 0,'0'0'909'0,"0"0"-793"16,0 0-90-16,6 0-1 15,15 9-7-15,-6 2-6 16,13 6-5-16,-7-2-6 15,0 6 3-15,-9-4-3 16,-3-3 6-16,9 4 11 16,-18-6-1-16,6 5 0 15,-6-2-12-15,0 2-2 16,0 4 6-16,-15 3 9 16,-9 4-3-16,-9 9-15 15,-37 5-20-15,28-3-61 16,3-10-181-16</inkml:trace>
  <inkml:trace contextRef="#ctx0" brushRef="#br0" timeOffset="39564.01">33132 5341 1558 0,'0'-4'646'0,"3"4"-555"15,-3 0 786-15,0-2-685 16,0 2-76-16,9 0-37 16,-9-7-12-16,0 7-23 0,0 0-14 15,0 0-10-15,0 0-7 16,0 0-4 0,0 0-2-16,0 9-7 15,0 18 3-15,0 11 3 16,0 12 0-16,0 2 0 15,0 6-6-15,0-1 0 0,0-3-1 16,0-1-4-16,0 6-24 16,-9-9-50-16,-7-15-90 0</inkml:trace>
  <inkml:trace contextRef="#ctx0" brushRef="#br0" timeOffset="47163.71">28577 7688 2414 0,'0'0'981'0,"0"0"-886"15,0-11-61-15,0-5 0 16,0 7 3-16,0-2-19 16,0 5-9-16,0 0 2 15,-6 6-3-15,-18 0-7 16,-6 0-1-16,-6 0 0 16,2 3-1-16,-5 15-1 0,12-1-2 15,3 0 0-15,18 4-5 16,-6-7-3-16,12 4 0 15,0-4-18 1,27 7-9-16,15 1 19 16,-3-6 17-16,4 4 3 15,-7 2 0-15,-3-7-6 0,-21-1-5 16,-6-2 2-16,-6-3-6 16,0 2 15-16,-6-2-4 15,-21 3 4-15,-12 5 0 16,-1-5-22-16,1-4-30 15,3-8-66-15,9 0-141 16,3-14-2146-16</inkml:trace>
  <inkml:trace contextRef="#ctx0" brushRef="#br0" timeOffset="47595.43">28752 7495 2167 0,'3'-4'194'0,"-3"4"465"16,12 0-431-1,-12 0-125-15,0 0-36 16,0 0-24-16,0 0-23 0,0 0-8 16,0 0 1-1,6 15 14-15,0 3 5 0,-6 11-8 16,6 6-4-16,-3 3-2 15,-3 6-5-15,9 3-6 16,-3-1-2-16,-6-1-5 16,0-7 0-16,10-1-2 0,-10-10-17 15,0-9-22-15,0-12-40 16,0-6-133-16,0 0-1781 0</inkml:trace>
  <inkml:trace contextRef="#ctx0" brushRef="#br0" timeOffset="48000.03">28948 7400 2315 0,'0'6'728'0,"0"6"-562"0,0 1-96 16,0 9 23-16,12 4-34 15,-6 12-13-15,4 10-6 16,-4 4-17-16,6 8-4 16,-9-2-6-16,6 1-3 15,-3-7-6-15,-6-3-3 0,9-4-1 16,-9-10 1-16,0-7 0 16,6-4-1-16,-3-15-15 15,12-6-42-15,-9-3-142 0</inkml:trace>
  <inkml:trace contextRef="#ctx0" brushRef="#br0" timeOffset="50460.44">30424 7451 2335 0,'0'0'166'16,"-6"0"478"-16,6 0-386 16,0 0-160-16,0 0-46 15,0 0-22-15,0 0-17 16,-9 0-13-16,9 0 0 15,-9 12 0-15,0 16-1 0,-6 5 1 16,15 8 0-16,0-3 3 16,0-3 9-16,0 4 6 15,33-11-9-15,-6-10-3 16,3-1-6-16,13-14 6 16,-4-3-2-1,-3 0-4-15,-3-18-3 0,4-13-16 16,-19-7-11-16,-15-9-1 15,-3-3-16-15,0-3 0 16,-15 6 25-16,-28 10 14 0,1 7 8 16,3 9-1-1,-12 21-19-15,11 0-83 16,13 0-332-16</inkml:trace>
  <inkml:trace contextRef="#ctx0" brushRef="#br0" timeOffset="51015.08">31034 7422 2443 0,'0'-4'634'0,"0"-2"-342"16,-3-2-197-16,-3 2-29 16,6 0-10-16,-9 4-23 15,0 2-15-15,6 0-5 0,-3 0-8 16,-6 8-5-16,-3 20 0 16,2 9 0-1,4 4 0-15,9-1 0 16,0 4 0-16,0-6 1 0,37-6-1 15,2-8-6-15,3-10-2 16,6-14 7-16,-5 0-10 16,5-8-17-16,-9-30-11 15,-21-12-10-15,3-6-34 16,-21-3 7 0,0 5 29-16,-21 9 47 0,-27 7 25 15,6 17-25-15,-22 21-28 16,4 0-114-16,18 0-801 0</inkml:trace>
  <inkml:trace contextRef="#ctx0" brushRef="#br0" timeOffset="51396.8">31484 7342 2545 0,'0'0'791'0,"0"0"-659"16,0 0-95-16,0 3-8 16,0 11-3-16,0 1-6 15,0 5-4-15,9 10-8 16,-9 3-8-16,6-1 4 16,0 3-4-16,0 3 0 15,-6-6-3-15,0-3-20 16,3 0-45-16,-3-4-103 15,0-18-946-15</inkml:trace>
  <inkml:trace contextRef="#ctx0" brushRef="#br0" timeOffset="51988.7">31864 7365 953 0,'0'0'2235'0,"0"0"-2010"15,0 0-167-15,0 0-23 16,0 6-9 0,0 9-16-16,0-1 4 15,0 12 8-15,0 1 2 0,0 5 0 16,6-1 0-16,12 1-6 16,9-7-4-16,12-1-4 15,1-4-7-15,5-8-1 16,0-9-1-16,-6-3-1 15,1 0-9-15,-7-11-3 16,-9-27-3-16,-18-3 0 16,-6-12-9-16,0 1-6 15,-24-1 25-15,-21 2 5 0,-10 14 0 16,4 10 0 0,-27 24-4-16,20 3-76 15,13 0-611-15</inkml:trace>
  <inkml:trace contextRef="#ctx0" brushRef="#br0" timeOffset="53343.01">32697 7431 2593 0,'0'0'410'15,"0"0"43"-15,0 0-361 16,0 0-27-16,0 0-1 16,0 0-30-16,0 0-17 0,0 0 0 15,0 0-4-15,0 0-8 16,6 0-3-16,9 0 0 15,12 0 1-15,6 0-1 16,10 0-2-16,-1 0 0 16,6 0-3-16,-6 0-13 15,7 0-18-15,8 0-29 0,-3 0-56 16,-17 0-267-16</inkml:trace>
  <inkml:trace contextRef="#ctx0" brushRef="#br0" timeOffset="53671.31">33002 7296 2845 0,'0'0'549'0,"0"0"-494"16,0 0-7-16,0 0 4 15,12 0-35-15,9 0-13 16,-12 0 1-16,12 5 0 16,6 7-5-16,-6 2 3 15,-9 1-3-15,7 7 1 0,-1-8 2 16,-3 2-3-16,-3 2-1 16,-12-4-4-16,6 4 5 15,-6-3 0-15,0 3 0 16,0-4 0-16,-18 11 0 15,-24 3-3-15,-19 7-29 16,16-3-92-16,-9-11-519 0</inkml:trace>
  <inkml:trace contextRef="#ctx0" brushRef="#br0" timeOffset="54403.83">33467 7369 2434 0,'0'0'646'0,"0"-4"-389"0,0 3-163 16,0-4-3-16,0 5-20 15,0-1-21 1,0-4-18-16,15-3-6 15,-3 5-6-15,3-3-5 16,-3 1-5-16,9 1-3 0,-6 2-5 16,9 2-2-1,-6 0 0-15,0 0-3 16,-2 0-3-16,-7 2-15 0,9 13-5 16,-18 7-1-16,0 4 7 15,0 2 0-15,0 5 13 16,-21-1 6-16,-7 1 1 15,-2-1 0-15,-3-3 0 16,6-6 7-16,0 0 7 16,9-5-4-16,6-1 0 15,5-5-5-15,1-4-1 0,6-2 1 16,0-2 1-16,0-4 6 16,0 0 12-16,13 0-8 15,14 0-8 1,9 0 0-16,3 0-8 15,28 0-27-15,-10 0-59 0,-18 0-422 16</inkml:trace>
  <inkml:trace contextRef="#ctx0" brushRef="#br0" timeOffset="57539.96">28915 8485 1549 0,'0'-5'687'16,"0"-1"331"-16,0 0-900 0,0-4-59 15,0 4 5-15,0 2-26 16,0 1-21-16,0 3-2 16,0-3 7-16,-9 3 1 15,0 0-4-15,-18 0-14 16,0 0-5-16,-3 0 0 16,2 3 0-16,-2 12 0 0,15 4-1 15,0-3 1-15,15 0-4 16,0-2-21-1,6 0 12-15,18 6 13 16,9-1 0-16,10-1 1 16,-10 2 4-16,0-6-4 0,-3 3-1 15,-18-5 0-15,3 6-5 16,-9-9 0 0,-6 5-1-16,0-2-3 0,0 0 4 15,-21 2 4-15,-3-5-4 16,-12 3 1-16,6-9-28 15,-22-3-37-15,10-9-81 16,12-8-623-16</inkml:trace>
  <inkml:trace contextRef="#ctx0" brushRef="#br0" timeOffset="58185.61">29163 8244 2327 0,'0'0'899'15,"0"0"-699"-15,6 0-101 0,0 0-38 16,-6 0-21-16,6 0-17 16,-6 0-15-16,0 5 2 15,15 19 0-15,-9 5 4 16,3 9-2-16,0 6-2 16,6-2-3-16,-12 6-3 0,12-4-2 15,-15 1-2 1,6-10 0-16,0-3 0 15,-6-9-9-15,0-5-9 16,0-6-25-16,0-6-21 16,0-4-51-16,0-2-278 0</inkml:trace>
  <inkml:trace contextRef="#ctx0" brushRef="#br0" timeOffset="58565.59">29461 8135 1955 0,'0'0'1195'0,"0"0"-944"16,0 0-167-1,0 0-36-15,0 0-19 0,0 25-8 16,0 3 8-16,0 16 4 16,0 0-13-16,0 8-7 15,6 1-6-15,4 3-7 16,-7-7 4-16,-3-2-4 15,9-2 0-15,-9-7-1 16,6-9-23-16,-6-10-22 0,6-3-29 16,-6-10-122-1,0-6-2055-15</inkml:trace>
  <inkml:trace contextRef="#ctx0" brushRef="#br0" timeOffset="59727.83">30762 8454 2341 0,'0'0'1008'15,"0"0"-882"-15,0 0-71 16,0 0 4-16,0 0-23 15,0 0-21-15,0 0-12 0,0 0-3 16,-6 12 0-16,6 12 4 16,0 11 1-16,0-1 1 15,0 3 3-15,0-3 1 16,0-1 1-16,12-5-3 16,15-4-6-16,1-7-2 15,5-7 3-15,-3-8-3 16,0-2-7-16,12 0-16 15,-14-24-5-15,-7-10-10 16,-3-7 9-16,-18-13 6 0,0-4-5 16,0 4 24-16,-33 3 4 15,-10 13 0-15,-5 12-7 16,-30 23-37-16,11 3-139 16,10 0-693-16</inkml:trace>
  <inkml:trace contextRef="#ctx0" brushRef="#br0" timeOffset="60398.61">31303 8393 2417 0,'0'0'957'16,"0"0"-870"-16,3 0-55 0,9 7 14 15,-6 15-11-15,6 8-14 16,-9 8 3-16,15 3-8 16,-12-3-12-16,6-1-2 15,-6-1-2-15,6-7-1 16,3 0-28-16,-9-9-38 15,0-4-119-15</inkml:trace>
  <inkml:trace contextRef="#ctx0" brushRef="#br0" timeOffset="60895.96">31734 8440 2269 0,'-9'0'1239'0,"9"0"-1175"0,0 0-47 15,0 0-8-15,0 8-2 16,-6 17-7-16,0 7 3 16,6 2 3-1,-6 1-3-15,6 3 0 16,0-8 1-16,0-9-4 15,12-4-2-15,3-6 1 0,3-2-6 16,9-9 7-16,-9 0 2 16,1 0-2-16,8-23-7 15,-12-9-8-15,-3-9-12 16,-12-4-8-16,0-7 6 16,0 5 18-16,-24 6 11 15,-6 12 5-15,-7 11-5 16,-8 15 0-16,-3 3-34 0,18 12-147 15,2 2-1856-15</inkml:trace>
  <inkml:trace contextRef="#ctx0" brushRef="#br0" timeOffset="61315.15">32286 8460 1878 0,'0'0'1560'0,"0"0"-1395"15,-18 0-120-15,18 0-30 16,-9 14 0-16,3 13-4 15,-9 5-5-15,12 4-1 16,3 1-1-16,0 2 0 16,3-10-4-16,18-9-1 15,0 1-5-15,4-12 6 0,-7-3 1 16,3-6 1-16,0 0 5 16,-9-24-5-1,-6-8 1-15,-3-6-1 16,-3-2-1-16,0 1-1 15,-30 0 1-15,-3 16-1 0,-22 7-4 16,13 16-32-16,-27 0-29 16,23 11-91-16,7 10-1576 0</inkml:trace>
  <inkml:trace contextRef="#ctx0" brushRef="#br0" timeOffset="61831.259">32404 8645 2625 0,'0'0'724'0,"0"0"-573"15,0 0-95-15,0 0-17 16,9 0-18-16,12 0-11 16,6 0-2-16,13 2 1 15,-4-2-3-15,6 4-2 0,3-4 2 16,-5 0-4-1,5 0-1-15,-9 0-1 0,12 0 0 16,-8 0 0-16,-10 0-28 16,0 0-19-1,-6 0-52-15,-15 0-140 16,9 0-1140-16</inkml:trace>
  <inkml:trace contextRef="#ctx0" brushRef="#br0" timeOffset="62163.51">32703 8539 2910 0,'0'-2'425'0,"0"2"-324"16,0-4-45-16,0 4 0 15,6 0-30-15,3 0-19 0,9 0-1 16,0 0 4-16,-6 0 2 15,15 6-5 1,1 8-3-16,2 2-4 16,3 0 1-16,0 0-1 0,0 1-4 15,-8-5-5-15,2 3-1 16,-12-3-4-16,3 2 2 16,-18-5 2-16,0 0 5 15,0 2 5 1,-6 4 0-16,-21 6 4 15,-22-4-4-15,13 6 0 0,-9 5-21 16,6-12-104-16,6-6-1008 0</inkml:trace>
  <inkml:trace contextRef="#ctx0" brushRef="#br0" timeOffset="63122.82">33509 8413 2661 0,'0'0'773'16,"0"0"-644"-16,0 0-71 15,0 0 2-15,0 0-23 16,0 0-19-16,0 0-9 16,-6 0-6-16,-6 15 0 0,-12 11 1 15,2 6-1-15,1 7 1 16,0-7-2 0,3 1-1-16,6-11 2 15,6-4-1-15,-3-1-2 16,9-7 1-16,0-3-1 15,0 3 0-15,0-4 0 0,0-3-2 16,15 3 2-16,9-1 2 16,3 1 0-16,16-6 2 15,11 0-4-15,-9 0-12 16,0 0-14-16,-8 0-26 0,-1 0-21 16,-3-6-50-1,-15-2-140-15,-3-1-1023 0</inkml:trace>
  <inkml:trace contextRef="#ctx0" brushRef="#br0" timeOffset="63343.98">33584 8547 2517 0,'0'0'791'0,"0"0"-656"16,0 0-87-16,0 0-20 15,0 12-8-15,0 13 1 16,0 7 3-16,0 9-2 16,0 5-11-16,-3 4-9 15,-12 2 1-15,3-1-3 0,-6 8-11 16,-9-17-36-16,12-5-116 0</inkml:trace>
  <inkml:trace contextRef="#ctx0" brushRef="#br0" timeOffset="65257.27">29534 9569 2443 0,'-12'0'817'16,"-9"0"-677"-16,-3 0-108 16,-10 0-24-16,10 0-3 15,9 12-4-15,-6 2 0 0,9 4 2 16,12-4-3-16,0 5-1 16,0-7-6-16,0 4 1 15,27-4 6 1,-9 7 2-16,9 1 4 15,7-3 0-15,-4 4-2 16,-3 0-2-16,-9-7 3 0,-3 3-5 16,-12-5 0-16,6-3-1 15,-9 2 1-15,0-5 4 16,-9 0-3-16,-9 0 6 16,-6 0-7-16,-9-6-16 15,5 0-46-15,4 0-60 16,9-18-297-16</inkml:trace>
  <inkml:trace contextRef="#ctx0" brushRef="#br0" timeOffset="65600.009">29718 9443 2335 0,'0'0'948'0,"0"0"-824"16,0 0-61-16,0 0-10 15,0 0-24-15,0 0-19 16,0 12-3-16,0 18 10 15,0 7 1-15,0 1 4 0,0 9-13 16,0-2-1-16,12 2-8 16,-6-4 0-16,-6-1 0 15,0-8-23-15,0-5-13 16,0-5-42-16,0-12-102 16,0-7-675-16</inkml:trace>
  <inkml:trace contextRef="#ctx0" brushRef="#br0" timeOffset="65894.61">29884 9359 2617 0,'0'6'528'0,"0"9"-432"16,0 8 25-16,0 6-33 16,0 6-32-16,6 6-16 15,0 9-17-15,3-1-12 16,-9 2-3-16,0-3-1 16,0-1-3-16,0-5-2 15,0-7-2-15,0-6-14 16,0-5-43-16,-9-13-111 15,9-11-2438-15</inkml:trace>
  <inkml:trace contextRef="#ctx0" brushRef="#br0" timeOffset="67190.739">30986 9508 2333 0,'0'0'1016'16,"0"0"-890"-16,0 0-78 0,0 0 0 16,0 0-11-16,0 0-26 15,0 18-10-15,0 8 7 16,0 9-3-16,0-1-3 15,0 5-1-15,0 0-1 16,0-7-7-16,0-4-21 0,0-2-20 16,-12-10-80-1,12-5-550-15</inkml:trace>
  <inkml:trace contextRef="#ctx0" brushRef="#br0" timeOffset="67647.98">31318 9505 2718 0,'0'0'818'16,"-12"0"-761"-16,12 0-41 15,0 17-5 1,-3 1-1-16,3 11 1 0,0 1 10 16,0 3 2-16,0-5-5 15,0 2-7 1,3-3-3-16,15-5-8 0,-3-4 0 15,9-9 0-15,-6-7 3 16,9-2-3-16,-6 0 3 16,3-5-3-16,-5-19-1 15,-7-9-5-15,-3 1-5 16,-9-4-1-16,0-3-2 16,-15 6 8-16,-10 4 3 0,-8 13-1 15,0 3-6-15,3 10-25 16,-21 3-51-16,20 0-64 15,13 0-721-15</inkml:trace>
  <inkml:trace contextRef="#ctx0" brushRef="#br0" timeOffset="68030.7">31788 9521 3282 0,'0'0'289'0,"0"0"-240"16,0 1-3-16,0 5-16 16,0 6-21-1,0 11-4-15,-3 3-5 16,3 6 4-16,0 5 0 0,0-5 0 15,3-3-4-15,19-6 0 16,5-2-7-16,0-12 5 16,-3-7 2-16,-6-2 0 15,9 0 0-15,-6-2-3 16,-12-22 0-16,1-7 0 0,-10-6-5 16,0 3 1-16,0 4 6 15,-19 3 1-15,-8 7-3 16,-6 11-13-16,-15 9-35 15,6 0-65-15,8 0-433 0</inkml:trace>
  <inkml:trace contextRef="#ctx0" brushRef="#br0" timeOffset="68428.58">32142 9579 2756 0,'0'0'681'0,"0"0"-602"0,-6 0-45 16,-1 10-7-16,7 11-13 15,-6 7 0-15,6 0 6 16,0-4 2-16,0 5-9 16,13-9-3-16,8 0-10 0,0-11 0 15,6-5 5 1,6-4 0-16,-9 0-2 0,6-24-3 16,-2-12 0-16,-10-4-4 15,-12-6-2 1,-6 4-2-16,0 1-2 15,-6 12 4-15,-27 11-3 0,-13 12-22 16,-17 6-28-16,3 6-69 16,20 9-451-16</inkml:trace>
  <inkml:trace contextRef="#ctx0" brushRef="#br0" timeOffset="68779.03">32579 9668 3409 0,'0'0'199'16,"0"0"-139"-16,6 0-8 15,12 0-25-15,6 0-18 0,19 0-5 16,-1 0-1 0,12 0-2-16,-8 0-1 15,-1 0-9-15,3 0-20 16,-9 0-17-16,-2 0-26 0,-4 0-63 15,-6-2-521-15</inkml:trace>
  <inkml:trace contextRef="#ctx0" brushRef="#br0" timeOffset="69072.27">32836 9508 2630 0,'0'0'819'16,"0"0"-741"-16,0 0-56 16,0 0 6-16,15 0-12 15,6 6-8-15,0 14-6 0,9-2-1 16,-3 3-1-16,-8-1 0 16,-7 0-9-16,3-1 0 15,-9 1 8-15,-6-4-1 16,0 0 2-16,0 0 3 15,0 1-3-15,-6 3 0 16,-28 0 3-16,-2-3-3 16,-6 7-17-1,-6-1-48-15,12-8-124 0,2-4-962 0</inkml:trace>
  <inkml:trace contextRef="#ctx0" brushRef="#br0" timeOffset="69717.92">33557 9587 2305 0,'0'-6'989'15,"0"-2"-856"-15,0-2-57 16,0 1-36-16,0 4-17 16,0-4-3-16,-9 3 1 15,-3 4-8-15,-3-2-9 16,-3 4-1-1,-9 0-1-15,8 0 1 0,-8 0-1 16,9 0-1-16,-3 9-1 16,6 6 0-16,12-7-3 15,-3 1-3-15,6 3-9 16,0 0-5-16,6 5 11 16,12-1 9-16,9 6 1 15,6 2-1-15,-8-1 1 16,8-1 1-16,-6 0-2 15,-9 2 4-15,3-3-4 0,-15-7-4 16,-3 0 4 0,-3-2 0-16,0-3 0 15,0 3 0-15,0-6 0 16,0 2 8-16,-18-5 0 16,-6 6-3-16,3-9-3 0,-9 0 2 15,-4 0-1-15,1 0 2 16,6-6 10-16,15-12 6 15,3-2 1-15,9-6-3 16,0-1-3-16,15-2-14 16,18-4-2-16,10 1-9 15,-1 0-23-15,-3 4-3 16,-12-8-11-16,-18 10-32 0,0 0-145 0</inkml:trace>
  <inkml:trace contextRef="#ctx0" brushRef="#br0" timeOffset="74219.2">33457 5065 2491 0,'0'0'181'0,"0"0"-135"0,0-2 241 16,0-4-64-16,0 0-151 15,0-3-15 1,-6-3-20-16,-12 4-8 15,9 2 2-15,3-6-13 0,-15 6-7 16,0-2-5-16,-3-5-6 16,6 5 0-16,-9-4 0 15,2 0-1-15,-8 4 1 16,0 1 0-16,0 1 4 16,9 0-1-16,-16 6-2 15,13 0 3-15,-6 0-3 16,9 0 2-16,-9 0 2 0,6 0 5 15,2 0-5-15,1 10-2 16,3 1-3-16,0 5 1 16,0-5 3-16,9 7-4 15,-6 2 4-15,-3 4-1 16,9 2 0-16,-10 5 2 16,10 0-1-16,0 3 8 15,0 5 3-15,12-5-4 16,-6 5-5-16,6-1 2 15,0 3-2-15,0 0-1 16,0 3-3-16,0-4 5 16,0 4 0-16,0-4 1 15,0 9-6-15,9-7 2 16,6 6-4-16,-3-4 1 16,3 0-1-16,-2-7 3 0,-1 1-3 15,-3 1 0-15,3-6 0 16,-9-3 0-16,18 1 2 15,-6-5 0-15,-3 0 3 16,-3-3-1 0,9 1-4-16,-6-4 2 15,0 1-1-15,-3-7-1 0,0 4 1 16,-9 0 0-16,16 2 0 16,-4 1-1-16,-6 0 0 15,9 1 0-15,-9 3 0 16,3-3 0-16,3 2 0 0,-6-4 0 15,0 0 1-15,-3 5-1 16,6-8 0-16,-3 3 0 16,0 0 0-16,3-2 1 15,-6 6-1-15,12-1 0 16,-9 1 1-16,0 2-1 16,3-5 0-1,-3 1 0-15,0 3-2 16,1 1 2-16,-4-4 1 0,-3 9-1 15,9-5 0-15,-3 2 3 0,3 5-3 16,-6-1 0-16,-3 3 0 16,0 0 1-16,6-3-1 15,-6 6 0-15,0-5-1 16,0 1 1-16,0-1-1 16,0 1 1-1,0 3 0-15,0 0 0 16,0-1 0-16,0-1-1 15,0-3 1-15,0 3 0 0,0 4 0 16,0-7 0-16,0 2 0 16,-6 1 0-16,6 1 0 15,0 1 0-15,0-1 0 16,-3-1-1-16,3 0 0 0,0 4 1 16,0-7 0-1,-9 2 0-15,9-1 0 0,0-1 0 16,0 0 0-1,-6 1 0-15,6-2 0 0,-9 6 0 16,9-1 0-16,-3 0 0 16,3-1 0-16,-13 5 0 15,13-1 0-15,0-1 0 16,-6 3 0-16,6-7 0 16,-9 5 0-1,3 2 0-15,0-3 0 0,0-1 2 16,-6 5-2-16,3 0 0 15,3-6-1-15,0 8 1 16,-3-5 0-16,6 5 0 16,-3-9 0-16,6 3 0 15,-6-6 0-15,6 3-1 16,0 0 2-16,-12-2-1 16,9-1 0-16,3 2 0 15,-6 1 0-15,0 2 1 0,6 0-1 16,0-1 0-16,0 1 0 15,0 5 0-15,0-5 0 16,0 4 0-16,0 5 1 16,0-3-1-16,0 0 0 15,0-1 1-15,0-2-1 16,0-5 2-16,0-3-1 16,0 1-1-16,0-5 2 0,0 5-1 15,0 0 1-15,0-1 1 16,0 5-3-1,0 1 1-15,0 1 3 16,-6 1-3-16,6-1-1 16,0-5 4-16,0-1 0 15,0 0 2-15,0-5-3 16,0-2-3-16,0 0 3 16,0 5-2-16,0-5-1 0,0 0-1 15,0 0 1 1,0 0 0-16,0 1 2 0,6-4-2 15,0 0 0-15,0 3 0 16,9 1 0-16,-9 3 4 16,3-3-4-16,6-1 0 15,0 0-1-15,3-5 1 16,-6-1 0-16,9-1 4 16,-2-4-4-16,-4 0 0 0,3-4 0 15,-6 2 0-15,3-7 4 16,-3 0-4-16,-3 0 4 15,9-6-1-15,0 0 0 16,3 0 2-16,-2 0-4 16,2 0 3-16,0 0 0 15,9-12 0-15,-12-8 1 16,9-1-3-16,0 1-1 16,-5-7-1-16,2 3 0 0,-6-2 0 15,9-2 0-15,-9 1-3 16,3 0 3-16,-3 1-4 15,0 2 4 1,-3-5 1-16,-2 0-1 16,-4 0 0-16,3-10 0 15,0 7 0-15,0-3-3 16,-6-4 3-16,3-1-1 16,3 6 1-16,-6-5 0 15,0-2-2-15,0 6 1 16,0 0 1-16,9-1 0 0,-15 2 0 15,6-5 0-15,0 7 0 16,-6 4 0-16,3 1 1 16,-3 1-1-16,9 5 0 15,-9-3 1-15,15-2-1 16,-12 3 0-16,7-3 0 16,-4-1 0-16,0 7 0 15,3-6 1-15,-6 1-1 0,6 3 0 16,-9 3 0-16,6 0 0 15,0-2-1-15,0 3 1 16,-3-3 1 0,9-5-1-1,-6 0 0-15,-6-3 0 0,6-1 0 16,-6 4 0-16,3 0 0 16,-3 5 0-16,9-2 0 0,-9 0 0 15,0 1 0-15,6 2 1 16,-6 0-1-16,0-4 0 15,9 2 0-15,-9 2 0 16,0-5 0-16,0 3 0 16,0-3 0-16,0 2 0 15,0 0 0-15,0 0 0 16,0-4 0-16,0 4 0 0,0-4 0 16,0 4 0-16,0-1-2 15,0 2 1-15,0-5 1 16,0 3 0-16,0 0 0 15,0-1-1-15,0 3 1 16,0-4 0-16,0 1 2 16,0-2-1-16,0 4-2 15,0-6-1-15,0 2 2 0,0-2 1 16,0 0-1 0,0-1 0-16,0-1 0 15,0 0 0-15,0 3 0 16,0-2 0-16,0 2-3 0,0-3 2 15,0 2 1-15,0 0 0 16,6 0-4-16,-6 0 4 16,3-1 0-16,-3-1-2 15,0 0 0-15,9 3-1 16,-9-2 3-16,0 3 1 16,0-1-1-16,0 1 0 15,0 1-1-15,0-3 1 16,6 5 2-16,-6-2-2 15,0 0 0-15,0-1-1 16,0 0 1-16,0 1 0 16,0 0 0-16,0 4 0 15,0 1 3-15,0-3-3 16,0 1-1-16,0-4 1 16,0 1 0-16,0-4 2 15,0 2-2-15,-6-2 0 0,6 4 0 16,-9 3 0-16,6-4 0 15,3 4 0-15,-6 0 1 16,-9-4-1-16,15 1 1 16,-9-1-1-16,6-5 1 15,-3-1-1-15,0 1 0 0,-6 1 1 16,9-5-1 0,-3 4 1-16,0 1-1 0,0-6 0 15,6 9 0-15,0-2 1 16,-9-1-1-1,9 0 0-15,-3-1 1 0,3 0-1 16,-9 1 0-16,9-2 0 16,-6-2 1-16,0 3-1 15,-4 2 1-15,10-4 2 16,-3 9-1-16,-3-1 2 16,-3 4-1-16,9-4-3 15,-9-1 1-15,6 1-1 16,-3-5 0-1,0 2 0-15,0 1 5 0,-3-2-4 16,3 1-1-16,0-1 1 16,6 1-1-16,-6 1 0 15,0-5 0-15,-3 1 4 16,6-1-4-16,-6-1 0 16,3-5 0-16,-6 1 5 15,0 1-5-15,0-7 0 16,6-1 0-16,-3 2 0 0,-7 2 0 15,10 3 2-15,-6-1-2 16,-3 7 0-16,6 3 0 16,-9 5 5-16,15 4-4 15,-15-3-1-15,3 3 2 16,3-7-1-16,-6 1 1 16,-6-4-2-16,14 2 0 0,-14-5 0 15,9 6 0-15,0-3 0 16,3 10 0-1,-6-2 1-15,-3-3 1 16,9 11-2-16,0-3 0 0,-9 5 0 16,15-2 0-1,-10 2 0-15,4 0-16 0,0-6-30 16,3-2-61-16,6 3-406 0</inkml:trace>
  <inkml:trace contextRef="#ctx0" brushRef="#br0" timeOffset="78306.63">33132 10397 2545 0,'0'-6'749'0,"0"2"-649"0,3-6-17 16,-3 4-7-1,0-3-18-15,0 3-13 16,0 5-7-16,0 1-14 15,0 0-6-15,0 0-16 16,0 0-2-16,-10 4 0 16,-17 26 0-16,-6 16 3 15,-15 16 1-15,-16 17 1 16,4 13 0-16,0 7 0 16,-13 14-2-16,10 5-1 15,-10-8 1-15,13-6-1 16,9-17-2-16,15-17 0 0,5-22 0 15,19-11-9-15,0-20-25 16,3-17-49-16,9 0-82 16,0-17-906-16</inkml:trace>
  <inkml:trace contextRef="#ctx0" brushRef="#br0" timeOffset="78648.18">32292 11092 2448 0,'-6'0'1082'15,"0"0"-1021"-15,-6 0-26 16,12 0 2-16,0 0-20 0,0 8-11 16,-6 22-3-16,3 7 14 15,-3 14-2-15,-9-2-1 16,3 3-1-16,0 1-9 15,3-8-1-15,6-3 0 0,-3-5 3 16,-3-5-2 0,0-6-1-16,9-5 0 15,0-7-1-15,0-2 1 16,0-10-2-16,18-2 3 0,6 0-1 16,18 0 2-16,19-17-5 15,11-9 0-15,10-4-18 16,20-10-40-16,-17 7-71 15,-31 4-604-15</inkml:trace>
  <inkml:trace contextRef="#ctx0" brushRef="#br0" timeOffset="79397.34">31441 12341 3319 0,'0'-11'307'0,"0"-1"-271"15,0-1 6-15,0-5-1 16,24 8-26-16,10-8-12 15,11 6-1-15,0 0-2 16,1 9 0-16,-16 3 0 0,3 0-7 16,-12 3-3-16,-6 27-10 15,-15 9 14-15,0 7-1 16,0 9-8 0,-15 6 5-16,-9 7 6 15,-6-4 1-15,15-5 1 16,-7 0-3-16,22 1-34 0,0-15-73 15,0-4-382-15</inkml:trace>
  <inkml:trace contextRef="#ctx0" brushRef="#br0" timeOffset="79519.09">31698 13099 3212 0,'0'0'265'15,"0"0"-204"-15,0 0-19 16,9 0-15-16,-9 0-27 15,6 0-94-15</inkml:trace>
  <inkml:trace contextRef="#ctx0" brushRef="#br0" timeOffset="84859.82">30098 13268 3299 0,'0'-12'234'16,"0"4"-158"-16,0-1-13 16,0 6-11-16,0-3-25 15,0 6-14-15,0 0-8 16,0 0-2-16,0 0-2 16,12 6-1-16,-3 19 0 15,-3 12 0-15,-6 11 3 0,6 19 1 16,-6 6 2-16,0 8-2 15,0 0 1-15,0-6-3 16,0-12 0-16,0-10 0 16,0-12-2-16,0-11 0 15,0-13 0-15,0-2-6 16,0-12-13-16,0-3-20 16,0-3-29-16,0-21-95 0</inkml:trace>
  <inkml:trace contextRef="#ctx0" brushRef="#br0" timeOffset="87669.37">32953 6096 2683 0,'0'2'37'0,"0"2"567"15,0-2-476-15,0-2-71 0,0 3-16 16,0-3-21-16,0 0-11 16,0 0-2-1,9 0-4-15,-9 0 6 16,7 0 2-16,-7 0 2 16,0 3 6-16,0-3 4 0,0 0-4 15,0 0-7 1,0 0-5-16,0 0-3 0,6 0 2 15,0 0-1-15,0 0 1 16,9 0 3-16,12 0-2 16,3 0 1-16,15 3-2 15,10-3 0-15,11 0-4 16,10 0-2-16,8 0 4 0,-5 0-4 16,-7-6 1-16,-9-3 1 15,-14-2-2-15,-7 2-4 16,-21 7-8-1,-9-3-18-15,-12 5-24 0,0 0-61 16,-21 10-256-16</inkml:trace>
  <inkml:trace contextRef="#ctx0" brushRef="#br0" timeOffset="87967.73">32950 6306 2443 0,'0'6'835'16,"0"-2"-712"-16,0-4-62 0,0 1 7 16,0-1-6-1,3 0-21-15,19 0-21 0,5 0 17 16,0 5-3-16,18-5-9 15,13 0-8-15,14 0-8 16,9 0-3-16,19-5-1 16,-3 4-5-16,-4 1 0 15,-8 0-18-15,-10 0-30 16,-8 0-51-16,-28 0-282 0</inkml:trace>
  <inkml:trace contextRef="#ctx0" brushRef="#br0" timeOffset="92189.03">30847 13652 2333 0,'0'-4'1013'0,"0"-4"-857"16,0 2-103-16,0 4-1 0,0-2-7 16,0 2-11-16,0 2-17 15,0 0-9-15,0 0-8 16,0 2 0-16,-6 24-2 16,-9 11 0-16,-13 5 2 15,7 6 1-15,-12 2 0 16,6-6 1-16,-6-3-2 15,15-6-14-15,-3-7-14 16,8-3-19-16,-5-17-48 0,12-2-97 16,-12-6-1014-1</inkml:trace>
  <inkml:trace contextRef="#ctx0" brushRef="#br0" timeOffset="92382.75">30581 13733 2144 0,'0'-8'1182'16,"0"6"-1071"-16,0-2-29 0,0 2-9 16,0 2-22-16,0 0-26 15,0 0-25-15,9 10 1 16,18 21 6-16,10 7 0 16,-7-1 0-16,9 1-7 15,15 3-17-15,-14-8-46 16,-10-16-188-16</inkml:trace>
  <inkml:trace contextRef="#ctx0" brushRef="#br0" timeOffset="93272.26">31336 13751 2517 0,'0'-2'611'0,"0"-4"-343"0,0 1-156 16,0-10-35-1,3 3-39-15,24-6-16 16,6 6-7-16,9-4-6 16,-5 5-3-16,-1 5 0 15,-3 6-4-15,3 0-2 16,-18 0 0-16,-3 17-3 16,-9 11-5-16,-6 6 1 15,0 10 0-15,-15 7-3 0,-21-2 4 16,-9 7 2-16,-16 1 1 15,4-9 3-15,-3-4 0 16,15-5 1-16,5-17 6 16,22-1-1-16,12-11-2 15,6-4-4-15,0-6 15 0,0 0 8 16,18 0-8 0,21 0-6-16,13 0-1 15,8 0-6-15,-3 0-2 16,4-12-28-16,2 8-32 0,-17 2-61 15,-16-2-432-15</inkml:trace>
  <inkml:trace contextRef="#ctx0" brushRef="#br0" timeOffset="93816.73">31894 13488 1942 0,'0'-2'1259'0,"0"-2"-1035"0,0 4-137 16,0 0-25-1,0 0-26 1,0 0-21-16,0 0-7 0,0 0-3 15,0 21-2-15,0 8 0 16,0 6-3-16,0 9-3 16,0 20-30-16,0-14-49 0,0-5-336 15</inkml:trace>
  <inkml:trace contextRef="#ctx0" brushRef="#br0" timeOffset="94674.01">32084 14021 2486 0,'0'0'881'0,"0"0"-729"15,0 0-111-15,12 0-24 16,21 0-9-1,7 0-8-15,-4 0-15 16,27 0-41-16,-8 0-23 0,-7 0-228 0</inkml:trace>
  <inkml:trace contextRef="#ctx0" brushRef="#br0" timeOffset="94865.05">32157 14208 2437 0,'0'3'684'15,"0"-3"-476"-15,0 0-113 0,21 0-40 16,15 0-14-16,3 0-31 16,28 0-10-16,-16-6-47 15,-9-5-168-15</inkml:trace>
  <inkml:trace contextRef="#ctx0" brushRef="#br0" timeOffset="95440.16">32745 13754 3041 0,'0'-9'332'0,"0"3"-236"16,0-6-15-16,9 2-32 0,3-2-32 16,22-2-10-16,-1 1 1 15,-3 1 2-15,0 6-6 16,0 5 0-16,-3 1-4 16,-2 0-1-16,-13 0-2 15,3 19-1-15,-15 8-7 16,0 6 2-16,0 0 1 15,0 8 3-15,-21 7-5 16,-10-4 5-16,-8 0-3 16,-9-7 5-16,12-1 3 0,2-11 4 15,7-1-1-15,15-5 0 16,0-12 3-16,12 2 4 16,0 1 0-16,0-4 6 15,0-4 10-15,0 2-7 16,18-4-3-1,15 3 0-15,10-2-7 16,11 3-9-16,9 4 0 16,28-2-30-16,-3-3-51 0,-31 1-407 0</inkml:trace>
  <inkml:trace contextRef="#ctx0" brushRef="#br0" timeOffset="97914.16">33575 7778 1315 0,'0'0'607'15,"-9"0"-352"-15,9 0-137 0,-9 4-75 16,9-2 21-16,0 10 20 15,-3-4-38-15,3 2 5 16,-6 0 51-16,0-4 287 16,6 0-268-16,-6-2-68 15,6-4-20 1,-9 0-18-16,3 2-10 0,6-2-4 16,0 0 0-16,0 4 0 15,0-4 0-15,0 0 7 16,0 0 41-16,0 0 9 0,0 0-5 15,0 0-2 1,0 0-12-16,0 0-10 16,0 0-4-16,6 0-10 15,9 0-9-15,0 0 0 16,12 0 3-16,22 0-2 16,2 0-1-16,9 0-6 15,-12 0 1-15,7 0-1 0,-10 0-10 16,-12 0-18-16,-6 0-38 15,-14 0-70-15,-13 0-437 0</inkml:trace>
  <inkml:trace contextRef="#ctx0" brushRef="#br0" timeOffset="98187.84">33451 8021 2393 0,'0'0'803'0,"0"0"-621"0,0 6-108 16,0-6-10-16,0 0-20 15,0 0-9-15,16 0-23 16,20 0-6-16,3 0-1 15,3 0 3-15,16 0-7 16,11 0-1-16,22 0-10 16,-19 0-52-16,-15 0-141 0</inkml:trace>
  <inkml:trace contextRef="#ctx0" brushRef="#br0" timeOffset="104896.33">32778 14509 2269 0,'0'0'220'15,"0"0"623"-15,0 0-725 16,0-2-64-16,-12 2-19 16,0 0-20-16,-6 0-9 15,-21 0-3-15,-6 0-3 0,-13 0 6 16,-17 18 0 0,-10 2-1-16,-26 7 1 15,-10 1-1-15,-42 13 0 16,-39 6 2-16,-40 11-3 15,22-5 2-15,45-12-4 16,51-11-1-16,34-9 2 0,-7 7-3 16,3-2 0-1,4 7 0-15,24-7 0 0,11-5 0 16,25-7 0-16,12-2-4 16,9-6-11-16,9-6-10 15,0 0-12-15,0 0-27 16,0 0-33-16,0 0-109 15,-3 0-1630-15</inkml:trace>
  <inkml:trace contextRef="#ctx0" brushRef="#br0" timeOffset="105499.93">30617 14870 2184 0,'9'0'414'15,"-9"0"93"-15,0 0-344 16,0 0-90 0,0 0-23-16,0 0-17 15,-9 21 5-15,-9 1-14 16,0 4-7-16,-15 5-2 0,0-5 0 15,3-1-1-15,2-1 4 16,7-4 2-16,3 1 3 16,18-9-7-16,0 6-3 15,0-7 1-15,12 4-3 16,24-6-5-16,25 3-2 16,11-4-4-16,52-8-38 15,-21 0-82-15,-13 0-849 0</inkml:trace>
  <inkml:trace contextRef="#ctx0" brushRef="#br0" timeOffset="106382.4">29709 15540 2190 0,'0'-10'1097'16,"0"-1"-908"-16,9-10-129 0,18 1-13 15,6 5-12 1,4-2-20-16,2 6-9 0,-3 1 0 16,-3 10-6-16,-6 0 0 15,1 0-3-15,-19 12-5 16,0 14-6-16,-9 7-1 16,0 6 6-16,-18 7-1 15,-22-2 6-15,-8 6 4 16,-9-1-1-16,-1-5 1 15,1 0 1-15,15-8 1 16,12-8 3-16,8-2-1 16,16-12-1-16,6 3 4 15,0-11 10-15,9-2-4 16,34-4-3-16,2 0 0 16,18 0-5-16,-5 0-5 0,17-3-6 15,10-4-34-15,-13-4-76 16,-21 3-565-16</inkml:trace>
  <inkml:trace contextRef="#ctx0" brushRef="#br0" timeOffset="106946.89">30958 15481 2709 0,'0'-3'594'0,"0"1"-411"0,0 2-116 16,0 0-18-16,-9 0-23 16,-9 0-19-16,-6 28-4 15,-24 10 0-15,-3 13 4 0,-7 4 0 16,-8 1-1-16,14-4-4 15,-5-5-2-15,9-2 0 16,15-11-11-16,5-10-26 16,19-18-47-1,3-6-126-15,6 0-1059 0</inkml:trace>
  <inkml:trace contextRef="#ctx0" brushRef="#br0" timeOffset="107126.42">30536 15581 2213 0,'12'0'1064'16,"0"0"-948"-16,3 0-78 16,9 0 18-16,3 6-13 15,1 21-15-15,2 1-8 16,3 5-11-16,0-1-5 0,0 0-4 16,-8 0-12-16,23-3-26 15,-15-8-77 1,-6-15-513-16</inkml:trace>
  <inkml:trace contextRef="#ctx0" brushRef="#br0" timeOffset="107815.489">31257 15555 2600 0,'0'-6'671'0,"0"-3"-485"16,0-2-114-16,12-5-32 15,15 7-14-15,1 1-14 16,5 2-7-16,3 0-4 16,-6 6-1-16,3 0 0 15,-5 0-5-15,-13 0-2 16,-3 24-1-16,-12 3-3 15,0 5 6-15,0 9 5 16,-12-3-4-16,-22 4 4 0,-8 3 1 16,0-7 2-16,-3-3 1 15,-1-6 3-15,13-5 1 16,9-3 1-16,6-13-4 16,18 4 2-16,0-10-6 15,0 2 9-15,0-4 7 16,24 0-10-16,0 0-1 15,16 0 1 1,5 0-4-16,6 0-3 0,6 0-17 16,1-6-44-16,-1-4-90 15,-21 8-561-15</inkml:trace>
  <inkml:trace contextRef="#ctx0" brushRef="#br0" timeOffset="108230.64">31770 15142 2276 0,'0'0'1038'15,"0"0"-907"-15,0 0-61 0,0 0-27 16,9 0-19-16,-3 11-14 16,-6 19-1-16,3 3-3 15,6 9 0-15,-9 0-6 16,0 1 0-16,0 10-13 16,0-9-40-16,0-15-122 0</inkml:trace>
  <inkml:trace contextRef="#ctx0" brushRef="#br0" timeOffset="108914.939">31973 15682 2879 0,'0'0'603'16,"0"0"-511"-16,0 0-67 16,6 0 7-16,27-1-17 15,0-5-11-15,9-1-4 16,13 5-22-16,5 2-19 15,-9 0-55-15,-12-6-386 0</inkml:trace>
  <inkml:trace contextRef="#ctx0" brushRef="#br0" timeOffset="109085.11">32051 15823 2376 0,'0'0'891'0,"0"0"-784"16,21 0-59-16,9 0 10 16,10 0-32-16,14 0-26 15,9-2-24-15,-11-4-88 16,-7-3-648-16</inkml:trace>
  <inkml:trace contextRef="#ctx0" brushRef="#br0" timeOffset="109517.43">32878 15278 2786 0,'-6'0'741'0,"-3"0"-668"15,-3 6-60-15,-3 16-6 16,-9 7 17-16,5 12-4 16,-14 2-5-16,9 1-3 0,-9-3-5 15,6-5-2-15,3-9-2 16,9-5-3-16,5-3 2 15,7-7-1-15,3-4 3 16,0 4 2-16,0-4 3 16,0 0 4-16,13 2-6 15,14-5-2-15,6 5-1 16,6-4-1-16,3-5-3 16,7 9 0-16,-4-7-7 15,-6-3-16-15,0 0-20 16,-2 0-30-16,-10 0-59 15,-6 0-363-15</inkml:trace>
  <inkml:trace contextRef="#ctx0" brushRef="#br0" timeOffset="109745.39">32884 15529 2414 0,'0'-5'1017'0,"0"5"-913"15,0 0-48-15,0 0-15 16,0 0-17-16,0 31-1 16,0 7-3-16,0 11-8 15,0 13-1-15,0 5-7 16,-6 6-3-16,0-9-1 16,-9-1-10-16,9-11-31 15,-9-17-57-15,12-18-593 0</inkml:trace>
  <inkml:trace contextRef="#ctx0" brushRef="#br0" timeOffset="111032.62">33282 9149 2356 0,'0'2'459'0,"0"-2"-151"16,0 0-174-16,0 3-16 0,0-3-69 15,3 0-1-15,19 0 1 16,-1 0-12-16,3 0-13 16,15 0-12-16,0 0-4 15,13 0-5-15,-7 0-3 16,3 0-11-16,3-5-33 15,-17 1-76-15,-4 1-361 16</inkml:trace>
  <inkml:trace contextRef="#ctx0" brushRef="#br0" timeOffset="111258.13">33412 9228 2144 0,'0'1'275'0,"0"-1"269"16,0 0-255-16,0 0-127 15,0 0-79-15,6 0-38 16,0 0-10-16,15 0-13 16,-2 0-11-16,20 0-8 0,0 0-3 15,45 0-11-15,-8 0-43 16,-13 0-280-16</inkml:trace>
  <inkml:trace contextRef="#ctx0" brushRef="#br0" timeOffset="113621.959">30050 16643 2269 0,'0'0'716'0,"0"0"-453"16,0 0-185-16,12 0-44 15,-12 0-18-15,0 0-1 0,6 0-7 16,-6 0 7-16,0 0 6 16,0 0 10-16,0 0 0 15,0 0 6-15,0 0-1 16,0 0-1-16,0 0-13 16,0 0-6-16,0 0-4 15,0 0-5-15,0 0-5 16,0 0 4-16,0 0-6 0,0 0 5 15,0 0-5 1,0 0 0-16,0 0 4 16,0 0-3-16,0 0 4 0,0 0-5 15,0 0 4-15,0 0-4 16,0 0 1-16,0 0-1 16,0 0 0-16,0 0 0 15,0 0 2-15,0 0-2 16,0 0 0-16,0 0 0 15,0 0 3-15,0 0 1 0,0 0-1 16,0 0 2 0,0 0-5-16,0 0 0 15,-18 0-1-15,3 20 1 16,-12 6 0-16,-13 9 0 0,-2 10 0 16,6 2 0-16,0 2 2 15,3-7-2-15,5 1 0 16,10-11-1-16,12-11 1 15,-3-1-1-15,9-8 1 16,0-6 2-16,9-4-2 16,21-2 5-16,7 0 0 0,32 0 0 15,-15 0-5-15,22 0-3 16,-13-2-19 0,16-4-18-16,-1-6-21 15,-14 6-43-15,-16 0-312 0</inkml:trace>
  <inkml:trace contextRef="#ctx0" brushRef="#br0" timeOffset="115336.36">30131 16970 2136 0,'0'-6'159'15,"0"1"-121"-15,3-4-38 0,10 0-18 16,-1 4-57-16,-3-1-80 16,0 3 63-1,-3-6 50-15,-6 6 42 16,9-3 200-16,-9 4-59 15,0-2 71-15,0 2 241 16,0-2-266-16,0 2-81 16,0 2-15-16,0 0-31 15,0 0-28-15,0 0-18 16,0 0-8-16,0 0-5 0,0 2 10 16,0 19 10-16,-9 14 6 15,-6 9-4-15,12 8 3 16,-9 11-3-16,6-2-13 15,-7 4-2-15,10-16-4 16,-3 0-3-16,0-12 2 16,6-5-3-16,-9-10-6 15,9-8-19-15,0-2-53 16,0-12-162-16</inkml:trace>
  <inkml:trace contextRef="#ctx0" brushRef="#br0" timeOffset="115768.32">30847 16927 2437 0,'-6'0'1001'16,"6"-3"-918"-16,0 3-51 16,-6 0 3-16,-3 0-20 0,-9 9-8 15,-1 20 8-15,-8 6 5 16,-3 3-9 0,-9 7-7-16,6-11-4 15,5-1 0-15,4-7-25 16,15-9-17-16,0-8-48 15,9-9-250-15</inkml:trace>
  <inkml:trace contextRef="#ctx0" brushRef="#br0" timeOffset="115940.53">30614 16913 2687 0,'0'0'725'0,"0"0"-605"15,0 0-87-15,3 0-6 0,6 2-14 16,4 24 0-1,8 8 14-15,-6 8-14 0,15 0-8 16,0 1-5-16,12-2-29 16,-2-5-81-1,-16-22-816-15</inkml:trace>
  <inkml:trace contextRef="#ctx0" brushRef="#br0" timeOffset="116652">31381 16807 2361 0,'0'-11'1016'15,"0"4"-886"-15,0-5-63 0,0 2 4 16,6-6-43-16,21 1-19 16,6 3-4-16,4 2-2 15,5 4-3-15,-3 2 1 16,-9 4 0-16,-9 0-1 16,1 0-5-16,-10 24-8 0,-12 4-3 15,0 8 6-15,-12 2 2 16,-25 6 6-16,1-5 2 15,-15-2-1-15,9-5 1 16,-1-3 1-16,22-11 4 16,-6-4-5-16,27-4 0 15,0-8 0-15,0 2 5 16,0-4 10 0,12 0-5-16,18 0 0 0,12 0-4 15,7 0-6-15,8-10-5 16,7 2-30-16,-1-4-43 15,-15 6-79-15,-9 4-634 0</inkml:trace>
  <inkml:trace contextRef="#ctx0" brushRef="#br0" timeOffset="117054.23">31797 16241 2327 0,'0'-2'1106'16,"0"2"-1011"-16,0 0-40 15,0 0-25-15,0 0-22 16,0 14-8-16,0 17 0 15,7 1 0-15,-7 5 0 0,0 19-26 16,0-15-55 0,0-6-174-16</inkml:trace>
  <inkml:trace contextRef="#ctx0" brushRef="#br0" timeOffset="117501.17">32129 16809 3285 0,'0'4'217'0,"0"-4"-156"15,0 0-29-15,13 0-7 16,20 0-13-16,-6 0-12 16,9 0-2-16,6 0-21 15,-2 0-62-15,-16 0-268 0</inkml:trace>
  <inkml:trace contextRef="#ctx0" brushRef="#br0" timeOffset="117688.22">32175 16909 2898 0,'0'0'432'0,"0"0"-333"15,21 0-64-15,9 0-14 16,3 0-18-16,13 0-3 0,5 0-37 16,-3 0-93-16,-18-2-751 0</inkml:trace>
  <inkml:trace contextRef="#ctx0" brushRef="#br0" timeOffset="118391.84">33035 16678 2292 0,'0'-8'1011'0,"0"-6"-886"16,6-3-88-16,-6 1 9 0,3-4-21 16,-3-1-11-16,0 0-5 15,0-2 7-15,0 5 13 16,-15-3-2 0,-12 1-14-16,-6 8-4 15,-10 7-2-15,10 2-2 0,3 3-5 16,0 0 1-16,0 0-1 15,14 5 0-15,7 16-3 16,9-1-8-16,0 10-11 16,0 1 9-16,34 14 9 15,5 0 4-15,3 1-4 16,15 7-6-16,-11-7 0 16,-13 1-4-16,-3 0-4 15,-15-6 11-15,-12-7 2 16,-3-1 0-16,0-1 5 15,-3-12 0-15,-18-1 12 16,-15-12 3-16,0-1 0 0,-1-6-8 16,-2 0-1-16,-3 0 2 15,12-28 6-15,9-10 0 16,21-8 2-16,0-11-8 16,0 4-5-16,33-3-3 15,6 3-5-15,30-11-28 0,-14 15-38 16,-10 3-136-16</inkml:trace>
  <inkml:trace contextRef="#ctx0" brushRef="#br0" timeOffset="119468.239">33285 10176 2361 0,'0'2'227'0,"0"1"-86"15,0-3 497 1,0 0-530-16,0 0-52 15,0 0-17-15,16 0-20 16,11 0-13-16,-3 0-6 0,15 0 4 16,3 0-4-16,1 0-1 15,2 0-23-15,9 0-47 16,-18 0-108-16,-8 0-772 0</inkml:trace>
  <inkml:trace contextRef="#ctx0" brushRef="#br0" timeOffset="119652.02">33340 10310 2347 0,'0'2'823'0,"0"2"-616"0,0-4-123 16,0 0-11-16,12 0-28 15,12 0-32 1,18 0-9-16,31 0-4 15,-22 0-40-15,6 0-176 0</inkml:trace>
  <inkml:trace contextRef="#ctx0" brushRef="#br0" timeOffset="127864.22">10248 10397 2509 0,'-6'0'125'0,"-3"0"269"16,6 0-71-16,-3-6-220 15,6 4-39-15,-6 0-7 16,6-2-9-16,0 4-8 0,0 0-2 16,0 0-7-16,0 0-8 15,0 0-6-15,0 0-5 16,0 0-6 0,0 0-1-16,6 0-2 15,0 0-3-15,12 0 0 16,24 0 2-16,18 0 3 15,22 0 1-15,9 0-1 0,8-2-2 16,10-8-1 0,-13-5 1-16,1 3-3 0,3-2 0 15,-28 0-7-15,-9 2-3 16,-17 4-6-16,-19 4-9 16,-27 4-24-16,0 0-46 15,-21 12-198-15</inkml:trace>
  <inkml:trace contextRef="#ctx0" brushRef="#br0" timeOffset="134302.87">14114 10521 2382 0,'0'2'671'16,"0"2"-407"-16,0-4-168 15,12 0-6-15,15 0-21 0,7 0-31 16,17 0-20-16,-9 0-11 15,12-6-7 1,-8 0-20-16,2-3-52 0,-6 4-92 16,-15-1-708-16</inkml:trace>
  <inkml:trace contextRef="#ctx0" brushRef="#br0" timeOffset="134521.71">14087 10728 2481 0,'0'4'841'0,"0"-4"-751"15,0 0-1 1,12 0-10-16,9 0-53 16,15 0-16-16,13 0 2 0,2-4-12 15,21-2-20 1,-5 4-81-16,-16-4-488 0</inkml:trace>
  <inkml:trace contextRef="#ctx0" brushRef="#br0" timeOffset="146493.73">12050 10547 2557 0,'-6'-9'541'0,"6"4"-382"15,0 1-81 1,-6-4 126-16,6-5-124 16,0 6-44-16,0-5-4 0,0-1-8 15,0 5-13-15,21 0-6 16,-3-4-5 0,9 3 3-16,-3-1-1 0,15 3 3 15,1 1 0-15,5 3-2 16,6-1 2-16,16-2-2 15,11-6 0-15,7 2 0 16,5-9-1-16,7 6-2 16,-7-6 0-16,1 5 0 15,-16-1-2-15,-17 10-3 16,-19-2-6-16,-6 1-17 0,-21 6-17 16,-12-2-28-16,0 2-32 15,-9-6-445-15</inkml:trace>
  <inkml:trace contextRef="#ctx0" brushRef="#br0" timeOffset="156017.24">33307 16590 2151 0,'0'0'1022'0,"0"0"-878"16,0 0-60-16,0 0-15 15,0 0-16-15,0 0-17 16,0 0-1-16,6 0 0 16,-6 3 4-16,0 1-9 15,0 2-5-15,0-4-1 16,0-2-10 0,0 3-1-16,9-3-4 0,3 0-3 15,6 0 0-15,6 0-3 16,12-15-2-16,3-6-1 15,-8-5 0-15,8-3 0 16,-6-3-3-16,-6-9-2 16,-9 1 2-16,-6-7 0 0,-6-6-1 15,-6 1 1-15,0-14 1 16,-6 8-1-16,-21-1 3 16,0 13 0-16,6 2 0 15,-21 12 0-15,12 5 0 16,-4 9 0-16,7 4 0 15,9 8-2-15,0 0 1 0,3 6-1 16,15-2 2-16,0 2 0 16,0-4 0-1,0 4 1-15,0-9 1 16,0 3-1-16,0 0 1 16,0-2-2-16,0-1 0 15,0 4 2-15,-9-1-2 16,9 0 0-16,0-3 0 15,0 6 0-15,0 0 0 0,0 0 0 16,0 0 0-16,0-3 0 16,0 4 2-16,0 2 1 15,0-4 0-15,0 4 0 0,0 0 0 16,0 0-2 0,0 0-1-16,0 0 0 15,0 0 0-15,0 0 0 16,0 15-1-16,0 5-1 15,0-2 2-15,0 6 0 16,0-3 0-16,0-7 0 16,0-2 0-16,0-6 0 15,0-2 0-15,0-4 0 16,0 0 1-16,0 0 1 0,0 0 0 16,0 0 0-16,0 0 0 15,0-8-1-15,0-15 0 16,-3-7-1-16,-3-2 0 15,0-5 0-15,6-5 0 16,-6 11 0-16,6 0 0 16,-9 15 0-16,9-2 2 15,0 12-2-15,0 0 1 16,0 6-1-16,9 0 0 16,12 0 0-16,21 0-2 15,-3 0 2-15,19 12-4 0,14 6-10 16,-15-3-40-16,-8-8-132 0</inkml:trace>
  <inkml:trace contextRef="#ctx0" brushRef="#br0" timeOffset="159581.01">26993 16964 3267 0,'-6'-5'247'0,"3"2"-195"16,3 0-17-16,-7 3 1 15,7 0-23-15,0 0-13 16,0 22-2-16,0 12 2 15,0 5 8-15,0 7-3 16,0-6-3-16,0 5-2 16,7-13-6-16,-7 3-21 15,9-6-39-15,0-9-101 16,-3-8-834-16</inkml:trace>
  <inkml:trace contextRef="#ctx0" brushRef="#br0" timeOffset="159929.06">27352 16982 2895 0,'0'-7'622'0,"-3"1"-563"16,-6 6-20-16,3 0-2 15,6 0-23-15,0 7-11 16,0 26 0-16,0 6 1 15,0-1 0-15,0-3-1 16,18-3-1-16,3-12-2 16,6-6-2-16,6-11-1 15,3-3 0-15,-5-3-9 16,5-24-4-16,-15-11 8 16,-9 2 7-16,-12-7 1 0,0 3 0 15,-12 7 0-15,-21 13-5 16,-12 8 1-16,-10 12-5 15,7 0-4-15,0 15-11 16,8 29-38-16,7 0-95 16,21-9-426-16</inkml:trace>
  <inkml:trace contextRef="#ctx0" brushRef="#br0" timeOffset="160248.94">27699 16975 3340 0,'-6'0'190'0,"0"0"-142"0,6 0-25 15,0 0-11-15,0 13-5 16,0 13 6-16,0 3-2 16,12 4-6-16,6-7-5 15,6 0-1-15,3-11-7 16,0-5-1-16,1-10-1 15,-1 0-5-15,-9 0-4 16,0-31 0-16,-12 3 14 16,-6-11 4-16,0 5 1 15,-6 1 0-15,-24 7 0 16,-3 8 3-16,-1 15-3 16,-5 3-25-16,-3 21-7 0,12 12-69 15,3-5-204-15</inkml:trace>
  <inkml:trace contextRef="#ctx0" brushRef="#br0" timeOffset="160567.09">28167 16918 3318 0,'-12'0'222'15,"0"0"-170"-15,-4 0-28 0,10 18-4 16,6 10-6 0,0 9 1-16,0-3-6 0,34 7-4 15,-1-5-4-15,18-10-1 16,-9-5-7-16,13-20-10 16,-1-1-5-1,-18 0 13-15,-9-28 9 0,-15-10-1 16,-12-1 1-16,0-2 1 15,-18 3 6-15,-21 12 1 16,-6 6-8-16,-9 17-5 16,-16 3-11-16,4 11-36 15,23 13-135-15</inkml:trace>
  <inkml:trace contextRef="#ctx0" brushRef="#br0" timeOffset="162409.66">26971 16471 2396 0,'0'0'1025'16,"6"0"-930"-16,19 0-72 15,20-4-8-15,15-7 5 0,13-1-5 16,8 0-6-16,7-2-5 16,-1 5-2-1,-5 0-2-15,-4 0-5 16,-23 3-22-16,-1 4-20 0,-9-8-38 15,-18 6-200-15,-9-8-2495 16</inkml:trace>
  <inkml:trace contextRef="#ctx0" brushRef="#br0" timeOffset="162702.78">27687 16186 2299 0,'0'-2'1073'0,"0"-2"-962"0,0 2-71 16,21-2-27-1,12 2-4-15,9 2-5 0,-2 0-1 16,-4 0-3-16,6 14 0 16,-9 7-13-16,-3-1 2 15,-8-2-8-15,-4 2 13 16,-15 1 6-16,-3-3 0 15,0 3 10-15,-15 5 9 16,-19 2 0-16,-11 2-5 16,-9 3-14-16,-28 18-3 15,13-6-52-15,9-7-117 0</inkml:trace>
  <inkml:trace contextRef="#ctx0" brushRef="#br0" timeOffset="165532.91">32618 17490 2562 0,'0'2'745'0,"0"4"-575"15,0-6-86-15,0 0-7 16,9 0-25-16,28 0-28 16,8-19-11-16,12-3-2 15,13-2 0-15,11-3-6 0,-11 5-2 16,8 4-3-16,-11-2 1 16,-22 2-1-16,-6 12 0 15,-18 0-9-15,-6 3-16 16,-6 3-28-16,-9 0-34 15,0 0-119 1,-24 9-995-16</inkml:trace>
  <inkml:trace contextRef="#ctx0" brushRef="#br0" timeOffset="166132.51">32591 18001 3066 0,'0'0'339'16,"0"0"-256"-16,0 0-8 15,0 0-18-15,3-9-24 0,21 3-6 16,-5-11-3-16,14 4-13 16,-6 6-7-16,3-5-2 15,-3 9-2-15,-3 3 0 16,-2 0-6-16,-10 0-8 16,3 21-15-16,-9-4-8 15,-6 18 8-15,0-3 9 16,-21 6 2-16,-19 2 9 15,-5 1 2-15,-6-3 7 0,2-1 5 16,13-8 5-16,9-6 4 16,9-6-1-16,9-8-2 15,9-6 1-15,0-3 16 16,27 0-13-16,12 0-5 16,10 0-10-16,8-6-3 15,21-22-47-15,-20 3-80 16,-13 3-1111-16</inkml:trace>
  <inkml:trace contextRef="#ctx0" brushRef="#br0" timeOffset="166585.01">32975 17725 3206 0,'0'0'215'0,"0"0"-163"15,0 0-25 1,0 4-14-16,0 19 4 16,6 9-4-16,0 3-6 15,9 23-7-15,-3-7-8 0,-9-13-105 16</inkml:trace>
  <inkml:trace contextRef="#ctx0" brushRef="#br0" timeOffset="170715.76">26959 15754 2739 0,'-3'-6'476'15,"3"2"-362"-15,0 1-17 16,-6 1-17-16,6 2-35 0,0 0-26 15,0 0-6-15,-6 0-5 16,0 15 3-16,6 13 14 16,0 5 7-16,0 1-3 0,0 2-8 15,0-5-8 1,21 0-3-16,7-7-6 16,14-14-1-16,-3-4-3 0,3-6 0 15,1 0-7-15,-4-22-9 16,-15-10 0-16,-12-11 0 15,-12 2 0 1,0-2 3-16,-27 2 11 16,-15 9-5-16,-10 6-5 15,-8 14-4-15,6 12 0 0,5 0-3 16,16 14-68-16,9 13-187 0</inkml:trace>
  <inkml:trace contextRef="#ctx0" brushRef="#br0" timeOffset="171442.65">27406 15648 2282 0,'0'0'442'16,"0"0"210"-16,0-2-525 16,0 2-58-16,0-4-11 15,0 4-19-15,0 0-24 0,0 0-8 16,0 0-1 0,0 6-3-16,0 21 0 15,0 5 1-15,12 9-1 16,-6 5-3-16,3 1 3 0,0-6-3 15,6-1 0-15,-9-3-4 16,10-15-24-16,-10-3-40 16,0-12-71-1,0-7-793-15</inkml:trace>
  <inkml:trace contextRef="#ctx0" brushRef="#br0" timeOffset="171995.41">27811 15636 2048 0,'0'0'1367'0,"0"-6"-1270"0,6-2-55 15,18 0-7 1,3-4-16-16,6 7-7 16,6 5-7-16,-6 0-5 15,1 0 0-15,-4 11 0 0,-3 9-1 16,-15 8 1-16,-6 11-4 16,-6-4 4-16,0 0-1 15,-6 0 1-15,-21-6 0 16,-3-3 0-16,-12-5 0 15,-1-9 3-15,1-6 0 0,0-6-3 16,3 0 3-16,5-20 0 16,7-13-1-16,15-11-2 15,0 3-16-15,3 0-4 16,9 3 2 0,0 9-36-16,33 9-47 15,0 7-141-15,-5 6-1448 0</inkml:trace>
  <inkml:trace contextRef="#ctx0" brushRef="#br0" timeOffset="172440.28">28275 15668 2414 0,'0'-2'812'0,"0"-4"-662"16,0 2-98-16,15-1-22 15,13 5-13-15,-7 0-9 16,6 0-4-16,3 0-4 16,-12 3 0-16,3 18-1 15,-9 2-5-15,-3 3-1 16,0-2-1-16,1 4 7 0,-10-4 0 16,0-1 1-1,-10-5 4-15,-8-5 1 16,-15-12 12-16,0-1-7 15,-9 0-3-15,12-11-1 0,2-18-4 16,13-10-2-16,15-4-19 16,0 5-48-1,0 3-126-15</inkml:trace>
  <inkml:trace contextRef="#ctx0" brushRef="#br0" timeOffset="177749.349">26736 15284 2356 0,'0'5'209'15,"6"-5"331"1,0 0-310-16,9 0-130 15,0 0-29-15,28 0-34 0,2 0-10 16,12-16-8-16,7 7-9 16,5 3-2-16,0-2-3 15,-2 2-5-15,-16 4 0 16,9 2-6-16,-23 0-20 16,-1-4-36-16,6 2-38 15,-18-4-101-15,-3-2-649 0</inkml:trace>
  <inkml:trace contextRef="#ctx0" brushRef="#br0" timeOffset="178054.8">27373 15100 2333 0,'0'0'891'0,"0"0"-772"16,0 0-67-16,27 0-2 16,-3 4-15-16,9 2-22 15,7 0-6-15,-1-1-7 0,-6 5 1 16,-6 1-1-16,-6-6 0 16,-6 5 0-16,-6-4 0 15,-9 4 0-15,0 2 7 16,-15 8 10-16,-15 7-3 15,-9 5-7-15,-9 1-7 16,-25 13-29-16,25-10-84 16,-6-10-604-16</inkml:trace>
  <inkml:trace contextRef="#ctx0" brushRef="#br0" timeOffset="179260.01">26597 14781 2463 0,'0'10'819'0,"-3"-5"-710"16,-6 5-42-16,9 10-1 16,0 2-15-16,0 9-10 15,0 1 5-15,0 0-19 16,12 0-12-16,9-3-6 16,13-6-4-16,-7-11 1 0,9 0-1 15,-3-12 1-15,6 0-3 16,1 0 0-16,-1-14-3 15,-12-10 1-15,-9-5-1 16,-6-3-4-16,-6-1 2 16,-6-1-3-16,0 1 1 15,-36 9 3-15,-3 4-6 0,-13 14-9 16,-14 6 1 0,0 0-11-1,2 10-21-15,-5 26-33 0,27-4-57 16,8-5-329-16</inkml:trace>
  <inkml:trace contextRef="#ctx0" brushRef="#br0" timeOffset="180347.52">27210 14647 2276 0,'0'0'658'0,"0"0"-361"15,0 0-169-15,0 0-49 16,0 0-14 0,0 0-17-16,0 0-19 15,0 0-12-15,0 0-7 16,0 0-6-16,0 6-4 15,0 14 4-15,0 1-1 16,0 5-3-16,6 3 3 0,3-3-3 16,-6-2 1-16,6-1-1 15,-3-5 3-15,-6-4 0 16,12-4-3-16,-6 1 1 16,-6-6 0-16,0 1-1 15,0 0 0-15,9-1 0 0,-9 3 0 16,0-6-4-16,0-2 0 15,0 4 3 1,0-4 1-16,0 0 0 16,0 0 0-16,0 0 5 15,0 0 4-15,0 0-1 16,0 0-4-16,0 0-1 0,0 0-3 16,0 2 0-16,0-2 0 15,0 4 0 1,6-2 0-16,-6 4 4 15,6-3 3-15,0 6 0 0,-3-7-2 16,9 2-1-16,1-4 2 16,-1 0-2-16,0 0 3 15,9 0-3-15,-9 0-1 16,9-10-1-16,-9-4-2 0,0-6 0 16,3 0 1-16,-6-7-1 15,-9-3-2-15,0-1-3 16,0-1-4-1,0-7 4-15,-18 10 2 16,-12 3 2-16,-12 8-1 16,-1 6 0-16,-5 10-2 0,3 2 0 15,-3 0-23 1,11 23-23-16,13 3-69 0,12-6-507 0</inkml:trace>
  <inkml:trace contextRef="#ctx0" brushRef="#br0" timeOffset="180902.889">27699 14600 2315 0,'0'0'733'0,"0"0"-395"16,0 0-218-16,0 0-59 0,0 0-23 16,0 6-21-16,0 11-4 15,0 10 12 1,0 2 0-16,6 4-12 16,-6 1-4-16,3 1-3 15,-3 2-4-15,0-7-2 16,0 1 0-16,0-5-22 0,9 2-29 15,-9-9-44-15,9-7-281 0</inkml:trace>
  <inkml:trace contextRef="#ctx0" brushRef="#br0" timeOffset="181351.09">28040 14729 2617 0,'0'0'878'0,"0"0"-801"0,-3 0-51 16,3 0-18-16,0 9-3 16,0 17 2-16,0 6 9 0,0-2 4 15,0-2-5 1,0-2-3-16,12-9-7 16,6-3-1-16,3-12 0 15,6-2 0-15,7 0 0 0,-10-2-1 16,9-24-1-16,-6-7-2 15,-15-11 0-15,-9 3-1 16,-3-6-2-16,0 3 0 16,-15 3 3-16,-27 12-1 15,-6 15 1-15,-7 14-6 16,-14 2-18-16,14 31-39 16,7-1-140-16</inkml:trace>
  <inkml:trace contextRef="#ctx0" brushRef="#br0" timeOffset="183455.6">33340 15476 2402 0,'0'-4'975'0,"0"1"-844"16,0 1-45-16,0-4-22 15,0 0-18-15,0 3-13 0,0 1-10 16,0-2-7-16,3 1-2 15,6 0-3-15,-9 0-1 16,15 1-1 0,-6-2-2-16,6-2-2 15,6 0-2-15,-3 1-3 16,9-7 1-16,-2-2-1 0,2-1-1 16,6-8-2-16,-9-4-1 15,-6-1 1-15,9-9 0 16,-21-10-1-16,3-1-2 15,-9-15-1-15,0-4 2 16,0-8 3-16,-21-3-1 16,-3 4 3-16,-3 3 0 0,0 9 0 15,3 12 2-15,-3 13-1 16,8 7-1-16,7 9 0 16,-9 11 0-16,21 0 0 15,-6 8-1-15,0-2-2 16,6 2-1-1,0 2 2-15,0 0 2 0,0 0 0 16,0 0 0-16,0 0 2 16,0 0 0-16,0 0 0 15,0 0 1-15,0 0-1 16,0 0-2-16,0 0 0 16,0 0 1-16,0 0-1 15,0 0 2-15,0 0-1 16,0 0-1-16,0 0 3 0,0 0-3 15,0 0 1-15,0 0-1 16,0 0 0-16,0 0-1 16,-9 0 0-16,9 18 1 15,-6-4 0 1,0 3 0-16,0-1 0 16,-3-2 0-16,9-6 0 0,0-2 0 15,0-6 0-15,0 3 0 16,0-3 0-16,0 0 1 15,0 0 1-15,0 0-2 16,0 0 3-16,0 0 3 16,-3-3 0-16,3-14-2 15,0-6-4-15,0-4 0 0,0 1 1 16,0 2-1-16,0 7 0 16,0 1 0-16,0 10 0 15,0 4-1-15,0 2 1 16,0 0-3-16,0 0 0 15,0 0 0 1,12 14 3-16,6 11-1 16,3-3-1-16,6 2-3 15,4-4-9-15,-4-1-44 0,-9-19-190 0</inkml:trace>
  <inkml:trace contextRef="#ctx0" brushRef="#br0" timeOffset="204824.44">10556 9753 3277 0,'-15'0'184'16,"6"0"-151"-16,6 0-20 0,3 0-4 16,0 0 7-1,0 0 19-15,0 0 9 16,0 0-13-16,0 0-6 0,0 0-4 16,0-5 2-16,0-1 0 15,0 1-1-15,3-7-6 16,6-8-8-16,0-5-3 15,0-1-5-15,6-7 1 16,-3-1 0-16,9-4-1 16,6-3 1-16,-12 0-1 0,15-3-1 15,1 2 1-15,-1-4 0 16,3 6 0 0,9-11 0-16,4 8 1 15,-7-7-2-15,6 0 0 16,0 4 1-16,1-4 0 15,-1 2 0-15,0 6 0 16,9-3 0-16,4 5 0 16,-1-2 0-16,4 1 0 0,-4 6 0 15,9 0 0-15,-2 3-2 16,5-7 2-16,13 5 0 16,-4-1 0-16,-3-1-3 15,16 3 3-15,-3 2 0 16,2-5 0-16,1 4 0 15,5 3 0-15,-5 3-1 16,2 5-1-16,-11 1 2 16,5 2 0-16,-2 3 0 15,-1 2 0-15,1 0 0 16,5-3 1-16,1 0-1 0,9 1 0 16,-1 2 1-16,4-2 0 15,-13-1-1 1,-5 2 0-16,-4-1 0 15,-5-3 0-15,-4 4 0 0,4-4 2 16,-4 4-2-16,-9-3 2 16,1-4-1-16,11 6 2 15,-5-2 5-15,8 5-5 16,-2-2 1-16,14 4-2 0,13 5 0 16,-1-4-1-16,4 3 0 15,0 4 1-15,11-2-2 16,7 1 2-16,3 3 0 15,-12 0-2 1,2 0 1-16,-11 0 1 16,-9 0 1-16,-13 0-1 15,-8 0-2-15,5 3 0 16,-9 3 0-16,10 5 1 0,8 2 1 16,10-1 0-16,9-1-1 0,11 7 2 15,1-4-3 1,12 6 0-16,-9 4 0 15,6-1 1-15,-13 3-1 16,-17 5 0-16,8-3-2 16,-8 2 2-16,3 3 0 15,-7 1 0-15,4-1 1 0,9 2-1 16,2-1 0-16,-5 1 1 16,9 3-1-16,2 0 0 15,-8 3-1-15,0 6 0 16,-4-2 1-16,1-2 0 15,-13 0 0 1,10 2-1-16,-6-4 1 16,2 2 0-16,4-4 1 0,-1-1-1 15,4 1 0-15,-9-5 0 0,-1 0 2 16,1 3-2-16,-7 0 0 16,1-1 0-16,-10 1 0 15,-2-1 0-15,-4 5-1 16,7-4 0-1,-16-1 1-15,10-3 0 16,-4-1 0-16,-15-3 1 0,-5-5 2 16,-7-2 0-16,3-1 1 15,-18-9-1-15,-2 2 0 16,-1-2-1-16,-6-4 0 16,3 4 0-16,-6-3-2 15,0 0 0-15,3 1 3 16,1-3-2-16,-10-3-1 15,0 1 2-15,0-2 1 16,-6-3 0-16,3 3 1 0,-3-3-1 16,-6 0 0-16,0 0 0 15,6 0-3-15,-6 0 0 16,0 0 0 0,0 0 2-16,6 0 1 15,-6 0-1-15,0 0 0 16,0 0-2-16,0 0 0 0,0 0 0 15,0 0-4-15,0 0 2 16,0 0 0-16,0 0 2 16,0 0 0-16,0-9-1 15,0-4-1-15,0-9-1 16,0-4 0-16,0-6 1 16,0-1-4-16,0-7 2 15,0 5 1-15,0-3-2 0,0 3 0 16,0 3 3-16,0 7 1 15,0 5 1-15,0 8 1 16,0 3-1-16,0 4 0 16,0-1 2-16,0 6 0 15,0 0-2 1,0 0 0-16,0 0-3 16,0 0-2-16,0 11 1 0,0 10 4 15,0 5-1-15,3 3 1 16,15 7 0-16,-12-2 0 15,12 8 0-15,-3-6 1 16,-3 1-1-16,0-5 0 16,1 3 2-16,2-11-2 15,-9 2 0-15,0-3 0 16,-3-5 0-16,-3-6-1 0,0-4 1 16,0 1 0-16,0 1 0 15,-21-3 0 1,-22 8 2-16,-17-3 0 15,-6 6-2-15,-7-6 3 0,-5 3-3 16,5-2-3-16,-11 6-9 16,-1-5-15-16,-29 7-39 15,20-3-73-15,25-10-2548 0</inkml:trace>
  <inkml:trace contextRef="#ctx0" brushRef="#br0" timeOffset="208532.84">13118 10349 2929 0,'0'0'295'0,"0"0"-231"16,0 0 6-16,0 0 10 15,0 0-32-15,0 0-27 16,0 0 2-16,0 0 5 16,0 0-3-16,0 0-14 0,0 0-1 15,0 0 2 1,0 0 6-16,0 0-4 16,12 0-4-16,0 7-1 15,3 8-1-15,0 1-3 0,13 4 0 16,-1 1 1-16,0-5-1 15,6 11 0-15,-6-3-2 16,3 2 1-16,-2-3 1 16,-1-3 0-16,-3 4-1 15,9-4 2-15,-6 4-2 16,7-4-1-16,-4 3-3 16,3 2 2-16,0 1 0 0,0 1-1 15,4-1 1-15,-7 2-1 16,18 5 1-16,0-4-2 15,-2 3 2-15,5-2-1 16,-9-1-1 0,12-1 0-16,-8-1 0 15,-1-1 1-15,0-1 1 16,4-3-1-16,-16-2 1 0,9 2-2 16,3-6 2-16,-5 3 0 15,-1-6 0-15,3 6 0 16,9-7 2-16,1 2-2 15,-4 1-2-15,9 3 4 16,4-4 0-16,2 3 3 16,6-5 4-16,10 6-7 15,-1-1-4-15,13-2 3 0,-1 2-3 16,13-2 2 0,9 2 0-16,-7 2-2 0,4-3 0 15,3 2 2-15,-1-4-2 16,-8 4 0-16,-9-5 0 15,8 0-2 1,-11-4 2-16,-1 1 0 0,-8-4 0 16,11 2 0-16,-11 0 0 15,20-2 0-15,-11 7 2 16,0-7-2-16,-7 0 0 16,-2 2 1-16,5 0-1 15,-8-4 0-15,-4 2 1 16,0-1 1-16,-5-2-2 0,-7 3 0 15,1 2 1-15,5-4-1 16,3 1 0-16,-14 1 3 16,11-2-3-16,-11 3 0 15,2-3 1-15,0-1-1 16,-8 3 3-16,2-3-3 16,-12 0 0-16,0-3 2 15,4 0-2 1,-10 0 3-16,12 0 2 0,-6 0-5 15,7 0 3-15,2 0-1 16,-3 0-2-16,13 0 2 16,-7 0-2-16,3 0 0 15,-2 0 0-15,2 0 0 16,0 3 1-16,4 0 1 16,11 2-2-16,-8-5 0 0,-1 3 0 15,9 0 0-15,4-3 0 16,-1 3 1-16,1 0-1 15,5 0 0-15,-2 0 0 16,-10 0 1-16,10 0-1 16,-7-3 0-16,-3 6 0 15,4-6 0-15,2 0 1 16,1 0-1-16,-1 0 0 16,7 0 2-16,8 0-1 15,1 0-1-15,5 0 0 0,4 0 0 16,9 0 1-16,2 0-1 15,1 0 1-15,0 0-1 16,5 0 0 0,1-9 0-16,3 3 0 15,-13-3 0-15,10-2 0 16,0 2 0-16,-9 0 0 0,2-5 0 16,-5 4 0-16,-4 1 1 15,-5-5-1-15,3 2 0 16,-10-2 0-16,-8 1 0 15,-1-3 0-15,-2-2 0 16,-1-6 0-16,1 2-1 16,-4-4 1-16,-2-5 0 15,-1 2 0-15,6-3 0 0,-5 3-1 16,-4-3-2-16,4 0 1 16,5 3 0-16,-5-2-2 15,2 5 1-15,4 0-1 16,-1-1-1-1,-3 1 2-15,1 0 3 16,-7 4 0-16,4-3-1 16,-7 2 1-16,-2-1 0 0,-4-2 0 15,-3 0-1-15,-14 5 1 16,17-8 0-16,-12 3 0 16,-6-4 0-16,1 2 0 15,2-5 1-15,0 5-1 0,-6-3 0 16,4 3 0-16,-1 2 0 15,-9 1 0-15,-3 5 0 16,-2 5 0-16,-1-3-1 16,-12 7 1-1,9-4 0-15,-6 4 0 16,0-4 0-16,-3 4 1 0,0-1-1 16,9-1 0-16,-18 6 0 15,7 1 0-15,2-3 0 16,-3 3 0-16,-12 0 0 15,6 3 0-15,-6 3 0 16,0 0 0-16,0-4 0 0,0 4-2 16,0 0 2-16,0 0-5 15,0 0 5-15,0 0 1 16,0 0-1 0,0 0 0-16,0 0-1 15,0 0 1-15,-6 0-3 16,-6 0-1-16,-16 0-1 0,-2 4 1 15,0 5 1-15,-15 6 0 16,15-3 1-16,-13 5 2 16,1-6 0-16,3 4-2 15,-6 0 2-15,-1-6-2 16,10 2 2-16,0-2-1 16,12-3-1-16,9-4 1 15,9 4 1 1,-3-2 0-16,9-4 0 0,0 0 0 15,0 0 0-15,0 0 0 16,0 0-3-16,15 0 3 16,0 0 7-16,9 0-4 15,9-4 1-15,-3-4-4 16,1 2 0-16,2 3 0 16,9 0 0-16,-9 3 1 0,-3-3-1 15,4 0 0-15,-1 1 1 16,-6-4-1-16,-3 2 0 15,-3 4 0-15,-3-2 0 16,-6-1 0-16,3 3 0 16,-9 0 0-16,-6 0 0 15,0 0 2-15,0 0 1 16,3 0-2-16,7 0-1 16,-10 0 3-16,6 0-1 15,3 0-2-15,-9 0 3 16,0 0-3-16,0 0 2 15,0 0-2-15,0 0-2 16,0 0 0-16,0 0 2 0,0 0 0 16,0 0-2-16,0 9-1 15,0 11 3-15,0 9 0 16,-15 3 2 0,2 13 0-16,1-5-1 15,-9 5-1-15,3-8 0 0,3-5 0 16,3-2-5-16,0-7-15 15,-3-9-37-15,0-2-78 0,15-12-606 0</inkml:trace>
  <inkml:trace contextRef="#ctx0" brushRef="#br0" timeOffset="-214659.12">28420 9122 3194 0,'0'0'195'0,"0"0"-152"15,15-4-30-15,3-1 5 0,16-4-2 16,5 6-12-16,12-3 1 16,0 3-5-16,4 3 1 15,-13-3 0 1,6-2-1-16,-18 2 3 16,4-6 12-16,-1 4 4 0,-6-1-3 15,3 2-1-15,3 2-2 16,1 2-3-16,-7-4-3 15,9 4-4-15,3-6-3 16,0 6 1-16,7 0-1 16,2 0 3-1,-3 0-3-15,1 0 0 0,-10 0 0 16,6 0 0-16,-21 0 0 0,3 0 0 16,-6 0 0-16,-12 0 1 15,4 0 3 1,-10 0 5-16,0 0 1 15,0 0 1-15,0 0-5 0,0 0-2 16,0 0-2-16,0 0-1 16,0 0-1-16,0 0 0 15,0 0 0-15,0 0 0 16,0 0 0-16,0 0 0 16,0 0 0-1,0 0-2-15,0 0 2 0,0 0-1 16,0 0 1-16,0 0 0 15,0 0-1-15,0 0 1 0,0 0 0 16,0 0 1-16,0 10-1 16,0-4 0-1,-10 0 4-15,10 2-4 16,0 4 2-16,-6-1-1 16,6 1 3-16,0 2 0 15,-6 2-1-15,6-2-3 16,0 0 0-16,-9 1 4 15,9-1-3-15,-3 2-1 0,3 5 5 16,0-5-3-16,-6 4 1 16,-3 2-3-16,0 0 4 15,6-3 2-15,-3 1-2 16,0-5-4-16,0 4 0 16,-6 2 1-16,9-6 2 15,3 5-3-15,-6 2 0 16,0-6 0-16,6 2 1 15,0-3-1-15,-6 3 4 0,6-10-4 16,0 1 0-16,0-6 2 16,0-1-2-1,0-2-1-15,0 4 1 16,0-4 0-16,0 0 0 16,0 2 0-16,0-2 0 0,0 0 0 15,0 0 0-15,0 0 0 16,0 3 0-1,0-3 0-15,-9 0 1 0,9 0-1 16,0 3 0-16,0 0 1 16,0 7-1-16,0-5 0 15,-3 4 1-15,3-1-1 16,-9 7 2-16,3 1-2 16,-3 0 3-16,6 8-3 15,3-1 0-15,-6 7 0 16,0-2 3-16,-13 8-3 15,19-1 0-15,-3 0 1 16,-3 6-1-16,-6-3 3 0,3 1-3 16,-3 2 0-16,6-3 0 15,-3-3 0-15,6 3 0 16,-3 3 1-16,-3-3-1 16,0 5 0-16,3-2 0 15,3 5 0-15,-9-1 1 16,3 0-1-16,-3-2 0 15,0 1 0-15,3-6 1 16,-4-3-1-16,13-3 0 0,-6-3 1 16,-3-3-1-16,9-5 0 15,-3-7 0-15,3 2 1 16,0-8-1-16,-6-1 3 16,6 0-3-16,0-2 0 15,0-4 1-15,0-1 1 16,0 4-2-16,0-4 0 15,0 0 0-15,0 2 2 16,0-2 1-16,0 0 0 0,0 0 2 16,0 0-1-1,0 0 2-15,0 0-2 16,0 0-1-16,0 0-1 16,0 0-1-16,0 0-1 15,0 0 2-15,0 0-2 16,-6 0 1-16,-15 0-1 0,-6 7 2 15,-24-1 1-15,-7 2-3 16,-20 0 2-16,-19-2-1 16,-8-2-1-16,-19-4 0 0,-54 0-16 31,39 0-56-31,12-18-227 0</inkml:trace>
  <inkml:trace contextRef="#ctx0" brushRef="#br0" timeOffset="-212940.36">28813 9406 2621 0,'0'-3'354'16,"3"-6"-231"-16,12 7-45 0,3-4-18 16,9 0-2-16,0 2-6 15,-3 2-7-15,9 2-7 16,1 0-3-16,-7 0-17 16,9 13-3-16,3 17-5 15,0 2-10-15,7 12 4 0,2-3-4 16,-12 9 0-16,-6-2 0 15,1 4-9-15,-13-3-6 16,-6 3 4-16,-12-1 2 16,0-2 2-16,-12-2 7 15,-18-2 0-15,-10-3 0 16,-14-3 4-16,3-4-3 16,-1-3-1-1,1-8 0-15,-9-3 0 0,2-7 0 16,1-2 4-16,-3-6-4 15,-4-6 1-15,-5 0-1 16,12-18 1-16,11-17 3 16,10-10 1-16,3-9-5 15,18-17 5-15,9-5-5 0,6-6 0 16,0-6-7 0,27 7-3-16,12 2-9 15,-3 11-4-15,19 12-10 16,-4 13-13-16,15 5-3 15,-2 17 2-15,8 7-4 0,1 14 20 16,11 0-29 0,-21 26-146-16,-2 1-170 0</inkml:trace>
  <inkml:trace contextRef="#ctx0" brushRef="#br0" timeOffset="-207874.8">14244 10675 2361 0,'3'0'232'0,"6"0"-182"0,-3 0 14 15,3 0 82-15,-9 0 17 16,0-1-17-1,6 1-31-15,-6 0-17 0,0-5-34 16,0 5-14-16,0 0-8 16,0 0 4-16,0 0-19 15,0 0-6-15,0 0-8 16,0 0-7-16,0 0 0 16,0 0-2-16,0 0-4 15,0 0 0-15,0 0 0 16,0 0 0-16,0 0 0 15,0 10-2-15,0 5 2 0,3 1 1 16,12 8 3-16,-3 9 0 16,9-1-2-16,7 11 1 15,-4-1 0-15,9 7 0 16,0 1-2 0,0 0 5-16,-2-4-2 15,2 5-2-15,0-10 4 0,3-3-2 16,-12 3 4-16,9-6-3 15,10-3 1-15,-10 3 2 16,0-3-4-16,6 1 0 16,1 1 0-16,5-2-1 15,-9 1-1-15,6-5 1 16,-5 4-1-16,2-1-1 0,0 0-1 16,6-1 7-16,4 2-3 15,8 0-4-15,-3 0 4 16,22 0 2-16,-7 3-3 15,4-3 0-15,-1 0-2 16,-6-1 1-16,-5 1-2 16,-1-6 1-1,-6 0-1-15,4 0 1 16,-4-5-1-16,-3 0 0 0,4-1 3 16,14-3-1-16,-5 1 1 15,8-4 0-15,0 1-1 16,7 0-1-16,-10 6-1 0,4-5 0 15,-7 2 0 1,-2 3 1-16,8-1-1 16,3-1 0-16,1 1 0 0,-1-2 0 15,4-2 0-15,-4 3 0 16,10-6 0-16,-4 6 0 16,4-8 0-16,-1 7 0 15,-5-4 1-15,-7 1 1 16,-2-4-2-16,-4 4 0 15,6-6 1-15,-8 0-1 16,2-1 0-16,4 2 0 0,2-8 2 16,1 4-2-1,5-3 2-15,-9 3-2 16,10-6 1-16,-7 4 1 0,-2-3-2 16,-7 4 0-16,7-4 0 15,2 3 0-15,-6-4 0 16,16 0 1-16,2 0-1 15,-8 0 1-15,17 0-1 16,-2 0 0-16,-10 0 0 16,7 0 0-16,-4 0 0 15,4 0 1-15,-16-5-1 16,4 0 0-16,-1 0 0 16,7-4 0-16,-4 3 1 0,13-2-1 15,-7-4 1 1,7 6 0-16,-1-2-1 15,1-1 0-15,9-1 0 16,-10 2 0-16,1 0 1 16,-1-2-1-16,1 2 0 15,2-1 0-15,-8-6 1 0,5 4-1 16,-5-4 1-16,-1 0-1 16,-2-6 0-16,-1 7 0 15,-2-6 0-15,-10 0 1 16,1 1-1-16,5-3 0 15,1 0 0-15,-4-1 1 16,3 3-1-16,13-6 0 0,-4 2 0 16,1-5 0-16,0 2-1 15,-4 1 1 1,16-1 1-16,-16 7-1 16,7-7 0-16,-4 5 0 15,1-4 0-15,-1 1-1 0,-2-1 1 16,-1 0 0-16,-5 2 0 15,2-2 1-15,0 0-2 16,-8 0 1-16,-7 0 0 16,13-1 0-16,-10 1 0 15,-2-4 0-15,-1 4 0 16,12-3 1 0,-5 0-1-16,-1 3 0 15,7 1 0-15,-13 2 0 0,6 2 0 16,-11 7 0-16,-1-4 0 15,-12 8 0-15,1-6 0 16,-7 1 0-16,6 1 0 16,-9 0 0-16,13-7 1 15,2 1-1-15,0-4 0 16,10 4-1-16,-4-3 1 0,-6 2 0 16,4 6-1-16,-10-2 1 15,0 2 0-15,-6-2 0 16,-2-2 0-16,5 7 0 15,3 2 0-15,-9-2-1 16,13 0 1-16,-7 0 0 16,6 3-2-16,-2-3 1 15,-1 0 0-15,-9 1-1 0,6 2 1 16,-9-2 1-16,1 2 0 16,-10-6 1-1,3 7-1-15,6-4 3 0,-12-3-3 16,6 1 0-1,7-4-2-15,-4 4 2 0,6-5 0 16,-3 8 0-16,6-4 0 16,-2 4 1-16,11-4 0 15,-6 3-1 1,7-3 0-16,8 4 0 0,-3-4 0 16,1 0 0-16,-1 2 0 15,6 0-1-15,-8 1 1 16,-1-2 0-16,-6 6 0 0,9 2-1 15,-11-6 1-15,11 4 0 16,-9-2 0 0,4-5 0-16,5 3 0 15,6-2-1-15,-2 2 1 16,2-2-1-16,-9 5-2 16,7 1 3-16,-13-2-3 15,3 4 2-15,-18 1 0 16,13-4 1-16,-1 1-2 15,-3-1 2-15,0-3 0 0,13-1 0 16,-4 2-1-16,0-4 1 16,1 8 0-16,-7-3 0 15,0 5 0-15,-3-5 0 16,-6 5-6-16,-2 2 3 16,2 0 1-16,-6-2 2 15,-3 1 0-15,9-2-1 16,1 0 1-16,-1 1 0 0,-3-1-1 15,-3 2-3-15,0-3 4 16,-9 2-1-16,1 4 1 16,2 1-1-16,-12-3 1 15,9-1 0-15,-6 2 0 16,-9 2 0-16,15-4 0 16,-12 4 0-16,-6 0 0 15,0 0-4-15,0 0-3 16,0 0-3-16,0 0-3 15,0 0-2-15,0 0 3 16,0 0 6-16,-15 0-19 16,3 0-13-16,-18 0-24 15,9 0-10-15,-7 0-28 0,4-2-26 16,-3 2 7-16,0-10 33 16,6 6 48-16,3-2 38 15,3 0 21-15,12 0 52 16,3-4 54-1,-6 6-38-15,6-1-38 16,0 4-12-16,0-4-6 0,0 4-5 16,0-9 5-16,0 7 8 15,0 3-10-15,0-2-5 16,0 2-2-16,0-4-7 0,0 2-4 16,0-2-7-1,0-2-1-15,-6-2-2 16,6 2 1-16,-13-3 0 0,10 1-4 15,3-2 4 1,-6 4-1-16,0 4 0 16,6-1 2-16,-6 0-5 15,6 0 2-15,0 0-1 16,0 3-1-16,0 0 0 16,0 0 1-16,0 0-1 0,0 0 0 15,0 0-3-15,0 0-1 16,0 0-1-16,6 14 5 15,9 10-1-15,10-1 1 16,2 3 0-16,-9-5 0 16,15 3 0-16,-12-4 0 0,15-6 0 15,-8 2 2 1,-7-7 1-16,3-7-3 0,-15 2 0 16,0-2 1-16,-9-2 4 15,0 0 2-15,0 0 4 16,0 6-2-1,0-6-2-15,0 0-4 0,0 4-3 16,0-4-1-16,0 1 1 16,-9 9-1-16,0 5-1 15,-18 5 2 1,-4 12 0-16,-8 9 0 0,-15 3 0 16,0 7 0-16,5 9-15 15,13-8-61-15,12-22-210 0</inkml:trace>
  <inkml:trace contextRef="#ctx0" brushRef="#br0" timeOffset="-183226.23">7447 16651 3038 0,'0'-1'289'16,"0"1"-235"-16,0-5 5 15,0 3 15-15,0 2-16 16,0 0-40-16,0 0-2 15,0 0 7-15,0-4 4 16,0 4-6-16,0 0-6 16,0-2-2-16,0 2 0 15,24-3-7-15,0-6 2 16,13 3-3-16,14-2-3 16,6 2-2-16,1 4-2 15,8 2-3-15,3 0-4 16,-5 0-14-16,17 0-35 0,-29 0-59 15,-10 0-344-15</inkml:trace>
  <inkml:trace contextRef="#ctx0" brushRef="#br0" timeOffset="-182889.111">7782 16404 3031 0,'0'0'445'0,"0"0"-403"15,0 0-37 1,0 0-2-16,15 0 4 16,9 5-2-16,3 12 5 15,1-1-6-15,8 6 7 0,-3 2-4 16,3-3-7-16,-6 5 0 15,-5-6 4-15,-4 1-1 16,-9-9-3-16,-9 3 4 16,-3-7-4-16,0 6 0 15,-3 4 3-15,-30 11-3 16,-25 3-4-16,-32 20-36 16,8-7-95-16,13-11-625 0</inkml:trace>
  <inkml:trace contextRef="#ctx0" brushRef="#br0" timeOffset="-180184.25">12409 17027 1473 0,'0'0'1550'15,"0"0"-1378"-15,0 0-49 16,0 0 4-16,0 0-48 16,0 0-28-16,0 0-12 0,0 0-4 15,0 0-7-15,0 0-7 16,0 0-4-16,0 0-5 16,6 0-7-16,15 0-5 15,18 0 2-15,13 0 0 16,11 0-2-16,15 0 0 0,1 0 0 15,-7 0-14-15,1 0-12 16,-16 0-43-16,-15 0-41 16,-5 0-252-16,-25 0-1458 0</inkml:trace>
  <inkml:trace contextRef="#ctx0" brushRef="#br0" timeOffset="-179810.59">12279 17153 55 0,'0'0'3130'0,"0"0"-2985"15,0 0-112-15,0 0 30 16,0 0-18-16,0 0-26 0,0 0-6 16,0 0 21-16,0 0 6 15,0 0-14-15,0 0-1 16,6 0 5-16,6 0-4 16,9 0-7-16,-6 0-8 15,22 0-4-15,-4 0-2 16,6 0-2-16,18 0-2 15,10 0-1-15,11 0 0 16,-2 0 0-16,11 0-17 0,4-12-37 16,-22-1-76-16,-20-7-1014 15</inkml:trace>
  <inkml:trace contextRef="#ctx0" brushRef="#br0" timeOffset="-176977.211">10670 16007 2769 0,'28'-7'215'16,"11"3"-126"-16,12 4 26 0,9 0-43 15,-2 16-9-15,-1 21-6 16,-6 13-22-16,-2 8-18 15,-4 12-9-15,-21 1-3 16,-3 4-1-16,-12 2 3 16,-9 5-3-16,0-1 16 15,0-2-8-15,-30-2 6 0,-6-1 0 16,-21-12 9 0,-1-4 2-16,-17-8-8 15,-10-14-5-15,-5-3-6 16,-1-17-6-16,-8-16 4 15,14-2 7-15,1-12 2 16,-1-37-2-16,16-18-5 16,-7-22-5-16,13-12-5 0,18-17 2 15,20-5-2-15,16-2 0 16,9-1-1 0,49 14 0-16,17 13-7 15,37 29-16-15,11 28-14 0,49 42-31 16,-24 20-27-16,-24 31-343 0</inkml:trace>
  <inkml:trace contextRef="#ctx0" brushRef="#br0" timeOffset="-169689.73">14621 16555 3474 0,'0'0'118'0,"-9"0"-91"16,9 0-16-16,0 0 17 15,0 0-1-15,0 0-15 16,9 0-8-16,24 0 4 0,19 0-1 16,14 0-1-16,19 0-3 15,5 0-3-15,7 0 5 16,5 0-3-16,4 0-2 16,-9 0 0-16,5 0 0 15,-2 6 0-15,-10-3-6 16,-14 5-4-1,-7-4-6-15,-18 2-25 16,-20 0-2-16,2-4-27 16,-12-2-81-16,-12 0-172 0,3 0-1828 0</inkml:trace>
  <inkml:trace contextRef="#ctx0" brushRef="#br0" timeOffset="-169345.94">15708 16385 2901 0,'0'0'564'0,"0"0"-511"15,0 0-43-15,0 0-7 16,9 0 11-16,21 6 16 15,0 12-3-15,18 3-7 16,-5-4-4-16,5 7-7 0,-9-2-5 16,0 2-4-1,-17-6 1-15,8 2 1 0,-9 1-2 16,-15-7 1-16,-6 7 1 16,0-1-1-16,-24 5 10 15,-18 3 2-15,-16 11-13 16,-50 5-10-1,17-4-72-15,16-17-334 0</inkml:trace>
  <inkml:trace contextRef="#ctx0" brushRef="#br0" timeOffset="-167484.15">11519 16772 3071 0,'0'0'316'0,"0"0"-247"0,0 0-14 16,0 0 10-16,18-3-28 16,-6-5-19-16,18-4 1 15,0-1-2-15,0 5-7 16,-3 3-8-16,7-4-1 16,-7 5-1-16,-3 2-1 15,9 2-19-15,3 0-34 16,-2 0-50-16,-10 0-365 0</inkml:trace>
  <inkml:trace contextRef="#ctx0" brushRef="#br0" timeOffset="-167233.771">11494 16854 2998 0,'0'0'331'16,"0"0"-262"-16,0 0-46 15,0 0 27-15,28 0-16 16,-7 0-14-16,12-3 0 16,0-3-4-16,-3 3-6 15,-3 1-10-15,10-3-23 0,17 0-19 16,-6 3-121-16,-9-2-950 0</inkml:trace>
  <inkml:trace contextRef="#ctx0" brushRef="#br0" timeOffset="-160039.111">24783 16995 2729 0,'-9'-4'233'0,"9"4"-181"0,-6 0 84 16,3 0-38-16,3 0-41 15,0 0-24 1,0 0 16-16,0 0-11 16,0 0-9-16,0 0 5 15,0-3 8-15,0 3 2 16,0 0-11-16,0-2-9 16,0 2-4-16,0 0-6 15,24-4-5-15,4-2-3 16,11 6-2-16,12 0-4 0,-9 0 0 15,7 0-3 1,-10 0-16-16,-3 0-5 0,0 0-22 16,-12 0-13-16,-9 0-59 15,-8 0-126-15,-7 6-240 0</inkml:trace>
  <inkml:trace contextRef="#ctx0" brushRef="#br0" timeOffset="-159587.98">24774 17114 2457 0,'0'0'339'15,"0"0"-103"-15,0 0-43 16,0 0-42 0,0 0-78-16,0 0-30 15,0 0-5-15,0 0-4 16,0 0-10-16,0 0-11 0,0 0-3 15,0 0-3-15,0 0 3 16,0 0-2-16,0 0 5 16,0 0 3-16,0 0-1 15,9 0-2-15,6 0-5 16,4 0 0-16,8 0-1 0,-3 3 0 16,15 1-3-1,0-3-1-15,7 5-3 16,-7-6 0-16,3 0-14 15,6 0-22-15,-11 0-52 16,-7 0-294-16</inkml:trace>
  <inkml:trace contextRef="#ctx0" brushRef="#br0" timeOffset="-157212.03">25215 17299 2955 0,'-15'0'303'0,"6"0"-188"16,6 0-30-16,-9 0-41 15,0-4-7-15,3-4-9 16,2-1-8-16,-14-8-6 15,3 2-6-15,-18-9-3 16,0-2 0-16,-3-5 3 0,-10-6 15 16,7-4-3-16,-9 2-5 15,-4-12-6-15,19 4 5 16,-9-6-2-16,0 1-2 16,11-1 1-1,1-3-4-15,15 2-2 16,-3-5 0-16,9-3 0 15,12 0-1-15,0 0 2 16,0 2 0-16,0-5 2 0,24-2-2 16,9 0-4-16,0-4-2 15,4 2 0-15,5 4 0 16,0 4 0-16,7 8 0 16,2 6-2-16,0 3-1 15,9 6 3-15,-2 9-1 0,2 3 1 16,7 5-1-16,-7 9 1 15,6 0 0-15,-5 12 0 16,-4 0-1-16,3 0-1 16,-5 16 0-16,-1 15-2 15,6 7-1-15,-14 12 3 16,-1 8 1-16,0 4 1 16,-12 6-1-1,-17 5-1-15,8 0 2 0,-21 2 0 16,-3 4 1-16,0-6-1 15,-18 1 0-15,-25-3 0 16,-5-4 2-16,-3 0-2 16,-16-2 1-16,10-5 1 15,-18-1-2-15,-1-3 2 16,4-10-2-16,2-4 0 16,-2-11 1-16,14-4-1 15,13-4 2-15,0-8-2 0,18-3-6 16,9-5-18-16,9-7-24 15,9 0-57-15,0 0-984 0</inkml:trace>
  <inkml:trace contextRef="#ctx0" brushRef="#br0" timeOffset="-155422.87">25091 14812 3131 0,'0'-10'223'0,"0"1"-150"15,0-3 11-15,0 0-19 16,0 4-27-16,6-7-16 15,12 2-9-15,0-2-5 16,7 3-1-16,5-3-4 0,0 3-2 16,0 6-1-16,3-2 3 15,-6 5-3-15,-5 3 0 16,-1 0-1 0,-9 0-8-16,-3 20-2 0,-9 10 4 15,0 4-1-15,0 11-4 16,-3-4 3-16,-24 6 2 15,9-9 3-15,2-3 2 16,-2-6 2-16,9-3-4 16,0-2-16-16,9 2-29 15,-6-9-107-15,6 1-375 0</inkml:trace>
  <inkml:trace contextRef="#ctx0" brushRef="#br0" timeOffset="-155283.67">25290 15284 1155 0,'0'0'2231'0,"0"0"-2128"15,0 0-79-15,0 0-24 16,0 0-150-16</inkml:trace>
  <inkml:trace contextRef="#ctx0" brushRef="#br0" timeOffset="-153324.12">12590 15741 2952 0,'12'-14'333'0,"9"-6"-241"16,6 0-38-16,7 1-3 15,-4 2 4-15,3 6-9 16,3 1-26-16,6 10-10 16,1 0 0-16,-1 12-6 15,3 21-3-15,0 11-1 16,4 13-3-16,8 15 3 15,-12 8 0-15,1 4 0 0,-10 9 0 16,12-6 0 0,-21-5 0-16,-9 1 0 0,-12-8 0 15,-6-4 0-15,0-2-1 16,-24-4 1-16,-27 0 0 16,3-5 4-16,-19 2 9 15,-2-3-6-15,-16-1-1 0,-2-2 0 16,-4-10 1-1,16-3-4-15,-1-12 2 0,7-10 3 16,6-12-3-16,2-9-1 16,-2-4 3-1,-7-37-1-15,7-20-3 16,0-27 1-16,8-20 0 16,13-19-4-16,9-15 2 15,33-8-2-15,0-2 0 0,12 6 0 16,36 19-7-1,10 26-5-15,14 18-14 0,13 28-3 16,38 29-28-16,-29 14-34 16,-4 12-157-16</inkml:trace>
  <inkml:trace contextRef="#ctx0" brushRef="#br0" timeOffset="-141402.611">20003 18221 3389 0,'0'-4'142'0,"0"2"-116"16,0 2 2-16,12-13-6 15,15 7-22-15,12 5-5 0,3 1 2 16,1 0 2-16,2 0-10 15,-12 0-1-15,-9 20-6 16,-3-2 11-16,-15 8 6 16,-6 6-5-16,0 9 3 15,-24-6 3-15,-12 8 0 16,-12 4 0-16,-7-3 3 16,10-5-3-16,-9-5 6 15,24-8 3-15,-4-5 11 0,22-9-1 16,3-6-7-1,9 0-5-15,0-6-1 16,24 6 13-16,19-6 8 16,2 0 4-16,18 0-15 0,1 0-16 15,11-12-14-15,1-6-41 16,-19 3-53-16,-9 2-394 0</inkml:trace>
  <inkml:trace contextRef="#ctx0" brushRef="#br0" timeOffset="-140815.28">20347 17670 3246 0,'0'-9'222'15,"0"4"-158"-15,0 5 11 16,0 0-29 0,0 0-36-16,0 2-9 0,6 25-1 15,6 13 10-15,3 1-1 16,-9 12-1-16,3-2-4 16,0-2-2-16,0-12-1 15,-3-1 1-15,-3-12-2 0,-3-12 0 16,0-1 1-1,0-11-1-15,9 0 6 16,-9-15 6-16,6-20-12 16,9-11-1-16,-3-1-8 15,0-6 3-15,10 13 3 16,-10 3-1-16,6 17-1 0,-3 8 2 16,3 12-2-16,-6 0 2 15,15 26-8-15,0 24 7 16,-3 4 2-16,-2 4 2 15,-10 1-6-15,-6-10-15 0,-6-2-30 16,0-18-55-16,0-18-788 16</inkml:trace>
  <inkml:trace contextRef="#ctx0" brushRef="#br0" timeOffset="-140191.9">20953 18227 3332 0,'0'0'273'16,"0"0"-243"-16,0 0-1 0,6 0 19 16,18 0-15-16,16 0-20 15,-1 0-6-15,6 0-2 16,0-4-5-16,-5 4-11 15,-7 0-26-15,-6 0-19 16,-18 0-26-16,-3 10-83 0,-6 6-543 0</inkml:trace>
  <inkml:trace contextRef="#ctx0" brushRef="#br0" timeOffset="-140025.22">20899 18483 3038 0,'0'0'444'0,"0"0"-397"16,0 0-19 0,21 0 34-16,18 0-15 0,-2 0-26 15,17 0-21-15,24 0-9 16,-20 0-50-16,-10 0-306 0</inkml:trace>
  <inkml:trace contextRef="#ctx0" brushRef="#br0" timeOffset="-139321.86">21925 17890 2034 0,'-9'-19'1324'0,"-6"-1"-1234"16,-3 6-47-16,-9-6 21 15,3 13-30-15,-16 1-22 16,1 6-4-16,-3 0 1 0,12 6 4 15,-1 21-4-15,16 6-6 16,6-1-3-16,9 3 1 16,0-3 2-16,9 0-1 15,12 6 1-15,22-12 2 16,-4 6 1 0,15 0-2-16,-2 3 1 0,-4 2-2 15,0-3-3-15,-9 5 0 16,-11-11 0-16,-10 5-3 15,-18-4 3-15,0-3 0 16,0 4 0-16,-9-4 0 16,-25-3 4-16,-8 3 6 15,-6-12 2-15,-9-2-2 16,-4-12-2-16,19 0 11 0,-6-1 2 16,20-32-6-16,13-12-8 15,15-7-3-15,0-12-4 16,9 6 0-1,34-8-1-15,8 12-10 16,3 7-15-16,10-6-28 16,-10 17-32-16,-24 10-326 0</inkml:trace>
  <inkml:trace contextRef="#ctx0" brushRef="#br0" timeOffset="-131332.39">22508 18168 3164 0,'15'-4'228'0,"18"-2"-184"16,3 4 13-16,9-10 3 15,7 10-33-15,-1 2-20 16,9 0-7-16,-5 0-29 15,14 16-21-15,-21 0-83 16,-5 0-206-16</inkml:trace>
  <inkml:trace contextRef="#ctx0" brushRef="#br0" timeOffset="-131117.34">22598 18332 3017 0,'0'0'338'0,"0"0"-276"16,0 0-34-16,6 0 22 15,15 0-5-15,16 0-20 16,2 0-4-16,15 0-5 16,-9 0-14-16,1 0-2 15,11 0-36-15,-15 0-45 16,-6 0-322-16</inkml:trace>
  <inkml:trace contextRef="#ctx0" brushRef="#br0" timeOffset="-130808.61">22852 17928 3338 0,'0'0'193'15,"0"0"-155"-15,0 0-32 16,3 0 5-16,33 0 11 16,-3 27 4-1,6-10-10-15,4 12-3 16,5 0-5-16,-3 6-4 16,0-3-3-16,-11 0 1 0,-16-5-2 15,-3-1 0-15,-15 7 0 16,0-5 0-16,-39 10 1 15,-22 7-1-15,-8-2 0 16,-19 4-4-16,-11 15-21 16,35-13-49-16,13-14-107 0</inkml:trace>
  <inkml:trace contextRef="#ctx0" brushRef="#br0" timeOffset="-128631.27">20769 17431 3131 0,'18'0'238'0,"6"0"-189"15,19 22-41-15,-4 17-8 16,3 14 0-16,6 5 0 15,-8 12-12-15,-10 9-3 16,3 0-3-16,-18-6 13 16,-9 4-5-16,-6-13 9 0,0-3 1 15,-33-9 6-15,-15-3 21 16,-7-9 0-16,-23-7 9 16,-13-11-4-16,-17-10-8 15,2-12-7-15,-27 0 6 16,10-33 10-16,5-27-10 15,24-19 7-15,16-15 3 16,23-11-12-16,40-1-12 16,15-2-5-16,34 11-4 15,47 16-7-15,19 14-9 16,51 14-18-16,-7 21 3 16,65 32-21-16,-34 0-18 15,-58 10-89-15</inkml:trace>
  <inkml:trace contextRef="#ctx0" brushRef="#br0" timeOffset="-123225.96">24068 17908 2367 0,'0'20'221'0,"-6"13"-168"15,6 4-38-15,0 13 29 16,0 5-15-16,0-2 4 15,0-8-3 1,6-5-7-16,0-7 0 16,-6-22 3-16,6-2-3 15,3-9 58-15,-9 0 108 16,0 0-54-16,6-26-102 0,9-13-25 16,3-1-3-16,-3-14 6 15,22 8-2-15,-16 2 2 16,21 11-3-16,-3 2 1 15,-2 11 5-15,-4 14-14 16,-6 6 7-16,0 0-7 0,-6 1-2 16,-6 32-12-1,0 6 14-15,-3 10 5 16,-3 3 7-16,-9-7 8 16,0 2-2-16,0-9-8 15,0-3-6-15,7-12-4 16,-1-8 0-16,0-12-52 15,0-3-291-15</inkml:trace>
  <inkml:trace contextRef="#ctx0" brushRef="#br0" timeOffset="-122959.05">24765 18077 3043 0,'9'0'350'0,"15"0"-312"16,10 0-31-1,8 0 7-15,24 0-14 0,-14 0-40 16,-7 0-268-16</inkml:trace>
  <inkml:trace contextRef="#ctx0" brushRef="#br0" timeOffset="-122781.85">24783 18241 3056 0,'0'0'309'0,"0"0"-246"16,6 0-39-16,22 0 33 16,5 0-16-16,9 0-25 15,24 0-16-15,1 0-41 16,-19-6-203-16</inkml:trace>
  <inkml:trace contextRef="#ctx0" brushRef="#br0" timeOffset="-119206.38">25650 18022 1857 0,'0'-10'1174'15,"0"5"-1041"-15,0-7 13 16,0 3-22-16,0-5-56 16,0 8-22-16,0 1 0 15,0-1-7-15,0-6-10 16,18-1-10-16,3 5-10 15,-6-6 0-15,21 2-7 16,-3-1 0-16,0 12-2 0,-8 1 0 16,2 0 0-1,-9 0-9-15,-12 14-10 16,3 9 4-16,-9 7 6 16,0 2 1-16,-9 3 2 15,-15 3 5-15,-15 5-3 16,5-11 1-16,7-5 3 0,9-13 0 15,6 5-1 1,12-13 1-16,0 1-3 16,0 6 3-16,12-11-3 15,21 8 3-15,-6-2 0 0,4 10 1 16,-4 3-1-16,-3-4 0 16,-3 9-3-16,-21 0 3 15,0 4-1-15,-6 2 1 16,-42 0-1-16,-13 0-20 15,1 0-27-15,-31-18-19 16,19-8-145-16,15-6-1618 0</inkml:trace>
  <inkml:trace contextRef="#ctx0" brushRef="#br0" timeOffset="-118712.58">24883 18672 3231 0,'0'0'321'16,"18"0"-282"-16,15 0-21 16,25-10 25-1,14 1-12-15,12-5-14 16,13 2-14-16,15-2 3 0,-1 1-5 16,-8 7-2-16,-18-1-2 15,-10 7-8-15,-21 0-22 16,-17 0-24-16,-13 12-41 15,-12 2-159-15,-12 0-155 0</inkml:trace>
  <inkml:trace contextRef="#ctx0" brushRef="#br0" timeOffset="-118439.48">25070 18777 2790 0,'0'0'587'16,"0"0"-524"-16,0 5-34 16,0-5 21-1,3 0 0-15,33 0-13 0,-3 0 0 16,16 0-6-16,20 0-14 15,7 0-11-15,8-5-6 16,4-11-2-16,17 5-27 0,-20 2-55 16,-16 3-277-16</inkml:trace>
  <inkml:trace contextRef="#ctx0" brushRef="#br0" timeOffset="-115281.88">25523 18358 2437 0,'0'0'230'0,"0"-5"-173"16,0 5 2-16,0 0 9 15,0-6-52-15,0 6 22 16,0-4 109-16,0 2-5 16,0-2-23-1,0 4-21-15,0-2-22 0,0-1-34 16,9 3-7-16,-9-6-15 16,0 6-9-16,6-6 0 15,-6 6 2-15,0 0 2 16,0 0-2-16,0 0-5 0,6 0-4 15,0 0 0-15,3 6 0 16,3 9-3-16,-3 2 1 16,15 4-1-16,-6-1-1 15,16 3-6-15,-7-3-33 16,-6-14-132-16</inkml:trace>
  <inkml:trace contextRef="#ctx0" brushRef="#br0" timeOffset="-96017.671">2428 15478 1155 0,'-12'-9'1950'0,"3"-5"-1870"0,6-1-56 16,-12-6 95-16,15 7-44 15,0-3-23-15,0 5-16 16,0 0-4-16,0 4 2 0,-9 2-2 16,6 2-14-16,-4 1-2 15,1-3-2-15,-12 6-11 16,9 0-3-16,-12 0 0 16,3 0-1-16,-9 15-3 15,-3 15 3 1,-3 5 1-16,11 3-5 15,1 9 4-15,12-7 1 0,9 1-3 16,0-4 3-16,0-11-13 16,6-12-1-16,12-6-1 15,10-8 11-15,-10 0 4 16,9-2 10-16,6-28 2 16,-9-9-5-16,3-1-6 0,-9-4 0 15,4 7-1-15,-19 4 0 16,6 7 5-16,-9 14 6 15,0 3 2 1,0 9-8-16,0 0-5 0,15 9-16 16,-3 23 1-16,6 9 13 15,15 5-1-15,-3 1-8 16,28-3-28-16,-10-13-33 16,-9-17-415-16</inkml:trace>
  <inkml:trace contextRef="#ctx0" brushRef="#br0" timeOffset="-95089.7">2796 15417 2910 0,'0'0'561'16,"-3"0"-514"-16,3 0-26 15,0 0 32-15,0-3-20 16,0-3-14-16,18 0-3 16,9-6 1-16,19-2 2 15,11-10 0-15,21-5-5 16,22-5-2-16,9-11-2 0,8-2-2 16,7 1-3-1,-6 7-5-15,-16 7-11 16,-17 6-25-16,-13 5-28 15,-20 4-81-15,-25 8-431 0</inkml:trace>
  <inkml:trace contextRef="#ctx0" brushRef="#br0" timeOffset="-94824.75">3475 14891 2978 0,'0'0'579'0,"0"0"-526"15,0 0-33-15,0 0 8 16,12 0-10-16,18 0-8 16,13 0 0-16,11 0-2 15,0 0-5-15,4 6-3 16,-1 10 0 0,-24 8-5-16,0 3-11 15,-15 5-5-15,-11 3 8 16,-7 5 3-16,-25 10 3 15,-17 2-7-15,-42 25-40 0,5-10-70 16,13-16-495-16</inkml:trace>
  <inkml:trace contextRef="#ctx0" brushRef="#br0" timeOffset="-93482.97">4550 14547 3014 0,'0'-8'306'15,"0"-1"-233"-15,0-2 23 16,0-1-21-16,-6 4-24 15,-3-4-19 1,2 6-15-16,1-1-6 16,-9 5-2-16,0 2-9 15,-6 0 0-15,3 0-2 0,-18 2 2 16,9 18 0-16,12 1-4 16,-7 5 4-16,10 0-5 15,12-1 5-15,0 1-6 16,0 1-5-16,34-7-3 15,8 3 4-15,6 1 3 16,3-1-2-16,-2 1 1 0,-1-8-1 16,-9 8-3-1,-6-4-3-15,-17-5-6 0,-10 3 4 16,-6-4 2-16,0 6 10 16,-40 1 5-16,-2-5-8 15,0 0-21 1,-19-12-27-16,13-4-47 0,12 0-174 0</inkml:trace>
  <inkml:trace contextRef="#ctx0" brushRef="#br0" timeOffset="-92673.44">4966 14606 2385 0,'-9'0'300'0,"9"0"-108"16,0 0 9-16,0 0-72 15,0-3-12-15,0 0-45 0,0 1-17 16,0-2-17-16,0 2-3 16,0-4 6-16,0 3-5 15,0-6-3-15,0 2-10 16,0 1-7-16,21 1-6 15,-6-4-5-15,6 7-2 0,10 2 1 16,-7 0-4-16,3 0-1 16,0 9-4-16,-12 11 3 15,12 4 1-15,-18-2-9 16,3 5 4-16,-12-3 0 16,0-7 6-1,0 3-1-15,-21-5 1 0,-9 0 1 16,-3-9-1-16,-6-6 3 15,5 0 5-15,10 0-5 16,3-24-3-16,15-5 0 16,6-12-25-16,0 3-79 15,21 9-463-15</inkml:trace>
  <inkml:trace contextRef="#ctx0" brushRef="#br0" timeOffset="-91869.64">4145 14659 2884 0,'-6'-6'348'0,"6"3"-282"16,-6 3 30-16,0-3-41 15,-3 3-38-15,6 0-14 16,-12 0-3-16,-3 0 1 0,-6 6 5 15,3 6-5 1,-7 8 3-16,10 1 11 16,3-4-10-16,3 4-5 15,6-1 0-15,6-3 1 0,0 1-2 16,0 1 1-16,24-11-4 16,9 0 3-1,7 4-2-15,5-6 3 16,3-4-5-16,-6 4-1 15,4 0 3-15,-19 3 3 0,-15 1-13 16,-3-3 2-16,-9 6 3 16,0-5 8-16,-9 4 0 15,-15 2 1-15,-9 1 3 16,-10 3-4-16,7-12-1 16,3-3 1-16,-6-3-22 15,9-16-81-15,8-12-246 0</inkml:trace>
  <inkml:trace contextRef="#ctx0" brushRef="#br0" timeOffset="-91638.98">3892 14387 3473 0,'0'0'104'15,"0"0"-82"-15,0 0-8 16,12 21-14-16,15 21 0 0,18 21 9 16,-6 16-4-16,1 5-2 15,-1 9-3 1,0 2-1-16,-12 33-27 16,-15-31-38-16,0-15-384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34:34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23983 3248 2632 0,'0'0'253'16,"0"0"-194"-16,0 0-19 16,0 0-24-16,0 0 230 15,0 0-97-15,0 0-87 16,0 0-7-16,0 0-1 16,0 0-13-16,0 0-19 0,0 0-6 15,0 0-7 1,0 0-1-16,0 0 2 15,0 0-1-15,10 0-3 16,14 0 2-16,-6 0-2 0,9 0-1 16,6 0-3-16,12 0 4 15,1 0-6-15,11 3 3 16,3 3-3-16,10-4 4 16,-4 1-4-16,7 1 0 15,5-4 0-15,-8 0 1 16,-4 0-1-16,-3 0 0 0,-2 0 2 15,-4 0-2 1,-15 0 0-16,1 0 3 16,2 0 1-16,0 0 0 15,-6-4-1-15,4 1 0 16,8 1 0-16,0-4 1 16,1 3-3-16,14 3 1 15,-9-2-2-15,10 2 3 16,-10 0-3-16,0 0 0 0,4 0 1 15,-13 0-1-15,6 0 2 16,-8 0-2-16,5 0 2 16,-12 0-2-16,9 0 3 15,-8 0-3-15,-4 0 1 16,9 0 1-16,3 0 1 0,4 0-3 16,-7 0 0-16,0 0 3 15,1 0-3 1,-10 0-1-16,0 0 1 15,-15 0 2-15,9 0 0 16,-18 0 2-16,3 0 1 0,-2 0 0 16,-7 0-2-16,0 0 0 15,0 0-3-15,0 0 3 16,3 0-3-16,-3 0 2 16,0 0-2-16,-6 0 0 15,0 0 0-15,0 0 0 16,0 0-11-16,0 0-38 15,-21-19-313-15</inkml:trace>
  <inkml:trace contextRef="#ctx0" brushRef="#br0" timeOffset="14135.55">13698 8983 2103 0,'-6'11'183'15,"6"-6"-139"-15,-9-2 586 16,2 0-268-16,1-3-272 16,6 0-62-16,0 0 1 15,0 3-12-15,0-3-12 16,0 0-1-16,0 0 3 16,0 0 3-16,0 0 3 15,0 0 0-15,0 0 7 16,0 0 1-16,0 0-10 15,0 2-3-15,0 2 0 0,28-4 5 16,5 2 9-16,12 4-4 16,6-3-3-16,7 0-9 15,2 0 2-15,3 2-3 16,-5 2-2-16,-4 1-3 0,-3-4 0 16,-11 2 2-1,-4-5-1-15,-6 4-1 16,-6-3 0-16,-3-2-11 15,-15 0-20-15,0 0-35 16,-6 0-212-16</inkml:trace>
  <inkml:trace contextRef="#ctx0" brushRef="#br0" timeOffset="16243.8">16227 8977 2100 0,'0'5'205'16,"0"-4"-146"-16,0-1 365 15,0 5-8 1,0-5-294-16,0 0-59 15,0 0-12-15,9 0 1 0,3 6-13 16,6-6-3-16,6 2-8 16,12 4-4-16,10-3-3 15,-1 0-6-15,12 3 0 0,10-4-7 16,-10 4-1-16,3-3-7 16,-2-3 4-1,-19 3-4-15,-6-3-8 16,-15 0-27-16,-12 0-23 15,-6 0-72-15</inkml:trace>
  <inkml:trace contextRef="#ctx0" brushRef="#br0" timeOffset="17899.79">6608 9983 2243 0,'-6'0'174'0,"6"0"706"15,0 0-749-15,0 0-93 16,0 0-9-16,0 0-3 16,0 0-9-16,0 0-12 15,0 0-4-15,15 0 7 16,12 0 6-16,6 8 4 16,1-2-2-16,8-4-6 0,6-2-10 15,9 0 6-15,-8 0-3 16,11 0-3-16,-6 0-9 15,-8 0-23-15,14 0-26 16,-15 0-65-16,-20 0-229 0</inkml:trace>
  <inkml:trace contextRef="#ctx0" brushRef="#br0" timeOffset="18238.129">7015 9836 2743 0,'0'-3'627'16,"0"3"-583"-16,0 0-27 16,9 0-11-16,19 0-5 15,5 0-1-15,-3 0 1 16,12 0-1-16,-9 0 1 15,1 8-1-15,-7 4 0 0,-12 0 0 16,0 2-1-16,-9-5-3 16,0 6 4-1,-6-4-6-15,0 4 5 16,0-3 1-16,-12 8 14 16,-12-2 2-16,-3 2-5 15,-19 6-11-15,-23 13-19 0,21-5-64 16,-4-7-300-16</inkml:trace>
  <inkml:trace contextRef="#ctx0" brushRef="#br0" timeOffset="20537.86">5374 11512 2532 0,'-3'4'82'0,"3"-2"449"16,0 2-289-16,0-4-194 15,0 2-29-15,0-2-9 16,18 0-9-16,21 4 8 15,-3-2 5-15,18 2 0 16,-8 0-2-16,14-4 4 16,-12 0 5-16,13 0-3 15,2 0 5-15,13 0-1 0,8 0 1 16,7 0-5-16,5-10-6 16,16 0 0-16,-10 4-5 15,-5-3-5-15,3 8-2 16,-19-3 1-16,1 4-1 15,-4-6 1-15,1 4-1 16,-4-5 1-16,-3-5 1 16,1 5-2-1,-10-3 0-15,10 1 0 0,-22 3 0 16,3 0 0-16,-8 3 0 16,-16 1 0-16,-3-1 0 15,-6 1 0-15,-9 2 0 16,-9 0 0-16,6 0-3 15,-9 0-5-15,0 0-9 16,0 0-3-16,0 0-7 0,0-10-35 16,-12 7-79-16,0-3-520 0</inkml:trace>
  <inkml:trace contextRef="#ctx0" brushRef="#br0" timeOffset="20983.649">7197 11267 2200 0,'0'0'188'16,"0"9"643"-16,0-6-640 16,0 0-141-16,0 2-25 15,0 4-2-15,21 3-6 16,3-1 8-16,9 4 3 16,6-3-8-16,0 6 1 15,7-10-2-15,-7 1-6 16,-3 2-5-16,-3-5-3 15,4 0-4-15,-19 0 2 16,3-3 1-16,-3 7 0 16,-6-5-2-16,-6 0-1 0,-6 1-1 15,0 6 1-15,0-4-1 16,-6 13 6-16,-24 2-1 16,-24 12-5-16,-10 3-5 15,-26 15-22-15,8-8-36 16,19-13-199-16</inkml:trace>
  <inkml:trace contextRef="#ctx0" brushRef="#br0" timeOffset="36261.27">26117 11349 2067 0,'0'6'199'16,"0"3"-141"-16,0 2-35 15,-6 0-23-15,6 5 6 16,-6-8-3-16,6 5 214 16,-15-8 27-16,15 0-158 15,-6-1-31-15,0 2 15 16,0 2-12-16,-3-2 13 15,3 2-16 1,-6-2 0-16,6 3-10 16,-6-6-8-16,6 0 1 0,-6 3-8 15,3-6-10-15,-3 4 0 16,-4-2-8-16,4 2-3 16,-9-3 4-16,3 5-1 15,0-3-5-15,-3-3 5 16,9 0-7-16,-9 4-1 15,3-4-3-15,-1 0 1 16,7 0-1-16,-9 0-1 0,9 0 0 16,-3 0 5-16,3 0-5 15,0 0 4-15,0 0 4 16,-6 0 0-16,15 0-2 16,-9 0-3-16,3 0 1 15,-3-13-1-15,6 6 3 16,6-3-2-16,-6-5-1 0,6 1-3 15,0-4 3 1,0 4-2-16,0-9-1 0,0 2 0 16,0-2 0-16,0 5 0 15,0-3 0-15,0 1-6 16,0 3 6 0,0-4 0-16,0 0 0 15,0 1 0-15,0-1 0 16,0 0 0-16,0 5 1 15,0-6-1-15,0 2-1 16,0 4 1-16,0-6 0 0,0-1 0 16,0-1-4-16,0 4 4 15,0-7-2-15,0 5 1 16,0 1-1-16,0 3 2 16,0 1 0-16,0 5 1 0,0-2-1 15,0 2 0 1,0-2 0-16,0 4 1 15,0-1-1-15,0 0 0 16,0-1 0-16,0-1 0 0,0 1 0 16,0 4 0-16,0-6 0 15,0 1 1-15,0 1-1 16,0 2 0-16,6 0 0 16,-6-4 0-16,0 2 0 15,0 0 1-15,0 2-1 16,0-9 0-16,6 7 0 15,-6-8 0-15,0 5 0 0,6-5 0 16,-6 0 0-16,6 5 1 16,-6-5-1-16,9 5 3 15,-9-2-3 1,6 2 1-16,-6-6-1 16,0 0 0-16,0-1 1 15,0 1-1-15,0-5 1 16,0 0-1-16,0-1 0 15,0 1 0-15,0-5 0 0,0 5 3 16,0-3-3-16,0 0 1 16,0 0 0-16,-6-3 0 15,6 3-1-15,-9-4 0 16,3 5 0-16,6 1 0 16,-6 1 0-16,6 0 0 15,-6-1 0-15,0-3 0 16,6-2 0-16,-10 3-1 15,7-3 0-15,3-1 1 0,0 4 0 16,0 2 1-16,0 10-1 16,0-4 4-16,0 5-1 15,0 0-2-15,0 1-1 16,0 1 5-16,0 0-5 16,0-1-1-16,0 0 1 15,0 4 0-15,0-4 0 16,0 6 0-1,0 1 2-15,0 3-1 0,0-5-1 16,0 7 0-16,0 0 0 16,0 0 0-16,0 3 0 15,0-3 0-15,0 0 1 16,0 0-1-16,0 0 0 16,3-2-1-16,13 5-1 15,-4 0 2-15,3 0 0 16,0 0-1-16,9 0 1 15,-6 0-1-15,9 0 1 0,-6 0-1 16,3 11 1-16,10-5-1 16,-16 3 0-16,9 1 1 15,-9-5-4-15,3 3 4 16,-12-2 0 0,0-3 0-16,-3 6-2 0,0-7 2 15,3 2 0-15,-9-4 1 16,3 2-2-16,7 1 1 15,-4 0 0-15,0 0 0 16,-6 7 0-16,6-5-1 16,-6 0 1-16,0 5 1 15,9 1-1-15,-3-1 0 0,0-3 3 16,0 8-2-16,-6-3 0 16,3 2-1-16,-3 4 0 15,9 2 0-15,-9 7 8 16,0-1-3-16,6 0-4 15,-6 4 3-15,0 0 4 16,0 2-5-16,0-3 5 16,0 3-2-16,0 3-3 15,0 1-3-15,0 7 10 16,0-2-3-16,0 9 0 16,0-6 0-16,0 6 4 15,-6-1-2-15,6 3-3 16,-9-1 1-16,9-1 0 15,-3 2-2-15,3-5 1 16,0 0-1-16,0 0-2 0,0-5 1 16,0-2-1-16,-6 4 1 15,6-9-1-15,0-1-1 16,0 5 1-16,0-4-3 16,-6 0 3-16,6 3-3 0,0 0 2 15,0-3 0-15,0 0-1 16,0-3 0-1,-6-1 0-15,6-5 1 16,0 0-1-16,-9-3-1 16,9 3 1-16,-6-5-1 15,6 2 0-15,0 0 1 0,0-2-1 16,0-6 0-16,-6 0 0 16,6-4 1-16,0-2-1 15,0 3 3-15,0-4-2 16,0-2-1-16,0 7-2 15,0-8 2 1,0 0 0-16,0 1 0 0,0 0 0 16,0 0 2-16,0-3-2 15,0-3 0-15,0 0 0 16,0 0 2-16,0 0-2 16,0 0 0-16,0 3 3 15,0-3-1-15,0 0-2 0,0 0 3 16,0 0-2-16,0 0 2 15,0 0-2 1,0 0-1-16,0 0 3 16,0 0 1-16,0 0 0 15,0 0-2-15,0 0 2 0,0 0 0 16,0 0-2-16,0 0 0 16,0 0 1-16,0 0-3 15,0 0-13-15,0 0-3 0,0 0-15 16,0 0-23-1,6 0-24-15,9 0-56 16,-3-3-359-16</inkml:trace>
  <inkml:trace contextRef="#ctx0" brushRef="#br0" timeOffset="38173.48">25695 12101 2154 0,'0'-3'199'0,"0"0"-162"16,0-6-37-1,3 1 587-15,3-1-384 16,12-3-127-16,0 3 20 16,0 1-29-16,3-5-24 0,6 5-8 15,4 2-1-15,-4 0-5 16,6-2-6 0,-9 2 3-16,3 0 3 15,-6 3-7-15,-2 3-9 0,8 0-9 16,-12 0 2-16,0 0-2 15,12 17-2-15,-9 9-2 16,3 4 3-16,-12 8-1 16,9 0 1-16,-8 3 0 15,-4 4 0-15,-6-7-1 16,0 4-1-16,0 0 7 0,0-1-4 16,0 0 5-16,-10-6-5 15,-5-3 1-15,3 0-2 16,-15-5 3-16,9-1-4 15,-9 1-1 1,3-6 2-16,-15-5 1 16,5 2-4-16,-5-4 1 0,0-1-1 15,6-6 1-15,-4-2-1 16,4-5 2-16,-3 0-2 16,0 0 0-16,3 0 0 15,-7-5 0-15,10-5 0 0,-12-6 1 16,15 2-1-1,12-7 2-15,-6-5 0 16,8-8-2-16,7-11 0 16,-3-4 0-16,3-7-4 15,6-3 1-15,0 3 3 16,0 2-3-16,27 3 1 0,-8 11 2 16,14-5-2-16,0 10-9 15,6 3 2-15,-3 6 4 16,13 5-5-16,-10 7 2 15,0 6-2-15,-6 2-3 16,-11 6-17-16,14 0-11 0,-18 0-17 16,15 28-11-1,-12 7-48-15,-12-5-222 0</inkml:trace>
  <inkml:trace contextRef="#ctx0" brushRef="#br0" timeOffset="42056.61">25396 8972 2048 0,'0'-2'328'0,"0"2"-282"15,-6-3 924-15,6 3-834 16,0 0-90-16,-6 0-28 16,6 0-4-16,0 0-7 0,0 0-7 15,0 16 0-15,0 17 4 16,0 13 6-16,0 8 0 16,6 5 2-16,0 1 0 15,6 6-7-15,-12-6-3 16,6-1 2-16,-6-3-4 0,0-6 3 15,0-13-3 1,0-5 0-16,0-7 0 0,0-7-12 16,0-10-15-16,-15-8-35 15,6 0-46-15,3 0-186 0</inkml:trace>
  <inkml:trace contextRef="#ctx0" brushRef="#br0" timeOffset="42380.45">25318 9522 2289 0,'0'0'638'16,"0"-1"-408"-16,0 1-92 15,0 0-43-15,0 0-38 16,0 0-27-16,0 0-17 16,12 0 10-16,0 7 2 0,3 14-5 15,-3-1-7-15,3 4-7 16,-9-1-3-16,3-1 2 15,0-6 3 1,-9 2 4-16,6-6-5 16,-6 3-2-16,6-8 2 15,-6-1-3-15,9-1 0 0,-9-5-1 16,0 0 0-16,0 0 0 16,3 0 9-16,-3 0 17 15,15-11-7 1,6-17-22-16,-2-12-1 0,14-32-49 15,-3 17-60-15,-3 5-937 0</inkml:trace>
  <inkml:trace contextRef="#ctx0" brushRef="#br0" timeOffset="43173.34">25218 10407 2243 0,'0'2'211'0,"0"5"-156"15,0-6 323-15,0-1 14 16,0 0-277-16,21 0-84 15,0 0 1-15,0 0-10 16,16 0-12-16,-13 0-5 16,6 0-5-16,6 0-3 15,-12 0-33-15,3 0-214 0</inkml:trace>
  <inkml:trace contextRef="#ctx0" brushRef="#br0" timeOffset="44005.39">25239 11465 2136 0,'6'6'220'16,"-3"3"-157"-16,9-6 454 0,-6 0-237 15,0 1-172-15,3-4-26 16,9 0-5-16,-9 0-12 16,13 0-22-16,-1 0-21 15,0 0-11-15,3 0-11 16,0 0-3-16,9 0-36 15,-6 0-66-15,1 0-480 0</inkml:trace>
  <inkml:trace contextRef="#ctx0" brushRef="#br0" timeOffset="44915.659">25299 12665 1345 0,'0'0'766'15,"0"6"-585"-15,0-2-117 0,0 5-18 16,6-7 866-16,-6-2-771 16,0 4-91-16,0-4-4 15,0 0-8-15,3 0-12 16,7 0-1-16,2 0-2 15,0 0-4-15,15 0-6 16,-6 0-13-16,21 0 0 0,0 0-45 16,-8 0-90-16</inkml:trace>
  <inkml:trace contextRef="#ctx0" brushRef="#br0" timeOffset="46287.4">24859 10356 2605 0,'0'3'18'0,"9"-3"725"0,-3 0-601 15,9 3-104-15,3-3-20 16,3 7 2-16,9-7-3 15,4 0-10-15,5 0-7 16,-6 0-6-16,12 0-35 16,-6 0-82-16,-11 0-722 0</inkml:trace>
  <inkml:trace contextRef="#ctx0" brushRef="#br0" timeOffset="47122.21">24829 11443 2223 0,'0'8'225'15,"0"-2"-174"-15,0-4 678 16,0-2-602-16,15 0-72 16,0 0-22-16,27 0-12 15,-9 0-15-15,12 0-6 16,-5 0-25-16,-1 0-39 15,-15 0-167-15,-6 0-1531 0</inkml:trace>
  <inkml:trace contextRef="#ctx0" brushRef="#br0" timeOffset="47984.57">24856 12722 2092 0,'3'6'226'0,"-3"8"-185"0,15-8-4 16,-15 0 899-16,9-3-815 16,-3-1-60-16,6-2 2 15,0 0-3-15,9 0-24 16,-6 0-19-16,9 0-11 16,-5 0-5-16,8-2-1 15,6-7-19-15,6 3-33 16,-9-6-94-16</inkml:trace>
  <inkml:trace contextRef="#ctx0" brushRef="#br0" timeOffset="49480">24433 10407 2269 0,'0'2'210'0,"9"-2"-177"16,15 0 43-16,-5 0 331 16,-1 0-189-16,3 0-65 15,6 0-88-15,-9 0-42 16,6 0-18-16,3 0-5 16,0 0-19-1,7 0-35-15,-10 0-134 0,-3 0-262 0</inkml:trace>
  <inkml:trace contextRef="#ctx0" brushRef="#br0" timeOffset="50403.64">24451 11465 659 0,'6'0'1345'0,"3"0"-1073"16,-9 0-207-16,3 0-47 15,-3 0-16-15,9 0 36 0,-9 0 520 16,0 0-289-16,0 0-176 16,0 0-21-16,0 0-27 15,0 0-16 1,0 0 2-16,7 0-2 16,-7 0-7-16,12 0 3 15,3 0-8-15,-3 0-10 16,15-1-3-16,3 1-4 15,3 0 0-15,4 0-21 0,5 0-34 16,-9 0-91-16,-18 0-1154 16</inkml:trace>
  <inkml:trace contextRef="#ctx0" brushRef="#br0" timeOffset="51382.09">24394 12803 2167 0,'6'6'212'0,"0"0"-145"0,-3-3 751 16,9 0-683-16,-6 3-88 16,0-3-2-1,3-3-17-15,15 0-19 16,1 0 0-16,-4 0-9 0,24 0-12 15,-9-9-77-15,0-3-640 0</inkml:trace>
  <inkml:trace contextRef="#ctx0" brushRef="#br0" timeOffset="77679.92">6185 12572 3276 0,'9'0'200'0,"-2"0"-170"16,14 0-27-16,3 0-3 15,18-8 1-15,6-5 3 16,25 6-1-16,2 1 4 15,13 2-6-15,-4-2 1 16,1 6-2-16,-13 0 0 16,1 0-7-16,-1-6-42 15,-21 3-162-15,-17-3-1086 0</inkml:trace>
  <inkml:trace contextRef="#ctx0" brushRef="#br0" timeOffset="77990.25">6768 12359 2529 0,'0'0'935'16,"0"0"-894"-16,0 0-40 0,0 6 1 15,27 0 17 1,-6 1 3-16,21 12 1 0,4-5-12 15,-7 7-3-15,0-1-4 16,0-2-4-16,-17 2 0 16,2 1 0-16,-18-7 0 15,-6 10-6-15,0 2 4 16,-15 5-2 0,-28 8-5-16,-8 7 5 0,-15 8 0 15,-7-2-42-15,22-11-148 16,12-15-1519-16</inkml:trace>
  <inkml:trace contextRef="#ctx0" brushRef="#br0" timeOffset="89082.53">9448 11082 2796 0,'-6'0'474'16,"6"-4"-383"-16,-6-8-54 15,6 5 5-15,0 4 5 16,0 0-15-16,0 0-21 0,0 3-11 16,0 0 0-16,6 0 3 15,0 0 3-15,-6 0 6 16,3 0 11-16,-3-3-4 16,12 3-6-16,-6 0-7 15,6-2-6-15,0 2 4 16,6 0-4-16,-2 0 1 0,2 0-1 15,3 0 1-15,6 0-1 16,-3 0 3-16,3 0-3 16,-6 0 1-1,7 0-1-15,-1 0 3 16,6 0-3-16,-3 0 0 0,6 0 1 16,-3 0-1-16,7 2 0 15,-1 1 3-15,6 3 1 16,1-1 0-16,5 6-4 15,-9-4 0-15,12-4 1 16,-5 3-1-16,-7 0 0 16,0 0 0-16,-12-2 0 15,10-2 0-15,-7 0 0 16,3 1-1-16,6 0 1 16,4 1 0-16,-1-2 0 15,3 2 1-15,0 2-1 16,7-4 0-16,-10 0 0 15,6 3 0-15,-8-4 0 0,-1 4-1 16,-3-4 1-16,6 3 0 16,-11-4 0-16,5 0-1 15,-6 2 1 1,-3-2 0-16,6 0 0 0,7 6 0 16,-4-6 0-16,6 4 0 15,0-1-1-15,-8-3 1 0,11 2-1 16,-15 2 1-1,3-2 0-15,-2 2 0 16,2-3 0-16,3 4 0 16,3 0 0-16,0-2 0 15,4-3 0-15,11 2 1 16,-6-2-1-16,10 4 0 16,-13-2 0-16,0 2 0 0,-2-2 0 15,-1 5 0-15,0-1-1 16,0-1 1-16,4-3 0 15,-4 2 2-15,0-2-1 16,13 2-1 0,-10-4 0-16,9 3-1 0,1-1 1 15,-7-2 0-15,9 6 0 16,-11-2 0-16,5-3 0 16,-3 4 0-16,4-5-1 15,-7 1 1-15,6-1 1 16,10 4-1-16,-1-1 0 0,6 3 0 15,-5 0 0-15,2 0-1 16,-3-3 1-16,-2 2 0 16,-4-2 0-16,4 0-3 15,-4 0 3-15,0-3-1 16,10 6 1 0,-4-6 0-16,0 0 0 0,7 3 0 15,-7-3 0-15,4 3 0 16,2-3 1-16,-12 2 2 15,7 2 1-15,-4-2-4 16,7-2-1-16,-16 0 1 16,9 4 0-16,-2-4 0 15,2 0 0-15,-3 0 0 0,-2 0 0 16,2 0 0-16,-15 0 0 16,6 0 0-16,-8 0 0 15,-4 0-1 1,6 0 1-16,-3 0 1 0,-2 0-1 15,11 0 1-15,-9 0-1 16,12 0 1-16,-8-4 0 16,11 4-1-16,0-2 0 15,4 2 1-15,-7 0-1 16,0-4 0-16,4 2 0 16,-10-1 0-16,0 0 0 0,0 3 0 15,-5 0 0-15,-1 0 0 16,0 0 0-16,6 0 0 15,-8 0 1 1,11 0-1-16,-6 0 0 16,7 0 0-16,-7 0 0 15,6 0 0-15,-6 0 0 0,10 0 0 16,-16 0 0-16,3 0 0 16,0 0 0-16,4 0 0 15,-1 0 0-15,3 0 0 16,-6 0 0-16,7 0 0 15,-10-6 0-15,6 6 1 16,-9 0 7-16,-6-3 5 16,-5 0 3-16,5 0-5 15,-6-2-2-15,0 2 0 16,-6 0 1-16,9 0-3 0,-6 3-1 16,16 0-4-16,-7 0 0 15,6 0 0-15,-9 0 3 16,0 0 3-16,-3 0 0 15,6 0 1-15,-8 0-2 16,2 0 4-16,-3 0 0 16,3 0-5-16,0 0-3 15,9 0 2-15,0 0-2 16,-8 0-1-16,11 0-1 16,-15 0-1-16,0 0 1 15,9 0-1-15,-12 0 0 16,0 0 3-16,9 0-3 15,-5 0 0-15,-1 0 0 0,-3 0 0 16,-9 0 0-16,0 0 0 16,-3 0 0-16,-3 0 0 15,0 0-2-15,0 0-5 16,0 0-13-16,0 6-58 16,-3-3-242-16</inkml:trace>
  <inkml:trace contextRef="#ctx0" brushRef="#br0" timeOffset="90164.45">17256 11152 2197 0,'0'-2'1154'0,"0"2"-1048"15,0 0-63-15,0 0 11 16,0 0-17-16,0 0-21 15,0 0-12-15,0 0-4 16,0 0 1-16,0 0-1 16,0 0 6-16,0 0 13 15,6 0 5-15,6 0 2 16,9 0-4-16,12 0-6 0,1 2-6 16,-4 8-4-16,15-7-2 15,3 3-4 1,4 0 0-16,5-5 4 0,-6 9-4 15,1-7 0-15,2-3 0 16,-3 0 0-16,-8 0 2 16,5 0-2-16,-6 0 0 15,0 0 6-15,-2 0 0 16,-4 0-3-16,6 0 1 16,-3 0-4-16,-5 0 0 15,-1 0 0-15,-3 0 0 16,3 0 2-16,-3 0-2 15,-9 0 0-15,7 0 2 16,-7 0-2-16,-9 0 0 0,6 0 3 16,3 0 0-16,-9 0 2 15,6 0-5-15,3 0 1 16,-3 0 0-16,-9 0 0 16,1-3-1-16,-4 3 0 15,3 0 0-15,-9 0 1 0,0 0-1 16,0 0 0-1,0 0 0-15,0 0-2 0,0 0-2 16,0 0-15-16,-9 0-57 16,-7 0-349-16</inkml:trace>
  <inkml:trace contextRef="#ctx0" brushRef="#br0" timeOffset="92105.98">21186 11120 2621 0,'0'-2'468'16,"0"-2"-344"-16,12 1-17 16,3 0 1-16,3 1-43 0,3 0-21 15,-6-2-10-15,9-2-4 16,6 6-9-16,-2 0-5 15,17 0-4-15,-6 0-3 16,3 0 1-16,19 0-2 16,-4 14 0-16,19-2-1 15,-7 7-2-15,3-6-2 16,7 2-1-16,-1-4-1 0,-2 4 1 16,11-5-1-16,-2-4-1 15,-7 3 0-15,4-2 1 16,-4-1-1-1,1-2 0-15,-13 1 0 16,-2 5 1-16,-4-4-1 16,-9 2 0-16,-2-2 2 0,8 3-2 15,-6-3-1-15,7-1 1 16,2 1 0-16,-3 6 2 16,1-7-2-16,2 5 0 15,-3 1 0-15,4 1-1 0,-16-3 1 16,0 5 0-1,0-5 0-15,1-1 0 16,-1 2 0-16,0-2 0 16,1-5 0-16,-10 0 0 0,12 0 0 15,-9-3 0-15,1 4 0 16,-1-4 0 0,-6 0 0-16,-6 0 0 0,3 0 0 15,-3 0 1-15,13 0-1 16,-7 0 0-16,-9 0 0 15,12 0 0-15,-6 0 0 16,1 0 0-16,-4 0 0 16,-6 0 0-16,3 0 0 15,-6-4 2-15,9-2-2 16,0 3 0-16,1-3 0 0,2 4 0 16,3-2 0-16,3-4 0 15,7 5 0-15,-4-3-1 16,-6 0 1-16,3 3 1 15,0-5-1-15,1 5 0 16,2-3 0 0,-3 3 0-16,6 3 0 15,4-3 0-15,-1 0 0 0,0 0-1 16,9 0 1-16,-8-2 0 16,-1 1 0-16,0-2 0 15,1 0 3-15,-10 1 6 16,-3-4 0-16,9 0 0 15,-9 4 1-15,10-1-3 0,-13-3 0 16,12 3-4-16,-3 3 0 16,7-1 1-16,-7-2-4 15,0 5 0-15,-3-3 4 16,1-4 0-16,-4 5 3 16,-12 3 1-1,6-4-3-15,0 4 0 16,3 0-2-16,4 0-2 15,2 0 0-15,-3 0 1 0,-12 0-1 16,6 0 1-16,-6 0-2 16,-12 0 3-16,-6 0-1 15,-3 0 1-15,0 0-2 0,0 0-1 16,0-2 2-16,0 2-2 16,0 0-6-16,0 0-9 15,-12 0-38-15,-18 0-180 0</inkml:trace>
  <inkml:trace contextRef="#ctx0" brushRef="#br0" timeOffset="93005.489">19936 7895 3335 0,'0'-2'313'0,"0"2"-265"16,0 0-38-16,0 0-9 15,0 17-1-15,0 24 0 0,0 23 4 16,0 18 8-16,0 14-1 16,0 13-4-16,-6 0 1 15,-9-9-2-15,3-10-2 16,-3-8-1-16,6-12-3 16,-3-12 2-16,-3-8-2 15,3-14-2-15,6-8-10 0,-4-10-20 16,-8-18-37-16,6 0-72 15,-3 0-332-15</inkml:trace>
  <inkml:trace contextRef="#ctx0" brushRef="#br0" timeOffset="93333.43">19646 8601 3350 0,'0'-3'222'0,"0"3"-175"15,0 0-23-15,0 0-9 16,0 0-4-16,0 23 0 16,0 7 7-16,0 8 1 15,19 9-8-15,-1-1-4 16,-6 4 1-16,0-4 0 0,3-8-3 16,-3-5-1-1,3-6 0-15,-3-7-1 16,-9-11 1-16,-3-4-1 15,15-5 7-15,0 0 2 0,3 0-2 16,10-16 0 0,11-15-4-16,6-13-4 15,3-5-2-15,13-1-3 16,-7-3-9-16,9-2-19 0,-8 17-52 16,-13 6-150-16</inkml:trace>
  <inkml:trace contextRef="#ctx0" brushRef="#br0" timeOffset="95986.72">18825 11465 3043 0,'0'0'355'0,"0"0"-283"15,0 0-33-15,10 0-7 16,5 0-11-16,3 0-15 16,3-1-6-16,6-6 3 0,-3 4-3 15,3-6 3-15,0 7 1 16,-5-2 1-16,11 4 9 15,-6-2-2-15,0-2-1 16,0-1-1 0,0 2 0-16,-2 1-3 15,8-4-4-15,0 2 0 0,-3 4-3 16,3-3 1-16,1 3-1 16,-7 0 1-16,3 0-1 15,-3 0 0-15,0 0 0 16,-9 0 1-16,7-3-1 15,-1 3 2-15,0 0-1 16,3 0-1-16,-9 0 1 16,-6 0-1-16,9 0 3 0,-3 0-1 15,4 0-2-15,-4 0 0 16,6-3 0-16,-3 3 0 16,0-2 1-16,-6 2 3 15,9-4-3-15,-6 4-1 16,0 0 0-16,-2 0 0 15,-4 0 1-15,3 0-1 16,-3 0 1-16,-3 0-1 16,6 0 4-16,-3 0-1 15,3 0 2-15,-3 0-3 16,3 0-1-16,-9 0 1 0,3 0-1 16,6 0-1-16,1 0 0 15,-4 0-1-15,0 0 1 16,3 0 0-1,-3 0 1-15,6 0-1 16,3 0 1-16,-3 0-1 0,3 4 2 16,-3-4 1-16,4 2-3 15,-7-2 1-15,9 0 4 16,-6 3 0-16,-3-3 1 16,3 0-2-16,-3 0 0 15,9 0 0-15,4 0-4 16,-10 0 1-16,9 0-1 15,-6 0 0-15,6 0 0 0,3 0 0 16,-6 0 0-16,4 0 0 16,-4 0 1-1,-6 0-1-15,3 0 0 16,0 0 2-16,-6 0-2 0,3 0 3 16,-6 0 1-16,6 0 2 15,-5 0-2-15,8 0 3 16,0 0-4-16,-6 0 0 0,0 0 1 15,0 0-1 1,3 0 2-16,-12 0-1 16,0 0 3-16,9 0-3 15,-9 0-3-15,0 0 2 16,-6 0-1-16,3 0-1 16,3 0-1-16,7 0 0 0,-13 0 0 15,0 0-1-15,0 0-21 16,-22 0-99-16</inkml:trace>
  <inkml:trace contextRef="#ctx0" brushRef="#br0" timeOffset="104614.6">9566 9900 2512 0,'0'-9'284'15,"0"3"-233"-15,0 4 20 0,0-2 101 16,0 2-55-16,0 2-58 16,0 0-19-16,0 0 12 15,0 0-5-15,0 0-13 16,0 0-17-16,0 0-4 16,0 0-8-16,0 0-2 15,0 0-2-15,0 0 0 0,0 0-1 16,0 0 1-16,0 0 3 15,0 0-4-15,0 0 0 16,0 0 0-16,0 0 1 16,0 0 0-16,0 0-1 15,0 0-5-15,0 0-9 16,0 0-24-16,-6 0 14 16,0 2 12-16,-3 7 12 15,3-3-4-15,0 6 4 16,0-9 0-16,6 2 0 15,0-1 0-15,0-4 0 16,0 0 0-16,0 2 2 16,0-2 4-16,0 0 7 15,0 0 5-15,0 0 1 16,0 0-1-16,0 0-6 0,0 0-7 16,0 0 1-1,0 4 0-15,0 4-2 16,6-5 3-16,15 3-1 15,-3-1-1-15,3 1 0 0,15 6-5 16,-6-5 1-16,4 1 2 16,8 4-3-16,-9-6 0 15,6 0 0-15,-6 0 0 16,1 3 0-16,2-8 0 16,3-1 0-16,-6 5 0 0,0-5 0 15,1 0 0-15,-10 0 0 16,9 0 0-16,-6 0 1 15,-9 0-1-15,6 0 0 16,-8 0-1-16,11 0 1 16,-15 0 0-1,6 0 0-15,3 0 0 16,-3 0-1-16,3 0 1 16,3 0 0-16,10 0 0 15,5 0 0-15,-3 0 1 0,12 0-1 16,4 1 0-16,-7 4 0 0,9-5 0 15,-2 0 0-15,-13 1 0 16,0-1 0-16,-9 0 0 16,-3 0 0-1,1 0 1-15,-10 0 2 16,9 0-3-16,-9 0 8 16,9 0-3-16,0 0-5 0,3 0 1 15,7 0-1 1,-4 0 0-16,9 0 1 15,-3 0-1-15,-5 0 0 16,2 0 0-16,-6 0 0 0,6 6 0 16,-12-2 1-16,13 5-1 15,-7-7 1-15,3 2-1 16,6-2 1-16,-3-2 0 16,13 4-1-16,-10-4 3 15,6 2-3-15,0 1 0 16,-8-3 0-16,5 3 0 15,-9 3 0-15,6-4-1 16,-9 2 1-16,19-2 0 0,-7-2 0 16,0 0 0-16,7 4 0 15,-7-4 0-15,3 0 0 16,0 0 0-16,-5 3 0 16,-1-3 0-16,-9 2-1 15,12 2 1-15,-12-4 0 0,4 0 0 16,-7 1 1-1,12-1-1-15,-6 0 0 0,3 0 0 16,4 0 0-16,-1 0 0 16,9 0 0-16,-12 0 0 15,4 0 0-15,-7 0 0 16,3 0 0 0,-9 0 0-16,16 0 0 15,-4 0 0-15,-3 0 0 16,12 0 0-16,-5 0 0 15,-1 0 0-15,3 0 0 0,0 0 1 16,-5 0-1 0,-7 0 0-16,-3 0 0 0,-3 0 0 15,0 0 0-15,-3 0 4 16,4 0-4-16,5 0 1 16,-3 0 1-16,3 0 7 15,-6 0-6-15,13 0-2 16,-10 0 2-16,3 0-3 0,-6 0 5 15,6 0 3-15,-3 0 0 16,1 0-3 0,-1 0-3-16,-6 0-2 15,3 0 1-15,0 0-1 16,4 0 0-16,-4 0 1 16,12 0-1-16,-3 0 0 15,6 0 0-15,-2 0 1 0,-4 0-1 16,12 0 0-16,-15 0 1 15,-2 0-1-15,-4 0 1 16,0 0-1-16,-3-1 4 16,-3 1-4-16,3-4 0 15,-3 4 0-15,4 0 1 16,-1 0-1-16,3-2 0 0,3 2 0 16,0 0 0-16,0-3 0 15,4 3 0 1,-10-4 0-16,9 2 0 15,-6 2 1-15,3 0-1 0,0 0 0 16,1 0-1-16,2 0 1 16,-3 0 1-16,12 0-1 15,4 0 0-15,-7 0 0 16,6 0 1-16,9 0-1 16,-2-4 2-16,-4 4-1 15,6 0-1-15,-5 0 0 16,-4 0 1-16,0-2-1 0,0 2 0 15,-8 0 0-15,11 0 0 16,-6 0 0-16,6 0 0 16,4 0-1-16,-7 2 1 15,9 2 0-15,-8 2 0 16,5-1 0-16,-12-1 0 16,6 3 1-16,-8-2-1 15,-4-4 0-15,-3 3 0 16,6-1 0-1,-3 0 0-15,7 0 5 0,-7-3-1 16,3 2-1-16,6 2-1 16,-2 2-1-16,5-4-1 15,-15 1 1-15,15-3 1 16,-8 0-1-16,-4 0-1 16,9 0 3-16,-9 0-1 15,6 0 0-15,-8 0-1 16,-1 3 2-16,12-3 2 0,-9 3-2 15,7 0-2-15,-7 0-1 16,-3 0 0-16,-3 6 0 16,0-7 0-16,-3 2 0 15,4-2 1-15,-1 2-1 16,6 1 0-16,-9-2 0 16,9 6 0-16,-6-6 0 15,10-1 0-15,-4 2 0 16,-6-4 0-16,6 2 0 0,-9-2 1 15,-6 0 4-15,4 0-1 16,5 0 1 0,-3 0-1-16,-6 0-2 15,9 0-2-15,-6 0 1 0,6 0-1 16,-11 0 0-16,11 0 1 16,-6 0-1-16,0 0 0 15,-3 0 0-15,3 0 0 16,-3 0 1-16,3 0-1 15,-2 0 0-15,-4 0 0 16,9 0 0-16,-6 0 0 16,9 0 0-16,-9 0 0 0,9-2 0 15,-6 2 0 1,-5 0 0-16,8-4 0 16,-6 4 1-16,-3-2-1 15,3 2 0-15,-9-3 0 16,15-3 0-16,-6 3 0 15,0 3 0-15,4-3 0 16,-4 3 0-16,6-3 0 16,3 3 0-16,0 0 0 0,0-2 0 15,0-2 0-15,-2 4 0 16,-7-2 1-16,6 2-1 16,6-4 0-16,-6 2 0 15,3 2 1-15,-6-7-1 16,-2 5 0-16,-1-1 0 15,-6 3 4-15,3-3 1 0,-3 3-1 16,3-3-1-16,-3 3-1 16,9 0-1-16,-6-3-1 15,6 3 0-15,1 0 0 16,-4-3 0 0,-3 0 0-16,0 1 3 15,9 2-3-15,-6-6 2 16,-6 6 2-16,3-4-1 0,-3 2 1 15,-3 2-2-15,9-3-1 16,-8 3 1-16,-4-3-2 16,9 3 0-16,-3-3 1 15,-3 3-1-15,-3 0 1 16,0 0-1-16,0 0 0 0,0 0 0 16,-6 0-9-16,9 0-10 15,-9 0-33 1,0 0-66-16,6 0-851 0</inkml:trace>
  <inkml:trace contextRef="#ctx0" brushRef="#br0" timeOffset="106818.87">21352 10064 2230 0,'0'0'373'0,"0"0"-197"0,0 0 72 15,0 0-65-15,0 0-35 16,0 0-50-16,0 0-30 16,0 0-8-16,0 0-22 15,0 0-5-15,9 0-8 16,-3 0-6-16,-6 0-5 15,9-2-3-15,-3-2-3 16,6-2-5-16,0 4-3 16,9-2 2-16,6 4-1 0,-6 0 2 15,16 0-1-15,-4 0-2 16,6 0 2 0,3 0-1-16,7 0-1 15,-7 6 0-15,15 4 1 16,1-2-1-16,-1 0 1 15,6 2-1-15,1-1 0 16,-7 3 0-16,12-7 0 16,-11 4 0-16,8-3 0 15,-18 5 1-15,7-5-1 0,-1-3 0 16,-12 3 0-16,13 3 0 16,-10-3 0-16,0 0 0 15,1-1 0-15,-7 1 0 16,6 3 0-16,6-3 0 15,-2 0 0-15,-7-1 0 0,0-2 0 16,-3-3 0 0,-2 6 0-16,5-6 0 15,-12 0 0-15,3 0 0 16,6 0 1-16,-2 0-1 16,-4 0 1-16,9 3 1 15,3-3-2-15,-5 3 0 0,5-3 0 16,-9 3 1-16,12-3 1 15,-8 0-2-15,-10 3 0 16,9-3 0 0,-15 0 0-16,12 0 1 0,-2 0-1 15,-4 0 1-15,-3 3-1 16,6-3 0-16,0 0 0 16,7 0 1-16,-7 0-1 0,9 0 0 15,-3 0 0 1,1 0 1-16,-1 0-1 15,0 0 0-15,-12 0 0 0,12 0 1 16,-14 0-1-16,8 0 0 16,-6 0 0-16,3 0 0 15,3 0 0-15,0 0 0 16,1 0 0-16,-4 2 0 16,0 2 0-16,0-2-2 15,9 4 1 1,-14-3 1-16,5 0 0 15,-6 0 0-15,9-3-1 0,-9 0 1 16,3 3 0-16,-2-3 0 16,-7 0 0-16,18 2 0 15,-15-2 0-15,6 0-1 16,3 0 1-16,1 0 1 0,-4 0-1 16,6 0 0-16,-3 0 0 15,0 0 0-15,0 0 0 16,10 0 0-16,-7 0 0 15,-12 0 0-15,15 0 0 16,-3 0 0-16,-11 0 0 16,14 0 0-16,-12 0 1 15,12-2-1 1,-15-1 0-16,6 0 1 16,7 0-1-16,-7-6 0 0,3 7 0 15,3-2 0-15,9 2 0 16,-8-1 0-16,-4 0 1 15,3 0-1-15,-6 0 0 16,-3 0 0-16,4-3 0 16,-4 0 1-16,-3 4 1 15,0-4-2-15,-6 2 0 0,6-1 2 16,0-1 0-16,-6 3-2 16,9 0 0-16,-5 0 0 15,8 1 1-15,-9 2-1 16,9-4 0-16,0 2 1 15,-9 2-1 1,6-4 0-16,-2 2 0 0,5-5 0 16,-9 5 1-16,0-1-1 15,3 0 0-15,0 0 1 16,-3 0 2-16,-6 0 3 16,3 0-1-16,-5-5-5 15,5 4 4-15,-3 2 0 16,-3-1 0-16,-3 0 1 0,0 0 1 15,0 3 0 1,-6-4 5-16,0 4 1 0,0 0-3 16,0 0-7-16,0 0-2 15,0-6-20-15,0 0-37 16,0-1-175-16</inkml:trace>
  <inkml:trace contextRef="#ctx0" brushRef="#br0" timeOffset="112007.939">20751 10489 2995 0,'-6'0'332'16,"6"0"-258"-1,0 0-54-15,-9 0 36 0,9 0-20 16,0 0-24-16,-9 0-8 16,9 0-4-16,-6 0 1 15,-3 0-1-15,-12 0 0 16,9 0 1-16,-16 0 0 16,10 0 2-16,-12 0 0 15,15 0 4-15,-6 0 6 16,9 0 6-16,-6-3-3 0,-6 3-8 15,9 0-5-15,-7 0 0 16,-2 0-3-16,-6 0 0 16,3 0 0-16,12 0 0 15,-6 0 1-15,0 0-1 16,2 0 1-16,-5 0 2 16,-3 0 1-16,3 0-1 15,-9 0-3-15,0 0 1 16,-1-6-1-16,1 6 0 15,-6-4 1-15,15 4 1 16,-3-2 2-16,9-1-2 0,-13 0 2 16,16 3-1-1,-6-3-2-15,-3-1-1 0,0 4 0 16,-9-1 0-16,2 1 1 16,1 0-1-16,-9-4 1 15,0 4 1 1,6-6-1-16,-4 6 1 0,22-2-1 15,-12-2 1-15,6 2-2 16,-6-1 3-16,12-1-3 16,-6 2 0-16,-13-2 4 15,10-3-4-15,-15 2 0 16,6 1 0-16,-9 0 0 16,5 2 0-16,4-4 0 0,-3 2 0 15,3-4 1 1,6 2-1-16,-7-2 0 15,10 2 0-15,3-7 1 16,3 7 2-16,-9-1 0 0,3-6-3 16,-3 5 1-16,-13-4-1 15,7 0 0-15,-6 0 0 16,0-3 0-16,-1 7 5 16,16-4-2-16,-3-2 6 15,3 2 5-15,0 0-5 16,9 3-5-16,-3 1-2 0,9-1-1 15,-13 0-1-15,10 3 3 16,-3 0-1-16,12-3 1 16,-3 4 1-16,-3-1 0 15,0 3 0-15,3-3 2 16,6-2 1 0,0 2 0-16,0 0-3 15,0-2-1-15,0-8-3 0,0 5 1 16,0-9-1-16,0-1 2 15,0 4-2-15,0-4 0 16,6-3 0-16,12 6 1 16,-12-5-1-16,6 3-2 15,0 2 2-15,3 1 0 16,-2-4-1-16,-4 6 1 16,15-2 0-16,-6 2 0 15,0-2 0-15,9 3 0 16,0-4-1-16,7 0 1 15,-10 7-2-15,9-1 2 0,3-1 0 16,6 1-2-16,-2 2 2 16,2 0-1-16,0 2-1 15,0-4 2-15,7 6 0 16,2 0 0-16,0 0 0 16,4 3 0-16,-4-4 0 15,-9 2 1-15,12-1-1 0,-5 1 0 16,-10 2 0-1,3-3 0-15,7 0 1 16,-7 4-1-16,6-4 0 16,3 2 1-16,-2 4 1 0,8-2-2 15,-12-1 0-15,13 3 0 16,-13-3 0-16,6 1 0 16,-12-4 0-16,-2 2 0 15,5 1 0 1,-3 0 0-16,-3 0 0 0,7-3 1 15,-4 4 1-15,-3-1-2 16,6-3 3-16,-2 6-3 16,-1 0 0-16,6 0 2 15,-6 0-2-15,7 0 0 16,-1 0 0-16,-12 0 0 16,12 0 0-16,-11 6 0 0,-4-1 0 15,3 1 0-15,0 3 0 16,0 3-1-16,-3-4 1 15,4 4 0-15,-4 0 0 16,3 1 0-16,-6 0 0 16,3 0 0-16,-2 1 0 15,-1-6-1-15,-6 4 1 16,6 2-2 0,-12-2 1-16,6 3-2 15,0 0 3-15,-9 0 0 0,10-4-2 16,-10 6 2-16,0-1 0 15,3 4 0-15,-6-5 0 16,0 2 0-16,-3 1-1 16,-6-1 1-16,0 1-1 15,0-4-1-15,0 7 2 0,0-4 0 16,0 2-4-16,0 1 4 16,-18 1 0-16,-12-3 0 15,15 4 0-15,-13-4 0 16,1-1 1-16,6 0-1 15,6-4 0-15,-6 1 3 16,0-5-3-16,-6 0 0 16,12 2 1-16,-7-5-1 15,-5 3 0-15,-3-3 3 16,0 5-3-16,0-1 0 16,-4-2 1-16,7 1-1 15,9-3 2-15,-6 0-2 16,3 0 0-16,9-4 0 0,-9 7 0 15,0-3 0-15,6-1 0 16,-7 1 0-16,1 4 0 16,3-5 0-1,0 1 0-15,-6 0 0 16,9 0 0-16,-12 2 1 16,6-2-1-16,-7-2 0 0,4 2 0 15,0-1 1-15,3 0-1 16,-3 1 0-16,3-1 0 15,3-4 1-15,-4 4-1 16,4-4 2-16,-3 2-2 16,9 0 0-16,-6 4 0 15,0-5 0-15,9 2 0 0,3-2 0 16,-9-2 1-16,15 4-1 16,0-4 0-16,0 0 0 15,0 0-13-15,0 0-23 16,0 0-29-1,0 0-61-15,0 0-816 0</inkml:trace>
  <inkml:trace contextRef="#ctx0" brushRef="#br0" timeOffset="113442.04">20386 10409 3024 0,'0'-2'356'0,"0"-2"-264"16,6 4-15-16,-3-2-16 15,-3 2-18-15,9-4-18 0,-9 4-2 16,0 0 3-16,0 0-1 16,0 0-8-16,0 0-2 15,0 0-7 1,0 0-3-16,0 0-1 0,0 0-4 16,9 0-3-16,-3 12 3 15,6 12 0-15,0 4 1 16,0 12-1-16,3 3 0 15,-3 1 0-15,4 9 0 16,-10 0 0-16,0-5 0 16,-6 11 0-16,0-2 0 15,0 0 1-15,0 5-1 0,0-6 0 16,0-1 0-16,-12-3 0 16,-4-1 0-1,-2-11-1-15,-3 5 1 16,-3-4 0-16,-9-6-1 0,6 5 1 15,-3-4 0 1,2 0 0-16,-5-2 0 0,12-2 0 16,-3 1 0-16,-12-7 0 15,21 0 1-15,-13 1-1 16,7-4 0-16,-6-3 0 16,3-2 1-16,0 2 1 0,3-5-2 15,0 2 0-15,2-4 0 16,4 1 1-1,0-6-1-15,6 4 0 16,-3-6 0-16,0 1 0 16,3-1 1-16,6-5-1 15,-12 3 0-15,15 1 0 16,0-2 1-16,-9 0-1 0,3 1 0 16,6-2 0-16,-3 2 0 15,-3 2 0-15,0-4 1 16,6-2-1-16,-12 7 0 15,12-7 0-15,0 0 0 16,0 0 0-16,0 0 2 16,0 0-2-16,0 0 0 15,0 0 4-15,0 0-3 0,0-15 0 16,0-6-1 0,0 0-3-16,0-2-2 15,0-4 3-15,0 4 0 16,0 0 2-16,12 2 0 15,-6 1 0-15,-6 0-1 0,6 8 1 16,-6-3 0-16,0 6 0 16,0 7 0-1,3-1 1-15,-3 3 1 0,0 0-2 16,0 0 1-16,0 0-1 16,0 0-1-16,0 0-2 15,0 8 1-15,0 13 2 16,0 2 0-16,0 3 0 15,0-2 0-15,0 2 0 16,0 1 0-16,-3 0 0 0,3-8 3 16,-6-5-1-1,6 1 0-15,0-3-2 16,0-6 1-16,0 2-1 16,0-4 2-16,0-2 0 15,0 2-1-15,0-2 2 0,0 2-2 16,0-4 0-16,0 2 1 15,9 1 1-15,21 3 0 16,-6-6 0-16,9 0 0 16,13 4-3-16,-7-4-1 0,27 0-13 15,-14 0-35 1,-13 0-90-16</inkml:trace>
  <inkml:trace contextRef="#ctx0" brushRef="#br0" timeOffset="119174.3">5322 11451 2565 0,'-9'0'412'0,"9"0"-329"15,0 0-40-15,0 0 49 16,0-6-16-16,0 6-25 16,0 0 13-16,0-2-7 15,0 2-5-15,0 0-13 16,-3-4 3-16,3 2-18 15,-6-2-5-15,0 1 2 16,-3 1-3-16,9-3 0 16,0-1-4-16,-6-4 6 15,0 5-6-15,0-11 1 0,-9 5-6 16,6-6 0-16,-9-1-4 16,9-5-2-16,-12-4 1 15,21-2 2-15,-7-3 0 16,7-4-2-16,0-5 1 15,0 3-3 1,0 2-2-16,0-9 0 0,0 6 1 16,7 7 2-16,2 3-1 15,-3 2-2-15,0 8 0 16,-3 4 0-16,3 1-1 16,12 2 1-16,-9 3 1 0,6-7-1 15,-3 9-2-15,3-6 2 16,0 5 0-16,15 0 0 15,-2-4 0 1,-10 2 0-16,9 1 0 16,-6-4 1-16,6 4-1 15,6-1 0-15,-6-2 1 0,1 2-1 16,5 0-1 0,-3-1 1-16,9 1 0 0,0 2 0 15,1-4 0-15,5 4 1 16,9 2-1-16,-2-6 0 15,5 3-1-15,3 1 1 16,4-2 0-16,-1 4 0 16,3 1 0-16,1-1-1 15,-10 1 1-15,4-1-2 16,-13 2 2-16,0-1 1 0,-6 2-1 16,7 0 1-16,-7 0-1 15,0 0 0-15,-3 3 0 16,-2 0-3-16,-10 0 3 15,-6 0-3-15,-15 0 3 16,0 0-2-16,3 0-1 16,-9 0-1-16,0 0 1 0,0 0-1 15,0 0 1-15,0 0 3 16,0 3 0 0,6 3 0-16,-6 2 0 15,12 7 2-15,-9-4-2 16,15 7 0-16,-9-3-1 15,6 3 1-15,-8-4 0 16,14 6 0-16,-9-1 0 16,-3-3 0-16,3 6 0 0,0 0 0 15,0 3 0-15,-6-5 0 16,9 7 1-16,-12-5-1 16,6 5 0-16,-3-1 0 15,-6 0 2-15,9 1-2 16,-9 2 0-16,12-6-1 15,-6 4 1-15,-6 1 0 0,6-1 1 16,-6-1 0-16,6 0-2 16,-6-1 1-16,0-2 0 15,0-6 0-15,0 3 0 16,0 1 0 0,0-6 2-16,0 6 2 15,0-7-4-15,0 3 2 16,0 4 0-16,0-6-1 15,0 5 1-15,0-8-1 0,0 3-1 16,0-7 0-16,0-2 0 16,0-6-16-16,0 0-50 15,0 0-145-15</inkml:trace>
  <inkml:trace contextRef="#ctx0" brushRef="#br0" timeOffset="136963.52">14419 14623 2382 0,'0'0'584'16,"0"0"-434"-16,0 0-61 15,0 0 10-15,0 0-10 16,0 0-43-16,0 0-23 16,0 0-5-16,0 0 5 15,0 0 2-15,0 0 2 0,0 0 4 16,0 0 7-16,0 0-9 16,0 0-13-16,0 0-4 15,0-3-1-15,0 3-1 16,0 0-1-16,9-2-1 15,9-1 2-15,-6 0-4 0,15-3-2 16,-2 0-4 0,8 4 1-16,-6 2 0 15,15 0-1-15,0 0 0 16,-2 0 1-16,5 0-1 0,-6 0-1 16,0 0 1-16,1 0 0 15,-1 0 0-15,-3 0 0 16,-3 0 0-16,3 0 0 15,1 0-1-15,-4 0 1 16,0 2 0-16,-3-2 0 16,3 0 1-16,10 0-2 15,-7 0 1-15,3 0-3 16,0 0 0-16,-5 0-2 16,5 3 0-16,-9 6 3 15,9-6-2-15,-6 0 4 16,4-1-1-16,-7 1 1 15,0 1 0-15,-3-4-1 16,0 2 1-16,-2-2 0 16,2 0 0-16,6 0 0 15,-9 0 0-15,3 0 0 16,6 0 0-16,-11 0 0 16,14 0 0-16,-3 0 0 0,0 0 0 15,6 4 0-15,-8-4 0 16,2 0 0-16,-3 0 0 15,3 0 0-15,-6 0 0 16,3 0 0-16,1 0 0 16,-1 0 0-16,0 0 0 15,3 0 0-15,3 0 0 16,4 0 1-16,-7 0-1 16,-3 0 0-16,-3 0 0 15,6 0 0-15,-8 0 0 0,2 0 0 16,6 0 0-1,-3 0 0-15,-3 0 0 16,13 0 0-16,-7 0 0 16,-9 0 1-16,9 0-1 0,-6 0 0 15,-9 0 0-15,6-4 3 16,4 4-3-16,-7 0 3 16,6-2-3-16,-9 2 3 15,15 0-3-15,-6-4 3 16,4 1-1-16,2 3-1 15,0-2 3-15,-9 2-1 16,9 0-2-16,-6-3 3 0,-2 3-1 16,-1-3 1-16,9 3 0 15,-6 0 0-15,3 0 0 16,4 0-2-16,2 0 3 16,-3 0 1-16,-3 0 0 15,3 0-1-15,1 0-2 16,-7 0-3-16,3 0 3 15,-3 0 1-15,6 0-2 16,-9 0 3-16,1 0-2 0,11-6 1 16,-15 6 2-16,3 0-2 15,3-3 1 1,-3 0 0-16,3 3 0 16,-11-2 0-16,8-2-1 15,-15 4 1-15,6-2 1 16,-3 2-1-16,-3 0-1 0,3-4 0 15,-6 4-2-15,9 0 0 16,-9 0 1-16,0 0-1 16,0 0-2-16,-6 0 2 15,0 0-2-15,0 0-4 16,0 0-14-16,-18 0-22 16,-9 0-83-16,-6 0-2308 0</inkml:trace>
  <inkml:trace contextRef="#ctx0" brushRef="#br0" timeOffset="157459.57">9774 11000 2207 0,'0'0'192'16,"0"-2"-166"-16,0 2-5 16,0-4 27-16,0 4-46 0,0 0 16 15,0 0-18-15,0 0 23 16,0 0 13-16,0 0-4 16,0 0-5-16,0 0-23 15,0 0 430-15,0 0-272 16,0 0-124-16,-6 0-25 15,6 0-11-15,0 0-2 16,-6 0 0-16,-9 6-7 16,9 6 7-16,-9-3 0 0,-3-3 2 15,3 2-3-15,5-2 2 32,4 0 7-32,-12-3 24 0,18-3 13 15,-3 3 5-15,3-3-7 16,0 0-10-16,0 3-8 15,0-3-7-15,0 0-13 0,0 3 0 16,0-3-5-16,0 0 6 16,0 0 0-16,0 0 3 15,0 0 0 1,0 0-3-16,0 0 0 0,0 0-1 16,0 0 0-16,0 0 0 15,3 0 4-15,15 0-2 16,-2 0 0-16,11 0-7 15,0 0 4-15,6 0-1 16,-3 0-3-16,12-3 1 16,-2 0-1-16,-1-3 0 15,-9 4 1-15,9-2-1 16,1-2 0-16,-7 4 2 0,9-1-2 16,-6 0 0-16,-3 0 0 15,1 3 1-15,-4-3 0 16,3 3-1-16,-6-2 0 15,6 2 0 1,-2-4 0-16,-4 4 0 16,6 0 0-16,-9-3 0 0,3-3 0 15,-9 4 1-15,10 2-1 16,-1-4 0-16,-9 2 0 16,9-2 0-16,-15 4 0 15,9 0 0-15,-9 0 1 0,6 0-1 16,0 0 0-16,4 0-1 15,-1 0 2 1,-6 0-2-16,9 0 2 16,-6 0-1-16,0 0 0 15,9 0 0-15,-6 0 2 16,4 0-2-16,2 0 0 0,-3 0 0 16,-3 0 1-16,12 0 0 15,-9 0 2-15,4 0-3 16,-1 0 1-16,-3 4 1 15,3 2-2-15,-9-4 0 16,15 4 0-16,-5-3 0 16,-4 1 0-16,9-2 1 15,0-2-1-15,0 0 3 0,7 0-3 16,-10 0 1-16,3 0 0 16,-6 0-1-16,6 0 2 15,-12 0-2-15,16 0 1 16,-19 0 1-1,12 0-1-15,0 0-1 16,-12 0 1-16,9 0 2 0,-12 0-3 16,16-2 0-16,-10 2 0 15,-12 0 0-15,18-4 0 16,-6 4 0-16,-9 0 2 16,3-3 1-16,-3 3 0 15,0 0 0-15,3 0 0 16,-5 0-3-16,5 0 1 0,-6-6 3 15,15 6-4-15,-18 0 0 16,6 0 1-16,3-2 1 16,-6 2 3-16,6 0 2 15,6-4 0 1,-3 2-2-16,4 2-4 16,-4 0 1-16,3 0-2 0,-3-4 0 15,9 4 1-15,-12 0-1 16,15-2 0-16,-6 2 1 15,-2-4 2-15,11 4-3 16,-9-2 0-16,9 2 3 16,-6 0-3-16,3 0 0 15,-2 0 0-15,-4 0 0 16,0 0 0-16,9 0 1 0,-6 0-1 16,6 0 0-16,-2 0 0 15,11 0 2-15,-9 0-2 16,6 0 0-16,-5-3 3 15,-4 3-3 1,-3 0 3-16,0-6-3 16,-3 6 0-16,-3 0 1 15,0-3 2-15,4 0 1 0,8 0-1 16,-9 1 0-16,12-2-1 16,-3-1-1-16,10 2 1 15,-4-6-2-15,-12 6 1 16,3 0-1-16,-3 3 1 15,-12-3-1-15,10 3 1 0,-7-3 1 16,0 3 0 0,3-2-2-16,6 2 0 0,0-4 2 15,3 4-2-15,-2 0 0 16,5 0 0-16,-9 0 0 16,15 0 0-16,-6 0 0 15,1 0 0-15,-4 0 0 16,0 0 0-1,12 0 0-15,-3 4 0 0,-2 1 0 16,5-2 0-16,-15 0 0 16,12 0 1-16,-8-3-1 15,2 0 3-15,-6 0-3 16,-3 0 0-16,3 0 2 16,-6 0-1-16,3 0-1 15,-2 0 0-15,-7 0 4 0,12 0-4 16,0 0 1-16,6 0 1 15,-3 0-2-15,1 0 0 16,2 0 0-16,3 0 0 16,3 0 0-16,-6 0 1 15,-5 0-1-15,2 0 0 16,-3 0 0-16,6 0 0 16,0 0 0-1,-2 0 1-15,5 0 0 0,-3 0 0 16,9 3-1-16,-9-3 0 15,1 6 0-15,-4-3 0 16,3 0 0-16,0-1 0 16,0 2 0-16,-2-2 2 15,8 1-2-15,-6 0-1 16,0 0 1-16,0-3 0 0,-2 6 0 16,2-6 0-16,0 0 0 15,3 0 0-15,0 0 1 16,4 0-1-16,-10 0 0 15,15 0 0 1,-3 0 0-16,4 0 0 16,-7 0 0-16,6 3 0 0,-9-3 1 15,4 0-1-15,-7 2 2 16,0-2-2-16,0 0 0 16,6 0-1-16,1 4 1 15,-10-4 1-15,9 2 1 16,0-2-2-16,-6 4-1 0,-2-2 1 15,2 4 0-15,-3 0 0 16,6-3 0-16,-3 1 0 16,-5-2 0-16,-7 1 0 15,15 0 0 1,-3 0 1-16,-12 0 2 16,16-3-3-16,-4 2 2 15,0-2-1-15,0 6 1 0,-3-6-2 16,-3 4 0-16,1-4 0 15,-7 0 0-15,6 2 1 16,9-2-1-16,-15 3 2 16,12 3-2-16,4-3 1 15,-16-1-1-15,21 3 1 16,-9 2-1-16,0-2 0 0,-5-4 0 16,2 2 2-1,-3 0-1-15,12 0 3 16,-6-3-3-16,4 4 0 15,5-2 2-15,-12 4-3 16,9-2 2-16,-2-2 1 0,-4 0-3 16,-6 1 2-16,3 0 1 15,3 1-2-15,-6-2 2 16,16 2-3-16,-4 2 2 16,-9-4-2-16,6 0 1 15,-2 3 1-15,8-4 0 16,-9-1-1-16,0 0 2 15,-3 5 0-15,-2-5 0 0,-1 0-3 16,-12 0 2-16,9 0-2 16,0 0 3-1,3 0-3-15,-3 0 2 16,10 1-2-16,-7-1 0 16,6 0 0-16,-3 0 2 0,-3 0-2 15,0 0 0-15,-5 0 0 16,2 0 0-16,-6 0 0 15,0 0 1-15,-3 0 1 16,0 0-2-16,9 0 3 16,-6 0-3-16,-3 0 0 0,4 0 0 15,-7 0 0-15,9 0 1 16,-12 0-1-16,9 0 0 16,-12 0 2-16,0 0 1 15,-3 0 0-15,6 0-1 16,3 0 0-16,0 0-2 15,3 0 1 1,6 0-1-16,-2 0 0 0,-7 0 0 16,3 0 1-16,3 0-1 15,-6 0 0-15,9 0 0 16,-15 0 0-16,15 0 0 16,-9 0 1-16,6 0-1 15,-3 0 0-15,4 0 0 0,2 0 1 16,-9 0-1-16,6 0 0 15,3 0 0-15,-3 0 0 16,-6 0 1-16,9 0-1 16,-3 0 0-16,-2 0 0 15,-7 0 0 1,15 0 0-16,-12 0 1 16,-6 0-1-16,0 0 0 15,6 0 0-15,-3 0 1 0,-3 0-1 16,0 0 0-16,3 0 0 15,0 0 0-15,0 0 0 16,-3 0 0-16,-3 0 0 16,-3 0 0-16,0 0-1 15,0 0-6-15,0 0-9 16,0 0-18-16,-18 0-78 16,-12-1-555-16</inkml:trace>
  <inkml:trace contextRef="#ctx0" brushRef="#br0" timeOffset="160391.65">21258 10998 2253 0,'0'0'456'15,"0"-4"-290"-15,0 2-54 16,0 2-20-16,0-4 1 16,0 4-23-16,0 0-37 15,0 0-7-15,0 0-4 0,0 0-7 16,0 0-7-16,0 0 1 15,-6 0-5-15,0 0-3 16,-6 4-1-16,9 8 0 16,-9-1 6-1,6 1-6-15,-9-4 5 16,3 2 1-16,-3-5 5 16,12 1 5-16,-13-3-1 15,4-1-3-15,6-2-5 0,6 0 8 16,0 5-1-16,0-5 4 15,0 0-4-15,0 0-1 16,0 0 1-16,0 0 2 0,0 0 0 16,0 0 11-16,0 0-2 15,9 0-2-15,19 0-6 16,14 0-7 0,3 0-5-16,12 0 0 15,10 0-5-15,-7 0 0 16,10 0 0-16,-7 7 0 0,3-1 0 15,1 3 1-15,-10-3-1 16,10 4 0-16,-10-8 0 16,0 3 0-16,4-2 1 15,2 1-1-15,-3-2 0 16,-2 2 0-16,-7-4 0 16,3 0 0-16,-14 0 0 15,11 0 0-15,-6 0 0 16,-9 0 0-16,7 0 0 15,-1 0 0-15,0 0 0 16,-9 0 0-16,-2 0 0 0,-4-4 0 16,6 2 1-16,-9-2-1 15,0 1 0-15,-3 0 5 16,6-1-5-16,1 0 0 16,2-4 4-16,-3 4-4 15,6 1 2-15,-9-3-1 16,10 5 1-16,-1-4 4 15,-6-2-3-15,3 2-1 16,-3 3 0-16,0-1-1 16,-9 0 4-16,10 3-5 15,-4 0 2-15,3 0-1 16,0 0-1-16,-3 0 0 16,0 0 1-16,4 0 1 15,-1 0-1-15,0 0 1 16,-3 0 0-16,9 0 0 15,-6 0 0-15,-2 0 2 16,2 0 0-16,0 0-1 0,3 0 0 16,-6 0-3-16,3 0 0 15,1 0 4-15,-1 0-4 16,0 0 0-16,-3 0 3 16,-6 0-1-16,9 0 2 15,-6 0-3-15,4 0 2 16,2 0 0-16,6 3-1 0,0 0 3 15,-3-1-1 1,-3-2 1-16,13 11-1 16,-4-10 0-16,0 4-4 15,-6-4 3-15,10 2-2 0,-7 0 1 16,0 0-2-16,0 1 1 16,-3-2 0-16,1 4 1 15,11-2-2-15,-9-2 1 16,0 0-1-16,-9 1 2 15,16 0-2-15,-1 3 0 16,0-2 3-16,0-4-2 16,-6 6-1-16,1-6 0 15,-4 0 1-15,3 0-1 0,-6 0 1 16,6 0-1-16,-2 0 2 16,-4 0-2-1,0 0 3-15,-3 0-2 0,3 0 1 16,12 0 1-1,-5 0-3-15,-4 0 0 0,3 0 2 16,-3 0-2 0,3 0 0-16,-2 0 3 0,5 0-1 15,-12 0 0-15,0 0 1 16,6 0 2-16,-9 0-2 16,4 0 1-16,2 0-1 15,-6 0 0-15,15 0-1 16,-12 0 0-16,18 0 1 15,-8 0-3-15,-4 0 1 0,-3 0 1 16,0 0-2 0,-12 0 3-16,0 0-3 15,3 0 4-15,-2 0 0 16,2 0 0-16,-3 0-1 0,0 0 0 16,12 0-3-16,-6-6 2 15,6 6-2-15,-6-4 3 16,-9 4-3-16,7-2 2 15,-1 2-1-15,-9-4-1 16,9 4 2-16,-3-3 0 0,-3 0 1 16,-3 3-1-16,9-2 1 15,-9 0-3-15,0-2 2 16,-3-2-2-16,0 6 0 16,-6 0 0-1,9 0 0-15,-9 0-2 16,0 0-5-16,0 0-10 0,0 0-21 15,-9 0-47-15,-3 0-362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37:35.1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17392 4898 2580 0,'3'4'23'0,"9"-4"-23"15,6 0-38-15,-6 0 38 16,6 0 164-16,12 0-13 16,-11 0-107-16,8 0-26 15,3 0-8-15,-3 0-9 0,0 0 19 16,-6 0 13-16,3 0 7 16,1-4 17-16,-4-4 7 15,-9 5-18-15,9 0-9 16,-6 1-1-16,0-4-1 15,3 2-10 1,3 2-5-16,0-8-6 16,4 7-2-16,-1-3-2 0,12 0-3 15,-3 5-3-15,-12-5 0 16,6-3 5-16,1 3 3 16,-1 2 2-16,-6-2 4 0,-6 4-1 15,6-6 3-15,0 4 0 16,6 2-3-16,-8-2-5 15,-1 2 0-15,9 2-2 16,0-4 0-16,-6 4-3 16,15-3 1-16,-12 0 0 15,4 0-2 1,-1-3-1-16,0 5-2 16,-3-4 1-16,3 5 0 0,6-1-4 15,-8 1 0-15,8-5 1 16,0 5-1-16,6-2 1 15,-9-1-1-15,1 3 1 16,-1-3-1-16,-3 3 1 16,3 0-1-16,-3 0 0 15,0 0 3-15,-2-3 1 0,2 3-4 16,12 0 2-16,-6-5-1 16,0 5-1-16,1 0 2 15,-1 0-1-15,3 0-1 16,-3 0 1-16,-3 0-1 15,4 0 2 1,5 0-1-16,-6 0-1 0,-3 0 1 16,12 0-1-16,-2 0 2 15,-4 0-1-15,12 5 3 16,-6-2-1-16,1 0-1 16,5 0-2-16,0-1 1 15,-5 3-1-15,5-4 1 16,-9-1-1-16,6 5 0 15,-11-4 0-15,8 5 0 16,6-3 3-16,-9 0 0 0,7 0-1 16,2 1 2-16,9-4-4 15,-5 2 2-15,-1 2 1 16,3-4-2-16,1 0-1 16,-1 2 0-1,3-2 3-15,-2 0-3 16,-10 0 3-16,6 0 1 0,-12 0-1 15,7 0 0-15,-4 0-3 16,6 0 2-16,-9 0 1 16,13 0-1-16,2 0 1 15,-9 0-1-15,7 0 0 16,-10 0 2-16,6 0-1 0,-9-2 1 16,7-2 2-16,-7-2 1 15,-3 3-3-15,6-3 0 16,-2 0 0-16,-1 5-2 15,0 1 0-15,0-5 0 16,1 4-1-16,-4-4 2 16,12 3-1-16,-12-1 1 15,0 0 1-15,7 3 0 16,-4-3-1-16,-6 3-1 0,-3-5 1 16,4 5 1-1,8 0 0-15,-12 0 1 16,9 0-1-16,-6 0 1 15,13 0-1-15,-7 0 1 16,-3 0-2-16,6 0 1 16,-2 0-2-16,-7 0 1 0,0 0-1 15,-3 0 0-15,3 0 2 16,7 0-2-16,-7 0 0 16,6 0-1-16,0 0 1 15,-11 0 1-15,14 0-3 16,-9 0 3-16,0 0-3 15,0 0 2-15,-2 0 1 0,-10 0-1 16,12 0 0-16,-18 0 0 16,9 0 0-1,-15 0-2-15,6 0 2 16,-9 0-2-16,-6 0 2 16,0 0 1-16,6 0-3 15,-6 0 0-15,0 0 0 0,9 0-3 16,-9-12-15-16,12-6-29 15,-12-5-262-15</inkml:trace>
  <inkml:trace contextRef="#ctx0" brushRef="#br0" timeOffset="2993.52">4652 8732 2999 0,'0'4'459'15,"0"-2"-331"-15,0-2-95 16,0 4-24-16,0-4 4 15,0 0 1 1,6 0-9-16,24 2-3 0,13-2 6 16,17 0 4-16,9 0 3 15,10 0-1-15,11 0-4 16,10 0-4-16,-9-12-5 16,2-2-1-16,-5 2-16 15,-25 0-19-15,13 1-25 16,-37 5-64-16,-15 0-385 0</inkml:trace>
  <inkml:trace contextRef="#ctx0" brushRef="#br0" timeOffset="3384.01">5304 8417 2356 0,'0'0'957'0,"0"0"-853"16,0 0-81-16,6 0-18 16,15 5 7-16,9 13 11 15,10 0-5-15,-4 4-3 0,12 3-7 16,7-3-5-16,-10 4-2 15,6-7-1 1,-15 0 3-16,-2-4-3 16,-4-3 0-16,-6-3 0 15,-6 0-1-15,-3-3 1 0,-12-1 0 16,-3 1 0-16,0 0-2 16,0 12 2-16,-24-1 2 15,-15 19 3-15,-22 4-5 16,-8 10-21-16,-22 18-48 15,16-13-170-15,21-16-2106 0</inkml:trace>
  <inkml:trace contextRef="#ctx0" brushRef="#br0" timeOffset="8248.66">20651 7875 2393 0,'-6'6'180'0,"6"-4"-143"15,-12 4 27-15,12-2 491 16,0-4-370-16,0 0-88 16,0 0-38-16,0 0-13 15,0 0-11 1,0 0-9-16,0 0-9 0,0 0-4 15,0-4-6-15,0-2-5 16,0-2 0-16,0 0 2 16,0-2 1-16,0-5-3 15,0 3-1-15,0-2 1 0,3 2 0 16,6 2 1-16,-3-6-3 16,4 7 3-16,-7-3 0 15,6 6-3 1,3-2 3-16,9 2-3 15,-9-2 0-15,15 2 0 16,-3 0 0-16,3-2 0 16,7-2 0-16,-4 5 0 15,3-1 0-15,-6 2-1 0,-3 2 1 16,-6 2 0-16,3-4 0 16,13 4-1-16,-1 0 1 15,0 0 0-15,-3 0 0 16,19 0 0-16,-13 0 0 15,12 0 1-15,-3 0-1 0,1 0 0 16,-1 0 1-16,6 0-1 16,0 0 0-16,1 4 0 15,5-2-1 1,-3-2 1-16,-2 4 0 16,2-4 2-16,-9 2-2 15,7-2 1-15,-1 0-1 0,-6 0 0 16,16 4 0-16,-10-4 0 15,-3 0 1-15,7 0-1 16,-7 0 3-16,-6 0-3 16,0 0 2-16,-2 0 0 15,-4 0 1-15,0 0-3 0,0 0 4 16,3 0 1-16,1 0-2 16,-10 0 1-1,12 0-3-15,-9 0 4 16,-2 0-1-16,8 0 0 15,-6 0 1-15,3 0 0 16,12 0-1-16,-5 0-2 16,5 0-2-16,-6-4 2 0,1 2-2 15,-1-2 0-15,6 2 1 16,-9-2-1-16,-3 3 1 16,7-9-1-16,-4 4 0 15,-3 1 0-15,6-5 1 16,-2-1-1-1,2 2 1-15,6 0-1 0,-6 1 0 16,7-1 1-16,-4 0-1 16,3 1 0-16,-2-2 0 15,-1 2 0-15,0 2 0 0,-6-5 0 16,-2 5 0-16,11-4 0 16,-9-1 0-1,-9 1 0-15,-3 3 0 16,-5-2 0-16,-10-1 0 0,6 2 2 15,-12-4-2-15,6 4 1 16,-3-1-1-16,3-2 0 16,-12 5 0-16,15-1 0 15,-15 5 0-15,0 2 0 16,0 0 0-16,0 0 0 16,0 0-3-16,0 0 3 15,0 0 0-15,0-4 0 16,0 4 0-16,0 0 1 0,0 0 2 15,0 0-1-15,0 0 0 16,0 0-1-16,0 0 1 16,0 0-1-16,0 0 1 15,0 0-2-15,0 0 0 16,0 0 1-16,0 0 1 16,0 0-2-16,0 0 0 15,0 0 0 1,0 0 0-16,0 0 0 0,0 0 0 15,0 0 0-15,6 0 0 16,-6 4 0-16,12 5 0 16,-9 3 0-16,6-2 0 15,12 8 0-15,-8-4 0 16,5 5 3-16,3-6-3 16,6 6 0-16,-12-7 0 15,9 2 1-15,-6-3-1 16,9 4 0-16,-11-6 1 0,8-1-1 15,-6 4 0-15,0-6 0 16,12 0 1-16,0 0 1 16,-3 0-1-16,-2-1-1 15,2-1 2-15,6-2-2 16,-9 2 0-16,9-2 0 0,6 1 0 16,-2 0 0-1,5 0 0-15,-3 0 0 16,-3 4 0-16,-5-6 0 15,11 5 1-15,-3-2-1 16,-6-2 0-16,0 2 0 0,-2-4 2 16,11 2-2-16,-12-2 3 15,3 3-1-15,0-3 0 16,7 0 3-16,-10 0-1 16,0 0-4-16,12 0 5 15,-14 0-4-15,11 0 0 16,-6 0 1-16,9 0-2 15,-6 0 0-15,4 6 0 16,-10-6 0-16,3 4 1 16,0-2-1-16,0 1 1 15,-2 2 1-15,-1-1 0 16,12-2-2-16,-9 2 0 16,0-4 1-16,7 6 0 15,-10-4 0-15,6-2-1 16,0 3 0-16,-12 0 1 15,19-3-1-15,-19 2 0 0,9-2 0 16,0 4 2-16,-9-4-2 16,10 2 0-16,-1-2 2 15,6 5-1-15,-3-5 1 16,13 1 1-16,-7-1-2 16,6 0 0-16,-6 6-1 0,1-6 0 15,-4 0 0 1,-3 0 0-16,-9 0 0 15,0 5 0-15,1-5 1 0,-10 0-1 16,9 0 0-16,-9 1 0 16,9-1 1-16,0 0-1 15,-3 0 0 1,4 3 0-16,-1-3 0 0,-9 0 1 16,9 4-1-16,-3-4 1 15,-3 2-1-15,0-2 0 16,7 4 0-16,5-2 0 15,3 2 0-15,-15 2 1 16,12-2-1-16,4 0 0 0,-16-2 0 16,9 2 0-1,0-4 0-15,-3 2 0 16,0-2 0-16,0 4 0 16,-8-2 1-16,14 4-1 0,-6-4 0 15,-6 4 0-15,12-1 1 16,4 0 0-16,-7 1 0 15,3 3 1-15,0-3-1 16,0-4 3-16,-9 3 1 16,4 2-3-16,-10-1 1 15,3 0-1-15,-12-4 0 16,15 2 0-16,-15-2-1 16,6 1 0-16,6 3 1 0,-3 3 1 15,4-3-3 1,-7 3 0-16,9-3 0 15,-6 6 0-15,0-4 1 16,3-2-1-16,0 3 0 16,-9-3 0-16,0-1 0 15,-6 1 0-15,7 0 0 0,-4 3 0 16,3-1 0-16,-3 2-1 16,9 1-1-16,-12-2 2 15,0 2-2-15,-3 1 2 16,6-4-3-16,0-2 3 15,-9 6-2-15,0-6 1 16,6 1-1-16,-6-5 0 16,0 4 1-16,0 0 1 0,0-6 0 15,0 2 1 1,0-2-1-16,0 0 0 16,0 3-2-16,0-3-3 15,0 0-4-15,0 0-4 16,0 0-9-16,3 0-17 15,-3-23-133-15</inkml:trace>
  <inkml:trace contextRef="#ctx0" brushRef="#br0" timeOffset="12835.46">23911 5919 2617 0,'0'0'150'0,"0"0"-119"16,0 0 330-1,9 5-186-15,21-1-95 0,-3 2-7 16,16-6-16-16,11 0-14 15,15 0-10-15,13 0-2 16,2 0-7-16,7 0 1 16,-6-2-7-16,-1-5-9 15,-24 1-9-15,-5-1 0 0,-7 3-21 16,-15 4-36 0,-15-3-68-16,-3 3-460 0</inkml:trace>
  <inkml:trace contextRef="#ctx0" brushRef="#br0" timeOffset="13058.29">24143 6189 3429 0,'0'0'129'0,"0"0"-97"16,0 0 22-16,0 0-1 15,0 0-18-15,22 0-18 16,14 0-9-16,24 0-3 0,28 0-5 16,2 0-9-16,61 0-54 15,-30 0-79 1,-15 0-1789-16</inkml:trace>
  <inkml:trace contextRef="#ctx0" brushRef="#br0" timeOffset="14510.19">4737 12160 3490 0,'0'0'168'16,"0"0"-130"-1,0 0-15-15,0 0 4 16,0 0-16-16,21 0-9 16,12 0-2-16,9-7 1 15,19-6 1-15,2 0-2 0,3-5 0 16,13-2 0-16,-7 5 1 16,1-5-1-16,-7 6-7 15,-5-1-15-15,-1 3-16 16,-15-2-19-16,0 2-51 15,-14-2-120-15,-7 4-1067 0</inkml:trace>
  <inkml:trace contextRef="#ctx0" brushRef="#br0" timeOffset="14909.16">5446 11817 2396 0,'0'0'887'16,"0"0"-729"-16,0 0-104 16,0 0-5-16,0 0-4 15,0 0-13-15,0 0-8 16,0 0-4-16,0 0-1 16,0 0-5-16,9 0-4 0,0 0-5 15,6 0-2 1,3 4-3-16,9 12 4 15,4-4-1-15,2 6 2 16,9-4-4-16,-3-1 3 16,-5-1-2-16,-1-4 0 15,-6 4-2-15,3-4 0 0,-18-2 0 16,0 6 0-16,-6-10 0 16,-6 5-2-16,0-5 2 15,0 8 0-15,0 4 0 16,-27 6 0-16,-9 13-1 15,-18 7-2-15,2 7-14 0,-17 8-29 16,8-12-43-16,16-17-651 16</inkml:trace>
  <inkml:trace contextRef="#ctx0" brushRef="#br0" timeOffset="48551.63">28420 8616 3110 0,'0'0'375'16,"0"0"-326"-16,15 0-12 16,6 0 4-16,22 0-19 15,-4 0-12-15,0 2-7 16,6 5 0-16,-5-2 1 15,-4 1-2-15,-3 3 0 16,9-3 5-16,-12 0 2 16,10 1 0-16,-7 6-3 0,-6-4-2 15,6-1-4-15,-9 1 0 16,-8 0 3-16,-4-6-3 16,-12 2 3-16,0 7-1 15,0-2 2-15,0 7 12 16,0 3-2-16,0 10-5 15,-6 7 2 1,-10 5 0-16,10 5 1 16,-6 1-4-16,0 9-4 0,3 1-1 15,3-2 0-15,-9-1-3 16,12 0 1-16,-3 0 1 16,0-9-2-16,-6 1 1 15,12-4-1-15,-3-2 1 16,3-3-1-16,-6-6 4 0,6-3-4 15,-6-3-1 1,0-5 1-16,-3-3 0 0,9 2 1 16,-6-5-1-16,-6-4 2 15,6 0 0-15,-3-1-2 16,-4-4 3-16,-5 3-1 16,-12 2-2-16,0-5 2 15,-12 1 0-15,-13-5 0 16,-8-2-2-16,-3 4 1 15,2-4-1-15,1 2 0 0,21-2 0 16,2 4-5-16,16-4-10 16,3 0-20-1,15 0-49-15,6 0-152 0</inkml:trace>
  <inkml:trace contextRef="#ctx0" brushRef="#br0" timeOffset="49259.94">29356 9203 3352 0,'-3'0'176'15,"-6"0"-129"-15,-6 0-9 16,0 19 9-16,-7 7-14 15,-5 6-11-15,9 7-12 16,-9-11-3 0,12-7-1-16,6-2 3 0,-6-9-1 15,15-1-2-15,0-9-1 16,0 0 2-16,0 0-1 16,0-14 3-16,21-19-9 15,6-7-2-15,-3-17-2 16,18-4-6-16,7-6 3 15,5 2-4-15,-9 6-2 16,7 12 7-16,-10 19 3 16,-9 9-2-16,-9 19 4 0,0 0-2 15,-15 33 0-15,0 17 3 16,-9 13 0-16,0 15 0 16,-9-5 0-16,0 0 0 15,-15-12 0-15,15-11 0 16,-9-9-31-16,3-14-30 15,0-16-66-15,12-11-561 0</inkml:trace>
  <inkml:trace contextRef="#ctx0" brushRef="#br0" timeOffset="49435.289">29320 9197 3327 0,'0'0'281'0,"0"-6"-246"16,0 6-15-16,33 0 4 16,12 0-14-1,12 0-10-15,22 0-20 16,-7 0-44-16,-17 0-112 0</inkml:trace>
  <inkml:trace contextRef="#ctx0" brushRef="#br0" timeOffset="49965.55">29905 9124 3106 0,'0'0'448'16,"-9"0"-404"-16,9 0-31 16,0 16 6-16,-6 6 19 15,6 17-6-15,-6-2-9 0,0 1-7 16,-6 5-8-16,6-9-8 15,0-6-2-15,-12-3-16 16,18-11-18-16,-3-2-18 16,-3-9-29-16,6-3-5 15,0-9-63-15,0-20-130 0,0-13 77 16,6-11 204-16,-3-1 205 16,21-5 39-16,-6 4-87 15,0 8-35-15,-3 11-43 16,-3 13-20-16,3 5-20 15,-9 13-10 1,6 5-12-16,0 0-8 16,4 0-8-16,-4 29 1 15,12 9-2-15,-3 18 0 0,6 2 0 16,-9 6 0-16,0 0 1 16,9-10-1-16,-11-8 0 15,2-13 0-15,0-13 3 16,-6-11-3-16,3-9 0 15,-3 0 1-15,9-21 0 16,-6-22 0-16,12-14 1 0,-5-6 0 16,-1-7-2-1,-9 2 0-15,3 12 0 16,-3 13-6-16,-6 16-14 16,-3 13-42-16,-3 14-74 15,0 0-871-15</inkml:trace>
  <inkml:trace contextRef="#ctx0" brushRef="#br0" timeOffset="50210.289">30536 9095 3360 0,'0'0'277'16,"0"0"-242"-16,0 0-16 0,0 21-6 15,0 5 3-15,0 9-4 16,0 6-1-16,0 5-10 16,-9-2-1-1,-3 1 0-15,-3-4-3 0,6-3-16 16,-16-9-15-16,10-9-29 16,0-2-77-16,3-12-1528 0</inkml:trace>
  <inkml:trace contextRef="#ctx0" brushRef="#br0" timeOffset="50962.9">30494 9180 3220 0,'0'0'190'0,"0"0"-106"16,0 0 4-1,0 0-26-15,0 0-26 0,0-3-14 16,0 3-4-16,0-2-3 15,0-2-8-15,-3 1-5 16,-3-5 1-16,-3 5-3 16,-4-3 0-16,1 4 0 15,6-2-1-15,-9 1 1 16,3 3-3-16,0 0 3 0,6 0-1 16,6 0 1-1,-9 0 0-15,9 0 0 0,0 0 0 16,0 0 4-16,0-2 9 15,0 2-1-15,0-6-2 16,9 0-4-16,0 0-2 16,18 0 2-16,3 0-4 15,13 0-2-15,2 3 1 0,0 3-1 16,1 0 0 0,-7 0 0-16,-6 0 0 15,-6 17-1-15,-9 7-3 16,-3 5 1-16,-15 3-1 0,0 0 2 15,0 7 2-15,-9-5-3 16,-15 8 2-16,-12-11 1 16,-6 2 0-1,-16-6 0-15,-14-7 0 0,-1-2 0 16,-5-4-3-16,-13-14-32 16,13 0-59-16,27 0-480 0</inkml:trace>
  <inkml:trace contextRef="#ctx0" brushRef="#br0" timeOffset="55474.219">21349 9130 1878 0,'-12'0'664'0,"-4"0"-504"16,4 0-30-16,-6 0 12 16,-6 0 0-16,15-6-38 0,-18 4-33 15,15-2-4 1,-9 2-5-16,-6-1-22 0,18-6-20 15,-19 6-7-15,1-6-5 16,3 4-3-16,-9-7-1 16,0 4 3-16,-7-2 2 15,-2-2 14-15,6 7-9 0,-3-1 1 16,-4 0-1-16,13 3-1 16,6-6-2-16,-12 3 5 15,15-2 4 1,-6-6-3-16,-1 2-4 15,4-1-3-15,-3-4-3 0,-6 0-3 16,9 4 1-16,-9-4 3 16,5 6 2-16,10-7-3 15,-9 6 1-15,9 0 2 16,-6-4-6 0,15-3-1-16,-12 7 0 0,15-5-3 15,-6 2 1-15,3-2 2 16,9 3-1-16,-6-4 1 15,6 6-3-15,0-5 3 16,0 5-3-16,0-8 0 0,0-5 0 16,0-1 1-16,6-6-1 15,9-3 0-15,-3 1 0 16,9-5-1-16,-3 1 1 16,-3 5 0-1,-3 5 0-15,9 1 0 16,-9 7 1-16,0-4-1 0,10 4 0 15,-7-1-1-15,9 4 1 16,0-3-2-16,3 4 2 16,-3 0-1-16,0-3 1 15,13 6 0-15,-4-6-1 16,-3 7 1-16,9-2 1 0,-6 2-1 16,13 1-1-1,-7 1 1-15,3 2 0 0,0 5-1 16,4-3-2-16,-7 3 1 15,12-5-2 1,-2 2 0-16,8 0 4 16,-9-3-5-16,16 1 2 0,-10 2 0 15,3-4 2-15,1 4-3 16,-13-2 4-16,3 2-3 16,0 0 2-16,-5 4 1 15,11-2-1-15,0 4 1 16,4-2 0-16,14-4 0 15,-12 3-3-15,16 0-3 0,-4 0-3 16,-2 0 3-16,-4 0-1 16,1-4 2-16,2 6 2 15,-6-11-3 1,13 6 0-16,-7-3 4 16,4 0 2-16,-1 3-3 15,-5 1 3-15,14-1 0 0,-12 0 0 16,7 0 0-16,-1 4 0 15,13-3 0-15,-4 4 0 16,1-3 1-16,5 2 6 16,-11-4 6-16,-10 3-4 15,-2-7-4-15,-16 8-1 0,9-3-4 16,-17 0 4-16,11-1 0 16,-12 4-1-1,6-6-1-15,4 4-2 16,2-2 1-16,-3 4 1 15,1-2-2-15,-1 2 0 16,-6 0 1-16,1 2-1 16,-7-6 0-16,-6 6 3 15,0-4-3-15,6 4 5 16,-5 0-2-16,-4-2 0 0,9-2-1 16,0 2 0-16,7-2-2 15,8 1 0-15,-6 2 1 16,1 1 1-16,8 0-2 15,-3 0 0-15,-3 0 0 16,1 0-1-16,-1 0 1 16,-6 0 0-16,10 0 0 15,-4 0 0-15,6 0 0 0,4 0 0 16,2 0 0-16,3 0 0 16,-2 0 0-16,5 0 0 15,7 0 0 1,2 0 1-16,1 0-1 0,-4 0 0 15,4 0 0-15,-1 0 0 16,-2 0 0-16,-1 0 0 16,3 0 0-16,1 0 0 15,-4 0 0-15,1 0 0 16,5 0 0-16,-2 1 0 16,-1 2 0-16,1 1 0 0,-4-2 0 15,4-2 1 1,-1 4 1-16,1-4 1 15,-7 0 1-15,-6 0 0 16,-2 2-4-16,-7 2 0 16,-2 2 1-16,2-4-1 15,3 4 0-15,-8 0 1 0,8 0-1 16,0 2 0-16,13 0 0 16,-7-2 0-16,4 4 0 15,-7 1 0 1,-3 0 0-16,-2 4 0 0,-4-3 0 15,0 6 1-15,-2-1-2 16,-4 1 1-16,0-3 0 16,3 2 0-16,-5 0 0 15,2-5 0-15,-18 6 0 0,-3-9 0 16,-9 3 0 0,-2-1 0-16,-4 0-4 15,-3 7 2-15,9-3 2 16,-9 5 0-16,12 4 0 0,0 3-1 15,-9-3 1-15,-9 1 0 16,15 1-2-16,-18 4 1 16,0 2-1-16,0 1 2 15,0 1 0-15,0 1 2 16,0 4-1-16,-6-1 2 0,-9 3-3 16,-6-3 0-16,3-3 2 15,-12 3-2 1,3-9 1-16,-7 0-1 15,-8-5 1-15,6 2 1 16,-3-3-2-16,-1-3 1 16,-5-2-1-16,-3-3 4 15,6-4-1-15,-13 2-3 16,-2-5 3-16,-6-2-3 0,5 7 1 16,-8-8-1-16,-1 3 2 15,4-1-2-15,3 1 1 16,2-3-1-16,1 1 0 15,-9-3 0-15,2 1 0 16,-5-2 1-16,-1-2-1 16,1 4 0-16,-3-4 0 15,-1 0 0-15,10 0 0 16,2 0 0-16,-2 0 0 16,0 0 0-16,-1 0 0 0,1 0 0 15,-1 0 0-15,-8 0 0 16,0 0 2-16,-7 0-1 15,-5 0 1-15,-1 0 1 16,1 0-2-16,5 0 1 16,10 0 1-1,-4 6-3-15,7-6 3 16,-1 0-3-16,16 2 0 0,-12-2 2 16,5 0 0-16,-2 0-2 15,3 0 1-15,-13 0-1 16,1 0 0-16,5 0 0 15,-8 0 0-15,0 0 0 16,2 0 0-16,4 0 0 16,14 0 1-16,1 4-1 15,-6-4 2-15,15 2-1 16,-7-2-1-16,7 0 0 16,-15 0 1-16,5 0-1 15,-8 0 0-15,3 0 0 0,5 0 0 16,-8 0 0-16,3 0 0 15,2 0 0-15,4 0 0 16,-6 0 1-16,2 0-1 0,-5 0 0 16,6 0 2-16,2 0-2 15,-2-2 3-15,0 2-1 16,11 0 1 0,1-4-2-16,6 4 0 15,-9-2 0-15,2-4-1 16,1 2 2-16,-6 2 0 15,6-2-2-15,-10 4 3 16,4 0-3-16,3 0-1 0,-10 0 1 16,13 0 0-16,-9 0 0 15,6 0 0-15,5 0 0 16,1 6 0-16,0-2 0 16,6 2 1-1,-4-4-1-15,1 2 0 0,6-2 0 16,-9 4 0-16,-3 0 0 15,5 2 0-15,-2-1 0 16,0-1 0-16,0 1 0 16,-1 4 1-16,7-3-1 15,0-2 0-15,3 2-1 0,-3 1 1 16,6 0 0-16,-4-3 0 16,-2 5 0-16,-3-1 0 15,0-4 0-15,2 2 0 16,-11 1 0-16,6-1 0 15,0 1 0-15,0 0 0 16,8-3 0-16,-11 0 0 16,12-4 0-16,-3 2 0 15,-1-4 1-15,4 2-1 0,-9-2 0 16,6 0 0 0,-6 4 0-16,-7-4 1 15,13 0-1-15,-9 6 0 16,6-6 1-16,-4 0-1 15,-2 0 2-15,0 0-2 16,-6 0 1-16,5 0-1 16,-5-10 0-16,12 2 4 15,-9 2-4-15,-1-6 2 0,7 6-2 16,-6 0 0-16,12 3 0 16,-1-2 1-16,10 2 0 15,0-3 0-15,15 3 2 0,3 0 0 16,-12 1 1-16,15-3-3 15,-3 4 0 1,0 1 1-16,0-4 0 16,-3 2-2-16,9 2 2 15,0 0-2-15,-6-4 0 16,6 4 1-16,-6 0 0 16,0-6 0-16,-9 4-1 0,12-1 0 15,-13-1 0-15,4 2 0 16,0-4 1-16,-3 3-1 15,3-6 0-15,-3 7 0 16,3-4 0-16,0 3 0 16,3 0 1-16,6 0-1 15,-3 0 0-15,0 3 0 16,6 0-1-16,0 0-1 0,-12 0-9 16,3 3-16-16,-3 14-29 15,3 1-208-15</inkml:trace>
  <inkml:trace contextRef="#ctx0" brushRef="#br0" timeOffset="56950.02">20914 8837 3046 0,'-12'-2'340'0,"9"-3"-241"16,-9 1-38-16,6 2-7 15,-9-2-15-15,15 4-20 16,-6 0-2-16,0 0 4 16,-6 0-6-1,-13 0-4-15,4 0-2 0,-12 0 5 16,-9 0-3-16,6 10-2 16,-13 6-1-16,13 4 0 15,-3 7-3-15,0 3 1 16,-1 10-2-16,-5 5-2 0,3 9 1 15,0 6-2-15,-7 4 1 16,16 10-1-16,6-1-1 16,-3 8 2-16,12 4-2 15,0 5 3-15,6 1 0 16,-4 3 3-16,10 3-4 16,0-7 1-1,0 1 0-15,6 0 0 0,0-6 0 16,0-1-2-16,0-7 2 15,6-1 0-15,6-8 0 16,10-7-2-16,-10-6-1 16,-9-4 0-16,21-10 1 15,-21-1-1-15,12-7 1 0,-9-5-1 16,3 2 0-16,-6-4 0 16,-3-9 0-16,0 4 0 15,0-12 0 1,0 0 0-16,9-6 1 0,-9 0 1 15,0-3 2-15,0 0-1 16,0 0 2-16,0 0 3 16,0-6-3-16,0-15-5 0,0-2 1 15,0 0-1 1,-9 2 0-16,-3-3 0 16,-12-2-2-16,0 3 0 15,9-3-1-15,-13-5-1 16,4 5 4-16,-3 0 0 15,6 5-1-15,3 1 1 16,-3 3 0-16,9 8 0 16,6 3 0-16,-3 3 0 0,6 3 0 15,3 0 0-15,0 0 0 16,-6 0 0-16,6 0 0 16,0 0 0-16,0 0 0 15,0 0 0 1,0 0 0-16,0 9-2 0,0 17 2 15,0 10 0-15,18 7 2 16,9 2 0-16,-6 4 0 16,21 1-1-16,-9-3 1 15,7 0-2-15,-7-7 0 16,0-5 1-16,-9-9-1 16,-3-2 2-16,-9-9-2 15,0-9 0-15,-6-6 1 0,4 0 1 16,-1 0 5-16,0 0 4 15,3-27-3-15,9-7-1 16,-9-17-3-16,9-7-4 16,-3-3 0-1,3-3-3-15,-9-5-7 16,-6 11-8-16,0-12-17 0,0 15-67 16,-6 4-1270-16</inkml:trace>
  <inkml:trace contextRef="#ctx0" brushRef="#br0" timeOffset="159613.57">28755 14645 3005 0,'-3'0'252'0,"3"0"-213"16,-6 0 11-16,6 0 23 0,0 0-30 15,0 0-31-15,0 0-7 16,0 0-5-16,0 0 3 16,0 0 5-16,0 0 3 15,0 0 5-15,0 0 15 16,0 0 12-16,9 0-8 15,21-4-7-15,16-8-5 16,2 1-8-16,33-7-4 16,10-5-1-16,21 2-5 0,17-8-1 15,7-4-1 1,6 5-2-16,-9-2 2 0,-15 2-3 16,-28 3-2-16,-23 2-5 15,-37-3-25 1,-18 6-45-16,-12 4-119 0</inkml:trace>
  <inkml:trace contextRef="#ctx0" brushRef="#br0" timeOffset="160229.54">29051 14325 3110 0,'0'0'267'15,"0"0"-214"-15,0 0-40 16,0 0 9-16,0 0-3 15,0 0-8-15,0 0-8 16,0 9 15-16,-12 8 3 0,-6 3 0 16,-15 4-4-1,-7 2 5-15,7 1 1 16,-6-3-6-16,0-2-7 16,5-3 1-16,4 1-4 15,3-6-2-15,6 0 0 16,-6-1-2-16,18 1 0 0,3-8-3 15,-6 0 0 1,12-6 1-16,0 3-1 0,0 0 4 16,0 3 5-16,12 2 5 15,12 7 2-15,9 6-2 16,12 5-3-16,1 0-7 16,20 4-4-16,-3-4-2 15,28-9-26-15,-13-5-74 16,-11-12-720-16</inkml:trace>
  <inkml:trace contextRef="#ctx0" brushRef="#br0" timeOffset="161747.28">25070 16718 3317 0,'0'0'170'16,"0"0"-138"-16,0 0-21 15,0 0 24-15,3 0-1 16,21 0-13-16,6 0-1 16,7 0-3-16,-1 0-6 0,3 0-2 15,12 0-3-15,1 0-1 16,5 0 5-16,12 0-2 15,1 0-1-15,5 0-3 16,1 0-3-16,2 0-1 16,1-4 0-16,-4-2 1 15,-2 2 0-15,-4-2-1 16,6-3 0-16,-11 2 0 16,-4-3 0-16,-2 1 0 0,-7 2 0 15,-3-4 0-15,3 3 0 16,-8-4 0-16,-1 3 0 15,-3 4 0-15,-6-3 0 16,-2 2 0 0,-1-1 0-16,3 5 0 15,-6-2 0-15,0 2 0 0,0-2 0 16,-8 2 0-16,8 2 0 16,-9-4 1-16,9-2-1 15,-3 4 2-15,-3-1 2 16,-3 3 0-16,-3-3 2 0,-2 3-4 15,-4 0 3-15,6 0 2 16,-3 0-1-16,3 0-2 16,-3 0 2-16,-3 0-6 15,-3 0 6 1,0 0-1-16,-6 0 1 16,6 0-1-16,-6 0 0 15,0 0-4-15,0 0-1 16,0 0-2-16,0-9-32 0,-18-2-60 15,3-4-689-15</inkml:trace>
  <inkml:trace contextRef="#ctx0" brushRef="#br0" timeOffset="164247.71">21343 14095 2678 0,'-6'0'489'0,"6"0"-383"16,0 0-63-16,0 0 22 15,0 0-16-15,0 0-14 16,0-4-5-16,0 2 0 15,0 2-5-15,12 0-9 0,0 0-1 16,9 0 4-16,-3 0 0 16,9 0-2-1,12 0-3-15,-2 0 1 0,11 0-7 16,3 0 2-16,16 0 2 16,-10 6-1-16,0-5-4 15,4 6-1-15,-4-5-3 16,-12 2-3-16,1-4 2 0,-7 0 0 15,0 0 2-15,6 0 0 16,-6 0-1-16,7 0-2 16,-7 0-1-1,-6 0 0-15,-6-6 1 16,-2 2-1-16,-7 1 0 16,3 3 0-16,-9 0 0 15,3 0-8-15,-15 0-7 16,0 0-29-16,0 0-37 15,0 0-124-15</inkml:trace>
  <inkml:trace contextRef="#ctx0" brushRef="#br0" timeOffset="165756.05">26839 14073 3118 0,'0'0'292'16,"0"0"-236"-16,0 0-40 15,0 0 5-15,0 0 0 16,0 6-3-16,0 14 13 0,0 8 5 15,0 3-6-15,0 7-5 16,0 8-6-16,0 10-1 16,9 6-3-16,-9 2-4 0,0 6-2 15,6-4-1-15,-6-6-6 16,0-4-1 0,6-12 0-16,-6-5 0 15,0-17-1-15,6-4 0 16,-6-9-11-16,0-9-12 0,0 0-17 15,0-17-24-15,0-13-339 0</inkml:trace>
  <inkml:trace contextRef="#ctx0" brushRef="#br0" timeOffset="166229.25">26887 14130 2867 0,'0'-3'499'0,"0"3"-445"16,-9 0-36-16,0 0 13 15,6 0-8-15,-9 16-9 16,-3 4 11-16,-3 5 1 16,-1 1 0-16,-8 1-9 0,3-4 5 15,9-6-8 1,0-2 2-16,3-7-6 16,6-2-2-16,6-6-1 15,0 0 1-15,0 0-1 16,0 0 7-16,0-2 1 15,0-22-7-15,12 1-8 0,15-13-5 16,0 14 2-16,-9-2 3 16,7 7-4-16,2 7 4 15,0 10-2-15,0 0-2 16,9 6-5-16,6 21 3 16,-5 4-13-16,11 14-23 0,-3-10-60 15,-21-9-471-15</inkml:trace>
  <inkml:trace contextRef="#ctx0" brushRef="#br0" timeOffset="178518.51">24992 14057 2486 0,'0'1'905'16,"0"4"-804"-16,0 0-76 16,0 12-17-16,0 1-2 15,-10 14 3-15,7 12 9 16,3 2-2-16,0 7 5 16,0 0-8-16,0-2-4 15,0-12-4-15,0 0-3 16,0-5-2-16,0-9 0 0,0-9-7 15,0-4-33-15,0-3-50 16,0-9-272-16</inkml:trace>
  <inkml:trace contextRef="#ctx0" brushRef="#br0" timeOffset="179065.479">24919 14105 2949 0,'0'-2'358'0,"0"2"-290"0,0 0-33 15,-6 0 8-15,0 0-13 16,0 0-16-16,-3 6 5 15,0 8 1-15,0-2 0 16,-6 2-4-16,15-7-5 16,0-1 2-16,0-5 1 0,0-1-7 15,0 0 3-15,0 0 3 16,0 0 14-16,0 0 7 16,15 0-10-16,12-14-20 15,-9-4-4-15,9 4-5 16,0-4 2-16,-8 10 3 15,8 2-5-15,-9 0 4 16,3 6-1-16,-6 0-6 16,9 0-8-16,-6 20 0 15,9 8-12-15,-5 7-16 0,2-3-57 16,-12-10-425-16</inkml:trace>
  <inkml:trace contextRef="#ctx0" brushRef="#br0" timeOffset="193043.06">27756 10067 3222 0,'0'0'253'0,"0"0"-200"0,0 0-20 16,0 0 4-16,12 0-6 15,9 0-13-15,13 0-6 16,2 9-2-16,12-3-4 15,-6 5 0-15,13 6-2 16,-1 8 1-16,3-3 1 16,1 8 1-16,14 5 2 15,-8 0-3-15,8 6-2 16,-6 5-2-16,-2 1 3 0,-4 6 0 16,-3 4 1-16,-2 1-2 15,-7 0 3-15,0 4-3 16,-11 0-1-16,5 4-3 15,-9-1 0-15,-3-4 1 16,-3 4-1 0,-9-4 0-16,4 0 0 15,-13-3 0-15,0 2 0 16,-3-5 0-16,-6 1 0 0,0-1 1 16,0-2-1-16,0 2 0 15,-6-4 0-15,-12 4 2 16,6-2-1-16,-16-1 1 15,16 1 1-15,-18-7 0 0,3 1 0 16,6 4 0-16,-12-8 1 16,-7 7-1-1,1-3 0-15,0 0 0 0,0-1-1 16,-7 1 2 0,-5 0 0-16,6-2-4 15,-6 1 4-15,-4-2-2 0,7 0 1 16,0-4 2-16,-1 5-3 15,7-5 0-15,-9 1-1 16,-1-3 1-16,10 1-1 16,-6-5 1-16,6 2-1 15,-10-4 1-15,13 0-2 16,0 1 2-16,3-7-2 16,15-3 1-16,-1-5-1 0,1-4 0 15,18-5 0-15,-12-4 1 16,6 0-1-16,9-4 0 15,-3 5 0-15,3-6 0 16,-6 0 0-16,6 5 0 16,0-5 1-16,-6 1-1 15,6 2 0-15,-18 3 0 16,18 0 0 0,-3 4 0-16,-9-2 0 15,6-2 0-15,-9 2 0 0,3 2 0 16,3-1 0-16,-1 3 0 15,-5-2 0-15,6 0 0 16,6-4 0-16,-3 2 0 16,0-6 0-16,0 2 0 15,6-2 0-15,0-2 0 0,0 0 0 16,0 4 0-16,0-4 0 16,0 0 0-1,-9 0 2-15,9 2-1 0,-6 2-1 16,6-4 0-16,0 3 1 15,0-3-1-15,0 0 0 16,0 0 0-16,0 0 3 16,0 0-3-16,0 0 3 15,0-15-1-15,0-5-2 0,0-11-2 16,0 3-1-16,6-8-2 16,3 1 5-16,9 3-1 15,-15-3 1 1,6 6 0-16,-3 9 0 15,3-1 0-15,-9 12 0 16,0 1 0-16,0 4-1 0,0 4-2 16,0 0 3-1,0 0 0-15,0 0 0 16,-9 16 0-16,-6 10 0 16,0 5 0-16,-6 5 1 0,0 1 1 15,3 1-2-15,0-3 0 16,3-4 3-16,3-5 0 15,6-8-3-15,-6-4 2 16,12-6 0-16,0-1-2 16,0-5 4-16,0 4-2 15,0-6 0-15,0 0 1 16,0 4-2-16,0-4-1 0,0 0 2 16,0 0-2-16,0 0 0 15,0 0 0 1,21 0 0-16,15 0 0 15,9 0 7-15,0 0-7 0,7-12-1 16,2-1-13 0,9-21-16-16,-2 5-62 15,-25-13-880-15</inkml:trace>
  <inkml:trace contextRef="#ctx0" brushRef="#br0" timeOffset="197029.57">27672 10170 3335 0,'-6'0'202'0,"6"0"-162"15,0 0-31-15,0 0-5 16,0 2-4-16,0 4 1 16,0 9-1-16,0 2 0 15,0 7 1-15,0 2 2 16,0 0 3-16,0 0 0 15,0-5 5-15,0-4-1 16,6-5 0-16,-6 1-1 16,0-7-3-16,0-6 1 15,0 2 5-15,0-2 2 16,0 0 0-16,0 0 2 16,0 0 3-16,0 0 1 0,0-2-3 15,0-20-7-15,0-7-6 16,0-5-4-16,0-8 1 15,-6-2 1-15,0 4-2 16,-3 5 0-16,6 4 0 16,3 9 1-16,-7 2-1 15,7 10 2-15,0 4 1 0,0-3 0 16,0 8-2-16,0 1 2 16,0 0-2-1,0 0 1-15,0 0-2 16,0-5 3-16,0 5-1 15,10-1-2-15,17-5 0 0,3 1-1 16,30-11 1 0,-5 4-50-16,-10-8-149 0</inkml:trace>
  <inkml:trace contextRef="#ctx0" brushRef="#br0" timeOffset="201299.979">30050 12420 3151 0,'0'0'392'15,"-6"0"-348"-15,6 0-34 16,0 0-3-16,0 9-7 16,0 26 4-16,0 14 8 15,18 13 5-15,-12 6-4 0,0 2 5 16,-3-3-6-16,-3-3-6 15,0-5-3-15,0-10-3 16,0-11 0-16,0-7-19 16,0-25-27-16,0-6-46 15,9 0-302-15</inkml:trace>
  <inkml:trace contextRef="#ctx0" brushRef="#br0" timeOffset="201514.13">30092 12438 2856 0,'0'0'605'15,"0"-4"-500"1,0-1-76-16,12-1-9 0,18 0-3 16,4-6-8-1,8 6-5-15,3-2-4 16,-6-1 0-16,1 4-20 15,-1-1-53-15,-3 6-46 0,-15 0-186 16,0 0-1078-16</inkml:trace>
  <inkml:trace contextRef="#ctx0" brushRef="#br0" timeOffset="201704.319">30077 12660 1388 0,'-3'3'1066'0,"-3"-1"-465"16,6 2-352-16,0-4-149 0,0 0-12 16,18 0-29-16,6 0-37 15,13 0-17-15,8 0-5 16,6-9-7-16,-12 4-80 16,-2-7-420-16</inkml:trace>
  <inkml:trace contextRef="#ctx0" brushRef="#br0" timeOffset="202610.19">29410 11490 3063 0,'6'0'416'0,"-6"0"-365"16,0 0-42-16,3 13-4 15,6 12 10-15,0 7 2 16,-3 9-4-16,-6 0-4 0,0 2-4 16,0 1-5-1,0-5 0-15,3 4-23 0,6-13-49 16,-3-9-262-16</inkml:trace>
  <inkml:trace contextRef="#ctx0" brushRef="#br0" timeOffset="202960.13">29896 11402 2598 0,'0'0'834'0,"0"0"-757"0,0 0-57 15,0 2-7-15,9 17 19 16,-3 1-2-16,6 8-9 16,3 10-8-1,-3-3-7-15,6 3-6 16,-2 1-6-16,-4 2-19 16,-12 3-32-16,0-6-76 0,0-18-555 0</inkml:trace>
  <inkml:trace contextRef="#ctx0" brushRef="#br0" timeOffset="203320.27">30373 11246 430 0,'0'0'2931'15,"0"0"-2751"-15,0 0-138 16,0 0-31-16,3 21 10 15,12 11 4-15,3 6-10 0,3 0-10 16,0 4-5 0,-6-2 0-16,10-1-24 15,-22-7-23-15,-3-4-34 16,0-3-130-16,0-14-1821 0</inkml:trace>
  <inkml:trace contextRef="#ctx0" brushRef="#br0" timeOffset="203628.37">30868 11145 3301 0,'0'13'202'0,"12"7"-153"16,-6 11 14-16,9 6-31 15,-3 7-20-15,0 3-5 16,3 0-7-16,-6 14-20 15,-9-10-47-15,9-17-219 0</inkml:trace>
  <inkml:trace contextRef="#ctx0" brushRef="#br0" timeOffset="206698.47">21889 10533 2898 0,'0'11'676'0,"0"1"-619"0,0 11-44 15,3 12 1-15,-3 12 10 16,9 14-5-16,-3 6-6 15,3 10-8-15,-3-1 0 16,-3-3-2-16,6-9-3 16,3-11 0-16,-12-14-17 15,6-17-20-15,-6-18-33 16,0-4-77-16,0 0-709 0</inkml:trace>
  <inkml:trace contextRef="#ctx0" brushRef="#br0" timeOffset="206917.17">21907 10553 3309 0,'0'0'294'0,"0"0"-266"15,9 0-4-15,15 0-2 16,15-3 2-16,7-3-12 15,2-4-8-15,9 5-4 16,-5-1-11-16,-10 4-37 0,0 2-67 16,-15 0-202-16,-15 0-653 15</inkml:trace>
  <inkml:trace contextRef="#ctx0" brushRef="#br0" timeOffset="207104.19">21922 10842 2694 0,'0'4'540'0,"0"-4"-436"0,0 0-31 15,3 0 10-15,24 0-1 16,13 0-46-16,8 0-19 16,9-9-17-16,22-2-15 15,-16 5-88-15,-9 0-503 0</inkml:trace>
  <inkml:trace contextRef="#ctx0" brushRef="#br0" timeOffset="207586.5">23736 10694 2963 0,'0'2'619'16,"0"4"-547"-16,0 12-65 15,0 10-6-15,0 10 14 16,0 13 4-16,6 1-8 16,6 7-7-16,3 5-4 15,-3-10 0-15,-12-6-14 16,15-10-36-16,-15-7-37 0,0-15-93 16,0-12-1482-16</inkml:trace>
  <inkml:trace contextRef="#ctx0" brushRef="#br0" timeOffset="207769.02">23712 10675 3425 0,'0'-6'132'16,"0"0"-93"-16,6-2 12 15,18 2-25-15,15 0-21 16,7 0-5-16,8 4 0 15,-6 2-10-15,16 0-30 0,-4 0-76 16,-18 0-451-16</inkml:trace>
  <inkml:trace contextRef="#ctx0" brushRef="#br0" timeOffset="207947.19">23802 10945 1078 0,'0'0'2213'16,"0"0"-2072"-16,9 0-81 15,19 0-11-15,14 0-31 0,33-6-18 16,-14-6-33-16,2-5-165 0</inkml:trace>
  <inkml:trace contextRef="#ctx0" brushRef="#br0" timeOffset="208536.53">26416 10501 3307 0,'0'0'287'0,"0"0"-250"15,0 0 4-15,0 0-11 16,0 0-13-16,0 17-8 16,0 18 3-16,0 6 0 15,0 11-5-15,0 7-3 0,0-1-1 16,0 0-2-1,0-4-1-15,0-10-3 16,0-3-22-16,0-13-46 16,3-12-74-16,-3-16-854 0</inkml:trace>
  <inkml:trace contextRef="#ctx0" brushRef="#br0" timeOffset="208762.24">26353 10550 2796 0,'0'-3'659'16,"0"0"-585"-16,0-7-15 16,24 5-2-16,3-3-39 15,12-5-15-15,7 6-2 0,-1 1-1 16,0 0-19-16,3 3-28 15,-5 3-61 1,-16 0-386-16</inkml:trace>
  <inkml:trace contextRef="#ctx0" brushRef="#br0" timeOffset="208960.34">26470 10758 2197 0,'0'0'1187'16,"0"0"-1085"-16,0 0-58 0,0 2 7 16,25 1-13-16,8 1-11 15,9-4-13-15,12 0-14 16,37 0-4-16,-19 0-75 16,-5-19-744-16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43:10.49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24859 3385 2512 0,'0'0'342'0,"0"0"-259"15,0 4-4-15,0-4 11 16,0 0-30-16,-3 0 23 0,3 0-3 15,0 0-16 1,0 0-18-16,0 0-6 0,0 0-7 16,0 0-7-1,0 0-3-15,0 0-1 0,0 0-5 16,0 0-9-16,0 0-3 16,0 0-2-16,-6 0-3 15,6 0 2-15,0-4-1 0,0 2 3 16,-6-2 0-1,6 4 3-15,0 0 1 0,0 0 1 16,0 0-3 0,0-2 1-16,0 2 1 15,0-4 5-15,0-2 0 16,15 5 0-16,15-2-6 16,15-1-5-16,13 2 2 15,23 2 0-15,28 0-1 16,33 0 5-16,54 0 7 0,-18-4 0 15,-6 2 1-15,-27-2-6 16,-43 4 0-16,-8 0-6 16,15 0-2-16,-31-2 1 15,-15 2-2-15,-17 0-1 16,-16 0 4-16,12 0-4 0,-24 0 2 16,3 0-2-16,-12 0 0 15,10 0 0 1,-13 0 2-16,0 0-2 15,-6 0 0-15,0 0-2 0,0 0 2 16,0 0 0-16,0 0 0 16,0 0-8-16,0 0-15 15,0 0-32-15,0 0-91 0</inkml:trace>
  <inkml:trace contextRef="#ctx0" brushRef="#br0" timeOffset="3628.63">16281 6721 3161 0,'-15'-7'237'15,"6"-6"-190"-15,6 7-23 16,-3-2 27-16,0 4-3 15,6 2-25-15,0 2-11 16,0 0-3-16,0 0-5 16,0 0-3-1,0 0-1-15,0 0-1 0,-6 6-2 16,6 27 2-16,-9 7 1 16,3 13 0-16,6 11 2 15,0 6-1-15,0-3 1 16,0-2-1-16,0-4 0 15,0-5-1-15,0-6 0 16,6-12 1-16,3-6-1 0,-9-6 0 16,6-4-16-1,0-12-36-15,0 2-85 16,-3-12-352-16</inkml:trace>
  <inkml:trace contextRef="#ctx0" brushRef="#br0" timeOffset="4112.74">16163 7225 1285 0,'-6'-2'1794'15,"6"-2"-1607"-15,0 4-98 0,0-2-4 16,0 2-21-16,0 0-25 16,0 0-19-16,0 0 0 15,0 0-2-15,0 0-9 16,0 0-4-16,0 0-5 16,0 0 1-16,0 0-1 15,0 0 0-15,0 11 0 16,0 13 0-16,6-1 3 15,-3 3 2-15,13 0-4 16,-7-8 5-16,0 2 0 16,0-1 1-16,-9-13 4 0,6-2-1 15,-6-4 1-15,6 4 5 16,-6-4 0-16,0 0-3 16,0 0-3-16,6 0-2 15,-6 0-3 1,9 0 0-16,-3 0-5 15,0 0 0-15,0 0 3 0,6 0-3 16,6-12 0-16,3-10-3 16,13-35-23-16,-7 4-57 15,-3 1-288-15</inkml:trace>
  <inkml:trace contextRef="#ctx0" brushRef="#br0" timeOffset="6089.929">18702 6547 3210 0,'0'0'157'0,"0"-4"-120"0,0 4 11 16,0-2 21-1,0 2-15-15,0 0-30 16,0 0-9-16,0 0 3 16,0 0-10-16,0 0-5 0,0 0-3 15,0 0 0-15,0 0 0 16,0 0-3-16,0 23 2 15,0 15-2-15,0 15 3 16,0 7-3-16,0 12 3 16,6 7 0-16,3 2 4 15,0-8-2 1,-3-2-1-16,6-10-1 16,-3-11 2-16,-9-6 1 0,6-11-3 15,0-7 1-15,-6-12-1 16,0-6 1-16,0-2-1 15,0-6-4-15,0 0-19 16,0 0-42-16,0-20-309 0</inkml:trace>
  <inkml:trace contextRef="#ctx0" brushRef="#br0" timeOffset="6506.03">18533 7046 2327 0,'0'0'1040'0,"0"0"-962"15,0 0-60-15,0 0-3 16,0 3 16-16,0 3-16 15,3 10-5-15,18 4 9 0,0 1 12 16,0 7-12-16,3 2-5 16,0 2-6-16,4 3-1 15,-1-6 4-15,-12-5 1 16,9-1-2-16,-12-3 2 16,0-5-3-1,-6-4-1-15,0-5 1 0,-6-6 2 16,9 0 3-16,-9 0 6 15,6 0 8-15,6 0-7 16,0-20-4-16,16-18-6 16,-4-11-11-16,6-13-10 15,24-27-24-15,-12 15-59 16,4 6-283-16</inkml:trace>
  <inkml:trace contextRef="#ctx0" brushRef="#br0" timeOffset="11031.93">17739 4966 3199 0,'0'0'245'0,"0"0"-198"16,0 0-29 0,0 0 16-16,0 0 18 0,0 0-19 15,6 0-15-15,3 0-4 16,15-3-1-16,-6 3-1 16,15-3-1-16,7 3-3 15,17-3 8-15,12 3-1 16,31-2-2-16,36 2-4 15,48-10 5-15,36 8-5 16,-11-4 2-16,-46 3-2 0,-52-1-4 16,-47 4-3-16,-4-2-2 15,-3-2 0-15,-11-2-2 16,-34 5-5-16,-12-14-25 16,-18-3-66-16,-28 0-503 0</inkml:trace>
  <inkml:trace contextRef="#ctx0" brushRef="#br0" timeOffset="12970.73">17039 6842 2733 0,'-3'0'688'15,"-3"0"-649"-15,-9 8-39 16,6 19-9-16,6 5 8 15,3 6 0-15,0 3 1 16,0-3 5-16,3-3 5 16,21-5 0-16,6-14 3 0,-3-10-4 15,6-6 8-15,0 0 16 16,-8-6 3-16,-4-24-23 16,-9-13-13-16,-9-5-3 15,-3-5-14-15,0 0 2 16,-9 6 2-16,-18 7 9 15,-13 9-2-15,-2 17-17 0,-6 14-44 16,3 0-154 0,11 6-524-16</inkml:trace>
  <inkml:trace contextRef="#ctx0" brushRef="#br0" timeOffset="13264.75">17419 6836 3335 0,'0'0'158'16,"0"0"-151"-16,0 3-7 15,0 18-3-15,0 5 2 16,0 6 1-16,0 6 0 16,0 2 0-16,0 3-1 0,0-9-18 15,6 0-97-15,-6-9-165 16,3-13-327-16</inkml:trace>
  <inkml:trace contextRef="#ctx0" brushRef="#br0" timeOffset="13638.16">17455 6746 2428 0,'0'-6'989'0,"0"-6"-925"16,0 5-36-16,0 6 14 16,9-5-7-16,3 1-29 15,9 5-6-15,-2 0 1 16,2 0-1-16,-3 0 0 0,-3 11-3 15,-6 3 3-15,6 0-4 16,-9-2 1-16,-6 5 2 16,0-6-5-16,0 5-2 15,0-4 7-15,0 2 1 16,-21-2 0-16,3-4 0 16,-6 8 3-16,-3-10-2 15,2-1 3-15,10-2 5 16,9-3-1-16,-3 0 2 15,9 0-9-15,0 0 5 16,0 0-4-16,0 6-2 16,0 0 0-16,21 5 0 15,19 7 1-15,44 17-1 16,-5-3-20-16,-4-2-116 0</inkml:trace>
  <inkml:trace contextRef="#ctx0" brushRef="#br0" timeOffset="15196.08">13553 6663 3487 0,'0'-2'114'0,"0"-2"-87"0,0 4-16 15,0 0 8 1,0 0-9-16,0 0-10 0,0 0-3 16,0 24-1-16,0 15 3 15,0 13 1-15,0 9 0 16,0 9 0-16,0 3 1 16,0-4-1-16,0-2 0 0,0-7 0 15,0-4-4-15,0-5-36 16,0-5-31-16,-12-18-112 15,12-12-367-15</inkml:trace>
  <inkml:trace contextRef="#ctx0" brushRef="#br0" timeOffset="15506.73">13405 7166 3112 0,'0'0'368'15,"0"0"-323"-15,0 0-8 16,0 0-6-16,0 0-12 16,0 0-11-16,0 4-1 0,18 18 5 15,0 5 6-15,9 6-7 16,-6-1-3 0,7-3-3-16,-4 0-5 0,-6-6 1 15,-3-2-1-15,-3-13 4 16,3-2 3-16,-3-6 8 15,-6 0 16-15,6 0 8 16,3-16-13-16,9-29-15 16,10-14-11-16,2-10-11 15,12-36-38-15,-9 17-88 16,-11 14-1148-16</inkml:trace>
  <inkml:trace contextRef="#ctx0" brushRef="#br0" timeOffset="20282.99">28499 2214 3123 0,'0'0'370'0,"0"0"-320"15,0 0-20-15,0 0 7 16,0 0-1-16,0 0-12 0,0 0-7 16,0 0-2-16,0 0 5 15,0 0-1 1,0 0-8-16,0 0-5 16,0 4-5-16,0 10-1 15,0 5-3-15,0 9 3 16,12 17 0-16,3 1 0 15,-3 9 0-15,-3 4 0 16,9 2 0-16,-6-4 0 0,0-9 1 16,-6-6-1-16,-6-4 0 15,9-14 0-15,-6-7-4 16,-3-5-25-16,0-12-30 16,0 0-67-16,0-18-1479 0</inkml:trace>
  <inkml:trace contextRef="#ctx0" brushRef="#br0" timeOffset="24865.51">29911 2165 3213 0,'-6'-3'183'0,"6"0"-141"0,0 3 12 16,0-3-4-16,0 3-10 16,0 0-24-16,0 0 4 15,0 0-1-15,0 0 3 16,0 0-2-16,0 0-2 16,0-3 0-16,0 3-2 15,0 0-5-15,0 0-5 0,0 0-3 16,0 0-3-1,0 0 0-15,0 0 1 16,0 0-1-16,0 0 0 16,0 0 0-16,0 0 0 15,0 0 1-15,0 0-1 16,0 0 0-16,0 0 0 0,0 0 0 16,-9 0-1-16,3 0-4 15,0 0-1-15,-9 14-5 16,12 23 7-16,-3 4 3 15,6 8-2-15,0-2 3 0,0 3 0 16,6-4-5 0,24-11 2-16,12-5 3 0,-2-16 0 15,11-5 4 1,-6-9-1-16,6 0-1 16,-11-21-2-16,-1-22-7 15,-15-7-4-15,-9-17-18 16,-15 0-6-16,0-4 17 15,-27 1 18-15,-21 12 7 0,5 13-2 16,-8 17-5-16,-3 13-1 16,-10 15-19-16,4 26-93 15,24 6-522-15</inkml:trace>
  <inkml:trace contextRef="#ctx0" brushRef="#br0" timeOffset="26312.04">30925 2262 3350 0,'0'0'142'15,"0"0"-96"-15,6-5 15 16,21-6-5-16,13 3-34 16,17-4-12-16,12 0-1 15,31 2-1-15,12-3-2 16,-1 1-1-16,7-2-3 16,-9 2-2-16,-19 6 0 0,-11-2-8 15,-28 2-26 1,-12-2-54-16,-18-2-201 0,-21-1-459 0</inkml:trace>
  <inkml:trace contextRef="#ctx0" brushRef="#br0" timeOffset="26583.44">31665 1887 3182 0,'0'0'371'0,"0"-2"-327"15,0 2-29-15,15 0 0 16,18 0 6-16,0 0 1 16,6 0-5-16,7 16-4 15,-4 9-4-15,0 3-5 16,-9-1-2-16,-18 2-2 16,1 3-3-16,-16 0-4 0,0 4 3 15,-37 7 0 1,-32 2-6-16,-16 8-19 0,-38 16-41 15,23-19-102-15,19-6-2423 0</inkml:trace>
  <inkml:trace contextRef="#ctx0" brushRef="#br0" timeOffset="27770.39">32682 1618 2989 0,'0'-5'457'16,"0"0"-379"-16,0 5 20 15,0-1-19-15,0 1-25 0,0 0-23 16,0 0-15-16,0 0-4 16,0 0-3-16,0 0-4 15,3 0-5-15,9 22 0 16,-6 19 0-16,9 18 0 15,9 18 5 1,-6 8-2-16,0-1-1 16,4-2-2-16,-10-12 1 15,3-6-1-15,-9-9-4 0,-3-11-9 16,-3-19-28-16,0-9-64 16,0-16-410-16</inkml:trace>
  <inkml:trace contextRef="#ctx0" brushRef="#br0" timeOffset="33169.51">28683 3128 2457 0,'0'0'678'16,"0"0"-531"-16,0 0-111 16,0 0 28-16,6 0 8 15,12 0-22-15,6 0-4 0,12 0-12 16,0 0-6-16,10-6-15 16,8-2-13-1,19-20-30-15,-19 9-74 0,0-5-682 0</inkml:trace>
  <inkml:trace contextRef="#ctx0" brushRef="#br0" timeOffset="33678.229">30110 2974 3161 0,'0'0'258'0,"0"0"-208"15,0 0-24 1,9 0 16-16,19 0-14 16,2 0-14-16,9 0-7 15,21-11-2-15,25-9-5 0,-16 4-51 16,-5-3-331-16</inkml:trace>
  <inkml:trace contextRef="#ctx0" brushRef="#br0" timeOffset="34463.83">32682 2649 2826 0,'0'0'600'15,"0"0"-534"-15,0 0-16 16,0 0 28-16,3 0-15 16,21 0-24-16,3 0-11 15,-3 0-10 1,16 0-3-16,11 0-9 15,3-6-6-15,37-13-7 16,-22-1-41-16,-2-1-163 0</inkml:trace>
  <inkml:trace contextRef="#ctx0" brushRef="#br0" timeOffset="158591.919">22272 10502 2910 0,'0'0'382'0,"0"0"-299"15,0 0-43-15,0 4-21 16,0-4 0-16,0 0-13 15,0 0 44-15,0 0-11 0,0 0-4 16,0 0-4-16,0 0 3 16,0 0-8-16,0 0-1 15,0 0-1 1,0 0-4-16,0 0-2 16,0 0-2-16,0 0-1 15,21 0-3-15,10 0-2 0,8 0-3 16,15 0-2-1,9 0 0-15,7 2-2 0,11 5 1 16,10-4 0-16,-1 0 0 16,13-3 0-16,-3 0-2 15,-4 2-1-15,4-2 2 16,-16 0-3-16,-8 0 5 16,-4 0 2-16,-11 0-2 15,-10 0 3-15,-12 0-4 16,-6 0 1-16,-2 0 0 0,-4 0-1 15,6 0 3 1,-9 0-2-16,-3 0 3 16,-3 0-1-16,3 0 0 15,-12 0 2-15,1 0-1 0,-10 0-2 16,0 0 1-16,0 0-4 16,0 0 0-16,0 0-3 15,0 0 1-15,0 0-1 16,0 0 0-16,0 0-12 15,0 0-10-15,0 0-11 16,0 0-18-16,0 0-106 0</inkml:trace>
  <inkml:trace contextRef="#ctx0" brushRef="#br0" timeOffset="161049.02">18140 8311 3124 0,'0'0'300'0,"0"0"-237"15,0 3-34-15,0 3 22 16,34 0-10-16,-4 0-14 15,18 0-10-15,9 5-2 0,10 1-4 16,11-4-4-16,1 4 0 16,-4-6-3-16,1-3-3 15,5-3-1-15,-2 0 0 16,-13 0-2-16,-9 0-23 16,1 0-7-16,-7-6-35 15,-21-6-55 1,6 7-363-16</inkml:trace>
  <inkml:trace contextRef="#ctx0" brushRef="#br0" timeOffset="161666.07">18143 8569 3313 0,'-3'-4'148'0,"3"2"-103"16,0-2 42-16,0 4-20 15,0 0-24-15,0 0-15 16,0 0-12-16,0 0 3 16,0 0-3-16,0 0 1 15,0 0 0-15,0 0 0 16,0 0 0-16,0 0-5 0,0 0-4 15,21 0-5-15,10 0-3 16,29 0 2-16,3 0 1 16,22 0-3-16,-1 0 2 15,1 0-2-15,-7 0-4 16,1 0-6-16,-7 0-8 16,-14 0-5-16,8-6-5 0,-30-8-49 15,0-7-132 1</inkml:trace>
  <inkml:trace contextRef="#ctx0" brushRef="#br0" timeOffset="166844.14">20244 7814 3343 0,'0'-4'184'0,"0"-2"-145"16,0 0 0-16,0-4-2 16,0 4-14-16,0 0-12 15,0-1-3-15,0 1 3 16,0-1-3-16,0-4 1 16,3 3-1-16,18-4-3 0,0 1-5 15,3-4 3-15,1 6-3 16,11 1 0-16,-6 4-3 15,-3 4-5 1,-6 0-5-16,-3 0-11 0,-3 12-5 16,-2 12 10-16,-13 5 7 15,0 0 2-15,0 3 2 16,-16 4 4-16,-14-3 4 16,-3-4 0-16,0-3-1 15,6-6 0-15,6-5 1 16,12-3 0-16,9-7 0 15,0 1 0-15,0-3-9 16,0 0 0-16,24 2-2 16,9-1 10-16,3-2 1 15,6 4 1-15,-2 0-1 16,-16 0 0-16,-6 3-7 16,-3 0 0-16,-15 2 0 15,0 4 3-15,-6 1 4 16,-36 4 0-16,5 2 1 0,-17-2 2 15,12-2-3-15,-9-14-13 16,23-4-50-16,4 0-228 0</inkml:trace>
  <inkml:trace contextRef="#ctx0" brushRef="#br0" timeOffset="167445.849">20745 7737 3180 0,'0'-8'262'16,"0"2"-207"-16,0 0 7 15,0-2 2-15,0-5-19 0,6 1-24 16,18-2-13-16,3 2-5 16,1 0-1-16,2 1-1 15,3 2 1-15,-6 4-2 16,-12 5-1-16,9 0-3 16,-12 0-15-16,-6 0-10 15,0 20 4-15,-6 9 12 0,0 10 7 16,-6 1 5-1,-27 5 1-15,3-4 0 16,-3-3 0-16,6-9 6 16,9-9 1-16,-1-8 1 0,13-5-3 15,6-2 0-15,0-5 1 16,0 0 3-16,19 0 6 16,11 0 3-16,9 0-9 15,6 0-9-15,0-5-15 16,19-8-42-16,-4 7-95 0,-21-6-1879 15</inkml:trace>
  <inkml:trace contextRef="#ctx0" brushRef="#br0" timeOffset="167677.7">21349 7725 3350 0,'0'0'119'0,"3"-2"-119"16,27 2-1-16,0-4 1 15,33-6-18-15,-8-3-150 16,-10 1-557-16</inkml:trace>
  <inkml:trace contextRef="#ctx0" brushRef="#br0" timeOffset="168134.44">21635 7199 3409 0,'0'0'192'0,"0"0"-151"15,0 0-30 1,0 0 6-16,0 14-3 16,12 16 1-16,16 13 2 15,-10 10-9-15,0 8-4 16,3 2-2-16,-15-2-1 16,0-8 1-16,3-7-2 15,-9-13 1-15,0-12-1 16,0-10 2-16,0-9-2 0,0-2 4 15,0 0 3-15,0 0 0 16,6-23-6-16,9-3-1 16,9 2-4-16,-6-2-3 15,10 5-2-15,5 13 0 16,-3 8 5-16,-3 0-1 16,0 0-4-16,-9 8-10 15,-5 13 4-15,2-3 4 16,-15 2 5-16,0 3 0 0,-15-8 2 15,-16 6 1-15,-14-10 0 16,-6 1-10-16,18-6-5 16,-1-6 3-16,10 0-13 15,24-18-17-15,0-14-175 16,36-3-1599-16</inkml:trace>
  <inkml:trace contextRef="#ctx0" brushRef="#br0" timeOffset="168286.91">22106 7506 3234 0,'0'0'221'16,"0"0"-177"-16,0 11-22 16,0 16 33-16,9 2-13 15,-9 7-18-15,9-4-15 16,-3 4-5-16,-6-14-4 16,3-4-22-16,-3-10-63 15,9-8-296-15</inkml:trace>
  <inkml:trace contextRef="#ctx0" brushRef="#br0" timeOffset="168423.12">22148 7279 3192 0,'0'0'230'0,"0"0"-196"16,0 0-34-16,0 0-60 15,13 0-207-15,2 0-992 0</inkml:trace>
  <inkml:trace contextRef="#ctx0" brushRef="#br0" timeOffset="168607.99">22314 7158 3281 0,'0'0'343'0,"0"0"-299"0,10 0-31 16,-10 0-5-16,9 14-5 15,0 27 8-15,6 6 4 16,3 12-6-16,-3 0-4 15,-9 6-5-15,0-8-9 16,-6-7-20-16,0 0-46 16,0-18-70-16,0-12-518 0</inkml:trace>
  <inkml:trace contextRef="#ctx0" brushRef="#br0" timeOffset="168736.12">22299 7495 3509 0,'0'-4'142'15,"0"2"-95"-15,0-4 1 16,15 0-26-16,28-6-12 0,29-2-10 16,1 0-50-16,-19-1-138 0</inkml:trace>
  <inkml:trace contextRef="#ctx0" brushRef="#br0" timeOffset="170039.76">21321 8413 3344 0,'0'-13'309'16,"0"0"-262"-16,0 7-12 16,0-3 5-16,10 6-15 0,-10 3-16 15,0 0-6-15,6 0-3 16,0 12-1-16,0 14-1 15,6 12 2-15,3 7 3 16,-6 4-2-16,12 3-1 16,-6-7 0-1,-3-4 0-15,-3-12 0 0,9-5 0 16,-12-10-1-16,-6-8 1 16,0-3-1-16,0-3 1 15,0 0 3-15,0 0-1 16,9 0 1-16,0 0-3 0,7-17 0 15,2-13-3-15,9-5-2 16,3-9-1-16,-3 1 0 16,12-2-2-16,1 7-5 15,-4 5-2-15,0 10 2 16,-15 9 4 0,3 9 5-16,-12 5-2 15,0 0 0-15,-2 11 2 0,2 12 1 16,-6 12 3-1,0-3 0-15,-6 4 6 16,6-1 1-16,-3-8-2 0,9-5-2 16,-6-6-3-16,-6-2 3 15,6-8-1-15,-3-3 0 16,6-3-2-16,6 0-9 16,-6 0 6-16,12-12 3 15,0-20-3-15,-6-9-10 0,10-3 9 16,-16 0 4-1,0 10 3-15,-3 7 17 16,3 15 5-16,-9 0-7 16,0 12-10-16,0 0-8 15,0 0-1-15,0 3-9 0,0 18 3 16,0 7 4-16,3 5 0 16,6-3-4-16,-3-4-7 15,6-5 0-15,3-10 5 16,-3-11-2-16,6 0-8 15,0-3 5-15,3-26-1 0,7-3-2 16,-19 0 13 0,9 1 4-16,-12 11 15 0,0 8 19 15,-6 7-4 1,0 5-14-16,0 0-16 16,0 0-6-16,0 0-1 15,0 15 5-15,0 6 1 0,0-8-4 16,0 2-4-16,3-5-9 15,6-8-13-15,-3-2 9 16,6 0 5-16,3-14 11 16,-3-12-3-16,3-2 6 15,-3 5 3-15,-6 8 6 16,-3 8 9-16,-3 7 2 16,0 0-15-16,0 0-2 15,10 13-1-15,-1 5-1 16,-3 5 1-16,-3-4-3 15,6-7-1-15,-9-11-3 16,6-1-3-16,0 0 8 16,6 0 3-16,3-18 1 0,-3-2-1 15,3-2 0 1,-3 9 4-16,0 1 1 0,-6 12-1 16,0 0-4-16,6 0-3 15,-3 10 3-15,3 5 0 16,4-1-2-16,-10-6 2 15,6-4-3-15,-9-4 0 16,15 0 3-16,-9 0-6 16,6-15 0-16,-3 0 6 0,-6 10 3 15,9-1 2 1,-9 6-3-16,3 0-2 0,15 0-13 16,1 8-13-16,-4-1-31 15,-3-5-357-15</inkml:trace>
  <inkml:trace contextRef="#ctx0" brushRef="#br0" timeOffset="170456.479">22761 7904 3535 0,'0'0'157'0,"0"0"-117"16,0 0-27-16,0 20-11 0,0 25-1 15,0 13 1-15,0 9 4 16,3 6-1-16,6-2-3 16,-9-9-1-16,6-18-1 15,-6-10 0 1,6-17 0-16,-6-11 0 16,0-6 2-16,6 0 4 0,3-1 6 15,3-18-6-15,-2-4-6 16,14 3-3-16,-6 4 1 15,9 8-2-15,-3 8-8 16,-3 0-2-16,6 8-5 16,-9 14 11-16,-11 3 0 15,-7 6 1-15,0-3-3 0,0 2 5 16,-25-3-2-16,-14-1 5 16,-3-6 2-16,6-8-1 15,-4-10 1-15,19-2 0 16,9 0-12-1,12 0-33-15,6-18-101 16,15-4-490-16</inkml:trace>
  <inkml:trace contextRef="#ctx0" brushRef="#br0" timeOffset="171095.15">22924 8479 3036 0,'0'1'334'0,"0"-1"-269"16,0 5 1-16,0-4 14 0,6-1-24 15,18 0-10-15,10 0-9 16,5-13-14-16,6-23-17 16,0-11-6-1,1-5-18-15,-7-1 0 16,-6 2 6-16,-12 9 12 16,-15 10 14-16,0 5 5 0,-6 11 1 15,0 8-10-15,0 8-4 16,-24 0-6-16,9 14-3 15,-3 18-3-15,-12 6 3 0,12 3 1 16,5 1 2-16,7-7-3 16,6-2-2-1,0-10-2-15,6-9-1 16,22-11 2-16,8-3-3 16,12-3-4-16,-9-29-10 15,13-9-2-15,-16-1-1 16,-6-1 12-16,-12 8 13 15,-6 7 1-15,-12 7 21 0,0 11 5 16,0 4-4-16,0 6-10 16,-6 0-7-16,0 0-5 15,0 0-4-15,-3 6-4 16,9 4 1-16,0-2 2 16,0-1 5-16,15-1 0 15,0-5 5-15,9 5 6 16,4 3-2-16,-4 1-6 15,3 2-1-15,-3 4-2 0,0 4 0 16,0 6 0 0,-6-1 0-16,-2 1 2 15,2-3-1-15,-12-5 2 16,-6-9 1-16,0-3 6 16,0-6 3-16,0 2 3 15,0-2 1-15,0 0-9 0,6 0-2 16,6 3-4-16,6 3-2 15,24-6 0-15,40 0-3 16,2-26-48-16,-2-12-203 0</inkml:trace>
  <inkml:trace contextRef="#ctx0" brushRef="#br0" timeOffset="178845.33">12050 11325 3121 0,'0'0'137'0,"0"0"-129"0,0 0 1 15,0 0 90-15,0 0-25 16,9 0-24-16,-6 0-11 16,12 0-1-1,-15 0-10-15,12-2-11 0,-3-2-1 16,-3 2-3-16,6-2 0 15,0 4 1-15,-3-2-2 16,6 2-5-16,6 0-2 16,1 0 0-1,-7 0-2-15,18 0 0 16,3 0-1-16,3 0 1 0,1 0 0 16,-4 0 1-16,6 0 0 15,-3 0 1-15,-9 0-3 16,-2 0 2-16,-1 0 0 15,-9 0 0-15,6 0 0 16,3 0-1-16,3 0 2 16,4 0-1-16,8 0-4 0,-3 0 3 15,6 0-3 1,1 0 0-16,-1 0 0 0,0 0 1 16,-9 0-1-16,13 0 2 15,-10 6-2-15,6-4 0 16,0 2 1-16,1-2-1 15,-7-2 2-15,-3 4-2 16,12-4 0-16,-8 5 2 0,-10-5-2 16,18 3 0-16,-15-3-1 15,7 3 1 1,-1 0 0-16,-6-3 0 16,12 0 1-16,-8 3-1 15,5-3 0-15,0 3 2 16,0-3-2-16,4 3 0 15,-10-3 0-15,3 3 0 16,0 6 0-16,-6-7 0 16,4 1 0-16,5 0 0 0,-3 3 1 15,-3-3-1-15,13 0 0 16,-10-1 0-16,-3 4 1 16,12-2-1-16,-8-4 0 15,-1 2 4-15,-6 2-4 16,6-4 4-16,-8 0-1 15,5 2-1-15,-3-2 3 16,9 0-2-16,-3 3 2 0,-2-3-1 16,11 3-4-1,-6 0 1-15,6 7 0 16,-5-8 0-16,11 3-1 16,-6-2 0-16,1 1 0 0,5-2 3 15,-9 2-3-15,4-4 0 16,-1 2 1-16,-3-2-1 15,3 0 0 1,-8 0 0-16,-1 0 1 0,-9 0-1 16,9 0 0-16,-6 0 1 15,1 0 1-15,2 0 1 16,6 0-2-16,-3 0-1 16,-2 0 3-16,11 0-3 15,-9 0 2-15,6 0-2 16,-5 0 0-16,-4 0 0 0,-6 0 0 15,3 0 2-15,3 0-2 16,-2 0 0-16,5 0 0 16,-9 0 1-1,9 0-1-15,1 0 1 0,-7 0 1 16,6 0-2-16,-3-2 0 16,-3-4 3-16,10 2-3 15,-13-1 3-15,9 2-1 16,-6 1 0-16,0 2-1 15,-2-6-1-15,-4 2 2 16,6 4-2-16,-3-3 1 0,-3 3-1 16,1 0 0-1,-1 0 1-15,3 0 1 0,-3 0 0 16,12 0 2-16,-9 0 1 16,13 0-5-1,-4 0 1-15,3 0 0 16,-6 0-1-16,1 0 0 15,-4 0 1-15,0 0 1 16,0 0-2-16,3 0 0 0,-2 0 0 16,-10 0 2-16,18 0-2 15,-18 0 2-15,9 0-2 16,1 0 0-16,-7 0 0 16,6 0 0-16,-3 0 1 15,3 0-1-15,7 0 0 0,-7 0 0 16,3-3 0-16,0 0 0 15,-6-3 0-15,4 4 0 16,-7-2 1-16,-6-2-1 16,6 1 0-16,6 2 1 15,-6-3-1-15,4 3 2 16,2 0-2-16,-6 1 1 16,3-4 1-16,0 3-2 15,0 0 0-15,-2 3 0 16,-1-3 1-16,0 3-1 15,-9 0 3-15,0 0-1 0,3 0 1 16,0 0-3 0,-8 0 3-16,5 0 0 15,-3 0-2-15,-3 0 1 16,0 0 1-16,0 0-3 16,-12 0 4-16,9 0-1 15,-9 0 2-15,0 0-1 16,0 0-4-16,0 0-2 15,0 0-3-15,0 0-5 0,0 0-17 16,0 0-25-16,0-3-175 0</inkml:trace>
  <inkml:trace contextRef="#ctx0" brushRef="#br0" timeOffset="180085.78">19188 11437 3098 0,'-24'-4'283'16,"2"-12"-224"-16,-14 1-1 0,15-12-11 16,-6-2-11-16,3-6-13 15,-16-12-9-15,4-5 3 16,0-14 29-16,-3-1-21 16,6-6-1-16,8 0 4 15,-2-2-13-15,15 2-3 16,3-2-7-16,3 6-3 0,6 4 2 15,0 4-3 1,0 2-1-16,6 4 2 0,21-2-2 16,4 5 0-1,2 3-1-15,15 2-1 16,-6 3 2-16,16 9 0 16,-1 2 0-16,3 5 0 0,1 3 0 15,2 5 1 1,6 8-1-16,-11 4 0 0,8 4 0 15,-2 4 1-15,2 0-1 16,-3 6 0-16,-2 20-3 16,-1 11 3-16,0 4-3 15,-2 14-1-15,2 3 0 16,-5 13-1-16,-19 3-4 0,3 4 0 16,-6-3 3-16,-6 5 4 15,-15 0 2-15,0-6-1 16,-12 4 1-16,0-9 0 15,0 2-1-15,0-7 1 16,-24-3 0-16,-15-6 0 16,-12-4 0-16,-19-11 5 15,-5-4 7 1,-16-4 0-16,-11-6-1 0,-4-2-5 16,7-9-3-16,2-13-1 15,6-2 0-15,13 0-2 16,9-11 0-16,-4-10-11 15,-5-8-34-15,14 9-56 16,13-1-275-16</inkml:trace>
  <inkml:trace contextRef="#ctx0" brushRef="#br0" timeOffset="182210.71">5715 13678 3485 0,'0'0'134'0,"0"0"-105"15,0 0 11-15,0 0-3 16,0 0-14-16,0 0-14 16,18 0-3-1,12 0 4-15,12-3-2 0,6-2-3 16,13 0 0-16,11-1-2 16,7 1-2-16,5 5 1 15,1 0-2-15,-1 0-2 16,1 0-12-16,-4 0-22 15,13 0-27-15,-28 5-80 16,-21-5-472-16</inkml:trace>
  <inkml:trace contextRef="#ctx0" brushRef="#br0" timeOffset="182546.02">6469 13329 3449 0,'-6'-2'176'16,"6"2"-140"-16,0 0-11 15,0 0-1-15,0 0-22 16,12 0-2-16,15 0 0 0,16 7 3 16,5 12-2-16,-6 6 1 15,12 1-2-15,-8 3 0 16,-7 0-1-1,-12 0-2-15,-3-2-3 16,-15-1 1-16,-3-3 4 16,-6 1 1-16,0 2-1 0,-33-3 1 15,-12 12 2-15,-25-3 2 16,-14 4-4-16,2-3 0 16,-2-2-29-16,-7 5-21 15,16-10-47-15,33-9-546 0</inkml:trace>
  <inkml:trace contextRef="#ctx0" brushRef="#br0" timeOffset="193523.31">20166 14073 1955 0,'0'0'406'16,"0"0"-324"-16,6 0-65 15,0 0 96-15,0 0-54 16,-3 0-19-16,6 0 12 15,6-5 18-15,-12 0-3 0,12-1 11 16,-9-1 38 0,-6 3 11-16,9 2 0 15,-9 2-35-15,0 0-30 16,0 0-14-16,0 0-9 0,0 0-3 16,0 0-5-16,0 0-7 15,0 0-11-15,-9 0-2 16,9 0-1-16,-6 0-3 15,-12 0 1-15,-6 0-4 16,9-2 3-16,-13 2 1 16,-5-4 1-16,3 2 1 15,-9-2-4-15,0 2-2 0,-7-2 0 16,1-1-4-16,0 2 0 16,-4 0 3-1,-5-2-3-15,18-1 3 0,-3-1 1 16,-4-5 4-16,22 4-1 15,-6-1-3-15,9 0-4 16,3 3 5-16,3 1 1 16,6 2 0-16,6 0 4 15,0 3-2-15,0-3-1 0,0 3 0 16,0-9-1 0,0 1-1-16,0-10-5 15,0 0 0-15,0-8 1 0,0-1 1 16,0 1-2-16,0-5 0 15,0-2 0 1,0-3 1-16,6-6 1 16,-3-6 1-16,6-5-1 15,0-5-2-15,0-3 0 16,0-6 1-16,3 2-1 16,9 3 1-16,-9 4-1 15,-6 14 0-15,9 3 0 0,-8 12 0 16,2 3 0-16,0 8 3 15,-3-1-3-15,0 9 1 16,3 0-1-16,-9 4 0 0,3 4-1 16,-3 2 1-16,9 0-1 15,-3 0 1-15,6 0 0 16,9 0 0-16,3 0 0 16,9 0 2-16,10 0-2 15,14 0 2-15,3 0-2 16,22 0 0-16,-4 0 2 15,1 0-1-15,11 0-1 16,-5 0 0-16,-1 0 0 16,-8 0 0-1,11 0 1-15,-2 0-1 0,5 0 0 16,1 0 0-16,6 2 0 16,8 10 0-16,-2-5 1 15,-4 0-1-15,4 9 0 16,-9-5 0-16,-1 1 0 0,-5 0-1 15,2 0 1-15,-5-1 0 16,5-2-3-16,4 0 0 16,-4 3 3-16,1-4 0 15,-1 1 0-15,-5 3 0 16,-1-6 0-16,-8 2 0 16,5-2-1-16,-2-3 1 15,-4 6 1-15,-2-7-1 16,2 2 0-16,13-2 1 15,-10 2-1-15,-2-4 0 16,5 2 0-16,-2 2 0 16,-1 4 0-16,7-5 0 15,-10 3 0-15,-3-3 0 0,-2 3-1 16,11-3 1-16,-14 5-2 16,-1-5 2-16,4 3 0 15,-7 0 0 1,3-1 0-16,-2 0 0 15,-1 2 0-15,-5-3 0 16,17-2 0-16,-18 1 0 0,4 1 0 16,-4-4-1-16,-6 0 1 15,4 0 0-15,-19 0 0 16,-6 0 0-16,12 0 0 16,-8 0 1-16,5 0 1 15,-6 0-2-15,-3 0 0 0,9 0 1 16,-5 0-1-16,-1 2 0 15,-6 2 2-15,3-2-2 16,-3 4 0-16,-9-3 0 16,3 0 0-1,-5-3 0-15,8 2 2 16,-12-2 1-16,6 0 0 0,3 0-1 16,0 0 0-16,-9 0 0 15,15 0 0-15,-2 0-1 16,-7 0-1-16,9 0 2 15,-6 0-2-15,3 0 0 16,-6 0 0-16,9 0 0 16,1 0 0-16,-1 0 0 0,-3 0 1 15,3-2-1-15,-12-1 0 16,3 0 0 0,-9 3 1-16,-3 0-1 15,-6 0 2-15,0 0 1 16,0 0-1-16,9 0-2 15,-9 0 0-15,0 0 0 16,0 0-2-16,6 0-2 16,3 12-1-16,-6 8 1 0,-3 6 1 15,0 7 1 1,0 5-1-16,0 11 2 0,0 2 0 16,0 4 2-1,-12 4-1-15,-3-4 0 0,6 1 1 16,-3-3-1-16,-3-4 0 15,-3-8 0-15,3-3 1 16,-6 0-1-16,18-9 0 16,-9-11 1-16,3-1-1 15,0-7 0-15,9-8 1 16,-3 0-1-16,3-2 0 0,0 0 1 16,0 0-1-16,-7 0 2 15,1 0-2-15,-9 0 2 16,3 0-2-1,-6 0 1-15,-3 0-1 0,-3 0 0 16,-18 0 0-16,8 0 1 16,-2 0-1-16,-12 0 0 15,0-4 1-15,-1 0-1 16,-8 2 0-16,6-4 0 16,-10 2 0-16,4-1 0 15,0 2 1-15,-4 0-1 16,4 0 0-16,-3-3 0 15,2 4 0-15,-8-5 0 0,9-1 0 16,-1 4 0-16,-2-4 0 16,-4 2 0-16,-5-3 0 15,6 6 0 1,-1-3 0-16,7 4 0 0,-3-1 0 16,-1 3 0-16,13-3 0 15,3 3 0-15,-10-3 0 16,10 3 0-16,-6 0 0 0,5 0 0 15,-5 0 0-15,-3-3 0 16,-4 3 0 0,13 0 0-16,-6-6 0 15,-3 6 0-15,-1 0 0 16,13 0 0-16,-6 0 0 16,11-3 0-16,-8 3 0 0,0 0 0 15,-3 0 0-15,5-3 0 16,-5 3 0-16,-3-3 0 15,5 1 0-15,1-2 0 16,3 4 0-16,0-2 0 16,2 2 0-16,1-4 0 15,-6 4 0-15,3-2 0 0,-1 2 0 16,4 0 0-16,-6 0 0 16,6 0 0-16,-4 0 0 15,7 0 0 1,6 0 0-16,-9 0 0 15,6 0 0-15,-10 0 0 16,10 0 0-16,-3 0 0 16,-3 0 0-16,-4 0 0 15,13 0 0-15,-6 0 0 0,3 0 0 16,6 0 0-16,-7 0 0 16,4 0 0-16,-3 0 0 15,0 0 0-15,0 0 0 16,-10 0 0-16,7 2 0 15,-3 2 0-15,0-4 0 16,3 2 0-16,-4-2 0 16,7 4 0-16,0-4 0 15,0 2 0-15,3-2 0 16,-10 0 0-16,7 3 0 16,0-3 0-16,-6 0 0 0,-4 0 0 15,7 0 0-15,-3 0 0 16,-3 0 0-16,-1 0 0 15,19 0 0-15,-15-5 0 16,12 1 0-16,-6-2 0 16,3 4 0-1,2-4 0-15,-5 6 0 16,0-4 1-16,9 1-1 0,-9 3 0 16,5 0 0-16,4 0 1 15,0 0-1-15,3 0 0 16,0 0 0-16,3 0 0 0,-3 0 1 15,3 0-1-15,-10-2 0 16,7 2 1 0,-3-3-1-16,-3 0 0 0,9 3 0 15,-3-3 2-15,-6 3-2 16,8-3 0-16,1 3 0 16,-6-3 1-16,3 3 2 15,0 0-3-15,-3 0 3 16,0 0-3-16,9 0 0 15,-7 0 2-15,4 0-2 16,6 0 1-16,-12 0 2 16,15 0-3-16,-6 0 0 0,6 0 2 15,0 0-2-15,-3 0 0 16,-3 0 0-16,3 0 0 16,0 0 0-16,-4 0 0 15,1 0 1-15,12 0-2 16,-9 0 2-1,3 0-1-15,3 0 0 16,0 3 0-16,-6-3 0 16,0 3 0-16,-3-3 0 0,0 3 0 15,0 0 0-15,0 0 0 16,3-1 0-16,6-2 0 16,-10 0 1-16,10 3-1 15,-9-3 0-15,12 4 0 16,-12-4 0-16,0 6 0 15,15-6 0-15,-9 2 0 0,3-2 0 16,0 4 0-16,-9-4 0 16,9 2 0-16,-9-2 0 15,3 4 0-15,6-2 0 16,-9-2 0-16,12 0 0 16,-3 3 0-16,6-3 0 15,0 0 0-15,0 0 0 16,0 0 0-16,0 0 0 15,-19 0 0-15,19 0 0 16,-9 0 0-16,3 0 0 0,-9 3 0 16,3-3 0-1,-9 3 0-15,12 3 0 0,-9-6 0 16,9 3 0-16,-3-3 0 16,0 3 1-16,9-3-1 15,-3 0-1 1,0 3 1-16,-3-3 0 0,9 0 0 15,-7 0 0-15,7 0 0 16,-6 0-2-16,0 0-1 16,0 0 0-16,6 0-4 15,-12 0-2-15,6 0-5 16,0 0-20-16,-6-9-82 16,12-12-823-16</inkml:trace>
  <inkml:trace contextRef="#ctx0" brushRef="#br0" timeOffset="195330.62">13344 12245 3324 0,'-6'0'175'0,"6"0"-103"0,0 0-2 16,0 0-13 0,0 0-16-16,0 0-12 15,6 0-8-15,1 0-6 16,14 0-2-16,6 2-1 0,-3 4 3 15,21-2-3-15,16 0-4 16,11 0-1-16,19 4-4 16,-7-2-1-16,7 1-2 15,-10-6 2 1,-5 4-2-16,-19-4 0 0,-12-1 1 0,-24 0-2 16,-6 0 2-16,-15 0-2 15,0 0-2-15,0 0-7 16,0 6-11-1,-15-1-12-15,-12-4-47 16,-6-1-307-16</inkml:trace>
  <inkml:trace contextRef="#ctx0" brushRef="#br0" timeOffset="199830.99">8703 12377 3397 0,'0'0'185'16,"0"0"-140"-16,0 0 15 15,0 0-3-15,0 0-22 16,12 0-17-16,0 0-10 16,6 0-2-16,9 0-1 15,18 0 1 1,13 0 0-16,11-5 0 0,22 4 0 15,11-3 1-15,16 4-3 16,-3 0 2-16,-4 0 0 16,-8 0-3-16,-10 0-1 15,-23 0-2-15,-7-2 1 16,-14 2-1-16,-16-4 1 0,0 2-1 16,-24-5 0-16,6 5 1 15,-3 2-1-15,-3 0-1 16,-3 0-11-16,6 0-17 15,-9 0-48 1,15 0-155-16</inkml:trace>
  <inkml:trace contextRef="#ctx0" brushRef="#br0" timeOffset="201345.07">15518 12247 3180 0,'0'0'393'16,"0"0"-337"-16,0 0-17 16,0-2 23-16,0 2-21 0,0 0-16 15,0 0-10-15,0 0-4 16,0 0-3-16,0 0-1 16,9 0-2-16,0 0 1 15,12 0 0 1,12 0 6-16,18 0-3 0,22 2-1 15,17 4-1-15,22 0-2 16,39 6-1-16,-9-6-3 16,21 3-1-16,-21-3 2 15,-25 1-2-15,7-1 0 16,-27 1 0-16,-25-4 0 0,-12-3 0 16,-29 0 2-16,-10 0-1 15,-18 0-2-15,-3 0 2 16,0 0-2-16,0 0-3 15,0 3-14-15,0 11-17 16,-3 0-30-16,-12-1-200 0</inkml:trace>
  <inkml:trace contextRef="#ctx0" brushRef="#br0" timeOffset="206414.94">6463 15110 2136 0,'-21'0'730'0,"3"0"-554"16,-3 0-44-16,9 0 36 15,0 0-87-15,-3 0-29 16,8 0 3-16,7 0 9 15,-6 0-14-15,6 0-7 0,0 0-13 16,0 0-3 0,0 0-6-16,0 0-3 15,13 0-4-15,17 0-6 16,24 0-4-16,24 0 2 16,22 0 0-16,48 2-2 15,45 4-3-15,-9 1 3 16,-15-1 3-16,-30 5 3 15,-42-6-4-15,-1 5-2 0,4-4-2 16,-37-2 0-16,-24 0-2 16,-5-4 0-16,-25 0 2 15,0 0-2-15,-9 0 0 16,6 2-3-16,-6-2-10 16,21 6-13-16,-9 0-72 15,9-2-162-15</inkml:trace>
  <inkml:trace contextRef="#ctx0" brushRef="#br0" timeOffset="-214016.72">3496 14535 3525 0,'-15'0'124'0,"-6"0"-110"15,15 6-9-15,-12 20-1 16,6 19-3-16,6 14 3 16,0 10 3-16,0 13 0 15,6 1-1-15,0-4-2 16,0-3-4-1,18-11-9-15,9-11-15 16,3-11-18-16,31-29-45 16,-10-12-134-16,0-2-2711 0</inkml:trace>
  <inkml:trace contextRef="#ctx0" brushRef="#br0" timeOffset="-213310.99">3695 14854 2499 0,'0'0'1031'16,"0"0"-964"-16,0 0-42 15,0 6 10-15,0 19-22 16,16 3-5-16,-1 7-3 15,3 4-2 1,-3 1-1-16,-6-7-1 16,-3-4-1-16,3-6 0 0,-9-10 0 15,0-6 0-15,0-7 0 16,0 0 0-16,0-5 5 16,0-30-5-16,3-18-13 15,12-8 6-15,0-6 0 16,9-4 3-16,3 18 4 15,-8 6 0-15,-1 19 2 16,3 16-1-16,-12 12-1 0,15 0-3 16,0 29 1-16,-3 15 2 15,-9 9-3-15,10 0 2 16,-16-7 1-16,0-6 0 16,0-13-2-16,-6-12 1 15,0-9-3-15,0-6 1 16,3 0 3-16,6-12 11 15,0-24-11-15,9-10-4 0,6-3-2 16,-3 7 1-16,6 10 2 16,-9 11 3-1,4 15 0-15,-10 6 0 16,0 0-1-16,9 30 1 16,-9 9-1-16,0 3 1 15,-3 6 0-15,6-1-5 16,-6-9-35-16,3-8-88 0,-6-13-690 15</inkml:trace>
  <inkml:trace contextRef="#ctx0" brushRef="#br0" timeOffset="-212704.38">4565 14840 3393 0,'-9'-6'255'0,"-3"4"-231"15,-10 2 10 1,4 0-7-16,-3 0-18 16,-3 14-9-16,-3 19 0 15,-6 5 0-15,9-1-1 16,2 1-15-16,10-5-8 0,6-13-16 16,6-2-2-16,0-12-9 15,0-6 6-15,6 0 20 16,22 0 7-16,-7-12-12 15,6-8-15-15,0-1 32 16,-6 6 13-16,-12 10 27 16,0 1 19-16,0 4-15 15,-9 0-20-15,12 0-2 16,-9 0 0-16,18 9-2 0,1 0-3 16,-7-3 1-16,9-6-5 15,0 0-17-15,3 0-11 16,6-24-3-1,-18-4 13-15,13-11 13 16,-13 6 5-16,-9 7 66 16,3 6-2-16,-9 6 0 0,0 8-13 15,0 2-19-15,0 4-20 16,-9 0-12-16,3 0-3 16,6 4-7-16,-6 10-14 15,6 4-20-15,0 3-2 16,6-8 14-16,12 2 25 0,6-3 0 15,6 2 7-15,-12-2-1 16,0 1 0-16,-3 4 1 16,-2 0 0-16,-13-2 0 15,0 3 0-15,0-6 0 16,0 2-16-16,-7-5-28 16,-23-9-35-1,-3 0-91-15,6-9-1341 0</inkml:trace>
  <inkml:trace contextRef="#ctx0" brushRef="#br0" timeOffset="-212213.94">4978 14337 3238 0,'0'0'368'0,"0"0"-333"16,6 6-25-16,3 33 27 0,9 7-5 15,0 14-9-15,1 13-11 16,8-1-8-16,-6-3 1 16,-12-4-5-16,0-10 2 15,-9-11-2-15,9-13-8 16,-9-15-8-16,0-6-2 16,0-10 4-16,0 0 14 15,0 0 2-15,0-18 5 16,0-12-7-16,0-7-3 15,0 5 3-15,6 1 0 16,3 9-3-16,15 7-2 16,-12 6-3-16,13 0-11 15,-10 9-3-15,-9 0 4 16,-3 0-4-16,-3 15 2 16,0 3 7-16,-24 4-5 0,-1-4 7 15,-11-3 9-15,12-4-1 16,6-4 3-16,6-7 4 15,3 0 1-15,9 0 10 16,0 0 1-16,0 0 2 16,21 0-9-16,6 2-9 0,3 2 0 15,9 4 0-15,-2 0 0 16,17-4-32-16,-15-2-62 16,-6-2-401-16</inkml:trace>
  <inkml:trace contextRef="#ctx0" brushRef="#br0" timeOffset="-211971.06">5383 14176 3445 0,'0'0'180'16,"0"0"-142"-16,12 14-15 15,27 33 4-15,12 12-3 0,16 16-11 16,-4 14-8-16,-9 11-5 16,-20 2 0-16,-22 3 0 15,-12 3-11-15,-52-8-19 16,-93 19-21 0,10-28-32-16,8-20-669 0</inkml:trace>
  <inkml:trace contextRef="#ctx0" brushRef="#br0" timeOffset="-198190.85">10501 14057 2958 0,'0'0'195'0,"0"0"-150"16,0 0 53-16,-6 0-2 0,6 0-52 15,0 0-26 1,0 0-5-16,-6 0 9 16,-9 0-4-16,3 0 0 15,-9 0 31-15,-6 0-10 16,6 0-16-16,-22 0-2 15,7 0-1-15,-3 0-9 0,-6 0-6 16,-1 0 3 0,-5 0-3-16,-9 0 0 0,2 0 0 15,-8-7-1-15,9 3 0 16,-10 0 0-16,4-2 2 16,3 0-1-16,2-3-1 15,-11 0 1-15,14-3-2 16,-2-3 0-16,-12 3 2 15,14-5-3-15,1 3 2 16,-3-4 0-16,5-2 0 16,7 5 1-16,-3-5-2 15,0-5 1-15,5 8 1 0,-5-5-3 16,0-2 0-16,5 1-2 16,7 3 0-16,-3-5 3 15,6 5-2-15,15-3 5 16,-6 5 0-16,8-6-1 15,1 4-2-15,3-1-3 16,-3-5 3-16,6-6-3 16,3-3 0-16,-12-3 0 15,18 1 0-15,-3-8 0 0,-3 5 0 16,0-5 0 0,6 4 0-16,0 3 0 15,0-3-3-15,0 6-1 16,0 2 4-16,6 5-2 0,3 2 2 15,15 1 0-15,-6 9 0 16,0-2 0-16,13 4 0 16,2 2 0-16,3 2-1 15,12 6 1-15,1-7-1 16,11 5 1-16,-3 1 0 16,16-1 0-16,-1 3 0 15,-8-5 0-15,11 4 0 16,6-1 0-16,-11 2 0 15,2 0 0-15,1-2 0 16,-4 1 1-16,4-2-1 16,-7 3 0-16,12 1 0 15,-5-2 0-15,-10 2 0 16,10-2 0-16,-10 2 0 16,4-1 0-16,-1 3 0 0,-3-3 1 15,-5 3-1-15,2 0 0 16,-9-6-1-16,10 6 2 15,-10 0-1-15,-3-3 0 16,13 0 0-16,-1 1 0 16,-3-4 0-16,4 2 0 0,-4-1 0 15,0-4 1-15,10 6-1 16,5 0 5-16,10 0-1 16,8 3-4-16,25 0 0 15,-6 0 0-15,8 0-1 16,1 0 1-16,0 0 0 15,-10 6 0 1,-2 0 1-16,-3 3-1 16,-13-3 0-16,-5-4 1 15,-7-2-1-15,-5 4 0 0,5-4 1 16,-5 0-1-16,2 0 0 16,6 2 0-16,7 1 1 15,12 6-1-15,-10-3 0 16,1 0 0-16,-1 2 0 15,10 5 0-15,-16-8 0 0,13 1 0 16,-1-1 0-16,4-1 0 16,-3 2 0-16,8-4 0 15,-2 1 0-15,3 3-1 16,2-1 1-16,-8 1 0 16,2 6 0-1,-5-6 0-15,3 1 0 0,2-1 0 16,4 2 0-16,-7-2 1 15,10-4-1-15,-9 2 0 16,2-2 0-16,-11 2 0 16,-1-4 0-16,-5 2 0 15,-13-2 0-15,-5 0 0 16,2 0 0-16,4 0-1 0,-10 0 1 16,9 0 1-16,-8 0-1 15,8 0 0 1,-2 0 0-16,5 0 0 15,-5 0 0-15,-7 0-1 16,3 0 1-16,1 0-2 0,5 0 2 16,-8 0 0-16,8 13 0 15,0-7 0-15,-5 0-2 16,2 0 2-16,4-1 0 16,-7-2-1-16,10-1 1 15,-10 2 0-15,0-4-1 16,4 2 1-16,-7-2 0 15,4 4-1-15,-1 2 1 0,-3 2-1 16,1-2 1-16,17 2 0 16,-14-1 0-1,20 5 0-15,-8-5-1 16,5 3 1-16,-2 1 0 16,-7-5-2-16,-3 0 2 15,-11 3 0-15,8 0 0 16,-14-4 1-16,-1 1-1 15,9 3 0-15,-5 0 1 0,2-1 1 16,0 4-2-16,1 3 0 16,-16-3 0-16,-3 2 0 15,0-2 0-15,-11 2 0 16,2-1 2-16,0 4-2 16,6 0 2-16,-5 3-2 15,5 1 1-15,0 1-1 16,-3-2 1-16,-3 2 0 0,1-7-1 15,-4 6 1-15,-3 0-1 16,3-7 1-16,0 7 1 16,0-4-2-16,-2-2 1 15,-1 2 0-15,-9-3 0 16,0-2-1-16,-9 0 0 16,-3-3-2-16,0 6-1 15,-6-4 0-15,0 7 3 16,0 5 4-16,0 1-2 0,0 2-1 15,-12 3 1 1,0 3-2-16,-12 4 0 16,15-4 0-16,-15 3 0 15,9-2 1-15,-19-2-1 16,16 1 0-16,-21 1 0 16,12-7 2-16,-6 0-1 15,-10-1-1-15,7-5 0 16,0-4 0-16,-12 0 1 0,2-5-1 15,1-1 1-15,-9-2-1 16,-1-2 1 0,-5-6-1-16,3 3 0 15,5-3 0-15,-8 0 0 0,-3 0 0 16,2 0 1-16,4 0-1 16,-3 0 0-16,-4 0 0 15,-2 0 0-15,-1 0 1 16,-2 0-1-16,-3-6 0 0,-1 1 0 15,4-1 0-15,-7 0 0 16,13 0 1-16,-6 2-1 16,-4-1 0-16,4-5 0 15,-4 4 0-15,-5 2 0 16,5-2 0-16,-5-6 0 16,-10 2 0-1,-2 2 0-15,2-7 0 16,-2 7 0-16,-10-3 0 0,10-2-1 15,-1 5 1-15,13-2 0 16,5-1 0-16,4 6-1 16,8-1 1-16,4-1 0 15,0-1 0-15,2 3 0 16,-2 0 0-16,0 3 0 16,-10-4 0-16,1-3 0 15,-7 3 0-15,-2-2 0 0,2-1 0 16,1 0 0-16,3 1 0 15,-1 2 0-15,10 2 0 16,3-4-1-16,8 4 1 16,-8 1 0-16,3 1 0 15,2-1 0-15,1 3 1 16,-6 0-1-16,-4 0 0 16,16 0 0-16,-9 0 0 15,11 0 0-15,4 0 0 0,-6 0 0 16,0-6 0-16,-10 3 1 15,-2-5 0-15,9 2 1 16,-1 3-1-16,-5 0 0 16,12 0 0-16,0 3-1 15,11 0 0 1,-2 0 0-16,6 0 0 16,-12 0 0-16,-4 0 0 15,7 0 1-15,-18 0-1 0,-3 0 0 16,-4 0 0-16,-2-3 0 15,5 0 0-15,-2 0 0 16,-3-4 0-16,-1 6 0 16,4-5-1-16,-3 2 2 15,-4 2-1-15,4-2 0 16,-10 1 0-16,1 1 0 16,0 2 0-16,-4-6 0 15,-2 2 0-15,-1-1 0 0,-5 3 0 16,-1-1 0-16,1-3 0 15,-4 2 0 1,4-2 0-16,14 4 0 16,-14-1 1-16,5 0-1 0,-5 1 0 15,-1-3 0-15,1 0 0 16,-7-3 0-16,4 4 0 16,2-1 0-16,10-1 0 15,-1 1 0-15,13 0 0 16,14-3 0-16,4 6 0 15,6 2 1-15,6 0-1 16,6 0 0-16,2 0 0 16,-2 0 0-16,0 0-1 15,-3 0 1-15,-3 0 0 16,-6 0 0-16,-7 0 0 0,7 0 0 16,-9 0 0-16,-4 0 0 15,1 0 0-15,0 2 0 16,-4-2 0-16,13 2 0 15,-12 4 0-15,0-1 0 16,5 0 0-16,-2 1 0 0,6 3 0 16,-4 3 0-16,13-1 0 15,-6 4 0 1,15-4 0-16,-6-2 0 16,11 6 0-16,-5-3 0 15,0 2 0-15,3-2 0 16,-9 5 0-16,0-3-1 15,-10 4 1-15,7-3 0 16,6 0 0-16,-9-4 0 0,5 3 0 16,-8-3 1-16,9-4-1 15,-3 2 0-15,12-3 0 16,-10 0 0-16,10-3 0 16,15 3 0-16,-12-1 0 15,9-1 0-15,-3-2 0 16,-3 2 0-16,3-2 1 15,6 2 1-15,-12-4 0 16,9 2 2-16,-4 0-2 0,4-2-1 16,12 4 0-16,0-4-1 15,0 0 0-15,0 0 1 16,0 0-1-16,0 0 0 16,0 0-8-16,0 0-6 15,0 0-20-15,0 0-42 16,0 0-127-16</inkml:trace>
  <inkml:trace contextRef="#ctx0" brushRef="#br0" timeOffset="-197193.73">9484 13699 3324 0,'-3'-6'228'0,"-3"0"-179"16,0 4-20-16,-12 2 7 15,9 0-18-15,-18 0-14 16,-3 0-3-16,-16 20 2 15,-17 2 3-15,0 15 4 0,-1-3 3 16,-14 11 6 0,5 7-2-16,-2 9-2 15,-4 9-2-15,7 3-7 16,3 10-2-16,11 5-1 16,10 2-3-16,6 5 0 15,24-3 3-15,2 6-1 16,16-5 1-16,0-5 1 15,0-3 2-15,0-4-4 0,16-8-2 16,2 0 0-16,9-6 1 16,0-2 2-16,6-6-2 15,-6-4 2-15,-2-4-3 16,-4-10 2-16,-3-4-2 16,3 1 0-16,-15-8 0 15,-3-9 0-15,6-3 0 16,-9-8 0-16,0-4 0 15,0-2-4-15,0-4 4 16,0 0 0-16,0 0 3 16,-9 0-1-16,-9-18-2 15,-6-7 1-15,-3-3-1 0,2 1 1 16,-2 4 1-16,-3 0 3 16,21 5 1-16,-3 7 1 15,-3-1 0-15,9 7-4 16,6 1-1-1,-6 1 0-15,6 0 1 16,0 3-1-16,0-3 2 0,-9 3 0 16,9 0 2-16,0 0-3 15,0 0 2-15,0 0-3 16,0 0-2-16,0 0-2 16,0 0-1-16,0 9-3 0,21 14 3 15,-6 10 2-15,6 1 1 16,3-1 0-16,-6 0-1 15,0-10 0-15,4-2-2 16,-13-13 1-16,3-6 1 16,0-2 1-1,-6 0 3-15,21 0 3 0,-3-20 0 16,9-14 0-16,3-7-4 16,7-12-2-1,-4-3-3-15,-3-28-9 0,6 11-24 16,-20 4-70-16</inkml:trace>
  <inkml:trace contextRef="#ctx0" brushRef="#br0" timeOffset="-193702.66">25453 13892 3173 0,'0'-12'245'0,"6"-2"-155"15,3-1-14-15,-3-5-10 16,7 5-19 0,-1 4-16-16,3-2-15 0,9 5-4 15,-3 2-2-15,12-1-1 16,-3 7-3-16,10 0 1 15,14 0-1-15,3 0 0 16,19 0-2-16,5 13-1 16,16 14 1-16,-4 5-3 15,10 8 1-15,-12 4-2 0,-7 8 1 16,-12 7-1 0,-8 6 0-16,-4 8 0 0,-2 3 0 15,-13 6 0 1,-12 5 0-16,-15 5-1 0,-3 7 1 15,-15 1 0-15,0 6 0 16,-21-5 0-16,-18 7 0 16,-6-4 0-16,-1-3 1 15,1-4-1-15,-15-3 0 16,5-9 1-16,1-6-1 0,-6-10 0 16,2 2 2-16,1-10-2 15,-3-8 0-15,14-6 3 16,-8-7 1-16,12-7-2 15,-7-7 2 1,7-1-2-16,-6-5 1 0,3 0-3 16,-7-6 1-16,7 1 1 15,3-3-2 1,6 0 0-16,2-6 2 0,4 2-2 16,3-2 0-16,0 3 0 15,3-3 1-15,3 0-1 16,2-4 0-16,7 4 0 15,-3-3 0-15,15-3 0 0,-6 0 0 16,6 6 0 0,0-6 0-16,0 0 0 0,0 0 0 15,0 0-5 1,0 0-6-16,6 0-9 16,15-11-22-16,25-28-51 15,-7 5-156-15,6-7-1843 0</inkml:trace>
  <inkml:trace contextRef="#ctx0" brushRef="#br0" timeOffset="-193338.12">25831 15760 3288 0,'0'-6'215'0,"-9"0"-138"16,9 2-16-16,-3 4-27 15,-4 0-15-15,-5 0-13 0,-9 10 0 16,-12 10 12-16,-9 6 4 16,0 3-4-1,-7 7-1-15,1 1-4 0,-9 0-5 16,8-1-2-16,10-4 3 16,3-1-2-16,9-9 0 15,12-1-3-15,3-12-1 0,12-3-1 16,0 3 0-1,0-7-2-15,0 4 3 16,6 6 0-16,27 5 5 16,12 9-2-16,15 5-2 15,16 0-1-15,-4-2-3 16,10 4 0-16,-1-7-16 16,10-2-29-16,-19-9-78 15,-11-13-641-15</inkml:trace>
  <inkml:trace contextRef="#ctx0" brushRef="#br0" timeOffset="-192548.76">27225 15258 3329 0,'0'-16'163'16,"0"-4"-111"-16,0-2 5 15,0-1-30-15,0 3-2 16,-9 5-11-16,-6 0-5 15,0 9-2-15,-6 3-5 0,-7 3-1 16,1 0-1-16,-6 29 0 16,12 24 0-16,-6 24 0 0,6 19 0 15,6 12 0-15,15 6 0 16,0 4 1-16,0-8-1 16,0-11 0-16,0-9-5 15,9-16-17 1,-9-18-5-16,0-20-23 15,-18-15-27-15,-10-21-163 0</inkml:trace>
  <inkml:trace contextRef="#ctx0" brushRef="#br0" timeOffset="-192161.16">26893 15792 166 0,'18'-6'3053'0,"9"2"-2901"16,6-2-88-16,16 4-27 15,5 2-27-15,9 0-10 0,-2 0-12 16,-4 0-83 0,-3 0-117-16,-23-3-40 15,-10-3 199-15,-15 3 53 16,-6-3 308-16,0 4-76 0,0 2-126 16,0 0-50-16,-15 0-30 15,-3 11-8-15,0 18 3 16,-7 4-4-16,16 1-3 15,9-5-2-15,0-3-2 16,0-8 2-16,0-5-2 16,6-13-3-16,22 0-2 0,-10 0-1 15,9-19-2-15,0-9-2 16,-15-11-4 0,-12 7 0-16,0 3-3 15,0 5 7-15,-33 10-5 16,-6 6-6-16,-1 8-8 15,7 0-9-15,6 0-43 16,15 0-66-16,12 6-424 0</inkml:trace>
  <inkml:trace contextRef="#ctx0" brushRef="#br0" timeOffset="-191875.711">27542 15701 3313 0,'0'-6'228'16,"6"6"-158"-16,3 0-16 15,3 0-26-15,6 3-15 16,12 23-7-16,4 10-1 16,2 4 0-16,-15 8-5 15,9-2 0-15,-27 0-1 16,6-7-3-16,-9-1 4 0,0-17 0 16,0-4-1-16,0-12 1 15,-9-5 7 1,9 0 15-16,-3-5 7 0,3-27-19 15,0-12-6-15,0-2-4 16,18-5-17 0,9 10-1-16,7 0-12 0,8 15-25 15,0 8-72-15,-9 10-382 0</inkml:trace>
  <inkml:trace contextRef="#ctx0" brushRef="#br0" timeOffset="-191450.79">28100 15815 3429 0,'0'-3'143'16,"-3"-3"-80"-16,3 6-16 16,-9 0-27-16,-3 0-15 0,0 26-4 15,-12 12-1-15,9 0 3 16,-6 7-1-16,3 3-1 15,18 0 2-15,0-7-3 16,0-3 0-16,0-9 0 16,21-2 0-16,21-12 0 15,6-13-7-15,-2-2-16 0,2-9-7 16,0-29 5-16,-12-5 5 16,-9-10 7-1,-11 2 13-15,-10 11 2 16,-6 6 25-16,0 9 3 0,0 7-5 15,-6 18-2-15,-22 0-13 16,-5 0-8-16,9 26-1 16,-3 11 0-16,9 3-1 15,3 1 0-15,15 4 0 16,0-7-3-16,45-7 3 16,27-13-24-16,4-10-80 15,-1-8-1281-15</inkml:trace>
  <inkml:trace contextRef="#ctx0" brushRef="#br0" timeOffset="-190904.741">28641 15928 3459 0,'-7'-12'139'0,"-5"8"-88"15,-3 4-11-15,-3 0-28 0,0 0-9 16,-15 10-3-16,6 21 0 16,6 7 0-16,6-3-2 15,5-1 2-15,10-4 0 16,0-7 1-16,10-8-1 16,20-9 3-16,9-6-3 15,12-12-10-15,-5-31-14 0,2-16-18 16,-18-12 4-16,3-8 14 15,-18-9 24 1,-3-6 0-16,-6 1 30 0,-3 8 13 16,6 15-6-16,-9 24 3 15,0 20-8-15,0 22-20 16,0 4-9-16,0 32-3 16,-9 35 0-16,0 21 0 15,-15 21 0-15,21 7 0 16,-3 8-5-16,6-17-15 15,21 8-16-15,9-33-30 16,10-28-86-16</inkml:trace>
  <inkml:trace contextRef="#ctx0" brushRef="#br0" timeOffset="-190659.741">29561 15440 3623 0,'0'0'101'0,"0"6"-79"16,0 38-16-16,0 17 5 16,0 24 6-16,0 9-7 15,0 5-7-15,-9 0-2 16,-6-15-1-16,6-10-20 0,-12-14-23 15,9-26-24-15,6-13-65 16,-3-21-698-16</inkml:trace>
  <inkml:trace contextRef="#ctx0" brushRef="#br0" timeOffset="-190411.89">29383 15916 3301 0,'0'-4'283'16,"0"-2"-239"-16,15 2 7 16,6 2-27-16,21-4-17 0,7 6-7 15,2 0-3-15,12 0-12 16,-11 0-25-16,2 0-29 15,-6 0-52-15,-5 0-177 16,-28 0-247-16</inkml:trace>
  <inkml:trace contextRef="#ctx0" brushRef="#br0" timeOffset="-190161.9">29827 15949 2393 0,'-12'10'504'0,"-4"-2"-197"16,-5 4-83-16,3 5-114 0,0 4-39 31,-6 0-18-31,9 1-22 0,9 4-14 15,-9-1-9-15,9-2-4 16,6-5-1-16,0-4-3 16,6-6 0-16,21-2 0 15,6-6-3-15,0 0-4 16,-2-12-1-16,-4-19-5 16,-6-10-4-16,-21-3 7 0,0-1 10 15,-9 5 0-15,-21 6 0 16,-10 7 0-16,-5 9 0 15,-3 18-25-15,18 0-82 16,5 0-549-16</inkml:trace>
  <inkml:trace contextRef="#ctx0" brushRef="#br0" timeOffset="-189720.3">30406 15364 3557 0,'0'-2'129'16,"0"2"-90"-16,0 0-11 15,-6 14-22-15,-3 35-5 16,-9 24-1-16,0 18 2 16,-9 15-2-16,6-1 2 15,-4-3-2-15,1-13 0 0,21-20 0 16,-3-16 0-1,6-24 0-15,0-14 0 16,0-15 0-16,0 0 2 16,0-15 5-16,27-20-4 15,13-6-3-15,5 7-3 16,3 3-5-16,9 21-4 0,1 6 0 16,-7 4 0-16,-12 0 7 15,-14 19 1-15,-19 7-8 16,-6 0 1-16,0 2 7 15,-13-1 4-15,-29-3 0 16,0-7 4-16,-12-3 5 16,-4-8-3-16,-2-6-1 0,18 0-5 15,15 0 0 1,14 0-3-16,13-2-35 16,0-13-56-16,22 4-419 0</inkml:trace>
  <inkml:trace contextRef="#ctx0" brushRef="#br0" timeOffset="-188957.3">30699 15940 3011 0,'0'0'264'15,"0"3"-156"-15,0-3-21 16,0 4-24-16,0-4-12 16,9 2-16-16,15-2 2 15,0 0-9-15,3 0-13 0,7-2-8 16,-10-12-5-16,3-11 0 16,-9 2-2-16,-3 3 0 15,-9 3 0 1,-6 1 10-16,0 7 1 0,-21 7-7 15,-9 2-4-15,-9 6 0 16,-10 28-1-16,13 17-2 16,9 8 0-16,21 2-6 15,6 0-4-15,6-8-1 16,39-13 1-16,22-11-10 16,29-23-45-16,-5-6-99 15,-7 0-2354-15</inkml:trace>
  <inkml:trace contextRef="#ctx0" brushRef="#br0" timeOffset="-188492.6">31921 15431 3377 0,'0'-8'175'16,"0"8"-103"-16,0 0-21 15,0 0-33-15,0 20-10 0,0 21-1 16,0 17 2-16,0 15-2 15,0 7-2-15,0-1-2 16,0 2-3 0,-18 3-1-16,3-11-19 15,-9 5-32-15,3-22-63 16,9-22-463-16</inkml:trace>
  <inkml:trace contextRef="#ctx0" brushRef="#br0" timeOffset="-188178.57">32253 15242 1431 0,'0'-4'1891'16,"0"4"-1763"-16,0 0-84 0,0 0-34 16,0 24-6-16,0 11-4 15,0 3 0-15,0 9-9 16,-15 8-31-16,12-11-138 15,-6-12-525-15</inkml:trace>
  <inkml:trace contextRef="#ctx0" brushRef="#br0" timeOffset="-187844.59">32268 15859 2890 0,'0'0'676'0,"-6"0"-617"0,6 0-21 16,-3-5-14-16,-9 0-24 15,-9 5-1 1,0 0-12-16,3 0 2 16,0 0 0-16,-3 12-2 15,15 7-3-15,0 3-1 16,6-2-15-16,0 11 9 0,0-3 4 15,21 11-11-15,9-7-2 16,-12 0 13-16,3-3 12 16,-9-2 6-1,-12-1-3-15,0-8 1 0,0 2 3 16,-36-3 0-16,-24-11-37 16,2-3-139-16,7-3-326 0</inkml:trace>
  <inkml:trace contextRef="#ctx0" brushRef="#br0" timeOffset="-187552.73">32489 16353 3564 0,'0'0'97'16,"0"4"-86"-16,-12-2-11 0,9-2-263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08T09:08:08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19154 16567 3034 0,'0'0'467'0,"0"0"-384"15,0 11-76-15,0 14-7 16,-9 15 0-16,4 16 13 16,2 19 2-16,-3 17 6 15,6 31-3-15,-6 36 5 0,6 23-4 16,-12-18-9-16,12-31-2 15,0-41-2-15,0-27-1 16,0 3-2-16,0 1-2 16,0-5-1-16,0-19 0 15,12-20-9-15,-12-13-19 16,0-27-44-16,0-21-44 16,-12-20-868-16</inkml:trace>
  <inkml:trace contextRef="#ctx0" brushRef="#br0" timeOffset="1140.9">19241 16569 2739 0,'0'0'461'0,"0"0"-344"16,0 0-41-16,0 0-5 15,9 0-17-15,-9 0-8 16,17 0-7-16,-5 0-9 16,23 0-1-16,11-2-11 15,12-5-3-15,24 0-6 0,5-5-2 16,15 4-3-16,2-3 0 16,15 5-1-16,3 3-1 15,-2 3 1-15,2 0-1 16,-12 0-2-16,-8 0 5 15,-21 0-5-15,-8 0-2 16,-15 3 2-16,0 3 0 16,-15-1 0-16,-11 1 0 15,0 0 2-15,-8-4 1 16,-13 4 2-16,-5 0-5 16,9-6 6-16,-15 1-2 15,0 3-1-15,5-4 0 16,-5 2 0-16,6 1-1 0,-6 1 4 15,9 4-4-15,-3 1 1 16,-6 5 1-16,0 8 3 16,0 6 1-16,0 14 0 15,0 3-3-15,0 10-2 16,0 9 0-16,0 7-1 16,0 1 0-16,-6 10-2 15,-3 0 0-15,3-5 0 16,1-1 3-16,-1-3-3 15,-3-5 0-15,3-4 1 16,3-5 2-16,-5-3-1 16,2-1 1-16,-3-10-3 15,6-3 3-15,-3-3-3 16,6-2 1-16,-5-12 1 16,-7 1 0-16,6-3-2 0,3-9 2 15,-3-2-1-15,1-4 2 16,-10-8-3-16,3 5 3 15,-5-3-1-15,-9 2-1 16,-6-2-1-16,-6 2 0 16,-8-2 0-16,5 1 0 15,-14 0 0-15,-9 3 1 16,3-6 1-16,-15 0-2 16,-2 0-1-16,-1 0 1 15,-8 0 0-15,-3 0-3 16,-9 0 3-16,1 0 0 15,-4 6 1-15,3 4-2 0,0 5 2 16,18-1-1-16,8-3 0 16,7-6 0-16,13-5 0 15,15 0-3-15,6 0-6 16,6 0-5-16,12-16-19 16,-4 2-28-16,10-10-57 15,8 11-239-15</inkml:trace>
  <inkml:trace contextRef="#ctx0" brushRef="#br0" timeOffset="2718.49">20534 16860 2059 0,'0'-6'890'0,"6"0"-629"16,0 0-147-16,0 5-17 15,-4-5-26-15,13 0-32 16,0 0-14-16,2 0-5 16,-5 6-3-16,2 0-8 15,-2 0-3-15,2 0-6 16,-14 0-9-16,6 0 3 15,-6 12 6-15,0-5 2 16,0 5-2-16,-6 2 1 16,-8-3 2-16,-4-4 1 15,4-2-3-15,-7-5-2 16,13 0 1-16,-1 0 0 0,9-9-5 16,0-1-6-16,0 4 9 15,0-8 2-15,0 9-2 16,9-1-3-16,-3 2-3 15,-4 2-1-15,-2 2-18 16,0 0-40-16,0 0-6 16,0 0-17-16,-2 0-168 15,-4 0-809-15</inkml:trace>
  <inkml:trace contextRef="#ctx0" brushRef="#br0" timeOffset="3851.86">21592 17023 3400 0,'-6'17'244'0,"0"15"-229"0,-6 12-11 15,10 15 9-15,-4 10 2 16,6 1-9-16,0 3-1 16,0-11-2-16,0-12-2 15,0-10-1-15,0-17 0 16,0-9-9-16,0-14-5 16,0 0-1-16,0-32-20 15,0-16-49-15,0-11 7 16,0-8 33-16,-6-3 20 15,0 5 24-15,6 16 34 0,0 7 27 16,0 16-12 0,0 16 3-16,0 10-21 0,6 0-11 15,6 0-2-15,8 22 3 16,-11 9-5-16,20 7-3 16,-12 1-5-16,3-2-4 15,-8-12-3-15,6-9-1 16,-4-2 1-16,-5-8-1 15,5-6-3-15,7-2 1 16,-4-30 2-16,9-7-10 16,6-6-8-16,-9-4-1 15,4 10 6-15,-19 14 12 16,1 11 1-16,6 14 6 0,-15 0 0 16,5 25 7-16,-5 14 4 15,0 12-4-15,3 3-4 16,-3 0-5-16,0-7-1 15,9-7-2-15,-9-9-1 16,0-8 0-16,6-10-9 16,0-13-29-16,14 0-47 15,-8-11-84-15,2-14-742 0</inkml:trace>
  <inkml:trace contextRef="#ctx0" brushRef="#br0" timeOffset="4055.55">22129 17138 3355 0,'0'0'172'0,"0"0"-135"0,0 16-21 15,6 16 38-15,0 0-7 16,0 13-17-16,8-2-11 16,-8-7-4-16,9-2-12 15,-10-9-3-15,1-3-10 16,-6-13-15-16,0-9-46 15,6 0-69-15,-6 0-420 0</inkml:trace>
  <inkml:trace contextRef="#ctx0" brushRef="#br0" timeOffset="4422.469">22426 17105 3583 0,'0'0'112'0,"0"5"-88"0,-9 21-14 16,3 11 12-16,6 8-8 15,0 12-5-15,0-2-4 16,0-4-1-16,0-2-4 16,0-16 0-16,0-8-8 15,0-11-6-15,0-8-10 16,0-6-37-16,0-22-56 15,0-7-562-15</inkml:trace>
  <inkml:trace contextRef="#ctx0" brushRef="#br0" timeOffset="4655.09">22388 17065 3434 0,'0'-5'169'15,"0"-1"-139"1,6-6 12-16,11 2-15 0,6 4-16 15,12 3-11-15,3 3-1 16,-9 0-4-16,-3 0-13 16,-14 15-10-16,-9 7 1 15,-3 5 3-15,-3 4 19 16,-26 5 5-16,-3-4 0 16,-6-5 1-16,6-5-1 15,15-6-39-15,2-4-136 16,15-6-2716-16</inkml:trace>
  <inkml:trace contextRef="#ctx0" brushRef="#br0" timeOffset="4953.72">22882 17150 3374 0,'0'-8'269'15,"0"2"-237"-15,0-2-14 16,-6 3 12-16,-9 0-12 15,4 5-13-15,-7 0-5 16,-8 5 0-16,-3 16 0 16,15 8 0-16,-4-2 0 15,4 3 0-15,14-5-3 16,0 0 3-16,0 3-6 16,26-6 4-16,-6 4 2 15,9-9 1-15,-8 6-1 0,-13-4 0 16,-8 3 1-1,0 4-1-15,-26-3 6 0,-26-1-6 16,-56-4-2-16,7-11-58 16,2-7-277-16</inkml:trace>
  <inkml:trace contextRef="#ctx0" brushRef="#br0" timeOffset="5625.19">19424 16285 3233 0,'0'0'228'16,"0"0"-189"-16,0 0-28 15,0 0-6-15,0 11 7 16,0 9 1-16,9 7 3 16,0 1-6-16,-9 2-6 15,8-3-4-15,-2-2-21 16,-6 4-37-16,0-7-68 16,3-4-560-16</inkml:trace>
  <inkml:trace contextRef="#ctx0" brushRef="#br0" timeOffset="5849.59">19825 16287 3283 0,'0'0'283'16,"0"11"-264"-16,0 3-19 15,6 15 24-15,-6 1-13 16,3 7-6-16,-3-3-5 16,0 1-25-16,0 1-37 15,0-10-87-15,0-11-652 0</inkml:trace>
  <inkml:trace contextRef="#ctx0" brushRef="#br0" timeOffset="6037.24">20063 16346 3391 0,'0'10'206'0,"0"3"-169"16,0 6-24-16,0 7 9 16,3 2-10-16,18 1-12 15,-7 2-6-15,4 0-44 16,-4-4-90-16,-8-12-760 0</inkml:trace>
  <inkml:trace contextRef="#ctx0" brushRef="#br0" timeOffset="6215.769">20427 16343 3413 0,'0'9'239'0,"0"8"-219"15,-6 5-12-15,6 9 2 16,0 0-10-16,0 4-2 16,6-1-40-16,-1-9-51 15,4-9-223-15</inkml:trace>
  <inkml:trace contextRef="#ctx0" brushRef="#br0" timeOffset="6382.46">20697 16335 3400 0,'0'15'241'0,"0"6"-224"15,0 10-10-15,0 4-4 16,0 1-3-16,3 4-54 16,11-9-84-16,-8-12-867 0</inkml:trace>
  <inkml:trace contextRef="#ctx0" brushRef="#br0" timeOffset="6690.19">20932 16905 3247 0,'0'0'181'0,"26"0"-170"0,0 0 7 15,24-6-18-15,-9-2-72 16,-1-3-230-16</inkml:trace>
  <inkml:trace contextRef="#ctx0" brushRef="#br0" timeOffset="6878.59">20961 17072 2509 0,'0'0'823'16,"0"0"-754"-16,18 0-59 15,5 0 32-15,9 0-42 16,6-4-39-16,-3-4-175 16,-15 5-1666-16</inkml:trace>
  <inkml:trace contextRef="#ctx0" brushRef="#br0" timeOffset="7057.19">20900 17401 3453 0,'0'0'159'0,"0"3"-147"15,21-3-8 1,16 0-1-16,7 0-3 0,14 0-51 15,-14-6-75-15,-7-2-441 0</inkml:trace>
  <inkml:trace contextRef="#ctx0" brushRef="#br0" timeOffset="7240.2">20871 17734 3277 0,'0'5'166'0,"0"1"-127"16,18-3-9-16,8-1 2 15,6-2-32-15,23 0-17 0,-11 0-61 16,-7-5-393-16</inkml:trace>
  <inkml:trace contextRef="#ctx0" brushRef="#br0" timeOffset="7393.76">20828 17982 3060 0,'0'3'403'0,"11"-3"-360"16,15 0-25-16,9 0-2 16,6 0-16-16,2 0-64 15,-11-8-149-15,-8-2-1770 0</inkml:trace>
  <inkml:trace contextRef="#ctx0" brushRef="#br0" timeOffset="7907.14">19456 18024 3428 0,'-6'9'133'0,"6"5"-102"15,-8 12 10-15,8 4-9 16,0 12-14-16,-9 3-7 16,9 6-10-16,0-12-1 15,0 5-35-15,0-13-57 16,9-23-275-16</inkml:trace>
  <inkml:trace contextRef="#ctx0" brushRef="#br0" timeOffset="8099.62">19776 18077 3440 0,'0'0'257'0,"0"0"-228"16,0 6-20-16,0 14 5 15,0 5-5-15,0 10-3 16,0 5-6-16,0-2-5 16,0-6-20-16,0-5-49 15,0-9-145-15,3-12-1296 0</inkml:trace>
  <inkml:trace contextRef="#ctx0" brushRef="#br0" timeOffset="8274.17">20005 18064 3438 0,'-5'13'260'0,"-1"2"-235"15,0 11-13-15,6 10 3 16,0 0-10-16,0 2-5 16,0 0-12-16,12-6-21 15,8-6-65-15,-8-15-223 0</inkml:trace>
  <inkml:trace contextRef="#ctx0" brushRef="#br0" timeOffset="8438.71">20299 18148 3394 0,'0'0'192'16,"0"6"-152"-16,9 17-3 0,-9 4 0 15,5 4-20-15,-5 0-13 16,0 1-4-16,0-6-21 15,6-15-47-15,0-6-92 16,3-5-1036-16</inkml:trace>
  <inkml:trace contextRef="#ctx0" brushRef="#br0" timeOffset="8589.51">20534 18179 3413 0,'0'11'198'15,"0"9"-157"-15,0-6-18 16,0 10-1-16,0 1-22 0,0-6-14 16,0-5-38-1,6-9-114-15</inkml:trace>
  <inkml:trace contextRef="#ctx0" brushRef="#br0" timeOffset="8723.66">20633 18266 3454 0,'-6'26'166'0,"0"-3"-130"16,-2 2-25-16,2-2-11 15,6-12-49-15,0-11-246 0</inkml:trace>
  <inkml:trace contextRef="#ctx0" brushRef="#br0" timeOffset="9348.88">18759 16811 3400 0,'20'0'151'15,"6"0"-125"-15,3 0-15 16,21 0 0-16,5 0-11 0,3-6-14 16,12 4-52-16,-24 2-52 15,1-6-574-15</inkml:trace>
  <inkml:trace contextRef="#ctx0" brushRef="#br0" timeOffset="9528.19">18930 17001 3137 0,'0'0'255'0,"0"0"-207"16,6 2-39-16,17-2 24 16,15 0-4-16,14 0-29 15,9 0-11-15,-2 0-42 16,-16 0-196-16</inkml:trace>
  <inkml:trace contextRef="#ctx0" brushRef="#br0" timeOffset="9714.68">18805 17373 3249 0,'0'0'171'15,"29"0"-137"-15,3 0-5 16,12-3-12-16,5-6-17 16,4 4-35-16,-7 5-77 15,-20-5-512-15</inkml:trace>
  <inkml:trace contextRef="#ctx0" brushRef="#br0" timeOffset="9888.13">18898 17593 3343 0,'0'0'144'16,"27"0"-144"-16,2-4 0 16,29-7-8-16,-12 1-167 15,-5-1-1784-15</inkml:trace>
  <inkml:trace contextRef="#ctx0" brushRef="#br0" timeOffset="10062.61">18893 17846 3198 0,'0'6'171'15,"5"0"-146"-15,10 0 10 16,26-4 1-16,-4-2-36 15,27 0-37-15,-14 0-64 16,-15-14-633-16</inkml:trace>
  <inkml:trace contextRef="#ctx0" brushRef="#br0" timeOffset="12499.96">25744 11961 2777 0,'0'4'605'15,"0"-2"-540"-15,0-2-46 16,0 0 22-16,0 0 25 15,5 0-16-15,-5 0-7 16,0 0-12-16,3-2-9 16,9-10-10-16,-12-7-1 15,12-4-2-15,-9-12-1 16,11-6-3-16,12-11-1 16,6-8-1-16,12-15-1 15,25-6-2-15,13-10 0 16,43-21 1-16,43-15-1 0,33-8 0 15,5 2 0 1,-37 31-5-16,-56 35-2 0,-49 32-5 16,-21 14-4-16,-14 1-1 15,0 2-3-15,-5 7-14 16,-24 11-29-16,-6 0-52 16,-20 0-156-16</inkml:trace>
  <inkml:trace contextRef="#ctx0" brushRef="#br0" timeOffset="12919.39">26810 10678 3173 0,'0'0'280'16,"9"0"-236"-16,11 0-17 15,0 0 6-15,1-3 4 16,19-2-8-16,-2 3-11 15,-3 2-3-15,6-4 1 0,2 4-4 16,-14 0-7-16,3 0-1 16,-6 0 2-16,1 0-2 15,-16 0-3-15,-2 0-1 16,-9 0-4-16,0 14 4 16,0 14 2-16,-18 16 2 15,4 9-1-15,-12 6-3 16,-21 20-7-16,18-14-63 15,3-18-217-15</inkml:trace>
  <inkml:trace contextRef="#ctx0" brushRef="#br0" timeOffset="14408.66">28048 9255 3425 0,'0'14'141'16,"0"11"-134"-16,0 14-6 16,8 15 19-16,-5 11-4 15,12 6 1-15,-9 4-4 16,5 2-4-16,4-6-3 0,-6-7-3 16,-4-8-3-16,-5-8-17 15,9-14-27-15,-9-15-68 16,0-9-426-16</inkml:trace>
  <inkml:trace contextRef="#ctx0" brushRef="#br0" timeOffset="14947.75">28687 9212 3343 0,'0'-6'182'0,"-6"-1"-148"16,0-2 0-16,-2 3-6 15,8 6-15-15,-9 0-12 0,-14 0-1 16,-4 0-3 0,7 20 3-16,-15 2 0 0,12 7 5 15,6-2 1-15,-7 7-1 16,21 1-3-16,-2 4-1 15,5-1 2-15,5 0-3 16,22 4-3-16,7-5-6 16,13-4-9-16,2-2 6 15,1-5 12-15,2-1-3 16,-17-1 1-16,-9-3-4 16,-6-1 6-16,-14-3-3 15,-6 6 3-15,-11-3 0 16,-21 2 5-16,-12 3 0 15,-8-7-5-15,-6-7-11 0,-9-11-15 16,6-3-63-16,17-19-483 16</inkml:trace>
  <inkml:trace contextRef="#ctx0" brushRef="#br0" timeOffset="15496.76">29038 9255 3499 0,'0'0'159'15,"0"0"-125"-15,0 0-22 16,0 10-11-16,0 21-1 16,0 18 2-16,0 13 6 15,0 11-2-15,-11 0-3 16,5-3-1-16,-6-4-2 16,4-15 1-16,2-17 1 15,-3-9-2-15,3-14 0 16,6-8 2-16,0-3-2 15,0-3 3-15,0-28-3 0,0-19-11 16,0-25-2-16,6-9 3 16,3-12 5-16,2 0 5 15,4 12 0-15,-9 14 5 16,5 21 1-16,-8 16 2 16,6 15-4-16,6 13-3 15,-4 5-1-15,7 3-3 16,8 28 2-16,9 16 1 15,5 16 7-15,-2 11-1 16,3 1-2-16,-1 4 1 16,-8-13-5-16,-17-8 0 15,8-13-4-15,-11-14-10 16,-1-19-30-16,-11-10-71 0,0-2-257 16</inkml:trace>
  <inkml:trace contextRef="#ctx0" brushRef="#br0" timeOffset="15655.49">29099 9505 3261 0,'0'0'253'0,"0"0"-201"15,0 3-17-15,0 0 5 16,0 5-16-16,21-4-2 16,11 0-9-16,17 0 0 15,33-4-13-15,-10 0-9 16,1-12-111-16</inkml:trace>
  <inkml:trace contextRef="#ctx0" brushRef="#br0" timeOffset="16584.55">28864 10261 3346 0,'-6'-8'181'0,"-2"-1"-145"0,8 4-1 15,-9 1 17-15,9 4-35 16,0 0-17-16,0 31-2 16,0 13 2-16,0 16 1 15,0 15 1-15,0 1 3 16,0 6 1-16,0-7-6 15,0-3 1-15,0-11-1 16,0-10-22-16,0-3-34 16,0-17-53-16,-3-15-162 0</inkml:trace>
  <inkml:trace contextRef="#ctx0" brushRef="#br0" timeOffset="16863.87">28643 10758 1315 0,'0'0'2040'16,"0"0"-1905"-16,0 0-100 15,0 0-11-15,0 0-2 16,6 6-7-16,12 13 9 16,2 3 1-16,0 4-8 15,-5-1-6-15,8 0-3 16,-6-5-4-16,-5-3 0 15,3-9 2-15,-4-4 10 16,-2-4-9-16,14 0 7 16,-5-12-11-16,14-19 0 0,5-11-3 15,19-20-38 1,-4 7-43-16,-14 10-168 0</inkml:trace>
  <inkml:trace contextRef="#ctx0" brushRef="#br0" timeOffset="18393.57">28466 11660 2266 0,'9'-6'1054'0,"-9"-2"-920"16,0-6-75-16,0 5 8 16,0 1-25-16,0 2-16 0,-9 6-9 15,0 0-16-15,-5 0-1 16,-9 14 0-16,2 11-3 16,1 6-1-16,2 8-1 15,13-2-2-15,5 7-3 16,0 1-5-16,20 0 3 15,9-4-9-15,0 2 2 16,3-6 7-16,-12-6 5 16,-5-6 7-16,-9 0-9 15,-6-8-4-15,0 1 10 16,-26-7 3-16,-12-1-1 16,0-10-17-16,-11 0-33 0,5-20-45 15,12-8-178-15</inkml:trace>
  <inkml:trace contextRef="#ctx0" brushRef="#br0" timeOffset="18882.38">28600 11896 3191 0,'6'0'199'0,"-4"0"-158"16,10 0 13-16,3 0-13 15,8-11-20-15,0-3-21 16,3-8-3-16,-3-7-19 0,-8 4-12 16,-6-1 11-16,-1 11 23 15,-8-1 14-15,0 8 29 16,-11 8-18-16,-10 0-16 16,4 6-3-16,-9 21-1 15,6 14-2-15,11 4-3 16,9 0 6-16,0-3-3 15,0-8-3-15,17-17 0 16,21-8 1-16,0-9-1 16,5-15 0-16,1-24-10 15,0-14-58-15,-7-10-82 16,-5-5-139-16,-14 3-290 16,-12 10-1310-16,-6 10 1889 0,0 14 1586 15,-6 7-783 1,0 22-538-16,-6 2-144 0,6 0-53 15,1 14-32-15,5 23-10 16,0 5 4-16,0 8-7 16,0 1-10-16,0 5-8 15,11-7-5-15,7-4-1 16,-12-5-34-16,-1-15-54 16,-5-14-346-16</inkml:trace>
  <inkml:trace contextRef="#ctx0" brushRef="#br0" timeOffset="18994.84">28841 11769 3303 0,'26'-1'151'0,"15"-6"-148"0,31-4 1 16,-11-1-4-16,-3 1-156 16</inkml:trace>
  <inkml:trace contextRef="#ctx0" brushRef="#br0" timeOffset="19379.2">29547 11563 2718 0,'0'-1'918'0,"-9"-3"-853"16,9 4-57-16,0 0-8 16,0 4-6-16,0 18 4 15,9 6 0-15,3 6-16 16,-10-1-29-16,7-2-33 0,-9-8-94 16,0-8-821-16</inkml:trace>
  <inkml:trace contextRef="#ctx0" brushRef="#br0" timeOffset="19490.8">29466 11380 2853 0,'0'0'0'0</inkml:trace>
  <inkml:trace contextRef="#ctx0" brushRef="#br0" timeOffset="19865.72">29689 11505 3311 0,'0'2'285'16,"0"3"-285"-16,0 13 1 15,0 5 8-15,0 8-1 16,18 5-6-16,2 4 1 15,-11-7 0-15,8-2-3 16,-11-5 0-16,-3-13 4 16,-3-3-3-16,0-4 2 15,0-6-3-15,0 0 1 0,0 0 4 16,0 0-5 0,0 0 0-16,9 0-7 0,-9 0-8 15,5 0-11-15,-5 0 0 16,0 0 4-16,0 0 13 15,0 0 9-15,0 0 3 16,9 0 9-16,-9 0 4 16,0 0-7-16,0 0-9 15,3-6-17-15,-3-12-38 16,0 7-103-16,0-6-842 0</inkml:trace>
  <inkml:trace contextRef="#ctx0" brushRef="#br0" timeOffset="20248.51">29640 11525 2522 0,'-6'0'499'0,"6"-3"-393"16,0 3 19-16,-6 0-15 15,6 0-59-15,-8 0-26 16,8 11 1-16,-6 14-1 16,6 10 7-16,0 4-8 15,0 3 2-15,0 1-4 16,14-5-7-16,4-4-3 16,-7-5 3-16,7-12-7 0,-4-7-1 15,4-10 3-15,-4 0 7 16,-2-10-4-16,8-21-12 15,-14-15-1-15,-3-2-14 16,-3-2-3-16,0-1 4 16,-9 12 6-16,-11 11 7 15,2 13 0-15,-2 13-12 16,0 2-28-16,11 13-32 16,0 7-132-16</inkml:trace>
  <inkml:trace contextRef="#ctx0" brushRef="#br0" timeOffset="20685.04">29962 11053 3393 0,'-14'-6'198'15,"-1"6"-164"-15,-2 0-11 16,5 12-6-16,-2 27-17 15,8 21 8-15,6 21-3 16,0 35 4-16,0 36 0 16,23 26 1-16,-2-14-4 15,-13-40-3-15,10-34-3 16,-10-36-2-16,7 1 2 0,-1-3 0 16,4-7 0-1,-12-20-2-15,8-22-14 0,-14-3-2 16,12-33 4-16,-12-28-35 15,0-15-35-15,0-16-53 16,-26-1-43-16,-12 6-67 16,-11 15 247-16,-4 19 113 15,13 22 49-15,-7 19-65 16,21 12-55-16,0 0-31 16,23 4-11-16,3 10 0 15,20 4-4-15,21-14 4 16,23-1 7-16,11-3 28 15,27-22-35-15,-21-12-100 16,-11-6-772-16</inkml:trace>
  <inkml:trace contextRef="#ctx0" brushRef="#br0" timeOffset="21120.86">30497 11307 3279 0,'0'0'292'0,"0"0"-288"16,0 14 3-16,6 17-7 0,5 7 12 16,4 3-7-16,-3 0-5 15,-4-6-3-15,-2-12-38 16,0-11-97-16,-6-12-785 0</inkml:trace>
  <inkml:trace contextRef="#ctx0" brushRef="#br0" timeOffset="21231.44">30421 11096 1487 0,'0'0'1547'0,"0"0"-1547"16,0 0-713-16</inkml:trace>
  <inkml:trace contextRef="#ctx0" brushRef="#br0" timeOffset="21803.829">30648 11296 3233 0,'0'11'203'0,"0"6"-172"16,0 9-6-16,6 2-5 16,8 3-14-16,-8 1 1 15,0-7-5-15,3-10-2 16,-9 1-4-16,8-8-2 15,-8-8-7-15,6 0 13 16,3-6 10-16,-6-20-10 16,11-6-7-16,-2-6-13 15,3 4 12-15,-4 9 8 0,1 8-1 16,-6 11-3 0,8 6 2-16,-2 0 2 0,-6 12 5 15,14 7-5 1,-8 1 1-16,-4-2 5 0,10-5-6 15,-12-5 1-15,2-4 3 16,1-4-4-16,8 0 11 16,4-29-11-16,5-5-4 15,-12 1-11-15,13-7-1 16,-13 4 16-16,-8 13 11 16,-6 6 20-16,0 12 18 15,0 5-14-15,0 0-27 0,-12 14-8 16,1 13-5-16,5 8 2 15,6 1 0-15,0-5-7 16,0-6-11-16,17-7-4 16,7-11 6-16,-4-1 19 15,0 0 3-15,-8-6 2 16,-9 6-5-16,-3-4-5 16,0 4-2-16,0 2 0 15,0 3 6-15,-9-1 1 16,-14-6-5-16,23-4-46 15,-3-21-65-15,3-11-788 0</inkml:trace>
  <inkml:trace contextRef="#ctx0" brushRef="#br0" timeOffset="21968.99">31168 10854 3291 0,'0'0'195'0,"0"0"-156"15,6 13-34-15,6 24 4 16,5 14 23-16,12 14-3 15,-6 7-11-15,-2 3-5 16,-7-5-13-16,1-5-4 16,-7-12-42-16,-8-17-67 15,0-16-334-15</inkml:trace>
  <inkml:trace contextRef="#ctx0" brushRef="#br0" timeOffset="22650.86">31212 11214 1849 0,'0'-2'1582'0,"0"-1"-1494"0,0-1-65 16,6-1 2-16,20 3-15 16,-6-7-10-16,6-2-13 15,3 0-30-15,-6-9-51 16,-17 6-73-16,3-1-2 16,-9 5 133-16,0 6 36 15,0 2 133-15,-9 2-38 16,3 0-59-16,1 2-23 15,5 16-2-15,0-1-3 16,0-2 0-16,5-2 3 16,16-2 11-16,2-3 7 15,0 0-4-15,3-4-9 16,1-2 5-16,-7 3-9 16,-11 4-7-16,14 2-5 0,-14-2 0 15,5 2 0-15,-8 3 0 16,0-3 0-16,-6 1 1 15,0-4-1-15,6 4 5 16,-6-7 0-16,0 1 0 16,0-6-2-16,0 0 2 15,0 0 1-15,8 0 0 16,-2 0 4-16,3-23-6 16,8 1-4-16,-2-7-16 15,-1 2 13-15,-2 7 3 16,-12 2 19-16,9 11 20 0,-9 7 2 15,0 0-19 1,0 0-12-16,5 0-10 0,1 7-1 16,0 13 1-16,9-2 0 15,-10-1 0-15,7-7 0 16,0-1-1-16,-4-9-1 16,1 0-6-16,0 0 8 15,2-19 0-15,10-5-3 16,-10-1-12-16,-2 3-3 15,9 5 18-15,-18 9 2 16,0 8 13-16,0 0 2 16,0 0-10-16,0 16-7 15,5 9 7-15,7 6-4 16,8-6-3-16,-2 2 0 16,2-19-20-16,9-5-19 0,15-12-10 15,-9-21-40 1,-1-7-402-16</inkml:trace>
  <inkml:trace contextRef="#ctx0" brushRef="#br0" timeOffset="23033.7">32083 11092 3191 0,'-5'0'249'16,"-4"0"-155"-16,9 0-17 15,-6 0-30-15,6 6-28 16,0 4-13-16,0 5-6 15,0 6 1-15,6 2 4 16,14 2-2-16,3-8-3 0,4-3-2 16,5-12 2-16,5-2 7 15,-2-5-7-15,12-29-3 16,-15-13-26-16,-3-10-18 16,-3-9-16-16,-20-4-8 15,-6-9 30-15,0-3 41 16,-21 0 28-16,-2 16 25 15,6 6 10-15,-4 26-1 16,10 14-19-16,11 18-24 16,0 2-17-16,0 25-2 15,0 28 0-15,0 18 0 16,11 18 1-16,10 6-1 16,2-6 0-16,-6-10-12 15,4-13-30-15,-1-25-25 0,-14-21-67 16,0-16-662-16</inkml:trace>
  <inkml:trace contextRef="#ctx0" brushRef="#br0" timeOffset="23252.69">32269 10986 2598 0,'0'-3'870'16,"0"3"-810"-16,6-3-36 16,14 0-6-16,12 1 4 15,3-4-22-15,-6 3-8 16,6 0-1-16,-9 3 5 15,-8 0 0-15,-4 0-2 16,-8 14 6-16,0 10 26 16,-6 7 6-16,6 1-14 0,-3 2-9 15,5-3-3-15,7-6-6 16,-3-19-33-16,-7-6-56 16,10 0-448-16</inkml:trace>
  <inkml:trace contextRef="#ctx0" brushRef="#br0" timeOffset="23372.54">32540 10689 3391 0,'0'0'89'0,"0"0"-89"16,5 24-16-16,13 7-31 16,2-4-223-16</inkml:trace>
  <inkml:trace contextRef="#ctx0" brushRef="#br0" timeOffset="24109.2">32702 10935 2898 0,'0'3'490'0,"0"5"-441"16,0 3 30-16,3 7-16 15,6-5-23-15,0 5-14 16,-4-8-12-16,1 2-5 16,6-7-9-16,-12-1 0 15,6-4 0-15,2 0 13 16,-8-21-1-16,0-4-12 15,0-5-11-15,0-5 2 16,-8 10 9-16,-7 5 3 0,6 6 1 16,-14 9-4-1,14 5 0-15,-2 0-4 0,-4 0-13 16,9 17-9-16,6-3-12 16,0 0-6-16,0-3-5 15,27-11-39-15,-4 0 35 16,9 0 52-16,0-22 1 15,0-1 5-15,0 4 8 16,-15 6 26-16,-5 8 6 16,2 5-22-16,-8 0-15 15,0 0 19-15,-6 20 0 16,6 3-9-16,-3-1-8 16,5-5-10-16,-8 3 5 0,9-8-4 15,-9-7-1 1,0-3 1-16,6-2 3 0,3 0 13 15,-1 0 17-15,7-7-2 16,2-2-21-16,-5-6-8 16,2 10-2-16,-2 2-1 15,-6 3-5-15,5 0-6 16,4 0 11-16,-3 14 1 16,5-5-1-16,-2 0 0 15,5-9 3-15,3 0 2 16,0-7-5-16,9-20-1 15,0-8-7-15,-6-6-3 16,4-3 8-16,-16 12 3 16,-2 2 3-16,-6 15 16 15,-6 2 7-15,0 10-10 0,0 3-12 16,0 0-4-16,-12 12 0 16,6 7-4-16,-3 5-3 15,9-7-13-15,0-3 3 16,15-8-3-16,11 2 20 15,-3-2 1-15,-2 1 8 16,-10 3-7-16,-5 9 2 16,-6 1-1-16,0 8 6 15,-55 14-9-15,3-8-44 16,-4-12-469-16</inkml:trace>
  <inkml:trace contextRef="#ctx0" brushRef="#br0" timeOffset="29942.74">28754 10165 2246 0,'-41'0'675'16,"-14"0"-505"-16,-3 0-93 15,-21 3 31-15,7-3-35 16,2 0-36-16,3 0-9 16,-3 0-2-16,-5-18-2 15,14 2-2-15,-12-6-16 16,6-1 1-16,6-3 13 16,-3 1-9-16,3-1-7 15,-5-2 5-15,10-3 6 16,10 4 4-16,-1-2-3 0,10 1-2 15,2-5-6-15,3-2-7 16,-3 4 3-16,12-5-4 16,-1 2 3-16,4 0-3 15,0 1 11-15,17-5-1 16,3 0 3-16,0-2 10 16,0-5-15-16,11 1 4 15,16 6-7-15,2-7-4 16,3 6-1-16,11-4 4 15,1 4-4-15,5-1 0 16,3 3 0-16,7 0-2 16,7 4 1-16,4 1 1 15,6 7 0-15,-9-1 0 16,2 11 0-16,1-1 2 0,-3 9 0 16,-3-5-2-16,5 4 4 15,-2 2-2-15,0 0-1 16,6 0-1-16,-6 1 3 15,-6 3-3-15,5 2 0 16,-5 0 3-16,9 0 1 16,-3 0-2-16,3 2-2 15,-1 9 0-15,1 1 0 16,-3 8 0-16,0-3 0 16,0 4 0-16,-15 5-6 15,0-3 6-15,1 3 0 16,-10 2-2-16,-5-1 2 15,3 2 0-15,5 2 1 0,-14 3-1 16,6 3 0 0,-9-2-5-16,0 0 0 0,3 2 2 15,-12-3-1-15,-5-3-2 16,-4-1 0-16,-11 1 6 16,0 0-1-16,0 0 1 15,0 1 0-15,0-1 0 16,-11 0 0-16,-10 0 1 15,1-3-1-15,-6 3 0 16,0-4 1-16,5-3-1 16,-11-2 0-16,-2 3 1 15,-1-5-1-15,-9 0 1 16,1 3-1-16,-1-1 3 16,0-5-3-16,1 1 0 0,2-4 1 15,6-3-1-15,-11-4 0 16,5 0 0-1,-5-1 3-15,5-1-3 0,-6 1 1 16,-11-4 1-16,12 0-2 16,-4 2-1-16,-2-4 1 15,9 0 0-15,2 0 0 16,6 0 0-16,-9 0 0 16,7 0 0-16,2 0 0 15,-3 0 0-15,12 0 0 16,0 0 0-16,11 0 0 15,9 0-2-15,6 0-35 0,0 2-68 16,0-2-187-16</inkml:trace>
  <inkml:trace contextRef="#ctx0" brushRef="#br0" timeOffset="45379.659">26859 12440 3363 0,'-8'0'177'16,"-4"0"-150"-16,6 0-20 15,0 6 0-15,-2 8 1 0,5 15-4 16,-3 10-3-16,6 15 3 16,0 16 4-16,29 9 2 15,6 12 4-15,20 5 3 16,9 5-4-16,14 1-1 15,15 0 0-15,9-7-3 16,6-8-3-16,-4-8-2 16,4-12-4-16,-12-16-1 15,2-12-3-15,-19-12-14 16,-15-17-15-16,0-10-29 16,-27-13-109-16,-5-16-2638 0</inkml:trace>
  <inkml:trace contextRef="#ctx0" brushRef="#br0" timeOffset="45650.729">27859 13258 3386 0,'0'4'203'0,"0"3"-197"16,0 7-5-16,9 12-1 15,17 11 20-15,9 7-11 16,2 8-6-16,-2-1-3 16,-3-6-4-16,-6 0-1 15,-11-8-4-15,-15 0 1 0,-6-4-2 16,-43 7 9-16,-15 2-2 16,-18 0-3-16,-5 14-45 15,12-11-89-15,22-11-601 0</inkml:trace>
  <inkml:trace contextRef="#ctx0" brushRef="#br0" timeOffset="46296.54">28568 13647 2988 0,'0'-2'530'16,"-6"-2"-469"-16,6 4-44 0,0 0-10 16,0 6 3-16,0 25-6 15,0 13 9-15,6 9 1 16,0 9-4-16,-1 5-1 16,4-1-8-16,-3-10-1 15,-6-8-4-15,0-11-21 16,0-27-27-16,0-4-69 15,0-6-331-15</inkml:trace>
  <inkml:trace contextRef="#ctx0" brushRef="#br0" timeOffset="46663.48">28530 13677 3208 0,'0'0'275'0,"0"0"-216"0,0 0-47 15,0 0-12-15,0 5 0 16,9 23 6-16,5 3 4 15,7 0-3-15,-1-1-3 16,-6 0-3-16,4-11-1 16,-12-5 3-16,5-14-3 15,-5 0 0-15,3-2-5 16,8-36 4-16,1-10-7 16,8-6-5-16,0 2 1 15,-9 3 12-15,-5 16 4 16,3 13 6-16,-4 11 6 15,-5 9-9-15,-3 3-7 16,14 29 0-16,-11 9 9 0,3 8-3 16,8 7 0-1,-11-5-1-15,6-4 0 0,-1-8-3 16,-5-7 1-16,9-13-2 16,-9-3-1-16,-1-8-5 15,-2-6-22-15,15-2-29 16,-7 0-65-16,-8 0-408 0</inkml:trace>
  <inkml:trace contextRef="#ctx0" brushRef="#br0" timeOffset="47893.78">29288 13755 2167 0,'-5'-11'1224'0,"-7"5"-1139"0,-3-2-57 16,-2 1 22-16,0 7-24 16,-4 0-19-16,4 18-6 15,-12 13-1-15,14-1-1 16,1 11-9-16,8-7-7 16,0-7 0-16,6-3-5 15,0-17-13-15,15-1-15 16,8-6 33-16,0 0 17 15,3-13-4-15,6-17-11 16,0 5 1-16,-9 3 5 0,-2 5 3 16,-10 3 6-1,-11 8 32-15,0 6 8 0,0 0-22 16,6 0-13-16,-6 9 1 16,0 7 8-16,3 8-9 15,6-4-5-15,-1-7 1 16,1 1-1-16,-3-9-12 15,17-2-17-15,-11-3-13 16,5-3 27-16,4-16-11 16,-7-9-44-16,9 3 23 15,-11-1 46-15,-6 9 1 16,0 0 71-16,-6 9 3 16,0 5-6-16,0 3-29 0,0 0-21 15,0 0-17 1,0 0 0-16,5 5-1 0,4 10 0 15,-3-5 0-15,0 5 1 16,0-4-1-16,-4-5 1 16,7-6-1-16,0 0-9 15,-3 0-4-15,0 0 13 16,5 0 0-16,4-6 7 16,-12-5-7-16,11 1 1 15,-2 1 0-15,-12 0 2 16,6 6-3-16,2 0 4 15,-2 3 0-15,0 0-3 16,0 0-1-16,-3 0 0 16,5 9 1-16,1 1-1 15,0 2 1-15,-9-1-1 0,8-4 0 16,-2-5-1-16,0-2 1 16,3 0-2-16,-6 0 2 15,11 0 3-15,-2-14-2 16,2 2 2-16,-8 4 6 15,0 2 1-15,-6 4 6 16,3 2-7-16,-3 0-5 16,9 0-3-16,-4 0-1 15,4 0 0-15,0 2 0 16,5 2 0-16,-5-2-14 16,14-2-17-16,9 0-17 15,-8-6-32-15,-4-8-227 0</inkml:trace>
  <inkml:trace contextRef="#ctx0" brushRef="#br0" timeOffset="48757.75">29959 13682 2944 0,'0'0'343'0,"0"-4"-215"16,0 4-29-16,0 0-43 16,0 0-34-16,0 0-17 0,3 9-5 15,6 11 4-15,-3 0 4 16,8 0-2-16,-11-1-1 16,12-8 0-16,-9 1-3 15,8-7-2-15,4-5-4 16,2 0-3-16,3-2 4 15,-5-21-6-15,8-5-16 16,-6-3-2-16,-8 3 15 16,-9 11 8-16,5 3 4 15,-8 10 5-15,0 4 8 16,0 0-7-16,9 4-6 16,-3 17 1-16,-3 3-1 15,11-2 1-15,-2 1-1 16,8-9-6-16,-5-3-11 15,8-11-42-15,-5 0 10 0,8-3-31 16,-12-16-20-16,15-2 16 16,-17 2 76-16,-3 2 8 15,-4 2 88-15,-5 8 27 16,0-1-20-16,-5 4-45 16,-16 2-35-16,-8 2-11 15,15 0-4-15,-12 8 0 16,2 11 1-16,1 5 0 15,14-4 2-15,4-1-3 16,5-7 0-16,0-4-8 16,0-6-29-16,20-2 16 15,6 0 13-15,9-8-16 16,-3-6-16-16,-12-4 11 0,-2 11 20 16,-10 7 9-16,1 0 8 15,3 6 16-15,-7 13 6 16,1 9-7-16,9-8-13 15,-4-7-4-15,10-8 3 16,-4-5 21-16,6-18-5 16,12-27-21-16,-14-17-4 15,8-8-6-15,-18-18 6 16,-5-2 0-16,-6-4 5 16,0 2 8-16,-17 6 16 15,-4 14 11-15,-2 21 24 16,9 19-18-16,2 21-30 0,-3 11-11 15,4 6-5 1,-1 48-3-16,3 38 3 0,9 16 0 16,0 8 0-16,9 1-1 15,23-29-1-15,6-8-7 16,11-21-22-16,15-40-25 16,-9-16-38-16,-14-3-715 0</inkml:trace>
  <inkml:trace contextRef="#ctx0" brushRef="#br0" timeOffset="61370.28">29396 14130 1388 0,'0'-5'2062'0,"-9"1"-1968"16,9 4-70-16,0 0 6 15,0 0 0-15,0 0-17 16,0 0-13-16,0 26 0 16,0 19 4-16,0 11 1 15,0 18 6-15,-3-2 3 16,-6 5-2-16,4-6-5 0,-4-7 0 15,3-7-3-15,3-8-4 16,-11-9 0-16,5-5-13 16,0-12-29-1,-11-9-38-15,3-14-115 0,5 0-1536 0</inkml:trace>
  <inkml:trace contextRef="#ctx0" brushRef="#br0" timeOffset="61669.1">29082 14676 3210 0,'0'-1'229'15,"0"1"-180"-15,0 0-12 0,0 0 7 16,6 1-15-16,14 23-4 16,1 3-1-16,5 4-8 15,-6 7-8-15,6-10-4 16,-5 5 0-16,-4-10-3 15,-5-6-1-15,-7-6 1 16,4-5 4-16,-3-3 7 16,-6-1 4-16,3-2-3 15,-3 0-4-15,0 0-2 16,14 0 2-16,-8-2-7 16,9-21-2-16,5-2-3 15,12-9-10-15,3 1-23 0,26-7-35 16,-9 9-71-16,-8 2-506 15</inkml:trace>
  <inkml:trace contextRef="#ctx0" brushRef="#br0" timeOffset="62928.58">28231 15346 3108 0,'0'-7'380'16,"0"4"-322"-16,0 3-41 0,0 0 13 16,0 0-1-16,0 17-22 15,0 23-3-15,0 20 13 16,0 19 1-16,0 8-5 16,0 5-6-16,0 4-4 15,0-8-3-15,0-12 0 16,0-11-22-16,17-18-34 15,4-17-85-15,-10-24-850 0</inkml:trace>
  <inkml:trace contextRef="#ctx0" brushRef="#br0" timeOffset="63110.11">28443 15735 3273 0,'0'6'240'0,"0"4"-190"15,0 5-38-15,0 12 5 16,0 8-1-16,0 4-8 16,6 3-5-16,8-8-3 15,4-3-15-15,-13-7-60 16,10-17-140-16</inkml:trace>
  <inkml:trace contextRef="#ctx0" brushRef="#br0" timeOffset="63243.47">28466 15543 3285 0,'-3'-3'183'15,"3"3"-183"-15,0 0-33 16,0 17-15-16,3 0-300 0</inkml:trace>
  <inkml:trace contextRef="#ctx0" brushRef="#br0" timeOffset="63581.6">28620 15940 3352 0,'0'0'261'16,"0"0"-236"-16,0-19-7 0,12-10 13 16,14-7-31-1,3-1-13-15,-3-6-3 0,0 14-6 16,-14 5-4-16,-9 11 12 15,-3 13 2-15,0 0 2 16,-3 6 5-16,-18 19-1 16,13 10 3-16,5 6 0 15,3-5 2-15,0-2-18 16,32-6-6-16,6-8 15 16,5-9 7-16,-8-5-2 15,-9-4 1-15,-11 2 3 16,-15 0-1-16,0 5 2 15,-32 3 4-15,-12 4-4 16,1-2 0-16,-16-4 0 16,16-5-58-16,20-5-364 0</inkml:trace>
  <inkml:trace contextRef="#ctx0" brushRef="#br0" timeOffset="63779">28893 15483 3530 0,'0'12'105'16,"0"11"-94"-16,0 13 1 15,0 12 6-15,15 15-7 16,-4-3-5-16,10 11-6 16,-7-5-3-16,1-11-29 15,-15-1-38-15,0-20-56 16,0-14-477-16</inkml:trace>
  <inkml:trace contextRef="#ctx0" brushRef="#br0" timeOffset="63912.6">28832 15856 3265 0,'0'0'299'16,"6"-3"-286"-16,20 0-6 15,18 0 7-15,23-7-14 16,-4 1-26-16,-7 0-131 0</inkml:trace>
  <inkml:trace contextRef="#ctx0" brushRef="#br0" timeOffset="64805.43">29602 15819 3161 0,'-6'-2'364'0,"-2"-2"-317"16,8 4-35-16,-3 0 11 16,3 0-8-16,0 18-11 15,0 10 3-15,0 3 3 16,0 2-1-16,11-7 2 15,1-4 4-15,8-8-5 16,-2-7-4-16,2-7-3 16,-3 0 1-16,4-30-4 0,2-9-18 15,-3-11-10 1,-8-4-2-16,-9 1 1 0,-3 8 16 16,0 4 13-16,-3 14 24 15,-9 8-8-15,-2 9-2 16,2 8 3-16,6 2-13 15,-2 0-4-15,8 0 0 16,0 13-3-16,0 5 1 16,0-5-1-16,14 0-12 15,1-8 4-15,11-5 6 16,0 0-5-16,-6-19-3 16,1-19-12-16,-10-12-6 15,-2-7 23-15,-9-4 8 16,0 4 8-16,0 7 18 15,-9 6 11-15,-14 17 0 0,20 9-13 16,-3 16-11-16,1 2-8 16,-4 15-5-16,0 30 0 15,0 18 0-15,4 31 4 16,5 27 2-16,0 36-2 16,17 36 0-16,9-12-4 15,0-44 2-15,-8-41-2 16,-1-40 0-16,4 2 0 15,5-8 0-15,0-8 0 16,-12-17-7-16,10-21 7 16,-19-4 9-16,-2-26 3 15,6-24-8-15,-9-21-4 16,0-14-6-16,-26-10-1 0,-3 1 0 16,-15 12 0-16,-2 23 5 15,-4 21 2-15,4 17-7 16,5 21-19-16,15 6-30 15,6 22-63-15,20-3-463 0</inkml:trace>
  <inkml:trace contextRef="#ctx0" brushRef="#br0" timeOffset="65250.85">31017 15272 3376 0,'-14'-20'161'16,"-13"-2"-125"-16,13 8 19 0,-12 3-8 15,5 11-26-15,4 0-18 16,5 31-3-16,7 24 0 15,-1 27 1-15,6 18 1 16,6 4-2-16,17 9 0 16,3-11 0-16,0-10 0 15,-8-14-6-15,-7-15-15 16,-11-20-32-16,0-22-33 16,-9-15-91-16</inkml:trace>
  <inkml:trace contextRef="#ctx0" brushRef="#br0" timeOffset="65871.18">30741 15796 2869 0,'0'-3'502'0,"26"3"-472"15,6-6-18-15,6 5 23 16,6-11-29-16,5-1-6 16,-11 1-25-16,-3-2-13 15,-6 4 20-15,-18 6 18 16,-5-1 32-16,-6 5 24 15,0 0-5-15,0 1-23 16,6 23 2-16,-3 3-6 16,14 7-12-16,-2 1-7 15,8-8-1-15,-6-7-4 16,10-12-8-16,-7-8-7 0,3-5 1 16,-5-26-3-16,-1-6-16 15,-2-6-6-15,-10 14 39 16,-5 5 22-16,0 12 15 15,0 12 0-15,0 0-21 16,0 14-12-16,0 22-1 16,6 3-3-16,-3-2 1 15,14-7-1-15,-11-10 0 16,12-12-18-16,-4-8-2 16,4-11 12-16,8-23 2 15,-15-5-6-15,1 0 9 16,3 10 3-16,-10 11 26 15,-5 14 13-15,0 4-15 0,0 14-24 16,0 23 0 0,12 10 2-16,3 1 0 0,-4-2-1 15,1-16-1-15,-3-6 0 16,8-20-12-16,-8-4 0 16,14-4 12-16,-14-28 0 15,11-2-7-15,-8 3 7 16,2 8 0-16,-8 13 17 15,-3 5-8-15,6 5-9 16,5 10 6-16,-5 12 2 16,11 4-5-16,6-1-3 15,-5-3-8-15,-4-10-9 16,12-12-42-16,-3-6-73 16,0-22-921-16</inkml:trace>
  <inkml:trace contextRef="#ctx0" brushRef="#br0" timeOffset="66231.69">31825 15787 3324 0,'-6'0'224'16,"-3"9"-177"-16,1 12-4 15,8 7-8-15,-6 5-20 16,6 4-3-16,0 2-1 16,6-5-3-16,11-3-5 15,3-12-3-15,4-9-4 16,2-10 2-16,6-4-2 15,3-29-2-15,5-18-10 16,-11-11-5-16,-3-14-2 16,-8-9-4-16,-4-8 8 15,-14-6 9-15,0 3 10 0,0 18 4 16,-5 15 38-16,-4 25-3 16,3 23-6-16,6 15-14 15,0 0-18-15,0 31-1 16,0 22 0-16,6 21 4 15,8 13-1-15,1 3-3 16,8-1 0-16,-5-13 0 16,-7-12-20-16,4-19-24 15,-9-19-43-15,-6-12-105 16,0-14-1330-16</inkml:trace>
  <inkml:trace contextRef="#ctx0" brushRef="#br0" timeOffset="66434.72">32025 15792 3156 0,'0'0'300'0,"0"-5"-228"15,0 5-18-15,18-1-8 16,22-5-23-16,-11 2-21 16,15 4-2-16,-3 0-7 15,-21 0-9-15,6 0 5 16,-11 6 11-16,-9 14 0 16,-6 9 14-16,5 2 10 15,1 2-9-15,-6-2-8 16,9-5-1-16,-3-7-6 15,5-19-24-15,-8 0-55 16,6-4-251-16</inkml:trace>
  <inkml:trace contextRef="#ctx0" brushRef="#br0" timeOffset="66539.85">32269 15520 3219 0,'0'0'212'15,"0"0"-208"-15,0 20-4 16,6 11-25-16,14-3-313 0</inkml:trace>
  <inkml:trace contextRef="#ctx0" brushRef="#br0" timeOffset="67051.45">32490 15796 3426 0,'0'9'145'0,"0"5"-110"15,0 5 23-15,0 5-24 16,0-2-21-16,6 3-9 0,3-8-3 15,14-3-1-15,-11-11-10 16,-1-3 2-16,-2 0 8 16,3-20 2-16,-12-8-2 15,0-3-3-15,0 4 3 16,0 3 0-16,-12 7 2 16,-8 8-1-16,8 9 1 15,-14 0-2-15,8 0-1 16,4 13-1-16,8 0-4 15,6-1-20-15,0-5-13 16,0-2-32-16,32-5 2 16,-6 0 41-16,3-9 11 0,-3-6 17 15,0 2 14 1,-14 5 40-16,0 3 1 0,-6 5-26 16,8 0-18-16,-11 0 1 15,11 18-5-15,-2-1-7 16,3-1-10-16,-4-4-4 15,1-6-8-15,8-6 1 16,-8 0 21-16,2 0 17 16,-2-14 7-16,0 0 6 15,8 3 2-15,-8 1-10 16,5 10-13-16,0 0-8 16,4 0-1-16,-1 12 0 15,-5 7 0-15,2-4-4 16,-2-6-17-16,8-9-34 15,-12 0-71-15,1-12-799 0</inkml:trace>
  <inkml:trace contextRef="#ctx0" brushRef="#br0" timeOffset="67397.57">33109 15729 3180 0,'0'-4'350'0,"0"-4"-302"16,-6 8 18-16,-5 0-17 16,-4 0-33-16,3 20-16 15,-2 9 3-15,5 5-3 16,-8-3 0-16,14-6-3 0,-3-5-2 16,6-14-8-16,0-6-6 15,0 0-9-15,6-4 26 16,14-15 2-16,-2-3 1 15,-7-2-1-15,1 11 0 16,2 5 8-16,-2 8-8 16,3 0-1-16,-4 19 1 15,1 2 3-15,8 6-3 16,-2-8-2-16,2-5-5 16,-3-11-14-16,9-16-38 15,-2-19-28-15,-4-13-376 0</inkml:trace>
  <inkml:trace contextRef="#ctx0" brushRef="#br0" timeOffset="67695.76">33330 15140 3317 0,'0'0'163'0,"-6"22"-129"16,-6 23 12-16,10 20 5 15,2 16-14-15,0 13-6 16,0-1-14-16,0-9-2 15,0-14-3-15,14-9-3 16,-8-24-4-16,0-16-5 16,5-15-5-16,1-6-11 15,-3-6 4-15,8-20-18 16,-11 5-3-16,0 2 15 16,-6 7 18-16,0 8 22 15,0 4-2-15,8 0-17 16,-2 16 1-16,0-1-2 0,3 5-2 15,-9-10-11-15,8-10-37 16,-2 0-113-16,-6-18-1383 0</inkml:trace>
  <inkml:trace contextRef="#ctx0" brushRef="#br0" timeOffset="67817.03">33417 15495 2610 0,'0'0'795'16,"0"0"-725"-16,0 0-39 15,0 0-3-15,0-3-28 16,6-2-87-16,-3-4-602 0</inkml:trace>
  <inkml:trace contextRef="#ctx0" brushRef="#br0" timeOffset="68025.48">33545 15213 3350 0,'0'0'213'0,"0"0"-172"16,0 14-23-16,0 20 14 16,0 16 4-16,0 12-7 15,9 12-9-15,-4-3-13 16,-5-4-3-16,9-8-4 16,-6-9-12-16,-3-19-20 0,0-19-37 15,0-12-78 1,0 0-411-16</inkml:trace>
  <inkml:trace contextRef="#ctx0" brushRef="#br0" timeOffset="68140.95">33530 15579 3191 0,'0'0'274'15,"0"-2"-189"-15,12-4-15 16,14 3-30-16,3-2-40 16,23-9-16-16,-11 2-54 15,-6 1-143-15</inkml:trace>
  <inkml:trace contextRef="#ctx0" brushRef="#br0" timeOffset="68567.57">33632 15731 3007 0,'-6'4'289'0,"6"-2"-209"16,0-2 32-16,0 0-24 16,23-6-23-16,1-19-39 15,8-15-26-15,0-4-16 16,-9-4-16-16,-12 11 18 15,-2 6 14-15,-3 17 2 16,-6 11 20-16,0 3-9 16,0 6-13-16,-15 28-3 15,13 8 0-15,-13 6 3 16,15-2 0-16,0-13-1 16,0-10-6-16,17-19-11 15,15-4 15-15,6-31 3 16,9-16-23-16,-4-15-23 15,-5 0 19 1,-15 6 27-16,-2 11 3 0,-16 16 29 0,-5 20 11 16,0 9-13-16,0 0-18 15,-14 26-12-15,2 11 1 16,6 8-1-16,-2 0-2 16,8-8 2-16,0-7-7 15,14-7-3-15,7-11 7 16,-10-2 3-16,-11 2 3 15,0-1-3-15,-55 17-14 16,-9 1-1-16,-11-3-197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48:40.7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24439 3315 3074 0,'0'0'205'15,"0"0"-162"-15,0 0-24 16,0 0 31-16,0 0-5 0,18 0-14 15,10 0-19-15,5 0 3 16,0 0 3-16,6 0 2 16,0 0 2-16,7 0-5 0,11 0 0 15,0-6-1-15,13 1-7 16,17-5 0-16,4 2 3 16,14-4-6-16,-8 10 0 15,0 2-5 1,-1 0-1-16,4 0 0 0,-19 0 1 15,10 0 0-15,-7 2 0 16,10 4-1-16,-4 0 0 16,10-4 0-16,-9 3 1 15,8-5-1-15,-8 0 0 16,-7 1 1-16,-8 5-1 16,-4 0 0-16,1 7 0 15,-16-7 2-15,-3 1-2 0,-2-4 0 16,-7 7 0-1,-9-8 0-15,6-2 1 16,1 4 1-16,-10-4-2 16,9 0 7-16,-3 0 0 15,-15 0 8-15,4 0-2 16,-13 0-2-16,3 0-4 0,-12 0-3 16,-6 0 2-16,0 0-6 15,6 0 2-15,-6 0-2 16,3 0-4-16,6 0 0 15,6 0 0-15,-3 0-4 16,-6 0 8-16,6 2-3 16,-6-2 0-16,-6 0 0 15,0 4-4-15,0-4 2 0,0 0-2 16,0 2-2-16,0-2-22 16,-12 4-22-16,-9-4-99 0</inkml:trace>
  <inkml:trace contextRef="#ctx0" brushRef="#br0" timeOffset="4360.11">27457 2624 2672 0,'-6'10'145'16,"-3"-1"435"-16,9-3-476 16,0-5-63-16,15-1-3 15,25 0-18-15,11 0-7 16,15 0 3-16,7 6-3 0,17 4-2 15,1 1-1-15,-1 0-5 16,-8 4-1-16,-1-2-4 16,-14 1-1-16,-7-9-5 15,-6 4-23-15,7-9-28 16,-25 0-74-16,0 0-523 0</inkml:trace>
  <inkml:trace contextRef="#ctx0" brushRef="#br0" timeOffset="4636.94">28121 2452 2729 0,'-12'0'739'16,"3"0"-642"-16,9 0-67 16,0 0-13-16,0 6-2 15,15 8-2 1,25 1 7-16,-4 11-1 0,12 4-8 15,-6 3-6-15,7-1-4 16,-16 3-1-16,-6-3 1 16,-9 0-1-16,-18 3 0 15,0 3 0-15,0 5-1 16,-18 2 1-16,-36 1 3 16,-7-1-3-16,-14 2-4 15,-25-19-38-15,25-8-62 16,8-20-1400-16</inkml:trace>
  <inkml:trace contextRef="#ctx0" brushRef="#br0" timeOffset="5633.22">29196 2397 2809 0,'-6'11'603'0,"-3"0"-515"15,3 10-66-15,-6 14-17 16,-3 9 0-16,2 20 8 16,7 7 3-16,-3 5-5 15,9 0-2-15,0-6-5 0,0-9-4 16,0-11-13-16,0-11-25 16,0-22-39-16,0-14-203 15,9-3-1372-15</inkml:trace>
  <inkml:trace contextRef="#ctx0" brushRef="#br0" timeOffset="5972.95">29169 2458 2353 0,'0'-6'1097'0,"0"0"-1022"16,0 0-14-16,0 3 6 15,0-3-15-15,0 6-28 16,0 0-16-16,0 0-8 0,0 9 0 15,12 23 0-15,9 6 0 16,6 17 4-16,-3 8-4 16,15 10 2-16,-5-3-1 15,5 0-1 1,-6-5 1-16,-12-12-1 16,3-12-4-16,-6-15 4 0,-2-18-6 15,-4-8 6 1,-12 0 8-16,12-34 6 0,-3-29-10 15,3-12-1-15,0-16-3 16,-9 1-1-16,-3 5-2 16,9 14-4-16,-9 16-13 0,0 14-15 15,6 23-23 1,-6 4-100-16,9 8-1912 0</inkml:trace>
  <inkml:trace contextRef="#ctx0" brushRef="#br0" timeOffset="6308.87">29787 2718 2656 0,'-12'15'102'0,"-3"-6"655"0,0 9-691 16,12 2-45-16,-3 6 3 15,-12 9 0 1,18 9-8-16,0 0-4 15,0 6 0-15,18-7-2 16,0-1 0-16,6-13-1 16,4-6 2-16,-1-11-1 0,0-9 0 15,-3-3 3-15,-3-3-3 16,0-29-3-16,-3-10-3 16,-12-10-4-16,-6-7-8 15,0-2 5-15,-6 2-5 16,-27 10-9-16,-12 8-14 15,6 11-10-15,-19 14-21 0,4 10-66 16,21 2-573-16</inkml:trace>
  <inkml:trace contextRef="#ctx0" brushRef="#br0" timeOffset="6628.9">30177 2385 3166 0,'-9'0'367'0,"9"0"-233"16,0 0-86-16,0 0-18 16,0 0-8-16,0 0-10 15,0 0-12-15,0 12 2 0,0 22 1 16,0 19-3-16,0 12 6 15,0 16-4 1,0 5 0-16,0 4-2 16,9-6 0-16,-3-6 4 15,3-14-4-15,3-16-2 16,0-9-3-16,0-12-10 0,9-19-12 16,12-8-42-1,1-29-26-15,-4-11-393 0</inkml:trace>
  <inkml:trace contextRef="#ctx0" brushRef="#br0" timeOffset="6957.55">29950 2587 2813 0,'0'2'0'0,"0"5"628"0,0-1-539 16,6-4-50-1,25 2-10-15,23 3-11 16,-3-4-11-16,10 3-7 0,23-6-28 16,-21 0-69-16,-2 0-390 15</inkml:trace>
  <inkml:trace contextRef="#ctx0" brushRef="#br0" timeOffset="7498.429">31155 2133 2687 0,'0'0'840'16,"-6"0"-727"-16,-3 0-69 16,-7 0-6-16,13 20-15 15,-21 15-12-15,3 23-2 16,-12 27 5-16,-3 24-2 15,0 11-5-15,8 12-4 16,1 9-2-16,24-6 2 16,3-7-3-16,0-11 2 15,12-11-2-15,21-20-9 16,13-18-15-16,32-27-37 16,-5-17-76-16,-13-24-581 0</inkml:trace>
  <inkml:trace contextRef="#ctx0" brushRef="#br0" timeOffset="7822.08">31472 2682 3400 0,'-7'0'237'15,"-2"0"-202"-15,6 6-20 16,-9 30 1-16,-6 14-5 15,15 14 1-15,-3 12-6 16,6-3-3-16,0 0 3 16,0-14-5-16,15-18-1 15,12-12 0-15,1-17-6 16,2-12-1-16,0-3 7 0,0-37-3 16,-3-16-6-16,-6-14-9 15,-15-9-5-15,-6 2 16 16,0 4 7-1,-33 14-3-15,-15 16 0 0,0 8-19 16,-10 31-23-16,4 4-37 16,15 0-386-16</inkml:trace>
  <inkml:trace contextRef="#ctx0" brushRef="#br0" timeOffset="8062.19">32033 2692 3407 0,'0'3'242'0,"0"11"-216"0,0 10-13 16,0 11 8-16,0 18-2 15,-9 14-6-15,3 8-4 16,-6 3-5-16,0-3-4 0,-3-7-13 15,9-13-27-15,-4-16-30 16,10-19-53-16,0-20-344 0</inkml:trace>
  <inkml:trace contextRef="#ctx0" brushRef="#br0" timeOffset="8415.59">31973 2677 2463 0,'0'0'969'0,"6"-6"-861"16,3-3-51-16,9 3-11 0,0 0-20 16,9 5-10-16,0 1-10 15,6 0-2-15,-8 5-4 16,-4 22-8-16,-9 1-1 16,-6 7 2-16,-6-2-2 15,0 2 3-15,0-6 1 16,-6-2 1-16,-21-5-1 15,-4-1 0-15,4-9 5 16,-3 2 0-16,9-8 0 0,0 0 6 16,15 0 4-16,-6-2-3 15,12 5-1-15,0-3-3 16,0 5-3-16,12 11 2 16,15 5 2-16,3 6-1 15,3-4-3-15,7 0 0 16,-7-2-25-16,3-1-27 15,-3-6-61-15,-9-11-380 0</inkml:trace>
  <inkml:trace contextRef="#ctx0" brushRef="#br0" timeOffset="8742.17">32413 2078 2906 0,'-3'0'622'16,"3"0"-498"-1,0 2-75-15,0 18-15 16,24 16-7-16,19 19-3 15,14 22-9-15,3 18-7 0,1 17-6 16,-7 15-2-16,-21 4 0 16,-15 0-2-16,-18 1-1 15,0-9-3-15,-42-6-6 16,-58 6-10-16,10-30-41 16,-4-25-145-16</inkml:trace>
  <inkml:trace contextRef="#ctx0" brushRef="#br0" timeOffset="11902.59">30074 7443 2970 0,'0'0'506'15,"-6"0"-345"-15,6 0-97 16,-6 0-35-16,6 0-9 0,-12 14-15 15,6 14-4 1,-9 23-1-16,6 10 8 16,-9 9-1-16,3 8-2 15,6-1-3-15,-1-12-2 0,-2-12 1 16,12-16-1-16,0-11 1 16,0-10-1-16,0-14 3 15,0-2-1 1,0 0 2-16,0 0 5 15,22-8-4-15,14-16-5 0,12 4 0 16,9 2-3-16,1 7-2 16,2 11-6-16,-12 0-2 15,-5 0-9-15,-10 14-17 16,-21 9-5-16,-9 3 0 16,-3 1 0-16,-21-7 20 15,-40 5 13-15,-5-6-14 16,-31-12-34-16,16-7-45 0,27 0-133 0</inkml:trace>
  <inkml:trace contextRef="#ctx0" brushRef="#br0" timeOffset="13780.77">31698 7623 2652 0,'0'-6'148'16,"0"-2"472"-16,0-1-528 0,0 0-38 15,0-3-9-15,0 3-15 16,0 4-10-16,0 5-3 16,-12 0-11-16,0 0-6 15,-12 0 0-15,-10 26-6 16,-11 9 3-16,12 6 0 16,-6 9 0-16,5 1-3 15,16-15-10-15,0-4 2 0,18-11 3 16,0-11-10-16,12-10-1 15,19 0-4-15,8-15 7 16,15-23-30-16,-12 2-5 16,7 1 2-16,-25 6 52 15,-6 9 0-15,-3 14 43 16,-15 6 1-16,0 0-36 16,0 17-8-16,0 18 0 15,0 3 0-15,6 8 0 0,9-7-28 16,6-15-149-16</inkml:trace>
  <inkml:trace contextRef="#ctx0" brushRef="#br0" timeOffset="14988.69">32039 7506 2417 0,'0'0'924'16,"0"0"-813"-16,0 0-80 16,0 0-13-16,0 0-9 15,0 24 8-15,0 5 14 0,0 6 5 16,0 6-7-16,6 2-14 16,0-2-5-1,-3-3-7-15,-3-1-1 16,9-9 1-16,-9-10-2 15,0-1 1-15,0-7 1 16,0-9 2-16,0-1-5 0,9 0 5 16,-9 0 2-16,0 0-3 15,0 0 3 1,0 0-2-16,0 0 1 16,0 0-3-16,0 0-3 0,0 0 0 15,0 0 0-15,0 0 0 16,0 0 3-16,0-5-3 15,0-3 0-15,0-7 0 16,0-1 0-16,0-6 0 16,0-8-5-16,12-2 5 15,0-3-3-15,3 0-5 0,10 6-1 16,-13 9-7-16,9-1-2 16,-3 4 6-16,-3 11-5 15,-3 2 11-15,-6 4-5 16,0 0-6-16,-6 6 4 15,0 20 11 1,9 7 1-16,-6 7 0 0,-3 1 1 16,9-3 1-16,-9 1 6 15,6-6-3-15,0-7-4 16,-6-8 2-16,3-8-2 16,3-4 0-16,6-6-3 0,0 0 3 15,1 0-13-15,2-26-25 16,3-2-28-16,0-9-64 15,-3 7-49-15,-3 2 78 16,-9 7 101 0,6 11 125-16,-9 6 21 15,0 4-74-15,0 0-49 0,0 6-17 16,0 20 8-16,-9 6 2 16,9 3 4-16,0-3-13 15,0-1-2-15,0-9-5 16,0-7 7-16,9-6-7 15,6-9 0-15,3 0 4 16,-3-18-3-16,-3-10-1 16,-6-10-15-16,-6-7-35 15,0 4 32-15,0 7-28 16,-48 7-22-16,18 6-41 0,-3 16-214 0</inkml:trace>
  <inkml:trace contextRef="#ctx0" brushRef="#br0" timeOffset="15324.05">32612 7621 3177 0,'6'0'195'0,"0"0"-153"16,7 8 3-16,2 19-3 16,3 5-9-16,9 3-24 15,-12-1-2-15,9 5-6 16,-15-11 2 0,0 0-2-16,-9-12-1 15,0-1 3-15,0-5 3 0,0-10 1 16,-12 0 4-16,-3 0-6 15,6-26-4-15,3-12-1 16,6-13-10-16,6-18-28 16,30 10-66-16,-3 6-485 0</inkml:trace>
  <inkml:trace contextRef="#ctx0" brushRef="#br0" timeOffset="16083.65">33159 7166 3285 0,'0'0'231'16,"0"0"-189"-16,0 4-29 15,0 25-1-15,0 18 10 0,0 8 4 16,0 9-6-16,0 3-8 16,-9 1 4-16,9-9-3 15,0-7-6-15,0-5 0 16,-6-15-3-16,6-5-1 15,0-9-1-15,-9-10-2 16,9-6 4-16,0-2-1 0,0 0 6 16,0 0 8-16,0 0-3 15,9-2-4 1,9-18-8-16,9 2-2 16,9 1-4-16,0 7-3 0,4 2-8 15,-7 8-7-15,-9 0 4 16,3 0 2-16,-15 24-3 15,-6-1 2-15,-6 0 5 16,0 0-4-16,-18-8-4 16,-54-5-19-16,8-2-42 15,-2-8-185-15</inkml:trace>
  <inkml:trace contextRef="#ctx0" brushRef="#br0" timeOffset="17948.6">30282 8999 3317 0,'-27'0'387'16,"-6"0"-360"-16,3 0-21 15,-3 0-2-15,5 26-2 0,7 11 8 16,3 11-5-16,12-1-3 16,6-1 0-1,0-8 1-15,0-3-3 16,33-10 0-16,7-18-4 16,5-7-6-16,9 0-6 15,4-38-10-15,-7-14-2 16,-12-6 9-16,-27-4 4 15,-12 4 15-15,0 14 0 0,-33 5 2 16,-18 23-2-16,-40 16-25 16,13 14-52-16,11 19-267 0</inkml:trace>
  <inkml:trace contextRef="#ctx0" brushRef="#br0" timeOffset="19217.18">29057 10166 3247 0,'0'-9'408'15,"-6"7"-372"-15,0-1-8 16,0 3 5-16,-3 0-18 15,0 0-11-15,0 12-4 0,-9 20 0 16,6 9 2-16,-4 8 2 16,16 8-1-16,0-9 0 15,0 0-3 1,31-13 3-16,11-12-3 0,6-14 0 16,0-9-1-16,19-4-9 15,-16-33-10-15,-9-19-10 16,1-4 1-16,-28-14 11 15,-15 7 1-15,0 5 6 16,-39 9 7-16,-16 18-2 16,-2 18-16-16,-16 17-15 0,1 5-24 15,12 27-105-15,17 4-1509 16</inkml:trace>
  <inkml:trace contextRef="#ctx0" brushRef="#br0" timeOffset="19522.19">30466 10046 3203 0,'-3'0'481'0,"-3"0"-431"0,6 0-43 16,-6 12-7-16,6 21-3 16,-6 13 3-16,-3 13 0 15,-3 28-13-15,-3-11-49 16,-3-13-88-16</inkml:trace>
  <inkml:trace contextRef="#ctx0" brushRef="#br0" timeOffset="19968.22">28960 11293 2952 0,'0'0'630'0,"0"20"-585"16,0 7-37-16,-6 11-7 0,0 9 0 16,6 3-1-16,0 23-23 15,0-11-47-15,0-10-142 0</inkml:trace>
  <inkml:trace contextRef="#ctx0" brushRef="#br0" timeOffset="20519.47">30062 11290 2861 0,'-18'0'687'0,"15"0"-587"16,-9 0-74-16,3 0 0 16,-3 0-5-16,6 27-2 15,-9 8 0-15,12 9-7 0,3 3-5 16,0 2-2-16,18-3-2 15,9-8 1-15,18-11-3 16,6-15-1-16,-8-12-4 16,5 0 0-16,-6-14-7 15,-15-31-2 1,-5-2-1-16,-22-5 4 0,0-1 4 16,-37 15-2-16,-17 9 0 15,-15 21-19-15,8 8-49 16,19 0-493-16</inkml:trace>
  <inkml:trace contextRef="#ctx0" brushRef="#br0" timeOffset="21131.56">29398 12426 2786 0,'0'0'754'0,"0"0"-627"15,0 6-85-15,0 8-24 16,0 4-10-16,0 14 3 16,0 11 4-16,6 4-3 15,0 6-7-15,-6 4-2 0,6-3-3 16,-3-1-1-16,6-9-20 16,24-2-50-16,-14-16-83 15,11-21-1150-15</inkml:trace>
  <inkml:trace contextRef="#ctx0" brushRef="#br0" timeOffset="21443.43">30614 12434 3098 0,'0'0'469'16,"0"0"-348"-16,0 0-86 16,0 0-14-1,0 18-5-15,0 8-6 16,0 15 3-16,0 10-6 0,0 3-5 15,0 3-1-15,0-5-1 16,0 4-21-16,3-15-65 16,6-24-245-16</inkml:trace>
  <inkml:trace contextRef="#ctx0" brushRef="#br0" timeOffset="27396.91">32175 8070 1290 0,'0'-2'846'0,"0"-1"-531"16,0-3-127-16,0 3-107 16,0-3-35-16,0 6-1 15,0-2-3-15,0 2-5 16,0 0 17-16,0 0 268 16,0 0-199-16,0 0-74 0,0 0-17 15,0 0-7-15,3-4-2 16,6 4 4-16,9 0 0 15,3 0 2 1,12 0-8-16,3 0-7 0,13 0-4 16,11 0-4-16,4 0-4 15,2 0 1-15,3 0-3 16,4 4 0-16,-7-2-5 16,-8 4-12-16,-22-3-24 15,6 0-19-15,-15-3-50 16,-15 0-416-16</inkml:trace>
  <inkml:trace contextRef="#ctx0" brushRef="#br0" timeOffset="33856.39">32311 8720 2600 0,'0'0'166'0,"0"0"443"16,0 0-519-16,0 0-41 15,0 0-7-15,0 0-12 16,0 0-2-16,0 0-2 16,0 0-1-16,0 0-5 15,0 0-2-15,0 0-9 16,0 0-2-16,0 0-6 16,0 10-1-16,0 4 0 15,0 7 4-15,0 7 3 16,0 9 0-16,0-1 1 15,0 7-1-15,0-3-3 16,0 5-2-16,0-8-1 16,0-1-1-16,9-8 0 15,-9-5 0-15,0-7-9 0,0-8-28 16,0-5-47-16,0-3-94 0</inkml:trace>
  <inkml:trace contextRef="#ctx0" brushRef="#br0" timeOffset="38182.7">29148 10602 2443 0,'0'0'288'16,"0"0"-214"-16,0 0 297 15,0 0-224-15,0 0-71 16,0 0-42-16,0 0-9 16,0 0 0-16,0 0 13 0,0 0-2 15,0 4-8-15,9-4-9 16,3 2-10-16,9 1-2 15,24 3-7-15,-6 0-24 16,1-6-106-16</inkml:trace>
  <inkml:trace contextRef="#ctx0" brushRef="#br0" timeOffset="39473.94">30367 10614 1210 0,'0'0'1989'16,"0"0"-1810"-16,0 0-126 15,0 0 4-15,0 0 9 0,0 0-22 16,0 0-12-16,9 0-1 15,6 0 0 1,3 0-3-16,3 0-4 0,0 0-8 16,4 0-14-16,8 0-2 15,18 0-6-15,3 0-53 16,-14 0-102-16</inkml:trace>
  <inkml:trace contextRef="#ctx0" brushRef="#br0" timeOffset="44898.06">32175 10117 2803 0,'0'0'653'0,"12"0"-596"15,15 0-51-15,6 0-5 16,6 0-1-16,4 0-3 15,5 12-2-15,-3 8 0 16,-6 1 5-16,4 5-3 0,-13 3 3 16,-6 3 0-1,-9 3 3-15,-9 3 6 0,0 3 3 16,-6-3 3-16,0-3-1 16,0-3-1-16,-6-2 0 15,-15-3 4-15,-3-4-4 16,-15-5 0-16,-10-10 1 15,7-5-3-15,-12-3 5 0,9 0 2 16,2-21-5-16,16-16 2 16,6-16-5-16,9-4-8 15,12-4 1-15,0 3-3 16,12 3 0-16,27 10-10 16,13 11-18-16,29 7-31 15,-6 13-81-15,-8 8-1637 0</inkml:trace>
  <inkml:trace contextRef="#ctx0" brushRef="#br0" timeOffset="54222.86">32410 11323 697 0,'0'-6'1896'0,"0"0"-1716"16,0 0 207-16,0-3-213 15,0 3-106-15,0 1-12 16,0 2-14-1,3 3-11-15,-3-3 0 16,9 3-10-16,-3 0-13 0,9 0-4 16,-12 0-4-16,19 0 1 15,-1 0 1-15,9 0-1 16,3 0-1-16,-6 0 0 16,12 3-1-16,-5 8 1 15,-1 13-5-15,-6-1 2 16,-3 6-1-16,-6 0 1 15,-12 3-3-15,0 2 2 0,-6-2 3 16,0-4 0 0,0-2 1-16,-24-1 0 0,-6-8 4 15,-6 1 2-15,-13-10-3 16,1-5 0-16,-12-3-2 16,2 0-1-16,10-6 3 15,0-23 1-15,3-9 5 16,5-7 0-16,13 1-2 0,12-2-2 15,15 2-1 1,0 4-3-16,15 4-1 16,27 7-12-16,49 11-20 15,-3 3-49-15,-16 9-379 0</inkml:trace>
  <inkml:trace contextRef="#ctx0" brushRef="#br0" timeOffset="64376.84">32428 12522 2630 0,'0'-3'213'0,"0"1"209"16,0-4-280-16,6 2-90 16,3-4-8-16,3 5-9 15,1-3-11-15,14 3-15 16,-9 3 4-16,6 0-5 15,12 0 4-15,-15 0 1 16,9 0-7-16,-2 20-1 16,-10 1-5-16,-3 8 0 0,9 12-1 15,-21 0 1-15,3 6 0 16,-6-3-1-16,0 6 1 16,0-9 0-16,-9 0 0 15,-18-9 3-15,-3-6 3 16,-19-10 2-16,-2-15 1 15,0-1-2 1,5 0 1-16,1-32 2 16,6-14-1-16,12-12-2 0,12-4-7 15,15-2-4-15,0 12-2 16,27 7-12-16,60 16-12 16,-11 8-28-16,8 18-147 15</inkml:trace>
  <inkml:trace contextRef="#ctx0" brushRef="#br0" timeOffset="100520.38">11805 5721 2527 0,'0'3'175'0,"0"-1"-136"15,0 1 162-15,0 1 29 16,0-2-126-16,0-2-25 16,0 4-13-16,0-4-14 15,0 0-1-15,0 0-12 16,0 0-10-16,0 0-6 0,6 0 6 15,0 0-2-15,-3 0-5 16,12 6-4-16,-3-4-3 16,16 4 3-16,-1 0-7 15,6 0-1-15,3 3-4 16,13-6 0 0,2 2 0-16,-3-5-2 15,12 3 0-15,1-3-4 16,-4 0 1-16,7 0 3 15,5 0-4-15,-6 0 2 0,10 0-2 16,5 0 0-16,-8 0 1 16,-1 0 1-16,7 0-2 15,-13 0 0-15,-3 0 0 16,4 0 0-16,-4 0 1 16,-3-3-1-16,7 3 0 15,-4 0 0-15,4 0 4 16,-7 0-2-16,3 0-2 15,1 0 2-15,-4 0-2 16,3 0 0-16,-2 0 2 0,-1 0 0 16,3 0-1-16,-2 0 3 15,-7 0-4-15,0 0 0 16,-2 0 0-16,2 0 0 16,-6 0 0-16,0 0 0 15,1 0 0-15,-1 0 1 16,0 0-1-16,10 0 0 15,-10 0 0-15,0 0 1 16,13 0 0-16,-4 0 1 16,-6 0 0-16,6 0 1 15,-2 0-3-15,2 0 3 16,-9 0-2-16,1 0-1 0,-1 0 0 16,-6 3 2-16,0 0 0 15,4-3-2 1,-1 3 1-16,-3 0 3 15,12-3-1-15,-5 3-1 16,-1-3 0-16,3 5-2 0,1-5 3 16,-1 0-2-16,0 0-1 15,0 4 3-15,4-4-3 16,-7 0 0-16,0 2 0 16,1-2 0-16,-1 4 1 15,3-2-1-15,-3 2 1 16,1-2 1-16,-10-2 0 0,18 4 1 15,-2-4-1-15,-1 0-2 16,9 0 1 0,-2 0 1-16,2 0 2 15,3 0-2-15,-2 0 0 16,-4 0 0-16,9 0 1 16,-14 0 0-16,2 0 0 0,-6 0 2 15,-5 0-2-15,5 0 1 16,0 0 1-16,-12 0-1 15,10 0-1-15,-4-4 0 16,-6-2 3-16,-3 0-4 16,-6 0 3-16,-2 1 1 15,-7 5-2-15,3 0 0 16,-6 0-2-16,-9 0-1 0,-6 0-1 16,0 0-5-16,-15 0-17 15,-12 0-25-15,-6 0-60 0</inkml:trace>
  <inkml:trace contextRef="#ctx0" brushRef="#br0" timeOffset="110308.28">29697 7269 2903 0,'0'-3'372'0,"0"-3"-262"0,0 4-23 16,0-4-22-16,12 0-14 16,-6 3-16-16,-3-3-10 15,9-3-2-15,0 4 1 16,-9 1-4-16,12-2 0 0,0 1-1 16,-3-4-9-16,16 2-8 15,-7 2-2-15,12-1 2 16,9 4-2-1,-3 2 0-15,7 0 0 16,-1 0 0-16,0 0 0 0,0 0 0 16,1 6 0-1,-7 5 0-15,3 4 0 0,7 2 0 16,-10 3 0-16,-9 4-1 16,12 5 1-16,-9 3-4 15,1 0 0-15,-10 3 3 16,3 8 1-16,-3-7 0 15,0 6 0-15,6 2-1 0,-5-4 1 16,2 7 0-16,-9 0 0 16,6-1 1-16,0 3-1 15,-12-8 0 1,0-3-1-16,-6-1 1 16,0-6 0-16,3 3-1 15,-9-2 1-15,0 0-2 0,0-3 2 16,0 4 0-16,-9-1 0 15,-3 0 0-15,0-4 0 16,-9 6 0-16,6-1 0 16,6-2 0-16,-6-2 0 0,3-5 1 15,-6 4-1 1,-4 0 0-16,4 0 2 16,-12-4-2-16,15-2 0 15,-18 3 1-15,12-11 1 0,-3 6-2 16,-10-6 2-16,7 4 1 15,-3 1-1-15,-3-7 1 16,0-2-1-16,-1 2 0 16,4-5 1-1,-3 0-3-15,6-3 1 16,-6 5 1-16,3-7 1 0,2-2 1 16,-5 0 0-16,-9 4-2 15,12-4 1-15,-6 0 1 16,2 0-4-16,1 0 5 15,6 0 0-15,3-21 1 0,-3-3 1 16,0-8-4-16,-1-3 1 16,-5-5-2-1,6-7-2-15,12 2 2 16,-12-1 1-16,6-1-1 0,-7 4-2 16,7-5 0-16,0 5 1 15,3-4 0-15,-3 0-1 16,9 0 2-16,0 0-2 15,-3 1 0-15,9-2 1 16,0 2-1 0,6-4-2-16,0-3 2 0,0-2 3 15,0-1-3-15,6 6 0 16,15-2-3-16,-9 7 3 16,6 5 0-16,-3 1 0 0,3 1 1 15,3 3 0-15,-3 1-1 16,10 1-2-16,-4 1 2 15,9 3-1-15,0 3 1 16,0 2 0 0,-2 3-1-16,-1 7 1 15,0 1 0-15,9 6-1 0,0 0 1 16,1 5 0-16,-4-2-1 16,-6 4-3-16,12 0 2 15,-15 0-1-15,1 0-2 16,-7 9-3-16,3 13-7 15,-12 9-28-15,-6-5-68 16,0-11-315-16</inkml:trace>
  <inkml:trace contextRef="#ctx0" brushRef="#br0" timeOffset="111903.93">29238 6131 2963 0,'0'-4'546'0,"0"2"-502"0,0 2-32 15,0 0-12-15,0 0 0 16,0 8-5-16,-3 19 4 16,-3 11 1-16,-12 8 14 15,9 5-6-15,-3 2 3 16,-3 0-2-16,3-5-4 16,6-6-4-16,-6-8-1 0,2-3-19 15,-5-12-36-15,15-10-151 16,-3-9-768-16</inkml:trace>
  <inkml:trace contextRef="#ctx0" brushRef="#br0" timeOffset="112250.67">29135 5987 3236 0,'10'-6'214'0,"-7"3"-151"16,6 3-27-16,-3 0-19 15,6 3-5-15,9 27 9 0,3 2 5 16,3 9-8 0,6 2-11-16,1-1-3 15,-4 1-4-15,-3-2 1 16,0 1-1-16,-9-5 0 16,3-5 0-16,-12-6 1 15,6-10-1-15,-9-5 0 0,4-7 1 16,-10-4 2-16,3 0 9 15,6-4 25-15,3-30-22 16,-6-5-15-16,9-14-2 16,-3-1-13-16,-9 1 0 15,-3 0 1-15,9 6 3 16,-9 14-18-16,0 13-41 16,0 12-44-16,0 8-627 0</inkml:trace>
  <inkml:trace contextRef="#ctx0" brushRef="#br0" timeOffset="112592.57">29745 6303 3275 0,'0'3'204'16,"0"1"-166"-16,0 3-32 15,0 12-5-15,0-1 19 16,0 7-3-16,0 2 1 16,0-1 0-16,0-2 4 15,15-4-4-15,3-8-7 16,-3-4 0-16,13-4-1 0,5-4 4 16,-3 0-6-16,-3-6-8 15,12-26-2-15,-11-7-6 16,-10-10-6-16,-18-3 2 15,0 3 9-15,-9 7 3 16,-22 9 0 0,-2 10 0-16,-6 14-13 0,-9 9-46 15,5 0-64-15,25 3-567 0</inkml:trace>
  <inkml:trace contextRef="#ctx0" brushRef="#br0" timeOffset="113005.84">30134 6110 3329 0,'0'-3'190'0,"0"-2"-130"15,25 1-8-15,8-4-35 16,12 2-7-16,3 0-5 16,1 4 0-1,8-4-2-15,-3 2-3 0,-5 4 0 16,-7 0-13-16,3 0-22 16,-18 0-52-16,-18 0-123 15,0 0-571-15</inkml:trace>
  <inkml:trace contextRef="#ctx0" brushRef="#br0" timeOffset="113240.51">30376 6066 2347 0,'0'0'989'0,"0"4"-913"15,0-3-57-15,0 12-5 16,0 5 20-16,0 5 8 15,0 1-2 1,0 13-17-16,0-1-4 0,0 1-9 16,0 4-7-16,0-3-2 15,0-2-1-15,-3-4-4 16,3 0-24-16,0-8-38 16,0-10-265-16</inkml:trace>
  <inkml:trace contextRef="#ctx0" brushRef="#br0" timeOffset="114203.6">31067 5709 1502 0,'-3'-2'1833'16,"-6"-1"-1736"-16,3 3-50 0,-9 0 1 16,6 0-20-1,-12 5-20-15,-9 33 0 0,-1 6 4 16,1 20 2-16,3 9 5 16,-3 7-2-16,9-4-8 15,3-3-1-15,-1-8-3 16,19-8-3-16,0-4 2 15,0-6-2-15,19 1-2 16,-1-11-22-16,27-7-25 16,-12-10-71-16,3-14-465 0</inkml:trace>
  <inkml:trace contextRef="#ctx0" brushRef="#br0" timeOffset="114680.93">31296 5680 2299 0,'0'0'1124'0,"0"0"-1051"0,0 0-62 15,0 24-10-15,-6 19 7 16,0 16 3-16,-3 10 5 15,-3 10-3-15,6-2-1 16,-6-4-4 0,6-14-1-16,-9-6-4 15,6-16 0-15,6-5-2 0,-3-7-1 16,-6-13 1-16,12-4-1 16,0-8 4-16,0 0 9 15,0 0 24-15,0-13-12 16,18-9-14-16,3 0-11 15,3-1-3-15,9 4-2 16,1 6-1-16,5 7-9 16,-9 6-3-16,0 0-4 0,0 0-7 15,-11 15 0 1,-7 11 1-16,-12 5 7 16,0-3-4-16,0-2 5 15,-19-6 11-15,-17-4 9 0,0-7 0 16,-9-9 3-16,3 0-3 15,5-7 0-15,16-19-13 16,12-7-441-16</inkml:trace>
  <inkml:trace contextRef="#ctx0" brushRef="#br0" timeOffset="115018.69">31734 5568 3407 0,'18'0'165'15,"9"4"-130"-15,4 29-25 16,5 13 13-16,6 24-6 16,-9 15-11-16,-6 6-6 15,-21 9-3-15,-6-1 3 16,0-9 0-16,-27-3 0 0,-21-10 0 16,-15-4-3-16,-55-2-14 15,15-16-82-15,19-22-837 0</inkml:trace>
  <inkml:trace contextRef="#ctx0" brushRef="#br0" timeOffset="137553.68">30971 8923 83 0,'-7'2'721'0,"7"-2"-330"0,0 4 146 16,-6 2-155-16,6-6-149 15,0 0-81-15,0 2-26 16,0-2-38-16,0 0-28 16,0 0 1-16,0 0-23 15,-9 0-25-15,9 0-13 16,-6 4 3-16,3-2-1 16,-6 1 0-1,-6 2-2-15,15 1-30 16,-3 0-23-16,-3 1 0 0,0-1 4 15,-6-5 9-15,9 4 16 16,3-4 24-16,-6-1-13 16,0 5 0-16,6-5 13 15,-6 0-3-15,-3 6 3 16,9-6-2-16,-3 0 2 16,3 0-2-16,0 0 2 15,0 0 0-15,0 0 13 0,0 0 69 16,0 0-1-1,0 0 31-15,0 0-3 16,0 0-37-16,0 0 7 16,0 0-10-16,0 0-14 0,0 0-13 15,0 0-1-15,0 0-3 16,0 0-5-16,0 0-2 16,0 0-8-16,0 0 0 15,0 0-6-15,0 0-2 16,0 0-5-16,0 0-7 0,0 0 3 15,0 0 1-15,0 0 8 16,0 0 0-16,0 0 3 16,0 0-3-1,3 0-3-15,-3 0-1 16,9 0-6-16,-3 0 0 16,0 0-3-16,3 0-2 0,15 0 3 15,3 0-3-15,7 0 3 16,8 0 0-16,6 0-1 15,-3 0-2-15,4 8 8 16,8-2-1-16,12 2-7 0,-5 1 3 16,8-3-3-1,1-1 0-15,-1 2 0 0,-9-5-2 16,-11 4-1 0,-7-2-2-16,-15-4 1 0,3 2-2 15,-5-2-4-15,-7 0-13 16,0 0-23-1,0 0-30-15,-6 0-90 16,-3 0-180-16</inkml:trace>
  <inkml:trace contextRef="#ctx0" brushRef="#br0" timeOffset="137973.849">31779 8937 3291 0,'0'0'167'16,"0"0"-129"-1,0 0 24-15,0 0-3 16,0 0-23-16,6 0-14 0,6 0-10 16,7 0-3-16,2 0 1 15,6 0-1-15,-3 12-1 16,-6 6-2-16,9-3-4 16,0 5-1-16,-8 3-1 15,-4-3 1-15,-3 2-1 0,0-2 0 16,-12-9-1-16,0 4-1 15,0-4 0-15,-30 7-8 16,-25 0 2-16,-8 2 4 16,-22 7-29-16,-35 0-27 15,29-11-80-15,16-2-1520 0</inkml:trace>
  <inkml:trace contextRef="#ctx0" brushRef="#br0" timeOffset="142389.83">30808 10328 2879 0,'0'0'236'0,"0"0"-142"15,0 0 51-15,0 0-59 16,0 0-33-1,0 0-8-15,0 0 3 16,0 0-8-16,0 0-16 16,0 0 1-16,0 0-5 0,15 0-8 15,-12 0-3-15,18 0 0 16,12 0 3-16,3 0 0 16,19 0 2-16,8 0-5 0,0 2-4 15,13 6-2-15,-4-2-3 16,1-1 0-1,-10 1 0-15,9-2-1 16,-11-1 1-16,-1 4 0 16,-6-5-5-16,-8 2-3 15,-13-2-2-15,-6-2-7 16,-6 4-4-16,-6-4-18 0,-6 0-4 16,-3 0-28-16,-3 0-25 15,-3 0-304-15</inkml:trace>
  <inkml:trace contextRef="#ctx0" brushRef="#br0" timeOffset="142766.61">31628 10164 2694 0,'0'0'711'16,"0"0"-647"-16,0 0-41 15,0 0 10-15,22 0-10 16,-7 0 8 0,15 12-3-16,0 5-13 0,-3 0-5 15,6 1-2-15,-14-3-1 16,8-1-3-16,-12 0-1 15,-3 1-2-15,-6-3-1 16,0 2 0-16,-6-2 0 0,0 2 0 16,-12 3 0-16,-21-1 3 15,-7 2 1-15,-11 2-3 16,-9 0-1-16,2-1 0 16,13 4-13-1,-12 1-41-15,21-4-58 16,11-12-427-16</inkml:trace>
  <inkml:trace contextRef="#ctx0" brushRef="#br0" timeOffset="162652.97">4067 12182 2750 0,'0'6'797'16,"0"-2"-681"-16,0-4-84 0,0 0-9 15,15 0 15 1,9 0-18-16,15 0-9 0,6 0 0 16,22 0 0-16,2 0-4 15,4 0-5-15,11 0 1 16,-2 0-3-16,11 0 0 16,-2 0-3-16,-7 0-11 15,16 0-26-15,-28 0-58 16,-14-4-138-16</inkml:trace>
  <inkml:trace contextRef="#ctx0" brushRef="#br0" timeOffset="162910.72">4821 11907 3540 0,'-6'-1'157'15,"-3"-4"-124"-15,9 5-20 16,0 0 4-16,15 0-3 15,12 0-8-15,13 0 2 16,5 6-2-16,15 15-1 16,-8 3-5-16,-1 3-3 15,-12 1-4-15,-21 1-5 16,-6 4 3-16,-12 2-5 16,0 3-3-16,-36 8 14 0,-24 1 2 15,-10 4-5 1,-20 9-26-16,11-12-57 0,19-16-415 0</inkml:trace>
  <inkml:trace contextRef="#ctx0" brushRef="#br0" timeOffset="170178.54">29163 8963 3205 0,'0'0'108'0,"0"-8"125"15,0 4-146-15,0-1-50 16,0-4-2-16,12 1-10 0,15-2-8 16,6 6-9-16,6-1-5 15,1 5 0-15,-10 0-1 16,3 0-2-16,0 19-4 15,-6 19-1-15,-9 3 5 16,-6 8 0-16,-2 7-3 0,-10-7 3 16,-10 2 0-16,-20-8 0 15,-24-11 3-15,0-12-1 16,-1-7 1 0,10-13 2-16,-3 0 4 0,24-35-3 15,15-17-6-15,9-20-1 16,15 2-27-16,69-17-16 15,-5 19-62-15,5 15-323 0</inkml:trace>
  <inkml:trace contextRef="#ctx0" brushRef="#br0" timeOffset="177729.24">23060 13666 3091 0,'0'0'299'0,"0"0"-240"15,0 0-28-15,0 0 24 16,0 0 13-16,0 0-24 15,0 0-14-15,0 0-3 16,0 0 4-16,0 0-11 16,0 0 3-16,0 0-7 15,12 0 2-15,3 0-8 16,15 0-1-16,6 0-1 0,34 0-5 16,8 0 0-16,10 0-2 15,18 0-1-15,11 0 0 16,-8 0-1-16,9 0 1 15,-7 0 0-15,-26 0-5 16,-13 0-2 0,-36 0-2-16,-8 0-6 0,-28 0-8 15,-12 0-30-15,-37 0-25 16,7-6-183-16</inkml:trace>
  <inkml:trace contextRef="#ctx0" brushRef="#br0" timeOffset="186241.43">23685 12617 3065 0,'0'0'293'0,"0"-13"-223"0,0-5-16 16,0 2 4-16,6-9 5 16,6 5-20-1,3 0-22-15,-3-4-3 16,0-2-2-16,0-3 2 0,3-3-4 15,0-3-1-15,9-6-2 16,4-4 1-16,2-2-2 16,6 3-5-16,18-2-5 15,7 8 1-15,11-3-1 0,-2 11 0 16,14 4 0 0,7 5 0-16,2 4 0 15,4 6-1-15,8 1-1 16,-8 5 2-16,6 5-1 0,-13 0 1 15,10 0 0 1,-19 0-3-16,7 15 3 16,-16 6-2-16,-2 5-2 15,-10 2 2-15,-18 11 1 16,13-4-1-16,-19 0 2 16,-9 3 0-16,3 1 0 0,-3-7 2 15,3-4-2-15,-17 3-1 16,5-5 0-16,-12-4 1 15,9 3 0-15,-15-3-1 16,6 2-4-16,-6-9 5 16,3-1-2-16,-3-5 2 15,0-4-8-15,0-1-16 16,0-4-18-16,0 0-43 0,0 0-80 16</inkml:trace>
  <inkml:trace contextRef="#ctx0" brushRef="#br0" timeOffset="186682.5">25399 12344 3028 0,'0'-3'330'16,"0"0"-253"-16,0 3 10 15,0 0-20-15,0 0-14 16,9 0-19-16,-9 0-16 16,6 0-8-16,0 0 5 15,6 12 0-15,3 9-6 16,6 2-6-16,-2 3-2 15,2 4 1-15,-6-2 1 16,12-1-3-16,-6-7 1 16,-12-1 2-16,15-12 2 15,-15-4 4-15,0-3 6 0,6 0 4 16,10-3-1-16,2-26-10 16,6-12-4-16,-3-8-4 15,3-1-11-15,-6 3-1 16,-2 4-8-1,-13 8-29-15,-3 7-60 16,-3 13-447-16</inkml:trace>
  <inkml:trace contextRef="#ctx0" brushRef="#br0" timeOffset="187630.389">25453 13719 3353 0,'6'-8'151'16,"3"-4"-102"-1,-3 4 7-15,7-2-3 16,8 4-24-16,-6-3-13 0,21 8-4 16,9 1 3-16,7 0 1 15,20 0 0-15,19 0 1 16,20 0-3 0,43 0 1-16,54 0-4 0,37 0-3 15,5 0-4-15,-60 0 2 16,-60 0-6-16,-45 0 2 15,-7 0-2-15,4 0 3 0,-1 1-3 16,-23-1 0-16,-22 0 0 16,-6 0-2-16,-18 0 2 15,-6 0-2 1,-6 0-8-16,0 0-13 16,0 0-36-16,-18 0-138 0</inkml:trace>
  <inkml:trace contextRef="#ctx0" brushRef="#br0" timeOffset="188501.59">26661 13471 3409 0,'-3'-9'179'15,"3"6"-139"-15,0 0-2 16,0 3-22-16,0 0-9 16,0 21-7-16,0 22 3 0,3 18 9 15,24 18 2-15,0 12 0 16,6 1-3-16,21-5 1 15,-2 1-2-15,17-10 0 16,1-6 0-16,11-9-7 16,-8-16-1-16,-4-11-2 15,-3-13-16-15,-8-12-17 0,-10-11-33 16,-12-11-60 0,-18-16-585-16</inkml:trace>
  <inkml:trace contextRef="#ctx0" brushRef="#br0" timeOffset="188757.46">27255 14073 3281 0,'0'-3'336'16,"-6"1"-290"-16,0 2-31 16,6 0 3-16,0 0-6 0,0 8-4 15,0 21 10-15,18 9 1 16,3 1-9-16,0 1-6 15,-8 2-2-15,-10-8-2 16,-3-1 0-16,0-1 2 16,-28-2-2-16,-20-2 0 15,-30 6 0-15,-13-2 0 16,1 0-2-16,-1 3-5 16,10-1-29-16,32-7-62 0,22-13-422 15</inkml:trace>
  <inkml:trace contextRef="#ctx0" brushRef="#br0" timeOffset="189414.77">27992 14351 3561 0,'0'-11'128'0,"0"2"-90"15,27 0 7-15,3-3-23 16,9 6-16-16,0 0-3 0,-8 6-3 15,2 0 0 1,-12 0-5-16,-6 0-12 16,-9 12-4-16,-6 9-3 0,0 5-5 15,-21 6 12-15,-18 3 12 16,-4-3 5-16,10-1-1 16,3-5-1-16,21-4 2 15,0-1 0-15,9-3-4 16,0 0 4-16,33 2-1 15,0-3 1-15,10 7 0 16,-1 2-1-16,-3-3 0 0,-21-2-1 16,-3 0-4-1,-15-4-3-15,0-3-3 16,-27 4 7-16,-18-3 5 0,-12 3 1 16,-4-6 1-16,10-2-2 15,6-6-3-15,17-4-51 16,16-4-71-16,12-22-1068 0</inkml:trace>
  <inkml:trace contextRef="#ctx0" brushRef="#br0" timeOffset="189764.51">28487 14440 3429 0,'0'-12'153'0,"18"3"-90"16,3 4-17-16,0-1-24 15,9 0-15-15,0 6-7 16,-9 0-2 0,-8 6-3-16,-13 14-11 0,0 12-6 15,-7 9 7-15,-32 3 10 16,-12 3 5-16,-6-6 0 15,5 2 5-15,13-13 0 16,6-3 4-16,9-14-3 16,24-6-2-16,0 1 5 15,0-8 2-15,27 3 7 0,21 0 2 16,13-1-20 0,2 2-3-16,27-4-40 0,-11 0-70 15,-13 0-515-15</inkml:trace>
  <inkml:trace contextRef="#ctx0" brushRef="#br0" timeOffset="189918.849">28897 14682 3171 0,'-6'-6'405'16,"6"3"-365"-16,0 1-26 0,0-4-14 15,24 3-9-15,21-6-61 16,-8-3-155-16,5-2-2318 0</inkml:trace>
  <inkml:trace contextRef="#ctx0" brushRef="#br0" timeOffset="190281.49">29253 14091 3407 0,'0'-2'194'0,"0"2"-150"16,0 0-20-16,-6 28-16 15,-6 29 2-15,-3 16 17 0,0 11-11 16,6 6-3 0,-6 2-4-16,3-13-3 15,6-12-3-15,-9-18-3 16,15-17 1-16,0-13 1 16,0-19 0-16,0 0 7 15,15-6 5-15,3-24-14 16,21 1-2-16,-6 6-10 0,6 5 4 15,-5 12-1-15,-4 6-4 16,-3 3 2-16,-6 23-4 16,-15 6 0-16,-6 4 6 15,0-5 4-15,-27 0 4 16,-12-9 1-16,-13-10 0 16,-5 0 0-16,3-10-13 15,8-2-26-15,22-14-64 0,18-8-664 0</inkml:trace>
  <inkml:trace contextRef="#ctx0" brushRef="#br0" timeOffset="190515.49">29552 14606 2926 0,'0'0'509'0,"0"0"-444"16,0 0-33-16,0 6-2 16,0 9 11-16,0 11 0 0,0 6-9 15,0 3-8 1,0 4-10-16,0-5-7 16,0-5-7-16,0-3-22 0,0-14-49 15,0-8-180-15</inkml:trace>
  <inkml:trace contextRef="#ctx0" brushRef="#br0" timeOffset="190655.29">29552 14393 3321 0,'0'0'83'15,"9"0"-83"-15,9 0-161 16,9-4-1968-16</inkml:trace>
  <inkml:trace contextRef="#ctx0" brushRef="#br0" timeOffset="190873.91">29827 14237 2966 0,'0'-2'648'0,"-6"2"-585"15,6 0-47 1,0 14-8-16,-6 30 20 15,6 11-3-15,-9 16-8 0,2 9-2 16,1-2-9 0,0 4-3-16,-3-8-3 15,6-14-12-15,-3-13-19 16,-3-12-22-16,9-31-49 16,-6-4-195-16,-3-9-2491 0</inkml:trace>
  <inkml:trace contextRef="#ctx0" brushRef="#br0" timeOffset="191001.86">29688 14539 3449 0,'0'-4'143'16,"0"4"-80"-16,21-2-21 15,12 2-24-15,12 0-18 0,28 0-10 16,-16 0-61 0,-6 0-250-16</inkml:trace>
  <inkml:trace contextRef="#ctx0" brushRef="#br0" timeOffset="191670.09">28290 15443 3428 0,'-9'-12'226'0,"3"-2"-186"16,-3 2 6-16,0 3-15 15,-9 9-15-15,-3 0-15 16,-6 18-1-16,-6 14 0 16,2 12 0-16,1-5 1 15,0-1-1-15,21-10 0 16,0-8-2-16,9-7-9 15,0-13-11-15,15 0 1 16,18 0 21-16,13-13 0 16,2-9-4-16,0-2-2 0,-12 6 3 15,-2 3 3 1,-13 9 0-16,-12 6 1 16,3 0-1-16,-12 0-3 15,6 10 3-15,0 11 0 16,3 1-3-16,18-8-25 15,0-2-69-15,-6-12-398 0</inkml:trace>
  <inkml:trace contextRef="#ctx0" brushRef="#br0" timeOffset="191882.7">28641 15217 3466 0,'0'0'134'0,"0"0"-105"0,0 0-17 16,0 15-8-16,0 15 8 16,0 11 1-1,0 12-6-15,-7 2 0 16,1 6-7-16,0 2-5 0,-9 10-26 16,12-21-55-16,-6-8-257 0</inkml:trace>
  <inkml:trace contextRef="#ctx0" brushRef="#br0" timeOffset="192248.02">28906 15262 3355 0,'0'0'215'15,"0"0"-167"-15,0 0-8 16,-3 0-10-16,3 16-11 15,-6 23 5-15,-12 12-5 16,9 4-5-16,3 12-6 0,-9-6-5 16,9 2-3-16,-6-9-2 15,12-9-16 1,0-10-39-16,0-12-67 16,0-18-570-16</inkml:trace>
  <inkml:trace contextRef="#ctx0" brushRef="#br0" timeOffset="192889">29730 15437 3445 0,'-12'-2'229'0,"12"2"-197"16,-3 0 5-16,-9 0-15 15,-9 15-10-15,0 25-2 16,6 5 0-16,-7 13-1 16,4 0-5-16,18-2 3 15,0-3-7-15,0-16 0 0,12-7 3 16,16-13-3-16,2-13 0 15,12-4-1-15,15-25 1 16,-5-24-14-16,-13-12-8 16,-15-12 1-1,-18-4 0-15,-6 4 0 16,0 8 12-16,-30 19 6 0,-9 13 3 16,-19 24-12-16,7 9-57 15,9 0-167-15</inkml:trace>
  <inkml:trace contextRef="#ctx0" brushRef="#br0" timeOffset="193104.1">30110 15284 3309 0,'0'0'355'15,"0"0"-313"-15,0 0-33 0,0 0-9 16,0 19 2-16,0 13-2 16,0 6-18-16,0 20-36 15,0-11-52-15,-18-6-543 0</inkml:trace>
  <inkml:trace contextRef="#ctx0" brushRef="#br0" timeOffset="193454.14">30210 15782 3513 0,'6'-14'103'0,"0"6"-61"16,0-8-4-16,-6 11-18 15,0 2-9-15,0 0-5 16,0 3 3-16,0 0-6 15,0 0-3-15,-12 0-3 16,0 6 3-16,3 11-4 16,-3 1 1-16,12 2-6 15,0 3-7-15,0-5 7 0,0 2 2 16,0 1 4-16,0-7 2 16,9 2 1-16,-6-8 0 15,-3 0 0 1,0 9-1-16,0-7-9 0,-3 6-16 15,-24-8-10-15,-13 6-22 16,-11-10-15-16,6-4-103 16,12 0-268-16</inkml:trace>
  <inkml:trace contextRef="#ctx0" brushRef="#br0" timeOffset="193621.28">30608 15882 3638 0,'0'0'105'16,"0"0"-86"-16,6 0-19 16,12 0-61-16,-5 0-318 0</inkml:trace>
  <inkml:trace contextRef="#ctx0" brushRef="#br0" timeOffset="198649.18">11114 16001 2985 0,'0'-5'351'16,"0"0"-290"-16,0-5-44 0,-15 8 21 15,12-2-9 1,3 4-14-16,0 0-8 0,0 0-6 15,0 0 0-15,0 0 7 16,0 0 6-16,-9-2 21 16,9 2 5-1,0 0-10-15,0-2-7 16,0-2-3-16,-6 4-6 0,6-2-3 16,-9 2-4-16,9-4-1 15,0 4 1-15,0 0 0 16,0 0 1-16,0 0-1 15,0-2-1-15,0 2 3 16,0-6 2-16,0 2-3 0,0 2-3 16,9 2-3-16,9-4-2 15,15 1 0-15,25-4 0 16,29-6 2 0,40-1-1-16,66-10 4 15,30-3-5-15,34 1 3 16,-22 12-3-16,-14-1 1 15,-34 7-1-15,-6-8 0 16,-21 5 0-16,-30 2 0 0,-40-6 0 16,-20 7-3-16,2-6 3 15,0 2 0-15,-14 0 0 16,-10 4 0-16,-30 2 0 16,-6 2 0-16,-12 4-10 15,0 0-40-15,0 0-152 0</inkml:trace>
  <inkml:trace contextRef="#ctx0" brushRef="#br0" timeOffset="206183.879">13172 8557 3178 0,'0'-10'334'16,"0"2"-292"-16,0 0-9 16,0-8 9-16,0 6-18 0,25-9-10 15,-7 6-2-15,9-12 0 16,6 5 1-16,0 3 11 16,3-7-2-16,-2-2-3 0,11 3-6 15,0-4-5-15,16 1-5 16,11 1 0-1,3 5-2-15,10 0 0 16,9 8 0-16,-1 2 1 0,7 10-2 16,-1 0 0-16,1 0 0 15,0 0 0-15,-1 14 0 16,-8 8-1-16,-1 4 1 16,7 5 0-1,-10 0 0-15,4 2 0 0,-7 5 0 16,7 6 0-16,-1-1 0 15,-5 4 0-15,-10-5-2 16,1 1-8-16,-13-2-1 16,-11-5 2-16,-13 5 1 15,-6-9 2-15,-12-1-2 0,-15 2-2 16,-6-1 2-16,0 3 7 16,-12 1 1-16,-15 5 2 15,-15-1-1-15,-1 5 1 16,-8-2-1-1,-9 1 0-15,-4-3 1 16,-8 4 1-16,-7-9 1 0,-5 7-2 16,-13 0-1-1,-2-6 2-15,-1-1-3 0,1-4 1 16,-10-6-1-16,9-2 2 16,-8-8 3-16,-1-9 3 15,0-7 0-15,-5 0-3 16,-4-2-1-16,6-22 2 0,-5-2 0 15,-1-7 0-15,6 4 1 16,-6-4-3-16,7 2 0 16,14-5 2-16,7 2 1 15,26-2 0 1,4 1 4-16,30-6-2 16,3-11 0-16,2-3-5 0,16-10-4 15,-3-8 0-15,12 2 1 16,0-2-1-16,0 6-1 15,18-3 1-15,13-3-2 16,17-1 2-16,3-2 0 16,10 6-3-16,2 6-1 0,3 13-1 15,-8 10 2-15,8 13-2 16,4 17 3-16,17 4-1 16,-2 7-1-16,14 0 0 15,10 0-1-15,-10 27-8 16,10 7-5-1,0 34-31-15,-28-10-33 16,-11-5-87-16</inkml:trace>
  <inkml:trace contextRef="#ctx0" brushRef="#br0" timeOffset="-203333.111">20223 17226 2940 0,'0'0'317'0,"0"0"-241"16,0 0-38-16,0 0 63 15,0 0-5-15,0 0-49 16,0 0-20-16,0 0-5 16,0 0-1-16,12 0-9 15,0 0-4 1,12 0 4-16,9 0 0 15,1 0-4-15,14 0 6 0,3 0-6 16,10 0-5-16,-4 0 0 16,0 0-3-16,4 0 2 15,-7 0-2-15,0 0 0 16,7 0 0-16,-4 0 0 16,3 0 0-16,-2 0 0 15,-1 0 0-15,3 2 0 0,4 2 0 16,-1 2 0-16,7-6 0 15,-7 2 0-15,-3 4 0 16,-2-6 0-16,-4 3 0 16,0-3 0-16,1 0 0 15,-4 0 1-15,-3 0-1 16,10 0 0-16,-7 0 0 16,0 0 0-16,7 0 0 15,-7 0 1-15,-3 0-1 16,3 0 0-16,-5 0 6 15,-1 0-1-15,0 0-1 0,10 0-1 16,2 0 0 0,0 0 1-16,16 0-4 15,-1 3 0-15,-2 0 0 16,8 0 0-16,-6 2 1 16,-2-2-1-16,2-3 0 15,-5 0 1-15,-1 0-1 0,-9 0 0 16,10 0 0-16,-10 0 0 15,7 0 1-15,-7-8-1 16,3 2 0-16,1 0 0 16,-4-2 0-16,3 8 0 15,-8-10 0-15,-1 8 0 0,0-4 0 16,7-3 0-16,2 5 0 16,-9-1 0-1,10-1 0-15,-10 3 0 16,6 0 0-16,-5 0 0 0,8 3 0 15,-9 0 4-15,1 0-4 16,8 0 2-16,-15 0 0 16,13 0-2-1,-4 0 0-15,3 0 0 16,1 0 3-16,2 0 0 0,-12 0 0 16,-5 0 2-16,-1 0-1 15,6 0 0-15,-6 0 0 16,1 0 0-16,2 0 0 0,0 0-4 15,0 0 2-15,4 0-1 16,-7 0 0-16,6 0-1 16,-6 0 5-16,7 0-3 15,2 0-2 1,-6 0 4-16,1 0-3 16,-1 0 1-16,3 0 0 15,-12 0-2-15,10 0 2 16,2 0-2-16,-3 0 2 0,0 0-2 15,1 0 3-15,-1 0-3 16,6-6 4-16,4 4-2 16,-10-4 2-16,6 3-2 15,-8 0-2-15,11 1 4 16,-9-3 0-16,0 4-3 16,1-5 0-16,2 6 1 15,-3-6-2-15,0 2 1 16,-8 2 2-16,5-5 1 0,-12 5-1 15,3-2 1-15,-5-3 0 16,-13 3 0-16,9 1 0 16,-6 1-2-1,0-2 0-15,3 2-1 16,-15-2-1-16,9 4 1 16,-9 0-1-16,-6 0-5 0,0 0-9 15,0 0-11-15,-66 0-26 16,9 0-140-16,-28 0-1758 0</inkml:trace>
  <inkml:trace contextRef="#ctx0" brushRef="#br0" timeOffset="-202345.19">23163 17810 3431 0,'0'0'177'16,"0"0"-114"-16,0 0-3 16,9-6-20-16,15-7-24 15,3-2-9-15,18-3-3 0,-9 6-2 16,13 0 2 0,-7 3-4-16,0 9 1 15,-9 0-1-15,-8 0-3 16,-7 0-15-16,-3 6-5 0,-15 23 6 15,0 15 8-15,-18 3 3 16,-16 10 6-16,-11 1 0 16,0 0-1-16,0-2 1 15,5-4 0-15,19-10 0 16,3-1 0-16,18-9 0 16,0-5-8-16,9 1-39 15,24-10-42-15,4-1-201 0</inkml:trace>
  <inkml:trace contextRef="#ctx0" brushRef="#br0" timeOffset="-202207.62">23443 18631 3251 0,'0'0'235'15,"0"0"-190"-15,0 0-45 16,9-4-28-16,15-10-500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8T07:55:14.8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24421 3236 2783 0,'0'10'0'15,"0"1"-29"-15,0-6 29 16,0 5 469-16,6-4-312 16,9-4-109-16,12-2-5 15,16 6 4-15,2-6-13 16,12 0-7-16,13 0-6 16,11 0-2-16,10 0 9 15,11 0-5-15,4 0 6 0,12 0-13 16,-1 0-2-1,-2 0-6-15,3 0-2 0,0 0 0 16,-1 0-1-16,7 0 0 16,-6 0 1-16,2 0 1 15,-2 0 0 1,-3-8 0-16,-7 2-2 0,-11-4-1 16,-6 5-2-16,-13-4 0 15,-2 7 1-15,5-5-1 16,-3 4 0-16,-2 0 0 15,2 1-1-15,7-2 1 16,-7 4 0-16,7 0 0 16,-7 0-1-16,-5 0 2 15,-16 0-3-15,-6 0 0 16,-11 0 0-16,-13 0 3 0,0 0-3 16,-12 0 3-1,12 0-3-15,-12 0 2 0,0 0 1 16,4 0-3-16,-13 0 2 15,-3 0-2-15,-3 0 0 16,0 0-9-16,0 0-12 16,0 0-54-16,0-7-182 0</inkml:trace>
  <inkml:trace contextRef="#ctx0" brushRef="#br0" timeOffset="3350.36">28936 2204 3257 0,'-9'2'359'15,"3"4"-359"-15,-9 8-8 0,6 22-3 16,-9 7 7-16,9 22 4 16,-3 14 3-16,-3 6-1 15,9 3-1-15,0-7-1 0,6-13 0 16,0-12-4-16,0-13-30 15,0-17-45-15,0-11-297 0</inkml:trace>
  <inkml:trace contextRef="#ctx0" brushRef="#br0" timeOffset="3672.779">28858 2285 3112 0,'0'-6'471'0,"0"0"-426"16,0 4-15-16,6 2 4 16,-6 0-9-16,12 0-15 15,3 8-10-15,0 24 0 16,15 19 4-16,10 6-4 16,-4 8 1-16,3 0-1 15,-6 0 0-15,-6-13 0 16,-9-11 0-16,-2-9-6 0,-4-17 6 15,-6-4-1-15,-6-11 1 16,0 0 5-16,6 0 8 16,-6-26 9-16,6-26-18 15,0-13-4-15,3-18-17 16,-3 2-18-16,0 8-10 16,-3-3-17-16,-3 24-81 15,6 15-739-15</inkml:trace>
  <inkml:trace contextRef="#ctx0" brushRef="#br0" timeOffset="3976.19">29437 2675 2783 0,'0'7'617'0,"-9"-1"-557"16,9 1-44-16,0 7-9 15,0-1-3-15,0 0 2 16,0 6 4-16,15-2-2 0,9 1-8 16,-2-10 0-1,-1-5 0-15,3-3 0 16,-6 0 0-16,-9-9 0 16,-3-21-8-16,-6-7-9 15,0 1-12-15,-6 2 0 16,-21 2 23-16,-6 6 5 0,-13 6-19 15,-11 15-39-15,12 5-107 16,6 0-267-16</inkml:trace>
  <inkml:trace contextRef="#ctx0" brushRef="#br0" timeOffset="4226.88">29754 2159 837 0,'-9'-3'2696'0,"9"3"-2570"15,0 0-100-15,0 0-26 16,0 3-3-16,0 36-9 0,0 20 12 16,9 15 3-16,6 18 0 15,-9-2-2-15,-3 5-1 16,-3-15-16-16,0-8-18 15,0-15-24-15,0-18-34 16,0-19-273-16</inkml:trace>
  <inkml:trace contextRef="#ctx0" brushRef="#br0" timeOffset="4368.85">29736 2437 2408 0,'6'0'875'0,"-3"0"-809"15,27 0-50-15,-6 0-9 16,43 0-7-16,-7 0-16 16,1-8-299-16</inkml:trace>
  <inkml:trace contextRef="#ctx0" brushRef="#br0" timeOffset="5056.03">30554 2856 3521 0,'0'0'124'15,"0"0"-107"-15,30-15-6 16,12-14-11-16,16 0-6 15,2-4-2-15,-6-1-4 16,7-1-8-16,-13-3 4 16,-15-1 0-16,-9 0 3 0,-14 3 2 15,2 4 11 1,-12 5 17-16,0 6 17 16,-15 9-10-16,-16 6-17 15,-2 6-4-15,0 0 1 0,-6 21-1 16,-1 14 1-16,13 9-4 15,9 2 0-15,12 5 1 16,6-4-1-16,0-6-11 16,39-9 3-16,1-9 1 15,17-11 5-15,6-12-2 16,19 0-10 0,-10-33-22-16,4-8-11 0,-10-12 25 15,-15 1 10-15,-17 8 12 16,-22 3 14-16,-9 9 36 15,-3 15-1-15,0-1-13 16,-21 15-27-16,-7 3-9 16,-5 0 1-16,0 12-1 15,3 17 0-15,3 6-1 16,9-3-2-16,18 0-7 16,0-6-13-16,6-5-2 0,18 3 21 15,3-2 4-15,6 3 0 16,-9 7 0-16,-3 3 1 15,-9 14-1-15,-5 7 0 16,-7 12 0 0,0 2 3-16,0 9 5 0,0-3-1 15,-7-6-3-15,-5-8-4 16,3-9 1-16,9-21-1 16,-6-11-6-16,6-21-33 0,0-12-43 15,15-20-191-15</inkml:trace>
  <inkml:trace contextRef="#ctx0" brushRef="#br0" timeOffset="5439.58">31674 2452 1997 0,'0'0'882'0,"0"0"-332"0,0 0-499 16,0 20-26-1,-12 10 26-15,0 2-10 0,-3 5-10 16,-4 7-9-16,10-9-6 16,3 2-2-16,6-11-9 15,-6-6-4-15,6-9-1 16,0-7-15-16,0-4-5 16,0 0 14-16,12 0 6 0,9-30 0 15,1 0-18-15,-7-2 4 16,0 6 14-16,-9 14 3 15,3 8 13-15,-6 4-8 16,-3 0-8 0,0 0-11-16,15 20 7 15,-9 12 4-15,15 3 0 0,3-6-3 16,0-11-12-16,19-5-9 16,-1-13-30-16,33-19-76 15,-17-20-364-15,-1-8-1558 0</inkml:trace>
  <inkml:trace contextRef="#ctx0" brushRef="#br0" timeOffset="5882.23">32114 2539 2676 0,'0'-2'707'0,"0"2"-591"16,-12 0-59-16,-12 0-27 15,0 2-17-15,-6 22-5 16,3 2-2-16,9 0-4 16,2 2-1-16,7-11-1 0,9-2-21 15,0-9-44-15,6-6-39 16,22 0 37-16,-4 0 7 15,9-21-48-15,-6 10-45 16,-12-2 153-16,-6 11 64 0,-3 2 18 16,-6 0-52-16,0 10 15 15,9 8 22-15,3 2-24 16,1-1-3-16,-1-11-9 16,9-4-1-1,6-4 0-15,-3-10-6 16,9-27-15-16,6-7-9 0,-8-15 0 15,-4-6 0-15,0-8 0 16,-9-2 0-16,0-13 13 16,-9-12 11-16,-3 4 5 15,0-1 5-15,-6 13 13 16,0 25 1 0,0 18-13-16,0 25-15 0,0 16-14 15,0 6-6-15,-21 47-10 16,12 32 7-16,-12 23 3 15,9 24 1-15,-3-2-1 0,15-11 3 16,0-13-3-16,30-25-10 16,45-26-15-16,-2-24-34 15,-4-29-99-15</inkml:trace>
  <inkml:trace contextRef="#ctx0" brushRef="#br0" timeOffset="23943.3">18267 8949 3173 0,'0'0'244'0,"0"0"-192"16,0 0-2 0,0 0 17-16,0-3-14 15,0 3-19-15,18-3-11 0,-9 1-11 16,12-2-2-16,1 2 2 15,5 2-1-15,3 0 2 16,9 0-5-16,21 0-1 16,16 0-3-16,8 0-4 15,7 0 0-15,15 0 2 16,2 0-2-16,7 0 0 16,-12 0 3-16,-1 0-3 0,-5 0 0 15,-10 0 0-15,-8 0 3 16,-10 0-3-1,-5 0 2-15,11 0-1 16,-12 0-1-16,4 0 0 16,2 0 0-16,-2 2 2 0,-1-2-2 15,-3 4 2-15,4-2 2 16,-16 1-4-16,6 0 0 16,-11-1 1-16,8 2-1 15,-3-2 0-15,1 4 0 16,-1-2 0-16,9-1 0 0,-2-1-1 15,5-2-1 1,-6 4 2-16,13 2-2 0,-16-5 1 16,7 10 1-16,-4-6-3 15,3-2 3-15,-2 0-2 16,2 0 2 0,12-1-1-16,-8 2 1 15,2-2 0-15,1 4-2 16,-4-6 1-16,0 3 2 0,4-3 0 15,-1 0 0-15,-3 0-1 16,4 0 0-16,-4 0 0 16,1 0 0-16,-7 0 1 15,12 0-1-15,-11 0 0 16,8 0 1-16,-8 0-1 16,-7 0 0-16,3-3 0 15,3 3 2-15,4 0-2 16,-4 0 0-16,1 0 0 0,8 0 0 15,6-6 0 1,-8 4 0-16,8-4 1 0,-8 3 3 16,-1-3 2-16,-3 1-1 15,-2-6 0-15,2 5-1 16,-6 1-3-16,-2 3 1 16,-10-5-2-16,6 1 1 15,-6 0-1-15,7 4 0 16,2-4 1-16,-3 0-1 15,10 4-1-15,-13-8 1 16,0 4 0-16,-9 2-2 16,7-1 3-16,-4 0-1 15,-6-3 0-15,-3 4 0 16,7-5 0-16,-1 3 0 16,-3-2 0-16,-6 2 2 0,-9 0-2 15,9 0 6-15,-8 4-2 16,-1-8-4-16,3 7 4 15,-12 1 0-15,9-1 0 16,-6 1 1 0,-9 2 0-16,-3 0 0 15,9 0-1-15,-9 0-4 0,0 0 2 16,0 0-2-16,0 0-2 16,0 0-2-16,0 0-10 15,0 0-12-15,0-4-33 16,0 2-134-16</inkml:trace>
  <inkml:trace contextRef="#ctx0" brushRef="#br0" timeOffset="33469.28">24844 11697 3071 0,'-12'-3'287'16,"12"-3"-239"-16,0-8-38 0,0 5 14 15,0-6 11-15,0 1-2 16,0-1-19-16,12-3-9 16,-6 1-1-16,-6 0 8 15,6-4 4-15,-6 1 0 0,0-5 0 16,0 2-3-16,0-3-4 15,0-3-2-15,0-4 1 16,0 5-1-16,0-2 2 16,0 4 3-1,0 0 4-15,0 0-5 16,3-5 10-16,-3 3-12 0,9-4 0 16,-3-3-6-16,3-3-2 15,-3-1-1-15,-3 5 1 16,6 1 1-16,-3 7 0 15,0-1 2-15,0 4 0 16,-6 2 0-16,0 4-1 16,15-3 1-16,-15 5 0 15,0-6 0-15,6 4-2 0,0 4 3 16,-6 0 0 0,0 0 1-16,3 1-2 15,-3 0 1-15,0 8 0 16,0-2 1-16,9 0-3 0,-9 0-1 15,0 2 0-15,0 2-2 16,0-1 1-16,0 0 2 0,0 1-3 16,9-2 1-1,-9 2 2-15,0 2 0 16,0-4-1-16,0 4-1 16,0 0-1-16,0 0 0 15,0 0 0-15,6 0 0 16,0 0-1-16,-3 0 1 0,13 0 0 15,5 0 0-15,0 0 0 16,12 0 0-16,3 0 0 16,3 0 0-1,1 0 1-15,-4 0-1 0,6 4 0 16,-3-2 1-16,-2 2-1 16,11-2 1-16,-6 1 0 15,6 0-1-15,4 3 0 16,-7 0 0-16,0-4 0 15,7 2 1-15,2-2-1 16,-9 2 0-16,4 0 0 0,-1 1 0 16,3-4 0-1,0-1 0-15,4 6 1 0,2-1-1 16,3-4 0-16,-8 3 0 16,5-4 0-1,-12 2 0-15,4-2-1 16,-10 3 1-16,-9-3 0 15,6 4 0-15,1-4 0 16,-4 2 0-16,6 2 0 0,-3-4-1 16,19 0 1-16,-4 6 0 15,-6-6 0-15,15 0 0 16,-2 2-2-16,-7-2 2 16,-9 0 0-16,7 4-2 15,-1-4 1-15,-3 1 1 16,-9-1 0-16,13 3-1 15,-7-3 1-15,6 4 0 16,4-4 0-16,-4 2-1 16,0-2 1-16,7 0 0 0,-7 0 0 15,0 0 0-15,-6 0-1 16,7 0 1-16,-7 0 0 16,15 0 0-16,-5 0 0 15,-1 0 0-15,15 0 0 16,-14 4 0-16,11-2 0 15,-12 4 0-15,7 1 0 16,-4-5 0-16,0 2 0 16,-2-3 0-16,-4-1 0 0,6 5 0 15,-9-5 0-15,7 0 0 16,-4 0 0-16,-6 0 0 16,7 0 0-1,-7 0 1-15,0 0-1 16,-9 0 0-16,-3 0 0 15,-2 0 0-15,-1 0 0 0,-9 0 3 16,3 0-1-16,-3 0-2 16,3 0 0-16,-9 0 4 15,6 0-4-15,-2 0 0 16,-4 0 4-16,-9 0-4 16,-3 0 0-16,9 0 0 15,-3 0 1-15,3 1 1 16,0 9-2-16,0-5 0 15,3 1-1-15,3 4 2 0,-3 1-2 16,-6 0 2-16,-3 4-2 16,6 0 1-16,-9 8 0 15,0 6 0-15,9 1 4 16,-9 5-4-16,0-1 4 16,0 9-4-16,0-7 0 15,0 2 0-15,0 4 0 16,6-6 2-1,-6-2-1-15,0-1-1 0,0-1 2 16,0-3-2-16,0-3 0 16,0 1 0-16,0-5 0 15,0-1 3-15,0-5 1 0,0 0-3 16,0-4 3-16,0 2-1 16,0 2-3-16,0-7 0 15,0 4 2-15,-6-3-2 16,6 1 0-1,-9-1 0-15,0-5 1 16,9 1-1-16,-3 3 0 16,-3-3 0-16,0-1 2 0,0 1-2 15,-9 0 0-15,3 6 0 16,0-6 1-16,-3 3-1 16,-3 2 1-16,0-2-1 15,-10-3 0-15,7 0 0 16,-3 6 0-16,-3-10 0 0,-6 4 0 15,3 0 0-15,-4-3 0 16,-5 3 0-16,-3-6-2 16,0 3 2-16,-7-3 0 15,7 0 0 1,-12 0-1-16,-1 0 1 16,7 0-4-16,-3 0 4 0,3 0-3 15,5 0 0-15,-11 0 3 16,9 3 0-16,-7 0-1 15,1-3-3-15,6 2 4 16,-10-2-1-16,4 0-3 16,-6 3 4-16,-1-3-2 15,1 4-3-15,9-4 5 16,-4 0 0-16,-2 2 0 16,3-2 0-16,0 0-2 15,2 4 2-15,1-4 0 16,-6 0 0-16,8 0 0 0,-14 0 0 15,12 0 0-15,-7 0 0 16,4 0 0-16,-15 0 0 16,14 0 1-16,-11 0-1 15,9 0 0-15,-10 0 0 16,10 0 0-16,-6 0 0 16,11 0 0-16,-2 0 0 15,3 0 0-15,5 0 0 16,-8-4 0-16,9 4 0 0,-6-2 0 15,5-2 0-15,4 1 0 16,-6 3 0 0,-3-2 1-16,5 2-1 15,4-3 0-15,-6 3 0 16,6-3 0-16,-1 3 0 16,-5 0 0-16,6-3 0 0,-3 3 0 15,8-6-2-15,4 3 2 16,-6 0 0-16,-3 0 0 15,-4 1 0-15,1-4 0 16,-6 2 1-16,-3-7-1 16,-1 5 0-16,-5 0-1 15,3 3 1-15,8-3 1 16,-5 1 1-16,12 2-2 0,3-3 0 16,5 3 1-16,7-3-1 15,-3 3 0-15,3-1 0 16,-3 4 1-1,6-5 2-15,3 5-3 16,-7-2 0-16,4 2 0 16,3 0 0-16,-3 0 2 0,6 0-2 15,6-4 0-15,0 4 2 16,3 0 0-16,6 0-2 16,0 0 1-16,0 0-1 15,0 0 0-15,0 0 0 16,0 0-3-16,0 0-9 15,6 0-21-15,12 6-64 0,3 9-60 0</inkml:trace>
  <inkml:trace contextRef="#ctx0" brushRef="#br0" timeOffset="36429.77">24949 13362 3009 0,'0'-6'284'0,"0"3"-194"16,0-4-14-1,0-4-4-15,0 5-27 16,0 0-13-16,0-4-2 16,0 0 0-16,0-4-6 15,0 2-2-15,0 1-5 0,0-7-1 16,0-2-1 0,0-1-4-16,0-5-2 0,0-3-2 15,0-1-2-15,-3-8-2 16,3 1 0-16,-12-4-2 15,12-7-1-15,-6 5 0 16,-3-8 1-16,9 2-1 16,-6 5 3-16,6-5-1 0,-6 2-1 15,6 2-1 1,0-1 0-16,0 1 1 16,0 2-1-16,0 2 2 15,0 9 0-15,0 0-2 0,0 8 2 16,0 1 1-16,0 9-3 15,0-1 3-15,0 4-3 16,6-1 3-16,-6 6 0 16,6 3-3-16,-6-1 5 15,0 2-5-15,0 2 0 16,0 0 0-16,0 0 1 0,0 0-1 16,0 0 0-1,15 0 0-15,-15 0 2 16,15 0-2-16,9 0 1 15,-5 0 1-15,14 0-1 16,-6 0 0-16,12 0 2 16,-3 0-2-16,1 0-1 15,-1 0 0-15,9 0 0 16,-9 0 0-16,7 0 0 0,-4 0 0 16,6 0 0-16,-6 0 1 15,13 0 1-15,-7 0-2 16,9 0 0-16,4 0 0 15,2 0 1-15,-3 0-1 16,1-4 0-16,2 2 0 16,-3 2 0-16,4 0 0 0,-13-6 0 15,6 6 0 1,-2 0 0-16,-7 0-1 16,9-4 1-16,-9 4 0 15,1 0 0-15,-1-2 0 0,6 2 0 16,7-2 0-1,2-2 0-15,0 2 0 0,1 2 0 16,2 0 0-16,7 0-1 16,-13 0 1-16,3 0 0 15,-5 0 0-15,8 0 0 16,6 0 0-16,-2 0 0 16,-10 0-1-16,10 0 1 15,-10 0-2-15,3 0 1 16,-8 0 1-16,5 0 0 0,-3 0 0 15,-2 0 0-15,-1 0 2 16,0 0-2-16,10 0-1 16,-4 0 0-1,9 2 1-15,4 2 0 0,2-2 0 16,7 0-3-16,-7 2 2 16,-9 2 1-16,4-4-3 15,-16 2 3-15,6-2 0 16,-5 2 0-16,-4-1 0 15,3-2 0-15,-5-1 0 16,-1 5-1-16,0-5 1 16,0 1 0-16,-11 5 0 15,5-1-1-15,-12-5 1 16,-3 1 0-16,-6-1 0 16,-3 4 0-16,-3-1 0 15,-2-3 3-15,-4 3-3 16,0-3 0-16,0 3 2 0,-3-1 1 15,6 2-3-15,-3 2 0 16,3 2 1-16,0 4-1 16,6 3 0-16,-3 2 0 15,9 6 0-15,-12 4 0 16,9 2 0-16,-6 3-2 16,0 9 2-16,-6 0 0 15,4 8 0-15,-7 2 0 16,-3 2 2-16,0 2-2 15,0 0 0-15,0-2 2 16,0-7-1-16,0 1-1 16,-3 1 0-16,-7-11 2 15,4-1-2-15,-6-4 3 0,6-2 0 16,0-8-1 0,-3-4 1-16,0-6-3 0,6-3 5 15,-3-1-3-15,-6-2-2 16,3-3 0-16,-9 3 1 15,-9-3-1-15,-3-1 4 16,-13 3-4-16,-5 0 1 16,-6-3-1-16,2 2 0 0,-8-2 0 15,-3 1 1 1,5-3-1-16,-2 0 0 16,-3 4 0-16,2-4-2 15,4 2 2-15,-10 2 0 16,4-2-2-16,-15 4 2 15,-1 0-2-15,-11-4 2 0,-4 4 0 16,-3-2-2-16,1-2 2 16,-7-2-1-16,-2 4 1 15,8-4 0-15,-6 0 0 16,13 0 2-16,8 0-2 16,-2 0 0-16,5 0 0 15,1 0 0-15,2 0 0 16,-5 0 0-16,6 0 0 15,-4 0 0-15,-8 0 0 0,17 0 0 16,-11 0 0-16,20 0 0 16,-5-4 0-16,2 2 1 15,4-4-1-15,9 0 0 16,-7 3 0 0,1-6 0-16,15 1 0 15,-6 1 0-15,5 1 0 0,-5-6 0 16,6 4-2-16,-7-1 2 15,7-2 1-15,-6 2-1 16,6-3 0-16,2 0 0 16,-8 0 0-16,12 1 0 0,-12 2 0 15,11 1 0 1,-14 2 0-16,18-3 1 16,-6 3-1-16,-4 3 0 15,7 0 0-15,3 3 0 16,0-2-1-16,9 2 2 15,-4 0-2-15,-2 0 2 0,15 0-1 16,-6 0 0-16,0 0 0 16,3 0 1-16,3 0-1 15,12 0 0-15,-9 0 3 16,-3 0-3-16,3 0 0 16,-4 0 1-1,4 0-1-15,-3 0 2 0,15 0-2 16,-6 0 2-16,6 0-1 15,0 0 1-15,0 0 2 16,0 0-1-16,0 0-1 16,0 0 1-16,0 0-2 15,0 0-1-15,0 0 0 0,0 0 0 16,0 0-5-16,0 0-5 16,15 0-16-16,0-4-45 15,-3-7-247-15</inkml:trace>
  <inkml:trace contextRef="#ctx0" brushRef="#br0" timeOffset="38765.21">25239 9381 3009 0,'0'0'21'0,"9"-1"262"15,9-3-140-15,6-4-111 16,4-1-17-16,11 3-6 15,-6 6-3-15,9 0 0 0,0 0-1 16,-8 0 1-16,2 21-1 16,-3 11-4-16,-6 5 3 15,-3 16-4 1,4 3 6-16,-10 5-1 0,3 0 0 16,-18 2 0-1,-3-5-1-15,0-6-4 0,0-5 3 16,-3-3 7-16,-30-5-4 15,-7-5 2-15,-2-4 17 16,-15-7 1-16,-7 1 3 16,1-8-4-16,-3-6-7 0,2-7-4 15,-2-3 4 1,14 0 0-16,1-24-1 16,18-19-6-16,0-20-6 15,12-15-1-15,9-13-1 16,6-10-3-16,6-3-4 15,0 12-1-15,33 6 1 0,12 12-2 16,12 15-3-16,16 17-11 16,8 11-19-16,10 31-24 15,-10 0-49-15,-26 6-192 0</inkml:trace>
  <inkml:trace contextRef="#ctx0" brushRef="#br0" timeOffset="40303.86">26555 9376 3031 0,'0'-2'335'0,"12"-4"-267"16,0 3-35-16,21-1-16 15,1 2 4-15,8 2 1 16,12 0-11-16,-3 0-4 16,-5 6-3-16,2 16 3 15,-12 14-7-15,-3 8-1 0,-5 10 1 16,-10 9 1-16,0 7-1 15,-3 7 0-15,-9 4 0 16,-6-8 0-16,0-6 1 16,-12-1 3-16,-15-20-1 15,-4-6 5 1,-11-9 3-16,-9-11 8 16,-6-9 4-16,-13-11 5 0,4 0-4 15,-7-17 7-15,-2-28 2 16,18-18-18-16,14-20-3 15,10-16 0-15,27-15-2 16,6-4-7-16,12 5-1 16,27 13-1-16,19 15-1 15,2 24 0-15,19 21-3 16,-4 15-6-16,6 25-7 0,-14 0-22 16,2 85-30-16,-20 1-48 15,-28 1-356-15</inkml:trace>
  <inkml:trace contextRef="#ctx0" brushRef="#br0" timeOffset="43316.11">28656 8417 3398 0,'0'-10'142'0,"0"3"-87"16,0 2 7-16,0 3-22 15,0 2-19-15,0 0-15 0,0 0-6 16,0 14-8-16,0 19 3 16,0 13 5-16,0 15 0 15,0 13 0 1,0 5 0-16,0 3 7 15,-6 2-2-15,-3 1-2 16,2-2-3-16,1-4 0 16,0-15 1-16,6-7-1 0,-6-17 0 15,6-12-12-15,0-7-12 16,-9-11-8-16,-3-10-1 16,6 0 13-16,-12-10 14 15,-9-21-16-15,-6-5 0 16,3-11 12-16,-4 6 10 15,7 1 9-15,3 7 19 0,9 10 3 16,6 6 1-16,9 2-1 16,0 9 0-16,0 3-5 15,0 0-10-15,0 3-5 16,0 0-7 0,0 0-4-16,9 15-1 15,6 23-4-15,3 3 5 16,9 8 2-16,7 2-1 15,-10-3-1-15,3-4 0 0,6-11 1 16,-15-12 1-16,0-8 2 16,-6-8 3-16,9-5 7 15,-8-5 3-15,14-29-4 16,3-18-8-16,3-9-5 16,3-13-5-16,-6 3-10 15,16-13-24-15,-13 16-42 16,-6 15-181-16</inkml:trace>
  <inkml:trace contextRef="#ctx0" brushRef="#br0" timeOffset="46625">25200 11603 3156 0,'0'0'415'0,"0"0"-360"16,0 4-38-16,0-4 23 16,0 0 7-16,0 0-19 15,15 0-16-15,-6 0-7 16,12 0-3-16,6-4 3 16,0-10 1-16,10 1-6 15,-1 0 5-15,6-2-3 16,3 1-2-16,-5 2-2 15,-1 2-5-15,0 0-11 0,-9 6-14 16,3 2-21-16,-5 2-18 16,-13 0-45-16,-3 0-265 0</inkml:trace>
  <inkml:trace contextRef="#ctx0" brushRef="#br0" timeOffset="46951.18">25290 11671 3098 0,'0'0'248'15,"0"0"-191"-15,0 0 9 16,0 0 13 0,0 0-23-16,15 0-12 15,-2 0-11-15,11 0 8 0,6-12-17 16,6-9-12-16,9 1-7 16,1 3-5-16,5-3 0 15,3 2-18-15,4 3-31 16,-16 5-36-16,-6 0-196 0</inkml:trace>
  <inkml:trace contextRef="#ctx0" brushRef="#br0" timeOffset="58376.01">25239 10807 2903 0,'0'-12'319'0,"0"6"-239"15,0-2 3-15,0-6-41 0,21 5-6 16,-9-1-4-1,-3 3-1-15,9-2-7 0,1-1-8 16,5 2 3 0,6 2-8-16,6 3-3 0,3 0-5 15,1 3-2-15,5 0 1 16,0 0-1-16,-9 20-1 16,7 11 1-16,-4 1-1 15,-6 3 0-15,-9 3-1 16,-3 8 1-16,-6-2-1 15,3 6 1-15,-12 2 0 16,-6 4 0-16,0 3 0 16,0-6 3-16,0-1 0 15,0-5 4-15,-12 0-1 16,-9-9 0-16,0-7 2 16,3 0 5-16,-6-9 3 15,-9-5-8-15,0-2 4 16,-10 1 2-16,1-6-3 0,-15 0 4 15,2-1-2-15,1-3-4 16,-3-5-3-16,14-1 4 16,-11 0-2-16,9-7-1 15,3-18-3-15,11-17 3 16,1-15-4-16,3-13-1 16,9-14 0-16,3-18-2 15,15-3 0-15,0-5 0 0,15 8-4 16,15 3-8-16,21 13-12 15,7 16-5-15,11 18-45 16,-5 22 2-16,20 30-15 16,-24 15-130-16,-8 26-1340 0</inkml:trace>
  <inkml:trace contextRef="#ctx0" brushRef="#br0" timeOffset="61195.5">28650 11589 2223 0,'0'0'337'0,"0"0"-265"15,0 0-46 1,0 0 311-16,0 0-133 16,0 0-128-16,0 0-13 15,0 0-6-15,-9 0-28 0,9 0-11 16,0 0 0-16,0 0 7 15,-7 0-2-15,1 0-8 16,-6 0-3-16,-9 0-1 16,6 0-2-16,-6 0-7 15,0 0 6-15,-12 3-3 16,3-3-3-16,-10 0 1 16,1 0 3-16,0 0-2 15,0 0 10-15,-4-3 1 16,13-11 1-16,-3-7-2 15,9-5 4-15,-6-4-11 16,15-9 6-16,-1-7-7 16,-2-1-3-16,6-8-3 15,3 0 6-15,-3-4 3 16,12 1 2-16,0 1 2 0,0 2-1 16,0 5-5-16,0 4-5 15,21 2-1-15,-3 9-1 16,10 3 0-16,2 5 0 15,3 3-4-15,6 9 2 16,6 3-2-16,1 4-1 16,8 8 1-16,-3 0 0 15,7 0-1-15,2 0-3 0,-3 8 1 16,-5 17 4 0,5 3 0-16,-3 8 1 15,-8 5-1-15,-7 2-1 16,0 8-3-16,-15 4 4 0,-3 2-3 15,-9-3 5 1,-6 5-2-16,-6 0-1 0,0-4 4 16,-6-5-5-16,-27 2 3 15,-3-2 2-15,-24-5 0 16,8-5 5-16,-20-7-1 16,-7-5-1-16,-2-10-3 15,-10-10-6-15,25-8-31 16,12 0-97-16</inkml:trace>
  <inkml:trace contextRef="#ctx0" brushRef="#br0" timeOffset="63686.659">25622 12974 2321 0,'-9'0'254'0,"3"2"-193"16,3 0 250-16,-3 2-1 16,0-4-179-1,-6 2-70-15,9-2-10 0,-3 0-1 16,0 0-12-16,-9 0-13 15,3 0-4-15,-6 0-1 16,-3 0-5-16,-4 0-3 16,-2-2 0-16,0 2-2 15,-3 0-2 1,-9 0 1-16,6 0-1 0,-13 0-1 16,13-4 1-16,-6 4-1 15,3-2-1-15,5-6-3 16,-2 2 3-16,6-7 0 15,6 0-1-15,-6-6 3 16,9-7-1-16,-10-6 1 16,22-9-2-16,-9-1-3 0,6-6-1 15,6 1 0-15,-3-4-1 16,0 5-1-16,6 6 0 16,0 1-2-16,0 0 2 15,0 7 0 1,0 3-3-16,15 2 3 15,15-1 0-15,10 2-4 0,-1 1 2 16,12 3 0-16,16 2 2 16,-4 4-8-16,16 4 0 15,-1 8 4-15,6-1 1 16,-5 5-2-16,-1 0-2 16,-17 0-4-16,-1 15 4 0,-12 11 3 15,-17 5-5-15,-4 9 2 16,-9 0 7-16,-3 11-1 15,-3 2 1 1,-12-1-1-16,0 6 1 16,0 1 0-16,-18 6 0 0,-27 0 0 15,-13-8 0-15,-8 2 6 16,-6-7-2-16,-7-7-4 16,7-11-6-16,2-13-21 15,13-9-49-15,27-12-164 0</inkml:trace>
  <inkml:trace contextRef="#ctx0" brushRef="#br0" timeOffset="66301.13">28499 13032 916 0,'-18'0'1425'0,"-7"0"-1183"16,10 0 209-16,-18 0-269 15,-3 0-74-15,15-5-21 16,-12-6-36-16,-4-3-22 16,4-4-3-16,-3-4 3 0,6-9-1 15,-3 0-13-15,-1-7 0 16,7-9 12-16,3 1-1 16,0-7-13-16,9-3 0 15,9-2 6 1,6 1-2-16,0 2-8 15,0-1-5-15,21 10-1 16,21-1-3-16,3 10 0 16,16 6 0-16,-1 9-1 0,22 3-1 15,8 13 2-15,7 6 0 16,14 0 1-16,7 6 2 16,0 23-2-16,-16 9-1 15,-11 7 0-15,-19 5-2 16,-20 2-2-16,-28 1-1 15,-18 2 2-15,-6 3-3 16,-42 1 2-16,-22 0 4 0,-20-3 3 16,-10-6 2-16,-2-7-4 15,-4-2 1 1,10-12 2-16,8-10-4 16,4-9-3-16,5-10-22 0,28-23-44 15,21-15-257-15</inkml:trace>
  <inkml:trace contextRef="#ctx0" brushRef="#br0" timeOffset="69585.97">26793 13187 2632 0,'0'0'480'0,"-6"0"-351"16,6 0 45-16,0 0-43 0,-9 0-56 16,6 0-44-16,-3 0-19 15,0 0-3 1,-6 0-2-16,3-4-4 16,-3-1-3-16,-15-1 0 0,9 3 1 15,-9 1-1-15,-4-4 6 16,16 2 3-16,-12-1 3 15,9-4 0-15,-6 3-5 16,9-3-1-16,-6 3 0 16,3-5-1-16,-1 1 1 0,10 3 4 15,-3-8 4-15,0 3-4 16,6-6-2-16,-9 4-2 16,9-11-2-16,-6-3-1 15,0-2-1-15,-3-2 2 16,-3-3 0-16,-6-6-1 15,15 6 1 1,-4-3 1-16,-2 0-1 16,3 7 0-16,3-6-1 0,6 2 2 15,-3-3-5-15,6-3 2 16,-9 3-2-16,3-5 2 16,6 2-2-16,-9-6 3 15,9 3-2-15,0-2-1 16,0-1 2-16,0-6-2 15,0 1 3-15,0-2-3 0,0-1 0 16,0-3 0-16,0-1 0 16,0-2 1-16,0-3-1 15,0-4 0 1,0-3 1-16,0 3-1 16,9 4 0-16,-9 3 0 0,6 2 0 15,3 4 0-15,-9 5 0 16,6 7 0-16,-6-4 0 15,3 2 0-15,-3-7 0 16,9 2 0-16,-9 0 0 16,0 6 0-16,6 1 0 15,0 4 0-15,0 7 0 0,3 4 0 16,-9 1 0-16,7 7 0 16,-7 5 0-16,6-2-2 15,0 4 2 1,-6 5-3-16,3-7 3 15,6 6 1-15,0-6-1 0,-3 8-1 16,3-6 1 0,6-2 0-16,-3 6 0 0,3-5 0 15,0 2 0-15,9-3 0 16,-6 7 0-16,16-1 0 16,-1 4 0-16,0-5-1 15,3 5 1-15,-6 5-3 16,13 0-1-16,-10 0 2 0,6 0 2 15,-6 0-1-15,13 0 1 16,-7 9 0-16,-6-1 0 16,3 1 0-16,-6-4-1 15,4 1 1-15,-7 6 0 16,0-3 0 0,0 0 0-16,0 6-1 15,-3-4 1-15,4 5 0 16,5-3 0-16,-3 8-1 0,-3-1-1 15,0-1 2-15,-6 0-3 16,4 6 3-16,-7-3-2 16,0 2 2-16,-9 3 0 15,3-1 0-15,3 3 0 0,-9 3 0 16,-6 6 0-16,6 3 0 16,0 7 2-16,-6-2-2 15,0 7 0-15,0-1 2 16,0 4-2-1,0-6 3-15,0 5-2 16,0 4 2-16,0-4-3 16,0 3 0-16,0 1 0 15,0 3 1-15,0 5 1 0,0-6-2 16,0 3 0-16,0 1 0 16,0-3 1-16,0-1 2 15,-6 1-1-15,6-4-2 16,-6 0 1-16,6-1-1 15,-6-3 0-15,-6-1 1 16,12 0-1-16,-3-6 1 0,-9 3 0 16,12-1 0-16,-12-4 0 15,3 2 0-15,-3-4 0 16,3 0-1-16,6-4 0 16,-10 2 1-1,1-8-1-15,9-2 0 16,-9-2 1-16,6 0-1 15,-9-1 4-15,3-2-4 16,6-5 1-16,-6 1-1 0,3-2 0 16,-6-4 1-16,12 1 1 15,-3-5-1-15,0 0 0 16,0-7-1-16,-6-1-1 16,12-2 1-16,0 2 2 15,0-4-1-15,-3 2-1 16,-3-2 2-16,0 0-1 0,-10 0 1 15,-2 0-2-15,-6 3 1 16,-3-3 0 0,0 0-1-16,-6 6-1 15,12-6 1-15,5 0 1 0,-11 3-1 16,6-3 0-16,-9 0 0 16,3 0 1-16,9 0-1 15,-9 0 0 1,-1 0 0-16,-2 0 0 0,3 0 0 15,0 0 0-15,3 0 1 16,-3 0-1-16,15 0 0 16,-7 0 0-16,10 0 0 0,3 0 1 15,-9-3-1 1,12 3 0-16,-6-6 0 0,9 3 0 16,-6 3-2-16,-6 0-4 15,6 0-8-15,0 0-12 16,-6 0-37-16,6 9-121 15,6 2-559-15</inkml:trace>
  <inkml:trace contextRef="#ctx0" brushRef="#br0" timeOffset="76193.67">21475 11145 2645 0,'0'0'465'0,"0"0"-342"16,0 0-23-1,0 0 2-15,0 0-41 0,0 0-28 16,0 0-4-16,0 0-4 16,0 0 12-16,0 0-10 15,0 0-8-15,0 0 2 16,0 0-6-16,0 0 2 16,0 0 0-16,0 0 0 15,0 0-4-15,0 0-3 16,9 0 1-16,10 0 1 0,14 0-3 15,6 0-4-15,21 0-4 16,4 0 2-16,20 0-3 16,-2 5 0-16,14 3 0 15,1-1 0-15,-7-1 2 16,1 0-2-16,-6-5 0 16,-4 4 0-1,0-5 0-15,-11 5 0 16,-1-5 1-16,-20 0-1 0,-1 0 0 15,-6 0 1-15,-6 0-1 16,-14 0 0-16,11 0 0 16,-9 0 0-16,0 0 0 15,-3 0 0-15,-15 0 0 16,3 0-4-16,-3 0-4 16,-6 0-15-16,0 0-13 15,0 0-33-15,-21 0-141 16,-6 0-1774-16</inkml:trace>
  <inkml:trace contextRef="#ctx0" brushRef="#br0" timeOffset="77064.28">22133 11197 3311 0,'0'0'231'16,"0"0"-182"-16,0 0-39 16,0 0 1-1,0 8 2-15,0 22 9 16,0 17 7-16,-9 11-1 0,-9 9 3 15,3 12-10-15,-6-2-5 16,-6 2-6-16,0-4-4 16,12-8-4-16,-13-8-1 15,7-8-1-15,3-13 0 16,6-9 0-16,6-11-4 16,-3-10-9-16,3-8-9 15,-3 0-3-15,6 0 7 0,-9-33-22 16,-3-10 10-16,-3-1 13 15,6-1 17-15,-4 7 4 16,10 9 22-16,-3 9-1 16,6 12 0-16,3-2-1 15,0 8-2-15,0 2-9 16,0 0-4-16,0 0-5 0,0 0-4 16,0 12 0-16,0 14 0 15,3 5 3 1,12 7 1-16,1 3 0 15,2-3 1-15,-6-7 0 0,9-9-1 16,-3-9 0-16,3-7 2 16,3-6-1-16,9 0 1 15,4-25-1-15,11-16-3 16,-6 1-2-16,6-5-8 16,-11 5-9-16,5-13-30 0,-15 15-69 15,-9 2-602 1</inkml:trace>
  <inkml:trace contextRef="#ctx0" brushRef="#br0" timeOffset="78984.5">21171 12507 3222 0,'0'0'331'16,"-3"-8"-287"-16,-3 2-13 0,6 0 26 16,-10 4-14-16,10-2-19 15,-9 4-13-15,6 0-5 16,-24 0-4-16,0 6-2 16,-9 24-3-16,-9 7 1 15,-1 11 2-15,1 1 0 16,12-4-2-16,6-8 2 15,15-11-2-15,12-9-5 16,0-10-13-16,3-7-1 16,39 0 11-16,6-20 4 15,13-15-14-15,5-2-9 16,-15 6 13-16,-12 8 9 16,-14 9 7-16,-10 8 0 0,-9 6 3 15,0 0-3-15,3 12 0 16,-3 14 0-16,6 0 0 15,9-4 0-15,3-1-8 16,9-12-49-16,-5-9-168 0</inkml:trace>
  <inkml:trace contextRef="#ctx0" brushRef="#br0" timeOffset="79208.42">21524 12251 3463 0,'0'0'136'15,"0"0"-131"-15,-6 26-5 16,0 9 6-16,6 12 4 16,0 2-5-16,0 9-2 0,0 1-1 15,-9 0-2-15,6-4-18 16,-7 2-44-16,-5-14-123 15,12-13-740-15</inkml:trace>
  <inkml:trace contextRef="#ctx0" brushRef="#br0" timeOffset="79467.27">21759 12245 3326 0,'0'0'265'16,"0"0"-236"-16,0 0-21 16,-6 0-8-16,6 26 12 0,0 18 18 15,-9 12-6-15,3 11 2 16,6 2-9 0,-6-4-10-16,6-4-7 15,0-8 0-15,0-11-2 16,0-11-21-16,0-14-34 15,12-13-86-15,3-4-1068 0</inkml:trace>
  <inkml:trace contextRef="#ctx0" brushRef="#br0" timeOffset="79920.7">22532 12394 3534 0,'0'0'139'0,"0"0"-115"15,0 5-24-15,0 22 4 16,0 8 4-16,-9 11-1 16,9 4-5-16,-3 5-1 15,3-2-1-15,0-5 0 16,0-7-15 0,0-19-37-16,0-7-75 0,0-15-1262 0</inkml:trace>
  <inkml:trace contextRef="#ctx0" brushRef="#br0" timeOffset="80135.11">22785 12054 3461 0,'0'0'156'15,"0"0"-138"-15,0 0-18 16,0 12-6 0,0 17 6-16,0 6-20 15,0 21-46-15,0-13-92 0,0-1-473 16</inkml:trace>
  <inkml:trace contextRef="#ctx0" brushRef="#br0" timeOffset="80453.09">23021 12429 3516 0,'-6'-9'107'16,"-3"0"-90"-1,3 6-4-15,-6 0-6 0,-4 3-7 16,7 0 0-16,-15 6-2 15,15 17-2-15,3 4 3 16,-3-1-4-16,9 6-2 16,0 0 6-16,0 1-1 15,9 0 2-15,3-5 0 16,-3 2 0-16,9-3 0 16,-12-5 0-16,-6-1 0 15,0-9 0-15,-15 0 1 0,-60-12-1 16,2 0-67-16,7-10-413 0</inkml:trace>
  <inkml:trace contextRef="#ctx0" brushRef="#br0" timeOffset="81983.239">14488 11256 3388 0,'0'0'190'0,"0"-5"-147"16,15 0-12-16,-2-1 5 16,14 1-16-16,0-1-4 15,15 0 4-15,12 1-2 16,10-8-5-16,17 7-7 0,10-5-3 16,-1-6 0-1,4 4-3-15,9-5-6 16,-22 10-15-16,-8 0-17 15,-7 4-22-15,-24 4-40 0,-15 0-194 16,-18 0-1072-16</inkml:trace>
  <inkml:trace contextRef="#ctx0" brushRef="#br0" timeOffset="82245.09">14660 11346 3352 0,'0'0'134'0,"0"0"-103"0,0 0 2 16,0 0 21 0,0 0-30-16,19 0 8 15,14 0 11-15,6 0 1 16,21-6-15-16,16-11-16 15,5-1-7-15,28-8-4 0,9-2-2 16,-1 2-6 0,16-6-26-16,-21 6-65 0,-34 5-362 0</inkml:trace>
  <inkml:trace contextRef="#ctx0" brushRef="#br0" timeOffset="85176.19">19625 11423 3297 0,'-15'0'185'16,"-3"0"-142"-16,6 0-21 15,-12 0 23-15,3 0-23 16,-15 0-8-16,-1 0 2 15,-8 0 8-15,-6-10 0 0,-10-1 0 16,-2-10 10-16,-12-5-12 16,5-6-9-16,-11-4-1 15,14-5 0 1,-5-8-3-16,2-8 1 16,22-4 0-16,3-3-3 15,12-9 1-15,5 0-3 16,16-3-2-16,12 3-2 15,0-1 2-15,0 4-2 0,0 0-1 16,28 6 0-16,5 3-1 16,6-2 1-16,6 8 0 15,4 0 0-15,11-1 0 16,3 8 0-16,4 0 0 16,5 3-2-16,-2 7 2 15,5 6 1-15,-12 0 2 16,7 2-3-16,5 4 0 15,-5 3-2-15,2 8 2 0,1 1 1 16,5 5-1-16,-3 2 0 16,4 7 3-16,-4 0-3 15,1 0-1-15,-1 10 1 16,7 13 0-16,-10 4 0 16,16 5 0-16,-1 3 3 15,-2-1-3-15,-19 7 0 16,10 2-3-16,-19 3 2 15,-6-2-2-15,-2 8 1 16,-19 4-1-16,-3-1 2 16,-6 6-1-16,-9 8 1 15,-12 4 1-15,0 0-1 16,-6 5 0-16,-21-1 1 16,-12 4-1-16,-7-1 1 15,-11-1 2-15,-3-9 0 16,-10-2 2-16,-14-2 2 0,-10-12 1 15,-17-5 0-15,-7-2 2 16,-3-9-1 0,-9-6-3-16,7-6-1 0,-1-5-1 15,18-16-3 1,19-5 2-16,26 0-2 0,16-7-9 16,30-50-18-16,9 8-25 15,6-7-187-15</inkml:trace>
  <inkml:trace contextRef="#ctx0" brushRef="#br0" timeOffset="92008.14">11959 10383 3475 0,'0'0'165'0,"0"0"-136"15,12 0-19-15,30 0 4 16,4 0 1-16,11 0-4 16,16 0 1-16,8 4 2 15,31 0 2-15,5 6-3 16,7-2-2-16,3 0-2 0,-9 4-3 15,-4-2-6 1,-23 1-3-16,-13 0-20 16,-5-1-28-16,-28-1-64 0,-6-3-263 15</inkml:trace>
  <inkml:trace contextRef="#ctx0" brushRef="#br0" timeOffset="92302.22">12991 10140 3496 0,'0'-11'147'0,"-3"5"-114"15,3 3 6-15,0 3-14 16,0 0-25-16,3 0-6 16,25 9 4-16,14 19 2 0,3 8 0 15,6 2 0-15,-8 2 1 16,5 1 0-1,-15 2-1-15,0-1 0 0,-21-6 1 16,0-1-1-16,-12-2 0 16,0-1 0-1,-6 3 0-15,-36-1 0 0,0 7 1 16,-34 0 1 0,-14 9-2-16,-43 15-27 0,21-16-67 15,22-13-684-15</inkml:trace>
  <inkml:trace contextRef="#ctx0" brushRef="#br0" timeOffset="164458.66">3210 13435 3516 0,'-6'-2'158'0,"-13"-7"-119"16,16 4-24-16,-3-7 26 15,6 5-9-15,0 1-15 16,0 0-3-16,21-8-3 0,10 0 0 15,8-11-2 1,27-3-1-16,7-7-1 16,23-7-7-16,22 1 5 15,36-14-4-15,-9 3-1 0,3 5 0 16,-6-4-3-16,-31 19-2 16,-14-3-7-16,-10 9-1 15,-35 5 0-15,-13 10-9 16,-21-6-26-16,-6 5-37 15,-12 0-67-15</inkml:trace>
  <inkml:trace contextRef="#ctx0" brushRef="#br0" timeOffset="164765.08">4320 12645 2887 0,'-6'0'836'15,"0"0"-781"-15,6 0-42 0,0 0 1 16,0-2-1-16,27-2-8 16,13 4-2-1,2 0-2-15,6 0-1 16,-6 4 1-16,1 10-1 16,2 0 0-16,-18 6 0 15,-3-1-2-15,-12-5 0 16,-3 7 0-16,-3-3 2 15,-6 10 0-15,0 13 2 16,-15 12 1-16,-18 11 1 0,-9 8-2 16,-6 2-2-16,-13 14-1 15,13-17-29-15,6-24-142 0</inkml:trace>
  <inkml:trace contextRef="#ctx0" brushRef="#br0" timeOffset="167321.51">13169 14331 3313 0,'-6'-6'149'16,"0"1"-119"-16,0-1-19 15,6 2 38-15,0 4-3 16,0 0-21-16,0 0-3 0,0 0 6 15,0 0-5-15,0 0-5 16,0 0 1-16,0 0 1 16,0 0-7-1,0 0 2-15,0 0-2 0,0 0-6 16,0 0 3-16,0 0-6 16,0 0 0-16,0-2-4 15,21 2 7-15,22 0-3 16,11 0 2-1,15 0 0-15,16 0-1 16,9 0-2-16,11 0 1 16,13 0 0-16,21 0-2 0,-10 0 1 15,16 0 1-15,-9-4-2 16,-6 2-2-16,-6 2 2 16,-7-4-1-16,-5 4 1 15,-9 0 1-15,-10 0 1 16,1 0 0-16,-10 0 2 15,-11-2 0-15,-7-4 0 16,-15-3 0-16,1 3 0 0,-7-2-1 16,0-4-2-1,-14 6 1-15,-4-1-2 0,-6 6-2 16,-9 1 0-16,-3 0 0 16,-3 0-14-16,-6 0-9 15,6 0-21-15,0 8-139 16,3 4-2420-16</inkml:trace>
  <inkml:trace contextRef="#ctx0" brushRef="#br0" timeOffset="169439.14">21186 14519 3175 0,'0'-6'263'0,"0"0"-208"15,0 2-34-15,0 0 36 16,0 4-9-16,0-5-20 0,0 5-6 16,0 0-4-1,0 0-3-15,0 0-4 0,0 0 3 16,0 0 6-1,0 0 2-15,0 0-5 0,0 0-4 16,0 0-6-16,0 0-1 16,0-6-2-16,0 6-4 15,12 0 2-15,21-1 1 16,27 1 2-16,25-4-2 16,51 2-2-16,60-5 1 15,75 1 4-15,28-2 0 16,-12 3 2-16,-61 0-1 0,-78 5 0 15,-39 0-5-15,-34 0-1 16,13 0 0-16,-19-2-1 16,10 2 1-16,-34-4 1 15,-12 4-2-15,-18-2 0 16,-15 2-3-16,12 0-2 16,-12 0-12-16,0 0-12 15,0 0-81-15,0-6-484 0</inkml:trace>
  <inkml:trace contextRef="#ctx0" brushRef="#br0" timeOffset="177681.36">25272 16345 2929 0,'0'0'499'0,"0"0"-432"16,0 0-49-16,0 2 12 16,0-2 10-1,0 0-20-15,9 0-11 0,0 0-2 16,-9 0-7-16,9 0 8 0,-9 0 0 16,6 0 12-16,-6 0-1 15,3 0 2 1,-3 0-6-16,0 0-5 15,0 0-4-15,0 0 0 16,0 0-6-16,0 0 1 16,0 0 3-16,0 4-2 0,0-4-1 15,0 0-1-15,0 0 8 16,0 0-2 0,0 0-1-16,0 0-1 0,0 0-4 15,0 0 0-15,0 0 3 16,0 0-3-16,0 2 0 15,0-2 0-15,0 0 0 0,0 0 5 16,10 0 0-16,8 0 0 16,9 4-1-1,18-2 2-15,6 2-3 16,22 2 1-16,8-2 1 0,28 2-1 16,0 0-1-16,8-2 3 15,7 5-2-15,-6-9 0 16,-16 0-2-16,-5 0-2 15,-16 0 1-15,-23 0-1 16,-16 0 4-16,-6 0-4 16,-15 0 0-16,-2-7-3 15,-7 7-1-15,-12 0-4 16,0 0-5-16,0 0-16 16,0 0-53-16,-6 0-144 15,-7 0-1435-15</inkml:trace>
  <inkml:trace contextRef="#ctx0" brushRef="#br0" timeOffset="182981.71">14205 14455 3431 0,'0'0'97'16,"0"0"-88"-16,0 0-9 15,0 0 20-15,12 0-20 0,3-5-1 16,-9-3 1-16,0-4 0 15,-6 3 1-15,0 2 4 16,0-5 6-16,0-1 10 16,0 6 1-16,0-9-4 15,0 7-7-15,0 3-2 0,0 3 3 16,0-2 2 0,0 5-2-16,0 0-5 0,0 0-5 15,0 0-2-15,0 8-9 16,0 24 3-16,0 15 4 15,0 22 2-15,0 6 3 16,3 7-3-16,12 2 0 16,0-2 3-16,-12-7-3 15,12-8 0-15,-9-10 1 0,0-9-1 16,3-5 1 0,-9-11-1-16,6-9 0 15,-6-11 1-15,0-6-1 16,0-2-5-16,0-4 0 0,0 0 5 15,-6 0 0-15,-21-22-6 16,-6-13-5 0,-3 1 8-16,3-4 0 15,-7 3 3-15,1-3 2 16,12 9 4-16,0 4 4 16,9 5 3-16,6 6 2 0,6 6 3 15,-4 2 4-15,10 6-9 16,0 0-4-16,0 0-5 15,0 0-4-15,10 1-5 16,2 30 4-16,12 6-3 16,-6 13 4-16,18 3 0 0,-6 0 2 15,3-4 0 1,1-4 0-16,-7-7 2 16,-3-10 4-16,0-9 0 15,-9-11 2-15,-3-5 2 16,3-3 0-16,10 0 2 0,8-32-6 15,15-19-8-15,61-66-4 16,-25 15-44-16,1-5-160 0</inkml:trace>
  <inkml:trace contextRef="#ctx0" brushRef="#br0" timeOffset="-178015.85">819 4878 2446 0,'0'0'261'0,"0"0"534"16,0 0-705-16,0-6-55 15,0-9 8-15,0 2 0 0,9-6-12 16,-9 7-11-1,6-2-4-15,-6 6-1 16,0-2-8-16,0 0 1 16,0-1-2-16,0 3-6 15,-15 0-3-15,-12 4-3 0,-6 4-3 16,-3 0-4-16,-10 0 1 16,1 20 6-16,6 13-1 15,-3 3-6-15,20 5 3 16,7-3-2-16,9 3-4 15,6 2-1 1,0-2-11-16,21 0 0 0,1-3 14 16,14-6-3-16,-12-6 8 15,3-5 5-15,-6-7 1 16,-12-2 3-16,-9-6-1 16,0 0 1-16,0 1-1 0,-3-1-13 15,-24 1 8 1,-12-1 5-16,0 1-17 15,-7-5-30-15,1-2-78 16,3 0-384-16,18-2-2199 0</inkml:trace>
  <inkml:trace contextRef="#ctx0" brushRef="#br0" timeOffset="-177577.28">997 4545 2504 0,'0'0'79'16,"0"-6"295"-16,0 3 117 15,0 3-415-15,0-4-28 0,0 4-13 16,0 0-14-16,0 0-9 16,0 0-6-16,0 0-2 15,0 0-3-15,0 7 3 0,0 22 6 16,-12 18 18-16,12 14-4 15,-9 7-4 1,0 7-7-16,6 4-7 16,3-8-1-16,-6-7-5 15,6-6 0-15,0-11 0 16,0-9-12-16,0-11-20 0,0-21-33 16,0-6-67-16,0 0-485 0</inkml:trace>
  <inkml:trace contextRef="#ctx0" brushRef="#br0" timeOffset="-177256.85">1218 4360 2443 0,'-9'0'958'0,"9"0"-794"16,-4 0-125-16,-2 14-30 15,0 21 9-15,6 15 13 16,-12 17-6-16,3 12-9 16,9 13 4-16,-6 2 0 15,0-1-7-15,-3-2-8 16,3-7-4-16,6-11-1 15,0-14 0-15,0-14-13 16,0-17-29-16,0-7-40 16,0-21-224-16</inkml:trace>
  <inkml:trace contextRef="#ctx0" brushRef="#br0" timeOffset="-176549.59">1486 4960 2454 0,'0'0'1111'16,"0"0"-991"-16,0 0-84 15,0 0 2-15,0 0-8 16,6 0-10-16,18-5-17 0,22-7-3 16,20 3 4-16,13-1 1 15,11-3-1-15,1 0-2 16,-1 2-2-16,-11 0 0 16,-7-8-2-16,-15 7-9 15,-2-4-14-15,-16-6-23 0,-15 2-63 16,-3-2-352-16</inkml:trace>
  <inkml:trace contextRef="#ctx0" brushRef="#br0" timeOffset="-176270.57">2038 4620 2809 0,'-12'4'283'15,"12"-4"212"-15,0 0-441 16,0 0-36-16,0 0 15 15,6 0-23-15,19 0-10 0,-1 8 11 16,18 4-4 0,-9 9-4-16,-3-1 1 15,10 3-2-15,-10 1-2 16,0-1 0-16,-18 0-5 16,0-2-3-16,-12 5-5 15,0 6 13-15,-24 1 1 0,-21 11 0 16,-10-3-1-16,7 0-19 15,6-3-44-15,9-15-96 16,15-17-2150-16</inkml:trace>
  <inkml:trace contextRef="#ctx0" brushRef="#br0" timeOffset="-174650.52">2844 4519 2773 0,'-6'-5'767'0,"6"1"-640"16,0 0-90-16,0 4-16 0,0 0-6 15,0 0-15 1,0 0-9-16,12 26 4 0,3 15 5 16,-2 6 4-16,-4 6-3 15,0 0-1-15,0-8 0 16,-9-5 0-16,6-7 0 16,-6-17 1-16,0-4-1 15,0-12-3-15,0 0 3 16,6-2 7-16,-3-30-7 15,12-19-7-15,-3-4 3 16,3-6 1-16,0 5 3 0,3 6 0 16,-3 17 0-16,9 15 0 15,-11 8 0-15,5 10-1 16,3 0-4-16,-3 2-1 16,6 24-3-16,-9 1 1 15,-3 6 4-15,3-5 0 16,-15 5-5-16,0-7 0 15,0-2 6-15,0-4 3 16,0-5 0-16,0-9-6 16,0-1-1-16,6-5 4 15,3 0 3-15,10-20 14 16,-4-18-14-16,0-12-4 0,12-8 1 16,-9 1 3-16,-3 9 0 15,0 11 0-15,-3 11 0 16,0 18 5-1,-9 8-5-15,6 0-8 16,-3 12 1-16,0 28 5 0,7 5 2 16,2 4 0-16,-3 1 4 15,3-6-4-15,-3-6 1 16,0-9-1-16,-6-11 0 0,6-10-8 16,-6-8-4-16,-6 0 12 15,15-6 12-15,-3-25-6 16,-3-7-6-16,9-9 0 15,-15 6 0-15,16 0 0 16,-13 19 4 0,-6 6 7-16,0 12 4 0,0 4-13 15,0 0-2-15,0 12-12 16,0 21 12 0,0 5 1-16,3 0 3 15,6-3 0-15,12-6-4 16,-9-5-8-16,6-7-5 0,3-11-13 15,-12-6-9-15,15 0 19 16,-6-14 7-16,0-16-13 16,4-8-7-16,-13-1 12 15,9 7 17-15,-18 6 15 16,0 5 25-16,0 9 6 0,0 8-5 16,0 4-23-16,0 0-18 15,0 0-10-15,0 21 1 16,0 10 4-1,0 5 4-15,6 4 1 16,3-5 1-16,6-3-1 16,6-8-6-16,-3-9-11 0,3-7-12 15,-6-8 7-15,10 0 16 16,-7-29 1-16,0-18-6 16,-3-11-2-16,-6-9 6 15,-3-10 7-15,-6 2 4 16,0-8 19-16,0 10 29 15,0 11-3-15,-9 19-5 16,3 13-13-16,0 10-7 16,-3 14-9-16,9 6-14 0,0 0-1 15,0 26-13-15,0 25 6 16,0 24 5-16,0 13 2 16,15 9 0-16,18-2 0 15,-9-15-5-15,15-13-12 16,-5-20-20-16,5-17-16 15,6-30-16-15,-12-6-15 16,1-29-799-16</inkml:trace>
  <inkml:trace contextRef="#ctx0" brushRef="#br0" timeOffset="-174274.34">4218 3997 2041 0,'0'0'1501'0,"0"0"-1402"16,0 0-71-16,0 9-4 16,0 27-3-16,0 18 12 15,0 19-12-15,12 13-7 0,3 5-5 16,3-4-6-16,-6-6 0 16,9-9-3-16,-3-11 0 15,3-15-3 1,-3-13-13-16,-2-10-27 0,-10-23-41 15,3 0-52-15,6-11-196 0</inkml:trace>
  <inkml:trace contextRef="#ctx0" brushRef="#br0" timeOffset="-174134.95">4166 4351 2709 0,'0'0'282'15,"0"0"244"-15,0 0-478 16,24 0-33-16,31 0 22 15,-1 0 4 1,46-9-41-16,-7-8-32 16,-23-7-258-16</inkml:trace>
  <inkml:trace contextRef="#ctx0" brushRef="#br0" timeOffset="-173034.89">907 6037 2557 0,'0'0'26'0,"0"-12"925"16,0 0-842-16,0-4-59 15,0 0 4 1,0 1-23-16,0 8-12 0,0-2-8 16,-6 3-8-16,-12 2-3 15,8 4-4-15,-14 0-7 16,15 4 4-16,-15 18 0 16,0 10 1-16,9 1 0 15,6 2-1 1,9-5-2-16,0-1-6 15,15-5-4-15,21-4 9 0,12 3 1 16,4-9 5-16,-4 2 0 16,0-5-1-16,-8 0 3 15,-13-5-1-15,-21 3-2 16,-6 3-7-16,0-4-6 16,-18 8 10-16,-9 1 8 0,-16 3 5 15,7-4 0-15,3-6-5 16,-6-10-11-16,20 0-65 15,-5 0-387-15</inkml:trace>
  <inkml:trace contextRef="#ctx0" brushRef="#br0" timeOffset="-172720.28">1109 5954 2443 0,'0'-2'1121'16,"0"0"-1019"-16,0 2-75 16,9 0-13-16,12 0-14 15,6 0 1-15,12 28 2 0,-2 5-3 16,-1 5 1-16,-6-6-1 16,-12 0-2-1,-3-8-4-15,-9-4-8 16,-6-8 4-16,0-6 10 0,0-4 11 15,0-2 3-15,-6 0 3 16,0 0-9 0,-3-23-8-16,9-18-12 15,0-2-26-15,0-29-14 0,9 12-40 16,3 8-451-16</inkml:trace>
  <inkml:trace contextRef="#ctx0" brushRef="#br0" timeOffset="-172279">1589 5587 2223 0,'-6'-4'1293'0,"6"1"-1172"16,0 3-85-16,0 0-9 15,0 7-18-15,0 27-1 16,12 17 10-16,3 12-6 16,3 10-6-16,0 0-2 15,3 5-4-15,-9-14-5 16,0-6-15-16,-3 4-23 15,-2-13-56-15,-7-23-450 0</inkml:trace>
  <inkml:trace contextRef="#ctx0" brushRef="#br0" timeOffset="-171640.48">2102 5952 2512 0,'0'0'171'0,"0"0"709"16,0 0-776-16,0 0-53 15,0 0-11-15,21-8-13 16,12-2-21-16,19 0-1 16,20-9-2-16,12 5-1 0,7-7-1 15,6 1-1-15,-7 3-5 16,-5-2-16-16,-16 7-22 15,0-5-37 1,-17 6-64-16,-28-4-596 0</inkml:trace>
  <inkml:trace contextRef="#ctx0" brushRef="#br0" timeOffset="-171302.66">2615 5698 2388 0,'-3'2'702'16,"3"-2"-281"-16,0 0-378 16,0 0-18-16,0 0-2 15,0 0-13-15,0 0-7 16,3 0 4-16,-3 0 6 0,6 0 4 16,3 0-2-16,-3 0-2 15,3 0 3-15,21 9-7 16,-3 8-4-16,4 4-2 15,2 6-3-15,12-4 2 16,-12 4-2-16,1 1-6 16,-7-1-2-16,-15-4 0 15,0-1-3-15,-12-6-3 16,0 8 9-16,0-1 5 16,-33 7 4-16,-13 2-4 15,-38 17-27-15,20-8-51 16,4-14-227-16</inkml:trace>
  <inkml:trace contextRef="#ctx0" brushRef="#br0" timeOffset="-170675.95">3451 5589 2253 0,'0'0'1323'16,"-9"0"-1205"-16,9 0-91 16,0 0-13-16,0 16-3 15,0 15-5-15,0 19 6 16,0 3-4-16,0 10-3 0,0-4-5 16,0-6-7-16,-6-7-32 15,-3-14-43-15,0-11-75 16,-3-17-778-16</inkml:trace>
  <inkml:trace contextRef="#ctx0" brushRef="#br0" timeOffset="-170426.18">3267 5660 2125 0,'0'-19'1271'16,"0"5"-1094"-16,0-6-118 16,12 0-14-16,15 5-14 0,3 4-15 15,19 4-5-15,2 7-7 16,9 0 0-16,-11 14-4 15,-1 18-6-15,-9 7-5 16,-12 8-3 0,-18-4-5-16,-9 10 1 15,0-2 18-15,-9-5 1 0,-30 3 6 16,-6-7-4-16,-4-4 0 16,4-9-3-16,6-15-12 15,3-11-25-15,15-3-62 16,2 0-344-16</inkml:trace>
  <inkml:trace contextRef="#ctx0" brushRef="#br0" timeOffset="-170264">3774 5631 2396 0,'0'0'1029'15,"0"8"-933"-15,0 9-64 0,9 7 15 16,3 5-28-16,-6 7-14 15,0-4-5-15,0-1-48 16,-6-4-59-16,0-15-532 0</inkml:trace>
  <inkml:trace contextRef="#ctx0" brushRef="#br0" timeOffset="-170143.241">3650 5317 2321 0,'0'0'119'15,"0"3"139"-15,15 18-258 16,9-4-214-16</inkml:trace>
  <inkml:trace contextRef="#ctx0" brushRef="#br0" timeOffset="-169892.62">3952 5546 2408 0,'0'0'1179'0,"6"0"-1087"15,0 0-61-15,6 4-12 16,6 14-6-16,9 7 0 16,7 9-8-16,-7-1-2 0,6-1-2 15,-15-6-1-15,-3-11-3 16,-3-3 2-16,-6-12 1 16,-6 0 7-16,0 0 15 15,0-30 4-15,6-19-17 16,-3-10-9-1,12-2-5-15,1-19-16 16,-13 18-53-16,6 11-406 0</inkml:trace>
  <inkml:trace contextRef="#ctx0" brushRef="#br0" timeOffset="-165545.611">575 7597 3154 0,'0'-6'282'0,"0"-23"-143"0,0-16-139 16,0-1 17-16,3-3-8 15,18 1-6 1,6 7-3-16,0 9 0 15,-12 11 3-15,0 10 0 16,0 11-3-16,-12 0 0 16,19 0-3-16,-7 15 3 0,-3 20 7 15,6 5 1-15,0 1-5 16,12 3-3-16,-6-3 5 16,-3-5-5-16,-5-7-10 15,8 0-11-15,-15-5-31 16,0-4-94-16,-9-14-524 0</inkml:trace>
  <inkml:trace contextRef="#ctx0" brushRef="#br0" timeOffset="-165352.62">620 7559 2269 0,'0'0'1187'0,"0"0"-1041"16,0-11-87-16,0-1-9 0,12-3-19 15,9 0-25-15,9 0-6 16,10 1 0 0,-4 0-13-16,12 2-26 15,6-7-46-15,-8 11-98 16,-16-10-791-16</inkml:trace>
  <inkml:trace contextRef="#ctx0" brushRef="#br0" timeOffset="-165143.23">997 7243 1360 0,'0'0'1589'0,"0"0"-971"15,0 0-556-15,0 0-41 16,0 9-18-16,0 11-3 16,3 9 0-16,12 6 3 15,-3 0-2-15,4 6-1 16,-10-9-3-16,0-5-36 0,-6-9-25 15,0-7-74-15,0-7-208 16,0-4-199-16</inkml:trace>
  <inkml:trace contextRef="#ctx0" brushRef="#br0" timeOffset="-164884.16">985 7319 2875 0,'-9'-29'554'16,"9"5"-454"-16,0-2-10 0,0 3-26 15,0 8-19-15,0 12-26 16,9 3-19-16,6 0-5 15,12 9 4-15,4 20 1 16,11 0 0-16,-9 3-1 16,6 1 0-16,-12-6-4 15,-2-11-1-15,-7 0 1 16,-3-14 2-16,-15-2 3 0,0 0 2 16,6-8 7-16,-3-31-6 15,-3-1-3 1,0-13 0-16,0 0-5 15,0 4-16-15,0 6-11 16,0 13 0-16,12 8-48 16,-6 13-460-16</inkml:trace>
  <inkml:trace contextRef="#ctx0" brushRef="#br0" timeOffset="-164696.85">1516 7106 2512 0,'-9'0'1006'0,"9"6"-937"0,0 8-61 16,0 4-8-16,18 8 1 15,-6 3-1 1,7 9-22-16,2 0-30 16,-15 6-13-16,-6-4-210 15,0-9-1562-15</inkml:trace>
  <inkml:trace contextRef="#ctx0" brushRef="#br0" timeOffset="-164470.28">1459 7091 2819 0,'0'-12'608'16,"0"4"-444"-16,0-2-108 16,6-5-15-16,21 8-20 15,6 2-16-15,-2 5-5 0,11 0-3 16,-9 12-1-16,3 21-15 15,-18 7-2-15,-3 2-11 16,-15 5 16-16,0-1 14 16,-27 5 2-1,-6-8 7-15,-12-1-7 16,0-8-16-16,2-7-53 0,22-21-283 0</inkml:trace>
  <inkml:trace contextRef="#ctx0" brushRef="#br0" timeOffset="-164006.15">2156 7119 2269 0,'0'0'1407'0,"0"0"-1340"0,0 0-42 16,0 0-5-16,24 0-15 16,22-12-2-16,8 2 3 15,12-6-1-15,16 2-5 16,-4 0-6-16,-5 0-12 15,-7-5-12-15,-5 7-27 16,-1-8-50-16,-15 5-246 16,-12-4-2127-16</inkml:trace>
  <inkml:trace contextRef="#ctx0" brushRef="#br0" timeOffset="-163780.25">2621 6839 2327 0,'-6'-6'1257'0,"3"3"-1183"15,-6-6-33 1,9 7 6-16,0 2-28 0,0 0-19 16,18 0-8-16,18 2 8 15,3 22 4-15,-2 5 0 16,-4 3-4-16,6 1 3 16,-18 1-3-16,-3-1-6 15,-18 0-8-15,0 1 11 16,-15 6-1-16,-18 8-10 15,-24 10-36-15,5-8-69 16,7-18-831-16</inkml:trace>
  <inkml:trace contextRef="#ctx0" brushRef="#br0" timeOffset="-161857.7">3614 6715 2321 0,'-9'-6'1046'16,"9"-2"-797"-16,0 0-202 15,0 2 6-15,0 0-14 16,0 6-28 0,0 0-11-16,9 0-5 15,-3 0 1-15,6 18 4 0,-9 14 0 16,6 11-2-16,12-1 2 16,-9 8 0-16,-6-10 0 15,6-2 0-15,-2-15 0 16,-10-4 0-16,6-11 0 15,0-8 0-15,-6 0 0 16,6-3 9-16,-6-32-6 16,3-6-3-16,6-14-1 0,6 2 1 15,-9 3 0-15,-3 13 0 16,12 12-1 0,-6 13-1-16,3 12-5 15,0 0-2-15,-3 10-3 16,15 18 3-16,-6 8-3 15,-2 6 1-15,-4-8 4 0,-6-5-1 16,0-11 1-16,-6-4-1 16,6-10 2-16,0-4 2 15,3 0 4-15,3-12 11 16,-3-24-11-16,15-1-9 16,3-4-3-16,-9 9-4 15,-6 6 10-15,4 13 6 16,-4 13-1-16,-3 0-2 15,9 20-1-15,0 19 1 16,3 8 3-16,3 2 0 16,-3-2 0-16,-6 0-17 0,16-9-42 15,-19-8-132-15,0-22-821 16</inkml:trace>
  <inkml:trace contextRef="#ctx0" brushRef="#br0" timeOffset="-161260.39">4399 6709 2545 0,'-9'-5'929'0,"3"2"-776"15,3 3-101-15,-3 0-18 16,-13 0-24-16,10 0-10 16,-3 13-6-16,-3 7 2 15,3 3-7-15,3-3-14 16,6-4-9-16,3-2-13 0,0-5-11 15,0-6-4-15,0-3-6 16,3 0 37 0,12 0 17-16,-3 0 14 15,3 0 8-15,0-9 21 0,4 3-5 16,5 1-14-16,-6-1-4 16,3 1-6-16,0 5-9 15,-9 0-3-15,0 0 1 16,3 0-4-16,-6 0 5 15,0 0 5-15,3 0 5 16,4 0-1-16,-10 0-9 0,9-1-36 16,9-12-75-16,-15-7-92 15,18-6 9-15,-6-7-105 16,-9-1-214-16,9-11 523 16,-15 7 259-16,-6 3 260 15,0 6-137-15,0 11-130 16,0 10-141-1,-6 8-55-15,0 0-47 16,0 0-9-16,-3 12-9 0,9 13 6 16,0 6-1-16,0-3-14 15,21-2-1-15,7-1 6 16,11-9-1-16,-12-4 8 16,6-2 2-16,-6 0 3 0,-6 0 0 15,-15 1-4-15,-6 5-1 16,0-5-8-16,0 6-14 15,-12 3 28-15,-21-5-1 16,15 1-122-16,-6-11-211 0</inkml:trace>
  <inkml:trace contextRef="#ctx0" brushRef="#br0" timeOffset="-160816.33">4921 6169 2236 0,'0'0'1110'0,"0"0"-931"16,0 0-120-16,0 2-48 16,0 31-3-16,12 16 16 15,0 14-8-15,0 4-6 16,15 8-2-16,-6-8-5 16,-12-4-3-16,0-15-6 15,-9-11-3 1,0-15-12-16,0-13-14 15,0-9-3-15,-9 0 32 16,0-9 6-16,-18-17 6 0,6-8 4 16,9-3-2-16,6 3 2 15,6 5-1-15,0 5-7 16,15 7-2-16,9 5-9 16,9 9 2-16,-5 3 3 15,-4 0 4-15,-3 0-9 0,-9 0-10 16,-12 3-1-16,0 3-2 15,0 2-18 1,-21 1 40-16,9-3 10 16,-3-3 8-16,12 0 11 0,3 0-10 15,0 2-7-15,3 11-12 16,33 7 0-16,15 1 6 16,34 16-6-16,-16-7-3 15,13-13-95-15</inkml:trace>
  <inkml:trace contextRef="#ctx0" brushRef="#br0" timeOffset="-159566.42">937 8293 2895 0,'-6'-2'541'0,"0"-4"-373"16,0 6-123 0,-3 0-30-16,0 6-2 15,0 31-13-15,0 19 0 16,3 12 0-16,6 13 2 0,0-8 2 16,0-2-4-16,15-18-4 15,12-18 4-15,6-12 0 16,-9-13-2-16,15-10 2 15,1 0 0-15,-4-22 2 16,0-18-2-16,-12-10-9 16,-3-9-1-16,-21-3-1 15,0 8-4-15,-12 1-9 16,-21 14 14-16,-12 15-3 0,-1 16-23 16,-5 8-19-16,12 14-164 15,18 11-1903-15</inkml:trace>
  <inkml:trace contextRef="#ctx0" brushRef="#br0" timeOffset="-159049">1408 8320 3009 0,'0'0'363'0,"0"0"-160"0,0 14-161 16,0 13-31-1,0 12 3-15,0 15-6 16,0 5-5-16,0 6-1 16,0-1-1-16,0-15-1 15,0-2-11-15,-6-15-3 16,-6-9-4-16,3-12 2 0,-4-11 3 16,-2 0 7-16,9-13 5 15,0-31-3-15,0-14-24 16,6-15 12-16,0-12 16 15,0-1 9-15,0 5-2 16,0 17 4 0,18 13-9-16,10 16-2 0,-1 14-3 15,-3 16-2-15,3 5 5 16,-15 0-5-16,3 14 1 16,-9 16 1-16,-6-2-7 0,0 3-4 15,0-8 13-15,0 3 1 16,-15-5 10-16,-3-10-3 15,6 4 8 1,-9-9-5-16,12-4-1 0,0-2-2 16,9 5-4-1,0-5-3-15,0 1 0 16,18 9-11-16,6 1 7 0,18 9 3 16,3-2 1-16,13 8 0 15,14 6-28-15,-23-3-53 16,-1-7-366-16</inkml:trace>
  <inkml:trace contextRef="#ctx0" brushRef="#br0" timeOffset="-158712.39">2090 8367 1563 0,'0'0'2018'16,"0"0"-1878"-16,0 0-102 15,6 0-22-15,27-3-8 16,9-6-7-16,22-2-1 0,-1-1 0 16,9 2-5-1,-5 2-9-15,2 2-29 16,13 0-40-16,-25 4-34 16,-15-5-356-16</inkml:trace>
  <inkml:trace contextRef="#ctx0" brushRef="#br0" timeOffset="-158449.82">2389 8109 2676 0,'-9'0'874'16,"9"0"-793"0,0 0-52-16,0 0 6 0,0 0-26 15,0 0-9-15,24 0-12 16,-6 0 7-16,-3 0 5 15,15 18 0-15,-9 2 0 16,-12 0 0-16,0 5-3 16,-3 1-1-16,-6 5-3 15,0 5 4-15,0 7 2 16,-24 7 1-16,-30 26-28 16,9-12-73-16,2-10-479 0</inkml:trace>
  <inkml:trace contextRef="#ctx0" brushRef="#br0" timeOffset="-156284.79">3487 7745 2691 0,'-12'-10'336'0,"-3"-8"197"0,6 0-492 16,-6 3-28-16,6 1 7 15,0 5-7-15,3 6-10 16,0 3-3-16,-3 0-4 15,3 0 0 1,-6 9-3-16,-1 18-1 0,-2 14 6 16,0 8 2-16,12 13 0 15,3 16 0-15,0 5 2 16,0 4 1-16,3 5-3 16,12-7 1-16,4-7-1 15,-4-10-9-15,-9-11-20 16,0-16-21-16,-6-17-37 0,0-16-201 15,-12-8-1047-15</inkml:trace>
  <inkml:trace contextRef="#ctx0" brushRef="#br0" timeOffset="-156120.13">3234 8143 2443 0,'0'0'64'0,"0"0"837"16,0 0-799-16,0-8-67 15,12 0-10-15,15-2-21 16,9-4-3-16,25 5-1 0,20-9-37 16,-15 10-70-16,-8-1-450 0</inkml:trace>
  <inkml:trace contextRef="#ctx0" brushRef="#br0" timeOffset="-155878.03">3593 8068 2333 0,'-6'7'895'15,"6"6"-780"-15,0 2-44 16,0 2-18 0,0-2-6-16,0 4-26 15,0-12-4-15,0-3-5 0,12-4-9 16,-6 0 1-16,3 0 13 16,3-4 11-16,-6-14-10 15,6-8-18-15,-12 1 0 16,0-2-4-16,0 4 1 0,0 8-10 15,-12 1 9-15,-15 10-10 16,-3 4-30 0,-3 0-42-16,8 0-304 0</inkml:trace>
  <inkml:trace contextRef="#ctx0" brushRef="#br0" timeOffset="-155578.13">3711 7881 2858 0,'0'-6'266'0,"0"6"214"16,6 0-431-16,3 0-49 15,15 0-1-15,9 0-3 16,0 14 4-16,9 10 0 16,-2 3 0-16,-7-7 0 0,-6 0-6 15,-18-3 0-15,0-7-2 16,-9-4 2-16,0-4 2 15,0-2 4-15,-9 0 13 16,6 0 4 0,-9-14-9-16,0-12-8 0,6-3-10 15,6-2-9-15,0 5-17 16,0 10-27-16,6 4-83 16,6 3-375-16</inkml:trace>
  <inkml:trace contextRef="#ctx0" brushRef="#br0" timeOffset="-155236.22">4172 7772 2476 0,'-6'4'46'0,"0"-4"922"15,6 2-874-15,0 4-68 16,0 8-3-16,0 4-15 0,0 8-3 15,0 5-5-15,0 0 0 16,6-1 0-16,3-7-1 16,6-5-7-16,13-10-5 15,-16-8-6-15,15 0 7 0,-9-6 12 16,3-23 4-16,3-9-3 16,-9-4-1-16,-9 10 0 15,-6 6 0-15,0 14 15 16,0 12-2-16,-6 0-13 15,-21 6-5 1,3 26-3-16,3 13 2 16,15-4-29-16,6 0-54 15,33-12-134-15,18-18-459 0</inkml:trace>
  <inkml:trace contextRef="#ctx0" brushRef="#br0" timeOffset="-154145.1">4860 7682 2353 0,'0'0'1047'0,"0"0"-887"16,0 0-103-16,0 0-17 16,28-5-13-16,5-11-12 15,12 5-10-15,12-10-1 0,16 1-4 16,-7 2-8-1,1-3-31-15,2 1-46 0,-21 6-127 16,-20-5-1425-16</inkml:trace>
  <inkml:trace contextRef="#ctx0" brushRef="#br0" timeOffset="-153857.16">5138 7431 2230 0,'0'0'784'16,"0"-5"-268"-16,0 3-438 16,0 2-26-16,0-2-24 15,0-2-25-15,0 4-3 16,24 0-9-16,-12 0 5 16,13 0 4-16,5 6 1 0,-3 14 0 15,6 1-1-15,-12 5 0 16,0-1-7-16,-9-3-2 15,-9 2-2-15,-3-7 2 16,0 7 2-16,0-4 1 16,-3 3-12-16,-42 9-22 15,18-5-42-15,-15-9-275 0</inkml:trace>
  <inkml:trace contextRef="#ctx0" brushRef="#br0" timeOffset="-153505">5823 7132 2327 0,'0'0'1236'16,"0"2"-1146"-16,0 8-81 0,0 7-9 15,0 13 0-15,21 7 2 16,-3 10-1-16,-2 3-1 15,2-4-2-15,-6 1-23 16,-12 0-33-16,0-6-55 16,0-11-391-16</inkml:trace>
  <inkml:trace contextRef="#ctx0" brushRef="#br0" timeOffset="-153230.33">5923 6888 2151 0,'0'-2'1259'16,"0"2"-1137"-16,0 0-86 15,0 0-24-15,0 0-12 16,6 2-4-16,6 16 4 16,-9 5-3-16,15 15-27 0,-12-9-45 15,0-2-379-15</inkml:trace>
  <inkml:trace contextRef="#ctx0" brushRef="#br0" timeOffset="-152863.73">6288 7119 2305 0,'-12'0'1002'0,"3"0"-789"16,3 0-157-16,-9 0-35 16,3 0-12-16,0 0-9 15,-9 7 0-15,5 11 0 0,7 4 0 16,-3 4 0 0,0 1-10-16,12 0-6 0,0-1-6 15,30 0 2-15,1-5 0 16,11 5 10-16,-21-2 10 15,15-3-1-15,-15-5 1 16,-18 4 0-16,-3-2-14 16,-18 9-52-16,-24-7-51 15,0-5-195-15</inkml:trace>
  <inkml:trace contextRef="#ctx0" brushRef="#br0" timeOffset="-145251.95">569 9806 2617 0,'0'0'19'16,"0"0"880"-16,0 0-828 15,0 6-57-15,0 3-14 16,0 6-16-16,0 20 16 16,9 3 0-16,12 14 11 15,0 6-5-15,-3 7 1 0,-3 0-2 16,-3-4-2-16,0-6-2 15,-6-4-1-15,9-11-9 16,-12-7-36-16,19-13-69 16,-16-13-584-16</inkml:trace>
  <inkml:trace contextRef="#ctx0" brushRef="#br0" timeOffset="-144890.58">677 9836 3028 0,'0'-12'559'0,"0"3"-507"0,0-5-16 15,0 5 5-15,0 2-18 16,0 7-23 0,15 0-4-16,16 4 4 15,2 25 1-15,3 6 4 16,12 6 2-16,-11 3-1 15,5-3-6-15,-3-2 4 0,-12-7-4 16,-12-12 2-16,0-2-1 16,-3-13-1-16,-12-1 0 15,0-4 0-15,0 0 6 16,0 0 3-16,0-21 1 16,0-18-6-16,0-7-3 0,-3-13-1 15,-6-2-4 1,-6-4-6-16,6 12-4 15,3 12-17-15,6 15-22 16,0 18-36-16,0 8-118 0,0 0-1230 0</inkml:trace>
  <inkml:trace contextRef="#ctx0" brushRef="#br0" timeOffset="-144499.5">1290 9737 2425 0,'0'0'884'0,"-6"0"-592"0,6 0-237 15,-6 0-23-15,6 0-17 16,-12 26-14-16,9 12 1 15,-3 12 5-15,6 2 2 16,0-4-2-16,0-2 0 16,9-13-4-16,15-7 2 15,-15-15-5-15,18-2-3 16,-12-9 3-16,-3 0 0 16,3-12 3-16,-2-22-1 0,-7-9-2 15,-6-9-4-15,0-4-3 16,0 4-8-16,-34 14 3 15,4 8-5 1,-3 13 0-16,-6 17-34 0,-3 3-44 16,14 30-256-1,19-7-822-15</inkml:trace>
  <inkml:trace contextRef="#ctx0" brushRef="#br0" timeOffset="-143959.55">1700 9719 2476 0,'0'6'1076'0,"0"2"-1021"16,0 12-54-16,0 11 12 16,13 6 2-16,-4 13-1 15,9-3-1 1,-12 2-2-16,-3-7-2 0,6-10-4 15,-9-3-2-15,0-11-3 16,0-8 3-16,0-10 2 16,0 0 4-16,-9 0 8 15,0-28-4-15,-9-17-7 16,9-16-6-16,9-9-9 0,0 0 0 16,0 5 0-16,0 6 3 15,9 13-9-15,27 13-6 16,3 11-1-16,0 10-6 15,1 12-5 1,-7 0 0-16,-3 8 2 16,-15 24 1-16,-15 7 15 0,0 0-18 15,0-7 33-15,-6-3 0 16,-33-3 20-16,6-6 1 16,-7-5 1-16,7-6-2 15,0 2 1-15,21-7 18 16,0-4-14-16,12 0-12 15,0 0-4-15,0 0-9 16,12 6-11-16,15 2 8 16,12 6 3-16,0 7 8 0,19-7-8 15,-1 7-4 1,10-4-39-16,-10-2-116 16,-21-5-823-16</inkml:trace>
  <inkml:trace contextRef="#ctx0" brushRef="#br0" timeOffset="-143560.65">2389 9748 3313 0,'0'0'410'0,"0"0"-361"16,0 0-22-16,0 0 0 0,33-3-19 15,0-3-4-15,18-6-4 16,4-3 4-16,20 3-1 0,4-2-1 16,-1 2-2-16,-15-2 0 15,10 6 0-15,-25-2-11 16,0 7-16-16,-14 3-22 16,-13 0-54-16,-15 0-118 15,-6 0-1718-15</inkml:trace>
  <inkml:trace contextRef="#ctx0" brushRef="#br0" timeOffset="-143306.72">2811 9467 2992 0,'0'0'574'0,"0"0"-478"15,0-2-75-15,9 2-10 16,9 0-11-16,16 0 5 15,5 0 2-15,6 2-2 16,-6 12-2-16,13 7-3 0,-13-2 0 16,-6-3-4-16,-9 1 3 15,-12-2-1-15,-3 3-2 16,-9 2-2-16,0 0-2 16,-15 13 8-1,-15 7-4-15,-30 23-26 16,-4-8-91-16,16-14-901 0</inkml:trace>
  <inkml:trace contextRef="#ctx0" brushRef="#br0" timeOffset="-141638.43">3695 9134 2266 0,'0'-4'1290'0,"0"4"-1177"15,0 0-74-15,0 0-23 0,0 0-15 16,0 21-1-16,10 17 0 16,8 11 4-16,-6 8 0 15,3 3 1-15,-9-3-2 16,-3-4-3-16,6-10-16 15,-3-2-12-15,-6-3-27 16,0-12-70-16,0-13-491 0</inkml:trace>
  <inkml:trace contextRef="#ctx0" brushRef="#br0" timeOffset="-141312.87">3744 9104 3353 0,'0'-3'287'0,"0"0"-240"0,0 3-15 16,0 0-21-16,6 0-11 16,18 24-3-1,18 11 3-15,16 11 6 16,-7 7-1-16,6-2-2 16,-2-5-3-16,-10-5 1 15,-12-12-1-15,-9-5-4 0,-18-16 2 16,-3 2 2-16,-3-10 2 15,0 0 10-15,0 0 10 16,0-16-4-16,0-13-11 16,-15-10-5-16,0-13-2 15,-3-3 0 1,-6-4 0-16,6 1-5 0,9 14-9 16,3 6-24-16,6 18-41 15,0 5-191-15,0 11-2605 0</inkml:trace>
  <inkml:trace contextRef="#ctx0" brushRef="#br0" timeOffset="-141008.55">4308 9104 2504 0,'-9'0'1026'0,"9"9"-915"16,0 0-85-16,0 11-12 15,0 13 5-15,0 5-4 16,9 5-3-16,3-2-6 0,9 1-6 16,13-5 0-16,-10-10 0 15,3-10-2-15,-9-11-5 16,9-6 7 0,-6 0 1-16,-6-14 4 0,6-22-3 15,-5-11-2 1,-16-6 0-16,0-1-5 15,0 3-10-15,-37 4-1 16,1 12 3-16,-21 27-14 16,-1 8-61-16,16 0-122 0</inkml:trace>
  <inkml:trace contextRef="#ctx0" brushRef="#br0" timeOffset="-140761.51">4550 8970 2474 0,'0'0'777'16,"6"0"-535"-16,21 0-187 0,15 0-43 15,6-7-6-15,10-1-1 16,2 2-4-16,-3 0-1 15,-8 0-12-15,-1-2-29 16,-21 8-70-16,-15-4-353 0</inkml:trace>
  <inkml:trace contextRef="#ctx0" brushRef="#br0" timeOffset="-140557.1">4725 8970 2161 0,'0'0'1255'0,"0"0"-1021"16,0 0-187-16,0 0-22 16,6 6-17-16,12 12-1 15,6 4 4-15,0 17-3 16,0 4-4-16,3 8-4 0,-8-3-1 16,2 29-24-16,-12-12-26 15,3-17-67 1</inkml:trace>
  <inkml:trace contextRef="#ctx0" brushRef="#br0" timeOffset="-137635.741">698 10887 2428 0,'0'0'81'15,"3"0"458"-15,13 0-218 16,-10 0-219 0,0 0-49-16,-6 0-1 0,0 0-16 15,0 0-14-15,0 0-4 16,-6 14-12-16,-6 12-6 16,-1 15 17-16,-2 10-4 15,-3 3-2-15,-9 7-3 0,9-2-4 16,-9-6-4-1,9-9-16-15,3-9-19 0,6-5-56 16,6-13-188-16,3-17-693 0</inkml:trace>
  <inkml:trace contextRef="#ctx0" brushRef="#br0" timeOffset="-137412.211">508 10983 2656 0,'-6'0'357'0,"6"0"165"16,0-6-448 0,0 6-31-16,0 0-37 0,18 0-1 15,13 27-5-15,17 14 26 16,12-1-11-16,-2-1-6 16,2 2-7-16,-3-15-2 15,-14-5-7-15,5-4-31 16,-15-6-37-16,-6-1-119 15,-15-10-2349-15</inkml:trace>
  <inkml:trace contextRef="#ctx0" brushRef="#br0" timeOffset="-137027.771">1236 10915 3203 0,'0'0'442'0,"0"0"-399"15,-3 18-36-15,3 9-1 0,0 11 4 16,0 5 4-16,3 1-7 15,18-5 0-15,12-11-5 16,0-3-2-16,3-14 0 0,7-8-5 16,-4-3 5-1,-3-13 0-15,-9-25 0 16,0-10-3-16,-17-11-7 16,-1-3 1-16,-9 6-4 0,-13 10-1 15,-32 8-3 1,-6 23-4-16,-9 15-24 0,-22 26-21 15,25 21-85-15,14 0-495 0</inkml:trace>
  <inkml:trace contextRef="#ctx0" brushRef="#br0" timeOffset="-136570.54">1876 10679 2880 0,'0'2'33'0,"0"1"609"15,0 9-595-15,0 6-42 16,0 9 1-16,0 13 6 16,18 5-3-1,-3 7-3-15,-3 3-2 16,-6-5-4-16,6-6-20 16,-3 2-42-16,-9-11-42 0,0-13-448 0</inkml:trace>
  <inkml:trace contextRef="#ctx0" brushRef="#br0" timeOffset="-136196.3">1866 10675 2733 0,'0'-7'680'0,"0"-9"-520"16,0 5-109-16,10-4-25 15,23 6-19 1,6 0-7-16,3 9-1 15,-6 0-3-15,10 0 1 16,-16 3-15-16,-3 18-18 0,-9-1-8 16,-3 7 11-16,-15-1-5 15,0-3-11-15,0 2 11 16,-15-9 36-16,-9 0 2 16,-9-6 24-16,6 2 0 15,-10-3-2-15,10-5 14 16,6-3 17-16,0 4-11 15,18-4-14-15,3-1-12 0,0 4-5 16,0 5-11-16,0 3 0 16,12 2 0-16,21 4 9 15,6 2-3 1,13 3 6-16,5 4-12 0,16-10-12 16,17 0-26-1,-11-7-88-15,-19-10-891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0T02:20:42.6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11069 3181 2698 0,'0'0'244'0,"0"0"-133"16,0 0 105-16,0 0-78 15,0 0-60-15,0 0-24 16,0 0-12-16,0 0-7 15,0 0-10-15,0 0-6 16,0 0-2-16,0 0-2 16,0 0-5-16,0 0-5 15,0 0-5-15,0 0 1 16,0 0 0-16,0 0-1 16,0 0 0-16,0 0 1 0,0 0-1 15,0 0 5-15,0 0 0 16,0 0-3-16,3 0-2 15,12 0 1-15,6 0 1 16,3 0-2-16,6 0 0 16,13 0 0-16,-4 0 0 15,12 0 0-15,-6 0 0 16,16 0 0-16,-4 0 0 16,-3 0 0-16,-8 0 0 15,5 3-1-15,-6-1 1 16,-5 4 0-16,-7 0 0 15,-3 0 0-15,3-3 0 16,6 3 1-16,7 1-1 16,8-6-1-16,-3-1 1 15,7 6 0-15,8-6 0 0,-3 0-3 16,-2 0-2-16,-10 4 1 16,-3-4-2-16,1 2 2 15,-10 1 1-15,-3 0 3 16,0-3 0-16,4 0 0 15,-7 0 0-15,-3 0-1 16,9 0 1-16,0 0 0 16,1 0 0-16,-1 0 0 15,6 0-1-15,-6 0 1 16,-2 0 0-16,11 0 0 16,3 0 0-16,-2 0 0 15,2 0 0-15,0 3 0 16,0-3 0-16,4 4-1 15,-4-4 1-15,-9 0-1 0,13 0-1 16,-19 2 2-16,18-2-3 16,-9 0 2-16,7 0-3 15,2 0 0-15,-9 0-2 16,4 0 6-16,5 0-2 16,0 0-2-16,-2 0 4 15,-1 0 0-15,0 0 1 16,10 0-1-16,-10 0-2 15,-3 0 2-15,10 0 0 16,-7 0-1-16,0 0 1 16,7 0 1-16,-7 0-1 0,3 0 0 15,4 0 0-15,-16 0 0 16,9 0 0-16,-6 0 0 16,-5 0 1-16,11 0-1 15,-12 0 0-15,12 0 1 16,-5 0-1-16,-1 0 0 15,3 0 0-15,10 0 0 16,-1 0 1-16,-6 0-1 16,-8 0 0-16,5 3 1 15,-3-3-1-15,-3 0 0 16,-5 0 0-16,2 0 0 16,0 0 0-16,0 0 0 15,0 0 0-15,-8 0 0 16,2 0 0-16,3 0 3 15,-15 0-1-15,9 0 3 0,-11 0 0 16,2 0 1-16,-3 0 2 16,-6 0 0-16,9 0-2 15,6 0 0-15,-15 0-1 16,6 0-2-16,-3 0 6 16,-3 0 0-16,-6 0-2 15,-2 0 2-15,-4 0 0 16,0 0-5-16,0 0 6 15,0 0-7-15,0 0 0 16,9 0-3-16,-9 0-6 16,0 0-39-16,-9 0-148 0</inkml:trace>
  <inkml:trace contextRef="#ctx0" brushRef="#br0" timeOffset="5170.429">12451 1793 3344 0,'0'-8'162'0,"0"3"-127"16,0-1 8-16,9-1-5 16,-9 4-3-16,6-6-13 0,-6 3-2 15,0 4-1-15,0-4-1 16,0 0-7-16,0 0-8 16,0 6-2-16,-6 0-1 15,-12 0-5-15,-6 0-6 16,-6 26-2-16,-6 19 1 15,-4 8 6-15,7 7-6 16,6-1-17-16,15-10 14 16,12-7 4-16,0-13 5 15,0-15-4-15,0-10 5 16,27-4 2-16,-3-4 3 16,12-28 0-16,-2-5 0 15,-1-10-4-15,-9 9-6 16,0 6 7-16,-18 13 3 15,-3 11 0-15,-3 8 0 0,0 0-10 16,0 18-10-16,0 17 12 16,9 5 7-16,6 1-3 15,-3-2-7-15,28-19-34 16,-7-8-83-16,-3-12-988 0</inkml:trace>
  <inkml:trace contextRef="#ctx0" brushRef="#br0" timeOffset="5588.31">12865 1964 381 0,'-12'0'3080'16,"-4"0"-2970"-16,4 0-81 15,-3-4-6-15,3 2-3 16,-3 2-8-16,9 0-12 15,3 0 0-15,-12 6-8 16,6 20 1-16,0 0-4 16,3 3 3-16,6-8-4 15,0-7 1-15,0-5 4 16,0-9-1-16,6 0 4 16,21-17 1-16,3-24-3 15,3-18-32-15,-5-12-17 16,-4 2-9-16,-9-8-21 15,-12 7 20-15,-3 3 49 0,0 9 16 16,0 7 83-16,-9 19 17 16,-6 10-35-16,6 16-22 15,6 6-29-15,-3 0-14 16,0 22-7-16,6 22 6 16,0 15 1-16,0 2-14 15,0 4-3-15,6-7-13 16,27 16-9-16,-3-19-85 15,-3-16-280-15</inkml:trace>
  <inkml:trace contextRef="#ctx0" brushRef="#br0" timeOffset="6109.59">13197 1865 2805 0,'-12'-11'561'16,"-1"4"-514"-16,10 0 4 15,-3 1 12-15,0 4-31 16,6-2-16-16,-6 4-7 16,-3 0-9-16,3 0 0 15,0 0-1-15,-6 19-2 0,12 7 0 16,-9 0-2-1,9 1 3-15,0-4 2 16,0-3-5-16,0-8-1 0,0-3 6 16,21-9 0-16,0 0-3 15,0 0 2-15,16-30-3 16,-13-8-3-16,18-11-17 16,-27-10-2-16,9-2-12 15,-12-7-7-15,-12 1 22 16,0-6 23-16,0 9 18 15,-9 5 32-15,0 13 4 16,-9 19 0-16,15 12-16 16,-3 12-15-16,6 3-16 15,-6 0-7-15,6 35-3 16,-6 23 3-16,6 19 2 0,0 10-2 16,0-5 0-16,0 1 0 15,18-20 0-15,9-10 0 16,-9-9-5-16,16-25-31 15,-7-5-61-15,-12-14-385 0</inkml:trace>
  <inkml:trace contextRef="#ctx0" brushRef="#br0" timeOffset="6451.429">13670 1700 2733 0,'0'0'629'0,"0"0"-511"16,0 0-84-16,0 0-23 16,-6 17-10-16,6 13 6 15,0 8 16-15,0 9-1 16,0-6-4-16,0-3-7 16,0-6-3-16,6-15-3 15,16-2-5-15,11-15-6 0,3-6-32 16,-3-24-101-16</inkml:trace>
  <inkml:trace contextRef="#ctx0" brushRef="#br0" timeOffset="6602.68">13637 1372 2805 0,'0'0'439'0,"0"0"-439"16,0 0-822-16</inkml:trace>
  <inkml:trace contextRef="#ctx0" brushRef="#br0" timeOffset="7371.29">14546 1603 2980 0,'-3'-8'464'0,"3"1"-404"15,-6-1 12-15,6 5 0 16,0 3-15-16,0 0-21 16,0 0-19-16,0 0-8 15,0 0 0-15,9 0-5 16,21 0 1-16,15 0-1 16,13-3 0-16,8 0-2 15,9 0 0-15,7 3-2 16,2 0 0-16,1 0-3 15,-10 0-16-15,-2 0-22 16,8 0-25-16,-11 0-45 16,-22-8-271-16</inkml:trace>
  <inkml:trace contextRef="#ctx0" brushRef="#br0" timeOffset="7690.33">15285 1369 1492 0,'-6'-3'1889'0,"6"3"-1795"16,0 0-66-16,0 0 1 16,0 0-12-16,6 0-14 15,9 0-3-15,12 10 0 0,4 6 0 16,-13-1 0-1,9 2 3-15,-12-5-3 0,0 2 0 16,-3-2 0-16,-6 3 1 16,3-5 0-16,-9 6 3 15,0 3 2-15,0 4 0 16,-9 6 9-16,-24 4-11 16,-3 1-4-16,-49 31-14 15,13-18-47-15,8-4-472 0</inkml:trace>
  <inkml:trace contextRef="#ctx0" brushRef="#br0" timeOffset="11505.12">16643 1340 1997 0,'0'0'1130'0,"0"0"-971"16,0 3-76-16,0-3-9 16,0 0-14-16,0 0-26 15,0 0-19-15,0 0-12 16,0 0-2-16,0 0-1 16,0-3-10-16,0-3 10 15,0 0 0-15,0 3-4 16,0-3 4-16,0 3 0 15,0 3 8-15,0 0 2 16,0 0-1-16,0 0 7 16,0 0-5-16,0 0-11 15,0 0 5-15,0 0-5 16,0 15-7-16,0 15 3 16,0 7 4-16,0 14 3 15,0 7-1-15,0 3 5 0,0 0-2 16,0-2-5-16,0-6 1 15,0-9 2-15,0-3-3 16,0-13-14-16,0-13-30 16,0-3-45-16,0-12-339 0</inkml:trace>
  <inkml:trace contextRef="#ctx0" brushRef="#br0" timeOffset="11947.62">16867 1319 3151 0,'0'0'219'16,"-9"0"-167"-16,3 0-39 15,-6 18-8-15,-4 14 11 16,-2 12 9-16,6 4 4 16,6 6-3-16,0 5 5 0,6 0-5 15,0-1-12 1,0-6-1-16,6-2-7 0,12-11-5 15,16-6 0-15,-7-11-1 16,-6-10 0-16,6-12-4 16,3 0-10-16,-12 0 0 15,-6-18-4-15,-3-10 2 16,-9-11 6-16,0 6-2 16,-15 5 2-16,-18 4-5 15,-15 12-34-15,12 9-51 16,8 3-213-16</inkml:trace>
  <inkml:trace contextRef="#ctx0" brushRef="#br0" timeOffset="12511.369">17214 1613 2890 0,'0'0'357'0,"0"0"-224"16,0 0-34-16,0 0-29 15,0 0-32-15,0 0-26 16,0 0-5-16,6 0 2 15,3 0-1-15,6 0 0 16,3 0-4-16,9 0-4 16,12 0-38-16,-2-10-102 15,-10-1-1943-15</inkml:trace>
  <inkml:trace contextRef="#ctx0" brushRef="#br0" timeOffset="12921.57">17555 1308 3462 0,'0'0'127'0,"0"0"-99"16,0 0-17-16,0 2-5 16,0 25 1-16,0 19 2 15,6 16 0-15,3 12-6 16,-9 2 3-16,6-3-4 15,-6-12-2-15,0-15 0 16,3-13 0-16,-3-13-1 16,0-14-5-16,0-6-3 15,0 0 9-15,9-8 0 16,-3-25-2-16,0-2-7 0,15 3 7 16,-6 6-2-16,9 8 4 15,1 6-3-15,2 12-1 16,0 0 0-16,-12 0-5 15,9 15 0-15,-6 12-1 16,-12-1 5-16,-6 0 1 16,0-3 0-16,-6 4-12 15,-27-7 3-15,-12 0-7 16,-3-15-42-16,11-5-98 16,4 0-210-16</inkml:trace>
  <inkml:trace contextRef="#ctx0" brushRef="#br0" timeOffset="13089.22">17935 1595 2836 0,'0'6'534'0,"0"1"-481"16,0 12-4-16,0 1 8 16,0 3-18-16,0 7-16 15,0 5-13-15,0-3-10 16,0 3-32-16,0-9-88 15,0-14-522-15</inkml:trace>
  <inkml:trace contextRef="#ctx0" brushRef="#br0" timeOffset="13214.94">17953 1434 3217 0,'0'0'193'0,"0"0"-193"0,0 0-94 15,0 0-343-15</inkml:trace>
  <inkml:trace contextRef="#ctx0" brushRef="#br0" timeOffset="13418.46">18038 1272 3346 0,'0'0'287'0,"0"0"-257"15,0 0-28-15,0 6-2 16,6 21 0-16,9 13 9 0,9 17 2 16,-12 6-8-16,6 6-3 15,-3-6-16-15,-9-4-34 16,-6-7-38-16,0-17-128 16,0-14-1972-16</inkml:trace>
  <inkml:trace contextRef="#ctx0" brushRef="#br0" timeOffset="13571.12">18053 1597 3285 0,'0'0'294'0,"0"-2"-263"16,6-1-17-16,18-1-11 16,27-4-3-16,34-10 0 0,-10-3-94 15,1 2-706-15</inkml:trace>
  <inkml:trace contextRef="#ctx0" brushRef="#br0" timeOffset="14224.01">18994 1487 3343 0,'0'-10'190'16,"0"-5"-143"-16,0 3-11 15,13-2 1-15,5 2-10 16,6 1-11-16,3 2-11 16,0 7-5-16,0 2 0 15,-9 0-3-15,1 5-4 16,-4 22-11-16,-15 10 5 15,0 7 8-15,0 9 1 16,-25 0-4-16,-8 2 1 16,0-11 4-16,6-9 3 0,6-5 0 15,12-13 0 1,0-8 0-16,9-6 1 0,0-3 17 16,0 0 10-16,0 0-13 15,18 0-10-15,15 0-5 16,15 0-1-16,10-18-44 15,-7 3-91-15,-12 1-635 0</inkml:trace>
  <inkml:trace contextRef="#ctx0" brushRef="#br0" timeOffset="14448.39">19348 1137 3375 0,'0'0'138'16,"0"0"-127"-16,0 13-11 16,0 7 0-16,0 13-1 15,0 19-7-15,0-5-64 16,0-12-361-16</inkml:trace>
  <inkml:trace contextRef="#ctx0" brushRef="#br0" timeOffset="14732.59">19580 1366 3048 0,'-15'-3'455'0,"-3"3"-415"15,-6 0-31-15,0 0 5 16,11 14-5-16,7 13-1 16,6 3-8-16,0-2 0 15,0 3-2-15,12-5-5 16,16-4 3-16,-7-1 3 16,3-6 1-16,-6 0-1 15,-9-6 1-15,-3-3-5 16,-6 0-2-16,0 5-16 0,-33-2-16 15,-24-1-20-15,5 4-168 16,4-12-2327-16</inkml:trace>
  <inkml:trace contextRef="#ctx0" brushRef="#br0" timeOffset="15386.09">20431 1603 3499 0,'-9'0'129'0,"9"0"-89"15,-3 0-5-15,-3 0-21 0,-12 5-9 16,9 26-5-16,-3 10 1 16,3-1 5-16,3 4-1 15,6-6-2-15,0-8-1 16,0-9-1-16,6-9 2 16,21-8-3-16,3-4 0 15,18 0-7-15,-5 0-13 16,-1-15-3-16,-15-1 14 15,-9 4 9-15,-6 2 1 16,-12 8 3-16,0 2 0 16,0 0-1-16,0 0-3 15,0 0-5-15,9 0 1 16,-3 14 4-16,12-4 0 16,-2-1 1-16,2-3-1 0,-3-6-5 15,12 0-15-15,-3 0-13 16,-15-25-18-16,0-3 2 15,-9-3 18-15,0 5 3 16,-9 3 19-16,-18 9 4 16,-21 5-50-16,2 9-1 15,7 0-173-15</inkml:trace>
  <inkml:trace contextRef="#ctx0" brushRef="#br0" timeOffset="16355.46">20842 1662 2822 0,'0'0'624'0,"0"0"-576"15,0 0-40-15,3 0-7 16,-3 6 2-16,9 17 10 16,-3 6-5-16,0 4-4 15,-6-6-3-15,0-5-1 16,6-8-7-16,-6-2-9 15,0-12-7-15,0 0 22 16,9 0 1-16,-9-28 0 16,12-8-14-16,-6-5 7 15,9 3 7-15,-9 9 11 0,0 8 1 16,0 10 7-16,-3 8 10 16,6 3-22-16,0 0-7 15,0 3-2-15,6 20 1 16,-3 6-2-16,10 1 3 15,-10-7-1-15,3-3-7 16,-3-2-11-16,-9-16-9 16,12-2-3-16,3 0 2 15,-3-16 4-15,-3-11-22 16,3 1 47-16,-9 8 20 16,0 1 64-16,-6 11-14 15,0 3-29-15,0 3-26 16,3 0-15-16,6 0-7 0,7 9 6 15,-13 11 1 1,24-8-1-16,-6-1-2 0,6-7-3 16,-6-4-7-16,3 0-6 15,0-4 0-15,-8-13 19 16,-4 6 8-16,-6 1 14 16,-6 8 14-16,0 2-3 15,0 0-20-15,0 0-13 16,0 0-2-16,12 12 1 15,-6 2-2-15,3 4-6 16,0-10-5-16,12-8-9 16,6 0-17-16,0-3-41 15,-3-26-41-15,4-3-1 16,-16 0 123-16,9 5 36 16,-21 7 84-16,0 11-8 0,6 9-43 15,-6 0-52 1,0 6-17-16,0 38-4 0,0 14 3 15,0 15 1-15,0 12 0 16,0 8 0-16,-6 7 0 16,-15-6 0-16,0-11-22 15,2-23 11-15,7-25 11 16,6-19 0-16,0-16 30 16,0-4 15-16,-6-36-23 15,9-21-9-15,3-19-3 16,0-11 1-16,0-5-3 15,0-7-4-15,0 6 2 0,3 13-2 16,21 17 3 0,13 16-7-16,-4 17-6 0,6 10-11 15,0 18 3-15,-12 6-6 16,-12 0-7-16,-2 24-6 16,-13 15 2-16,0 1 10 15,-34 7-7-15,-17-6 11 16,3-1-13-16,-22-7-44 15,25-16-87-15,6-6-852 0</inkml:trace>
  <inkml:trace contextRef="#ctx0" brushRef="#br0" timeOffset="17316.79">22281 1582 3525 0,'0'6'133'15,"0"-6"-93"-15,12 0-17 16,19 0 9-16,29 0-8 0,18 0-9 15,25 0-6 1,15 0-5-16,33 0 0 0,-4 0-2 16,4 9 0-16,-12 2 1 15,-15 2-3-15,-24-1-5 16,-16-6-9-16,-24 2-22 16,-14-5-43-16,-10-3-31 15,-3 0-69-15,-6 0-968 0</inkml:trace>
  <inkml:trace contextRef="#ctx0" brushRef="#br0" timeOffset="17588.18">23522 1361 3449 0,'0'-4'233'0,"0"2"-196"0,0 2 4 15,0 0-8-15,0 0-14 16,12 0-13-16,15 0-6 15,6 6 0-15,3 10 0 16,7 9 0-16,-4 1-2 16,-15 1-2-16,3 1 2 15,-15-2 1-15,-6 5-2 16,-6-3 0-16,0 5 0 16,0-5 0-16,-33 8-7 15,-21-1 1-15,-13 8-4 16,-56 20-2-16,14-10-52 0,15-16-84 15</inkml:trace>
  <inkml:trace contextRef="#ctx0" brushRef="#br0" timeOffset="19042.93">24294 2271 1521 0,'0'0'1987'16,"0"0"-1895"-16,0 0-57 15,0 0 0-15,15 0 3 16,10 0-14-16,2 0-12 16,12-9-7-16,0-7-2 15,13 8-3-15,-1-6-9 16,27 2-33-16,-14 4-49 16,-10-5-177-16</inkml:trace>
  <inkml:trace contextRef="#ctx0" brushRef="#br0" timeOffset="20610.02">24919 2068 3220 0,'0'-2'198'0,"0"-4"-140"16,0-6-3-16,0 1-9 15,0-5-8-15,9 2-17 16,9-3-8-16,3 2-3 16,4-2-5-16,2 5-5 15,6-2 1-15,-12 4-1 16,15 10-1-16,-12 0-8 16,-2 0-4-16,-1 5-4 15,-9 28-10-15,-12 8 3 16,0 9 13-16,0 5-9 15,-30 12 2-15,-7-4 9 16,-11-2 9-16,0-6-2 16,2-10 2-16,16-13 0 0,9-12 8 15,12-8 1-15,3-3-2 16,6-7 4-16,0-2 11 16,6 0 4-16,21 0-16 15,19 0 8-15,2-11-3 16,21-7-15-16,22-17-7 15,-10 6-70-15,-11 2-284 0</inkml:trace>
  <inkml:trace contextRef="#ctx0" brushRef="#br0" timeOffset="21002.67">25357 1507 1975 0,'0'0'1422'16,"0"0"-1333"-16,0 0-72 15,0 0-9-15,0 0-3 16,0 12-5-16,0 14 4 15,0 6 3-15,0 4-6 16,0 1-1-16,0 7-11 16,0-12-72-16,0-5-330 0</inkml:trace>
  <inkml:trace contextRef="#ctx0" brushRef="#br0" timeOffset="21321.32">25592 1483 3205 0,'-12'0'278'0,"9"0"-240"16,-3 0-38-16,0 20 0 16,6 6-5-16,0-1-20 15,0 1 0-15,0 1-19 16,27-7-5-16,-6 0 36 15,6-5 12-15,7-1 0 16,-4-2 0-16,-6 0 1 16,-12 2-1-16,0-2 0 15,-12 5-9-15,0-2 6 0,0 7 4 16,-24-2 6-16,-15-4-5 16,0 2-1-16,-19-12-21 15,4-4-156-15,15-2-2543 0</inkml:trace>
  <inkml:trace contextRef="#ctx0" brushRef="#br0" timeOffset="21475.1">25622 1522 2936 0,'34'-7'78'0,"38"-5"-78"15,0-2-165-15,-8 2-1585 0</inkml:trace>
  <inkml:trace contextRef="#ctx0" brushRef="#br0" timeOffset="22608.6">26461 1685 3170 0,'0'0'347'0,"0"3"-326"16,0 26-17-16,0 18 4 16,0 15 22-16,15 5 5 15,-2 12-15-15,-1-3-10 16,-6 1-3-16,0-11-3 15,3-11-4-15,-9-2-17 16,0-17-53-16,0-15-217 0</inkml:trace>
  <inkml:trace contextRef="#ctx0" brushRef="#br0" timeOffset="22977.39">26398 2133 2534 0,'0'-3'1032'15,"0"0"-969"-15,0 1-45 16,18-8-7-16,15 1-11 16,19 1-7-16,14-1-28 15,-6 0-48-15,10 7-59 16,-19-2-124-16,-12 4-183 0,-18 0-245 16,-8 0 694-16,-13 0 527 15,0 0 0-15,0 0-234 16,0 0-191-16,0 18-48 15,-9 5-13-15,9 7-10 16,0 3 8-16,0 1-3 16,9-1-14-16,18-5-13 15,-6-4-5-15,12-12-1 16,3-6-3-16,-3-6-5 16,-11 0-10-16,-7-21 1 15,-3-9-4-15,-12-8 0 16,0 6 7-16,-36 0 1 15,-37 15-6-15,1 5-34 16,8 9-145-16</inkml:trace>
  <inkml:trace contextRef="#ctx0" brushRef="#br0" timeOffset="23704.629">27687 1875 3348 0,'0'-9'194'16,"0"2"-150"-16,0-10-6 15,6 7 8-15,9-8-21 16,18 6-17-16,3-3-8 16,-2 9 0-16,-13 5-2 15,6 1-3-15,-6 0-2 16,-9 16-8-16,-3 16 2 16,-9 6 4-16,0 16 6 0,-21 4-8 15,-18 6 1-15,-13-2 2 16,4-7-1-16,6-8 4 15,9-17 5-15,15-15 3 16,11-4 1-16,7-9-4 16,0 2 12-16,0-4 6 15,7 0-9-15,23 0-1 16,18 0 5-16,9 0-2 16,10-11-11-16,-4-1-2 15,1-7-29-15,-4 11-29 16,-21 0-49-16,-15 4-280 0</inkml:trace>
  <inkml:trace contextRef="#ctx0" brushRef="#br0" timeOffset="23981.24">28049 1284 3327 0,'-9'0'204'0,"9"4"-179"16,-3 22-25-1,-3 9 1-15,6 8 7 16,0 1 3-16,0 3-11 0,0-7-6 15,0 5-21-15,0-12-49 16,0-13-368-16</inkml:trace>
  <inkml:trace contextRef="#ctx0" brushRef="#br0" timeOffset="24334.129">28218 1361 3289 0,'0'2'182'15,"0"1"-150"-15,0 3-31 16,0 5-1-16,0 4 0 16,0 5-1-16,0-2 1 15,0 2-1-15,0 1 1 16,21-5 5-16,-12 0-4 15,18-2 3-15,0 4-3 16,1 1 2-16,5-8-3 16,-6 6 0-16,-3-8-1 15,-3 2 1-15,-15 2-1 16,0-7 0-16,-6 2-3 16,0-2 4-16,-27 6 5 15,-3-3-1-15,-9-3-4 0,-16-6-11 16,16 0-47-1,9-3-200-15</inkml:trace>
  <inkml:trace contextRef="#ctx0" brushRef="#br0" timeOffset="24521.609">28302 1337 3335 0,'0'0'172'0,"7"0"-138"15,2 0-24-15,3 0-6 16,9 0-4-16,18 0 0 16,27 0-30-16,-5 6-90 15,-7-4-673-15</inkml:trace>
  <inkml:trace contextRef="#ctx0" brushRef="#br0" timeOffset="24889.17">28511 2021 3288 0,'0'6'293'15,"0"-6"-260"-15,0 0-6 16,0 4 14-16,0-4-10 15,15 0-24-15,18 0-4 16,-3 0 0-16,9 0-3 16,4 0-4-16,11 0-43 15,-6-12-64-15,-18 0-393 0</inkml:trace>
  <inkml:trace contextRef="#ctx0" brushRef="#br0" timeOffset="25401.4">28906 1682 2988 0,'0'0'350'0,"0"0"-255"16,0 0-46-16,9 6-21 15,-3 18 22-15,0 5-10 16,3 4-17-16,3 4-5 15,-6 6-5-15,6 2-5 16,-2 2-4-16,-4-7-4 16,0 1 1-16,0-8-1 15,-6-4-25-15,0-14-53 16,0-9-276-16</inkml:trace>
  <inkml:trace contextRef="#ctx0" brushRef="#br0" timeOffset="25843.3">29105 1402 3388 0,'0'0'171'16,"0"0"-114"-16,0 0-18 15,6 2-26-15,18 30 5 16,10 19 10-16,8 10-12 16,0 12-9-16,-3 6-3 0,-11 8-4 15,-22 7 0 1,-6 0-9-16,-34 35-26 0,-29-21-33 15,-18-17-99-15</inkml:trace>
  <inkml:trace contextRef="#ctx0" brushRef="#br0" timeOffset="26654.47">27442 1726 2809 0,'0'0'434'16,"0"0"-346"-16,0 0-43 16,0 0-7-16,0 0-19 15,0 0-9-15,-6 15 8 16,-12 13 27-16,0 17 11 15,-6 16-13-15,9 16 8 16,6 8-11-16,6 8-15 0,3-3-12 16,0-1-7-16,27-10-6 15,60-12-13-15,-2-20-37 16,-7-30-91-16</inkml:trace>
  <inkml:trace contextRef="#ctx0" brushRef="#br0" timeOffset="30354.24">16526 5083 2552 0,'0'2'589'0,"0"-2"-449"16,0 5-20-16,0-5-26 0,0 1-33 15,0-1-37 1,0 4-5-16,0-4 4 0,0 6 13 16,0-4-4-16,0-2-6 15,0 3-5-15,9-3-6 16,9 0-7-16,3 0-2 15,21 0 0-15,13 0-2 16,2 0-4-16,12 0 2 16,13 0-1-16,2-3-1 15,-8-5 0-15,14 3 0 16,-5-6 1-16,-4 3-1 16,-11-4 2-16,11 1-2 15,-17-4-1-15,2 4 1 0,-6 1 0 16,1-4 1-1,-7 6-1-15,-9 2 0 0,4-3 0 16,-1 6 0-16,-9 0 0 16,6 3 0-16,1-3-1 15,2 0 1-15,-12 3 1 16,12-3-1-16,-11 3 0 16,8 0 0-16,3 0 1 15,-9 0-3-15,7 0 2 16,2 0 0-16,0 0 1 15,10 0-1-15,-4 0 0 16,3 0 0-16,-8 0 0 16,8 0 0-16,-6 0-1 15,-8-3 1-15,-1 3 0 0,6 0 0 16,0-2 0-16,-5 2 0 16,14 0 0-16,-12 0 0 15,4 0 1-15,-1 0-1 16,3 0 0-16,-6 0 0 15,1 0 1-15,-1 0-1 16,9 0 1-16,-11 0-1 16,11 0 5-16,-3 0-2 15,10 2 1-15,-4 4-1 16,0-3 0-16,4 3-3 16,-4-3 1-16,3-3-1 15,-2 2 2-15,-13-2-2 16,0 0 4-16,0 0-2 15,-8 0 3-15,11 0-1 16,-15 0 1-16,3 0-2 0,13 0-3 16,-16 0 0-16,18 0 3 15,-6 0-3-15,1 0 2 16,-1 0-2-16,9 0 0 16,-8 0 0-16,2 0 2 15,0 0-1-15,0 0-1 16,1 0 1-16,11 0-1 15,-15 0 1-15,1 0 0 16,-1 0-1-16,0 0 2 16,-9 0 2-16,-8 0 0 15,5 0 0-15,-12 0 0 16,0 0 0-16,-6 0 1 16,6 0-1-16,-9 0-1 0,3 0 0 15,-9 0-1-15,-6 0 0 16,0 0-2-16,-21 0-10 15,-12 0-37-15,-15 0-175 0</inkml:trace>
  <inkml:trace contextRef="#ctx0" brushRef="#br0" timeOffset="31522.23">6964 6284 3009 0,'0'0'370'0,"0"0"-282"15,0 0-31-15,0 0 9 16,0 0-2-16,0 0-17 15,0 1-8-15,0-1-14 16,0 4-7-16,3-4-9 16,6 0-1-16,18 0-5 15,13 0 6-15,29 0 6 16,16 0-7-16,20-5-4 16,19-14 1-16,6 2-3 0,-7-4-1 15,13 0-1 1,-18 4 0-16,-15-1 0 0,-10 7 0 15,-26 0-3-15,-7 5-4 16,-3-4-4-16,-15 4-5 16,-14-5-11-16,-10-3-27 15,-6-4-43-15,-12 4-254 0</inkml:trace>
  <inkml:trace contextRef="#ctx0" brushRef="#br0" timeOffset="32187.96">7544 5028 3340 0,'6'0'186'16,"0"-6"-145"-16,21-9-21 15,-3 3 6-15,9-6-8 16,0 7-9-16,-2 0-5 15,2-1 1-15,-12 6 0 16,-6 3-4-16,-6 3-1 16,-3 0-2-16,-6 0-9 0,0 0-19 15,-15 23-7-15,-6 10 21 16,-6-1 0-16,0 0 10 16,8-3 2-16,19-6 3 15,0-8-4-15,0 2-10 16,0-5 8-16,19 2 7 15,14-2 1-15,0 1 7 16,0-5 4-16,-3 0-7 16,-3-2-4-16,-5 4-1 15,-16-4 0-15,-6 0-4 16,0 3-3-16,-28 11-17 16,-20 3 1-16,-33 14-25 15,8-1-92-15,13-10-271 0</inkml:trace>
  <inkml:trace contextRef="#ctx0" brushRef="#br0" timeOffset="32572.16">7833 5059 3445 0,'0'-5'102'0,"21"-4"-90"15,7 0-7-15,-4 1-4 0,9 4 3 16,-6 4-4-16,-3 0-4 16,-9 0-3-16,-9 6-7 15,-6 18-2-15,0 7 4 16,-6 8 3-16,-18 1 6 15,0-3 0-15,0-5 3 16,3-10 5-16,6-7 5 16,15-5-1-16,0-8-3 15,0-2 16-15,0 0 5 16,9 0-15-16,9 0-5 16,9 0-3-16,3 0-4 15,25 0-12-15,-1-14-81 16,-15-1-432-16</inkml:trace>
  <inkml:trace contextRef="#ctx0" brushRef="#br0" timeOffset="32724.01">8220 5189 3096 0,'0'0'390'15,"0"0"-351"-15,0 0-28 16,0 0-11-16,12 0-4 15,9-7-86-15,-3 0-318 0</inkml:trace>
  <inkml:trace contextRef="#ctx0" brushRef="#br0" timeOffset="33124.18">8313 4904 3341 0,'0'0'155'15,"0"0"-119"-15,0 0-17 16,0 0-8-16,0 14 2 16,0 17 6-16,15 10-4 15,-3-1-7-15,3 7-7 16,-8-6 0-16,-1-7-1 16,0-4 3-16,3-11-3 15,-3-9 0-15,-6-4-1 0,0-6-3 16,6 0 1-1,0 0 3-15,-3 0 0 0,15-14 0 16,-9 2-5-16,12-3 0 16,0 9 2-16,-3 5 0 15,12 1-4-15,1 0-18 16,-7 0-14-16,-3 1-2 16,-9 11 11-16,-12 1 5 15,0-5 25-15,0 6 0 16,-33 2 17-16,-6 0-5 15,-7 3-12-15,-5 1 1 16,15-8-1-16,15-12-12 16,6 0-68-16,15 0-232 0</inkml:trace>
  <inkml:trace contextRef="#ctx0" brushRef="#br0" timeOffset="33306.53">8654 5071 3297 0,'0'0'238'0,"0"0"-191"16,6 0-34-16,-6 0 5 16,12 0-2-16,3 8-11 15,-2 8-5-15,2 7 0 16,-3 1 0-16,-3 3-15 16,9 7-40-16,-12-4-50 15,-6-10-336-15</inkml:trace>
  <inkml:trace contextRef="#ctx0" brushRef="#br0" timeOffset="33449.189">8687 4898 3106 0,'0'-2'155'15,"0"2"-155"-15,0 0-196 16,0 0-1644-16</inkml:trace>
  <inkml:trace contextRef="#ctx0" brushRef="#br0" timeOffset="33659.04">8805 4793 3327 0,'0'4'229'0,"0"2"-181"16,0 8-42-16,0 7 2 15,15 13 15-15,3 7-11 16,-3 9-7-16,7 5-1 16,-1-2-2-16,-9-6-2 15,-9-2-21-15,-3-7-33 16,0-6-49-16,0-16-305 0</inkml:trace>
  <inkml:trace contextRef="#ctx0" brushRef="#br0" timeOffset="33803.78">8850 5036 3303 0,'0'-3'163'0,"3"0"-133"0,34 1-20 16,17-2-10-16,0 2-101 16,-5-4-2808-16</inkml:trace>
  <inkml:trace contextRef="#ctx0" brushRef="#br0" timeOffset="51774.9">8322 9397 2898 0,'0'6'382'0,"-9"-6"-264"16,9 3-69-16,0-3-8 15,0 2 7-15,0-2-9 16,0 0-20-16,0 0-2 16,0 0 0-16,0 4-2 15,9-4-4-15,-3 0 4 16,3 2-2-16,-6-2-3 15,19 0-2-15,11 0 4 0,3 0 0 16,24 0-1-16,4 0 0 16,17 0-4-16,-2 0-1 15,-4 0-4-15,10-2 0 16,-16-4 0-16,0 3-1 16,-11-6-1-16,-7 2 1 15,-12 1 1-15,-15 1-2 16,4 3 3-16,-13 2-3 15,-9 0-3-15,0 0 3 16,-6 0-8-16,3 0-9 16,-3 0-6-16,12-6-17 15,-12-1-28-15,0 1-66 0,0 1-682 16</inkml:trace>
  <inkml:trace contextRef="#ctx0" brushRef="#br0" timeOffset="52658.05">8389 9599 2632 0,'-15'0'179'16,"15"0"-151"-16,-6 0-8 16,6 0 29-16,0 0 14 15,0 0 11-15,0 0 63 16,0 0 0-16,-6 0-53 15,6 0-36-15,0 0-11 0,0 0 3 16,0 0-12-16,0 0-3 16,0 0-8-16,0 0-6 15,0 0-2-15,0 0-1 16,0 0 6-16,0 0 1 16,0 0 15-16,0 0-6 15,0 0-7-15,6 0-6 16,0 0 0-16,9 0-4 15,0 0-2-15,12 0 0 16,15 0 4-16,6 0 1 16,7 0-4-16,5-6 2 15,4 0-4-15,-1-2-4 16,0-5 3-16,7 5-2 16,-13 2-1-16,-6-3 0 15,-2 3 0-15,-19 3 3 0,-3 3-3 16,-6 0 0-16,-15-2 0 15,6 2 0-15,-12 0 0 16,3 0 2-16,-3 0-2 16,0 0-8-16,0 0-13 15,0 0-24-15,9 0-42 16,6 0-92-16,-9-4-2082 0</inkml:trace>
  <inkml:trace contextRef="#ctx0" brushRef="#br0" timeOffset="56789.48">13441 9157 3222 0,'0'0'164'0,"0"0"-126"16,0 0 25-16,0 0-9 15,0 0-30-15,0 0-18 16,0 0-6-16,0 11 0 16,0-2 0-16,0 11 0 15,0-2 3-15,0 5 4 16,0 1 2-16,0-6 3 16,9 3 1-16,-3-8 1 15,0-4 5-15,0-3 1 16,9-2 1-16,-3-4-10 15,0 0-4-15,10 0 1 0,-10 0 1 16,15 0 4-16,-9-4-4 16,15-2-4-16,-6 2-5 15,-3-7 1-15,10 5 2 16,2-1-3-16,6 0 0 16,3-1 0-16,-5 2 0 15,5 2 0-15,-9 2-1 16,6 2 1-16,-2 0-2 15,-4 0 2-15,12 0-1 16,-9 0 1-16,7 0-3 16,2 0 3-16,0 0-2 0,-9 0-3 15,7 0 2-15,-7 0 3 16,3 0-1-16,0 0 1 16,-2 0-1-16,5 2 1 15,-6 2 0-15,13-2 1 16,-7 2-1-16,3 2 0 15,-3-6 0-15,1 2 0 16,-1 2 0-16,0-4-1 16,-3 0 1-16,7 3 0 15,-10-3 0-15,-3 0-1 16,0 2 1-16,4-2 0 16,-10 0 0-16,15 4-1 15,3-4 1-15,-5 0 0 16,11 0 0-16,-9 0-4 15,-6 0-7-15,-2 0 1 0,5 0 2 16,-9 1 4-16,-9 4 2 16,0-4 2-16,4 5-2 15,-7-1 2-15,6-3 0 16,-3 0 0-16,3 2 1 16,-6 2-1-16,9-4 1 15,-2 7-1-15,-4-6 1 16,3 3-1-16,-12-4 0 15,9 2 3-15,-12-2-2 16,6 2 2-16,-3-1 3 16,-2 3-1-16,2-4-3 15,-3 2 0-15,-3-4-1 16,0 1 3-16,6-1 0 0,-3 0-1 16,9 0 3-16,-3 0 3 15,-6 0 11-15,3 0 0 16,-3 0-8-16,-9 0 0 15,7 0-4-15,-4 0-3 16,3 0-3-16,0 0-1 16,0 0 1-16,3 0-2 15,-6 0 2-15,3 0-2 16,-3-1 4-16,0-3-2 16,-6 4 7-16,0-2-2 15,0 2-2-15,0 0 2 16,0 0-7-16,0 0 4 15,0 0-4-15,0 0 2 0,0 0-2 16,0 0-2-16,0 0 2 16,0 0 0-16,0 0-1 15,0 0 1-15,0 0 0 16,0 0-1-16,0 0 1 16,0 0 0-16,0 0 0 15,0 0 0-15,0 0 0 16,0 0 0-16,0 0 0 15,0 0 0-15,0-13 2 16,0 2-2-16,6-10 0 16,-6-7 0-16,3-5 0 15,6-7-10-15,6-8-9 16,-6-19-24-16,6 11-69 16,-9 4-411-16</inkml:trace>
  <inkml:trace contextRef="#ctx0" brushRef="#br0" timeOffset="63672.03">14835 9302 2220 0,'-6'0'390'15,"6"0"-200"-15,0-1 46 16,0 1-45-1,0 0-70-15,0 0-55 0,0 0-21 16,0 0-1-16,0 0 0 16,0 0-5-16,0 0-7 15,0 0 5-15,0 0-8 16,0 0-8-16,0 0-11 16,0 0-3-16,0 0-2 15,0 0-2-15,0 0 0 16,0 0-3-16,0 0-2 15,0 7 0-15,6 18 1 0,1 3 1 16,8 5 2-16,-3 11 4 16,6-6 1-16,6 0-1 15,-3 6 3-15,15-9-1 16,7 4-3-16,-4-3-2 16,6-4 0-16,0 1-1 15,10-3-2-15,-4-1 3 16,0-3-2-16,10 1 1 15,-1-1 0-15,15-6 0 16,-2 1 1-16,-4 2-3 16,10-6 0-16,-7 4 1 15,10-3-1-15,-1 0 1 0,4 3-1 16,-10-5 0-16,13 0 0 16,-19-2 0-16,13-2 0 15,5-2 0-15,-8 1 3 16,11-6 0-16,-2-2-1 15,8-3 1-15,4 0 0 16,8 0-1-16,-8 0-2 16,15 0 0-16,-4 0 1 15,4-3-1-15,3-7 1 16,-3-1 2-16,2 2-1 16,1-5-2-16,0 2 0 15,-1 0 0-15,1-4 2 16,-6-3 0-16,-7 5-1 0,-2-4-1 15,-12 3 0-15,-1-3 2 16,-14 1-2-16,5-3 0 16,-3-1 0-16,-8-2 3 15,8-1-1-15,-5 1 1 16,5 0-3-16,-14 0 1 16,11-4 1-16,-8 1-2 15,-10 2 2-15,3-5 0 16,-5 1-2-16,-4 0 0 15,-9 2 0-15,0 0 2 16,-2 0-1-16,-4-1-1 16,6 1 2-16,3 0-2 15,-8-1 0-15,11 7 2 0,-9-5-2 16,-9 9 0 0,3-2 0-16,-5 4 1 0,-7 4 2 15,-12 1 0-15,6-3 1 16,0 7 1-16,-12 0-1 15,6-1-2-15,-3 0 1 16,-6 6-3-16,0-4 0 16,0 4 0-16,0 0-5 15,0 0-6-15,0 0-16 16,-18 10-16-16,-15 5-49 16,9 3-114-16</inkml:trace>
  <inkml:trace contextRef="#ctx0" brushRef="#br0" timeOffset="64018.95">19840 9350 3494 0,'0'0'146'0,"0"0"-114"16,0 0 11-16,0 0-10 15,27 0-24-15,-6 0-6 16,15 0 0-16,-12-3-3 16,9 0 4-16,1-2-1 15,-7 5 2-15,-6-4 1 16,9 2 0-16,-12-2-1 0,3 4-3 16,-9 0-2-16,0 0 0 15,4 0 1-15,-10 0-1 16,-6 0 0-16,6 0-1 15,-6 10-3-15,0 12 1 16,0 4 3-16,0 10-1 16,0 2-7-16,-18 12-18 15,-10-7-36-15,10-13-141 0</inkml:trace>
  <inkml:trace contextRef="#ctx0" brushRef="#br0" timeOffset="67315.63">21026 9499 3388 0,'0'0'195'0,"0"0"-158"0,-3 9-27 15,-9 9-2-15,-3 8-3 16,2 9 0-16,-8 10 3 16,-6 3 1-16,12 5 2 15,-3-2-7-15,3-14 1 16,9-5-5-16,-3-8-4 16,9-16-11-16,0-8-29 15,0 0-52-15,21-8-113 0</inkml:trace>
  <inkml:trace contextRef="#ctx0" brushRef="#br0" timeOffset="67520.739">21038 9496 3386 0,'0'0'149'16,"0"0"-109"-16,0 0-4 16,6 0-14-16,-6 0-15 15,9 6-7-15,6 18 0 16,3 8 1-16,3 3-1 15,0 10-3-15,-9-5-15 16,0 1-10-16,-2-1-20 16,-1-7-14-16,-3-10-65 15,3-11-445-15</inkml:trace>
  <inkml:trace contextRef="#ctx0" brushRef="#br0" timeOffset="67690.32">20971 9717 3071 0,'0'0'388'16,"0"0"-328"-16,0 0 9 15,0 0-13-15,0 0-28 16,12 0-20-16,16 0-6 16,11 0-2-16,51 0 0 15,-11-5-48-15,-4-17-243 0</inkml:trace>
  <inkml:trace contextRef="#ctx0" brushRef="#br0" timeOffset="72257">19508 9016 2522 0,'0'0'449'0,"0"0"-299"16,0 0-74-16,0 0-2 15,0 0-24-15,0 0-18 16,0 0 23-16,0 0 11 16,0 6-28-16,0-3-18 15,0 3-4-15,0 6 3 16,6 6 0-16,0 2-5 15,-3 3-3-15,9 3-5 0,-12 4 2 16,12-1 1 0,-6-5 0-16,-3-8-1 0,6-4 1 15,0-3-2-15,-3-3-2 16,-3-6 0-16,12 0 5 16,-3 0 2-16,9 0 4 15,-6 0-3-15,22 0-4 16,-4-8-5-16,0-2-3 15,-3 6-1-15,9-2 2 16,-11-4-2-16,5 7 0 16,-9 1 0-16,3 2 0 15,0-4 0-15,3 4 0 16,4-2 0-16,5 2 0 16,-3 0 0-16,12 0 0 15,-5-4 0-15,14 4 0 0,-6 0 0 16,-8-2 0-16,5 2 0 15,3-4-1-15,-6 4 1 16,-5 0 1-16,5-6-1 16,-9 6 0-16,12 0 0 15,-8-2 0-15,5 2 0 16,0-3 0-16,4 3 0 16,-13-3 0-16,12 3 0 15,-18 0 0-15,9 0 0 16,-11 0-1-16,5 0 1 15,-9 0 0-15,9 0-2 16,0 0 2-16,1 0 0 16,-4 0 0-16,-3 0 0 0,6 0 0 15,-9 0 0 1,3 0-3-16,1 0 3 0,-13 0 0 16,9 0 1-16,-15 0-1 15,6 0 0-15,-3 0 3 16,3 0-3-16,-9 0 0 15,0 0 4-15,-3 0 3 16,9 0 9-16,-6 0 0 16,0 0-8-16,3-6-2 15,0-9-2-15,7 4-1 16,-4-6-2-16,0-1 1 16,0-3-2-16,-3-2 2 0,-3 2-2 15,-6-2 1-15,0 3-1 16,0 0 0-16,0 8-6 15,0-1-10-15,0-1-18 16,0 2-34-16,0-2-89 16,-6 6-2416-16</inkml:trace>
  <inkml:trace contextRef="#ctx0" brushRef="#br0" timeOffset="74131.239">21675 9092 2641 0,'0'-3'304'16,"-6"3"-239"-16,6-2 40 15,0-1 37-15,0 3-27 16,0 0-50-16,0 0-19 15,0 0 0-15,0 0-15 16,0 0-2-16,0 0-5 16,0 0-5-16,0 0-2 15,0 0-4-15,0 0-4 16,0 0-2-16,0 0-2 16,0 0 0-16,0 0 0 15,0 8 3-15,0 13 7 16,0 0 1-16,0 2-5 15,0 0-4-15,6 0-2 0,0 2-2 16,-3-9 1-16,6 4-4 16,-9 2 2-16,6-11-2 15,3-1 3-15,-9-3-2 16,3-2 1-16,-3-5 1 16,0 2-3-16,0-2 7 15,0 0 0-15,0 0 0 16,6 0 2-16,-6 0-4 15,0 0 3-15,0 0-5 16,9 0 0-16,-9 0-2 16,6 0 0-16,0 0-2 15,9 0 1-15,3-2 0 16,3-3 0-16,-3 5 0 0,7-6 0 16,2 6 0-16,0 0 0 15,6-1-2-15,-9-4 2 16,9 4 1-16,1-3-1 15,5 2 0-15,-6-1 0 16,-12-3-1-16,15 0 1 16,-11 2-2-16,-1 2 2 15,0-2 0-15,-6 4-2 16,0 0 2-16,9 0 0 16,-6 0 0-16,4 0-2 15,8 0 2-15,-6 0-3 16,6 0 3-16,-9-2 0 15,0-2-2-15,-3 4-2 0,1-2 4 16,-7 2 0-16,3-2 1 16,-3-2-1-16,6 4 0 15,0-6-1-15,-6 4 1 16,9 2-1-16,-5-4 1 16,-1 4 0-16,3 0 0 15,0-3 0-15,3 0 0 16,-3 3 0-16,3-3 0 15,3 2 1-15,1 1-1 16,-13-5 0-16,12 5 0 16,-6 0 0-16,6 0 0 15,-12 0 0-15,9 0 0 16,-12 0 0-16,7 0 0 16,2 0 0-16,0 0 0 0,-3 0 0 15,0 0 0-15,9 0 0 16,0 0 1-16,-6 0-1 15,4 0 0-15,-1 0 0 16,-3 0 0-16,-3 0 0 16,3 0 0-16,-3 0 0 15,3 0 1-15,-9 0-1 16,1 0 1-16,2 0-1 16,3 0 0-16,-6 5 2 15,3-5-2-15,-6 0 2 16,6 1-2-16,-6-1 2 15,3 0-2-15,-6 3 0 16,6-3 0-16,-9 0 0 0,15 3 0 16,-12-3 0-16,-6 0 0 15,0 0 0-15,3 0 1 16,3 0-2-16,-6 0 2 16,0 0-2-16,0 0 1 15,0 0 0-15,10 0 1 16,-10 0-1-16,0 0 0 15,0 0 0-15,0 0 0 16,0 0 0-16,0 0 0 16,0 0 0-16,0 0 0 15,0 0 0-15,0 0 0 16,0 0 0-16,0 0 0 16,0 0 0-16,0 0 0 0,0 0 0 15,0 0 0-15,0 0 0 16,0 0 0-16,0 0 0 15,0 0 1-15,0 0-1 16,0 0 0-16,0 0 0 16,0 0 2-16,0 0-2 15,0 0 2-15,0 0 0 16,0-6-2-16,0-14 1 16,9 2-1-16,-9-4 0 15,6-2 0-15,-6 1 0 16,3 5-2-16,6-3-1 15,-9 4-1-15,0 6-2 0,0 1-7 16,0-1-19 0,0 7-21-16,0 4-37 0,0 0-213 0</inkml:trace>
  <inkml:trace contextRef="#ctx0" brushRef="#br0" timeOffset="74755.1">22592 9674 3433 0,'0'0'159'15,"0"0"-121"-15,0 0-10 16,-9 0-12-16,9 0-10 16,-12 21-4-16,-3 9 8 15,0 8 9-15,-6 3-8 16,3 0-3-16,-4-7-2 0,4-4-1 16,3-10-2-16,15-8-3 15,0-8 0-15,0-4 0 16,0 0-1-16,0-25-2 15,27-16-1-15,1-17-22 16,2-10 5-16,3-5 11 16,-6 9 0-16,-9 11 4 15,-3 12 6-15,-3 15 0 16,0 11 3-16,-5 13 2 16,8 2-5-16,-3 0 1 0,6 23 4 15,9 15-5-15,0 6 0 16,-9 10 2-16,0-8 2 15,-9 3-4-15,3-10-10 16,-12-5-8-16,0-10-28 16,0-7-55-16,0-11-480 0</inkml:trace>
  <inkml:trace contextRef="#ctx0" brushRef="#br0" timeOffset="74927.4">22514 9772 3345 0,'0'0'279'0,"0"0"-245"15,18 0-13-15,15 0 7 0,15-6-13 16,13-3-15-16,29-3-10 16,-8 4-41-16,-19-4-125 0</inkml:trace>
  <inkml:trace contextRef="#ctx0" brushRef="#br0" timeOffset="76308.84">23639 8988 3048 0,'0'0'346'0,"0"0"-283"15,0 8-46-15,0-2 4 16,0 6-4-16,0 5 1 16,6 7 5-16,0 2 12 15,-6-3 0-15,7 7-6 16,-7-2-9-16,0-1-5 15,3 2 2-15,-3-3-6 16,0 0-3-16,0-1-3 16,0-6-2-16,12-4 1 15,-6-9 1-15,-6 3-1 16,6-9-1-16,-6 0 4 0,9 0 1 16,0 0 7-16,9 0-4 15,3-5-5-15,0-5-2 16,-3 4-4-16,12 2 2 15,-2-7-2-15,2 10 0 16,3 1 0-16,9 0 0 16,4-5 0-16,-1 5 0 15,9 0-2-15,-3 0 2 16,7 0 0-16,2 0 0 16,-3 0 0-16,1 0 0 15,-4 0 0-15,-3 0 0 16,-5 0 0-16,-13 0 0 15,3 0-1-15,0 0-1 0,1 0 2 16,-4 0 0-16,6 0-1 16,-9 0 1-16,3 0-1 15,-2 0 1-15,11 0 0 16,-9 0-1-16,-6 0 1 16,-3 0 0-16,-3 0 0 15,-8 0 0-15,-7 0 0 16,3 0 0-16,-9 0 5 15,0 0-5-15,3 0 0 16,-3 0 5-16,15 0-5 16,-3 0 0-16,3 0 1 15,3 0 0-15,-6 0-2 16,3 0 1-16,-3-1 0 16,6 1 0-16,-3 0 1 0,-2 0-2 15,14-4 3-15,-9 4-2 16,6-2 0-16,-3-1 0 15,0-1 0-15,-9 2 0 16,0-4 0-16,-3 2 3 16,0-2 2-16,7 4-1 15,-4-4-4-15,-6 4 6 16,9-8-6-16,0 8 3 16,3-5 1-16,-9 4-4 15,6-1 0-15,-9-1 0 16,3-2 4-16,-9-2 6 15,3-1 8-15,-3-4-5 16,0 0-8-16,0-7 1 0,0-3-3 16,0-2-1-16,0 6-2 15,0-3 0-15,0 2-3 16,0 6-1-16,0 6-8 16,0 9-14-16,0 0-18 15,0 0-132-15</inkml:trace>
  <inkml:trace contextRef="#ctx0" brushRef="#br0" timeOffset="78305.29">25674 9069 2534 0,'0'0'486'0,"0"0"-298"15,0 0 2-15,0 0-77 16,9 0-47-16,-9 0-27 16,0 0-7-16,0 0-11 15,0 0-6-15,0 12-4 16,0 2-6-16,0 9 8 15,0 10-2-15,0 2-1 16,0 1-1-16,0 2-6 16,0-12 4-16,6-5-4 15,0-5 2-15,-6-6-3 0,3-8 1 16,-3 2 1 0,0-4-1-16,6 0 2 0,-6 0 4 15,18 0 3-15,-12 0-2 16,12-4-7-16,3-4 0 15,0 0-3-15,13-3-2 16,-7 5 2-16,15 1 0 16,-3 3 0-16,0-5 0 15,7 5 0-15,-4-8-1 16,6 8 1-16,1 2 0 16,5-4 0-16,6 4 0 15,-2 0 0-15,5-2 0 0,-3 2 0 16,-2 0 0-1,2-4 0-15,-9 4 0 0,-8-2 0 16,11 2 0-16,-6 0 0 16,-3-2 0-16,7-2 0 15,-1 4 0-15,-3 0 0 16,13 0 0-16,-7 0 0 16,-3 0 0-16,-8 0 0 15,5 0 0-15,-21 0 0 16,6 0 0-16,-6 0 0 15,-11 0 1-15,5 0-1 16,0 0 0-16,-6-6 3 16,9 6-3-16,-6-2 1 15,-3 2-1-15,-6 0 4 16,-9 0-4-16,15-4 0 0,-9 4 0 16,0-3 1-1,-6 0 7-15,10-1 0 0,-10-8 3 16,0-7 0-16,6-4-1 15,-6-6-6-15,0-6-2 16,0 0-1-16,0-3 1 16,0 5-2-16,0 0-3 15,-6 7-5-15,-10 4-7 16,4 9-7-16,-6 13-6 16,-9 0-52-16,9 0-269 0</inkml:trace>
  <inkml:trace contextRef="#ctx0" brushRef="#br0" timeOffset="83954.92">19695 5940 2760 0,'0'0'572'0,"0"0"-508"15,0 0-24-15,0 0 20 0,0 0-2 16,0 0-34-16,0 0-11 15,0 0 3-15,0 4 1 16,0-4-8-16,-12 8-2 16,0-1-7-16,-13-2 3 15,4 3 3-15,-12 7-1 16,6-5 0-16,-15 4 1 16,11-6-3-16,1 2 0 15,-3 1-3-15,0-2 1 16,9-4-1-16,-9 7 2 15,5-7 1-15,-5 0 0 16,3 0 4-16,-3-2 1 0,-15 3-2 16,11 0-3-16,-8 0-3 15,0-1 1-15,-1 4 0 16,1 0-1-16,6-1 0 16,-3 2 0-16,-1-4 1 15,4 5 0-15,-3-5 1 16,0-1 4-16,-7 1-1 15,4 3-2-15,-6-6 0 16,-3 3 0-16,5-3-3 16,-5-1 4-16,-3 2-4 15,-1-2 2-15,4-2-2 16,-3 6 0-16,-4-6 1 16,1 0-1-16,12 0 0 15,-10 0 0-15,4 0 1 16,-3 0 1-16,-1 4-2 0,-2-4 2 15,2 2-1-15,-2-2 2 16,3 4 0-16,-1-2-3 16,-8 1 0-16,9 3 1 15,-4 4-1-15,4-5 0 16,-3 0 0-16,-4 5 0 16,4 0 0-16,-10 1 0 15,-5-4 0-15,0 8 1 16,-1-5-1-16,4 4 2 15,5-2-2-15,-2-4 0 16,11 4 0-16,10-6 0 16,3 0 1-16,0-4-1 15,-4 1 0-15,4 1 0 0,0-4 1 16,-10 0-1-16,-2 6 0 16,-6-6 0-16,-10 1 0 15,-5 4 0-15,-10-5 0 16,7 0 0-16,5 0 0 15,4 0 0-15,12 0 0 16,8 0 4-16,4 0 0 16,18 0 1-16,0 0 1 15,-4 0-4-15,-5 0-2 16,0 0 1-16,0 0-1 16,-1 0 0-16,-11 0 1 15,-3 1-1-15,3 4 0 0,-7 0 0 16,1 1 1-16,3-1-1 15,-4 1 0-15,4-2 0 16,3-4 0-16,-1 2 0 16,4-2 0-16,0 0 0 15,-4 0 1-15,-8 0-1 16,-3 0 0-16,-4 0 1 16,-2 0-1-16,2-2 0 15,-5-4 0-15,-1 2 0 16,4-4 1-16,-3 5 1 15,-1-2 2-15,4-1 2 16,2 0-2-16,10 0-2 16,-3-1-1-16,2 1 1 15,-2 4 0-15,3-4-2 0,-10-6 4 16,1 6-4-16,5 0 0 16,7-2 5-16,-3 0-2 15,2 2-3-15,16 0 3 16,15-1 2-16,3-1-3 15,0 2 1-15,12 2-1 16,-15-2-2-16,15 0 1 16,-13-4 1-16,4 4 0 15,-3-3-2-15,-3-6 2 16,-3 4-1-16,0-5-1 16,0 2 2-16,-7-3-2 15,13 5 0-15,-6-6 3 0,0 6-3 16,3-2 2-1,-3 5 0-15,5-3-2 0,-2-2 2 16,-3 6-2-16,3-8 1 16,-3 1-1-16,0 1 0 15,3 2 1-15,-7-4 1 16,7 0 0-16,-9-1-1 16,15 1 0-16,-6 0 0 15,-9-3 1-15,11-1-1 16,-8 2 1-16,-3 2-1 15,0-2-1-15,6-3 0 16,3 7 2-16,-4-4-2 0,10 3 1 16,-9-2-1-1,9 2 0-15,-9-3 2 16,9 4 1-16,-3-3-2 0,-1-3-1 16,4 4 2-16,0-5-2 15,-3 7 1-15,15 0-1 16,-6 0 2-16,-3-2-2 15,9 5 1-15,0 0-1 16,6 0 0-16,-6 7 0 16,6-8 0-16,-9 5 0 15,9 2 0-15,0-7-3 16,0 1 3-16,0-5-2 16,0-1-2-16,9 3 3 15,3-7 0-15,0 4 0 16,3 5-2-16,0-6 0 0,12 4-1 15,7-7 1-15,8 7 0 16,-3-4 3-16,-3 1-4 16,6 5 0-16,-5-1-1 15,2 2 0-15,-9 2 1 16,18 1 1-16,-8-3 1 16,11 2 2-16,3-7-1 15,10 8 1-15,8-4-1 16,1-3 1-16,-4 3-3 15,9-2 0-15,-5 6 3 16,-4 2 0-16,4 0-4 16,-7 0 2-16,1 0 2 15,-1 4-1-15,15-8 1 0,-11 5 0 16,23-6 2-16,-11 0-2 16,5 3 0-16,4-4-2 15,-7 4 2-15,1 2-2 16,-1-6 2-16,7 7-3 15,3-5 2-15,-4 4 0 16,1-2 1-16,5 2 0 16,1 0 0-16,2 0 0 15,-8-3 0-15,0 7 0 16,-10-1 0-16,16 3 0 16,-7-3 0-16,7 0 0 15,-1-3 0-15,16 1-1 16,-3-5 1-16,8 4 0 15,1-3 2-15,-6 7-1 16,-1-2 0-16,-29-2-1 0,2 6 0 16,-20 0-1-16,-4 0 1 15,-3 0 0-15,4 0 0 16,2 0 0-16,13 0 1 16,2 0 1-16,13 0-2 15,-10 0 0-15,10 0 2 16,-4 0-2-16,-2 0 0 15,-7 0 1-15,1 0 0 16,-10 0 0-16,4 0-1 16,-4 0 2-16,6 0-2 15,-5 0 1-15,-7 0-1 16,13 6 3-16,-13-2-3 0,3-2 2 16,13 5-2-16,-10-1 0 15,1 0 0-15,5 5 1 16,-11-2-1-16,2-1 0 15,6 5 0-15,-8-2 0 16,2 0 0-16,-2-1 1 16,2-2-1-16,-9-2 0 15,4 6 0-15,-4-6 0 16,0-1 0-16,-2 1 2 16,-4 3-2-16,3 0-1 15,4-2 1-15,-1-2 0 16,0 3 0-16,4-1 1 15,-4-1-1-15,3-1 0 0,-2 6-1 16,-16-5 1-16,6 4 0 16,-8-6 0-16,-1 7 0 15,-6-4 0-15,12-1 0 16,-8 7 0-16,11-7 0 16,-3 2 0-16,6 0 0 15,1 2 0-15,-4-2-2 16,-12 5 2-16,-3-2-4 15,-5 0 2-15,-13 0-1 16,3-1 1-16,-9 1 0 16,-3 2 1-16,3-2 0 15,6-3 1-15,-3 7 0 16,-6-3 0-16,6 3 1 16,3-3-1-16,-3 5 0 15,-9 0 0-15,12 4-2 0,-5 3 0 16,-4-2 0-16,6-1 1 15,-12 5 1-15,6 0 0 16,0-2 0-16,-6 3-1 16,6-3 1-16,-6-4 0 15,0 1 0-15,0-1 0 16,0-5 0-16,0 4 0 16,0 2 0-16,0 0 0 15,0-1 0-15,-12 4 0 16,6-3 0-16,-6-4 0 15,-4 0 1-15,1-3 2 16,0 2 0-16,-12-1 0 0,0-2-2 16,-3 2 2-16,-3 5-2 15,5 1-1-15,-5-4 0 16,3 4 1-16,3-3-1 16,-6-4 0-16,-10 5 1 15,13-2-1-15,-6 0 0 16,-9-2-1-16,2 5 1 15,13-2-1-15,0-4 0 16,6 4-2-16,6-9 3 16,3-3-3-16,12 2 0 15,-12-2 2-15,3-2-3 16,-7-2-1-16,4-2 2 16,-3 0-7-16,-3 0 0 15,-9 0-16-15,3 0-64 16,0 0-401-16</inkml:trace>
  <inkml:trace contextRef="#ctx0" brushRef="#br0" timeOffset="99304.83">14654 7650 3366 0,'0'-12'177'0,"0"3"-134"16,0 3-4-16,0 0 8 16,0-2-17-16,0 8-16 15,0 0-9-15,-6 0-2 16,6 0-3-16,0 8-8 15,0 25 2-15,0 16 4 16,0 20 2-16,0 3 0 16,0 10 0-16,0-3 0 0,0-4 0 15,0-4-5 1,6-12-26-16,-6 1-21 0,0-18-38 16,0-18-289-16</inkml:trace>
  <inkml:trace contextRef="#ctx0" brushRef="#br0" timeOffset="99638.05">14485 7997 2353 0,'0'0'1112'0,"0"0"-1032"0,0 0-61 15,0 0-10-15,0 4-9 16,0 16 4-16,12 15 15 15,7 3 0-15,8 7 2 16,-6-2-5-16,3 2-4 16,-6-6-4-16,3-5-6 15,0-6 3-15,-9-7-2 16,-6-9 0-16,-3-6 2 16,-3-6 5-16,0 0 9 15,0 0 1-15,0 0-3 16,10 0 1-16,-1-3-2 15,0-23-8-15,18-16-5 16,0-7-3-16,9-10 0 16,25-14-14-16,-7 8-54 15,-24 16-213-15</inkml:trace>
  <inkml:trace contextRef="#ctx0" brushRef="#br0" timeOffset="101697.489">18786 10722 3275 0,'-9'4'208'16,"9"2"-183"-16,0 3-25 15,0 8 0-15,0 11 0 16,0 12 8-16,0 12 13 16,0 3 3-16,9 10 1 15,-3-4-10-15,0-2-8 16,-6-4-6-16,0-8 1 16,0-11-2-16,0-5-20 15,0-7-34-15,0-10-127 16,0-5-732-16</inkml:trace>
  <inkml:trace contextRef="#ctx0" brushRef="#br0" timeOffset="102087.67">18741 10801 3331 0,'-9'0'146'16,"-6"0"-119"-16,6 25-19 16,-15 8 0-16,9 14 1 15,-7 1-3-15,1-4 15 16,12-7-3-16,0-6-6 16,0-15-4-16,3-6-4 15,6-8 0-15,0-2 0 0,0 0 11 16,0-22 16-1,24-26-16-15,0-14-15 0,4-5-11 16,-4-2 0-16,-3 10 3 16,-3 18 5-16,-9 15 3 15,-6 16 3-15,6 10-3 16,3 4-12-16,0 30 10 16,15 11 2-16,1 8 1 15,-4-1-1-15,18 1-15 16,9-18-63-16,-18-15-550 0</inkml:trace>
  <inkml:trace contextRef="#ctx0" brushRef="#br0" timeOffset="145508.24">9062 12261 2048 0,'0'0'494'0,"0"0"-327"16,0 0-80-1,0 0-68-15,0 0 209 0,0 0 70 16,9 0-200-16,-9 0-36 16,0 0-12-16,0 0-15 15,6 0-12-15,-6 0-6 16,0 0-7-16,0 0 0 15,0 0-6-15,0 0 1 16,6 0 0-16,3 0 12 16,-6 0 2-16,12 0-5 15,-3 0 1-15,9 0-2 16,-3 10-3-16,6-4-7 16,13 0 0-16,-4-2 1 15,12 2-1-15,0 0 4 0,1 0-1 16,5 1-4-16,0-4 0 15,1 0 2-15,2-3-2 16,-3 2 2-16,7-2-4 16,-4 0 3-16,-6 0-2 15,1 4-2-15,-7-4 4 16,0 0-3-16,-3 6 0 16,-6-6 0-16,1 2 0 15,-10-2 0-15,3 0 1 16,-12 0-1-16,3 0 0 15,0 0 1-15,0 0-1 16,4 0 0-16,-4 0 0 16,6 3 0-16,3-3 0 0,0 3 0 15,6 0 2-15,-3 0-2 16,4 3-1-16,-4-4 0 16,6 7 1-16,-3-5 0 15,0 2 2-15,7-5-2 16,-10 5 0-16,18-2 0 15,0 5 0-15,1-3 0 16,2 0 1-16,-6-1-2 16,7 4 1-16,-7-3 0 15,9 0 0-15,-2-1 0 16,-10-1 0-16,12-2-1 16,-9 4 1-16,7-2 0 15,-4 1 0-15,-6-2 0 0,13 0 0 16,5 2 0-16,-9-1 2 15,13 2-2-15,2-6 2 16,-6 2-2-16,16 1 1 16,-16 1-1-16,10-4 0 15,-7 0 1-15,0 2-1 16,7-2 2-16,-13 0-2 16,4 0 0-16,2 0 1 15,-12 0-1-15,7 0 4 16,-10 0-3-16,-6 0-1 15,6 0 0-15,-8 0 0 16,-10 3 0-16,3 0 0 0,3 0 0 16,-6 0 1-1,-5-3-1-15,17 6 1 0,-18-6-1 16,9 0 0-16,-6 0 1 16,-6 0 1-16,7 0 1 15,5 0 0-15,-6 0 0 16,3 0 1-16,3 0-4 15,-5 0 0-15,-1 0 0 16,6 0 3-16,-12 0-1 16,3 0 0-16,3 0 0 15,-6 0 1-15,7 0-1 16,-1 0 1-16,3 0 1 16,3 0 1-16,9 0 0 15,-2-6-2-15,-4 3 0 16,12-3 0-16,-9 1-1 0,-5-2 1 15,5-1-2-15,-6 2 3 16,-3 0 0-16,-3 3 0 16,7-2 2-16,-19-5-2 15,15 4 2-15,-12 1-1 16,-6-1 0-16,-3 3 0 16,3 0-1-16,-12 3 1 15,6 0-2-15,-6 0 0 16,0 0-3-16,0 0 0 15,0 0 0-15,0 0-2 16,0 0-11-16,0 0-12 16,0 0-23-16,0 0-45 15,-6-12-738-15</inkml:trace>
  <inkml:trace contextRef="#ctx0" brushRef="#br0" timeOffset="153156.41">20452 6040 1315 0,'0'-3'1164'16,"0"-5"-864"-16,0 8-208 15,0-4-32-15,0 4 2 16,0 0-7-16,0 0 237 16,0 0-149-16,0 0-72 15,0 0-27-15,0 0-19 16,0 0-11-16,0 0-8 16,0 0-2-16,0 0-2 15,0 0 2-15,0 0 0 16,0 0-4-16,0 0 1 0,0 4-1 15,0 7 0-15,0 3 3 16,0 3-2-16,0-1-1 16,-9-1 3-16,9-1-3 15,0 1 0-15,0-7 1 16,0 7-1-16,0-6 4 16,0-1-1-16,0 5 0 15,0-8 0-15,0 1 2 16,0 3-3-16,0-7 2 15,9 8-2-15,-6-4 0 16,12-4-1-16,-9 1 1 16,16 1 2-16,-7-4-1 15,9 2 1-15,0-2-2 0,9 0 1 16,0 0-3 0,1 0 1-16,-4 0-1 0,15 0 2 15,0 0-1-15,10 0-1 16,-10-6 0-16,9-3 1 15,-6-3-1-15,7 4 0 16,-10 2 0-16,0 0 1 16,-2-3-2-16,-1 7 2 15,3-2-1-15,0-1 0 16,1-1 0-16,11 0 1 16,3-3-2-16,-8 1 1 15,-4 2 0-15,0 2 2 0,-15 2-2 16,1-4 0-1,-7 3 0-15,3 3-2 0,-3-3 2 16,6 0 2-16,4 0-1 16,-7-2 2-16,12-1 1 15,-3-6-3-15,-3 4 1 16,7-2 2-16,-10-2-2 16,-6 7 3-16,3-1-2 15,-3 0 0-15,7-2 0 16,-10 2-3-16,15 0 3 15,0 0-3-15,16-2 0 16,-4 2 5-16,6 1 0 16,4 5-5-16,2 0 1 15,3 0 1-15,-2 0-1 16,-4 0-1-16,7 0 0 0,-7 0 0 16,3 0 1-16,-8 0-1 15,-1 0 0-15,-3 0 0 16,-12 0 1-16,-2 0-1 15,5 0 0-15,3 0 1 16,0 0-1-16,4 0 2 16,20 0-1-16,-5 0-1 15,2 0 0-15,0 0 0 16,1 5 0-16,2 1 0 16,-11-1 0-16,-10-2 1 15,3-1 0-15,-9 4-1 16,7-2 0-16,-10-2 0 15,0 4 2-15,6 0 0 16,1 0-2-16,-1 0 2 16,6-1 1-16,-8 7-2 0,11-2 1 15,0-2-2-15,-12 4 0 16,7-4 1-16,-7 1 1 16,0 3-2-16,-9-6 0 15,-2 2 1-15,2-2-3 16,-6 6 4-16,-3-6-1 15,0 2-1-15,3-2 0 16,1 6 0-16,-1-3 1 16,-9-1-1-16,9 4 0 15,-9-3 0-15,9 1 0 0,-15 3 1 16,9-4-1-16,-2 5 0 16,2-2 0-16,-3 3 0 15,-3-3 0-15,3-1 0 16,-6 2 0-16,3-5 0 15,-12-2 0-15,6 2 0 16,-9-4 0-16,6-2 0 16,-6 2 0-16,0-4-1 15,0 0 1-15,0 2 0 16,6-2 0-16,-6 0 0 16,0 0 2-16,0 0 0 15,0 0 0-15,0 0 3 16,0 0-2-16,0 0 0 15,6 0-1-15,-6 0-2 16,6 0 2-16,9-6 0 0,-8-4-2 16,14-2-1-16,-6 2 1 15,12-5 0-15,0 4-1 16,6 0 1-16,7 0 0 16,-1 0 0-16,-6 3-1 15,9 2 1-15,-6 4-2 16,4-2 2-16,-4 4-1 15,0 0 1-15,6 0 0 16,10 0 0-16,-4 0-1 16,3 0 1-16,-2 0 0 15,11 10 1-15,-3 0-1 16,13 1 0-16,-1-6 0 16,7 1 1-16,-1 5-1 15,-6-5 0-15,4-1 0 0,-7 8 0 16,-2-5 0-16,2-2 0 15,-6 4 3-15,1 0-3 16,-1-4-1-16,0 3 1 16,-8 1 0-16,5-9 1 15,3 5 2-15,-8 1-1 16,5-4-2-16,-6 3 1 16,4-1 0-16,-4-5 0 15,9 4 0-15,-2-4-1 16,-13 0 2-16,12 0-1 15,-11 0-1-15,2 0 2 16,-9 0-2-16,-3 0 0 0,4 0 2 16,-4 0 0-1,12 0-2-15,-9-9 2 0,-2 3-2 16,-1 1 2-16,3-6 2 16,-6 0-4-16,0 2 2 15,1 1 0-15,-4-6 0 16,0 2 1-16,3-2-1 15,-6 2 1-15,4-7-3 16,-1 7 0-16,0-2 2 16,-9 2-1-16,6 2-1 15,-12-6 1-15,6 5-1 16,-5-7 2-16,2 6-2 16,-3-5 0-16,-3-3 1 15,-3 2-1-15,15-6 0 0,-12 1 1 16,6-7-1-16,-3 1 0 15,-3 1 0-15,0-5 0 16,4 3 1-16,-16 4-1 16,9-3 0-16,0 0 0 15,-9-1 0-15,6-2 0 16,-6 0-2-16,0 0 0 16,0 3 0-16,0-4 2 15,0 5 0-15,0-1 0 16,0 2 0-16,0-1 0 15,-6 3-2-15,-3-1 2 16,0 2 0-16,9 4-1 16,-6 0 1-16,-13-1 0 0,16 3-2 15,-3 1 2-15,-6 2-1 16,3 0 1-16,3 7 0 16,-6-5 0-16,12 7 0 15,0 4 0-15,0-1 1 16,0 1 2-16,0 2-3 15,0 0 0-15,0 0 0 16,0 0 0-16,0 0-3 16,0 0-3-16,0 0-5 15,0 0-6-15,0 0-13 16,-9 0-33-16,6 0-139 0</inkml:trace>
  <inkml:trace contextRef="#ctx0" brushRef="#br0" timeOffset="158081.62">11362 9130 2103 0,'0'0'1223'0,"0"0"-1154"16,9 0-42-16,33 0-4 15,6 0 92-15,22 0-75 0,8-12-28 16,13-8-11-16,-7 6-1 16,1-3-4-16,-16 5-25 15,-9 0-22-15,-14 9-38 16,-13-1-334-16,-21 4-2312 0</inkml:trace>
  <inkml:trace contextRef="#ctx0" brushRef="#br0" timeOffset="158337.97">11461 9286 2713 0,'-3'0'678'16,"3"0"-624"-16,0 0-38 16,0 0 15-16,0 0 6 15,21 0 0-15,12 0 8 16,13 0-3-16,17 0-18 16,16 0-10-16,11-12-9 15,16-6-4-15,-1-3-1 16,37-5-32-16,-33 6-72 15,-19 2-353-15</inkml:trace>
  <inkml:trace contextRef="#ctx0" brushRef="#br0" timeOffset="162031.01">11727 10769 3352 0,'0'10'138'0,"0"0"-119"16,0 15-14-16,-6 9 11 16,6 16 3-16,0 9 5 15,0 3 0-15,0 1-2 16,0 0 1-16,0-9-15 15,0-3-3-15,6-11-2 16,-6-5-2-16,0-5 0 16,0-7 0-16,0-5-1 15,0-10-22-15,-6-8-28 16,-15 0-39-16,-10 0-600 0</inkml:trace>
  <inkml:trace contextRef="#ctx0" brushRef="#br0" timeOffset="162435.949">11694 10708 2884 0,'0'0'490'0,"-6"0"-439"15,6 0-37-15,-7 2 1 16,-5 24 9-16,3 11 7 0,-3 4 1 16,0-1-12-16,-12-5-2 15,21-5-6-15,-9-4-2 16,3-9 3-16,0-8 0 16,9-6-8-16,0-3 5 15,0 0 0-15,0-3 2 16,0-26 0-16,9-9-12 15,6 0-5-15,-6-2 5 16,6 9 4-16,-3 9-4 16,-3 9 1-16,3 7 2 15,-6 6-3-15,16 0-2 16,-7 9-7-16,9 21 4 16,6 3 5-16,6 13-1 0,0-12-45 15,-11-13-149-15</inkml:trace>
  <inkml:trace contextRef="#ctx0" brushRef="#br0" timeOffset="165805.93">13704 13617 3141 0,'0'0'242'0,"0"0"-183"15,0 0 14-15,0 0-6 16,9 0-18-16,18-6-25 16,0-3-11-16,15 0 4 15,7-5 4-15,11 5-4 16,3 0-6-16,10 1-1 15,11-1-2-15,-2 6-5 0,5-3 0 16,-8 6-3-16,-13 0 0 16,-8 0-2-16,-16 0-8 15,-15 0-10-15,-3 0-10 16,-24 0-28-16,0 0-38 16,-24 9-34-16,-9 0-127 0</inkml:trace>
  <inkml:trace contextRef="#ctx0" brushRef="#br0" timeOffset="166155.13">13698 13812 2499 0,'0'0'381'0,"0"0"-283"16,0 0 68-16,0 0 1 16,0 0-82-16,0 0-34 15,6 0 7-15,3 0-2 16,15 0-7-16,6-1-10 16,12-3-15-16,7-1-1 15,14-1-2-15,24-6-5 16,19 6 3-16,0-2-7 0,11 2 0 15,-2-4-5-15,-24 5-7 16,-22 1 1-16,-27 4-1 16,-27 0-3-16,-15 0-23 15,-33 0-30-15,-15 0-25 16,-9 0-457-16</inkml:trace>
  <inkml:trace contextRef="#ctx0" brushRef="#br0" timeOffset="167454.66">14452 13666 3059 0,'0'0'198'16,"0"0"-148"-1,0 0 8-15,0 0-16 0,0 0-25 16,0 15-5-16,0 9 20 15,6 4 6-15,-3 3-4 16,15 3 0-16,-9 1-1 16,13 7-5-16,11 1-11 15,3-2 0-15,12 4-1 16,4-7 0-16,14-1-3 16,6 1-5-16,7-6-2 15,-7-2-1-15,16-4-2 16,2-6 0-16,-2-3 0 15,5-7-2-15,-2-1 2 16,9-6 0-16,5-3-2 16,7 0 1-16,-6 0-2 0,8-15 2 15,-11 1-1-15,-4-10-1 16,-8-2 0-16,-13-1 0 16,-5-4 0-16,-16-7 3 15,-5-7-3-15,-7 1 0 16,6-8 0-16,-12-1 0 15,10-3 0-15,-13 3 0 16,-3 10 0-16,-6-3 3 16,-9 9-3-16,-12 5 2 15,3 6-2-15,-6 5-7 16,-3 7 7-16,0 6-3 16,0 2-3-16,0 3-4 0,0 3-10 15,-3 0-27 1,-21 17-83-16,15 3-321 0</inkml:trace>
  <inkml:trace contextRef="#ctx0" brushRef="#br0" timeOffset="167854.63">16462 13670 3229 0,'0'0'192'0,"0"0"-159"16,27 0-7-16,4 0 5 16,17-10-12-16,0 2-9 15,7-4-6-15,-10 4-1 16,-12-1 3-16,0 3-5 15,-21-3 11-15,0 7 14 16,-12 2 15-16,0 0-12 16,0 0 3-16,0 0-8 15,0 0-13-15,0 0-11 16,0 14 0-16,0 14 5 16,6 9 3-16,6 1 1 15,4 3-5-15,-4-7-1 16,3-5-3-16,-9-2-5 15,-6-10-27-15,0-5-72 0,0-9-396 16</inkml:trace>
  <inkml:trace contextRef="#ctx0" brushRef="#br0" timeOffset="172471.74">20054 13435 3294 0,'-12'0'116'0,"3"6"-89"16,9-2-16 0,-6 2 28-16,6 5-28 0,0 13-11 15,0-2 0-15,0 8 4 16,15-4 0-16,-3 1 1 16,-3-7 4-16,0-3-1 15,-9-5 2-15,15-4 0 16,-15-2 3-16,6-6 0 15,-6 0 1-15,0 0 0 16,3 0 3-16,-3 0-2 16,9 0 1-16,6 0-6 15,-3 0-4-15,0 0-3 16,16 0 0-16,-13 0-2 16,21 0-1-16,3-2 0 15,0-2 3-15,7 2-3 0,-1-4 0 16,0 4 2-16,0-2-1 15,10 4-1-15,-19 0 0 16,18 0 0-16,-2 0 0 16,-4 0 0-16,12 0-1 15,-2 0 1-15,-4 0 0 16,6 0 0-16,-2 0 0 16,-7 0-4-16,3 0 2 15,-5 12 1-15,-1-4-3 16,-9 3 1-16,-3-1 3 15,7 2 0-15,-4-6-3 16,-9 6 3-16,3-10 0 16,-6 2 0-16,7-2 1 15,-10-2-1-15,-3 0 2 16,-9 0-1-16,-6 0 1 0,-3 0-1 16,6 0 1-16,0 0 2 15,-9 0 2-15,9-2 2 16,6-12-4-16,-3 4-1 15,9 1-2-15,-12-3 1 16,-3 5-1-16,13 0 1 16,-13 1 3-16,6-6-3 15,-6 4 5-15,3-7 3 16,-6 1-4-16,3-4 2 16,3-2-3-16,-3-7-1 0,0 1-4 15,-6 0-10 1,6 2 0-16,-6 1-14 15,0 4-31-15,0 3-59 0</inkml:trace>
  <inkml:trace contextRef="#ctx0" brushRef="#br0" timeOffset="172865.96">20664 14010 3557 0,'-3'0'136'15,"3"0"-119"-15,0 8-16 16,0 16-1-16,0 7 3 16,0 13-3-16,0 2 4 15,0 11-2-15,0-7 0 16,0-6-2-16,0-7 0 0,0-5-2 15,0-5-19 1,0-13-47-16,0-2-81 0,0-12-854 0</inkml:trace>
  <inkml:trace contextRef="#ctx0" brushRef="#br0" timeOffset="173038.05">20645 13956 3403 0,'0'-11'141'0,"16"-4"-107"16,8 1 5-16,9-7-3 16,0 9-20-16,12-2-12 15,1 8-4-15,-7 0-6 16,6 6-30-16,-9 0-51 0,-15 0-278 16</inkml:trace>
  <inkml:trace contextRef="#ctx0" brushRef="#br0" timeOffset="173236.06">20751 14117 3213 0,'0'0'338'16,"0"0"-297"-16,0 0-26 15,0 0 9-15,12 0-3 16,6 0-14-16,12 0-4 15,13 0-3-15,29 0-29 0,-15-12-86 16,4 2-889-16</inkml:trace>
  <inkml:trace contextRef="#ctx0" brushRef="#br0" timeOffset="174321.849">22188 13398 2940 0,'-6'-4'548'16,"6"2"-499"-16,-6-2-35 15,6 4 30-15,0 0-7 16,0 0-24-16,0 0-10 16,0 0-3-16,0 25 5 0,0 3 7 15,0 8-3-15,0-1 0 16,0 3-3-16,0 3-3 15,0-9-2-15,0-1 1 16,0-7-1-16,0-5-1 16,0-5 0-16,0-8 3 15,0 0 0-15,0-4-3 16,0 0-2-16,0-2 2 16,0 0 0-16,0 0 1 15,0 0-1-15,12 0 3 16,0 0 0-16,9 0 6 15,6 0 7-15,3-2-9 16,3-10-2-16,7 4-1 0,-1-4-4 16,0 6 2-16,6 0-2 15,1 3-2-15,-1 0 2 16,15-2 0-16,-2 5-3 16,14 0 3-16,-15 0-2 15,10 0 0-15,-7 0-4 16,7 0 6-16,-1 0 0 15,0 0 0-15,-2 0 0 16,5 0 0-16,1 0-3 16,-7 0 0-16,3 0-3 15,-8 0 2-15,-7 0 1 16,-3 0 3-16,-14-5-1 16,8-1-2-16,-9-5 3 15,-6-3 0-15,-6 0 1 16,6-4 3-16,1-5-1 0,-7 3 3 15,-12-4-2-15,15 1 5 16,-18-7 0-16,-3 1-5 16,6-4 3-16,-9-5-1 15,9-4 0-15,-9 0-6 16,0 0-3-16,0 11-11 16,0 7-13-16,-18 18-30 15,3 6-80-15,-12 0-2575 0</inkml:trace>
  <inkml:trace contextRef="#ctx0" brushRef="#br0" timeOffset="174721.949">22909 14135 3404 0,'-6'0'153'0,"6"0"-107"16,-6 0 6-16,0 0-20 15,-6 8-19-15,-3 17-5 0,3 10 1 16,0-1 5-16,12 4-7 15,0-3 2-15,0-5-3 16,12-7 1-16,18-4-3 16,12-14 0-16,3-5 1 15,-8 0-2-15,5-5-3 16,-3-26 0-16,-21-10-7 16,-6-5-8-16,-12-10-11 15,0 0-3-15,-39 3 3 16,-24 4-29-16,11 14-22 15,-2 11-100-15</inkml:trace>
  <inkml:trace contextRef="#ctx0" brushRef="#br0" timeOffset="175740.28">24294 13307 2906 0,'-12'-6'334'16,"6"0"-265"-16,6-2 18 15,-6 4-12-15,6 2-17 16,0 2-33-16,0 0-12 16,-9 0-8-16,9 0-2 15,0 20 1-15,0 8 10 16,-3 15 3-16,3 4 3 16,-9 5-7-16,9-5-1 15,0 2-5-15,0-10 4 16,0-5-6-16,0-8 1 0,0-7 2 15,0-7-7-15,9-4 4 16,-9-6-4-16,3-2 7 16,-3 0 5-16,15 0 4 15,-3 0 0-15,3 0 0 16,1-2-7-16,17-12-3 16,3 1-2-16,9 1-3 15,0 5-1-15,1 0 1 16,11 3 1-16,9 4-3 15,7 0 0-15,5-2 0 16,7-4 0-16,5 4 0 16,7-4 0-16,-9 0 1 15,2 0-1-15,-2 3 0 0,-10-3-2 16,-2 3 2-16,-1 1-1 16,-12 2 1-16,-2 0 0 15,-10 0-1-15,-3 0-3 16,1 0 2-16,-4 0-1 15,-6 0-1-15,9 0-4 16,-8 0 0-16,-10 0-3 16,-6 0-1-16,-3 0 5 15,-15-7 7-15,-6-17 3 16,0-4 8-16,0-5 4 16,0-1-4-16,-6 1-9 15,0 0 0-15,0 1-2 16,-9-3 0-16,12 7 0 15,-6-2-17-15,-6 9-29 0,0 4-37 16,-6 11-92 0,-4 3-2267-16</inkml:trace>
  <inkml:trace contextRef="#ctx0" brushRef="#br0" timeOffset="176018.73">25155 13922 2980 0,'0'0'579'0,"0"5"-525"16,0 7-45-16,0 5-4 15,0 11 8-15,0 9-5 16,0 12 1-16,-7 8-4 15,1 1-3-15,6-2-1 16,-9-1 1-16,3-11-2 16,6-2-29-16,0-16-55 15,0-15-142-15,0-9-2254 0</inkml:trace>
  <inkml:trace contextRef="#ctx0" brushRef="#br0" timeOffset="176182.9">25182 14046 3394 0,'0'-10'244'0,"0"0"-213"16,6-4 13-16,6 6-5 15,12-7-26-15,24 5-12 16,-12 2-1-16,13-1-10 16,2 6-37-16,-12 3-70 15,-12 0-335-15</inkml:trace>
  <inkml:trace contextRef="#ctx0" brushRef="#br0" timeOffset="176362.01">25097 14174 3335 0,'0'0'186'0,"0"0"-138"15,0 0 9-15,12 0-14 0,34 0-13 16,-1 0-12-16,27 0-18 15,40-12-8-15,-22-7-76 16,-14-1-449-16</inkml:trace>
  <inkml:trace contextRef="#ctx0" brushRef="#br0" timeOffset="177255.27">26280 13366 3270 0,'0'-4'156'15,"0"4"-111"-15,0 0 17 16,0 0-16-16,0 0-21 16,0 0-13-16,0 6 5 15,0 20 8-15,0 4-1 16,0 8 0-16,0 3-9 15,0-6-6-15,0-3-4 16,0-3-2-16,0-5-3 0,0-13 1 16,0 1 3-16,6-6-3 15,0-6 2-15,0 0 2 16,3 0 6-16,4 0 0 16,5 0-2-16,3 0-3 15,9 0-2-15,12 2-1 16,3-2-3-16,7 0 1 15,5 0-1-15,4 0 0 16,-4 6 0-16,9-1 0 16,-2 0-1-16,-4 6-1 15,6-7 0-15,16 2 0 16,-4-6 1-16,1 2-1 0,5-2-1 16,-5 0 1-16,-7 0 2 15,-14 0-1-15,-7 0 1 16,-12 0 0-16,-6-2 0 15,-6-4 0-15,-2-1 2 16,2-5 2-16,-12 6-4 16,15 0 5-16,-12-2-5 15,-6-4 3-15,3-2 2 16,-15-7 1-16,6-11 2 16,-6-3 10-16,0-15-3 15,0 1-9-15,-12 2 0 16,0 1-3-16,-3 7 0 15,3 10-3-15,6 5-8 16,-9 12-15-16,-3 6-18 0,6 6-55 16,-9 0-392-16</inkml:trace>
  <inkml:trace contextRef="#ctx0" brushRef="#br0" timeOffset="177691.949">26793 14188 3370 0,'0'-12'244'0,"0"-1"-208"15,15 2 26-15,10-4-20 16,8 5-23-16,3 0-11 16,12 8-2-16,-5 2-2 15,-7 0-4-15,-9 12-4 16,-6 13 1-16,-12 11-4 0,0-2 5 15,-9 5-1 1,-9-4 3-16,-21-6 0 0,-9-11 0 16,-19-4 2-16,-8-14-2 15,6 0 0-15,2-9 1 16,4-29 2-16,30-2-3 16,15-10-8-16,36-14-21 15,21 4-60-15,10 10-492 0</inkml:trace>
  <inkml:trace contextRef="#ctx0" brushRef="#br0" timeOffset="205704.73">8853 17568 2524 0,'10'-11'123'0,"-4"-7"623"16,6-3-639-16,-3-5-73 15,-3 6 11-15,0 5-10 16,0 3-3-16,-6 8-8 16,0 4-6-16,0 0 0 15,-18 0-4-15,-9 0-8 16,-16 18-5-16,1 13-1 16,-3 3-1-16,12-1-1 0,5 1-2 15,16-5-5 1,12-2-6-16,0-4-5 0,27 0 0 15,13-7 15-15,5 0 5 16,0-4 1-16,-9 6-1 16,7-9 1-16,-16 5-1 15,-15-1-4-15,-6 0-2 16,-6 2-12-16,-6 3-4 16,-33 0 6-16,-19 3 3 15,-8-14-31-15,-6-7-26 16,8 0-55-16,19-12-193 0</inkml:trace>
  <inkml:trace contextRef="#ctx0" brushRef="#br0" timeOffset="205990.6">8727 17305 2299 0,'0'0'213'16,"-6"0"646"-16,0 0-718 15,6 6-95-15,0 19-25 16,0 13 2-16,0 19 10 16,0 12-9-16,12 14-9 15,-3-5-6-15,15 7-3 16,-12-6-3-16,6-2-2 0,-3-7-1 15,-3-3-7 1,-9-9-29-16,3-13-55 0,-6-19-292 0</inkml:trace>
  <inkml:trace contextRef="#ctx0" brushRef="#br0" timeOffset="206425.919">9092 17173 2312 0,'0'0'1153'0,"0"0"-1025"0,0 0-101 16,0 20-13-16,0 19 12 15,3 10 9-15,18 12-11 16,0 6-7-16,-6-3-9 16,9 4-3-16,-15-9-5 15,1-9 0-15,2-7-10 16,-12-7-20-16,0-10-39 16,0-15-92-16,0-5-1147 0</inkml:trace>
  <inkml:trace contextRef="#ctx0" brushRef="#br0" timeOffset="206612.01">9013 17563 2471 0,'0'0'279'0,"0"0"533"0,0-5-737 16,0-2-50-1,22-3-4-15,14-7-18 0,3 3-3 16,12-4 0-16,1-1-1 15,-4 12-27-15,9 7-53 16,-14 0-77-16,-10 0-560 0</inkml:trace>
  <inkml:trace contextRef="#ctx0" brushRef="#br0" timeOffset="206988.879">9484 17524 2177 0,'0'6'231'0,"0"3"662"15,0-3-691-15,0 0-143 16,0-6-36-16,0 0 0 16,0 0-4-16,0 1 3 15,0 4-2-15,0-5-9 16,0 0-3-16,0 1 1 16,0-1-1-16,0 0-2 15,0 0-1-15,0 10-1 16,0-1-4-16,0 5 0 15,0 13 4-15,0 2 0 16,9 3-3-16,6-2 1 16,-3-5-2-16,1-4-1 15,-1-12-7-15,9-7 5 0,-3-2-1 16,0 0 4-16,3-14 0 16,6-18 0-16,-18-9-2 15,-3 3-10-15,-6-6-4 16,-6 10 8-16,-24 12-1 15,-15 11 1-15,0 11-10 16,-1 11-32-16,22 11-149 0</inkml:trace>
  <inkml:trace contextRef="#ctx0" brushRef="#br0" timeOffset="-210475.72">5355 7483 2575 0,'16'0'605'16,"-4"0"-413"-16,9-24-147 15,30-9-33-15,-9 1 5 16,13-3 4-16,8 3-6 16,-6 1 0-16,7 4 3 0,5 1-2 15,-12 8 4 1,10 10-10-16,5 2-4 0,-5 6 3 16,29 0 1-16,-5 0-4 15,11 17-2-15,10 21-1 16,-9 6-3-16,-4 11 0 15,-17 11-3-15,-10 7 3 16,-20 2-1-16,-10 7-2 16,-27 6 3-16,-15-1 1 15,0 5 4-15,-9-1 2 16,-24-7 0-16,-19 1-4 16,-14-2 3-16,-6-2 4 15,-22-7 7-15,-12-1-2 0,-5-13-2 16,-19-13-6-1,-3-6-3-15,6-25 4 0,-2-16-1 16,11 0 5-16,-6-59 1 16,-9-50-4-16,-3-66-6 15,22-48 2-15,29-13 1 16,58 7 6-16,27 56-3 16,27 50-7-16,10 24-1 15,29 17-1-15,15-2 0 16,34 4 0-16,21 18 0 15,3 36 0-15,9 26-5 16,-7 20-10-16,-17 45-27 16,3 59-36-16,-39-13-74 15,-28-9-456-15</inkml:trace>
  <inkml:trace contextRef="#ctx0" brushRef="#br0" timeOffset="-205641.72">5669 11346 3350 0,'0'-17'152'0,"0"5"-136"16,0-6-2-16,3 1 6 15,28-4-12-15,-7 0-7 0,12 4 5 16,6-1-5 0,3 6 2-16,7-3 3 0,2 10-1 15,9 3 2-15,-2 2-1 16,8 0 2-16,-5 7-1 15,17 27-1-15,-11 5 1 16,8 9 5-16,-6 11-4 16,1 8-4-16,-10 4-1 15,4 8-3-15,-16 5 0 16,-6 4 1-16,-15-1 1 16,1 5-2-16,-13-8 0 15,-18 1 0-15,0-12 1 16,0 0 2-16,-34-9 3 0,-8-2 3 15,-6-9-6 1,-18-9 5-16,-19-3 4 0,-15-12 5 16,-8-9-1-16,-28-4-3 15,-9-14 1-15,-6-2-4 16,18-2 1-16,-8-30 0 16,23-16-7-16,12-16 3 15,16-21-2-15,14-24-2 16,28-8-1-16,12-8 0 15,36-3-2-15,0 4 0 16,24 13-4-16,33 8-5 16,16 16 7-16,8 16 1 15,34 16-2-15,-1 20 3 16,10 16 0-16,-6 19-3 16,-6 10-4-16,-22 42-11 0,-17 13-9 15,-22 10 9 1,-24 8-12-16,-21 17-20 0,-6-25-41 15,0-19-224-15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08T09:10:3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10348 5865 2694 0,'0'0'341'15,"0"0"-298"-15,0 0-22 16,0 0-3-16,0 0 95 16,0 0-13-16,0 0-60 15,14 0-14-15,-5 0-1 16,17 0 7-16,3 0-14 15,3 0-7-15,14 0-1 16,-5 0 0-16,17 0-5 16,-3 0 5-16,12 0-5 15,-6 0-1-15,12 0 0 16,11 0 15-16,-2 0 15 16,5 0-21-16,3 5-12 15,0 4-1-15,12-4 3 16,-4 1 3-16,10-3-4 0,5 0-1 15,-5 0 1-15,2 2-2 16,-2-2 0-16,-7 5 1 16,-8-2-1-16,-11-3 1 15,-1 2 2-15,-11-1-3 16,-4-2 0-16,-4-2 3 16,10 0-1-16,-5 0-1 15,3 0-1-15,5 0 3 16,-5 0-3-16,0 0 0 15,5 0 0-15,-14 0 0 16,9 0 1-16,0 0 0 16,-3 0 2-16,8 0-3 0,1 0-1 15,5 0 1 1,6 0 1-16,6 0 0 0,-6 0-1 16,9 0 5-16,-9 0-2 15,-8 0-1-15,8 0 1 16,6 0-3-16,-6 0 1 15,0 0 2-15,0 0-3 16,6 0 0-16,3-2 1 16,-6-2-1-16,-2 2 1 15,4-1-1-15,-4 3 1 16,-10-3 1-16,1 3-2 16,-16-2 4-16,4 2-4 0,3 0 3 15,-9-4-3-15,6-1 0 16,11-1 6-16,-2-2-4 15,11 0 2-15,6-6-1 16,6 2-3-16,8 0 3 16,1 1-3-16,-9 2 4 15,2 4 1-15,-14-3 0 16,1 3-2-16,-16-2-1 16,12 1-2-16,-8 6 1 15,5-1-1-15,-8 1 0 16,5 0 1-16,-11 0 1 15,-6 0-1-15,-6 0 5 16,4 0 6-16,-13 0-3 16,-8 0 0-16,-9 0-2 15,-3 1-1-15,-11-1-2 0,-10 0 0 16,1 4 3-16,-6-4 0 16,0 0 2-16,0 0-4 15,0 0 0-15,0 0-4 16,0 0 1-16,0 0-2 15,0 6-12-15,0-1-32 16,-11-2-148-16</inkml:trace>
  <inkml:trace contextRef="#ctx0" brushRef="#br0" timeOffset="12120.19">9979 7969 2792 0,'0'0'365'15,"-6"0"-302"-15,6-4-4 16,0 4 33-16,0 0-26 16,0-2-24-16,0 2-7 0,0 0-4 15,0 0-5-15,0 0-8 16,0 0-11-16,6 0 1 15,-6 0 2-15,5 0-3 16,7 0 0-16,3 0 0 16,-1 0 0-16,12 0 0 15,15 0-1-15,2 0-3 16,7 0 2-16,8 0-3 16,3 0 3-16,3 0-2 15,6 6-3-15,-4-3 1 16,1-1 2-16,12 4-3 15,-4-3 0-15,4-1 3 16,-1 2-3-16,4-4 0 16,5 1 1-16,-6 3-1 15,-8-1 3-15,5 3-2 0,-11-4 1 16,-6 4-2-16,-6 0 0 16,3-1 0-16,6 1 0 15,0 0 1-15,3-6-1 16,0 2 0-16,5 1 0 15,-5 0 1-15,3-1-1 16,0 2 0-16,-6 1 1 16,-9-2-1-16,0-3 0 15,3 0 1-15,-8 0-1 16,-1 0 0-16,-5 0 4 16,8 0 3-16,-12 0-2 15,7 0-2-15,-9-3-3 0,-9-2 4 16,-3 1-4-16,-20 2-16 15,-6 2-45-15,0-3-109 0</inkml:trace>
  <inkml:trace contextRef="#ctx0" brushRef="#br0" timeOffset="12917.32">10682 6829 842 0,'-24'-6'2482'15,"10"6"-2399"-15,-12 0-73 16,-6 0-5-16,0 0-1 16,9 25 3-16,-9 12-3 15,14 8 4-15,-8 7-4 16,20 6 0-16,0 2-4 0,6-13 4 15,6-2 0-15,26-10-4 16,3-7 1-16,12-15 4 16,2-4-5-16,32-9-31 15,-11-19-145-15,-15-9-1663 0</inkml:trace>
  <inkml:trace contextRef="#ctx0" brushRef="#br0" timeOffset="13112.34">11033 6848 3224 0,'-8'18'200'0,"-4"10"-155"0,0 15-20 16,-2 2 3 0,5 8-18-16,6-3-4 0,3-1-3 15,0-6-3-15,0-8-13 16,3-5-36-16,6-14-46 15,-3-7-250-15</inkml:trace>
  <inkml:trace contextRef="#ctx0" brushRef="#br0" timeOffset="13339.04">10937 6917 600 0,'0'-20'2706'0,"0"1"-2591"15,9-7-82-15,14-3 6 16,9 8-5-16,-3 1-20 15,0 5-8-15,0 10-6 0,1 5-3 16,-10 0-14-16,-3 14-22 16,-8 12-9-16,-9 1 45 15,0 4 3-15,-26 3 6 16,-12 0 11-16,-5 0-7 16,5-6-10-16,-3-5-14 15,18-10-106-15,14-9-588 0</inkml:trace>
  <inkml:trace contextRef="#ctx0" brushRef="#br0" timeOffset="13644.73">11306 6840 3465 0,'0'7'118'16,"0"-2"-95"-16,-5 12-23 15,5 11 0-15,0 12 6 16,0 7-1-16,5 4-4 16,7-2 2-16,14-8-3 15,0-6 0-15,-2-14 0 16,-7-10-8-16,6-11 8 16,6 0 11-16,-3-27-5 15,-8-13-6-15,-1-14-5 16,-8-8 4-16,-9-5 1 15,0 3-3-15,0 9 2 16,-9 16-2-16,-8 22-16 0,2 17-51 16,7 0-708-16</inkml:trace>
  <inkml:trace contextRef="#ctx0" brushRef="#br0" timeOffset="24591.23">10818 12280 1109 0,'0'-2'1753'0,"0"2"-1576"15,0-4-112-15,0 2 79 16,0 2-43-16,0-3-56 15,0 3-13-15,0 0 36 0,0 0-11 16,0 0-22-16,0 0-14 16,0 0-1-16,0 0 3 15,0 0-7-15,0 0-7 16,0 0-3-16,0 0-2 16,0 0-2-16,0 0 1 15,0 0-3-15,0 0 4 16,0 0 1-16,0 0 0 15,12 0 3-15,8 3 0 16,3 5-2-16,4-5-2 16,10 6 1-16,1-1-2 15,6 1-3-15,2-4 3 16,15 0-2-16,-11 4 1 0,5-3-2 16,-3 2 0-16,-11-5 0 15,5 2 0-15,-11 1 3 16,6 0-3-16,-12-4 1 15,3 2-1-15,-6-4-1 16,-6 2 1-16,6-2 1 16,4 3-1-16,-1 0 0 15,-3-3 0-15,9 3 0 16,-1 0 1-16,10-1-1 16,-12 1 0-16,3 0 0 15,3 0 0-15,-12-1 0 16,6 2 0-16,0-4 0 0,-3 0 0 15,3 2 0 1,0-2 0-16,0 0 0 0,0 3 0 16,-3 0 0-16,0 3 0 15,0 0 0-15,0-1 0 16,0-3 0-16,12 2 0 16,-4-2 0-16,7 1 0 15,0-3 0-15,-10 0 0 16,13 4 1-16,-9-4-1 15,-3 1 0-15,5 5 0 16,-8-3 0-16,6 2 0 16,-3-5 0-16,5 4 0 15,1-4 1-15,6 0-1 16,-7 0 0-16,13 0 0 16,-10 0 0-16,1 0 0 0,-9 0 0 15,5 0 0-15,-8 0 2 16,0 0-2-16,0 0 0 15,-9 0 1-15,9 0-1 16,0 0 0-16,0-4 4 16,-3 2-1-16,3-1 0 15,-3 0-1-15,3-3 2 16,3 5-1-16,0-3-3 16,-3-1 2-16,0 1-1 15,0-1-1-15,0 3 0 16,-9-2 2-16,-3 2-2 15,-5 2 2-15,14-4 1 16,-11 2 1-16,8 2-1 0,-3-6-1 16,9 0 1-16,0 4-3 15,0-4 2-15,6 1-2 16,-9-1 0-16,5 0 0 16,1 0 0-16,-3 4 0 15,0-4 1-15,0 4-1 16,-3-4 0-16,3 3 0 15,0-3 0-15,3 1 1 16,0-4-1-16,3 3 4 16,-3 1 0-16,-1 0-2 15,13-4 2-15,-9 1 0 16,8-1-1-16,-11 4 1 16,0-4-2-16,-3 0 0 0,9 1-2 15,-15 5 0-15,6-3 1 16,-18 1-1-16,15 1-3 15,-11 4 3-15,2 0 0 16,-8 0 0-16,5 0 0 16,6 0 0-16,3 0 1 15,-5 0 1-15,5-1-2 16,-9 1 0-16,4-4 2 16,-10 4-2-16,7-2 3 15,-4 2-3-15,1 0 0 16,8 0 0-16,-14 0 0 15,11 0 0-15,0 0 0 16,-8 0 1-16,8 0 0 16,-5 0 0-16,8 0-1 0,-5 0 3 15,-7 0-3-15,10 0 3 16,-7 0-1-16,9 0-2 16,-5 0 2-16,-1 0 0 15,4 0-1-15,-1 0-1 16,-6 0 3-16,1 0-3 15,5 0 2-15,-14 0-2 16,6 0 1-16,-9 0 2 16,14 0-1-16,-11 0-2 15,0 0 0-15,-3 0 1 16,14 0-1-16,-11 0 0 16,5 0 0-16,1 0 0 15,-3 0 0-15,2 0 0 0,1 0 0 16,-6 0 0-16,8 0 0 15,-2 0 0-15,-9 0 1 16,11 0-1-16,-5 0 0 16,0 0 0-16,5 0 1 15,-8 0-1-15,15 0 2 16,-10 0-2-16,1 0 0 16,2-3 0-16,-5 0 0 15,6 3 0-15,-10 0 0 16,10-2 0-16,-9-2 0 15,5 4 0-15,4-2 1 16,-1-2-1-16,1 2-2 16,2-2 2-16,-2 3 0 0,-4 1 0 15,10-4 0 1,-12 4 0-16,8-2 0 0,-5 2 0 16,-1 0 0-16,7 0 0 15,-4 0 0-15,-2 0 0 16,2-3 1-16,-2 3-1 15,-3-4 0-15,-1 4 0 16,-2 0 2-16,-6 0 1 16,0 0-2-16,9 0 2 15,-9 0-3-15,0 0 3 16,3 0-2-16,-3 0-1 16,0 0-1-16,0 0-7 0,0 0-10 15,-18-5-30 1,1-3-125-16</inkml:trace>
  <inkml:trace contextRef="#ctx0" brushRef="#br0" timeOffset="31515.52">20188 13269 3027 0,'0'0'227'15,"0"0"-174"-15,0 0 7 16,0 0-7-16,0 0-14 15,0 0-12-15,0 0-8 16,-8 0 8-16,8 0-10 16,-9 0 0-16,0 0-4 15,-8 0-1-15,-6 0-3 16,2 0 1-16,-5 0-4 0,-9 0 2 16,15 0-4-16,-12 0 2 15,-3 0-3-15,3 0 1 16,3 0 2-16,-6 0-5 15,-3 0 4-15,-5 0-1 16,-1 0-4-16,-8 0 4 16,3 0 6-16,5 0-1 15,0 0-5-15,-8 0 2 16,11 0-2-16,-5-1-4 16,2-3 3-16,-2 2-3 15,5-2 3-15,-5 2-3 16,-1 2 0-16,-2 0 1 15,-9 0-1-15,2 0 0 16,7 0 0-16,-9 0 1 16,9 0-1-16,-1 0 0 0,4 0 1 15,-7 0-1-15,7 0 0 16,-3-4 0-16,-4 2 1 16,-5 0-1-16,3 2 0 15,-3-4 0-15,-3 4 0 16,3 0 2-16,0 0-2 15,5 0 0-15,-5-2 1 16,12-2-1-16,2 3-1 16,1 1 1-16,-1 0 0 15,0 0 1-15,4 0-1 16,-1 0-2-16,3 0 2 16,0 0 1-16,-5 0-1 15,-1 1-2-15,1 3 2 0,-4-2 3 16,9-2-3-16,-8 0 0 15,11 0 1-15,0 0-1 16,-5 0 0-16,8 0 0 16,-3 0 0-16,3 0 0 15,-15 0 0-15,15 0 1 16,-8 0-1-16,-7 0 0 16,6 0 0-16,-5 0 0 15,5 0 0-15,-2 0 1 16,-1-6-1-16,1 1 0 15,-4 3 3-15,6 2-1 16,1 0 3-16,2 0-2 0,6 0 4 16,0 0-1-16,6 0-4 15,11 0 3-15,-11 0-2 16,6 0 0-16,2 0-1 16,1 0 0-16,2 0 2 15,-2 0-1-15,5 0 2 16,-8 0-1-16,3 0 1 15,-4 0-1-15,-2 0 0 16,-3 0-2-16,9 0 3 16,-13 0-2-16,4 0-3 15,12 0 0-15,-7 0 4 16,1 0-1-16,11 0-3 16,-14-4 2-16,9 4 1 15,-4-3-1-15,4 3 0 16,-7 0 2-16,1 0-4 0,5 0 3 15,-5 0 1-15,0 0-4 16,8 0 0-16,-8 0 0 16,8 0 3-16,-2 0 0 15,5 0 0-15,-3 0 0 16,1 0-1-16,2 0-2 16,3 0 2-16,0 0-1 15,-2 0-1-15,8 0 2 16,-6 0-1-16,6 0-1 15,0 0-4-15,0 0-7 16,0 0-13-16,0 0-46 16,0 0-334-16</inkml:trace>
  <inkml:trace contextRef="#ctx0" brushRef="#br0" timeOffset="35915.43">21246 13252 2630 0,'-6'0'531'16,"6"0"-428"-16,-6 0-77 15,6 0 29-15,0 0 12 16,0 0-28-16,6 0-9 0,20 0 11 16,-2 0-10-1,2 0-9-15,11 4-5 0,1 2 1 16,12 1 6-16,8 0-8 16,9-5-6-16,-6 3-1 15,17 5 4-15,3 1 1 16,-5-2-5-16,2 1 0 15,7 2-3-15,-13-7 0 16,18 7-2-16,-2-4-3 16,-1-3 6-16,6-1-4 15,0-1-2-15,3-1 4 16,-9 1-3-16,-9 3 2 0,1 0-4 16,-4-1 2-16,-5 0 0 15,5 1-2-15,-2-3 2 16,3 3-2-16,5-6 0 15,-3 0 1-15,4 0-1 16,2 0 0-16,-3 0 0 16,-14 0 1-16,6 0-1 15,-12 0 2-15,-3 0-1 16,-9-6 0-16,-2 3 1 16,8-3-1-16,-6 4 4 15,1-5-1-15,2 0 0 16,0-2 1-16,7 4-2 15,-10 1 0-15,3-1-1 16,-8-1 1-16,-6 4-1 16,-1-1 2-16,-8 0 2 0,9 1 0 15,-9-4-2 1,12 6-2-16,-3-9 3 0,-1 3 1 16,-8-3-1-16,12 2-1 15,-12 4 1-15,-3-2 0 16,-2 1 0-16,-10 2 0 15,-2 2 1-15,-9 0-6 16,-3 0 2-16,0 0-2 16,0 0-1-16,0 0-15 15,-21 0-27-15,1-6-61 0</inkml:trace>
  <inkml:trace contextRef="#ctx0" brushRef="#br0" timeOffset="53172.63">17620 11366 3079 0,'0'-2'199'0,"0"-3"-110"16,0-2 69-16,0 1-94 15,0 1-25-15,0 3-4 16,0-2-8-16,6 4-10 15,-6 0-10-15,0 0 0 16,0 0-7-16,0 24 3 16,0 12 2-16,0 15 5 15,0 20-3-15,0 9 3 0,0 14-4 16,6-2 0 0,2 1-2-16,-5-2 0 0,12-12-2 15,-9-6-1-15,-1-10-1 16,10-12 2-16,-9-12-2 15,-6-8 0-15,6-15 1 16,-6-1-1-16,0-10-1 16,0-5-6-16,0 0-11 15,0 0-21-15,0-2-48 16,-6-16-199-16</inkml:trace>
  <inkml:trace contextRef="#ctx0" brushRef="#br0" timeOffset="53570.53">17507 12023 100 0,'-9'-5'3227'16,"6"2"-3097"-16,3 0-99 15,0 1 23-15,0 2-9 16,0 0-27-16,0 0-11 15,0 0-1-15,0 16 14 16,0 1-1-16,3 6 2 16,11 7-2-16,-5 5-1 0,9 4 4 15,-1 6-6-15,3-2-7 16,1 2-4-16,-10-6-2 16,1-8-3-16,0-9 3 15,-4-8-3-15,-5-2 0 16,6-7 1-16,-9-1 1 15,6-4 1-15,0 0 6 16,8-6 2-16,4-19 2 16,8-12-5-16,3-11-6 15,6-6-2-15,5 1-1 16,-2-1-10-16,-3-17-17 16,-6 15-50-16,-12 11-338 0</inkml:trace>
  <inkml:trace contextRef="#ctx0" brushRef="#br0" timeOffset="58719.41">23132 11229 643 0,'0'0'2843'0,"0"0"-2737"16,0 0-82-16,0 0-12 16,0 0 6-16,0 0-7 15,0 0-3-15,0 0-5 16,0 1 0-16,0 23 8 16,0 6 4-16,0 7-1 15,5 16 2-15,1 8 0 0,-6 9-7 16,9-3-1-1,-9 9-2-15,0 0-1 0,0-1-1 16,0-5-3-16,0-3 1 16,0-7-2-16,0-10 0 15,0-5 1-15,-15-9-1 16,1-6 0-16,11-11-2 16,-9-6-10-16,-8 0-19 15,8-13-21-15,-8 0-76 16,0 0-516-16</inkml:trace>
  <inkml:trace contextRef="#ctx0" brushRef="#br0" timeOffset="59087.91">22882 11920 3340 0,'0'-4'217'16,"0"2"-171"-16,0 2-21 16,0 0 0-16,0 0-10 15,0 20-8-15,14 7 11 16,4 10-2-16,-1 2-6 16,1 6-3-16,2 0-2 15,-11 0 0-15,14 2 4 16,-14-12-1-16,-1 3-2 15,7-11 0-15,-12-4 0 16,3-9-1-16,-6-6-5 16,8-4 7-16,-8-4 2 0,6 0 4 15,6-18 1-15,8-18-5 16,6-9-9-16,12-9-5 16,0-3-15-16,5-2-8 15,-14 20-69-15,3 9-436 0</inkml:trace>
  <inkml:trace contextRef="#ctx0" brushRef="#br0" timeOffset="63766.1">26990 12873 3132 0,'-6'0'304'0,"6"-7"-170"16,0 6-70-16,0-3-10 0,0 2-19 16,0-2-16-16,18-2-9 15,19-2 2-15,16 2 0 16,8-1-4-16,11-3-1 16,16 2 2-16,16 2-6 15,-11 0 0-15,9 1-3 16,-15 0 0-16,-14 2-11 15,-18 3-3-15,-9 0-13 16,-19 0-38-16,-16 0-76 16,-11 0-394-16</inkml:trace>
  <inkml:trace contextRef="#ctx0" brushRef="#br0" timeOffset="64037.4">27772 12571 3495 0,'0'-4'122'0,"0"4"-92"15,0 0-7-15,26 0-9 16,12 0-5-16,5 0-1 16,15 15-6-16,-3 1-2 15,-5 8 0-15,-12-3-2 16,-6 3-1-16,-15-2-1 15,-2 3 3-15,-15 1-2 16,0 1 3-16,-29 3 0 16,-12 1 0-16,-41 14-13 15,4-12-48-15,11-4-105 0</inkml:trace>
  <inkml:trace contextRef="#ctx0" brushRef="#br0" timeOffset="65830.13">28963 12158 3191 0,'0'0'155'16,"0"0"51"-16,0 0-139 15,0 0-38-15,0 0-9 16,0 0-12-16,0 10-8 15,6 20 4-15,0 21 6 0,5 10 3 16,-2 11-5-16,-9 6-3 16,6-4 1-16,-6-1-1 15,0-11-5-15,0-9 0 16,0-4 0-16,0-16-20 16,5-15-28-16,10-10-96 15,-9-8-721-15</inkml:trace>
  <inkml:trace contextRef="#ctx0" brushRef="#br0" timeOffset="67438.14">29402 12158 3131 0,'0'-1'287'15,"-6"-3"-215"-15,6 2-26 16,0-2 11-16,0 4-13 16,0 0-24-16,0 0-7 15,0 0-10-15,0 10-3 16,-9 11 4-16,6 14 6 0,-6 10 2 16,-5 11-2-1,5 6 1-15,-5 1 5 0,-4-1-8 16,7-3-2-16,2-14-1 15,-3-3-4-15,7-8-1 16,5-12 2-16,-9-5-2 16,9-6-3-16,0-5-6 15,-3-6-9-15,3 0-15 16,0-6-26-16,0-16-87 16,0-4-1124-16</inkml:trace>
  <inkml:trace contextRef="#ctx0" brushRef="#br0" timeOffset="68105.97">29402 12032 3210 0,'0'-2'159'16,"0"-2"-88"-16,0 1 18 15,0 3-27-15,0 0-30 16,0 0-8-16,0 0-9 16,0 0-7-16,0 0-3 15,0 9-1-15,5 14 10 16,7 10 3-16,8 6-2 15,-2 16-2-15,8-3-6 16,-9 8-5-16,10 0 2 16,-7-7-4-16,-8-2 0 15,-1-8 0-15,7-8 0 16,-4-4 0-16,-8-6-6 0,0-7-4 16,-6-4-5-1,0-8-16-15,0-3-21 0,0-3-44 16,0 0-46-16,0-11-2002 0</inkml:trace>
  <inkml:trace contextRef="#ctx0" brushRef="#br0" timeOffset="68458.31">29352 12489 3456 0,'0'0'115'15,"0"0"-89"-15,3 0-4 16,17 0-6-16,1 0-12 16,17 0-4-16,17-13-45 15,-6 1-111-15,-2-6-2698 0</inkml:trace>
  <inkml:trace contextRef="#ctx0" brushRef="#br0" timeOffset="68901.87">29835 12373 3438 0,'0'0'185'0,"0"0"-153"15,0 0-23-15,0 0-9 16,14 0-11-16,27-11-26 16,-3 3-64-16,-7-4-292 0</inkml:trace>
  <inkml:trace contextRef="#ctx0" brushRef="#br0" timeOffset="69381.08">30169 11839 3547 0,'-3'10'113'16,"-3"4"-100"-16,-6 14-9 15,-2 20 13-15,8 11-7 16,0 9-4-16,6 9-3 0,0-1 1 15,0-10-4 1,15-3-7-16,8-7-7 0,3-16-7 16,-3-8 3-16,4-17-1 15,4-5 7-15,-7-10-3 16,-7 0 15-16,3-24 0 16,-11-4 3-16,3-6-3 15,-12 3 5-15,0 6 6 16,-26 3-3-16,-18 4-8 15,1 13-16-15,-27 5-37 16,20 0-74-16,13 0-1889 0</inkml:trace>
  <inkml:trace contextRef="#ctx0" brushRef="#br0" timeOffset="70187.6">30599 11793 3164 0,'0'0'278'0,"0"-4"-214"0,0 4-27 15,0 0 4 1,0 0-15-16,0 0-14 16,0 24-4-16,-6 2 3 0,-20 15 4 15,0 4-4-15,-1 3-3 16,-5-3-5-16,18-3-3 16,-6-8 3-16,14-6-3 15,0-11 3-15,6 1-3 16,0-11 2-16,6-1-1 15,20-4 1-15,3-2-2 16,9 0 6-16,5 0 0 16,1-2-5-16,8-10-1 15,-11-3-27-15,5-1-14 16,-5-9-13-16,-6 11-57 0,-15-3-367 16</inkml:trace>
  <inkml:trace contextRef="#ctx0" brushRef="#br0" timeOffset="70425.9">30642 11942 2830 0,'0'0'640'16,"0"0"-587"-16,0 5-45 15,0 24 17-15,6 16 19 16,3 11-4-16,2 11-17 0,1 4-12 16,-3-3-8-16,-1-6-3 15,-8 2-14-15,0-13-51 16,0-20-211-16</inkml:trace>
  <inkml:trace contextRef="#ctx0" brushRef="#br0" timeOffset="82663.17">15935 14206 2154 0,'-6'0'489'0,"6"0"-372"16,-6 0-60-16,6 0 5 16,-6 0 1-16,6 0-10 15,0 0 7-15,0 0 21 0,0 0-5 16,0 0-33-16,0 0-10 15,-8 0 6-15,8 0-16 16,0 0 66-16,0 0-40 16,0 0-28-16,0 0-5 15,0 0-2-15,0 0-4 16,0 0-2-16,0 0 3 16,-6 0 2-16,6 0-2 15,-6 0-1-15,6 0 1 16,0 0-2-16,0 0 0 15,-6 0-1-15,6 0-3 16,0 3 1-16,0-3 6 16,0 0 0-16,0 0-1 15,12 2 5-15,20-2 4 16,3 0 1-16,17 0-9 0,6 0-6 16,0 0-2-16,21 0-1 15,-4 0-2-15,1 4 0 16,-1-2-1-16,-2 2 0 15,5-4 0-15,-17 0 0 16,0 0-4-16,-3 0-13 16,-8-10-32-16,2-5-22 15,-23-6-85-15,-11 7-2571 0</inkml:trace>
  <inkml:trace contextRef="#ctx0" brushRef="#br0" timeOffset="83857.53">19084 14322 3073 0,'0'0'313'0,"-5"0"-253"0,5 0-17 16,0 0 23 0,0 0-25-16,0 0-22 0,0 0-5 15,0 0 5-15,0 0-3 16,0 0-6-16,0 0 0 16,0 0 2-16,0 0 0 15,0 0 4-15,0 0-2 16,0 0-6-16,14 6 1 15,6-4-1-15,21 4 4 16,-3 2-5-16,20 1-3 16,3-4 2-16,9 4 0 15,17-3-6-15,15-4 5 16,28 2 1-16,-11-4 4 16,9 0-1-16,6 0-2 15,-21 0-5-15,6 0-1 0,0 2-1 16,-11 1 0-16,-9 2 1 15,-12-1-1-15,0-3 0 16,-11-1 0-16,-4 0 3 16,1 0-3-16,0 0 3 15,-10 0 1-15,1 0-4 16,-23 0 0-16,0 0 0 16,-9 0 1-16,-21-1-1 15,1 1 0-15,-3 0-6 16,-9-12-13-16,-21 4-13 15,1-7-58-15</inkml:trace>
  <inkml:trace contextRef="#ctx0" brushRef="#br0" timeOffset="86899.2">10371 15106 1861 0,'0'0'1290'15,"0"0"-1134"1,0 0-95-16,0 0 2 0,0 0-1 16,-3 0-23-16,-3 0-12 15,-8 0-8-15,-4 0-7 16,-2 0-2-16,-6 0 0 16,-6 5 2-16,-3 0 2 15,-3 4 0-15,-6 0 2 16,1-3-4-16,-1 5-4 15,-14 0 0-15,3 1-1 16,-3-1 1-16,0 0-2 16,3 0-2-16,-4 0-1 15,4 1-1-15,-6-6-2 16,12-1 3-16,-1 0-3 16,1-1 0-16,-9-4 0 0,6 2 2 15,-4-2-1-15,-2 3-1 16,6 0 0-16,-3 0 0 15,3-3 2-15,5 2-2 16,6 1 0-16,-5 1 0 16,5-2 0-16,-2 2 1 15,-1-3-1-15,-8 3 0 16,2-4 0-16,-8 0 0 16,0 0 0-16,3 0 1 15,0 0-1-15,5 0 2 16,-5 0 3-16,12-5 2 15,-7-8-1-15,7 5-3 16,-10-6-2-16,10 3 0 0,-7-6 1 16,-2 3-2-16,-3 0 0 15,-3-4 0-15,-3 11 0 16,0-2 0-16,-9 0 1 16,6 4 1-16,0-3-1 15,18-1 5-15,-7-2 1 16,4 5 1-16,11-8-2 15,-5 3-3-15,5 3 0 16,9-7-1-16,-3 4-2 16,6-4 1-16,-1 1 1 15,7 2-2-15,-6-7 4 16,11-1-2-16,-5-1-2 16,-6-3 2-16,17-4-1 15,-11 9-1-15,2-1 2 16,4-3 0-16,8 9-2 0,0-5 0 15,1-1 0-15,-4 1-5 16,9-5 1-16,0-2-1 16,0 1 5-16,0 0 0 15,14-1 2-15,1-1 0 16,14 2 0-16,0-7-1 16,3 4-1-16,14 3 0 15,4 0 0-15,-4-1 0 16,7 1-1-16,-1 0-2 15,3 1 3-15,-6 3-1 0,10 1 1 16,-13-1 0-16,12 5-1 16,-5-3-1-16,2 1 1 15,0 1-1-15,9 1 2 16,0 1 0-16,3-1 0 16,-4 1 0-16,7 4 0 15,-12-1 0-15,15 4-2 16,0 5 0-16,-4-2-1 15,4-1 2-15,5 1-1 16,-2 1-1-16,2-1-1 16,7 2 2-16,2 3-1 15,-6-6 0-15,6 4-1 16,-5-4 0-16,-1 1 2 16,-11 1 2-16,-9 1 0 15,-3 3 0-15,0 0-1 0,-9 0 1 16,1 0 0-16,-7 0 0 15,7-2 0-15,-10 2 1 16,16 0-1-16,-13 0 0 16,1 0 0-16,-6 0 1 15,-6 0-1-15,5 0 3 16,-8 0-1-16,3 0 1 16,0 0-3-16,0 2 5 15,-3 1-4-15,9-3 3 16,-6 4-4-16,0-4 1 15,-17 2 2-15,11 1 0 16,-6 0-3-16,-8 2 2 16,2 1-2-16,-2 0 3 15,2 5 3-15,-2-3-2 16,5 4 0-16,1-1 0 0,-4 3-2 16,7-3 0-16,-10 6-2 15,10-5 1-15,-4 7-1 16,1 1 0-16,2-1 3 15,-3 7-2-15,-2-3-1 16,2-1 3-16,-5 1-3 16,2-1 0-16,-2 1 0 15,0-6-1-15,-7 6 1 16,10-4 2-16,-15 1-2 16,6 3 1-16,0-4 0 15,-6 2 1-15,0 0-2 16,0-1 1-16,0-1 1 0,0 4 0 15,-12 1-2-15,-8 1 2 16,-1 1 1-16,4 1 0 16,-1 1 1-16,-8 1-1 15,9-4 0-15,-3-5 0 16,5-1 0-16,0 3-2 16,-2-1 3-16,8-5-2 15,-11 2 0-15,8-2 0 16,-2 1 1-16,5-5 0 15,-14 5-2-15,14-3 1 16,-11-2 0-16,2-2 1 16,-2 1 0-16,0 3 0 15,-6-3 2-15,5 2-2 0,-5 0-2 16,9-1 1-16,-10-1-1 16,10 0-1-16,-9-2 0 15,6 2 1-15,-4 0-1 16,1 1 0-16,9 1-6 15,-7-1 1-15,10 5-5 16,-4-6-6-16,6-2-13 16,1-1-30-16,-1-8-147 0</inkml:trace>
  <inkml:trace contextRef="#ctx0" brushRef="#br0" timeOffset="94939">15002 16165 1516 0,'-6'0'851'0,"6"0"-573"16,0 0-135-16,-8 0 32 15,8 0 42-15,0 0-90 16,0 0-59-16,0 0-30 16,0 0-6-16,0 0-3 15,0 0-6-15,0 0 2 16,-3 0 4-16,3 0 0 16,0 0-7-16,0 0-5 15,0 0-5-15,0 0 2 16,0 0-6-16,0 0 4 15,0 0 3-15,0 0-4 16,0 0-2-16,0 0 2 0,0 0-3 16,0 0-2-16,0 0-2 15,0 0-2-15,0 0-2 16,0 0 0-16,0 0 3 16,11 0-1-16,1 0 3 15,2 4-1-15,4-2 0 16,-1 2-2-16,1 1 1 15,8-2-3-15,0 0 0 16,0-3 0-16,-3 3 1 16,9 3-1-16,-5-6 3 15,5 0-3-15,-3 1 0 16,3 3 1-16,0-1-1 16,-3 3 1-16,0-4-1 0,3 1 1 15,2-3-1 1,4 3 0-16,0-3 0 0,-6 0 0 15,-3 3 0-15,9-3 1 16,-15 0-1-16,12 0 3 16,-15 0-2-16,6 0 2 15,3 2 0-15,-5-2 0 16,8 0 1-16,0 0-1 16,-3 0 2-16,11 0-3 15,-5 0 1-15,-3 0 0 16,0 0 1-16,-6 0-1 15,3 0 2-15,-3 0 0 16,6 0-2-16,-8 0 1 16,8-2-2-16,5-4 0 15,-8 1 2-15,12-1-4 0,-9-1 0 16,-3 6 0-16,-3 1 0 16,6 0 1-16,-17 0 0 15,14-6 2-15,-3 6-3 16,-9 0 2-16,15-3 1 15,-8 3 1-15,2 0-4 16,-3-3 4-16,9 3-3 16,-12 0 0-16,-2 0 1 15,2 0-1-15,-2 0-1 16,2 0 3-16,3 0-1 0,3 0 1 16,-3 0-3-1,7 0 3-15,4 0-3 0,-10 0 2 16,11 0-1-1,-6 0 0-15,-6 0 1 0,3 0 1 16,0 0 0-16,0 0 1 16,-8 0-1-16,8 0 0 15,-9 0-1-15,4 0 1 16,5-6-1-16,-12 4 2 16,12-4-1-16,1 2 0 15,-1-1 0-15,0 5 0 16,-3-2 1-16,3-1-1 15,-11 3-1-15,8 0 0 16,-6 0 1-16,1 0 1 16,2 0 0-16,1 0 0 0,-10 0 1 15,7 0 0-15,-1-4-2 16,9 4 1-16,0-1 0 16,-5 1 1-16,2 0 0 15,0 0 0-15,-2 0-1 16,-1 0 0-16,-6 0-1 15,1 0 2-15,2 0-1 16,10 0 0-16,-13 0-1 16,9 0-1-16,-5 0 2 15,2 0-1-15,-8 1-1 16,8 3-1-16,-8-1 0 16,-4-1-1-16,-2-2 0 15,-6 4 2-15,6-3-2 16,-3 3 0-16,3-4 0 15,2 2 3-15,1-2-3 0,-9 4 0 16,6-4 2-16,-6 0-2 16,0 2 0-16,0-2-2 15,0 0-5-15,0 3-12 16,-38 3-32-16,-8 3-36 16,-4-9-247-16</inkml:trace>
  <inkml:trace contextRef="#ctx0" brushRef="#br0" timeOffset="102434.42">16705 16281 2722 0,'-6'-5'735'16,"-3"0"-664"-16,9 1-53 15,0 2 11-15,0-1 14 16,0 0-16-16,0 3-15 16,0 0-2-16,0 0 3 15,0 0-4-15,0 0-6 16,0 6-2-16,0 14 4 16,0 7 7-16,9 17 0 15,5 8 1-15,-2 11-2 16,0-7-4-16,-4 6-3 15,10-3-2-15,-7-3-2 16,1-5 1-16,3-3 1 0,-12-10-2 16,5-7-3-16,-2-12-12 15,-6-8-18-15,0-11-21 16,0 0-53-16,-14-3-241 0</inkml:trace>
  <inkml:trace contextRef="#ctx0" brushRef="#br0" timeOffset="102704.47">16557 16750 3258 0,'0'0'224'16,"0"0"-172"-16,0 0-27 15,0 0 3-15,0 0-8 16,14 2 5-16,9 16 0 0,1 3 1 15,8 5-6-15,-6 5-12 16,-3 6-5-16,3-5-3 16,-14-5 2-16,8-4-1 15,-8-3-1-15,-7-10 0 16,-2-4-6-16,6-6-18 16,6-6-13-16,-4-21-21 15,-5-1-112-15</inkml:trace>
  <inkml:trace contextRef="#ctx0" brushRef="#br0" timeOffset="103115.409">17056 16639 2376 0,'0'0'1007'0,"0"0"-911"16,0 4-70-16,0 4 9 15,0 6 8 1,-6 3-12-16,-8 8 2 0,-3 7-3 16,-1 7-6-16,-8 0-2 15,9 6-7-15,-10-5-4 16,1 2-1-16,9-5-4 16,-6-12-2-16,14-2 0 15,9-12-4-15,-6-3-7 16,6-8-12-16,0 0-33 15,6-25-64-15,14-5-549 0</inkml:trace>
  <inkml:trace contextRef="#ctx0" brushRef="#br0" timeOffset="116485.59">28713 4718 3220 0,'-6'0'146'15,"0"0"-111"-15,-8 0-5 16,14 0 97-16,-6 0-73 16,6 0-37-16,0 0-5 15,0 0 10-15,0 0 0 16,0 0-7-16,0-4-2 16,20 4-1-16,18-2 5 15,44-6 7-15,60-4-5 16,82-11-6-16,46-4-9 15,35-11 4-15,15 1-2 16,-15 4-2-16,-12 7 3 16,-26 9-2-16,-66 1-4 0,-68 10-1 15,-51 3-1 1,-27 0 1-16,-8-2-3 0,2 2 0 16,-8-2 3-1,-9-1-7-15,-12 3-1 0,-17-1-6 16,-3 4-10-16,0 0-65 15,0 0-284-15</inkml:trace>
  <inkml:trace contextRef="#ctx0" brushRef="#br0" timeOffset="117320.39">28789 6511 3462 0,'0'0'164'0,"0"0"-130"16,0 0-1-16,37 0 12 15,19-3-26-15,48-15-8 0,79 4 7 16,82-7 0 0,48-3 3-16,19 6-5 0,-16-2-2 15,-43 8 0-15,-26 0-3 16,-40 12-5-16,-53 0-3 15,-44 0-1-15,-40 0 0 16,-30 0 2-16,7 0-2 16,-12 0 0-16,-3 0-2 15,-12-1 0-15,-14 1 0 16,3-5-5-16,-9 0-15 16,0 0-25-16,0-6-78 0</inkml:trace>
  <inkml:trace contextRef="#ctx0" brushRef="#br0" timeOffset="117949.57">29559 5307 3541 0,'0'0'127'0,"0"0"-100"15,0 0-9-15,0 8-10 16,-6 25-4-16,-18 15-1 15,10 21 3-15,-12 9 3 16,3 5-5-16,-4-7 0 16,1-11-4-16,15-15-5 15,5-17-8-15,6-18-23 0,0-15-30 16,0-3-24 0,11-75 9-16,16-2-463 0,-13-4-2107 0</inkml:trace>
  <inkml:trace contextRef="#ctx0" brushRef="#br0" timeOffset="118100.23">29509 5289 2605 0,'6'-16'661'0,"0"7"-522"16,0 3-48-16,5 6-33 16,4 0-21-16,2 15-1 15,9 25-9-15,-2 11 5 16,2 7-9-16,0 5-11 16,-9 1-6-16,1-5-6 15,-4-6-4-15,-14-2-27 16,0-10-70-16,0-22-285 0</inkml:trace>
  <inkml:trace contextRef="#ctx0" brushRef="#br0" timeOffset="118266.26">29509 5563 3380 0,'0'0'195'0,"0"0"-159"16,0 0-12-16,12 0 4 15,14 0-11-15,-3-2-17 16,41-27-18-16,-23 1-96 16,5 0-826-16</inkml:trace>
  <inkml:trace contextRef="#ctx0" brushRef="#br0" timeOffset="118461.32">29928 5301 3635 0,'0'2'98'0,"0"4"-74"16,0 11-11-16,0 8-7 15,0 19-4-15,0 2 3 16,0 11-4-16,5 2-1 16,-2-2-21-16,9-4-38 15,-6-16-87-15,-6-23-532 0</inkml:trace>
  <inkml:trace contextRef="#ctx0" brushRef="#br0" timeOffset="118693.68">29936 5194 3427 0,'0'-9'240'16,"23"1"-214"-16,-11-7-6 15,11 5-4-15,12 4-6 16,-6 0-8-16,3 6-2 15,0 0-5-15,-17 9-9 16,-4 10-6-16,-11 7 4 16,0 5 11-16,-14 2 5 15,-18 4 0-15,3 1 0 16,-9-7-5-16,-3-6-35 16,18-10-70-16,11-5-410 0</inkml:trace>
  <inkml:trace contextRef="#ctx0" brushRef="#br0" timeOffset="118911.15">30392 5174 3462 0,'0'0'220'0,"12"-8"-200"15,20 0-7-15,6-1-9 16,17 0-4-16,-6 6-18 16,1 0-26-16,2 1-43 0,-20 2-134 15,-15 0-2061-15</inkml:trace>
  <inkml:trace contextRef="#ctx0" brushRef="#br0" timeOffset="119114.54">30549 5199 3318 0,'0'6'144'16,"0"2"-93"-16,0 9 33 15,0 6-25-15,0 5-18 16,0 6-12-16,12 2-8 16,-12 2-10-16,6 1-7 15,-6-2-2-15,0 2-2 16,0-2-23-16,-6-1-29 15,-6-7-68-15,-8-15-364 0</inkml:trace>
  <inkml:trace contextRef="#ctx0" brushRef="#br0" timeOffset="119292.6">30378 5673 3509 0,'0'0'127'16,"0"0"-76"-16,0 0 6 15,0 0-28-15,17 0-23 16,15 0 13-16,15 0-3 16,8 0-6-16,0 0-10 15,29-2-12-15,-23-16-31 0,-5-2-184 0</inkml:trace>
  <inkml:trace contextRef="#ctx0" brushRef="#br0" timeOffset="121313.36">29309 3652 3346 0,'0'-14'178'0,"0"2"-126"15,0-2 4-15,0 0-13 16,0-1-27-16,0 5-12 15,0 4-3-15,0-3 2 16,-15 7-3-16,-5 2-3 16,-3 0-2-16,-6 17 1 15,-6 10 4-15,11 11-1 16,7 3-3-16,11 2-1 16,6 2-5-16,12-3 1 15,23-2-3-15,17-4 3 0,3-5 9 16,-3-6 0-16,-11-1 0 15,-9-13 0-15,-12-3 0 16,-20-2 1-16,0 0-1 16,-11-5 11-16,-30 9-11 15,-20 0-4-15,0 6-26 16,-20-14-28-16,11 4-30 16,24-6-284-16</inkml:trace>
  <inkml:trace contextRef="#ctx0" brushRef="#br0" timeOffset="121841.51">29707 3499 3241 0,'-3'0'406'15,"3"0"-357"-15,0 0-31 16,0 14 1-16,0 9-9 16,0 18-1-16,0 11 7 15,0 9-3-15,0 4-5 16,0-2-7-16,0-5 3 15,0-14-4-15,0-12 0 0,0-12 0 16,0-10-3-16,3-10-4 16,11 0 7-16,-2-25 4 15,14-25 5-15,0-3-4 16,-3-1-4-16,4 7-1 16,-13 13 3-16,4 17 8 15,-13 14-2-15,7 3-9 16,11 16-7-16,6 22 7 15,6 9 0-15,9 4 0 16,-9-2 0-16,-3-10 0 16,-6-12-2-16,0-17-2 15,-6-10 4-15,-5-18 12 16,11-34 5-16,6-28-8 0,-3-10-6 16,-3-7-3-1,9 0-7-15,-15 26-8 0,-2 20-56 0</inkml:trace>
  <inkml:trace contextRef="#ctx0" brushRef="#br0" timeOffset="122642.32">29849 7009 3488 0,'0'-5'130'15,"0"2"-78"-15,0 1 13 16,0 2-35-16,0 0-19 0,0 2-7 16,0 29-1-16,0 17-2 15,0 18 8-15,0 10-2 16,-3 2-4-16,-3-2-2 15,1-11-1-15,-13-8-10 16,18-18-18-16,0-11-51 16,0-24-210-16</inkml:trace>
  <inkml:trace contextRef="#ctx0" brushRef="#br0" timeOffset="122830.47">30096 7032 3537 0,'0'20'105'16,"0"13"-80"-16,0 12 19 0,0 10-19 15,0 3-9-15,0-1-8 16,0 0-7-16,0-7-1 16,0-2-28-16,0-15-65 15,0-10-299-15</inkml:trace>
  <inkml:trace contextRef="#ctx0" brushRef="#br0" timeOffset="122995.33">29840 7351 3491 0,'9'-6'124'0,"14"-2"-93"15,12-3-10-15,12 3-8 0,2-7-13 16,-2 4-8-16,25-6-39 15,-17 3-80-15,-5 3-550 0</inkml:trace>
  <inkml:trace contextRef="#ctx0" brushRef="#br0" timeOffset="123377.01">30366 7115 3522 0,'0'0'131'0,"0"0"-88"16,0 0-5-16,0 0-18 15,0 6-13-15,0 15-2 16,3 10 6-16,-3 6-3 0,9 0-4 16,0-1-2-16,-4-5-2 15,-2-11-2-15,6-3-5 16,-3-9-3-16,0-8-7 16,5 0 1-16,4 0 9 15,-4-22 7-15,10-3 0 16,-4-1 0-16,4 3 0 15,-10 15 2-15,1 8 3 16,2 0-5-16,4 3 0 16,-1 22 7-16,1 1 0 15,2-4-2-15,0-5-3 16,-8-8-2-16,2-9 2 16,-2 0 3-16,-3-6 13 0,14-31 0 15,0-14-12 1,-2-7-6-16,-7-1 0 0,9 2-5 15,-17 12-11-15,-3 19-13 16,-3 12-110-16</inkml:trace>
  <inkml:trace contextRef="#ctx0" brushRef="#br0" timeOffset="124205.79">29733 8277 3370 0,'0'0'262'0,"0"0"-225"16,0 0-11-16,0 0-2 15,0 15-11-15,0 28-2 0,3 14 8 16,14 19 0-1,-11 16-2-15,-3 8-9 0,6 10 1 16,-4-7-5-16,-5-1-3 16,0-14 1-16,0-18-2 15,0-13 0-15,0-21 0 16,0-17-8-16,0-13-6 16,0-22-14-16,0-27-30 15,0-13-279-15</inkml:trace>
  <inkml:trace contextRef="#ctx0" brushRef="#br0" timeOffset="124955.66">29753 8220 2393 0,'-6'0'1019'15,"6"0"-919"-15,0 0-25 16,0 0-12-16,0 0-26 0,0 0-21 15,0 0-2 1,15 0 0-16,26 0 10 0,14 0-5 16,15 0-5-16,43 0-7 15,32 0-2-15,-8 0-1 16,-12 0 2-16,-12 0-1 16,-38 0-2-16,1 0-2 15,5 0 1-15,-20 0-2 16,0 0 0-16,-14 0-1 15,-15 0 0-15,-9 0 0 16,-8 0 1-16,-12 0-1 16,5 0 1-16,-8 0-3 15,0 0 3-15,0 0 2 0,0 0 4 16,0 0-3 0,0 2-2-16,0 21 2 0,0 9-1 15,6 7 0-15,3 17 0 16,-3 6 2-16,5 2-1 15,-11 11-1-15,0 1-2 16,0-4 3-16,0-1-3 16,0-7 0-16,0-7 0 15,-11-8 0-15,5-13 1 16,3-5-1-16,-3-3 0 16,-8-11 0-16,-4 0 2 15,-5 0-2-15,-9-3 0 16,-6 3 0-16,-11-6 0 15,-9 3 2-15,-9 0-1 16,-26-8-1-16,-3-4 1 0,-9 4-1 16,4-6 2-16,-7 0-2 15,15 3 0-15,12-3 0 16,11 0-4-16,3 0-19 16,21-3-15-16,5-16-52 15,32-7-545-15</inkml:trace>
  <inkml:trace contextRef="#ctx0" brushRef="#br0" timeOffset="126005.8">30785 8462 3116 0,'0'-3'308'15,"0"0"-245"-15,0-2-11 16,0 1-10-16,0 4-25 16,0 0-14-16,8 0 0 15,-2 0 0-15,-6 0-2 16,3 0-1-16,-3 0 0 16,0 0-5-16,0 0 0 15,0 4 1-15,0 4 3 16,0-5 1-16,-3 3 0 0,-3-4 2 15,-8-2 1-15,2 3 0 16,6-3 0-16,6 0 1 16,0 0 1-16,0 0-2 15,0-5 7-15,0-1 2 16,0 3-6-16,6-3-6 16,-3 6-2-16,6 0-3 15,-9 0-5-15,0 0 0 16,0 0 1-16,0 0 2 15,0 0-8-15,0 0-23 16,0-2-100-16,-9-12-1997 0</inkml:trace>
  <inkml:trace contextRef="#ctx0" brushRef="#br0" timeOffset="128131.86">31650 8590 2373 0,'0'0'641'0,"0"-4"-440"16,0 4-45-16,0 0-55 16,6-2-34-16,-6-2-16 15,0 4-12-15,6-2 1 16,-6 2-10-16,0-4-11 16,0 4 2-16,0-1-2 15,0 1-6-15,0-5-5 0,0 3 0 16,0 2-3-16,0 0-1 15,0 0-4-15,-12 0-2 16,-8 0 0-16,0 0-4 16,-3 2 4-16,-1 20 1 15,-2 3-1-15,9 0 2 16,-7 6 0-16,19-6-1 16,5 0-2-16,0 1 0 15,0-9 0-15,14-3 1 16,18-11-5-16,0-3-4 15,23 0-6-15,-2-20-35 16,-16-5-180-16</inkml:trace>
  <inkml:trace contextRef="#ctx0" brushRef="#br0" timeOffset="128512.88">31842 8487 3149 0,'0'0'458'15,"0"0"-414"-15,0 6-35 16,0 16 8-16,0 12 4 16,0 8-9-16,0 3-4 15,0 0-1-15,0-5-5 16,0-3-2-16,0-12-10 16,0-5-16-16,0-14-10 0,0-6-2 15,-3 0 19 1,-5-14-4-16,-4-23-47 0,0-8 19 15,7-14 40-15,-13 3 11 16,18 1 22-16,0 10 49 16,0 6-24-16,12 14-4 15,-1 5-21-15,13 8-16 16,-4 8-6-16,-3 4-1 16,4 0-3-16,-13 0-10 15,1 16-5-15,-9 4 4 16,0-1 6-16,0-2 9 15,0 6 0-15,-17-6 0 16,-4-4-21-16,10-3-61 16,5-5-493-16</inkml:trace>
  <inkml:trace contextRef="#ctx0" brushRef="#br0" timeOffset="128774.86">32063 8459 3457 0,'0'0'233'0,"0"0"-211"16,0 3-4-16,0 13-4 15,0 14-5-15,0 3-2 16,0 6-2-16,6 4-2 16,8-10-3-16,-2-4 0 15,5-9-2-15,10-14-6 16,-10-6 8-16,12-15 3 0,0-25 2 15,0-12-5 1,-3-9-6-16,-11 1-21 0,-15-17-21 16,0 15-81-16,-20 16-618 0</inkml:trace>
  <inkml:trace contextRef="#ctx0" brushRef="#br0" timeOffset="130541.04">31186 5428 3282 0,'-9'-8'176'0,"9"-2"-137"16,0 3 26-16,0-1-6 0,0-4-32 16,9 4-6-16,8-2 1 15,3 9-1-15,12-4-10 16,12 5-3-16,-1 0-2 16,21 0 6-16,-5 20-6 15,13 11-5-15,-2 15-1 16,-12 5 0-16,15 13-1 15,-15 7 1-15,-3 9 0 16,-11 7 0-16,-10 6 0 16,1 5 0-16,-23 3 0 15,-12-1-3-15,0-8 1 16,-12-4 2-16,-8-10 2 16,-3-7 3-16,-3-11 0 15,8-13-5-15,-2-7 1 0,5-11-1 16,4-8 2-16,11-9-2 15,-6-7 0-15,6-2-7 16,-6-3-1-16,6 0-7 16,0 0-20-16,0-28-52 15,0 0-26-15,0 3-384 0</inkml:trace>
  <inkml:trace contextRef="#ctx0" brushRef="#br0" timeOffset="130804.11">31755 6483 3332 0,'0'0'158'16,"-6"0"-85"-16,6 0-11 0,0 0-30 15,0 23-22 1,0 1 4-16,0 7 8 0,6 5-3 16,3 2-3-16,2-5-4 15,-2 5-6-15,3-8 1 16,-6-4-3-16,-1-4 1 15,-2-10 0-15,6-5-1 16,-9-3 1-16,12-4-2 16,-1 0-3-16,10-9 2 15,13-17-2-15,33-20 0 16,-6-3-33-16,-3 7-165 0</inkml:trace>
  <inkml:trace contextRef="#ctx0" brushRef="#br0" timeOffset="134978.81">32214 4915 3014 0,'0'-4'344'0,"0"2"-269"16,0-1-9-16,0 3-15 15,0 0-32-15,0 0-11 16,0 0-3-16,0 0 2 15,0 0 0-15,0 0-3 16,0 0 3-16,-6 19 2 0,1 5 12 16,5 9 2-16,-6 0-10 15,-6 8-7-15,9-5-5 16,3-2-1-16,0-2 2 16,0-7-2-16,0-5-15 15,-6-10-22-15,6-1-40 16,-5-9-75-16,-1 0-395 0</inkml:trace>
  <inkml:trace contextRef="#ctx0" brushRef="#br0" timeOffset="135241.05">32040 5031 3275 0,'0'0'174'16,"0"0"-106"-16,0 0 5 15,0 0-35-15,0 0-21 16,11 0-8-16,16 0 10 16,-7 0-4-16,21 0-2 15,5 0-6-15,9 0-7 16,-5 0 0-16,5 0-28 15,-9 0-74-15,-11 0-403 0</inkml:trace>
  <inkml:trace contextRef="#ctx0" brushRef="#br0" timeOffset="136141.72">32383 5434 2103 0,'-6'2'1401'16,"0"2"-1315"0,-8 6-63-16,-4 5-7 0,1 7-4 15,-10 1-8-15,1 5-3 16,0-3 2-16,15-2-3 15,-7-3-5-15,7-10-32 16,-7-10-45-16,15 0-134 16,-3 0-424-16</inkml:trace>
  <inkml:trace contextRef="#ctx0" brushRef="#br0" timeOffset="136313.21">32197 5440 2989 0,'0'0'438'0,"0"0"-396"15,6 7-21-15,-1 13 38 16,1 5-8-16,6 4-20 16,5 2-15-16,-2-6-6 15,-4-5-10-15,10-3 0 16,-7-15-43-16,4-2-85 16,-10 0-424-16</inkml:trace>
  <inkml:trace contextRef="#ctx0" brushRef="#br0" timeOffset="136493.849">32176 5490 3053 0,'0'0'466'0,"0"0"-423"16,0 6-20-16,9-1 2 0,14 4 2 15,9-2-14-15,-3 0-10 16,6 1-3-16,23-5-16 15,-5 0-89-15,-10-3-769 0</inkml:trace>
  <inkml:trace contextRef="#ctx0" brushRef="#br0" timeOffset="137802.04">32763 5082 3121 0,'0'0'230'16,"0"1"-164"-16,0-1 21 15,0 4-28-15,0 1-30 16,0 4-6-16,0 7-4 0,0-1-13 16,-11 7-1-1,-7 1-5-15,-14 11-25 0,0-12-81 16,9-8-743-16</inkml:trace>
  <inkml:trace contextRef="#ctx0" brushRef="#br0" timeOffset="138354.919">32972 4996 3187 0,'0'0'341'0,"0"0"-274"15,0 0-7-15,0 0-11 16,12 0-26-16,14 0-13 16,6-3-1-16,-3 0-4 15,12 0-5-15,5-2-7 16,7-1-36-16,-13 0-97 15,-8 4-854-15</inkml:trace>
  <inkml:trace contextRef="#ctx0" brushRef="#br0" timeOffset="139152">32789 5631 3066 0,'0'0'264'0,"0"0"-174"15,0 0-10-15,0 0-15 16,0 0-23-16,0 0-8 15,0 0-13-15,0 2-16 16,0 7-5-16,0 5-4 0,-29 14-17 16,-3-4-57-16,0-3-223 15</inkml:trace>
  <inkml:trace contextRef="#ctx0" brushRef="#br0" timeOffset="140001.17">33251 5410 2547 0,'0'0'897'0,"0"0"-807"0,0 0-21 16,0 0-21-16,0 0-22 15,0 0-17 1,-3 6-2-16,-11 18 4 0,-9 3 7 16,-3 13-4-16,-6 2-8 15,3 3-2-15,-3 3-4 16,5-6 0-16,4 1-7 15,-9-3-31-15,12-13-62 16,8-9-353-16</inkml:trace>
  <inkml:trace contextRef="#ctx0" brushRef="#br0" timeOffset="140414.81">32615 6193 3470 0,'0'0'171'0,"0"0"-132"16,3 0-12-16,6 2-27 16,-3 4-9-16,11 1-25 15,-3 2-70-15,-2 0-347 0</inkml:trace>
  <inkml:trace contextRef="#ctx0" brushRef="#br0" timeOffset="140570.72">32691 6485 3285 0,'0'0'213'16,"0"4"-213"-16,0 1-12 16,0 1-60-16,5-4-690 0</inkml:trace>
  <inkml:trace contextRef="#ctx0" brushRef="#br0" timeOffset="140714.51">32746 6700 3324 0,'0'0'217'16,"0"0"-172"-16,0 2-45 15,0 4 0-15,0-1-184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08T09:37:04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5745 3465 1255 0,'26'-9'631'16,"-2"-1"-417"-16,19-2-137 15,7-5 2-15,8 3 21 16,-9-3-39-16,9 3-10 16,-3-2-2-16,1 7 1 15,8-2-9-15,-3 1 25 0,3 9-22 16,-3-3-12-16,14 4 20 15,-2 0-20-15,5 0-4 16,4 0 83-16,-1-2-57 16,6-4-35-16,3 0-17 15,9 0 9-15,3-1-4 16,-4 0 11-16,10 0 12 16,-4-3 45-16,1 6-51 15,-3-2-13-15,2 2-11 16,7-2 2-16,-12 5 4 15,2-5 16-15,-2 3 5 16,-3-1 3-16,-3 4-14 16,-3 0-5-16,9 0-6 0,0 0 8 15,2 0 11 1,-8 0-11-16,0 0-8 0,0 8 0 16,-6 2 2-16,0-2-6 15,1 0 7-15,-4 3 6 16,3-2 4-16,-11 2-6 15,-4 1 4-15,1-4 5 16,-12 9-8-16,-3-3-6 16,-9 6-2-16,-5 0 4 15,5 5-4-15,-8 0 1 16,6 6 11-16,5 0-1 16,-11 1-8-16,11-1-4 15,-3-4 1-15,4 5-2 16,-19-4 3-16,4 2-2 15,-6 1-1-15,0 4-3 0,-6-1 10 16,-3 2 0 0,4 7-1-16,-13 0-6 0,9-4 2 15,-11 8-3-15,0-6 1 16,-1 4-1-16,-2-6-1 16,-9-3 1-16,6 1 2 15,-6 0-1-15,0 0 4 16,0-4-1-16,-6 0-2 15,-14-2 0-15,8 1 0 16,-5-1 0-16,-10-3 1 16,1 1-1-16,0-2 1 15,-3 1 1-15,-9-2-1 0,-8 3 0 16,-1-2 1-16,-5-2 0 16,-9 5-4-16,6-3 2 15,-18-2-4-15,6 0 0 16,-2 2 0-16,-1-9 0 15,3-3 2-15,-11 2-1 16,-4-5-1-16,10-4 0 16,-16-2 3-16,7-1-3 15,-6-5 0-15,0 0 0 16,-3 0 1-16,3 0 1 16,-1 0-2-16,1 0 0 15,0 0 0-15,0 0 1 16,-3-3-1-16,-6-3 0 0,6 1 0 15,-12 2 2 1,3 1-2-16,-2-2 0 0,5-1 0 16,-3 2 0-16,6 0 0 15,-9-2 0-15,15-1 0 16,-12 1 0-16,6-4 0 16,-8-2 0-16,2 0-1 15,-9-3 1-15,1 0 1 16,2 2-1-16,4 0 0 15,2 1 0-15,3-3 2 16,3-3-2-16,12 7 2 16,5-10 1-16,6 5 4 15,15-1-4-15,6-2 1 0,5 1-4 16,1-3 3 0,5 4-3-16,0-4 1 0,0 3 1 15,6-2-2 1,-2-4 0-16,-1 1 0 0,3-1 0 15,3-5 0-15,-9-1-1 16,6-7-1-16,6-3-2 16,-3-3 3-16,3-3-2 15,5-1 3-15,1 3 0 16,5-3 2-16,-5 6-2 16,8-3-1-16,-2-2 1 15,-4 0 0-15,1-1 0 16,-6 4 0-16,14-3-1 15,-8 6-3-15,14 1 4 0,-3 7 0 16,6 1 0 0,0 4 3-16,0 0-3 0,6 5 2 15,14-3-2-15,12-4 0 16,-3 6 0-16,23-4 2 16,4 1-2-16,7 0 0 15,19 0 0-15,11 1 1 16,3 8 1-16,8 1-2 15,1 8-2-15,-9 7 2 16,-9 0-2-16,-20 0 0 16,-6 0-6-16,-15 7 0 15,-8 5-3-15,0 0-4 16,5 2-19-16,-11 0-47 0,-3-9-92 16</inkml:trace>
  <inkml:trace contextRef="#ctx0" brushRef="#br0" timeOffset="2551.06">20697 4884 2570 0,'-23'0'447'0,"2"0"-359"16,-5 0-19-16,-6 0 15 15,0 0-20-15,3 0-27 16,-6 0 2-16,-5-4 5 16,-7-4-9-16,-11 6-10 15,3-4-5-15,-18 0-7 16,-8 1-3-16,-6-1 4 0,-9 3 1 15,0 0 12-15,9 1 2 16,0-2-12-16,-1 2-6 16,-2-1-2-16,0 0-3 15,-3-2-3-15,-3-1-2 16,-8 0 3-16,-1 0-2 16,4-3-1-16,-7-1 0 15,-2-1 1-15,-4-9 1 16,7 3-3-16,-15-6 5 15,8 3-5-15,-5-1 5 16,3-3-5-16,-3-1 4 16,6 8 0-16,-1-3-1 15,16 4 2-15,5 2 0 16,0-1-2-16,14 1-1 0,-2 0 2 16,-6-3-2-16,11 1 1 15,1 1 0-15,2-5-3 16,3 6 3-16,12-6-3 15,3 7 0-15,11-5 0 16,7 7 3-16,10 1 4 16,16 0-1-16,2 2-3 15,9 2-1-15,0-6-2 16,0-1-11-16,32-3 11 16,0-11 3-16,6-1-3 15,14-3 2-15,-5-5-1 16,5 2 1-16,6-2 0 15,-3 2-2-15,0 0 1 0,3 6 1 16,3-1-2-16,6 2 1 16,18 1-1-16,-4-3 2 15,21 8-1-15,23-9 0 16,37-1-2-16,30 7 1 16,11 3 0-16,-34 7 1 15,-47 9-1-15,-38 2 0 16,-8 3 0-16,11-3-1 15,6 0 1-15,20 1-2 16,-5-1 2-16,-7 0-1 16,13-2 1-16,2 1 0 15,0 4 0-15,3 0 0 0,-5 0-1 16,-1 0 1-16,-6 0-4 16,1 0 4-16,-9 0-1 15,-12 0-1-15,6 0 0 16,-6 9 2-16,9-1-1 15,0 4 1-15,-3-4 0 16,5 6 0-16,16-5-1 16,-1 7 1-16,6-2 0 15,6 3 0-15,-6 1-1 16,0 2 1-16,-2-7 0 16,-7 5 0-16,-5-8 0 15,-4 5 0-15,-2-1 0 16,-3-1 0-16,-9 1 1 15,0-2-1-15,-5 2 3 0,-1-4 0 16,-8 3-3-16,-1-1 2 16,-5-2 0-16,-3 5-1 15,-6-4-1-15,-3 6 2 16,1 0-2-16,2 5 2 16,-3-2-2-16,0 3 4 15,3 2-4-15,3-3 2 16,-3 2-1-16,3-3-1 15,-3 4 3-15,-8-5-3 16,5 4-2-16,-14-5 2 16,-1 0-1-16,-2-1 1 15,0 2 3-15,-9-7-3 16,0 5-2-16,-6-7 2 16,-8 3-3-16,-4-3-3 0,-5 0-2 15,-3 3 7-15,-3 1 1 16,0 5 0-16,0-4 0 15,0 4 0-15,-14-1 2 16,-7 2 2-16,-2-1-4 16,-6-6 0-16,-6 3 2 15,-3-7-2-15,-11 7 1 16,-9-5 1-16,-3 5-2 16,-12-3 0-16,6 2 0 15,-5-1 0-15,-4-1 1 16,-5-5-1-16,-3 2 0 15,2-5 0-15,-8-1 2 16,3-2-2-16,0-1 0 0,5-2 2 16,-5 0-2-16,0 0 0 15,0 0-1-15,-6 0 1 16,6 0 0-16,-6 0 0 16,3 0 0-16,3-2 0 15,-1-5 0-15,7 2 0 16,-6 0 0-16,11-1 0 15,1 4 0-15,5 2 0 16,3-3 0-16,-5-3 0 16,19 1-1-16,-16-1-1 15,5-2 0-15,3 2-15 16,-3-3 11-16,0 0 4 0,14 3 2 16,1 1 0-1,11 3 0-15,-2-1 0 0,19 0-7 16,-5-3-28-16,9 0-38 15,2-1-117-15</inkml:trace>
  <inkml:trace contextRef="#ctx0" brushRef="#br0" timeOffset="6150.12">17289 5865 2499 0,'0'0'385'16,"6"0"-322"-16,-4 0-43 15,22 0 4-15,-1 3-2 16,9-1 3-16,11 2 124 16,1-3-32-16,5 3-75 15,4-4-25-15,2 3-5 16,-6-1 3-16,4-2 4 16,-4 4 3-16,-8 1-1 15,11-2-4-15,-11 5 1 0,11-2-5 16,-6 3-5-1,4-4-2-15,-7 0 5 0,1 4-5 16,-6-3 3-16,2 2-1 16,1-5 0-16,3 2 3 15,-9 1 0-15,5-3-5 16,1 0-1-16,5-1 2 16,-8-2-7-16,6 0 4 15,-1 0-1-15,1 0 0 16,0 0-1-16,2 0-1 15,-11 0 1-15,11 0-1 16,-2-2-1-16,0-6 1 0,-1 3-1 16,1 1 1-1,-7 1-1-15,4-3 0 16,6 4 1-16,-7-1 2 0,7 3-3 16,-12 0 0-16,5 0 5 15,4 0-2-15,-12 0 0 16,6 0 0-16,-6 0 2 15,5 0 7-15,1 0-1 16,-6 0-3-16,9 0-3 16,2 0-3-16,4 0-1 15,-9-6 1-15,-6-2 1 16,8 2-3-16,-8 0 1 16,0 1 1-16,0-1-2 15,0 1 3-15,-9 2-3 0,12 3 0 16,-3-3 0-16,9 3 2 15,2 0-1-15,-5-3-1 16,6 1 0-16,-1-4 0 16,7-1 0-16,-7 6 0 15,1-5 0-15,2 3 0 16,-5 0 0-16,0 0 1 16,-6 3-1-16,-3-2 4 15,2 2-1-15,7-3 0 16,3-1-3-16,-1 2 2 15,1-3 1-15,8-1-3 16,-2-1 0-16,-4 6-2 16,6-5 2-16,-8 0 1 15,2 1-1-15,-14-2 0 16,18 1 0-16,-7 1 3 0,1-3-3 16,0 2 0-16,-1 0 0 15,-8 0 1-15,6 5-1 16,-4-3 0-16,-2 4 2 15,6 0 1-15,-12 0-3 16,3-3 2-16,6 3-1 16,-6 0-1-16,0-2 0 15,-6 2 1-15,3 0-1 16,-3-4 0-16,-17 4 0 16,11 0-7-16,-14 0-3 15,-6-5-21-15,0 3-55 16,0-4-566-16</inkml:trace>
  <inkml:trace contextRef="#ctx0" brushRef="#br0" timeOffset="13200.01">5946 5820 937 0,'0'0'1210'0,"9"0"-967"15,5 0-205-15,6 0 33 16,-2 0 38-16,8-6-19 15,0 1-38-15,-8-1-14 16,5 2-4-16,-3 3-15 0,0-3 1 16,-5 4-4-16,8 0 23 15,-5 0 16-15,-7 0 16 16,15 0 121-16,-8 0-102 16,5 0-64-16,3 0-13 15,0 0-3-15,9 0 3 16,0 0-7-16,3 0-5 15,0 0-1-15,-1 0 5 16,1 0-4-16,-6 0 0 16,-3 0-1-16,-3 0 1 15,-11 0 0-15,8 0 0 16,-5 0 3-16,-4 0 1 16,-2 0 0-16,14 0 7 0,-9 0 8 15,9 0 1-15,6 0-13 16,0-2-1-16,9-4-7 15,-3 0 1-15,-6 4 2 16,3-2-3-16,5 4 0 16,-8 0 0-16,6 0-1 15,-9 0 1-15,0 0 1 16,3 0-1-16,0 0 1 16,3 0-1-16,-15 4 1 15,15 2 0-15,-12-1 2 16,-2 4-2-16,11-8 2 15,-15 3-3-15,9-2 1 16,6 2 2-16,-3-4-2 16,3 3 0-16,6-1 3 0,-9-2-1 15,12 3 0-15,-3 3-2 16,-6-4 1-16,-3 3-1 16,3-1 3-16,-6-1-3 15,-3-1 2-15,3 2 2 16,0-4 2-16,-8 0-3 15,2 0-1-15,3 0 0 16,-5 0 0-16,2 2 0 16,6-2 1-16,-3 0 4 15,9 3-4-15,0-1 0 16,3 2-1-16,6-1 0 16,5-1-2-16,1 1-1 15,-6 0 0-15,5 2 0 0,-8 0 0 16,-3-1 3-16,-1-1-3 15,-10-1 0-15,-1-2 0 16,0 4 3-16,-5-4-3 16,-1 0 3-16,-2 2 1 15,-1-2-1-15,4 0 4 16,-4 0 0-16,9 3-5 16,1-3 6-16,-4 0-8 15,0 0 7-15,4 0-2 16,-7 0-3-16,0 0-1 15,4 0-1-15,-1 0 0 16,-8 0 1-16,-1 3-1 16,-2-3 2-16,3 3-1 0,-1-3 1 15,-5 0 1 1,6 3-2-16,-12-3 2 0,8 0-3 16,-2 0 3-16,-6 0 0 15,0 0 1-15,0 0 0 16,0 0 1-16,0 0-5 15,0 0 0-15,0 8-26 16,-6-3-48-16,-2 1-295 0</inkml:trace>
  <inkml:trace contextRef="#ctx0" brushRef="#br0" timeOffset="15383.6">11446 5642 2968 0,'-12'0'294'0,"9"0"-234"0,-2 0-31 15,-10 0 9-15,6 0-10 16,1 0-12-16,-7 0-2 16,12 0 5-16,-20 0-1 15,8 0-4-15,-5 0-1 16,-6 0 6-16,0 0-1 15,-9 0-8-15,-3 0-5 16,-8 5-5-16,-1 4 3 16,-8-1-2-16,-3 1 0 15,-3-5-1-15,-6 3 1 16,9-1 0-16,-6 0 1 16,0 0 2-16,9-4 0 0,-9-2 0 15,9 0 2-15,-1 0-2 16,-2 0-1-16,3 0 3 15,6 0 4-15,-6-8-5 16,8-4 6-16,3-1-6 16,-8-5 2-16,12 4-7 15,2-5 3-15,-6 1-3 16,6-4 3-16,1 5-3 16,-1 0 2-16,0-5-1 15,6 5 2-15,0 0-3 16,9 6 0-16,3-1 1 15,2 4 1-15,7-1-2 16,-4 0 0-16,6 2 0 0,1 1 1 16,8-2 4-1,-6-3 1-15,6-2-3 0,0 6-3 16,0-7-3-16,0-3 3 16,14-1 0-16,12-2 3 15,3 1-1-15,3-1 2 16,9 1-4-16,0-1-2 15,14 6 1-15,-11-3-1 16,2 3 2-16,12 0 0 16,-8 2 1-16,2 1-1 15,3 0 0-15,3 2 0 16,3 1 0-16,3-1 0 16,0 3 0-16,3 4 0 0,8-5-2 15,-5 6 2 1,-9 1-1-16,9 0-2 0,-9 0 3 15,0 0 0-15,-6 0 0 16,3 0 0-16,-5 0 0 16,-4 0 2-16,-8 6-2 15,14-2-2-15,-12 7 2 16,-5 4-3-16,3 0 0 16,-1 1-1-16,-10 4 4 15,2 2 0-15,-6 4 2 16,6 5-2-16,-18-3 1 15,6-1-1-15,1 3 0 16,-10-3 0-16,4 4 0 16,-3-2 0-16,-10-3-3 15,13-1 3-15,-9 0 0 0,-6 0 0 16,0-5 0 0,0 0-1-16,0 0-3 0,0 0 4 15,-21-4 0-15,-5 1 0 16,-3-3 5-16,-11 0-5 15,-13 1 4-15,-2-8 1 16,-15 6-3-16,-2-6-1 16,8 1 8-16,6-8-2 15,5 6 0-15,19-6-7 16,10 0-2-16,1 0-24 16,20-8-71-16,3-11-2150 0</inkml:trace>
  <inkml:trace contextRef="#ctx0" brushRef="#br0" timeOffset="17929.7">30221 3168 3157 0,'0'18'228'0,"0"9"-197"16,0 10-22-16,0 12 3 16,0 8 5-16,6 2-10 15,8-1-1-15,-5 1-5 0,8-8 2 16,-17-2-3-16,0 2-36 15,0-19-150-15,0-11-278 0</inkml:trace>
  <inkml:trace contextRef="#ctx0" brushRef="#br0" timeOffset="18162.75">30578 3180 2813 0,'0'14'446'15,"0"11"-367"-15,0 12-19 16,0 8-4-16,0 4-22 0,0 7-16 16,0-8-18-16,0-1 0 15,0-6-14-15,0-8-45 16,0-8-215-16,-11-13-2378 0</inkml:trace>
  <inkml:trace contextRef="#ctx0" brushRef="#br0" timeOffset="18334.29">30308 3440 3071 0,'0'0'303'0,"0"0"-246"16,0 0-25-1,15 0-21-15,17 0 24 0,8 0-7 16,7 0-18-16,34 0-10 16,-11 0-24-16,-9 0-189 0</inkml:trace>
  <inkml:trace contextRef="#ctx0" brushRef="#br0" timeOffset="18522.28">30881 3493 3400 0,'0'0'129'16,"0"0"-113"-16,0 0-16 15,0 0-1-15,0 0-99 0,5 0-527 0</inkml:trace>
  <inkml:trace contextRef="#ctx0" brushRef="#br0" timeOffset="18934.55">31235 3225 3255 0,'0'0'257'16,"0"0"-211"-16,0 4-38 15,0 16-8-15,0 7 8 16,0 13-1-16,-3 8 1 16,3 3 2-16,-9 5-3 0,9-9-7 15,-5 2-1-15,5-13-6 16,-6-7-12-16,6-9-28 15,-9-15-29-15,6-5-166 16,-3 0-165-16</inkml:trace>
  <inkml:trace contextRef="#ctx0" brushRef="#br0" timeOffset="19163.73">31168 3240 2963 0,'0'-36'353'0,"0"-4"-197"15,6 5-69-15,14-1-42 16,-2 8-21-16,5 8-8 15,6 9-10-15,-3 5 3 16,6 6-8-16,3 0-1 0,-6 11-5 16,-6 20-12-1,1 1 2-15,-13 4-4 0,-11 4 4 16,0-5 4-16,-11 1 1 16,-21-5 3-16,-6-4-6 15,-12-4-8-15,-2 3-27 16,14-4-153-16,15-8-996 0</inkml:trace>
  <inkml:trace contextRef="#ctx0" brushRef="#br0" timeOffset="20600.99">30767 4003 2843 0,'0'-6'383'0,"0"1"-275"15,0-3-18 1,0-4-16-16,0 6-27 0,0-2-14 16,0 2-9-16,-17 1 1 15,-9 5-14-15,-9 0-11 16,0 11 6-16,-3 21 1 16,-8 6 0-16,11 12 0 15,3 3-4-15,9 3 3 16,11-3-6-16,12-2 6 15,0-8-2-15,6-3-3 16,23-13 1-16,9-4-2 16,14-10-14-16,29-13 6 15,-5 0-42-15,-9-1-132 0</inkml:trace>
  <inkml:trace contextRef="#ctx0" brushRef="#br0" timeOffset="20849.649">31261 3896 3257 0,'0'-8'311'0,"0"5"-268"16,0 3 4-16,-6 0-12 15,6 11-25-15,-11 32-6 16,-1 15 2-16,-8 27 13 15,-6 17-5-15,-3 3-5 0,-6 2-5 16,0-12-4-16,3-13-3 16,12-17-12-16,8-9-24 15,6-16-62-15,6-24-309 0</inkml:trace>
  <inkml:trace contextRef="#ctx0" brushRef="#br0" timeOffset="21142.96">31569 4187 3383 0,'0'-9'187'0,"0"4"-148"16,0-1 5-1,0 3-8-15,0 3-23 0,-6 0-12 16,-14 14-1-16,-3 17 3 15,-6 8 0-15,3 8 0 16,11-2-1-16,0-9-1 16,13-2-1-16,2-7 1 15,0-1-1-15,17-3 3 16,15-6-3-16,6-3-10 16,5-9 1-16,24-5-43 15,-3-8-87-15,-9-11-629 0</inkml:trace>
  <inkml:trace contextRef="#ctx0" brushRef="#br0" timeOffset="21352.3">32019 4170 3336 0,'0'0'264'0,"0"0"-236"15,0 0-4-15,0 17-7 16,0 14-3-16,0 11 3 15,0 3-7-15,0 0-5 16,0-2-5-16,0-4 0 16,0-5-3-16,0-3-26 15,-8 0-31-15,-1-6-66 16,-8-16-502-16</inkml:trace>
  <inkml:trace contextRef="#ctx0" brushRef="#br0" timeOffset="21524.96">31889 4367 2621 0,'0'-2'987'0,"0"2"-920"15,0 0-44-15,0 0 0 16,6 0-18-16,20 0-5 16,9 0 0-16,17 0 0 15,29 0-20-15,-5-4-87 16,-15-9-537-16</inkml:trace>
  <inkml:trace contextRef="#ctx0" brushRef="#br0" timeOffset="21753.26">32444 4229 3522 0,'0'6'100'15,"-3"7"-81"-15,3 7 2 16,0 9 5-16,0 4-10 16,0 4-10-16,0-3-6 15,0 2 0-15,0-1 0 16,0-4-8-16,-23-3-41 0,14-2-64 16,-9-16-284-16</inkml:trace>
  <inkml:trace contextRef="#ctx0" brushRef="#br0" timeOffset="21922.02">32284 4393 3464 0,'0'-2'148'16,"0"2"-117"-16,17-4-2 15,21 2-15-15,9 2-11 16,11 0-3-16,26 0-46 15,-23 0-92-15,-3-4-1400 0</inkml:trace>
  <inkml:trace contextRef="#ctx0" brushRef="#br0" timeOffset="23350.4">29884 3778 2822 0,'-9'0'443'16,"9"0"-350"-16,-3-9-23 15,3-1-3-15,-5 4-28 16,5-8-22-16,-18-1-5 16,15 1 6-16,-8-6-9 15,-7 0-1-15,-5-1 0 16,5-4-1-16,-11-5 2 16,-11-1-1-16,-1 0-1 15,-11-5-3-15,-1 2-1 16,1-2 3-16,-18-1 2 0,1 4 1 15,-1-2-2-15,-8 8-3 16,-4-1-2-16,-2 5-2 16,-18-1 0-16,6 3 0 15,-32-3 1-15,-23 5-1 16,-29-1 0-16,-9 6 0 16,21 3 0-16,37 8-1 15,38 3 1-15,15 0 5 16,5 0-5-16,-8 0 5 15,-12 6-4-15,-15 10-1 16,4 4 0-16,8 4 0 16,3 1 0-16,-6 2 1 15,12-2 2-15,-3 5-3 16,-6-3 0-16,3-2 0 0,-6 0 0 16,-3 4-2-16,-5-4 2 15,-3 4 0-15,-1-1 0 16,7-3 0-16,5-1 0 15,6-3 0-15,3 4 0 16,8-1 3-16,4-3-3 16,17 3 0-16,3-2 3 15,3 1 1-15,14-3-4 16,-6 2 0-16,13 0 0 16,2-4 1-16,8 4-1 15,-8-5 0-15,6-1 0 16,9-4 0-16,-4 2 1 15,7-9-1-15,5 1 0 0,-5 0 0 16,14-6-1 0,0 3-13-16,0-3-18 0,0 0-29 15,14 0-57-15,9-9-384 0</inkml:trace>
  <inkml:trace contextRef="#ctx0" brushRef="#br0" timeOffset="23852.97">25491 3420 2872 0,'0'0'368'0,"0"0"-299"16,0 0-38-16,0 0 13 15,0 0-6-15,0 0-7 16,0 0-3-16,-3 0 5 16,-12 0-11-16,-2 0-10 15,-6 0-3-15,2 11-1 16,-13 0 7-16,2 7-2 16,3-1-2-16,-6 7-3 15,-3-1-1-15,6 5 5 16,-9 1 1-16,12 2-2 15,-3 2-1-15,3 5-3 16,3-6-2-16,0 0-2 0,8-4-1 16,7-3 3-16,2-5 2 15,3-3 1-15,6-5-1 16,0-4-1-16,0 0 1 16,0 2 0-16,0-5 0 15,6 5-1-15,14 2 0 16,-2 2-2-16,20 3 3 15,5 2-7-15,15-1 3 16,3 4-3-16,15-7 0 16,5-1-8-16,24-14-30 15,-21 0-61-15,-8 0-531 0</inkml:trace>
  <inkml:trace contextRef="#ctx0" brushRef="#br0" timeOffset="28450.24">17036 3730 821 0,'-12'-11'1471'15,"-2"0"-1129"-15,-9-7-193 16,5 2 73-16,-8-4 0 0,3-2-125 15,-9 2-42 1,0-3-9-16,-6-3-1 0,-3-1-8 16,1 2-7-16,-7-4 2 15,1 1-5-15,-12-3-3 16,-3 0-5-16,-9 0-1 16,-6 0-3-16,1 2-3 15,-7 2-6-15,-2-3 6 16,0 5-6-16,-9 0-4 15,0 4 2-15,-12 1-4 16,-8-1 2-16,0 4-2 16,-6 4 4-16,2 4-4 15,-22 0 0-15,-15 1 1 16,-26 2-1-16,-6 6 1 16,26 0-1-16,0 0 0 0,44 0 0 15,17 8 0-15,24 1 0 16,-1 6 0-16,-5-4 0 15,-21 8-2-15,-2-2-1 16,-4 2 2-16,6 1 1 16,-2 1-1-16,-4 1 1 15,1 3 0-15,2 4 0 16,-8-1 0-16,2 3 2 16,4-3-2-16,-6 1 0 15,5-2-1-15,3-1 1 16,-2 2 0-16,2-6 0 15,-2 6 0-15,2-2 4 0,15-1-3 16,3-1-1-16,9 1 0 16,11-3 1-16,12-6 2 15,11 2-3-15,9-9 0 16,12 4 0-16,0-4 1 16,-3 0-1-16,5-1 0 15,4-3 1-15,-1 4-1 16,1-6 0-16,8 3-2 15,3-1-3-15,6-2-20 16,0-3-45-16,0-3-75 16,12-17-760-16</inkml:trace>
  <inkml:trace contextRef="#ctx0" brushRef="#br0" timeOffset="28951.23">11809 3188 2733 0,'-9'0'308'0,"3"0"-239"16,6 0-32-16,-8 0 45 16,5 0-14-16,-9 6-27 0,-5 9-5 15,2 7 10-15,-5 3 9 16,-9 9-11-16,-3 2-19 16,-6 8 10-16,-5-3-10 15,-1 8 3-15,-5-2-10 16,-4 4 1-16,1-9-3 15,11-3 1-15,9-4-3 16,0-10-3-16,21-5-3 16,-1-6-1-16,6 0-4 15,6-6 1-15,0 4-4 16,0 2 3-16,0-5-3 16,18 7 1-16,2-2 3 0,9 6-2 15,3 0-2-15,12-4 0 16,14 2 0-16,-6-5 0 15,21 1-1-15,-12-2-2 16,40-10-19-16,-13-2-44 16,-13 0-147-16</inkml:trace>
  <inkml:trace contextRef="#ctx0" brushRef="#br0" timeOffset="38783.49">21609 6553 1057 0,'-14'0'1750'0,"11"0"-1599"16,-9 0-111-16,-2 0 12 15,2 6 29-15,6-4-36 16,-8 4-21-16,-4-1 15 16,1-1 0-16,-4 1-4 15,-8 4-8-15,15-3 38 16,-18-1-11-16,9 0-25 16,-9-1-12-16,0 1-1 15,-9 1-5-15,6-1-3 0,3 4-4 16,-6-7 6-16,1 2 4 15,-7 1-4-15,1-2-2 16,-1-1 1-16,-5 2 3 16,-4-2-3-16,1 1 4 15,5 0-3-15,-8 0-2 16,6-3 0-16,-6 2-8 16,8-2 4-16,-2 0-4 15,-9 0 1-15,8 0 0 16,-8 0-1-16,3 0 6 15,6 0 5-15,-1 0-3 16,-5 0-1-16,-3 0-5 16,-3 0 0-16,-3 0 1 15,9-2-3-15,-12-9 0 16,6 2 1-16,3 0-1 0,3-5 1 16,5 1 3-16,7 0 5 15,-1-3-1-15,0 2-3 16,7-6-3-16,-13 7-2 15,7-5 0-15,-1 4 1 16,6-3-1-16,-5 1 0 16,-1-2 2-16,-8 1-2 15,5-3 0-15,1 1 0 16,-4 2 0-16,4-3 0 16,14 6 0-16,3-3 0 15,12 7 1-15,2-2 4 16,15 3 1-16,0-2-6 15,0-3 0-15,0 0 0 0,20-5-4 16,-5-2 3-16,11-1-2 16,6-1 1-16,9 1 1 15,5-2 1-15,6 3-3 16,9-4 3-16,3 1 0 16,12-1 0-16,-6 3 0 15,5-1-2-15,-11 3-3 16,9 4-1-16,-6-5 2 15,11 7 2-15,-2-5-1 16,-1 5 3-16,6 0 0 16,-11 3 0-16,23-1 0 15,-14 4 0-15,5 1 0 16,0 6 0-16,9-3-1 0,3 2 1 16,0 2 0-16,0-3-10 15,3 3-3-15,-6 0 0 16,0 0 2-16,2 0 0 15,-7 0 6-15,-1 0 2 16,-9 0 3-16,1 0-1 16,2 0 1-16,-11 0 0 15,-12 5 0-15,14 4 0 16,-16 5-1-16,2 0 1 16,-3 6 0-16,-9-6-1 15,10 5-1-15,-7-5 2 16,0 3 0-16,-2-4 0 0,-1 0 0 15,7-1 0 1,-10-1 0-16,-8 3-4 0,6-3 0 16,-12 0 3-16,-3 0-2 15,0 1 3-15,-5 0 0 16,2 2 0-16,-6-3-5 16,-2 5-4-16,-4-1 8 15,-5 1 1-15,0 2 0 16,0-2 0-16,-3-1 1 15,8 1 3-15,-11-2-1 16,0 3 1-16,0-5 5 16,0 2-2-16,0-3-1 15,0 1-1-15,0 1-1 16,-14 1 0-16,-4 3-1 16,-8-2 0-16,-6 1-3 0,3-1 0 15,-14 1 3-15,-7 8 0 16,-2-6 2-16,-12 2 1 15,-9 5 0-15,1 1-1 16,-15-3-2-16,8-1-2 16,-8 1 2-16,-6-3 0 15,6-4-3-15,0-4 1 16,-1-4-1-16,1-5 0 16,-6-3-2-16,6 0-6 15,-6 0-14-15,12 0-47 16,23-3-461-16</inkml:trace>
  <inkml:trace contextRef="#ctx0" brushRef="#br0" timeOffset="46178.74">14729 6172 2299 0,'17'0'725'0,"-8"6"-556"15,23-1-111-15,3 0-4 16,0 4-17-16,17-3-14 16,3 5-10-16,9-2-12 15,-3-3-1-15,12-1 0 0,0-1-11 16,-7 0-5-16,-5 0-52 15,-8-4-100-15,-18 0-454 0</inkml:trace>
  <inkml:trace contextRef="#ctx0" brushRef="#br0" timeOffset="46902.09">14964 6017 1300 0,'-8'0'825'0,"5"0"-612"15,3 0-52-15,-15 0 77 16,7 0-56-16,-1 0-31 16,3 3-53-16,-9 2-6 15,4 1-11-15,-4-1-33 16,7 4-22-16,-7-4-3 15,-2 5 3-15,-4 0-2 16,4 0 3-16,-3 1-4 0,-1 3-1 16,-5-2 6-16,11 1-8 15,-5-1-8-15,3-4-1 16,5-1-1-16,3-1-3 16,4-2-3-16,5-1 0 15,0-3 4-15,0 0 5 16,0 0 6-16,0 0-4 15,0 0 0-15,0 0 1 16,0 0-8-16,0 0-1 16,0 0-2-16,5 0-3 15,4 2-2-15,3 9 0 16,11 9 0-16,-3 11 0 16,12 0-1-16,-8 3-1 15,13 5-25-15,-8-9-46 0,-3-12-259 16</inkml:trace>
  <inkml:trace contextRef="#ctx0" brushRef="#br0" timeOffset="59074.91">20828 6525 3096 0,'0'9'138'16,"0"2"-116"-16,0 9 17 15,-9 5 6-15,9 6 42 16,-6 5-44-16,0 3-16 16,0 4 0-16,1 2-7 0,-4-2-6 15,6-1-8 1,-3-2-5-16,-3-10 2 0,1-5-3 15,5-5-5-15,3-3-33 16,-12-9-33 0,6-8-186-16,6 0-2471 0</inkml:trace>
  <inkml:trace contextRef="#ctx0" brushRef="#br0" timeOffset="59535.97">20801 6527 2970 0,'0'0'356'0,"0"0"-291"16,-5 0-51-16,-7 0 9 16,-3 18-1-16,4 2-7 15,-7-4 7-15,4 4 4 0,8-9-2 16,0-2-4-1,0-4-8-15,6-5-2 0,0 0 5 16,0 0 4-16,6 0-4 16,6-5 2-16,14-12-17 15,6-3-13-15,-3 1 6 16,-3 5-4-16,0 8 7 16,-8 6-1-16,-1 0-5 15,-11 16-14-15,9 33 2 16,-4-4-32-16,-2-9-163 0</inkml:trace>
  <inkml:trace contextRef="#ctx0" brushRef="#br0" timeOffset="60095.56">21749 6584 2898 0,'-9'3'549'0,"3"7"-500"16,0 8-35-16,6 8 40 16,-14 14 3-16,8 6-15 15,3 9-8-15,-11-3-11 16,5 3-6-16,0-2-5 15,3-11-5-15,-11-5-4 16,14-12-1-16,-3-2-2 16,-8-15-14-16,11-8-35 15,-6 0-73-15,3 0-387 0</inkml:trace>
  <inkml:trace contextRef="#ctx0" brushRef="#br0" timeOffset="60472.9">21679 6576 3057 0,'-6'-4'415'16,"6"2"-374"-16,-12 2-32 15,1 0 26-15,8 0-12 16,-9 0-19-16,1 14-4 15,-10 3 1-15,10-3 0 16,-1 0 2-16,-2-6 0 16,14-2 2-16,0-3-2 15,0-3 4-15,0 0 0 0,2 0-7 16,25-3 12 0,13-14-12-16,-2-3-2 0,3-2-2 15,-1 8-4-15,-8 3 5 16,-14 11 3-16,2 0-7 15,-8 2 5-15,-12 24 2 16,6 2 18-16,-6 3-8 16,5 0-10-16,1 0-19 15,3-12-79-15,-3-7-2158 0</inkml:trace>
  <inkml:trace contextRef="#ctx0" brushRef="#br0" timeOffset="61649.65">13073 4904 3269 0,'0'2'212'0,"-12"9"-174"16,4 6-24-16,-4 11 17 0,-5 15 0 15,-4 8-8-15,4 6-1 16,-9 1-6-16,5 4 8 16,4-2-9-16,-1-7-6 15,-5-4-9-15,14-13 0 16,-2-6 1-16,-4-4-1 16,9-6-2-16,1-6-24 15,-1-11-35-15,-3-1-58 16,0-2-317-16</inkml:trace>
  <inkml:trace contextRef="#ctx0" brushRef="#br0" timeOffset="61989.289">12733 5307 3213 0,'0'0'206'16,"0"0"-151"-16,0 0-16 16,0 0-4-16,0 0-20 15,14 21 2-15,-8 5 10 16,3 9-1-16,8 4-7 16,-5-2-12-16,0-1-3 15,-4-2 1-15,1-3 1 0,0-6 4 16,-3-5 3-16,-1-5-9 15,-5-8 1-15,6-3 2 16,0-4 4-16,3 0 2 16,2 0 1-16,16-4-6 15,5-15-8-15,29-18-1 16,-6 3-36-16,-3 1-87 0</inkml:trace>
  <inkml:trace contextRef="#ctx0" brushRef="#br0" timeOffset="72107.98">24785 6601 3002 0,'0'0'348'0,"0"0"-273"16,0 0-55-16,0 0-6 0,0 3-1 16,0 3-5-16,0 10 1 15,0 4 9-15,-6 11 7 16,-3 9 29-16,1 5-16 16,-16 12-10-16,16 3-6 15,-7 6-4-15,4-2 1 16,5 2-11-16,0-5-2 15,-3-5-6-15,6-11 0 16,3-5 1-16,0-11-1 16,-8-9-1-16,8-3-21 15,0-9-21-15,0-8-46 16,-6 0-191-16,6 0-1359 0</inkml:trace>
  <inkml:trace contextRef="#ctx0" brushRef="#br0" timeOffset="72514.26">24509 7095 3085 0,'0'-4'241'0,"0"4"-175"15,0 0 6-15,0 0-7 0,0 0-33 16,0 0-17 0,0 4-6-16,0 12 12 0,0 9 7 15,9 6-12-15,-4 4-8 16,7 0-1-16,-9 1-1 16,6-3-2-16,-1-5 1 15,-2-8-3-15,-6-1-2 16,6-10 3-16,-6-1 4 15,0-5 1-15,0-3 2 16,3 0 2-16,-3 0 0 16,9 0-3-16,-4 0-1 15,7 0-1-15,14-3-1 16,3-8-4-16,12-11-2 0,5-1-20 16,27-17-36-16,-18 7-105 15,-5 5-2198-15</inkml:trace>
  <inkml:trace contextRef="#ctx0" brushRef="#br0" timeOffset="87519.62">6570 8437 2901 0,'0'0'312'0,"0"0"-243"15,0 0-43-15,0 0-3 16,0 0 58-16,9 0-16 15,-3 0-29-15,6 0-15 16,-1 0-6-16,1 0 1 16,2 0-6-16,1 0-3 15,8 0 3-15,3 0-1 0,3 0 4 16,6 0-4 0,6 0-5-16,2 0-4 0,10 6 3 15,2 2-2-15,0-3-1 16,15-2 3-16,-9 3-3 15,14-6 0-15,-8 0 0 16,12 0 0-16,-4 0 0 16,1 0 0-16,-1 0 1 15,-2 0-1-15,8 0 0 16,-5 0 1-16,-6 0-1 16,5 0 0-16,-11 0-1 15,9 0 1-15,-9 0 0 16,5 0 1-16,7 0-1 15,-9 0 0-15,2 0 0 16,1 0-3-16,-6-3 3 0,3 0 0 16,3 0 3-16,-9 0-3 15,3 1-1-15,5-2 1 16,-8 4-1-16,3 0 1 16,-8 0 0-16,-1 0 0 15,9 0 3-15,-15 0 0 16,-2 0 0-16,2 0 1 15,-14-2 2-15,3-4 4 16,-6 4-3-16,-1-4 1 16,-16 0 2-16,11 4-1 15,-11 2-3-15,-1-3 0 16,-11 3-2-16,6 0-4 16,-9 0 0-16,0 0-17 0,-26 0-54 15,-3 0-224-15</inkml:trace>
  <inkml:trace contextRef="#ctx0" brushRef="#br0" timeOffset="89904.8">8148 8278 3085 0,'-3'-1'246'0,"-11"-4"-191"15,8 4-40-15,-6-3 3 16,12 4 6-16,-6 0-10 15,-2 0-7-15,-1 0-4 16,6 4 2-16,-14 15-2 16,-4 8 1-16,-2 13 4 15,-3 5 9-15,-6 9 4 0,0 8 8 16,-6 11-10-16,9 10-6 16,3 4-2-16,9 3-2 15,8 7-1-15,3-6 4 16,6 3 0-16,0 3 2 15,6-7 2-15,14 0 0 16,-2-3-2-16,8 0-5 16,0-1-1-16,3-8 2 15,3-2-2-15,0-5-1 16,-3-7-3-16,3-1 0 0,-3-5-4 16,-3-1 5-1,3-6-2-15,-6-6 1 0,-2-8 0 16,-7-3-2-16,10-9 1 15,-16-3-2-15,7-7 2 16,-9-1 0-16,8-2-1 16,-8-4 1-16,6-1 0 15,-9 3-1-15,5-5-1 16,-8 0-1-16,9-1 3 16,-9-3-3-16,0-1 1 15,0 5-1-15,0-5 0 16,0 0 1-16,0 1-1 15,0-1 0-15,0 4 0 0,0-4 0 16,0 0-3 0,0 0 1-16,0 0 2 0,0 0 0 15,0 0 0-15,0 0 0 16,0 0 0-16,0 0 0 16,-17-4-2-16,2-9-3 15,-5-1 0-15,-4-4 0 16,-5-1-1-16,0 1 2 15,0-3 1-15,-3 1 3 16,6-1 0-16,-6 6-1 16,6 0 1-16,9 4-1 15,-7-1 1-15,10 6 0 16,2 6 0-16,6 0 0 16,6 0 0-16,0 0 0 15,0 0 0-15,0 0 0 0,0 0 0 16,0 0 0-16,0 0 1 15,0 0-1-15,12 12 3 16,-3 5 1-16,14 5-2 16,3 3 0-16,3 1 1 15,3 3 0-15,-6-3 2 16,6-1-4-16,-9-5-1 16,4-5 0-16,-10 0 2 15,3-4-2-15,-8-6 4 16,0 2-2-16,-7-5 2 15,10 1-2-15,-9-3 0 16,0 0 1-16,-3 0 1 0,5 0 1 16,7-13 3-16,-9-17-3 15,5 0-2-15,4-12-3 16,-12-7 0-16,11 4-9 16,-8-6-8-16,3-5-9 15,8 14-61-15,-5 9-280 0</inkml:trace>
  <inkml:trace contextRef="#ctx0" brushRef="#br0" timeOffset="105619.61">21089 11163 2276 0,'0'0'324'0,"9"0"-211"16,-9 0 13-16,0 0 53 15,6 0-46-15,-6 0-80 16,0 0-14-16,0 0 2 15,0 0-12-15,0 0 54 16,0 0-12-16,3 0-28 16,-3 0-13-16,0 0-3 15,0 0-4-15,0 0-11 16,8 0-4-16,4-3 0 16,-6 3-4-16,14 0 1 15,6 0-1-15,-3 0-1 0,9 0 1 16,6 0 1-16,-3 0-3 15,6 0 2-15,5 0-2 16,6 0-1-16,1 0-1 16,-4 0 0-16,-2 0 1 15,-1 0 1-15,-5 0-2 16,-1 0 0-16,-2 0 0 16,-3 0 0-16,-3 0 0 15,3 0 0-15,-6 0 1 16,3 0-1-16,0 0 0 15,-6 0-1-15,-6 0 1 16,7 0 0-16,-1 0 0 16,0 0 1-16,0 0-1 15,-3 0 0-15,3 0 1 0,1 0-1 16,-7 0 0-16,6 0 0 16,6 0 0-16,-6 0 0 15,3 0 0-15,0 0 1 16,-5 0-1-16,2 0 0 15,-3 0-1-15,3 0 1 16,0 3 0-16,-5 1 0 16,10-4 0-16,-4 2 0 15,2 1 0-15,3-1 0 16,3 2 0-16,-9 2 0 16,-6-4 0-16,9 1 1 0,-12 0-1 15,10-1 0 1,5 2 0-16,-9-4 0 0,9 2 0 15,0 1 0-15,0 3 0 16,0-3 0-16,0-1 0 16,0 1 0-16,0 0 0 15,8 0 0-15,-8-1 0 16,6 2 0-16,-15-3 0 16,12 3 0-16,-3 1 0 15,3-1 0-15,3 1 0 16,-1 1 0-16,7-3 0 15,0-1 0-15,-1-2 0 16,4 3 0-16,-1-3 0 16,-8 0 0-16,6 0 0 15,-7 0 0-15,-2 0 0 0,6 0 0 16,-3 0 0-16,-6 0 0 16,0 0 0-16,-1 0 0 15,4 0 0-15,3 3 0 16,-6-3 0-16,6 0 0 15,-9 0 0-15,0 0 0 16,3 0 0-16,-6 0 0 16,0 0 0-16,0 0 0 15,1 3 1-15,-4-3-1 16,3 0 2-16,0 0-1 16,3 0-1-16,-3 0 3 15,6 0-1-15,6 0-2 16,-9 0 3-16,3 0-2 0,0 0 1 15,3 0-2 1,0 0 0-16,-3 0 3 0,-3 0-3 16,3-3 0-16,0 3 0 15,0-3 0-15,-3 0 1 16,6 3-1-16,5 0 1 16,-2 0-1-16,0 0 0 15,0 0 0-15,-7 0 0 16,7 0 1-16,-6 0 1 15,3 0 0-15,-6-2 1 16,12 2-1-16,-9-3 2 16,0 0-2-16,6 3-1 15,-9-3-1-15,0 3 1 16,3-3-1-16,2 3 0 0,4 0 1 16,-6-2-1-16,-3 2 1 15,3 0 0-15,-6 0-1 16,6 0 0-16,-3-4 0 15,3 4 1-15,-3 0 1 16,12 0-2-16,-3 0 4 16,0 0 7-16,11 0-2 15,-8 0 0-15,11 0-3 16,-3 0-1-16,-2 0-2 16,-18 0-3-16,9 0 0 15,-12 0 1-15,6 0 1 16,-9 0-2-16,3-5 2 15,6 1 0-15,-12 3-2 0,15-3 2 16,-3-1 2 0,-6 2-2-16,-5 0 0 0,5 3 0 15,-6 0 1-15,1 0-1 16,-4 0 1-16,-5 0-1 16,2 0 2-16,-2 0-3 15,-1 0 1-15,1 0 1 16,3 0 4-16,-10 0-2 15,10 0 1-15,-3 0 0 16,-7 0-2-16,13 0 0 16,-4 0-2-16,4 0 0 15,2 3 3-15,0 0-2 16,12-3 1-16,-5 0 1 16,2 0 2-16,-3 0-2 0,3 0 1 15,-12 0 0-15,1 0 1 16,2 0-3-16,-11 0-2 15,2-3-1-15,-5 0 3 16,-6 1-2-16,0 2-2 16,0 0 0-16,0 0-4 15,0 0-14-15,-46-7-27 16,5 0-43-16,-11-2-888 0</inkml:trace>
  <inkml:trace contextRef="#ctx0" brushRef="#br0" timeOffset="108617.43">25288 10396 2729 0,'0'-4'281'16,"0"-1"-209"-16,0 0 48 15,0-1-15-15,0 0-41 16,0 2 54-16,0-1-21 16,0-5-60-16,0 0-13 15,0-2 1-15,11-2-10 16,7-3-5-16,8-2-5 16,9-5-3-16,17-1 1 0,9-3-3 15,17 0 0-15,4-3 0 16,11 2-1-16,26-2 0 15,38-3 1-15,32-7 0 16,14-1-1-16,-6 7-1 16,-19 10-1-16,-18 8-2 15,-15 0-3-15,-3 3-4 16,-23 2 0-16,-26 2 4 16,-17 4 3-16,-6-3 0 15,11-2 1-15,6 0 0 16,0-1-4-16,-11 4 0 15,-12 3 4-15,-18 5 4 16,1-4-3-16,-15 4 3 0,-15 0 0 16,0 0 0-16,-8 0 0 15,-3 0-4-15,-6 0-52 16,-6 0-63-16,-5-9-829 0</inkml:trace>
  <inkml:trace contextRef="#ctx0" brushRef="#br0" timeOffset="108970.14">27812 9558 2713 0,'0'-5'664'0,"0"5"-599"15,0 0-43 1,6 0 18-16,12 0-12 0,14 0-19 15,5 0-5-15,1 10 1 16,0 5-2-16,-9 2 0 16,3 3-3-16,0 4 1 15,-15-5 2-15,4 7 0 16,-4-1 4-16,-2 0-3 16,-13-5-3-16,7 0 8 15,-9-3-3-15,0-3 14 16,-9 2 3-16,-25 1-9 15,-19 3 5-15,-14-1-2 0,-11-1-10 16,5 1-3 0,4 1-4-16,19 3-32 15,27-3-104-15,3-6-1342 0</inkml:trace>
  <inkml:trace contextRef="#ctx0" brushRef="#br0" timeOffset="113303.64">28806 8913 2926 0,'0'-6'190'16,"0"0"40"-16,0-4-76 16,0-4-98-1,0 5-14-15,0-3-9 0,0 4-2 16,-12 1-12-16,-2 3-9 16,-4 4-6-16,-5 0-4 15,-9 0 0-15,-11 19 0 16,-1 11 0-16,-2 8 0 15,2 5 0-15,3 8 1 16,18 0-1-16,6-1 1 16,2 0-1-16,15-7 0 15,0 2-1-15,9-6-4 16,14-2 4-16,12-5-1 0,3-7 2 16,2-3 0-16,7-1 0 15,-9-2 0-15,-9-8 1 16,-3 4-1-16,-15-5 0 15,-2-1-4-15,-9 5 4 16,0 6 0-16,0 6 2 16,-20 12 4-16,-6 11-3 15,0-2-3-15,8 2 3 16,4-4-3-16,11-6 0 16,3-2 0-16,0-7-1 15,11-4-2-15,21 3-4 16,6-4 7-16,11 1 0 15,-5 1-3-15,-9 8-1 0,0 6-5 16,-18 8-3 0,-11 12 12-16,-6 13 0 0,-6 8 18 15,-11 4 4-15,-9 2-1 16,8-9-4-16,12-3-2 16,6-12-3-16,15-7-6 15,37-8-6-15,18-13-3 16,17-11-6-16,70-25-35 15,-26 0-56-15,-12-30-541 0</inkml:trace>
  <inkml:trace contextRef="#ctx0" brushRef="#br0" timeOffset="115487.34">29314 9116 2312 0,'0'0'522'0,"0"0"-389"16,0 0-62-16,0 0-25 15,6 0 261-15,-6 0-149 16,6-6-98-16,-3-2-24 16,-3 0-1-16,9 2-16 15,-9 1-7-15,0-1-4 16,0 3-5-16,-12 3 0 15,-5 0-3-15,-9 0-10 16,-6 3-5-16,3 17 6 0,-6 2 6 16,17 6-4-1,4-2-10-15,14 0-3 0,0-1 3 16,20-4 6-16,18 3 4 16,0-5 4-16,5-1-1 15,1 1-3-15,-12-5 1 16,-6 4 3-16,-9-8-1 15,-11-1-13-15,-6-1 13 16,0 1 4-16,-12 0 8 16,-20 4-3-16,-5 0-5 15,8-4-16-15,-15-9-33 16,18 0-69-16,14-4-530 0</inkml:trace>
  <inkml:trace contextRef="#ctx0" brushRef="#br0" timeOffset="115846.3">29547 9255 1878 0,'0'0'1435'0,"0"0"-1368"16,0 0-47-16,12-10 5 15,5-4-25-15,3-5-6 16,-2-9-28-16,-4 3-16 16,-2-1 16-16,-6 3 12 0,-6 1 22 15,0 11 1-15,0-1 61 16,-6 10-8-16,-14 2-23 16,8 0-16-16,-8 11-9 15,2 17 2-15,7 6 0 16,5 5-1-16,0-2 1 15,6-6-7-15,6-5-1 16,11-14 3-16,15-11-3 16,6-1 7-16,11-31-7 15,-5-8-59-15,-6-4-385 0</inkml:trace>
  <inkml:trace contextRef="#ctx0" brushRef="#br0" timeOffset="116037.459">29817 8862 3442 0,'0'0'146'16,"-3"0"-111"-16,3 9-11 15,0 17-8-15,0 9-6 16,0 8-2-16,3 8-4 16,15-3-3-16,-7-6-1 15,1-8-28-15,-3-3-38 16,-9-8-55-16,0-15-400 0</inkml:trace>
  <inkml:trace contextRef="#ctx0" brushRef="#br0" timeOffset="116161.75">29675 9116 3189 0,'0'-8'344'16,"0"-1"-303"-16,14-2-13 16,12 0-3-16,12-6-17 15,12 2-8-15,19-4-40 16,-8 0-81-16,-8 5-681 0</inkml:trace>
  <inkml:trace contextRef="#ctx0" brushRef="#br0" timeOffset="116770.3">30442 8930 3529 0,'0'0'143'15,"-6"0"-109"-15,-3 0-16 16,9 8-4-16,0 10-8 16,0-1-3-16,0 4-3 15,0-3 0-15,0-4 0 16,15-6-6-16,-9-4-11 16,-1-4-1-16,-2 0 8 15,-3 0 3-15,0-20-10 16,0-5-13-16,0-5 1 15,-8 11 28-15,-13 5 1 16,10 6 13-16,-10 8-2 16,13 0-2-16,-10 0-6 15,15 2-3-15,3 10 0 0,0 1-6 16,0-4-2-16,26-5-9 16,9-4-7-16,12-4-3 15,-7-24-15-15,13-15-64 16,-18-3-229-16,-1-6-175 15,-16 4 510-15,-18 3 202 16,0 11 251-16,0 8-259 16,-12 10-60-16,-2 7-50 15,8 9-41-15,0 0-27 16,0 24-13-16,6 22-3 16,0 20 0-16,6 13 1 15,14 8 1-15,1 3-2 16,11-8-5-16,-6-14-14 15,9-17 11-15,-18-18-1 0,9-19-7 16,-8-14 14-16,-1 0 2 16,-2-25 10-16,-9-20-6 15,-6-14-4-15,-6 0 0 16,-26 3 6-16,-12 12 0 16,-8 13-6-16,-9 29-21 15,9 2-50-15,11 0-486 0</inkml:trace>
  <inkml:trace contextRef="#ctx0" brushRef="#br0" timeOffset="117452.61">29620 10018 3375 0,'0'-6'211'0,"0"2"-168"16,0-6 6-16,0 5-12 15,14 3-27-15,9-2-7 16,9 4-3-16,6 0-3 16,-3 21-1-16,6 4-8 15,-9 5 6-15,-18-1-8 16,4-3 3-16,-13-4 7 16,-5-8 4-16,0 0 3 15,-5-8 0-15,-16-6 2 16,10 0 2-16,-7-11-2 0,9-20-5 15,9-9-1-15,0-3-24 16,9-8-21-16,14 10-54 16,4 10-302-16</inkml:trace>
  <inkml:trace contextRef="#ctx0" brushRef="#br0" timeOffset="117905.04">30090 10134 1290 0,'0'-11'2196'16,"0"0"-2135"-16,0-3-49 15,0-6 23-15,12-5-35 16,8-4-40-16,-5 2 8 16,8-3 6-16,-17 5-6 15,-3 5 8-15,-3 6 9 16,0 6 15-16,-9 5 35 15,-14 3-5-15,8 0-14 16,-5 17-3-16,0 9-6 0,11 5-1 16,9 2-2-16,0 1-4 15,0-3 0-15,23-6-5 16,9-7-8-16,9-11-6 16,5-7-16-16,6 0-10 15,15-30-85-15,-9 0-232 16,-8-1-1492-16</inkml:trace>
  <inkml:trace contextRef="#ctx0" brushRef="#br0" timeOffset="118384.05">30523 9908 2656 0,'0'-5'684'15,"-9"2"-565"-15,-2 3-14 16,-10 0-45-16,7 0-30 0,-6 0-17 16,-1 21-8-1,10-6-5-15,5 2 0 0,0 3-6 16,6-6-9-16,0 1-9 15,0-7-16-15,6-6-13 16,5-2 6-16,10 0 2 16,-7 0 6-16,4-2 11 15,-10-6 19-15,7-1 9 16,-9 7 20-16,-6-2 2 16,0 4-10-16,9 0-5 15,-7 0 1-15,13 0 4 16,-3 0-2-16,8 0 0 15,-3 0-6-15,4 0 2 16,-4 0-2-16,3-8-4 16,-8-18 5-16,8-1-5 0,-14-16-1 15,-6-4 1-15,0-4 0 16,0-9 0-16,-6-5 1 16,-20 3 36-16,-6 3 3 15,6 11 17-15,9 17 5 16,5 12-16-16,6 15-25 15,-2 4-15-15,8 15-6 16,0 24-4-16,14 23 2 16,9 8 2-16,1 7 0 15,10-7-11-15,4-10-12 16,0-15-26-16,17-25-34 16,-20-12-46-16,6-8-975 0</inkml:trace>
  <inkml:trace contextRef="#ctx0" brushRef="#br0" timeOffset="118582.83">31104 9646 1360 0,'0'0'2249'0,"0"7"-2176"15,0 0-60-15,0 8-4 16,0 1 3-16,18 8-3 15,-4 1-5-15,-2-4-4 16,-3-3-2-16,2-1-36 16,-11-12-81-16,0-5-485 0</inkml:trace>
  <inkml:trace contextRef="#ctx0" brushRef="#br0" timeOffset="118713.7">31032 9480 3409 0,'0'0'107'0,"0"0"-107"16,11 11-41-16,4 3-161 0</inkml:trace>
  <inkml:trace contextRef="#ctx0" brushRef="#br0" timeOffset="119280.53">31235 9598 3339 0,'0'3'258'16,"0"4"-239"-16,9 0-8 16,2 13 5-16,-2-2-6 15,8 7-5-15,1-6-5 16,-12-1 0-16,2-4 2 16,-2-3-2-16,-6-5-6 15,3-1 0-15,-3-5 1 16,0 0 5-16,0 0 0 15,0-11-5-15,9-18-11 16,-9 2-11-16,11-3 19 16,4 9 7-16,-9 3 1 15,5 6 0-15,1 7 0 0,3 5 0 16,2 0-3-16,-2 0 3 16,2 11 1-16,-2 1 7 15,8 2-2-15,-6-3-6 16,-2-4 1-16,-4-6-1 15,-5-1 0-15,6 0 0 16,2 0 4-16,-8-14 1 16,3-11-5-16,8-6 0 15,-11 0-3-15,0 5-11 16,-6 7 2-16,0 5-2 16,0 11 14-16,0 3 0 15,0 0 0-15,-6 0-8 16,0 20 4-16,-11 0 3 15,17 6-4-15,0-7-14 16,0-5-5-16,29-3-19 0,0-9 22 16,-3-2 8-16,6 0 12 15,-12 0-3-15,-11 0 4 16,6 0-1-16,-15 0 1 16,0 0-23-16,0 5 2 15,-18 6 10-15,-5 3-73 16,8-3-217-16</inkml:trace>
  <inkml:trace contextRef="#ctx0" brushRef="#br0" timeOffset="119487.45">31665 9088 3413 0,'0'0'156'16,"12"0"-133"-16,-1 22-17 15,7 18 11-15,8 9 5 16,6 7-4-16,-12 1 3 16,3-2-5-16,-5-4-12 15,-4-9-4-15,-11-5-33 16,-3-11-38-16,0-13-208 0</inkml:trace>
  <inkml:trace contextRef="#ctx0" brushRef="#br0" timeOffset="119637.32">31694 9396 3557 0,'0'0'111'0,"0"0"-89"0,12-3-6 16,20-14-16-16,14-8-34 16,1-1-67-16,-10 3-499 0</inkml:trace>
  <inkml:trace contextRef="#ctx0" brushRef="#br0" timeOffset="119894.31">31921 9325 3219 0,'0'0'262'0,"3"2"-189"16,11 2-1-16,4 2-20 0,8 2-9 16,3 5-20-1,3 1-11-15,3 4-7 0,-15-1-5 16,9 0-3-16,-17-6 3 15,-7 0 0-15,1-5 0 16,-6-1 0-16,0-5 0 16,0 0 2-16,0 0 2 15,-6 0 1-15,1-16-1 16,-7-7-4-16,12-8-11 16,0-4-24-16,0-10-28 15,12 13-98-15,14 0-1195 0</inkml:trace>
  <inkml:trace contextRef="#ctx0" brushRef="#br0" timeOffset="120039.77">32409 9372 3590 0,'0'0'130'15,"0"0"-106"-15,9 0-24 16,14-7-13-16,-12-13-176 0</inkml:trace>
  <inkml:trace contextRef="#ctx0" brushRef="#br0" timeOffset="126140.3">30683 10345 3175 0,'-9'-8'460'0,"-8"2"-393"16,8 4-39-16,9 2 6 15,-6 0-12-15,6 0-9 16,0 0-9-16,0 2-4 16,0 28-2-16,0 5 2 15,12 21 0-15,2 13 2 16,-2 13 3-16,-3 3-1 15,-1 2-2-15,7 0 2 16,-12-3-4-16,6-8 3 16,-4-8-2-16,1-11-1 15,-6-10 0-15,6-12-9 16,3-10-5-16,-9-11-10 16,0-6-15-16,0-8-35 0,0 0-36 15,0 0-93-15</inkml:trace>
  <inkml:trace contextRef="#ctx0" brushRef="#br0" timeOffset="126711.27">30561 11135 2598 0,'0'0'695'16,"0"0"-601"-16,0 0-37 0,0 0 10 16,0 0-19-16,0 0-17 15,0 0-14 1,6 9 11-16,11 1-2 0,1 5-6 15,2 5-5-15,6-4-2 16,6 4-5-16,-9 0 5 16,3-3-1-16,1 3-5 15,-16-6-2-15,7 0-2 16,-10-5 1-16,-2-4 1 16,-3-2-1-16,-3-1 0 15,9-2 0-15,-9 0 2 16,6 0 2-16,5 0 2 15,4-8-1-15,8-14-2 0,9-15-7 16,6-2-6 0,29-31-20-16,-6 13-55 0,-3 3-516 15</inkml:trace>
  <inkml:trace contextRef="#ctx0" brushRef="#br0" timeOffset="128414.07">29413 12254 2845 0,'0'-2'666'0,"-6"-3"-600"16,6 1-31-16,0 4 18 15,0 0-30-15,0 6-19 16,0 25-2-16,12 12 8 16,3 13 5-16,-7 4-3 15,-2 2-5-15,12-7-1 16,-13-4-3-16,-5-3-2 16,0-14-1-16,0-5 0 15,3-13-19-15,-3-5-30 16,9-11-55-16,-9-19-23 0,0-12-335 15</inkml:trace>
  <inkml:trace contextRef="#ctx0" brushRef="#br0" timeOffset="128767.04">29428 12254 3194 0,'-9'-7'215'16,"9"-2"-154"-16,0 4 25 16,0 1-23-16,0 4-35 15,0 0-28-15,9 23 3 16,2 8-3-16,16 11 10 15,-4 6-5-15,3-6-2 16,-3-3-1-16,-2-10-2 16,-10-9 2-16,4-7-2 15,-4-8-7-15,-5-5-5 16,6-6 2-16,8-32 8 16,-8-15-25-16,14-15-9 0,-9-5 1 15,1 5 6-15,-4 11 20 16,-2 25 9-16,2 12 14 15,-8 20 19-15,3 0-18 16,5 37-1-16,-2 13 17 16,8 11-7-16,-11 8-13 15,14-5-8-15,-5-5-2 16,-4-8-1-16,-2-14-5 16,8-6-19-16,-8-5-58 15,0-19-261-15</inkml:trace>
  <inkml:trace contextRef="#ctx0" brushRef="#br0" timeOffset="129172.5">30297 12376 3339 0,'-6'-14'184'0,"-3"2"-156"16,6 4 19-16,-3-3-13 15,0 5-22-15,-11 6-8 16,3 0-4-16,-13 3 0 16,4 19 0-16,-3 7 0 0,0 5 0 15,0-7-3 1,14 3-6-16,6-9-9 0,6-7-13 15,0-3-21-15,6-6-18 16,14-5-15-16,12 0-26 16,-11-12 8-16,5-2 51 15,-6-4 52-15,-8 11 43 16,-3 1 100-16,-4 2-58 16,1 4-49-16,-3 0-16 15,3 0-9-15,11 6-10 16,1-1-1-16,8-5-15 15,6 0-161-15,-12 0-1746 0</inkml:trace>
  <inkml:trace contextRef="#ctx0" brushRef="#br0" timeOffset="129405.04">30497 12274 3269 0,'-6'-2'250'0,"-3"-1"-198"16,9 0 5-16,-2 3-10 15,2 0-31-15,0 3-16 16,-6 20 2-16,6 8-2 16,0 2 1-16,0 1-1 15,0-5 0-15,0-4-1 16,23-9-1-16,-6-6-11 16,18-9 4-16,-6-1-15 15,21-13-44-15,-10-15-134 0,-11-7-1848 16</inkml:trace>
  <inkml:trace contextRef="#ctx0" brushRef="#br0" timeOffset="129746.08">30689 12176 2417 0,'0'-6'1101'0,"0"0"-1042"15,0 4-30-15,0-2 14 16,23 4-20-16,-6 0-15 16,15 0-7-16,0 12-1 0,-3 7 0 15,-2 11-1-15,-1-2 1 16,-12-1 0-16,1-1 0 16,-4-1-1-16,-2-2 1 15,-9-7 0-15,6-4 0 16,-6-6 0-16,0-4 0 15,0-2 0-15,0 0 7 16,0-20-1-16,0-10-3 16,-6-10-3-16,6-2 0 15,0-1-6-15,0 6-10 16,12-2-18-16,14 12-69 16,-3 7-315-16</inkml:trace>
  <inkml:trace contextRef="#ctx0" brushRef="#br0" timeOffset="130037.42">31157 12133 3462 0,'-9'4'145'16,"9"6"-115"-16,0 7-10 15,0 8 3-15,0 7-10 16,9-1-6-16,2 0-4 15,7-9-2-15,8-8-1 16,-6-5-6-16,3-9 5 16,-2 0 1-16,2-18 3 15,-9-12-3-15,4-7 0 0,-18-4-3 16,0 1-6-16,0 5 9 16,-32 4 0-16,-3 16 0 15,6 8-17-15,-12 7-24 16,9 14-74-16,6 6-1377 0</inkml:trace>
  <inkml:trace contextRef="#ctx0" brushRef="#br0" timeOffset="130355.15">31796 11921 3488 0,'0'0'160'0,"0"0"-140"15,0 0-18-15,0 4-2 16,0 16 0-16,0 8 0 16,6 0 0-16,-6-3 0 15,5 4-38-15,-5-13-84 16,0-6-594-16</inkml:trace>
  <inkml:trace contextRef="#ctx0" brushRef="#br0" timeOffset="130487.47">31732 11736 1942 0,'0'0'1529'15,"0"0"-1529"-15,0 0-73 16,0 8-427-16</inkml:trace>
  <inkml:trace contextRef="#ctx0" brushRef="#br0" timeOffset="130811.04">31956 11876 3365 0,'0'0'185'15,"0"4"-148"-15,0 7-5 16,8 6-14-16,4 5-8 16,-3 7-5-16,8-1-2 15,-11-3-2-15,5-2-1 16,-11-7 0-16,6-4 0 15,-6-9-6-15,0-3 1 16,0 0 5-16,0 0 4 16,0-25-4-16,6-10 0 15,3 2-8-15,2-6 1 16,1 7 7-16,3 10 0 0,2 11 1 16,-5 8-1-1,8 3-4-15,-3 0-4 0,4 17-3 16,-4 8 8-16,-14-3-16 15,15 1-23-15,-13-3-19 16,1-12-312-16</inkml:trace>
  <inkml:trace contextRef="#ctx0" brushRef="#br0" timeOffset="131433.34">32923 11335 3191 0,'-9'-8'184'0,"1"0"-144"15,-1-1 29-15,-11 3-31 16,2 4-28-16,-8 2-6 15,3 0 5-15,-9 11 23 16,0 15-5-16,0 9-8 0,9 8-2 16,2 12-2-1,10 0 0-15,2 5 1 0,9-1-3 16,0-3-4-16,26-3 6 16,3-2-4-16,12-12-7 15,2-9-3-15,1-14 2 16,8-13-3-16,27-3-12 15,-18-23-67-15,-3-9-327 0</inkml:trace>
  <inkml:trace contextRef="#ctx0" brushRef="#br0" timeOffset="139367.51">19343 13713 1417 0,'12'0'444'0,"2"3"-315"15,-2-1-49-15,-1 3-3 16,10 2-50-16,-10 1-27 16,7-5 3-16,-4 5 4 15,-11-2 13-15,6 2 2 16,-3 1-22-16,-6-4-26 0,0 1-184 0</inkml:trace>
  <inkml:trace contextRef="#ctx0" brushRef="#br0" timeOffset="141250.29">19532 13802 419 0,'0'0'2228'15,"0"0"-1991"-15,0 0-122 0,0 0-45 16,0 0-18-16,-12 0-16 16,6 0 5-16,3 0-14 15,-8 0 92-15,-1 0-55 16,-2 0-34-16,-18 0-9 15,8 0 7-15,-13 0 1 16,-1 6-9-16,0 0-9 16,-11 0 2-16,5-1 4 0,-8 2-5 15,-3-2-2-15,5 5 3 16,-8 2-2-16,0-3-7 16,12 0-1-16,-13 2-3 15,4-3 1-15,6-6 2 16,-9 4-3-16,-3-2 0 15,-3-2 3-15,3-2-3 16,-9 0 3-16,0 0-3 16,-2 4 0-16,2-4 4 15,-3 0-4-15,7 1 0 16,-4-1 0-16,-3 0 1 0,9 0-1 16,-8 0 0-1,-1 0 0-15,3 0 0 0,3-1 0 16,3-9 0-16,3 2 3 15,-5-5-2-15,13-5 2 16,4 4 0-16,-9-5-3 16,3-2 0-16,-9-1 0 15,8 2 0-15,-7-2 1 16,13 2-1-16,1 0 1 16,5-2-1-16,4 2 0 15,10 2 3-15,-1-2 0 16,4 5 0-16,10-2 3 15,5 3 1-15,1-7 0 16,11 7-4-16,-9-6 2 16,9 0-2-16,0 1-3 15,0-4 0-15,0 1-3 16,0-1 1-16,0 3 0 0,0-2-1 16,15 3 1-16,-7-4 2 15,7 1-2-15,5-2 1 16,0 3 1-16,12-5-5 15,3 1 5-15,9 1-3 16,-9 5-3-16,17-7 6 16,-8 4 0-16,14 2-3 15,-3-2 2-15,9 2 1 16,-3 3 0-16,9 3 0 16,-9 6 2-16,14-3-2 15,1 2-1-15,-1 0 1 16,7-1 0-16,-1 0 2 0,6-1-2 15,3 1 0-15,3-2 1 16,-6 4-1-16,0-3 3 16,-2 2-2-16,5 0-1 15,-6 3 0-15,-3 0 1 16,1-2-1-16,5 1 0 16,0-3 0-16,0 2-2 15,0 2 3-15,-5 0-1 16,8 5 0-16,-18-4 2 15,4 3-1-15,-12 2-1 16,-3 0 0-16,3-6 0 16,0 1 5-16,-9-1-5 15,0 0 0-15,9 4 4 0,0-1-4 16,0 3 5-16,3 0-2 16,2 0-3-16,-5 0 3 15,9 0-3-15,0 0 0 16,-12 0 0-16,6 0 1 15,-4 0-1-15,-2 0 0 16,-11-3 0-16,8-4 3 16,-12 1-2-16,1-1-1 15,-6 2 0-15,5 2 0 16,-8 0 0-16,5 1 0 16,-5-2 0-16,-6 4 0 15,-3 0 0-15,-3 0 0 16,1 0 0-16,-1 0 0 15,-9 0 1-15,6 0-1 0,4 0 3 16,-7 6-3-16,-3 0 1 16,4 2 0-1,-10 3 1-15,1-2-2 0,-6 6 3 16,8-2-3-16,-8-1 1 16,3 1-1-16,8 0 1 15,-11 1-1-15,3-3 1 16,5 0-1-16,-5 3 0 15,3-3 1-15,-7 5-1 16,1-3 0-16,0 4 0 16,-6-7 0-16,0 8 1 0,0-5-1 15,0 1 0 1,0 1 2-16,0-1-2 0,0 0 0 16,0 0 1-16,0 0-1 15,-6 0 0-15,-5 3 1 16,-1 2 1-16,-11 1-2 15,8 4 0-15,-5-3 0 16,-6 2 0-16,0 0 0 16,2-1 2-16,1-4-1 15,-3 4-1-15,-6-5 0 16,-9 0 0-16,12 3 0 16,-6-1 1-16,-2 1-1 15,-10-4 1-15,18 2 3 16,-9 1-2-16,0-1-1 15,1 2 1-15,5-7 0 0,-6 5-1 16,0-5-1 0,9 1 1-16,-9-2 0 0,6 1 1 15,0 1-1-15,0-4-1 16,3 4 0-16,-3-7 0 16,-8 3 2-16,8 1-2 15,3-2 0-15,-3-4 0 16,3 3 3-16,-3 0-3 15,-6 1 0-15,6 0 2 16,-9-2-1-16,7 8-1 16,-4-6 3-16,-3 5-3 15,0-3 0-15,4-3 0 16,-1-2 0-16,3 0 0 0,-14-4 0 16,17 2 0-16,-6-2 0 15,-9 0 0-15,4 4 0 16,-4 3 0-16,7 2 0 15,-10-2 2-15,7 5-2 16,5-2 0-16,6-5 0 16,0 0 1-16,12-1-1 15,11-5-3-15,-6 3 3 16,15-4-13-16,0 0-6 16,0-4-45-16,0-12-346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2:47:06.0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15697 3059 1379 0,'0'-3'834'0,"0"3"-654"16,0 0-127-16,-6 0 206 15,6 0 91-15,0 0-216 16,0 0-55-16,0 0-1 15,0 0-18-15,0 0-21 16,0 0-10-16,0 0-16 16,0 0-9-16,0 0 1 15,0 0 6-15,6 0-1 0,-1 0 0 16,16 0 5 0,-7 0-8-16,12 0-1 0,3 0-1 15,0-3-5-15,9 3 1 16,0 0-1-1,-6 0 4-15,9 0-4 0,5 0 1 16,6 0 2-16,4-2 10 16,13-2 4-16,13 2-4 15,5 0-11-15,6-2 1 16,0 4-1-16,-6 0-2 16,3 0 0-16,-3 0 1 15,-8 0-1-15,5 0 0 16,-3 0-1-16,1 0 1 15,-10 0 0-15,15 0 0 16,-5 0 4-16,2 0 1 0,-3 0 1 16,-5-5 1-16,-6-1-6 15,-3 3 0-15,-6 1-1 16,5-4 0-16,-5 3 0 16,3 0 1-16,3 0 1 15,-3 1-2-15,0-4 1 16,-3-1-1-16,3 3 0 15,-9 1 0-15,-6 0 0 16,4 0 0-16,-1 3 0 16,0-3-2-16,1 3 2 15,-4 0 0-15,6 0 0 16,-11 0 4-16,14 0-4 16,-9 0 0-16,-8 0-1 15,11 0 1-15,-2 0 0 16,-7 3 0-16,10 0 0 0,2-3 0 15,-6 3 0-15,4-3 0 16,-1 3 1-16,0 0-1 16,6-3 1-16,-3 1-1 15,-5 4 0-15,8-1 1 16,-9 2 1-16,4-3-2 16,2 5 0-16,0-2-2 15,3 3 2-15,-3-4 2 16,6 3-2-16,-3 1 0 15,-2 0 1-15,2-4-1 0,-9 3 0 16,6 1 0 0,-2 0 0-16,-1-3 1 0,3 2-1 15,12 0 0-15,-6 2-1 16,9-6 1-16,-9 5 0 16,8-1-2-16,-5 2 1 15,3-3 1-15,-6 1 0 16,6 4 0-16,3-4-1 15,-6 2 1-15,8-1 0 16,1 1-1-16,5-8 1 16,-2 8-5-16,-3-5 5 15,2-1-5-15,-2 6 2 16,5-8 2-16,-2 4-1 0,2 0 2 16,7 0 2-16,-4-4-2 15,0 3 0-15,6-1 0 16,-5-2 1-16,-1-2 1 15,-5 0-2-15,-7 0 0 16,-8 0-3-16,-3 0 5 16,-11 0-2-16,-1 0 6 15,-8 0 4-15,0 0 1 16,-6 0 7-16,-12 0-1 16,4 0-3-16,-7 0-3 15,-8 0-1-15,-6 0 0 16,2 0-1-16,-5 0-3 15,0 0 0-15,0 0-3 16,0 0 1-16,0 0-4 16,0 0 0-16,0 0-1 0,-8 0-24 15,-16-6-46-15,10-5-180 16</inkml:trace>
  <inkml:trace contextRef="#ctx0" brushRef="#br0" timeOffset="2777.39">9139 15627 2382 0,'0'3'493'15,"0"-3"-361"-15,0 0-78 16,0 0 10-16,0 0 150 16,0 0-110-16,0 0-60 15,0 0-18-15,0 0 1 16,0 0-2-16,0 0-7 15,0 0 2-15,0 0-1 0,14 0 0 16,4 0-8 0,8 0 5-16,-6 0-2 0,27 0 0 15,-6 0-2-15,11 0-3 16,6 0-1-16,-9 0-4 16,4 0-4-16,2 0 4 15,-9 0 0-15,10 0-3 16,-13 0-1-16,4 0 5 15,5 0-2-15,-3 0 1 16,4 0 1-16,2-6-5 16,-3 1 4-16,3-4-2 15,-5 7-1-15,-1-2-1 16,-5 2 0-16,-7 2 0 16,1 0 1-16,-6 0-1 15,0 0 0-15,-9 0 0 16,-2 0 0-16,-1 0 1 15,-3 0-1-15,-5 0 3 0,0 0 2 16,-6 0-1-16,2 0 0 16,-8 0 0-16,0 0-2 15,0 0-2-15,0 0 0 16,0 0 0-16,0 0-10 16,0 0-21-16,0 0-97 0</inkml:trace>
  <inkml:trace contextRef="#ctx0" brushRef="#br0" timeOffset="5323.07">23137 15571 105 0,'0'0'3139'16,"6"0"-3042"-16,3 0-95 15,3 0-2-15,14 0 48 16,3 0-15-16,20 0-4 16,9 0 6-16,-2 0-7 15,19 0-9-15,-5 0-2 0,5 0 2 16,7 0-3-16,-7 0-3 15,7 0-6-15,5 3 1 16,0 0-8-16,0-3 3 16,0 0-2-16,-3 0-1 15,-2 0 0-15,-12 0 1 16,-4 0 0-16,-10 0-1 16,-13 0 1-16,-11 0-1 15,-12 0 0-15,-11 0-3 16,-3 0 0-16,-6 0-18 15,0 0-67-15,-15 0-417 0</inkml:trace>
  <inkml:trace contextRef="#ctx0" brushRef="#br0" timeOffset="6170.96">23701 16471 611 0,'0'0'1926'0,"0"0"-1639"15,0 0-134-15,0 0 29 16,0 0-52-16,0 0-67 0,0 0-14 15,0 0-3 1,0 0 5-16,0 0-1 0,0 0-7 16,9 0-14-16,8 0-10 15,9-8-3-15,-2 4-5 16,13 2 1-16,-2-2-3 16,18 2-4-16,5-3 1 15,-3 1-3-15,6-1 2 16,17 1 2-16,-17-1-5 15,6-4 0-15,6 4 0 16,-12-3-2-16,-6-4 2 16,-8 1 1-16,-10 5 0 15,-13 0 0-15,-7 6 2 16,-2-2-2-16,-15 2 1 0,0 0-4 16,0 0-1-16,0 0-24 15,-27 0-57-15,10 0-355 0</inkml:trace>
  <inkml:trace contextRef="#ctx0" brushRef="#br0" timeOffset="7402.48">24791 8636 1982 0,'-6'4'1488'15,"0"5"-1408"-15,-6 4-80 0,7 15 4 16,-19 12 15-16,21 8 3 15,-2 15 5-15,-1-3-12 16,-3 2-4-16,3 4-6 16,6-4-2-16,-11-3-3 15,5-5-4-15,-3-7-12 16,-2-4-33-16,-4-6-27 16,6-11-97-16,3-16-469 0</inkml:trace>
  <inkml:trace contextRef="#ctx0" brushRef="#br0" timeOffset="7712.3">24538 9026 3270 0,'0'0'181'0,"0"0"-149"16,0 0-23-16,0 3 0 15,0 20 16-15,9 4 1 16,11 8 2-16,-8 1-9 16,5 6-5-16,-2-3-2 15,-1 1 0-15,9-5-4 16,-14-4 3-16,14-3 1 16,-11-11 1-16,0-3-2 15,-1-8-1-15,-2-6 4 0,-3 0 6 16,8-5 3-16,12-30-12 15,27-46-11-15,-4 4-31 16,3 1-98-16</inkml:trace>
  <inkml:trace contextRef="#ctx0" brushRef="#br0" timeOffset="14032.07">11579 6480 1150 0,'9'0'724'16,"-3"0"-506"-16,0 0-28 16,5 0-26-16,4 0-5 15,-3 0-10-15,2 0-37 16,1 0-15-16,2 0-47 15,-2 3 4-15,-1-3-5 16,6 6-16-16,-2-5 1 16,2 5 14-16,-5 0 0 15,8-2-3-15,-6-2 48 0,10-2-49 16,-13 0-20-16,15 3 1 16,-6-3-4-16,4 0-2 15,5 0-5-15,-9 0-4 16,3 3 2-16,6-1 0 15,0-2 2-15,6 4-3 16,-9-4-1-16,14 0-9 16,-5 1 6-16,-3-1-7 15,11 4 4-15,-14-4-3 16,0 2-1-16,0-2 0 16,-8 0 0-16,7 3 0 15,1-3 0-15,-5 4 0 16,-4-4 1-16,9 2-1 15,-6 1 0-15,3-1 3 16,3 2 0-16,3-4-3 0,-3 0 4 16,8 0-4-16,-2 0 0 15,6 0 3-15,-6 0-3 16,2 0 3-16,1 0-1 16,-3 0-2-16,-9 0 3 15,6 0-1-15,-3 2 0 16,8-2 2-16,-2 0-1 15,11 0 0-15,-8 0-3 16,14 0 0-16,-5 0 1 16,5 0 1-16,-3 0-2 15,-8 0 0-15,-1 0 1 16,1-2-1-16,0 2 1 16,-13-4-1-16,13 2 0 0,-15-3 0 15,9 1 0-15,0 1 0 16,-1 3 0-16,7-2 0 15,-6 2 0-15,-3 0 0 16,5 0 0-16,-2 0 0 16,0 0 0-16,0 0 1 15,-1 0-1-15,1 0 2 16,6 0-2-16,-6 0 0 16,-1 0 1-16,1 0 0 15,-6 0-1-15,-3 0-1 16,3 0 1-16,-6 0 0 15,-11 0 0-15,14 0 4 0,-12-4 0 16,4 4 1-16,-4-1 0 16,9-3 3-16,-8 2-1 15,8-1-1-15,-3 0 2 16,-3 1-1-16,1-4 0 16,-7 2-4-16,7 2 0 15,-10-2-1-15,4-1 1 16,-4 3 1-16,-2 2 2 15,-3 0 0-15,0 0 0 16,-6 0-1-16,0 0-2 16,0 0 0-16,5 0-2 15,-5 0-1-15,0 0 0 16,0 0-5-16,0 0-6 16,0-7-22-16,0 2-84 15,0-3-1640-15</inkml:trace>
  <inkml:trace contextRef="#ctx0" brushRef="#br0" timeOffset="19668.149">10542 7549 842 0,'0'0'1258'0,"0"0"-939"15,0 0-229-15,0 0-29 0,0 0-10 16,0 0-11-16,0 0-14 16,0 0 0-16,0 0 6 15,0 0-11-15,0 0 3 16,0 0 3-16,0 0-5 16,0 0 10-16,0 0-6 15,0 0 3-15,0 0 0 16,0 0 80-16,0 0 12 15,0 0-40-15,3 0-10 16,6 0-10-16,5 0-16 16,4 0-18-16,-1-4-6 15,4-2 1-15,11 2-1 0,-3 4-10 16,11-6 0-16,-2 1-3 16,3-1-1-16,-1-1-1 15,-2 6 3-15,6 1-6 16,-1 0 1-16,1 0-3 15,0 0 0-15,-1 0-1 16,-5 0 0-16,0-4 4 16,5 4-4-16,-5 0 6 15,-3-2-2-15,6-2 0 16,-4-2 0-16,4 5-4 16,0-4 5-16,-1 3-4 15,1-4 2-15,-3 5-3 16,2 1 1-16,1-4 0 15,3 4-1-15,-7-6 0 16,7 3 0-16,-12-2 0 0,3 2 0 16,3 0 0-16,-12 1 1 15,6-2-1-15,0 4 3 16,-3-1 1-16,3-4-1 16,6 5-3-16,-9-2 1 15,3 2 1-15,2 0-2 16,-5 0 1-16,3 0-1 15,-5 0 0-15,-7 0 0 16,6 0 3-16,-6 0-3 16,7 0 1-16,-1 0-1 15,-3 2 0-15,9-2 1 16,-6 5 1-16,3-4-2 16,-6 5 0-16,12-3 1 0,-3 2-1 15,6-2 2-15,-3 0-1 16,-3 1-1-16,6-2 0 15,-1 2 0-15,-5 1 1 16,0-3-1-16,-9 0 0 16,9 3 0-16,-5-4 0 15,-4 3 0-15,3-2 1 16,6 2-1-16,0-4 0 16,-3 2 0-16,-3-2 1 15,6 0-1-15,-9 4 0 16,3-3 0-16,6 2 1 15,0-3-1-15,-3 4 0 16,3-4 0-16,0 1-1 16,0-1 1-16,-3 5 0 0,3-4-4 15,-6 3 3-15,-2-2-1 16,-4 2 1-16,6-2 1 16,-14 0-1-16,11 2 1 15,-6-4 0-15,4 2 0 16,5-2 0-16,0 0 0 15,-3 4 0-15,4-4 0 16,4 2 0-16,-7-2-3 16,8 4 3-16,0 1-3 15,5 0-1-15,-5-1 1 16,-3 1 0-16,6-3 0 0,6 4-1 16,-3-2 4-1,-3-2-3-15,5 1 2 0,-2 0 1 16,-3-1 0-16,6-2 0 15,-4 4 0-15,-5-4 0 16,3 0 0-16,3 0 0 16,0 0 0-16,-6 0 0 15,0 0 0-15,0 0 0 16,-9 0 1-16,3 0-1 16,0-4 0-16,-14 2 0 15,5 2 0-15,-5-3 0 16,2 0 0-16,-2 1 0 15,3-2 0-15,-4 4 0 16,7 0 0-16,-1 0 0 16,3 0 0-16,1 0 0 0,-1 0-2 15,6 0-1-15,-5 0-4 16,5 0-2-16,0 0-4 16,-3 0 5-16,-6 0 1 15,10 0 6-15,-13 0 1 16,4 0 0-16,2 0 0 15,-3 0-1-15,-5 0 1 16,8 0 1-16,-2 0-1 16,8 0 3-16,-9 0 2 15,9 0-4-15,1 0 1 16,-7-6-1-16,9 4-1 16,-12-2 0-16,10 3 0 15,-13 1 3-15,15 0 1 0,-8 0-2 16,-4 0-1-1,0-4 1-15,4 4-1 0,-13-2-1 16,16 2 1-16,-16 0 5 16,16-3 1-16,-13 3-1 15,1-4 1-15,-3 4-1 16,8 0 4-16,-5 0 0 16,-1 0-3-16,4 0 6 15,-12 0-3-15,5 0-3 16,4 0-5-16,-3 0 1 15,-6 0 0-15,5 0-3 16,-8 0 1-16,6 0-1 0,0 0 3 16,-6 0-3-1,6 0 0-15,-6 0 0 0,3 0 0 16,-3 0 0-16,0 0-7 16,0 0-14-16,0-1-12 15,0-3-48-15,0-4-383 0</inkml:trace>
  <inkml:trace contextRef="#ctx0" brushRef="#br0" timeOffset="28598.97">10162 11838 2641 0,'0'0'391'0,"0"0"-324"16,0 0-24-16,0 0 215 15,0 1-121-15,8-1-86 16,13 0-11-16,5 0-3 16,9 0-6-16,11 0-16 15,4 0-6-15,8 0-4 16,9 0-1-16,-4 0-4 15,4 0 0-15,-3 5-5 16,-6 0-14-16,21-5-29 16,-24 0-65-16,3 0-401 0</inkml:trace>
  <inkml:trace contextRef="#ctx0" brushRef="#br0" timeOffset="31097.36">7715 12718 1849 0,'0'0'663'16,"0"0"-402"-1,0 0-133-15,0 0 63 0,0 0-12 16,0 0-81-16,0-4-39 16,0 4-15-16,0 0-3 15,0 0-14-15,0 0-3 16,0 0-2-16,0-2-3 16,15 2-2-16,17-3 1 15,5-3-4-15,7 0-4 16,20 1-3-16,-3-1-5 15,6-5-2-15,5 3-6 16,-11-4-10-16,21 4-24 16,-18-3-58-16,-15-1-466 0</inkml:trace>
  <inkml:trace contextRef="#ctx0" brushRef="#br0" timeOffset="36217.24">7948 13171 3388 0,'0'-3'124'15,"0"1"-100"-15,0-3 31 16,0 1 9-16,0 4-34 15,0 0-17-15,0 0-3 16,0 0-2-16,0 0-5 16,0 0-2-16,0 0-1 0,0 0 0 15,0 11 0 1,0 13 0-16,0 11 3 0,0 7 6 16,0 7-3-1,0 2 1-15,0 2-6 0,0-11 2 16,0 0-3-16,0-10 0 15,0-7 0-15,8-5-12 16,-8-8-20-16,6-5-50 16,0-7-346-16</inkml:trace>
  <inkml:trace contextRef="#ctx0" brushRef="#br0" timeOffset="37651.25">8808 13193 3184 0,'0'0'236'15,"0"0"-189"-15,0 0-29 16,0 0 20-16,0 6-18 15,0 6-16-15,0 1 5 16,0 7 13-16,0 9-4 16,0-1-6-16,0 6 1 15,3 0-7-15,-3-4-5 16,0 5-1-16,0-5-14 0,0 7-32 16,0-12-56-1,0-5-480-15</inkml:trace>
  <inkml:trace contextRef="#ctx0" brushRef="#br0" timeOffset="37859.75">8619 13419 3370 0,'0'-2'173'0,"14"-7"-168"16,4 4-4-16,14-1 2 15,6-2 1-15,5 4-4 16,4-1-4-16,11 2-23 16,3 0-67-16,-9 3-231 15,-8-2-2482-15</inkml:trace>
  <inkml:trace contextRef="#ctx0" brushRef="#br0" timeOffset="38432.03">9339 13188 3410 0,'0'-6'137'0,"0"3"-121"15,0-2 25-15,6-3 1 16,6 3-23-16,8-5-14 16,0 7-5-16,-2 3 0 15,8 0-1-15,-8 0-6 0,-1 20-6 16,-3 5 7-16,-8 13-8 16,-6 7 6-16,0-1 5 15,-6 8 2-15,-11-2-1 16,-12-10-2-16,0-7 4 15,11-8 0-15,-2-7 0 16,6-6 6-16,5-6-1 16,0-5 1-16,9 2 0 15,0-3-2-15,0 0-1 16,0 0-3-16,0 0 0 16,12 0 3-16,14 0 7 0,6 0-5 15,6 0-5 1,14 0-26-16,-3-4-62 0,-5-1-266 15</inkml:trace>
  <inkml:trace contextRef="#ctx0" brushRef="#br0" timeOffset="38717.92">10124 13171 3341 0,'0'0'265'0,"6"0"-250"16,-6 11-11-16,5 14-4 15,-2 5 11-15,15 6-5 16,-9-2-2-16,-4 3-3 15,10-1-1-15,-9-5-7 16,-1-3-35-16,-5-5-51 16,0-11-320-16</inkml:trace>
  <inkml:trace contextRef="#ctx0" brushRef="#br0" timeOffset="38912.99">10022 13332 3452 0,'0'0'152'0,"0"0"-131"16,0 0-10-16,15 0 11 15,8 0-2-15,9 0 1 16,6 0-12-16,2 3-9 16,7-3-7-16,17 0-31 15,-9 0-78-15,-11 0-429 0</inkml:trace>
  <inkml:trace contextRef="#ctx0" brushRef="#br0" timeOffset="39625.619">10792 13197 3213 0,'0'-5'381'0,"0"-1"-340"16,0 2-22-16,9-4 17 15,8 0-20-15,-5 3-16 0,8 1 2 16,-2 4-2-16,2 0-7 16,-17 0-9-16,11 9-5 15,-14 7-2-15,0 4 9 16,0 2 10-16,0 4 4 15,-5 2-3-15,-4 1 3 16,0-9 0-16,0-3-1 16,4-1 1-16,5-7-4 15,0 2-1-15,0-2 4 16,14 1-1-16,4-4 2 16,-7 6 5-16,10-4 1 15,-7 3 0-15,4 3-2 16,-13 0 1-16,1 6 0 0,-6-3-2 15,0 6 6 1,-11-3-4-16,-10 1-1 0,-11 3-4 16,9-5 0-1,-6-7-6-15,14-12-38 0,-5 0-61 16,14-19-613-16</inkml:trace>
  <inkml:trace contextRef="#ctx0" brushRef="#br0" timeOffset="39851.68">11312 13242 3552 0,'0'6'95'0,"0"8"-77"15,0 2-1-15,6 13 2 16,9-1-12-16,-10 0-4 15,7-2-3-15,-12-4-2 16,3-3-21-16,-3 4-32 16,0-9-48-16,0-6-339 0</inkml:trace>
  <inkml:trace contextRef="#ctx0" brushRef="#br0" timeOffset="40022.58">11274 13377 2048 0,'0'0'1534'0,"0"0"-1454"16,0 0-61-16,0 0 3 15,18-3-10-15,8-6-12 16,6-2-6-16,23-5-18 16,-3 5-59-16,-11-3-271 0</inkml:trace>
  <inkml:trace contextRef="#ctx0" brushRef="#br0" timeOffset="40160.61">11765 13295 3203 0,'0'0'249'0,"6"0"-201"0,0 0-48 16,26-2-6-16,-9-13-128 15,3 1-2315-15</inkml:trace>
  <inkml:trace contextRef="#ctx0" brushRef="#br0" timeOffset="40271.55">12044 13231 3066 0,'15'0'29'16,"-1"-7"-29"-16,10-4-417 0</inkml:trace>
  <inkml:trace contextRef="#ctx0" brushRef="#br0" timeOffset="40414.8">12341 13202 2023 0,'0'0'1329'0,"0"0"-1237"16,0 0-74-16,11 0-18 15,-2 0-52-15,8 0-409 0</inkml:trace>
  <inkml:trace contextRef="#ctx0" brushRef="#br0" timeOffset="40901.74">12939 13112 3400 0,'-3'0'191'0,"3"-2"-130"16,0 2 2-16,0 0-22 15,0 0-17-15,0 0-19 16,0 0-5-16,0 16 3 16,0 9-1-16,0 10 0 15,3 2-2-15,6 2 0 16,3-2-10-16,-12-4-17 16,0 0-36-16,0-8-83 15,0-10-695-15</inkml:trace>
  <inkml:trace contextRef="#ctx0" brushRef="#br0" timeOffset="41088.38">12794 13293 3557 0,'0'-4'108'0,"0"-2"-91"15,23-1 15-15,12 0-18 16,12-4-12-16,14 3-2 15,-3 0-7-15,3 3-17 16,8-5-32-16,-16 2-69 16,-7 0-412-16</inkml:trace>
  <inkml:trace contextRef="#ctx0" brushRef="#br0" timeOffset="41640.34">13762 13027 3288 0,'0'-13'133'0,"0"1"-92"16,0 1 32-16,0-4-29 16,-6 8-30-16,-3 1-5 15,0 6-1-15,-5 0-1 16,-4 0-6-16,-2 2-1 16,-6 27 1-16,0 2 1 15,11 2 2-15,-5 4-4 16,8-3 1-16,6-9-1 15,6 0 0-15,0-11-3 16,0-1 1-16,6-8-2 16,9-5 4-16,8 0 5 0,-6 0-5 15,15-12-4 1,-6-11-6-16,4-5-3 0,-4 1 5 16,-9 7 5-16,-2 5 3 15,-4 7 6-15,-11 8 16 16,3 0 1-16,-3 3-8 15,9 26 9-15,-9 7-2 16,9 4-13-16,-4 7-4 16,1-4-1-16,-3-1-3 15,6-6 1-15,-9-7-2 16,0-13-18-16,0-4-43 16,0-12-182-16</inkml:trace>
  <inkml:trace contextRef="#ctx0" brushRef="#br0" timeOffset="47334.36">12419 14040 3077 0,'0'0'211'0,"0"0"-211"0,9 0-8 15,17 0-5-15,23 0 0 16,1-11-188-16,-9 2-609 0</inkml:trace>
  <inkml:trace contextRef="#ctx0" brushRef="#br0" timeOffset="47560.04">12358 14201 3259 0,'0'0'155'16,"0"0"-122"-16,0 0-1 16,20 0 17-16,4-11-21 15,14-4-18-15,-4 1-10 16,22-6-31-16,-7 6-142 15,-11 0-1879-15</inkml:trace>
  <inkml:trace contextRef="#ctx0" brushRef="#br0" timeOffset="48302.63">13218 13802 3355 0,'0'-2'209'0,"0"-4"-160"0,0 4 0 16,6-1-5-16,-6 3-14 15,0 0-16-15,0 0-7 16,0 0-3-16,0 0-4 16,0 3 0-16,0 16 0 15,-6 9 5-15,-17 10 1 16,8 3-2-16,-11 0-1 16,9-2-2-16,-6-6 1 15,14-4-1-15,-3-7-1 16,1-10 0-16,8-1 0 15,3-3 1-15,0-8-1 16,0 3 1-16,0-3-1 16,0 0 0-16,0 0-6 15,3 0-5-15,20 0 10 0,9 0 1 16,11-3 0-16,4-5 0 16,5-10-5-1,-2 7-10-15,2-3-24 0,-6-3-29 16,1 3-47-16,-21 0-422 0</inkml:trace>
  <inkml:trace contextRef="#ctx0" brushRef="#br0" timeOffset="48578.2">13314 13883 3079 0,'-3'0'424'0,"3"7"-380"15,-6 7-35-15,6 10 26 16,-5 7 1-16,5 8-7 16,0-1-7-16,0 8-4 15,0-7-10-15,0 1-6 16,0-4-1-16,0-7-1 15,0-4-19-15,0-8-38 16,0 1-78-16,0-13-654 0</inkml:trace>
  <inkml:trace contextRef="#ctx0" brushRef="#br0" timeOffset="49793.32">13811 13761 2474 0,'0'-4'924'0,"-9"2"-838"0,9 2-48 16,0 0 26-16,0 0-20 16,0-2-22-16,-3 2-5 15,-3 0 2-15,-5 0-9 16,-9 0-7-16,2 0 2 16,-11 0 4-1,3 0 1-15,6 0 1 0,-15 10-1 16,20-1-3-16,-5 5-3 15,2 0 0-15,10-3-4 16,-4 1 2-16,12-1-1 16,0-2 1-16,0-5-1 15,0 6-1-15,0-4 3 16,0-4-1-16,0 3 2 16,0 3-2-16,0 2-2 15,0-2 3-15,0-2-3 0,0 6 2 16,0-3-1-16,0 1-1 15,0 2 0-15,0-4 0 16,6-1 1-16,-6 6-1 16,6-2 3-16,-6-5-3 15,8 4 3-15,-8-1-3 16,0-1 0-16,0-2 1 16,0 0-1-16,6 0 0 15,-6-5 1-15,0-1-1 16,0 4 0-16,6-4 1 15,-6 0 2-15,0 0-3 0,0 0 4 16,0 0-1-16,6 0-3 16,-3 0 0-16,20-5 1 15,-14-4 3-15,17-2 1 16,0-4-5-16,3 5 2 16,0 0-2-1,0 3 1-15,0 0-1 0,0 5 0 16,-3 2-2-16,-2 0-2 15,-4 6-4-15,-8 14-6 16,-4 1 12-16,1 8 2 16,-9 5 0-16,0 5 3 15,-23 0-1-15,-9 1 2 16,-18-1-1-16,-8-11-1 16,3-8-2-16,-15-20-21 15,9-17-63-15,18-22-584 0</inkml:trace>
  <inkml:trace contextRef="#ctx0" brushRef="#br0" timeOffset="53188.15">17556 9609 2903 0,'0'-1'190'0,"0"1"-126"16,0-5 163-16,0 0-105 15,0 0-84-15,0 0-19 16,0 1 12-16,0-2-9 16,0 1-6-16,-6 2-7 15,-11 3-2-15,-9 0-7 16,-3 0 0-16,-12 20-1 15,0 16 1-15,-11 9 3 0,5 9-3 16,7 8 0 0,2 3 0-16,15 0 1 15,5-5 2-15,18-8-3 16,0-1 0-16,0-17 0 0,29-5 3 16,-5-7-3-1,10-13-3-15,-2-6 0 0,3-3 3 16,-11 0 4-16,-1 0-4 15,-6-12 2-15,-11-4 2 16,-6-1-4-16,0-3 1 16,0 2 4-16,-17 4-2 15,2 1-3-15,-5 5 0 16,8 2 0-16,6 2 0 16,6 4-2-16,0 0-5 15,0 0-8-15,0 0-3 0,12 0-5 16,14-2 13-16,0-3 10 15,3 1-1-15,-3 2-3 16,-14 2 4-16,3 0-3 16,-4 0 3-16,-5 0 3 15,-3 13 7-15,6 7 3 16,5 5 1-16,-11 4-1 16,12-2-7-16,-10 0-2 15,1 0-3-15,0-7-1 16,3-3-12-16,-9 3-41 15,0-11-64-15,0-4-575 0</inkml:trace>
  <inkml:trace contextRef="#ctx0" brushRef="#br0" timeOffset="53625.38">18044 9664 2906 0,'-11'-11'559'0,"-4"4"-515"0,6 5-27 15,-14 2 3-15,3 0 11 16,-1 0-20-16,-11 20 1 16,3 11 10-16,-3 10 0 15,-2 8-9-15,10 4-8 16,1 4-5-16,9 1 0 15,14-3 0-15,0-4 1 16,0-4-1-16,8-10 0 16,13-6 0-16,5-6 0 15,20-14-6-15,24-11-30 0,-12-6-39 16,0-16-301-16</inkml:trace>
  <inkml:trace contextRef="#ctx0" brushRef="#br0" timeOffset="53951.89">18451 9615 3252 0,'-9'0'244'0,"-14"0"-190"16,-6 0-13-16,0 8 5 0,-9 17-17 16,0 16-8-16,-2 6-7 15,11 8-2-15,2 4-2 16,10-1-2-16,17 0-3 16,0-6-1-16,0-9-1 15,32-6 1-15,9-12-4 16,11-5 0-16,3-13-11 15,44-7-32-15,-21-10-85 16,-2-18-1763-16</inkml:trace>
  <inkml:trace contextRef="#ctx0" brushRef="#br0" timeOffset="66783.539">12445 5128 3192 0,'0'0'194'0,"0"0"-44"15,0 0-97-15,0 0-36 16,0 0-17-16,15 21 1 0,-4 10 2 16,-8 11 2-16,15 11 8 15,-7 6-6-15,-8 2 1 16,6-2-8-16,-9-9 0 16,0-2-18-16,0-3-33 15,-9-14-54-15,6-13-581 0</inkml:trace>
  <inkml:trace contextRef="#ctx0" brushRef="#br0" timeOffset="67308.01">12283 4993 1057 0,'14'-23'2341'0,"9"-2"-2246"15,18-3-74-15,14 0-14 16,12 5-1-16,9 12 2 16,11 11-1-16,-3 3-2 0,-3 37-4 15,-11 13-1-15,3 17 1 16,-33 10-1-16,1 4 5 16,-29 4 5-16,-12 3 8 15,0-8-6-15,-29-4-2 16,-15-3 0-16,-14-5 2 15,-18-9 6-15,-5-11-4 16,-12-12-7-16,-32-19 2 16,-32-20-4-16,6-16-1 15,26-33-4-15,12-22-3 16,43-5 3-16,-2-16-4 16,13-18 1-16,36-1 1 15,23 7-4-15,67-5-2 16,67 3-9-16,52 25-41 15,-15 25-63-15,-34 33-330 0</inkml:trace>
  <inkml:trace contextRef="#ctx0" brushRef="#br0" timeOffset="69319.33">15955 6643 2800 0,'0'-6'575'16,"-6"4"-519"-16,6-4-11 16,0 0 7-16,0 1-9 0,0-3-21 15,0 4-11 1,12-5-2-16,5 2 0 0,10 1-6 15,-4 0 0-15,-3 4-3 16,6 2 0-16,-8 0 0 16,-1 0-1-16,-2 14-4 15,-4 2 2-15,4 7 3 16,-15 5-4-16,0 3-1 16,0 8-2-16,0 1-3 15,-26 6 7-15,-6-5 3 16,-3 2 0-16,6-6 0 15,-3-7 1-15,14-10 4 16,1-5 5-16,11-7 0 0,0-6 3 16,-5 2-4-1,11-4-5-15,0 0 2 0,0 0 1 16,0 0-3-16,17 0 2 16,12-4 1-16,9-10 4 15,14-2-2-15,-2-4-9 16,5 3-13-16,9-2-33 15,-15 6-65-15,-5 0-526 0</inkml:trace>
  <inkml:trace contextRef="#ctx0" brushRef="#br0" timeOffset="69986.09">15891 6336 3246 0,'0'-12'167'15,"0"-7"-128"-15,18-1 10 16,8 0 1-16,6-3-13 16,11 10 0-16,4 1-12 15,5 9 2-15,9 3-11 16,6 3-11-16,0 26-5 16,0 8 1-16,5 7 1 15,-11 10-2-15,-3 3 2 16,-8 5-2-16,-12 3 0 0,-6 5 0 15,-24-3 0 1,-8 9 0-16,-3-2 3 0,-34 2-2 16,-27-3 1-16,-9-8 0 15,-23-9 0-15,-8-11 4 16,-30-14-1-16,3-13-1 16,0-18 0-16,6-14-1 15,30-41 6-15,2-21 2 16,17-16-4-16,32-18-4 15,27-2-3-15,17-4 0 16,29 9-1-16,35 11-3 16,23 11-11-16,3 15-16 0,55 21-25 15,-31 21-41 1,-18 25-486-16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2:48:28.69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27159 3341 2443 0,'-6'0'884'0,"6"0"-784"16,-6 0-75-16,6 0 4 15,0 0-4-15,0 6-22 16,0 4-3-16,0 19 0 16,0 11 5-16,0 11 6 15,0 16-2-15,0 13 0 16,0 4 3-16,0 8 4 15,6 4 0-15,-6 0-6 16,6-6-5-16,-1-8-2 16,4-11 1-16,-3-15-1 15,-6-13-3-15,0-17-18 16,0-10-26-16,0-7-50 16,0-9-164-16</inkml:trace>
  <inkml:trace contextRef="#ctx0" brushRef="#br0" timeOffset="1300.08">27153 3078 2008 0,'6'0'319'0,"-1"0"-224"16,4 0-38-16,-3 6 596 16,0-3-480-16,2 0-120 0,10 0-1 15,-9 0-6 1,23-1-11-16,-3-2-2 0,20 0-3 15,0 0-5-15,18 0-6 16,9 0-4-16,14 0-1 16,-3 0-6-16,-6-5-4 15,-2 2-2-15,5 0-2 16,-17 3-2-16,3 0-6 16,-6-3-4-16,-15 1 5 15,-11-4 4-15,-9 0 3 16,-9 4 0-16,-11-1 0 15,2 0 0-15,-11 3 0 16,0 0-1-16,0 0-5 0,0 0 0 16,0 0 0-1,0 0 5-15,0 0-2 0,0 0 3 16,0 0 0-16,0 0 0 16,0 0 6-16,0 0 0 15,0 0-1-15,0 0 0 16,0 0 0-16,0 0-1 15,0 0-1-15,0 0 1 16,0 0-2-16,0 0-1 16,0 0 1-16,0 0-1 15,0 0 0-15,0 8-1 16,0 12 3-16,6 8 0 16,0 13 4-16,0 5 0 15,6 9 0-15,-4 6 0 16,1 4 0-16,0 5 0 0,2 1-1 15,1 0-1 1,2 1 0-16,-8-1 1 0,3-3-2 16,3-2 0-16,-1-6-2 15,-8 1 1-15,-3-5-1 16,0-3 0-16,0-1 0 16,0-1-2-16,0-11 2 15,0-3-1-15,0-6-1 16,0-5 1-16,0-7 0 15,0-4 1-15,0-4-2 0,0-2 0 16,0-6 0 0,0-1 1-16,0-2 0 0,0 0 3 15,-3 0-4-15,-3 0 8 16,-11 0-5-16,8 0-3 16,-11-2 0-16,2-4-2 15,-13 0 2-15,1 0-1 16,-1 1-2-16,-13 3 3 15,6-2-3-15,-5 1 3 16,-1 1 0-16,0-2 0 16,7 4-4-16,-10 0 2 15,4 0-5-15,-7 0 0 16,7 0 1-16,-7 0 6 16,4 0 0-16,-1 0 0 15,1 6-1-15,11 1 1 16,-12-2 0-16,18 1 0 15,-8-4 0-15,-1 2 0 0,3-4 0 16,12 0 0-16,-6 0 1 16,8 0 1-16,-2 0-2 15,0 0 4-15,14 0-4 16,3 0 3-16,-5 0-3 16,8 0 0-16,-3 0 0 15,0 0-4-15,6 0-7 16,-6 0-33-16,6 0-50 15,0 0-132-15</inkml:trace>
  <inkml:trace contextRef="#ctx0" brushRef="#br0" timeOffset="1960.47">27179 3149 2243 0,'0'0'203'15,"0"0"-155"-15,0 0 481 16,0 0-242-16,0 0-222 16,0 0-37-16,0 4-4 15,0 2-9-15,0 1-4 16,6 11 8-16,0 3 4 0,-4 10-4 15,16 9-11 1,-12 3-8-16,-3 16-4 0,-3-6-55 16,0-11-405-16</inkml:trace>
  <inkml:trace contextRef="#ctx0" brushRef="#br0" timeOffset="2507.44">27513 3593 1255 0,'-3'5'1109'0,"3"5"-82"15,0 8-956-15,0 5-48 16,0 7 1-16,0 10 2 16,0 0-12-16,0 5-11 15,0-4-3-15,3-6-7 16,6-5-28-16,-3-5-33 0,2-8-144 16,-8-11-298-16</inkml:trace>
  <inkml:trace contextRef="#ctx0" brushRef="#br0" timeOffset="2739.32">27536 3558 2305 0,'3'-11'858'0,"6"0"-632"16,3-1-170-16,8-1-36 16,-8 3 1-16,8 5-14 15,-9 5-6-15,1 0-1 16,6 0-13-16,-4 8-6 15,-8 15-4-15,-6 6-4 16,0 2 2-16,0 0 25 16,-26 3 0-16,2-7 0 0,-7 2-5 15,-1-7-40-15,8-2-232 16,1-15-1518-16</inkml:trace>
  <inkml:trace contextRef="#ctx0" brushRef="#br0" timeOffset="3001.98">27914 3499 2144 0,'0'-3'801'0,"0"-2"-286"15,-3 0-445-15,-8 1-16 16,-4 4-19-16,3 0-21 15,-14 14-14-15,6 14 0 16,5 11 1-16,1 5-1 16,2 3 0-16,12 1 0 15,0-3-4-15,32-6 1 16,23-7-14-16,9-6-49 16,-14-25-162-16</inkml:trace>
  <inkml:trace contextRef="#ctx0" brushRef="#br0" timeOffset="3656.07">27679 4309 2292 0,'0'0'215'15,"0"0"607"-15,0 0-705 16,0 6-89-16,0 8-11 16,0 5 26-16,14 7-4 15,-8 5-24-15,6 1-7 16,-1 6-5-16,4 1-3 16,-12-5-4-16,11-1-15 15,-8 2-23-15,0-9-51 0,0-11-352 16</inkml:trace>
  <inkml:trace contextRef="#ctx0" brushRef="#br0" timeOffset="3843.34">27911 4396 2327 0,'-6'9'1048'0,"1"7"-960"15,-10 9-65-15,3 10 0 16,7 1-11-16,-4 4-12 16,-9 5-30-16,4-5-53 0,5-15-363 15</inkml:trace>
  <inkml:trace contextRef="#ctx0" brushRef="#br0" timeOffset="4946.07">27164 4661 2223 0,'0'2'185'0,"-5"-2"727"16,5 0-741-16,0 4-110 16,0-4-21-16,0 0-2 15,0 0-25-15,26 0-8 16,14 0 13-16,27 0 2 16,0 0-7-16,20 0-6 15,3-6-3-15,0-2-1 16,-2-2-3-16,-4 5 0 15,3-4-1-15,-11 2-1 16,-4 1 2-16,1-3-2 16,-12 0 0-16,-9 2-4 15,-11 3 3-15,-1-4 3 0,-10 5 0 16,1-2 0 0,1 5 0-16,-5 0 0 0,-4 0-1 15,0 0 1-15,-3 0 0 16,-5 0 0-16,-9 0 0 15,0 0 0-15,-6 0 0 16,5 0 8-16,-5 0 2 16,0 0-1-16,0 0-2 15,0 0 1-15,0 0-3 16,0 0 0-16,0 13-5 16,0 10 0-16,0 6 3 15,0 8 1-15,0 4-3 16,0 4 0-16,0 4 1 0,0-4-2 15,0 2 2 1,0-4-1-16,0 0 1 0,0-4-2 16,0-8 0-16,0 0 0 15,0-5 2-15,0-7-2 16,0-2 0-16,0-8 1 16,0-1 1-16,0-3 1 15,-5-2 0-15,-1-3 1 16,-12 3 0-16,10-3 0 15,-10 3-3-15,-14 0 0 16,0 2-2-16,-11-2 3 16,-7 3-3-16,-8 2 1 15,-9-2 0-15,-2 2 2 16,-10 3-2-16,7-4 0 16,-4-2 0-16,9 0 0 0,-11-2 0 15,11-3 2-15,-9 3-2 16,1-3 0-16,-1 3 0 15,9-3 2-15,1 2-1 16,13 4-1-16,4 0 2 16,11-3-2-16,3-1 4 15,12 1-4-15,6 0 1 16,-1-1-1-16,15-2-2 16,-3 5 2-16,6-5 2 15,0 0 4-15,0 0 2 16,0 0-4-16,0 0 4 15,0 0-3-15,0 0-1 0,0 0 4 16,0 0-4-16,0-13 2 16,0-9-4-16,0-12-1 15,0-8-1-15,6-12-1 16,-6-2-1-16,0 0 0 16,3 0-1-16,-3 5-3 15,12 5-2-15,-12 7 0 16,0 10-6-16,0 7-2 15,0 11-3-15,6 11-23 16,-1 0-86-16,-5 17-473 0</inkml:trace>
  <inkml:trace contextRef="#ctx0" brushRef="#br0" timeOffset="6415.94">27580 4937 2223 0,'0'0'182'15,"0"-3"-139"-15,-9 3 773 16,9 0-677-16,-6 0-77 16,6 0 3-16,0 0-23 15,0 0-22-15,0 0-13 0,0 3-3 16,0 16 6-16,0 11 10 15,0 9 0-15,0 6-6 16,15 11 1-16,2 9-1 16,21 6-2-16,0 0-4 15,11-4-2-15,15 0-1 16,-3-4-2-16,6-5-2 16,11-4 3-16,-11-9-4 15,12-3 2-15,-15-4-2 16,8-7 0-16,-16-6 0 15,7-3-6-15,-7-2-1 16,2-1 1-16,-3-1-1 16,-9-1-1-16,4-3 5 15,-7-1 0-15,-5-4 1 16,-9 0-8-16,3-1-6 0,-11-2-12 16,-4-4 4-16,3-2-9 15,-11 0-23-15,0 0-20 16,-3-2-173-16,-6-16-1619 0</inkml:trace>
  <inkml:trace contextRef="#ctx0" brushRef="#br0" timeOffset="6754.57">28745 5677 2547 0,'-6'-4'28'16,"6"4"818"-16,-9 0-715 0,9 0-94 15,0 0-13-15,0 0-9 16,9 9-11-16,6 13 5 16,5 3 0-16,0 0-2 15,7 5-7-15,-16-2 4 16,7-3-4-16,-4 3 2 15,-11-3-2-15,6 0 0 16,-9 1 5-16,0-1 4 16,0 4 17-16,-26 1-5 15,-3 1-6-15,-12 6-6 0,0 0-9 16,-17 5-1 0,12-8-65-16,17-11-257 0</inkml:trace>
  <inkml:trace contextRef="#ctx0" brushRef="#br0" timeOffset="7813.69">29689 5899 2327 0,'0'-3'162'16,"0"0"709"-16,0 3-733 15,0-3-92-15,0 3 7 16,0 0-10-16,0 0-20 16,-6 0-8-16,6 0-2 15,0 0-4-15,0 0-2 16,0 17-5-16,0 26 2 15,0 22 10-15,0 19 1 16,6 14-3-16,9 13-5 16,2 1-2-16,-5 4 0 0,8-6-1 15,-2 2-4-15,-1-4 3 16,-2-10-3-16,-4-13 0 16,-8-12 1-16,9-18-1 15,-6-20-1-15,-6-11-2 16,0-10-4-16,0-14-6 15,0 0-13-15,0-13-25 16,0-12-107-16</inkml:trace>
  <inkml:trace contextRef="#ctx0" brushRef="#br0" timeOffset="9269.5">29736 5870 2190 0,'-3'0'215'16,"3"0"-189"-16,0-2 252 15,0-1 334-15,0 0-526 16,0 3-33-16,0 0 12 16,0 0-17-16,0 0-25 15,0 0-14-15,0 0-4 16,0 0 7-16,0 0 5 16,0 0-1-16,3 0-2 0,23 0 5 15,6 0-2 1,23 0-2-16,12 0-1 0,20-3 0 15,38-2-3-15,29-1-6 16,38-3 2-16,14 0 0 16,-20 8-1-16,-17-5-3 15,-36 0 0-15,-40 1-1 16,-23 2-2-16,-15-1 0 16,-8 2 1-16,2 2-1 15,-8-4 0-15,-9 4 0 16,-9-1 3-16,-6 1 1 15,-5-4 1-15,-9 4-1 16,6 0 0-16,-4 0-1 16,-5 0 0-16,0 0-2 15,0 0 0-15,0 0-1 0,0 0 2 16,0 0-2 0,0 0-2-16,0 0 2 0,6 4 1 15,0 12-1-15,3 9 0 16,2 10 0-16,-5 10 2 15,9 5-1-15,-10 12-1 16,7 6 1-16,0 5 0 16,-4 6-1-16,-2-3 1 15,-3-3 0-15,6-2-1 16,-9-1 2-16,6-5-1 16,-6 6 1-16,0-1 0 15,0-2-1-15,0-4-1 0,0-1 0 16,0-1 1-1,0-6 0-15,0-1-1 0,0-5 3 16,0 1-1-16,0-9-2 16,0-6 0-16,0-4 1 15,0-7-1-15,0-9 2 16,0-4-2-16,0-6 0 16,0-1 0-16,-6-5 3 15,6 0-1-15,0 0 0 16,-9 0 0-16,9 0 0 15,-3 0 1-15,-3 0-3 16,-11 0 0-16,2 0 0 16,-11 0 0-16,0 0-1 15,3 0-1-15,-15 0 2 16,0 0-3-16,-2 0 3 16,-1 0 0-16,-8 0 0 0,-4 0 0 15,4 0-3-15,-6 0 3 16,-3 7 1-16,2-2-1 15,7-3 0-15,-15-2 0 16,3 0-6-16,-6 0 3 16,6 0-1-16,0 0 3 15,6 0 0-15,-9 0 1 16,9 0 0-16,-3 0 0 16,3 0 0-16,2 0 0 15,4 0-1-15,-1 0 1 16,4 0 0-16,11 0 0 15,-3 0-1-15,6 0 1 0,3 0 0 16,-3-2 2-16,12 2-2 16,-3-4 2-16,0 4-2 15,8-1 3-15,-5-3 2 16,8 1-5-16,-5 1 3 16,2-1-3-16,-8 0 0 15,3-3-1-15,-1 1 1 16,10 1 0-16,-10 2 0 15,13 0 0-15,-10 2 0 16,15 0 0-16,-3 0 3 16,-5 0-3-16,-1 0 0 15,9 0 0-15,-3 0 0 0,1 0-2 16,5 0-5 0,0 0-7-16,5-9-22 0,4-5-79 15,14-8-1200-15</inkml:trace>
  <inkml:trace contextRef="#ctx0" brushRef="#br0" timeOffset="10110.55">29907 5115 1285 0,'0'0'971'0,"0"0"-781"0,0 0 633 16,0 0-646-1,0 0-125-15,0 2-28 0,0 24-3 16,0 5 7-16,0 11-4 15,0 9 2-15,0 2-2 16,0 2-17-16,0-2-7 16,9-10-5-16,-9-7-26 15,0-5-27-15,6-14-46 16,-6-6-462-16</inkml:trace>
  <inkml:trace contextRef="#ctx0" brushRef="#br0" timeOffset="10472">29936 5126 2376 0,'0'0'110'0,"0"0"463"15,12 0-274-15,-12 11-243 16,6 10-34-16,-1 4-2 16,7 5-7-16,3 1-7 15,-10-2-5-15,-2-4-1 16,6-8 5-16,-3-8-5 15,0-9 0-15,0 0-1 16,2-11 1-16,4-21-15 16,5-7-17-16,-2-4-5 15,2 4-30-15,-5 7 56 16,-6 12 11-16,2 10 29 16,-8 10-13-16,6 0-16 15,6 9 2-15,-9 18-2 0,8 7 15 16,1 5 3-1,-6-2-6-15,5 2 4 0,-2-7-7 16,-3-7-2-16,-6-1-7 16,12-11-13-16,-12-1-82 15,5-10-331-15</inkml:trace>
  <inkml:trace contextRef="#ctx0" brushRef="#br0" timeOffset="10754.849">30291 5230 1898 0,'-9'0'565'0,"6"3"329"15,-3 8-792-15,6 12-81 16,0-1 8-16,0 8 1 16,0-3-11-16,0-2-10 15,9-1-9-15,11-15-4 16,-5 1-6-16,2-10-2 15,4 0 9-15,-7-18-8 16,4-9-14-16,-13-8 8 16,-5 2-2-16,0 5 1 15,-5 2 9-15,-22 12-2 16,1 11-12-16,-6 3-56 16,9 12-233-16,11 4-1713 0</inkml:trace>
  <inkml:trace contextRef="#ctx0" brushRef="#br0" timeOffset="10945.79">30482 5011 1057 0,'0'0'1316'0,"0"0"-176"16,0 0-1084-16,9 8-55 15,3 19 21-15,-1 14-6 16,4 6-11-16,-3 4-5 15,-4 2-3-15,-8 2-55 16,0-14-149-16,0-16-2191 0</inkml:trace>
  <inkml:trace contextRef="#ctx0" brushRef="#br0" timeOffset="11649.869">30529 5132 2174 0,'12'-4'193'0,"8"-1"-149"15,-3-1-38-15,-2 4-6 16,-6-5-24-16,5 6 24 16,-14-3 3-16,0 4 427 15,0 0-45-15,0 0-251 16,0 18-82-16,0 13-8 16,0 8-7-16,0 7-14 15,0-2-12-15,6-1-6 0,0-9-5 16,2-9 0-16,-8-12-14 15,6-5-4-15,-6-8-17 16,0 0 21-16,6-1 14 16,0-17-17-16,-3-2 1 15,8 3 11-15,-5 7 5 16,0 10 6-16,11 0-5 16,-2 8-1-16,8 11 0 15,-2 5 1-15,2-9 2 16,-3 1-3-16,3-16 8 15,4 0-4-15,-1-10 1 16,-12-21-5-16,12-8-17 16,-11 0 16-16,-15 0 1 0,0 7 30 15,0 9 45 1,0 7 0-16,-6 10-39 0,-6 6-17 16,-2 0-15-16,2 26-4 15,1 7-4-15,-7 6 2 16,18 2-2-16,0-7-11 15,0-3 3-15,18-16 1 16,-4-3 3-16,12-12-1 16,6 0 2-16,-5-12-6 15,2-13-13-15,0 0 12 16,-12-1-1-16,-8 5 15 16,-3 7 7-16,-6 4 19 15,0 10 7-15,0 0-13 16,0 0-20-16,-6 0-1 15,3 15 1-15,-3 2-7 0,6 2-6 16,0 1-11-16,6-5 9 16,14 1 10-16,-5-5 2 15,11 2-1-15,-6-2-9 16,-8-3 4-16,2-2 1 16,-2 0 1-16,-9 4-23 15,14-1-35-15,-11-7-232 0</inkml:trace>
  <inkml:trace contextRef="#ctx0" brushRef="#br0" timeOffset="12027.859">31261 4900 2154 0,'-6'0'1293'0,"6"6"-1211"16,0 25-68-16,0 18 18 15,0 7-6-15,0 10-6 16,0 0-10-16,9-7-4 16,-9-11-2-16,12-10-2 15,-7-19-2-15,-5-6 0 16,0-10 0-16,0-3 1 16,0 0 6-16,6 0-5 15,-6-8-2-15,12-4-3 16,2 2-4-16,4 1 1 0,8 7-1 15,-6 2 0 1,9 0-1-16,-2 2-6 0,-10 16 2 16,-11-3 7-16,-6 2 1 15,0 3 4-15,-12-5 10 16,-23 5-1-16,0-9-9 16,-8-2-6-16,-1-9-26 15,12 0-50-15,12-9-497 0</inkml:trace>
  <inkml:trace contextRef="#ctx0" brushRef="#br0" timeOffset="12304.18">31514 5228 2207 0,'-23'9'1348'0,"8"1"-1257"15,1 13-63-15,-4 2 8 16,9 6-14-16,9 2-11 15,0-1-8-15,9-9-3 16,9-6-4-16,11-12-6 16,3-5-2-16,0-5-12 15,0-23-13-15,-9-6 4 16,-9-1-8-16,-14 8-5 16,0 8 30-16,0 4 3 15,-17 9 1-15,-12 6-3 16,6 0-12-16,-1 11-43 15,7 14-187-15,8-2-292 0</inkml:trace>
  <inkml:trace contextRef="#ctx0" brushRef="#br0" timeOffset="12603.859">31743 5275 2259 0,'-20'3'1099'15,"11"2"-948"-15,-8 5-109 16,8 0-7-16,-2 2-22 16,-4-1-13-16,9-3-14 15,6 2-33-15,0-8-19 16,0-2-32-16,6 0 19 0,9 0 57 16,5 0 16-1,-3-2 6-15,1-8 17 16,-7 10 22-16,1 0-4 0,-3 0-7 15,-3 0-11-15,-1 0-8 16,1 0-1-16,-3 4-4 16,15 4-4-16,-1-3-3 15,3-2-62-15,-2-3-298 0</inkml:trace>
  <inkml:trace contextRef="#ctx0" brushRef="#br0" timeOffset="12888.43">31912 5256 3388 0,'0'0'185'0,"0"0"-133"15,0 0-16-15,0 0-22 16,9 0-14-16,-1 11 1 16,13 3 3-16,-7 6-4 15,4-2 4-15,-4-3-2 16,-2-1-2-16,-1 2 0 15,-5-11 1-15,-6 1-1 16,0-4 0-16,0-2 0 16,0 0-5-16,0 0 5 15,0-12 0-15,0-9-9 16,0-10-27-16,0-4-12 16,0-1-35-16,15 7-80 15,-12 13-467-15</inkml:trace>
  <inkml:trace contextRef="#ctx0" brushRef="#br0" timeOffset="13382.92">32217 5309 2382 0,'0'0'109'15,"0"0"395"-15,0 0-147 16,0 0-283-16,9 0-59 15,-3 0-15-15,-6 0-27 16,0 0-39-16,0-2 22 0,0-2 44 16,0 2 22-16,0-1 12 15,-15 3-8-15,12 0-4 16,-8 5-11-16,-7 12-2 16,15 9-4-16,-3-1-5 15,1 0 0-15,5 1-7 16,0-8-25-16,0-8 7 15,14-4 18-15,4-6 7 16,-4 0 12-16,12-16 5 16,-5-14-7-16,5-3-9 15,-12-6 2-15,9-6-3 16,-20-6-19-16,12-8 4 16,-15-9 15-16,0-9 5 0,-6-5 41 15,-11 1 20 1,-4 14 8-16,10 13 11 0,-4 23-28 15,9 17-29-15,6 14-16 16,0 5-12-16,0 44-9 16,0 23 9-16,21 24 4 15,-7 11 0-15,21 1-2 16,-3-16-2-16,15-10-15 16,-1-27-28-16,-5-30-102 0</inkml:trace>
  <inkml:trace contextRef="#ctx0" brushRef="#br0" timeOffset="14982.39">30273 6431 2048 0,'0'-1'276'16,"0"1"-207"-16,0 0-43 15,0 0 583-15,0-4-295 16,0 4-219-16,0 0-18 15,0-2-12-15,0 2-30 16,0 0-5-16,0 0-6 0,0 0-2 16,0 0-3-16,0 0-7 15,0 0-7-15,0 2-3 16,0 17-2-16,0 11 3 16,6 6 2-16,6 9 1 15,-1 5-2-15,4 1-1 16,-4 3-3-16,-2-3 1 15,9 0 1-15,-13-10-2 16,4-1-3-16,-9-11-8 16,0-4-9-16,9-14-14 15,-9-8-21-15,0-3-52 16,0 0-150-16</inkml:trace>
  <inkml:trace contextRef="#ctx0" brushRef="#br0" timeOffset="15613.48">30279 6404 1825 0,'0'2'388'15,"0"0"-263"-15,0 4-64 0,0-2 538 16,0-2-288-1,0-2-227-15,0 0-32 0,0 0-15 16,3 0-17-16,12 0-5 16,-4 0 8-16,15 0 1 15,6 0-4-15,-3-6 0 16,18-2-10-16,8 2-2 16,-3-1-3-16,9 0-4 15,-3 4-1-15,-2-2 1 16,-1 2-1-16,-12 3-1 15,-11 0 1-15,-5 0-7 16,-10 0-1-16,-11 0 5 16,2 0-3-16,-8 0-5 15,0 0-23-15,0 0-27 16,0 0-150-16,0 3-501 0</inkml:trace>
  <inkml:trace contextRef="#ctx0" brushRef="#br0" timeOffset="16272.93">30962 6336 2059 0,'0'0'256'15,"0"0"-178"-15,0 0 368 16,0 0 7-16,0 0-353 0,0 2-75 15,0 4-8-15,0 5 4 16,0 2 1-16,0 5 6 16,0 4 4-16,0 8-7 15,0-3-4-15,0 8-8 16,6-1-3-16,0-1-7 16,-4 4 4-16,7-4-3 15,0 1 0-15,-9 1 0 16,6-8-4-16,-3 2 0 15,-3-3 4-15,0-5-3 16,0-3 0-16,8-2-1 16,-8-5 3-16,0 4-3 15,0-5 3-15,0 0-3 0,0-5 0 16,0 4 1-16,0-7 1 16,0 2 0-16,0-3 3 15,0-1 0-15,0 0-2 16,0 0 2-16,0 4-1 15,0-4-3-15,-8 3 3 16,5-3 1-16,-3 0-4 16,-12 0 1-16,10 0-2 15,-4 0 3-15,-8 0-3 16,-1 0 2-16,4 0 1 16,-6 0-3-16,-9 0 1 15,0 0 2-15,0 0-2 16,-12 0-1-16,6 0 0 0,-2 0 4 15,5 0-1 1,-3 2-1-16,3 4-2 0,-11-1 1 16,11 2-1-16,-6 1 0 15,18-3 1-15,6 1-1 16,-1-3 0-16,15 0-1 16,3-3-3-16,0 0-29 15,21 0-27-15,-4 0-129 0</inkml:trace>
  <inkml:trace contextRef="#ctx0" brushRef="#br0" timeOffset="17333.129">30767 6567 2154 0,'0'0'216'0,"0"3"-161"16,0-1 569-16,0-2-305 15,0 4-242-15,0-4-40 16,0 0-1-16,0 0-17 16,0 0-14-16,0 0-2 15,0 0 1-15,0 0 3 16,0 0 1-16,0 0 3 16,0 0 0-16,0 0-2 15,-6 0 6-15,1 0 10 16,-1 0 2-16,6 0-2 15,0 0-7-15,0 0-9 16,0 0-9-16,0 0-6 0,0 0-59 16,0 0-370-16</inkml:trace>
  <inkml:trace contextRef="#ctx0" brushRef="#br0" timeOffset="19436.26">31200 6132 1914 0,'0'0'345'15,"0"0"-260"-15,0 0-47 16,0 0-6-16,-6 6 232 15,6-2 176-15,0-2-299 16,0-2-59-16,0 3-18 16,-8-3-26-16,8 0-18 0,0 3-3 15,0 4-2 1,-9 3 1-16,9 1 2 16,0 8-1-16,-3-2-1 0,3 7-3 15,0 3-2-15,0 1-3 16,0 1-3-16,0 2 0 15,0-1 1-15,0 1-4 16,0 0 1-16,0 0-2 16,0-1 1-16,0-2-2 15,0-3 1-15,0 0-1 16,0-3 0-16,0-2 0 16,0 0 1-16,0 0-1 15,0-4 0-15,0 4 2 16,0 0-1-16,0-3-1 15,0 2 0-15,0-5 0 0,0 3 0 16,0-8 0-16,0 6 0 16,0-5 0-16,0-4 0 15,0 5 0-15,0-3 1 16,0-4-1-16,0 4 0 16,0-4 0-16,0 1 0 15,0-2 0-15,0-1 0 16,0 2 0-16,0-3 4 15,0 3 0-15,0-4 1 16,0 2 1-16,0-2-6 16,0 4 5-16,0 1-2 15,0 1-2-15,0 3-1 16,0-4 1-16,0-2-1 16,0 3 0-16,0-1 1 15,0 1 0-15,0-1 1 0,3 4 1 16,-3-3 1-16,0 2-1 15,0 3 1-15,0-2 0 16,0 2-1-16,0 0-3 16,0-2 4-16,0-1-1 15,0-3 0-15,0 1-3 16,0 1 4-16,0-7-2 16,0 1-1-16,0-1 3 15,0 0-1-15,0 0 0 16,0 0-3-16,0 0-1 15,0-22-13-15,0-1-49 16,0-4-187-16</inkml:trace>
  <inkml:trace contextRef="#ctx0" brushRef="#br0" timeOffset="20506.57">31357 6157 1459 0,'0'0'666'16,"0"0"-496"-16,0 0-101 15,0 0-37-15,0 0-29 16,0 0 804-16,0 0-676 16,0 0-67-16,0 0-22 15,0 0-19-15,0 0-12 16,0 0-4-16,0 0 8 16,0 0 8-16,0 0-5 15,0 0 0-15,0 0-1 16,0 0-9-16,0 15-3 0,0 6 4 15,0 0-1-15,0 11 2 16,0 1-1-16,0 5 3 16,0-2 0-16,0-3 3 15,0 5-3-15,0 1-3 16,6-6-4-16,-6 5 0 16,0-5-5-16,0-3 3 15,0 2-3-15,0-1 2 16,0-3 1-16,0-5 1 15,0-1-1-15,0-2 1 16,0-3-4-16,0 2 1 16,0-1 2-16,0-2-1 0,0 4-2 15,0-3 2-15,0 1 4 16,0-4-4-16,0-1-2 16,0-1 3-16,0-1 0 15,0 0-3-15,6 0 0 16,-6 3 2-16,0-2 0 15,0-4-2-15,0 1 1 16,0-1 2-16,0 0 0 16,0 1-3-16,5-1 3 15,-5 1-1-15,0-4-1 16,0 4 1-16,0 2-2 16,0-2 1-16,0-1-1 15,0 4 0-15,0-4 4 0,0-2-1 16,0 0-3-16,0 0 3 15,0-5-2-15,0-1-1 16,0 5 1-16,0-5-1 16,0 0 0-16,0 0 1 15,0 0-1-15,0 0-1 16,0 0-5-16,3 0-12 16,-3-5-33-16,9-8-97 0</inkml:trace>
  <inkml:trace contextRef="#ctx0" brushRef="#br0" timeOffset="21368.32">31543 6193 1906 0,'0'0'320'15,"0"0"-225"-15,0 0-69 16,0 0-9-16,0 0-17 16,0 0 0-16,0 0 0 15,0 0 3-15,0 0 52 0,0 0 275 16,0 0-146 0,0 0 29-16,0 0-51 0,0 0-74 15,0 0-37-15,0 0-10 16,0 0-8-16,0 0-18 15,0 0-11-15,-6 8 3 16,6 11 13-16,0 7 5 16,0 5-2-16,0 5 3 15,0 1-3-15,0 2-11 16,0 6-4-16,0 4-1 16,0-5-3-16,0 5 2 15,0 4 1-15,0-5-1 16,6 2 1-16,-6-5-1 0,6 2 0 15,-6-8 2 1,0 3-4-16,0-5 2 0,0-4-1 16,0-4 1-16,0-4-2 15,0-3 1-15,0-2-1 16,0-2-2-16,0-5-1 16,0-1 2-16,0 0 0 15,0-5-3-15,0-5 3 16,0 4 0-16,0-2 0 15,0-4 0-15,0 2 1 16,0-2-2-16,0 0-1 16,0 0 2-16,0 0-3 15,0 0 0-15,0 0-8 16,6 0-13-16,-6 0-22 16,8-12-96-16</inkml:trace>
  <inkml:trace contextRef="#ctx0" brushRef="#br0" timeOffset="22405.45">30689 6999 2092 0,'0'0'241'15,"0"-4"-178"1,0 4-40-16,0-5 634 0,0-1-373 15,0 1-202-15,0 2 1 16,0-3-17-16,0 4-34 16,0-2 0-16,0 4-7 15,0 0-8-15,0 0-6 16,0 0-8-16,0 12-3 16,0 21-6-16,0 22 6 15,0 15 6-15,0 20 0 16,0 6 0-16,0 12-1 15,0-1-1-15,-6-1 0 16,-9 1-1-16,-5-8-3 0,-12-6 5 16,0 1-1-1,-3-18-4-15,0-6 1 0,3-17-1 16,6-9 0-16,12-17-3 16,-1-14-15-16,15-13-24 15,0-4-15-15,0-22-79 16,0-10-1058-16</inkml:trace>
  <inkml:trace contextRef="#ctx0" brushRef="#br0" timeOffset="22707.41">30491 7869 2315 0,'0'0'171'0,"-9"0"448"15,9 0-349-15,0 3-207 16,0 12-35-16,0 5 16 16,0 13 2-16,0 1-13 15,0 6-4-15,0-1-13 16,0-3 1-16,0-5 2 16,-2 0-1-16,2-5-3 15,0-7-1-15,0 1-3 16,0-4-4-16,0-8-7 15,2-3 6-15,19-5-6 16,17 0-6-16,37-35-22 16,-8-6-70-16,0-8-811 0</inkml:trace>
  <inkml:trace contextRef="#ctx0" brushRef="#br0" timeOffset="23686.25">29274 8795 2422 0,'-3'0'171'0,"-3"0"598"15,6 0-675-15,0 14-71 16,0 11 12-16,-9 9-3 16,9 5-10-16,-5 12-4 15,5 3-12-15,-9-3 0 16,9 0-6-16,-3-10-25 0,-3-4-38 15,6-15-84 1,0-6-514-16</inkml:trace>
  <inkml:trace contextRef="#ctx0" brushRef="#br0" timeOffset="23936.09">29222 8761 2713 0,'0'-14'521'0,"0"3"-317"15,0-6-151-15,11 3-9 16,-2-1-12-16,20 10-22 16,-6 5-9-16,9 0-1 15,-6 2-14-15,-3 22-13 16,-11 1-3-16,-3 5 0 16,-9 5-15-16,0-5 45 0,0 1 1 15,-35 0 10-15,12-6-1 16,-6-5-6-16,-6 0-4 15,17-15-25-15,1-1-227 16,11-4-1689-16</inkml:trace>
  <inkml:trace contextRef="#ctx0" brushRef="#br0" timeOffset="24207.1">29428 8932 900 0,'0'4'1412'0,"0"2"-442"0,11 5-866 16,-2-1-58-16,14 8-7 16,-5 1-19-16,2 5-16 15,-2-5-4-15,-7-2-3 16,-2-3-7-16,-9-3-17 16,0-5 24-16,0-3 3 15,-18-3 6-15,10 0 1 16,2 0 3-16,-9-17 0 15,15-11-10-15,0-9 0 16,0 0-15-16,21 0-21 16,5 10-117-16,-12 9-525 0</inkml:trace>
  <inkml:trace contextRef="#ctx0" brushRef="#br0" timeOffset="24499.93">29649 8918 2253 0,'0'9'169'0,"0"-4"351"16,-3 7-153-16,-3 6-271 15,6-1-39-15,-6 4-11 16,6 5-23-16,0-3-14 16,0-3-3-16,0-1-2 15,6-10-4-15,3-4 0 16,-1-5-1-16,7 0 1 15,-4-3-3-15,-5-17-5 16,9-2 3-16,-15-6 5 16,0 6 4-16,0 4-3 0,0 4 6 15,-21 8-7-15,10 6-13 16,-12 4-34-16,14 16-52 16,3-4-461-16</inkml:trace>
  <inkml:trace contextRef="#ctx0" brushRef="#br0" timeOffset="26581.77">29977 8944 2118 0,'-6'5'229'0,"-6"8"-177"15,7-8-17-15,-13 7 799 16,15-2-753-16,-8-1-48 15,-4 5 21-15,4 0-20 16,-1-1-7-16,0 5 13 16,7-5-6-16,-4 2-13 15,0-3-5-15,9-1-4 16,0 0 1-16,0-8-5 16,0 3-5-16,9-4 1 15,0-2-4-15,-4 0 3 16,-2 0-3-16,6 0 0 15,-9 0-14-15,0-11-8 16,0 0-25-16,0 8-44 0,-17 3-183 16,-1 0-2194-16</inkml:trace>
  <inkml:trace contextRef="#ctx0" brushRef="#br0" timeOffset="29681.89">29872 8936 265 0,'-5'8'1780'0,"-13"6"-1466"16,9-3-236-16,-14 9 146 16,14-2 39-16,-5 1-199 0,5 4-21 15,-5-2 93-15,5 6-59 16,6-5-22-16,3 1 3 16,0-4-21-16,0-2-12 15,0-5-1-15,3-3-6 16,23-9-5-16,0 0 0 15,6 0-7-15,6-13 1 16,-6-4-7-16,6-5-4 16,-6-3-11-16,-3 2 4 15,3 3 7-15,-6-2 3 16,-9 4 1-16,-5 3 1 0,2 0 4 16,-8 0 1-1,-6 10 4-15,0 3 6 0,0-2 6 16,0 4-11-16,-6 0-7 15,-8 0-4-15,-6 6-3 16,5 8 0-16,-5 7 3 16,2 0 0-16,10-1 0 15,2 3 0-15,0-3 1 16,6-4-1-16,0 2 0 16,6-5 0-16,14-1 0 15,3-4 0-15,15-5 0 16,0-3-2-16,5 0-9 15,1-25-28-15,2-6 1 16,-16-3-32-16,1 0-105 16,-10 0 62-16,-15 3 67 0,-6 5 46 15,0 12 116-15,0 7 4 16,-18 7-65-16,4 0-44 16,-7 0-2-16,1 16-9 15,11 7 5-15,9-4-5 16,0 7-5-16,0-9-18 15,24-3-5-15,7-2 20 16,7-4 8-16,-9-2-24 16,3-4-28-16,-11 1 22 15,-13 0 18-15,-8 3 12 16,0-1 3-16,0 3 63 16,-14 1-13-16,-12 2-12 15,-3 1-21-15,-3-1-14 0,0-3 3 16,11 0-9-16,10-4-4 15,11-4-121-15,0 0-371 0</inkml:trace>
  <inkml:trace contextRef="#ctx0" brushRef="#br0" timeOffset="30136.71">30570 8901 1374 0,'0'0'793'0,"-3"0"-668"0,-3 0-61 16,0 0-27-16,0 0-13 15,-2 0 58-15,2 6 436 16,0-2-307-16,6-2-113 15,0 2-40-15,0 1-31 16,0 3-17-16,0 0-2 16,0 7-2-16,0 1-1 15,0 4-1-15,0 0-3 16,0 3-1-16,0-1 4 16,0-6 2-16,6 2-1 15,8-1-1-15,-2-6 0 16,5-3-3-16,-2-2 2 0,-6 0-3 15,5-6 5 1,-8 3-5-16,-6-3 1 0,0 0 2 16,0 0 1-16,0 5-4 15,0 1-5-15,-20 3-3 16,2 1-2-16,-5 5-12 16,-15 5-11-16,6-6-35 15,-3-2-194-15</inkml:trace>
  <inkml:trace contextRef="#ctx0" brushRef="#br0" timeOffset="30888.35">30680 8975 2417 0,'0'4'922'15,"-6"0"-778"-15,6 6-106 16,0 4-24-16,0 5 2 0,0 0 0 16,6 1-7-16,3 0 0 15,14-8-1-15,-11-1-3 16,-1-9-1-16,10-2 1 16,-10 0 4-16,15-5-3 15,-8-15-6-15,-7-8 0 16,-5 5-3-16,3 1-3 15,-9 3-4-15,0 1 5 16,-20 6 3-16,-4 12 2 16,-2 0-1-16,0 0-1 0,0 4 1 15,8 10 1 1,4-1 0-16,11-4-3 0,3 0-18 16,0-7-23-16,3-2 3 15,26 0 30-15,0-7 5 16,-3-11-10-16,6-8-29 15,-3 5 6-15,-8 1 39 16,-4-1 12-16,-2 13 20 16,-15 2 19-16,0 5-14 15,0 1-6-15,0 0-18 16,0 0-13-16,0 11 0 16,-15 5 0-16,6 3-1 15,6 5 1-15,3-7 0 16,0-3-3-16,21-3 3 15,8-2 0-15,3-4 3 0,-6 3-3 16,-3-2 0-16,-5 6 0 16,-4 4 11-16,-8 4 6 15,3 5 5-15,-9 0-3 16,3 1-4-16,-3-3-15 16,23-12-6-16,6-3-54 15,-3-8-64-15</inkml:trace>
  <inkml:trace contextRef="#ctx0" brushRef="#br0" timeOffset="31683.48">31505 7128 2335 0,'0'2'212'0,"0"8"544"16,0 3-651-16,0 11-76 15,15 11 15-15,2 14 5 16,9 16-6-16,6 16-12 16,9 12 0-16,5 3-18 0,4 0-5 15,-1-2-4-15,1-8-1 16,2-12-3-16,-11-9 3 16,5-12 1-16,-14-13-4 15,-9-12-7-15,3-9-6 16,-8-10-10-16,-9-5-10 15,2-4-28-15,-5 0-84 16,-6-9-560-16</inkml:trace>
  <inkml:trace contextRef="#ctx0" brushRef="#br0" timeOffset="31948.35">32095 7862 2266 0,'0'0'215'0,"0"0"622"0,0 0-735 16,0 16-66-16,0 9 6 15,0 4-4-15,12 4-19 16,8 5-7-16,-8-2-7 16,5 4-2-16,3-4-2 15,-11-5-1-15,-9-2-1 16,0-8 1-16,0 3 0 15,-29-3 3-15,-6 3-3 16,-29 7-6-16,3-4-50 16,15-6-282-16</inkml:trace>
  <inkml:trace contextRef="#ctx0" brushRef="#br0" timeOffset="32336.38">32322 8417 2457 0,'0'6'1093'16,"0"5"-1039"-16,0 6-40 15,0 10-5-15,0 13-1 16,0 2-8-16,0 2 7 15,0 1-7-15,0-7 0 16,0-4-7-16,5-8-15 16,-5-3-38-16,0-12-46 0,0-9-444 15</inkml:trace>
  <inkml:trace contextRef="#ctx0" brushRef="#br0" timeOffset="32688.51">32269 8443 3043 0,'0'-6'450'0,"0"-3"-411"16,0 1 9-16,15-1-24 15,5 4-24-15,15 5 0 16,-3 0-1-16,0 0-8 16,-9 0-9-16,-5 17-12 15,-4 3-3-15,-8 2-1 0,-6 0 9 16,0-1 16-16,-12 0 7 15,-14-4 2-15,3-3 0 16,-9-1 1-16,0-6 0 16,6 3 4-16,8-9 0 15,7-1 4-15,2 3 4 16,9 2 2-16,0 5-4 16,0 4 5-16,26-1 4 15,0 5-11-15,4 4-9 16,-1-8 0-16,3 3-26 15,-6-5-35-15,14 10-76 16,-22-2-210-16,8-3-1470 0</inkml:trace>
  <inkml:trace contextRef="#ctx0" brushRef="#br0" timeOffset="33108.729">32696 8513 3255 0,'-5'10'146'0,"5"10"-112"16,-6 3 26-16,-3 9-13 15,3-1-19-15,0-4-12 16,1 2-7-16,5-9-4 0,0-9-2 15,0-2-3 1,0-9 3-16,0 0 1 0,0 0 4 16,0-14 3-16,0-17-11 15,0-13-7-15,5-1-6 16,1-5 5-16,9 2 2 16,-4 8 6-16,-5 12 0 15,-3 11 11-15,-3 15-6 16,9 2-5-16,0 0-5 15,2 25 2-15,1 6 3 16,5 5 0-16,-2 7 1 16,-1-4-1-16,4-2-9 15,-10-9-27-15,7 1-30 16,-15-13-95-16,9-4-624 0</inkml:trace>
  <inkml:trace contextRef="#ctx0" brushRef="#br0" timeOffset="33275.44">32633 8656 2652 0,'0'0'822'15,"0"0"-749"-15,0-2-25 16,14-2-11-16,9-1-37 16,9-4-2-16,12 2-19 15,-1-5-44-15,-8 0-88 16,0 1-1230-16</inkml:trace>
  <inkml:trace contextRef="#ctx0" brushRef="#br0" timeOffset="33792.36">33025 8473 1365 0,'0'0'2125'0,"0"0"-2046"16,0 0-61-16,0 5-1 15,0 15-6-15,0 5 1 16,0 5 10-16,0-3-7 16,0-2-6-16,0-5-5 15,0 0-2-15,0-11-1 16,0-3-1-16,0-6 0 0,0 0 0 16,0 0 5-1,0-17-5-15,0-15-9 0,0-11-10 16,0 3 5-16,8-10 5 15,-8 11 5-15,9 11 4 16,-9 11 1-16,6 9-1 16,-3 8 0-16,6 0-6 15,-4 3-2-15,1 14 3 16,6 11 4-16,2-3-2 16,-8-6 3-16,3 1 0 15,-9-5 0-15,17-7 0 16,-17-6 0-16,6-2 5 15,6 0 5-15,-1-5 7 16,10-17-8-16,-7-6-6 16,15-1-3-16,-8 4-7 0,-13 9 3 15,7 7 3 1,-9 9-2-16,0 0-3 0,8 13-1 16,-8 22 7-16,6 1 0 15,-10 6 6-15,10-2-6 16,-6-1-1-16,0-10-17 15,-3-9-90-15</inkml:trace>
  <inkml:trace contextRef="#ctx0" brushRef="#br0" timeOffset="38362.31">27292 4962 2393 0,'0'0'157'16,"0"0"648"-16,0 0-625 15,0 0-114-15,0 0-25 16,0 0-10-16,0 0-11 16,0 0-10-16,0 0-5 15,0 0 1-15,0 0-2 16,0 0-4-16,0 0 0 0,-11 20 3 16,2 9 3-1,-11 6-1-15,-12 11 4 16,-3 11-4-16,-15 1-2 0,-19 8-3 15,-7 1 1-15,-17 3-1 16,-11-4 0-16,8-12-5 16,0-4-5-16,9-16 0 15,11-9-12-15,21-11-16 16,23-8-54-16,12-6-205 0</inkml:trace>
  <inkml:trace contextRef="#ctx0" brushRef="#br0" timeOffset="38939.14">26432 5420 1926 0,'0'0'320'0,"0"0"-233"16,-6 2-41-16,6 2-14 15,0-4 814-15,-8 2-707 16,8-2-84-16,-6 0-1 15,6 3-14-15,-12 6-18 16,-2 7-1-16,-1 7 1 16,-17 8 2-16,6 8 1 0,-15 0-8 15,21 6-3 1,-12-5-5-16,6-5-3 0,9-10 3 16,11-9-3-16,0 2-3 15,6-7 2-15,12 0-1 16,22-1-1-16,27-4 2 15,38 1-5-15,49-7-24 16,-14 0-66-16,-26-13-589 0</inkml:trace>
  <inkml:trace contextRef="#ctx0" brushRef="#br0" timeOffset="39970.13">24730 5848 2321 0,'-6'-3'1143'0,"-3"3"-998"0,9 0-104 15,0 0-31-15,0 20-10 16,0 28 0-16,15 23 7 16,-1 18 4-16,9 16 1 15,-5 8 2-15,2-5-2 16,-2-11-4-16,-4-9-2 15,-2-9-4-15,-6-15 2 16,-4-15-4-16,7-10-7 16,-3-11-21-16,-6-19-38 15,9-9-69-15,-9 0-413 0</inkml:trace>
  <inkml:trace contextRef="#ctx0" brushRef="#br0" timeOffset="41041.31">24826 5763 2499 0,'-3'0'43'16,"-3"0"201"-16,0 0 152 15,6 0-305-15,-6 0-57 16,6 0-15-16,0 0 5 15,0 0-5-15,0 0 1 16,0 0 5-16,0 0 6 16,0 0 7-16,0 0-8 15,-9 4-14-15,9-4-9 16,0 1-4-16,0 3-3 16,-5 2-6-16,-1 0-7 0,6-4 4 15,0 4-1-15,-6-4 10 16,-3-2 0-16,9 4 1 15,0-4 5-15,0 0 2 16,0 1 3-16,0-1-3 16,0 0 3-16,9 0 3 15,17 0-7-15,6 0 16 16,15 0-4-16,14 0-1 16,11 0-10-16,1-5-3 15,8-3 0-15,-2 0-5 16,2-2 3-16,-8 9-3 15,-4-8 0-15,-5 0-1 16,-8 1 1-16,-4 2 0 0,-9 0 0 16,-13 0 0-16,-10 1-1 15,-9 5 3-15,-11 0 5 16,0 0 13-16,0 0 1 16,0 0-2-16,0 0-6 15,0 0-13-15,0 0 0 16,0 0-5-16,0 11 2 15,0 13 1-15,0 9 2 16,3 10 0-16,15 3 0 16,-9 12 4-16,5 4 4 15,1 5-4-15,2 7-1 16,3-4-3-16,-2 3 0 16,8-4 2-16,-9-9-2 15,1-3 0-15,-4-8 1 16,-2-4 2-16,-9-3-3 0,14-6 0 15,-11-5 0-15,-3-3 0 16,-3-11 2-16,0-3-2 16,0-8 0-16,0 0 0 15,0-1 1-15,0-2-1 16,0-3 3-16,0 4-3 16,0 2 0-16,-15-1 0 15,-5 0 3-15,0 0-3 16,-9 5 0-16,-9-4 0 15,0-2 3-15,-11 6-3 16,-3 3 0-16,-10-1 5 16,-7 8-4-16,-13-3 1 0,1 4 1 15,-6 4-3-15,0 2 3 16,5-5-3-16,4 3 2 16,11-2-2-16,12-6 0 15,17-2-5-15,12-10-12 16,14-5-23-16,4 0-44 15,8-4-287-15</inkml:trace>
  <inkml:trace contextRef="#ctx0" brushRef="#br0" timeOffset="41890.18">25200 5935 2282 0,'-14'0'204'0,"-4"11"-166"16,-8-2 591-16,9 8-421 15,-9 0-155-15,-1 9-19 16,10 4 5-16,0 12-9 15,-10 7-2-15,16 2 4 16,-4 0-3-16,10 4-6 16,5-6-1-16,0-5-3 15,5 1-6-15,27-5 2 0,0-5-12 16,9-7 2 0,11-9-2-16,6-7-1 0,-2-10 1 15,5-2 1-15,-3-8-4 16,0-21-3-16,0-5-1 15,-6-11 1-15,-8-2 1 16,-12-9 2-16,-18-7 2 16,-2-2 1-16,-12 1 1 15,-15 5 1-15,-14 4 2 16,-26 13-6-16,0 14-1 16,-6 16-1-16,-23 12-23 15,20 29-70-15,6-1-517 0</inkml:trace>
  <inkml:trace contextRef="#ctx0" brushRef="#br0" timeOffset="43324.64">25412 6193 1502 0,'0'0'705'0,"0"0"-539"15,0 0-120-15,0 0-22 16,0 0-7-16,0 0 507 16,0 0-326-16,0 0-110 15,0 0-7-15,6 0-34 16,-6 0-31-16,0 0-6 0,0 0-3 15,0 0-7-15,0 0-11 16,0 4-74-16,0 5-126 16,6 2-219-16</inkml:trace>
  <inkml:trace contextRef="#ctx0" brushRef="#br0" timeOffset="43925.8">25282 6203 2236 0,'-9'0'210'16,"9"0"-160"-16,0 0 227 15,0 0 46-15,0 0-241 16,0 0-76-16,0 5 11 15,15 1-2-15,-13 0-9 16,7 0-6-16,-3-3 2 16,-6-3-1-16,0 3 17 15,0-3 38-15,0 0 4 16,0 2-19-16,0-2-24 0,0 0-5 16,0 0-11-16,-6 0-1 15,-3 0-7-15,9 0-1 16,0 0-2-16,0 0-40 15,0 0-135-15,0 0-344 0</inkml:trace>
  <inkml:trace contextRef="#ctx0" brushRef="#br0" timeOffset="44313.96">25444 6181 2129 0,'0'0'241'16,"0"2"-183"-16,0-2 491 15,0 4-238-15,0-3-233 0,0 6-53 16,6 4 6-16,6 9 6 16,8 5-11-16,-2 7-5 15,5 3-9-15,6 5-6 16,6 1-6-16,3-1 0 15,-7 4-3-15,13 9-38 16,-12-13-139-16,-12-10-706 0</inkml:trace>
  <inkml:trace contextRef="#ctx0" brushRef="#br0" timeOffset="44914.85">25532 6242 1374 0,'0'0'912'15,"5"9"-735"-15,-5 5 184 0,0 8 7 16,0 8-271-16,0 6-47 16,6 4 11-16,-6 11-19 15,3-5-15-15,3 5-10 16,6-2-6-16,-7-7-7 16,-5-6-3-16,0-8-1 15,0-5-7-15,0-9-20 16,0-3-15-16,0-4-38 15,0-5-249-15</inkml:trace>
  <inkml:trace contextRef="#ctx0" brushRef="#br0" timeOffset="45092.08">25500 6747 2367 0,'0'0'175'15,"0"0"189"-15,0 0 63 16,5 0-333-16,22 0-71 16,42-16-23-16,-14-2-15 15,1-1-233-15</inkml:trace>
  <inkml:trace contextRef="#ctx0" brushRef="#br0" timeOffset="47069.689">28643 4557 858 0,'-8'2'417'16,"8"1"-313"-16,-3 1-76 15,-3 1-23-15,0-3 0 16,-6 1-1-16,4 0 81 16,2-1 171-16,-9 1-84 15,4 0-109-15,-4 1-56 0,7-2 63 16,2 2 27 0,-12-3-19-16,18 3-38 0,-3-2-5 15,-2 1-32-15,-1 0 14 16,0-1-17-16,6 2 0 15,-12-2 0-15,12 2 0 16,0-2 3-16,0 6 23 16,0-2-3-16,0-1 239 15,0-1-22-15,0-2-122 16,-3-2 90-16,3 0-72 16,0 0-60-16,0 0-11 15,0 0-7-15,0 0-13 16,0 0-24-16,0 0-5 0,0 0-7 15,15-6 2 1,5-13-3-16,21-7-1 0,3-6-3 16,8-8-2-16,3-17-2 15,6-11 0-15,-3-10 2 16,-3-18-1-16,-2-6-1 16,-18-13 0-16,-4 1 0 15,-10 4-11-15,-15 12 3 16,-6 10-3-16,0 24-8 15,0 21 0-15,0 21-10 16,0 22-42-16,-6 0-118 16,0 11-734-16</inkml:trace>
  <inkml:trace contextRef="#ctx0" brushRef="#br0" timeOffset="47700.74">28908 3654 2312 0,'0'3'179'16,"0"-3"186"-16,-9 0 179 16,9 0-458-16,0 0-37 15,0 0 2-15,9 0-37 16,11-14-13-16,6 0-1 16,0-1 0-16,3 1-3 15,-5 7 0-15,-7-3 3 16,-2 8 0-16,-12 2 0 15,5 0-2-15,4 0-10 16,-1 17-7-16,16 34-12 16,-7-10-39-16,3-7-222 0</inkml:trace>
  <inkml:trace contextRef="#ctx0" brushRef="#br0" timeOffset="48636.04">28821 2388 2382 0,'0'0'170'0,"0"9"586"16,0 13-657-16,0 10-76 15,0 20 6-15,17 17 9 16,9 12-7-16,-8 6-14 16,-1 3-7-16,3-4-5 15,1-9-4-15,-10-14-1 16,1-12-14-16,-6-15-22 16,-6-15-21-16,0-17-103 15,-6-4-592-15</inkml:trace>
  <inkml:trace contextRef="#ctx0" brushRef="#br0" timeOffset="49351.53">28713 2393 2236 0,'0'-2'221'0,"0"2"-57"16,0-3 175-16,26 3-203 16,9-3 13-16,12-2-68 15,8-4-27-15,14-5-20 16,19 0-9-16,31-17-7 0,38-17 1 16,43-20 1-16,6 3-7 15,-37 12-3-15,-50 23-1 16,-55 17-9-16,-9 8-1 15,0 2-7-15,4 0 0 16,-13 0 8-16,-5 0-1 16,-4 3 1-16,-10 0 1 15,-4-2 12-15,3-1 5 16,6-3 3-16,-3-3-6 16,-3 1-4-16,6 3-7 15,-9 2-3-15,-2 0 2 16,-10 3-2-16,-5 0 2 15,0 0 6-15,-6 0 3 0,0 0 8 16,0 0-4 0,0 0-3-16,0 3-6 0,6 13-3 15,8 16 1-15,-2 13 0 16,8 11-2-16,-5 7 0 16,8 7-1-16,0-5-2 15,3-1 1-15,-8-1 1 16,2-5-2-16,-8 0 0 15,-1-8 0-15,-5-2 0 16,-6-6 0-16,0-5 3 16,0-6-3-16,0-6 2 15,0-4 1-15,-17-6 0 16,-9 3-1-16,-18 0-1 16,-14-3-1-16,-9 5 0 15,-20-2-6-15,-38 5 2 0,-29 4 1 16,-29 12 2-16,12-2 1 15,37-9-6-15,44-5-8 16,20-2 0-16,6-6-9 16,0 6-17-16,3-5-23 15,32-2-108-15,6-10-2639 0</inkml:trace>
  <inkml:trace contextRef="#ctx0" brushRef="#br0" timeOffset="49991.78">29088 2532 2223 0,'0'12'234'0,"0"-2"-157"15,0 8 491-15,6 4-411 16,8 9-82-16,4 5-8 15,2 9-21-15,3 9-19 16,9 0-14-16,-6 3-9 16,3-5-4-16,-11-1-5 15,2-8-15-15,-5-7-15 16,-15 4-43-16,0-15-132 0,0-5-154 16</inkml:trace>
  <inkml:trace contextRef="#ctx0" brushRef="#br0" timeOffset="50259.92">29384 2366 2600 0,'0'0'222'16,"3"0"331"-16,-3 0-496 15,9 8-46-15,2 20-1 16,10 12 18-16,-1 7-1 16,6 12-9-16,9 1-4 0,-6 5-9 15,-6 0-5-15,4-1-2 16,-7-5-25-16,0-3-12 16,-8 7-30-16,-6-15-179 15,-3-14-314-15</inkml:trace>
  <inkml:trace contextRef="#ctx0" brushRef="#br0" timeOffset="50529.06">29675 2252 2190 0,'0'0'644'0,"0"0"-210"0,0 12-350 16,8 19-28-16,13 9-15 15,8 13-16-15,-3 10-14 16,3 6-1-16,0 8-7 16,3-4-3-16,-6 0 0 15,3-6-29-15,-5 8-43 16,2-17-185-16,-18-15-423 0</inkml:trace>
  <inkml:trace contextRef="#ctx0" brushRef="#br0" timeOffset="50995.58">29027 2673 2312 0,'0'2'197'15,"0"2"408"-15,0 1-456 16,0 0-131-16,6 1 20 16,17-3 20-16,15-3-16 15,14 0 18-15,24-5-15 16,28-29-13-16,44-21-15 15,50-15-16-15,2-6-1 16,-14 6-7-16,-35 13-12 16,-58 24-7-16,-29 7-13 15,-26 12 1-15,0-3-30 0,-6 9-84 16,-24 8-39-16,-8 0-224 16,0 8-1513-16</inkml:trace>
  <inkml:trace contextRef="#ctx0" brushRef="#br0" timeOffset="51312.38">29114 2855 2190 0,'-15'4'1149'16,"15"-4"-1044"-16,-5 0-82 0,-1 2-16 16,6-2-4-16,0 0-3 15,20 0 0-15,12 0 0 16,12 0 19-16,11 0 13 16,15-10-2-16,23-19-9 15,26-4-11-15,0-7-6 16,3 1-4-16,0-1-7 15,9 5-47-15,-18 8-73 16,-20 8-357-16</inkml:trace>
  <inkml:trace contextRef="#ctx0" brushRef="#br0" timeOffset="51581.45">29207 3056 353 0,'-6'6'1794'0,"6"-6"-623"15,0 0-1000-15,6 0-118 16,38 0-41-16,19-23-9 15,19 1-2-15,22-12-1 0,30-8-2 16,-9-3-25-16,44-18-33 16,-30 15-118-16,-40 9-579 0</inkml:trace>
  <inkml:trace contextRef="#ctx0" brushRef="#br0" timeOffset="51801.61">29649 3053 1955 0,'0'0'485'0,"0"0"55"0,34 0-179 15,16-14-273-15,11-14-41 16,29-6-30-16,55-21-17 15,-26 5-29-15,-17 5-227 0</inkml:trace>
  <inkml:trace contextRef="#ctx0" brushRef="#br0" timeOffset="52692.97">30195 1996 2266 0,'0'-6'200'16,"0"-2"245"-16,0-11-38 16,0-5-336-16,9-6-46 15,-9-6-12-15,0-7-9 16,0 4-4-16,-9-7 1 15,-9 6 0-15,-5 1 26 16,-9 11-10-16,-8 8 3 16,5 15-9-16,-3 5-10 0,0 0-1 15,0 0 0-15,9 17 0 16,9-3-1-16,8 2-4 16,7-1-15-16,5-1 0 15,0-6-10-15,5-2 4 16,7-6 22-16,0 0 4 15,-1 0 5-15,-2-14 2 16,-3-4-7-16,-6-7-12 16,0 3-19-16,0 2-18 15,-18-3 34-15,-2 6 15 16,-15 7 2-16,3 4 17 0,3 3-12 16,0 3 1-1,3 0-7-15,0 0 0 0,2 5 5 16,7 4-5-16,0 2-1 15,8 0 7-15,3-8-7 16,0 3 0-16,-2-3 0 16,2-3 1-16,0 0 8 15,-14 0 1-15,-7-6-4 16,-7-11 13-16,-19-3 2 16,-2-2 7-16,-9 4-10 15,3 5-9-15,0 8-3 16,3 2 3-16,9 3-8 15,5 0-1-15,27 8-9 16,8 25-36-16,9-4-103 16,0-1-278-16</inkml:trace>
  <inkml:trace contextRef="#ctx0" brushRef="#br0" timeOffset="53952.27">30854 1415 2282 0,'0'0'698'0,"0"0"-312"16,0-4-277-16,0 2-39 15,0 2-38-15,0 0-16 0,21 0-9 16,8 0 4-16,9 0 15 16,5 0-10-16,7 0-12 15,5 0-2-15,-3 14 0 16,0 6-2-16,-14 5 0 15,-6 4-14-15,-6 4-3 16,-11 1 0-16,-1 1 7 16,-14-8-1-16,0-4 3 15,0-3 7-15,0-9 1 16,0 0 1-16,3-2-1 16,6-4 0-16,-3 1-7 15,-1-1-3-15,10 1 4 16,-9 2 6-16,5-2-1 0,1-6 1 15,3 6-1 1,-10-1 0-16,7 1 1 0,3 2 1 16,-4 4 5-16,7 6 0 15,2 1-4-15,3 7-2 16,-5-1 0-16,8 6 0 16,-6-3-4-16,-2-3-1 15,-4 1 5-15,4-4-1 16,-13 1-3-16,7-12 3 15,-12 0 0-15,9-1 1 16,-4-10 0-16,1 1 3 16,0-1 2-16,-3 3 4 0,9-3-3 15,-7 0-5 1,1 0 2-16,-6 0-3 0,0 0 3 16,0 0 1-16,0 0 1 15,0 0-2-15,0 3-2 16,0 0-1-16,0 0-8 15,0 3-17-15,6 0-6 16,-6-1-27-16,0 5-25 16,0 0-157-16,0-8-263 0</inkml:trace>
  <inkml:trace contextRef="#ctx0" brushRef="#br0" timeOffset="54336.789">31514 2160 2373 0,'0'9'543'0,"0"4"-52"0,0 15-442 16,17 14-16-16,7 9 8 15,8 8-20-15,0 10-8 16,-1-3-3-16,1 0-1 15,-8-7-3-15,2-8-6 16,-9-12-3-16,-2-11-24 16,-9-8-21-16,-1-16-85 15,-5-4-495-15</inkml:trace>
  <inkml:trace contextRef="#ctx0" brushRef="#br0" timeOffset="54816.729">31569 2201 2259 0,'-6'0'181'0,"6"-1"775"0,-8-3-838 16,8-2-49-16,0 2-19 16,8-8-27-16,7 1-20 15,17-7-3-15,3 2-2 16,2-5-11-16,4 7-5 15,0-2 0-15,-3 5 7 16,-9 2 6-16,-3 0 5 16,-6 8-1-16,-8 1 0 15,-4 0 1-15,1 0 0 16,6 1 0-16,-7 23 0 16,13 9 1-16,-7 10 4 0,7 8 1 15,5 1-2-15,6 5-1 16,3-4 1-16,-6-2-2 15,-6-2-1-15,3-2-1 16,0-8 0-16,-11 2-3 16,-4-8-1-16,-5-5-3 15,-6-3 5-15,0-2 2 16,0-9 0-16,-29 0 0 16,9 3 4-16,-18-3-4 15,-6-6-3-15,-8 7-6 16,-3-6-21-16,0-3 1 15,-3-1-4-15,14-3-18 16,0 1-45-16,7-3-149 0,19 0-1224 16</inkml:trace>
  <inkml:trace contextRef="#ctx0" brushRef="#br0" timeOffset="55274.75">31723 2201 2213 0,'0'0'215'0,"0"0"-144"0,0 0 729 16,9 13-726 0,2 6-53-16,1 4-6 0,8 5-7 15,1 9-2-15,-7-1 0 16,15 0-5-16,-11 2-1 16,2-5 0-16,-8-4-26 15,-4 1-54-15,1-7-148 16,-9-6-838-16</inkml:trace>
  <inkml:trace contextRef="#ctx0" brushRef="#br0" timeOffset="55470.03">31764 2483 2266 0,'0'0'208'0,"0"0"659"16,11-5-766-16,16-9-79 16,10 1-18-16,36-5-4 15,-9 4-58-15,-9 2-214 0</inkml:trace>
  <inkml:trace contextRef="#ctx0" brushRef="#br1" timeOffset="64414.759">30570 9573 2305 0,'-9'5'184'0,"-17"1"-161"16,3-6 551-16,-9 4-422 0,-6-2-115 15,0 3 15-15,-6 1-3 16,1 2-8-16,-7-2-6 15,-2 5 2-15,3-2-4 16,-15 0-5-16,9-7-9 16,-6 0-1-16,-9 3-5 15,3-5-4-15,-6 0-3 16,4 0-3-16,8 0-3 16,0-5 1-16,3-3 6 15,2-3-2-15,4-3-2 16,3-3 2-16,-1 1-2 15,13-9-3-15,-7-1-2 16,6-2 2-16,12-3 0 16,-3-4 0-16,9 1-6 0,2 1 6 15,-2 0-3-15,8 2 2 16,1-4 1 0,-13 4 0-16,16 0 0 0,-16 3-11 15,21 0 1 1,-8 5 5-16,11 3 3 0,0-2-6 15,0 3-9-15,6-7-1 16,14 3 13-16,0-3 5 16,7 5 0-16,4 1 4 15,-4 3-4-15,2 3 6 16,3-4 3-16,14 7-2 0,-5-5 0 16,11 5-3-1,6-7-1-15,-3 4-2 0,1-3 3 16,8 6 0-16,-9-3 3 15,3 3-3-15,-9 8 1 16,6-3-1-16,9 0-4 16,3 4 2-16,-3 2-1 15,12 0-1-15,-1 0 0 16,-2 0-1-16,11 0-7 16,-8 0 0-16,-4 0 2 15,4 0 3-15,-12 0 2 16,-9 0-4-16,3 8 4 15,-3-2 1-15,-5 2 0 16,2 3-3-16,-3 1-1 16,1-4 4-16,-10 6 0 15,7-3-5-15,-12 3 1 16,5 1-3-16,-8 5 7 0,-5 0 0 16,-7 1 0-1,3 0-2-15,-5 1 1 0,-1-3 2 16,-2 7-1-16,-1-1 0 15,3 0 0-15,1 2 0 16,-4 0 0-16,-5-1 0 16,0 2 0-16,-3-7-3 15,-6-2-1-15,0 3 1 16,-18 1 3-16,-14 0 7 16,-11 4 6-16,-15 5 0 15,-12-1-1-15,-11 3-8 0,-7-3-4 16,-60 2-11-16,23-7-52 15,6-9-166-15</inkml:trace>
  <inkml:trace contextRef="#ctx0" brushRef="#br1" timeOffset="65847.75">33071 8899 2324 0,'-29'2'175'0,"3"4"213"15,-12 0-39-15,-5-2-259 0,-1 1-46 16,1 0-3-1,-16 0-12-15,4-1-7 0,-9 2-1 16,3 1 7-16,-17-3 6 16,5-1-8-16,-8-3-6 15,5 0-4-15,7 0-3 16,2 0 3-16,-3-14-8 16,15-1 0-16,11-8 0 15,-2 5 0-15,2-8 2 16,21-3-2-16,-3 1-3 15,8-5-4-15,10-5-1 16,2 0-3-16,6-2-2 16,0 3 5-16,0-2 0 15,17 2 0-15,4 0-2 0,5 3-3 16,-3 3 5-16,3 3-4 16,6 0-7-16,-6 0 2 15,3 0 9-15,-3 5-3 16,6 1 3-16,6-3-1 15,-3 4-1-15,-6 5 2 16,18-2-1-16,-4 5-1 16,4 4 1-16,-7 0-1 15,16 3 2-15,2 1-1 16,-3 2 1-16,6 3-3 16,6 0 3-16,2 0 0 15,-8 0-2-15,9 0 2 16,-6 0-1-16,-3 0-8 15,3 8 5-15,-9 4-8 16,0-4 9-16,9 2 3 16,-14 0 0-16,8 1-1 0,-9-1 0 15,-2 0 1-15,5 1 0 16,-17 1 0-16,11 1 0 16,-14 2 0-16,-6 8 0 15,-2-3 2-15,-7-2-2 16,-2 8 3-16,-4-2-3 15,-5 1 4-15,3-1 0 16,-3 2-2-16,2-1-1 16,4 0 2-16,-12 1-3 15,0-2 1-15,0-6-1 0,0 8 3 16,-12-7 10-16,-11 5 4 16,0-3-2-1,-12 3-2-15,-6-4-2 0,-8-1-4 16,-9-5-1-16,-3 3-3 15,-15-6-1-15,-14 0-1 16,-9-2 1-16,1-6-2 16,2 3 0-16,17-4 0 15,10 1-7-15,16 0-33 16,36-3-95-16</inkml:trace>
  <inkml:trace contextRef="#ctx0" brushRef="#br0" timeOffset="77513.72">7628 8801 2448 0,'0'0'43'0,"0"0"742"16,0 0-597-1,-3 0-126-15,3 0-26 0,0 0-9 16,0 0-9-16,0 0-6 16,0 0-2-16,0 0-2 15,0 0 3-15,0 0-6 16,3 0 9-16,17 0 7 16,12 0-3-16,18 0 2 15,14 2-4-15,17 1-3 16,18 0-6-16,14-3-5 15,0 2 2-15,7 4-2 16,-4-3-2-16,-3-3 0 16,0 0 0-16,-11 0-3 15,-9 0 3-15,-20-5-7 0,-12-1 2 16,-26 3 2-16,-18 0-6 16,-17 3-13-16,-9 6-16 15,-28 16-71-15,-7-7-629 0</inkml:trace>
  <inkml:trace contextRef="#ctx0" brushRef="#br0" timeOffset="78803.38">23033 8374 2259 0,'0'0'673'0,"0"0"-128"0,0 0-467 16,0 3-49 0,0 0-11-16,9 0-7 15,25 3 7-15,10-1 14 0,17 3-5 16,20-4-6-16,9-2-3 15,9-2 3-15,15 0-4 16,16 0-1-16,33 0-6 16,-18-2-5-16,-11-2-3 15,-24 2 1-15,-28 2-3 16,-1 0-1-16,0 0-2 16,-17 0 1-16,-29 0-2 15,-9 0-3-15,-17 0 2 16,-9 0 0-16,0 0-2 15,0 0-11-15,-20 0-28 16,-6 6-86-16,-6-6-807 0</inkml:trace>
  <inkml:trace contextRef="#ctx0" brushRef="#br0" timeOffset="79817.33">22975 8795 2667 0,'0'0'866'15,"0"-3"-738"-15,0 3-93 16,0 0-25-16,0 14-8 16,0 17-2-16,-6 14 1 15,-9 11 3-15,15 9-2 0,-5 1 3 16,2-5-5-1,3-5 2-15,-9-7-2 0,3-13-13 16,6-5-35-16,-9-12-46 16,9-13-256-16</inkml:trace>
  <inkml:trace contextRef="#ctx0" brushRef="#br0" timeOffset="80222.75">22946 8778 2565 0,'0'-12'910'16,"0"-2"-787"-16,0 0-93 15,3-3 14-15,23 7-27 0,9-2-13 16,11 3-3-16,6 6-1 16,-8 3-1-16,-6 0-10 15,-18 12-6-15,3 10-5 16,-17 7 3-16,-6 4 9 15,-11 4 9-15,-27-1 1 16,0 1 0-16,-17-8-6 16,8-3 0-16,7-11-4 15,5 1 8-15,9-12 2 16,8 0 3-16,9-2 6 16,9-2 15-16,0 0-6 15,0 0-5-15,0 5-13 16,27 1 0-16,2 6 0 0,11 2 1 15,4 3-1 1,2 0 0-16,-11 0 1 0,3 0-1 16,-9-1-7-16,0 4-16 15,-17 9-29-15,-1-4-47 16,4-5-423-16</inkml:trace>
  <inkml:trace contextRef="#ctx0" brushRef="#br0" timeOffset="80658.52">23489 8924 3189 0,'-6'8'369'0,"0"8"-303"16,-2 11-56-16,2 10 0 15,0 8 1-15,0-3-8 16,6 1-1-16,0-4-1 16,-8-11-1-16,8-7 0 15,0-8-9-15,0-13 0 16,0 0 9-16,-3 0 6 16,-3-29 1-16,6-12-7 15,0-16-2-15,0-10 1 0,0-1-3 16,6 5 0-1,11 11 1-15,3 9 3 16,-2 17-1-16,2 12 1 16,-5 12-6-16,8 2-1 15,-6 5-1-15,1 24 6 0,8 7 2 16,-6 10 0-16,-2-1 1 16,-7 2 2-16,1-2-2 15,2-5-1-15,-8-4 0 16,-6 1-18-16,0-9-59 15,0-13-316-15</inkml:trace>
  <inkml:trace contextRef="#ctx0" brushRef="#br0" timeOffset="80817.61">23451 9077 2151 0,'0'0'193'16,"0"0"986"-16,0 0-1107 15,0 0-52-15,26-8-20 16,24-4-10-16,-1 0-57 16,-8 5-163-16</inkml:trace>
  <inkml:trace contextRef="#ctx0" brushRef="#br0" timeOffset="81393.06">23904 8873 2200 0,'-2'0'1317'0,"2"0"-1205"0,0 0-94 15,0 14-18-15,0 6 3 16,0 11-1-16,0 10 3 16,0 0-2-16,0-4-3 15,0 3 4-15,0-9-3 16,0-6-2-16,-6-3-3 15,0-11-1-15,0-2-7 16,-3-5-6-16,7-4 11 16,-13-7 6-16,6-21-9 15,3-14-7-15,6-10 8 16,0-4 0-16,0-2 9 16,0 3 3-16,6 14 10 15,3 12-1-15,6 9 1 0,-4 15-8 16,-5 5-5-16,6 0-4 15,8 11 4-15,-3 14 5 16,-2 6-5-16,2 0 5 16,-5 3-5-16,8-5 1 15,-14-3-1-15,3-12 8 16,0-1-6-16,-1-7-2 16,-8-6 0-16,12 0 6 15,-9 0 10-15,20-26 5 16,0-7-12-16,3-7-9 15,6-1 0-15,-8 1 0 16,-7 14 0-16,-2 12 0 0,-7 9 3 16,-2 5-3-16,12 10-5 15,-1 30 5-15,0 10 7 16,4 5 4-16,-1 1-4 16,-8-8-1-16,-4-6-6 15,16-22-22-15,-13-9-65 16,-5-11-770-16</inkml:trace>
  <inkml:trace contextRef="#ctx0" brushRef="#br0" timeOffset="84110.77">25517 5031 2625 0,'0'0'161'0,"-6"0"457"15,6 0-487 1,0 0-98-16,-11 11-25 0,-1 19-1 15,-11 15 10-15,8 18-2 16,-17 7 1-16,-8 6-5 16,-1-2-3-16,-6 2-6 15,13-6-2-15,-10-10-11 16,0-2-35-16,12-14-40 16,6-15-269-16</inkml:trace>
  <inkml:trace contextRef="#ctx0" brushRef="#br0" timeOffset="84320.85">25023 5092 3343 0,'0'0'259'15,"0"0"-244"-15,32 9-14 16,12 24-1-16,25 16 11 15,13 10-5-15,11 8 1 16,14-1-7-16,30 13-11 16,-33-21-45-16,-8-18-298 0</inkml:trace>
  <inkml:trace contextRef="#ctx0" brushRef="#br0" timeOffset="85726.15">31223 2853 3041 0,'-11'0'451'15,"-1"0"-306"-15,-2 6-110 16,-4 12-29-16,-14 7-1 15,0 10-2-15,-8 14 4 16,-1 4-2-16,3 10 0 16,-5-6-5-16,-1-7-2 15,21-5-25-15,-9-9-39 16,6-7-58-16,11-18-539 0</inkml:trace>
  <inkml:trace contextRef="#ctx0" brushRef="#br0" timeOffset="85912.56">30843 2886 2414 0,'0'0'1159'0,"0"0"-1071"16,0 0-71-16,0 6-15 16,11 24-2-16,21 14 27 15,18 4-5-15,14 8-7 16,0-5-5-16,40 12-10 15,-22-16-32-15,-19-12-117 0</inkml:trace>
  <inkml:trace contextRef="#ctx0" brushRef="#br0" timeOffset="123548.47">7628 12384 2641 0,'26'0'646'16,"27"0"-587"-16,10 0-59 0,48-8 9 15,43-6 55-15,55-6-6 16,15-3-4-16,-3 4-15 16,-15 2-11-16,-38 6-14 15,-22 5-7-15,-39 4-4 16,-34 2-3-16,-9 0-1 16,-12 0-6-16,6 0 7 15,-6 0 0-15,-17 0 3 16,-20 0 4-16,-4 0-1 15,-11 0 0-15,9-12-6 16,-9-2-23-16,0-3-79 0</inkml:trace>
  <inkml:trace contextRef="#ctx0" brushRef="#br0" timeOffset="131875.57">24826 11547 3031 0,'0'0'225'0,"0"0"-200"16,11 0-4-16,-5 0 46 0,0 0-23 15,2 0-17-15,16 0 19 16,-7 0-1-16,15 0-15 16,0 0-5-16,6 0-5 15,11 0 3-15,1 0-9 16,14 0 1 0,2 0-5-16,10 0-4 0,5 3-2 15,15 0-2-15,-3 0-2 16,20-1 5-16,18-2-4 15,-12 0 3-15,9 0-4 16,-9 0 0-16,-8 0 3 16,-7 0 0-16,-14 0-3 15,-23 0-3-15,-23 0 0 0,-18 0 2 16,-20 0-2-16,-6 0 3 16,0 0 0-16,-50-5-12 15,-2-6-77-15,3-4-494 16</inkml:trace>
  <inkml:trace contextRef="#ctx0" brushRef="#br0" timeOffset="138140.83">14264 8408 3452 0,'-6'0'154'0,"6"0"-142"16,0 0-12-16,0 0-5 15,0 15 2-15,6 9 1 16,12 12 2-16,2 4 2 0,0 3 5 16,9-4-3-16,-5 1-1 15,2-11-3-15,-6-9 4 16,-5-7 0-16,-1-7 1 15,-8-3 1-15,3-3 3 16,-9 0 0-16,0-11 11 16,3-18-2-16,5-7-12 15,-8-10-3-15,0 5-1 16,0 3 3-16,0 13 3 16,0 8-3-16,0 12-5 15,6 5-1-15,-6 0-14 16,12 0-5-16,8 10 13 15,6 14 4-15,-3 3 0 16,4-3-1-16,-7-9-1 16,9 3 1-16,-12-13 3 0,-5-5-1 15,3 0 2-15,-10-1 9 16,1-30-2-16,-6-15-7 16,0-11-9-16,0-7-18 15,0-1-21-15,-26-5-35 16,9 18-57-16,5 16-361 0</inkml:trace>
  <inkml:trace contextRef="#ctx0" brushRef="#br0" timeOffset="138361.6">14857 8330 3544 0,'0'2'100'0,"0"1"-86"16,0 6-10-16,9 2-4 15,-1 8-2-15,7 5 2 16,-4 3-14-16,10 13-20 16,-15-9-58-16,5-9-279 0</inkml:trace>
  <inkml:trace contextRef="#ctx0" brushRef="#br0" timeOffset="138491.8">14709 8155 1502 0,'-9'-5'1889'16,"9"1"-1889"-16,0 4-244 15,0 0-236-15</inkml:trace>
  <inkml:trace contextRef="#ctx0" brushRef="#br0" timeOffset="138807.55">14900 8214 2034 0,'0'0'1416'0,"0"0"-1329"0,9 0-67 15,3 2-10 1,5 4-5-16,9 8 2 0,12 7-4 15,-6 4-2-15,6 6 3 16,-9 3 0-16,-9-1-4 16,-2 1 0-16,-4-9 0 15,-8 1 0-15,-6-13 1 16,3-4-1 0,-3-6 0-16,0-3 5 0,0-3 15 15,0-28 4-15,-3-19-16 16,3-12-8-16,-6-4-12 15,6-2-3-15,0 13 0 16,0 6-31-16,18 16-38 16,-1 13-184-16,-2 11-2163 0</inkml:trace>
  <inkml:trace contextRef="#ctx0" brushRef="#br0" timeOffset="139361.319">15328 8408 2773 0,'0'0'676'0,"0"0"-616"16,2-8-42-16,22-15 1 16,-7-6-19-16,9-6-20 15,-8-1-1-15,2-5 11 0,-8 6 3 16,-9 3 7-1,-3 13 3-15,0 1 18 0,0 12 25 16,0 4-13-16,-3 2-11 16,-3 0-15-16,-17 10-4 15,14 20 0-15,3 7 1 16,0 2-4-16,6-1 0 16,0-3 0-16,0-4 0 15,12-12 0-15,8-10-2 16,9-9 1-16,18 0-4 15,-4-37 5-15,4-16-19 16,5-9-7-16,-17-1 9 16,0 4 17-16,-18 17 0 0,-2 11 31 15,-15 14 9 1,0 12-9-16,-15 5-10 0,-2 5-10 16,-9 23-9-16,2 11-2 15,4 5-6-15,20-6 4 16,0-4-5-16,0-5 3 15,29-4-5-15,3-11-2 16,9-2-3-16,-12-5-13 16,3 0 12-16,-12 0 9 15,-20 11 3-15,0 2 3 16,-20 11-7-16,-21 6 3 16,-37 12-2-16,8-6-80 15,9-12-769-15</inkml:trace>
  <inkml:trace contextRef="#ctx0" brushRef="#br0" timeOffset="139820.64">16135 7252 3421 0,'0'0'255'15,"-6"0"-229"-15,6 9-26 16,0 33 0-16,0 43 0 16,9 52 15-16,14 50 7 15,9 15-6-15,-14-10-5 16,-7-47-4-16,4-52-3 0,-9-31-4 15,-6-21 1 1,6-1 3-16,-1-4-4 0,-5-10-14 16,15-26-27-16,-9-16-43 15,2-21-305-15</inkml:trace>
  <inkml:trace contextRef="#ctx0" brushRef="#br0" timeOffset="140265.16">16705 7672 3530 0,'0'-11'123'0,"0"0"-104"0,-15 0-1 16,12 3 0-16,-8 4-18 15,-7 4-4-15,4 0 4 16,-12 23 0-16,2 19-2 16,-2 20 2-16,6 3 0 15,2 9 1-15,13-4-1 16,5-8 0-16,0-12-1 16,17-10 1-16,9-17 0 15,0-11 0-15,9-12 2 16,3-6-2-16,0-28-13 15,0-12-15-15,-12-4-5 16,0 8 18-16,-17 4 15 0,-1 13 10 16,-2 17 18-16,-6 6-4 15,6 2-14-15,-6 4-9 16,11 21 3-16,-2 10 2 16,9-1-5-16,2-3-1 15,-3-11 0-15,27-20-12 16,-12 0-38-16,-3-6-130 0</inkml:trace>
  <inkml:trace contextRef="#ctx0" brushRef="#br0" timeOffset="140407.06">16818 7569 3446 0,'-6'0'143'0,"-2"-4"-115"0,8 4-13 16,0 0-15-16,0 0-37 15,8 17-91-15,13 1-362 0</inkml:trace>
  <inkml:trace contextRef="#ctx0" brushRef="#br0" timeOffset="140712.73">16995 7819 2932 0,'0'0'623'16,"6"0"-548"-16,-6 0-41 15,9 5 4-15,5 2-11 16,7 4-5-16,-1-1-8 16,6 7-7-16,-3-3-2 15,1 6-5-15,-13-3 2 16,4 1-2-16,-15-2-5 0,0-1-1 16,0-1 1-16,0-3-4 15,0-6 3-15,-6-5 6 16,-3 0 0-16,3-5 0 15,6-26 0-15,0-12-2 16,6-5-1-16,15-3-7 16,5 6-14-16,3 6-18 15,3 14-9-15,-12 14-26 16,-2 8-87-16,-7 3-392 0</inkml:trace>
  <inkml:trace contextRef="#ctx0" brushRef="#br0" timeOffset="141223.66">17463 7751 3538 0,'-6'-3'120'0,"0"1"-81"15,6 2 1-15,-8 0-24 16,2 0-16-16,0 8-4 15,6 18-1-15,-12 5 2 16,4 0 0-16,8-1 0 0,0-3 3 16,0-8-5-1,0-5 4-15,14-8-3 0,-2-6-1 16,8 0-3-16,6-6-8 16,-11-19-5-16,8-4 5 15,-11 1 7-15,-6 2 9 16,-1 13 0-16,1 1 12 15,-6 10 2-15,0 2-8 16,0 0-6-16,0 0 0 16,0 9-2-16,6 4 2 15,9 5 0-15,-4-8-6 16,4-1 0-16,-1-7-4 16,1-2-8-16,2 0-9 0,-2 0-1 15,-4-11 12 1,-11 2 16-16,9 2 17 0,-9 3 21 15,0 4-11-15,0 0-17 16,6 0-9-16,-6 4-1 16,6 9 0-16,2-5 0 15,1 4 0-15,6-8-5 16,2-8-30-16,1-22-80 16,-4-5-2523-16</inkml:trace>
  <inkml:trace contextRef="#ctx0" brushRef="#br0" timeOffset="141353.69">17678 7565 3317 0,'-9'-2'216'0,"9"2"-164"0,0 0-26 16,0-3-26 0,0-1-36-16,0-1-307 0</inkml:trace>
  <inkml:trace contextRef="#ctx0" brushRef="#br0" timeOffset="141955.479">17832 7153 3523 0,'0'0'122'16,"0"0"-82"-16,0 0-12 15,0 20-19-15,0 23-5 16,0 9 10-16,12 17 4 15,2 4-8-15,-2-4-6 0,2-3-4 16,-8-10-3-16,0-5-20 16,-3-8-16-16,-3-12-53 15,0-14-268-15</inkml:trace>
  <inkml:trace contextRef="#ctx0" brushRef="#br0" timeOffset="142275.49">17841 7670 3475 0,'0'0'229'16,"0"0"-202"-16,0 0-1 16,3 0-9-16,17-12-17 15,15-15-3-15,11-4-4 16,12-14-18-16,-8-4-15 0,-1 6-3 16,-11 8 22-16,-6 9 21 15,-26 9 22-15,0 14 8 16,-6 3-10-16,0 0-16 15,-21 20 0-15,-2 16 0 16,6 5-4-16,-1-1 1 16,18-3 1-16,0-5-2 15,26-10-2-15,21-7 2 16,2-7 4-16,9-5 0 16,-20 0-2-16,-15-1-2 15,-17 7 0-15,-6 5-6 16,-46 14-2-16,-56 34 6 15,-6-5-25-15,15-16-224 0</inkml:trace>
  <inkml:trace contextRef="#ctx0" brushRef="#br0" timeOffset="145216.8">16385 10370 2779 0,'-17'0'376'16,"-1"0"-309"-16,-8 0-46 15,-6 0 15-15,-6 4 29 16,1-4-9-16,-13 0-12 16,-8 2 0-16,-9-2-15 15,-14 4-13-15,-6-2-9 16,-9 2-2-16,0-4-1 16,6 0 2-16,-6 0 1 15,3 0 5-15,6 0 2 16,-12-10 3-16,21-5 2 0,-4-11 0 15,10 1-11 1,2-6-1-16,6-7 5 16,15 1-3-16,11-8 5 0,3-2 0 15,20-6 5-15,1-2-5 16,14-3-12-16,0-2-2 16,26 4-7-16,3 0 7 15,29 2 3-15,3 5-3 16,18-1-3-16,2 7-9 15,12-2 2-15,-6 6 2 16,6 5 1-16,-3 1 3 16,-3 2 4-16,1 2 0 15,-1 9 0-15,9 4 0 16,0 1 0-16,8 5 6 16,9 10-3-16,-2 0-3 0,8 0 0 15,-6 0 0 1,-8 19 0-16,-3 7 0 0,-15 1 0 15,-15 5 0-15,7 4 0 16,-4 4 0-16,-11 1-1 16,3 5 1-16,-9 2-1 15,-8 6-4-15,-10-4 1 16,-5 7-3-16,-15-3 7 16,-8-1-5-16,-12-2 5 15,0-4-3-15,-32 4-2 16,-17-6 1-16,-9 6 1 15,-18-3 3-15,-11 0 0 16,-12-3 0-16,-8-3 1 0,-18-4-1 16,6-13 1-1,-6-12 1-15,6-6-2 0,-24-11-4 16,27-18-55-16,29-7-220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11T02:55:09.9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8883 4906 2517 0,'0'3'170'15,"0"-3"-168"-15,0 0-2 0,0 2 2 16,0-2-2-16,0 0 0 16,0 0 16-16,0 4 90 15,0-4 90-15,0 2-109 16,0 1-16-16,0 1 27 15,0-3-23-15,0 3-36 16,0-4-9-16,0 2-14 16,0 1-6-16,6 0 7 15,0 3 1-15,-6 2-1 16,14-3 0-16,-8 1-6 16,3 0 3-16,5 2 2 15,4 2-5-15,17-3 2 16,-15-4 0-16,21 6-3 15,2-7 6-15,7 4-2 16,14-4 0-16,-3 2 2 16,14 2-8-16,-2-6-5 0,5 7-2 15,4-1-1-15,-10 2 0 16,7 2-3-16,-12-2-1 16,11 0 4-16,-14-3-3 15,3 1 3-15,0-2 0 16,-9-4 0-16,3 0 0 15,-9 0 0-15,3 0 0 16,9 0 0-16,-9 0 0 16,9-4 1-16,0-7 1 0,3 3-2 15,-6 0-4 1,3-2-3-16,0 6 4 0,-9-6 3 16,6 5 0-1,0 3 0-15,12-2 0 0,-12 2 0 16,14-2 0-16,-5 4 0 15,-3 0 0-15,3 0-1 16,-12 0 1-16,3 0 0 16,-3 0 1-16,-9-2-1 15,-2 2 0-15,-1-2 0 16,6 2 0-16,-5-4 1 16,5 2-1-16,-2 2 0 15,8-4 0-15,-9 4 3 16,1 0-3-16,8 0 1 15,-9 0 1-15,6 0 1 0,3 0-3 16,-2 0 0-16,-1 0 0 16,9 0 0-16,0 0 0 15,-3 0 1-15,0 0-1 16,8 0 1-16,1 0-1 16,0 0 0-16,5 0 0 15,-8 0-1-15,9 0 1 16,-7 0-2-16,7 0 1 15,-6 0 1-15,-9 0-3 16,8 0-2-16,-8 0 5 16,-5 0 0-16,2 0 0 15,0 0 1-15,-9 0-1 16,1 0 0-16,5 0-1 0,3 0 1 16,-6 0 0-1,1 0 1-15,5 0-1 0,-9 0 0 16,9 0 0-16,-17 0 1 15,11 0-1-15,-8 0 3 16,-1-1-3-16,1-3 0 16,0 1 2-16,-1 0-2 15,6 3 0-15,15 0 0 16,0 0 0-16,9 0 0 16,3 0 0-16,5 0-1 15,0 0 1-15,3 3 0 16,-11 5 0-16,-6 2 0 0,0-6 0 15,-6 6 0-15,-3-10 4 16,-3 2-2-16,9 2 3 16,-3-3 0-16,-3-1 0 15,3 5 2-15,0-4 3 16,-6 3-4-16,3-1 1 16,3-3-5-16,-8 1 5 15,-4-1-3-15,3 0 0 16,-5 4-1-16,5-4 1 15,-2 0-1-15,2 2 0 16,9 2-3-16,3 2 1 16,-3-1 1-16,3 4-1 15,-3-3 1-15,-6-1-2 0,0 0 3 16,3 4-3 0,-5-3 4-16,2-5-1 0,-3 6 0 15,9-5-1-15,-3-2 0 16,3 0 1-16,6 0-1 15,-3 0-1-15,6 0 3 16,-3 4-1-16,11-4-1 16,-14 2 6-16,14-2-4 15,-11 0 5-15,6 0-5 16,-12 0 3-16,-3 0-1 16,3 0 2-16,-20 0 0 15,5 0-2-15,-20 0-1 16,0-6 3-16,-11 6-5 15,0 0 4-15,-7 0-4 16,-8 0 2-16,3 0-5 0,-3 0 0 16,0 0 0-16,0 0 0 15,0 0-8-15,0-9-19 16,0 4-35-16,-11-8-206 0</inkml:trace>
  <inkml:trace contextRef="#ctx0" brushRef="#br0" timeOffset="2720.36">26903 9793 2125 0,'3'0'1209'16,"6"3"-1092"-16,5-3-117 0,9 3-6 15,9-1 6-15,0 13 0 16,12 1 0-16,-1 10 0 15,-8 2 0-15,0 7 1 16,-15 1-1-16,-2 9-1 16,-18 2 1-16,0 10 0 15,-20 2 12-15,-18 6 3 16,0-1 0-16,0-3 4 16,9-9 1-16,0-7 5 15,20-5-5-15,1-6-4 16,8-6-9-16,0-5-4 15,14-3 0-15,9-6-2 16,15 0 2-16,15-9-3 16,-10 2 0-16,4-7-4 0,-1 0 0 15,-8 0-9-15,-12 0 4 16,-17 0 6-16,-1 0 3 16,-2 1-3-16,-6 17 2 15,0 4 1-15,0 15 0 16,0 12 4-16,0 9-4 15,0 7 1-15,0 5-1 16,0 6 1-16,6 0-1 16,9 9 1-16,-4 0-1 15,7 0-1-15,-4-3-4 16,-5-1 4-16,11-7 1 16,-20-10 0-16,0-5 0 15,0-8 0-15,-6-8 13 16,-17-4 4-16,-9-7 12 0,-14-7-1 15,-12-3-12-15,2-11-11 16,-5-2-5-16,0-9-27 16,6-22-28-16,23-12-104 0</inkml:trace>
  <inkml:trace contextRef="#ctx0" brushRef="#br0" timeOffset="4535.56">27900 10558 1062 0,'0'0'604'16,"0"-4"-388"-16,0 4 24 16,0 0-76-16,0 0-112 15,0 0-49-15,0 0 3 16,0 0-3-16,0 0 14 16,0-2-14-16,0 2-3 15,0 0 255-15,0-3-156 0,0 3-63 16,-6-3 42-1,-3 3-13-15,3 0-2 0,0 0-22 16,-11 0 22-16,2 0 10 16,-2 14-2-16,-6 3-16 15,14 11-11-15,-3 0-18 16,4 3 1-16,8 4-8 16,0-6-8-16,8-2-6 15,4-5 1-15,14-4-3 16,-3-13-3-16,9-2 6 15,0-3-6-15,6 0 0 16,-9-7-6-16,-3-9-17 16,0 0 1-16,-17 7 11 15,-9 0 11-15,9 7 10 16,-9 2 9-16,0 0-13 0,0 7-6 16,0 13 16-16,0 4-2 15,0-8-4-15,0 1-9 16,14-5 5-16,4-7-2 15,8-5-1-15,-6 0 5 16,15-17-8-16,-3-8-1 16,-9-7-18-16,-8 1 3 15,-9 0-6-15,-6 5 3 16,-6 11 18-16,-20 0 0 16,-6 9 1-16,9 6-9 15,-9 0-28-15,11 23-141 16,10-5-451-16</inkml:trace>
  <inkml:trace contextRef="#ctx0" brushRef="#br0" timeOffset="5090.76">28405 10668 2999 0,'-12'-4'328'0,"-5"4"-266"15,2 0-29-15,1 0 14 16,-3 0-24-16,8 14-15 16,6 9-2-16,3 0-6 15,0-1-5-15,0-4-3 0,0-2-7 16,3-5 2-16,20-7 2 16,-6-4 6-16,15 0-13 15,-5-18-23-15,2-13-48 16,-3-2 40-16,0-10-6 15,-14-5 8-15,-7 0-57 16,-5-9 29-16,0 2 75 16,0 4 84-16,-11 1 48 15,-7 18 46-15,15 9-58 16,-2 15-63-16,-10 8-30 16,12 8-20-16,-11 35-7 15,-1 15 1-15,6 17 6 16,9 5 5-16,0 2-7 15,9-6-5-15,23-13 0 16,15-15 1-16,2-17-1 16,-3-14-1-16,13-17-8 0,-4 0-19 15,-9-32-18-15,-14-6-1 16,-11-6 32-16,-16 12 15 16,-5 0 42-16,-5 14 24 15,-27 16-11-15,-6 2-26 16,0 25-10-16,0 24 4 15,21 5 3-15,17 2-6 16,9-5-18-16,113-43-2 16,3-8-44-16,-6-14-224 0</inkml:trace>
  <inkml:trace contextRef="#ctx0" brushRef="#br0" timeOffset="6192.01">26331 14158 2588 0,'0'0'721'16,"0"0"-505"-16,0-2-149 15,8-2-46-15,7 4-15 16,17 0 0-16,8 0-6 15,-8 9-5-15,6 13 2 16,-6 12-6-16,-9 5 0 16,-8 4 1-16,-15 7 2 15,0-5 3-15,-15 6 3 16,-17-2 13-16,-5 1 19 16,-7-4-2-16,15-5-7 15,-3-3-6-15,9-7-1 16,20-4-5-16,3-3-4 15,0-2-3-15,20 1-4 0,18-9 0 16,-3-3-8-16,11-8-1 16,-5-3-1-16,-6 0 3 15,-15 0 3-15,-5 0 4 16,-15 0 7-16,0 0 14 16,0 0-4-16,-18 0-3 15,-8 5-5-15,9 23-7 16,-4 3 1-16,10 14-3 15,11 6 4-15,0 5-2 16,6 4-2-16,20 0 1 16,6 4-1-16,-9 1-2 15,0-1 0-15,-2-4-9 0,-16 0 5 16,-5-13 4-16,0-2-1 16,-5-8 3-16,-25-9 0 15,-7 1 2-15,-16-13-2 16,4-5 0-16,-3-7-6 15,5-15-25-15,21-21-67 16,9-13-568-16</inkml:trace>
  <inkml:trace contextRef="#ctx0" brushRef="#br0" timeOffset="6825.19">27272 14887 2914 0,'-12'-13'486'0,"-8"-1"-351"15,-3 3-96-15,-3-1-10 16,-1 10 9-16,1 2-18 15,3 0-11-15,6 20-4 16,-4 12-2-16,15 4 4 16,1-1-5-16,5 2-2 15,0-7-3-15,14-11 0 16,12-8-3-16,15-11 0 16,-3 0-4-16,-3-22-1 15,5-23-16-15,-8-12 0 16,-11-11-17-16,-4-11-18 15,-11-9 0-15,-6-8 26 0,-6 4 36 16,-17 8 27-16,8 18 71 16,-5 26-20-16,8 19-16 15,4 21-28-15,-4 7-28 16,12 47-6-16,0 26 1 16,0 21 6-16,0 9-3 15,20 6-4-15,12-15-2 16,6-14-5-16,6-15-7 15,5-22-13-15,21-34-14 16,-15-12-36-16,-3-4-141 0</inkml:trace>
  <inkml:trace contextRef="#ctx0" brushRef="#br0" timeOffset="7095.89">27673 14882 2932 0,'-20'0'493'15,"2"0"-428"-15,-5 0-12 16,-9 6-5-16,12 14-23 15,-1 3-15-15,18-1-10 16,3 1-2-16,0-4-12 16,3-5-28-16,23-8-55 15,6-2-63-15,-3-4-90 16,3 0-15-16,3 0-22 16,-17-4 264-16,-1 4 23 15,-8 0 276-15,-6 0-6 16,-3 0-76-16,0 11-85 15,8 2-48-15,-2-8-28 0,0-5-16 16,6 0-17-16,14-4-13 16,0-21-138-16,-9-2-1189 0</inkml:trace>
  <inkml:trace contextRef="#ctx0" brushRef="#br0" timeOffset="7275.6">27873 14516 2373 0,'-5'0'1091'0,"-4"26"-1038"16,9 11-36-16,0 15 38 15,0 9-22-15,14 4-19 16,7-1-10-16,-1-7-4 16,3-8-12-16,-5-6-40 0,-7-18-76 15,4-7-423-15</inkml:trace>
  <inkml:trace contextRef="#ctx0" brushRef="#br0" timeOffset="7626.79">27859 14887 3082 0,'0'-5'328'0,"0"5"-259"16,20-2-51-16,12 0-8 16,18-2-10-16,-10 2-3 15,18 2-40-15,-5 0-32 16,-19 0-30-16,1 0 3 15,-17 0 57-15,-18 0 45 16,0 0 139-16,0 0 7 0,-6 6-57 16,-20 4-43-16,3 7-3 15,-6 3-9-15,5 0-8 16,7-1-8-16,2-1-12 16,12-10-5-16,3-3-1 15,0-1-12-15,0-4 4 16,12 0 2-16,5 0 6 15,10 0 0-15,-1 0 0 16,-9 0 0-16,9 0 1 16,-8 9-1-16,-7 4 6 15,13 5-1-15,2-11-5 16,26-9 0-16,-3-23-52 16,-5-12-475-16</inkml:trace>
  <inkml:trace contextRef="#ctx0" brushRef="#br0" timeOffset="11951.63">29570 9725 2402 0,'0'-2'1088'0,"-9"-1"-1001"16,9-1-66-16,0 4 22 15,0 0-7-15,0 0-19 16,0 0-13-16,0 7-4 16,0 18 0-16,0 14 12 15,0 15 1-15,0 13-3 16,0 9-1-16,0 13-2 15,9 3 1-15,-9 7 0 16,6-2-1-16,-6-6-6 16,0-6 2-16,0-5-1 15,0-8 2-15,0-3-2 16,0-11-2-16,0-9 0 16,0-4 1-16,0-12-1 15,0-5 0-15,0-8 0 0,0-5 0 16,0-7-3-16,0 0-9 15,0-4-10-15,0-4-34 16,-6 0-48-16,6-10-360 0</inkml:trace>
  <inkml:trace contextRef="#ctx0" brushRef="#br0" timeOffset="12470.05">29413 10871 2129 0,'0'0'221'16,"0"0"414"-16,0 0-346 15,0 0-190-15,0 0-39 16,0 0-5-16,0 0-6 16,0 0-17-16,0 0 0 15,0 2 1-15,15 12-8 0,-4 0-7 16,-2 3-2-16,14 6-3 15,-11-1-3-15,0 1-2 16,8 2-3-16,-8-3 3 16,8-2-4-16,-14-2-1 15,0-7 2-15,-4-3-1 16,-2-2 0-16,9-4 2 16,-9-2 0-16,0 0 3 15,0 0 0-15,0 0 1 16,6 0 0-16,3-2-1 15,8-17-6-15,9-7-3 16,3-3-5-16,3-5-11 0,15-22-20 16,-7 9-73-16,-13-2-723 15</inkml:trace>
  <inkml:trace contextRef="#ctx0" brushRef="#br0" timeOffset="21323.149">20525 10233 2361 0,'27'0'234'0,"16"2"-208"16,4-2-11-16,25 0-15 15,-2 0-4-15,20 0-11 0,-6 0-37 16,-14 0-143-16</inkml:trace>
  <inkml:trace contextRef="#ctx0" brushRef="#br0" timeOffset="21652.04">20801 10022 3083 0,'0'-4'389'0,"0"4"-354"16,0 0-25-16,0 0 10 0,27 0 4 15,10 4-3-15,-2 12-8 16,18 1-6-16,-10 6 3 15,1-3-6-15,-1-4-4 16,-19 7 0-16,2-6 1 16,-6 3 2-16,-20-4 0 15,0 7 1-15,0 3 6 16,-6 1 6-16,-20-1-9 16,-6-1-7-16,-38 1-7 15,9-8-64-15,0-9-450 0</inkml:trace>
  <inkml:trace contextRef="#ctx0" brushRef="#br0" timeOffset="27188.26">7416 11996 2414 0,'0'2'196'15,"0"-2"634"-15,0 0-725 16,0 0-50-16,0 0 5 15,0 0-11-15,0 0-14 16,0 0-16-16,0 0-6 16,0 0-3-16,0 0-7 15,26 0-3-15,23 0 2 0,15 0 1 16,9 0 0-16,23 0-2 16,6 0-1-16,-4 0 0 15,-5 0-4-15,-11 0-6 16,-7 0-6-16,-22 0-17 15,-19 0-50-15,-7 0-55 16,-27-8-378-16</inkml:trace>
  <inkml:trace contextRef="#ctx0" brushRef="#br0" timeOffset="27453.23">7994 11845 2570 0,'0'4'571'0,"0"-2"-329"16,6 2-183-16,11-2-45 15,15 4 22-15,6 2-11 16,0 1-10-16,5 0-12 16,-8 2 2-16,6 0-5 15,-15-1 0-15,-5 5 0 16,-21-4-3-16,0 12-3 15,-3 3 5-15,-41 8 1 16,-43 24-14-16,11-3-52 16,-2-9-164-16</inkml:trace>
  <inkml:trace contextRef="#ctx0" brushRef="#br0" timeOffset="28060">7387 13010 2557 0,'0'6'907'0,"0"-3"-844"16,0-3-36-16,0 0 23 15,9 0-7-15,23 0-7 16,8 0-3-16,7 0-5 16,20 0-13-16,-1 0-9 15,1 0-4-15,12 0-2 16,-13 0-6-16,-2-5-14 0,12-7-30 15,-27 4-53-15,-11-4-242 16</inkml:trace>
  <inkml:trace contextRef="#ctx0" brushRef="#br0" timeOffset="28337.609">7881 12865 2861 0,'0'0'664'0,"0"0"-596"16,0 0-68-16,0 0 0 15,9 0 8-15,14 8-2 16,0 9-3-16,9 4 1 0,0 5 0 16,-6 2 0-16,-8 3-4 15,-7 0 3-15,-5 0-3 16,-6 1 5-16,0 1 2 15,-35 10-2-15,-14 2-5 16,-4 6-6-16,-22 1-29 16,20-8-96-16,2-19-891 0</inkml:trace>
  <inkml:trace contextRef="#ctx0" brushRef="#br0" timeOffset="31031.94">8834 12918 2356 0,'0'1'1073'0,"0"-1"-974"15,0 5-75-15,0-5-1 16,0 0 18-16,0 1-18 16,0-1-15-16,0 0-1 15,9 4 8-15,11-2 11 16,6-2-7-16,9 0 3 15,6 0-4-15,5 0-4 16,21 0-5-16,0 0-3 0,5-7-4 16,7-7-1-16,-4 2-1 15,-5-2 0-15,-15 3-1 16,-11 3-1-16,-6-2-4 16,-27 8-3-16,-2-2 0 15,-18 4-21-15,-20 0-37 16,-9 0-310-16</inkml:trace>
  <inkml:trace contextRef="#ctx0" brushRef="#br0" timeOffset="42951.13">7945 6758 2830 0,'-9'6'39'16,"-3"6"487"-16,1 0-467 15,5 3-44-15,-11 9-12 16,14 13 6-16,-3 16 8 0,6 14 8 16,0 20-8-16,0 19-5 15,9 6 2-15,17 1-8 16,3-11-6-16,-6-15 0 15,9-17 1-15,-6-10-1 16,18-24-14-16,-7-11-59 16,-7-21-337-16</inkml:trace>
  <inkml:trace contextRef="#ctx0" brushRef="#br0" timeOffset="43327.34">8427 6852 2890 0,'-17'-5'556'0,"2"-2"-512"16,-5 7-44-16,-6 0 1 16,14 0 7-16,-3 14-8 15,13 26 0-15,2 16 17 16,0 20 6-16,2 9-14 0,25 6-1 16,2-1-2-16,11-6-5 15,-8-12-1-15,-6-10 4 16,-5-9 1-16,-4-11-1 15,-11-6-4-15,-6-10 0 16,0-9-29-16,-23-9-43 16,-6-8-155-16</inkml:trace>
  <inkml:trace contextRef="#ctx0" brushRef="#br0" timeOffset="43972.13">8320 7463 3376 0,'2'-8'156'15,"22"1"-128"1,-1-3-19-16,9-6-2 0,11 4-7 16,1-5-14-16,5 6-29 15,4-4-26-15,2-1-93 16,-3 2-228-16,-11-1-493 16,-9 11-1132-16,-32 0 2015 15,0 4 1639-15,0 0-746 16,0 0-400-16,0 0-242 15,-15 0-134-15,4 0-72 16,-10 17-19-16,7 3-7 16,-6 5 2-16,8-3-9 15,3-2-3-15,3 0-1 16,1-5-8-16,5-5-5 16,0-4-9-16,0-6-2 0,0 0 3 15,0 0-10-15,11 0 18 16,10 0 5-16,-13-6 0 15,10 6 4-15,-12 0-4 16,5 0-1-16,1 10 1 16,-4 1 1-16,10 3 4 15,-6-6-5-15,8-4-4 16,6-4-7-16,-11-4-14 16,11-27-12-16,0-3-70 15,-6-5 13-15,-11 0 74 16,-3 7 20-16,2 7 84 15,-8 8 36-15,0 11-15 16,0 6-40-16,0 0-37 0,-8 0-20 16,2 11-8-16,3 13 4 15,3-2-4-15,0-3 0 16,0 4-9-16,9-12 9 16,17 3-7-16,9-5-9 15,-15 3-5-15,3-2-2 16,-5 1 3-16,-7 6-5 15,-5 1-1-15,-6 4 6 16,0 1 8-16,-26-3 6 16,9 0-19-16,-12-15-32 15,2-5-133-15,13 0-312 0</inkml:trace>
  <inkml:trace contextRef="#ctx0" brushRef="#br0" timeOffset="44168.229">9078 6942 3429 0,'0'22'110'15,"6"15"-84"1,5 14 17-16,10 13-1 0,-7 12-20 16,21-1-14-16,-3-5-6 15,-12-10-2-15,4-14-32 16,-1-14-28-16,-12-14-123 15,-11-18-2009-15</inkml:trace>
  <inkml:trace contextRef="#ctx0" brushRef="#br0" timeOffset="44294.18">9153 7216 3311 0,'0'-4'294'0,"0"-2"-278"15,0 2-16-15,12-1-10 16,40-5 3-16,-5 4-36 15,-6 2-178-15</inkml:trace>
  <inkml:trace contextRef="#ctx0" brushRef="#br0" timeOffset="44819.34">9316 7556 3362 0,'0'0'163'16,"0"0"-125"-1,0 0 37-15,0 0-17 0,15-7-38 16,11-18-15-16,6-13-5 16,6-5 0-16,-6 4-18 15,-6 0-10-15,-15 8 6 16,-5 9 8-16,-6 4 4 16,0 13 10-16,-6 5 14 15,-5 0-14-15,-10 14 2 16,16 9-2-16,-10 5 0 15,15 3 10-15,0-3 0 16,0-6-5-16,15-8-3 0,16-2-2 16,1-10 0-1,0-2 0-15,3-14-2 0,3-17-1 16,0-5-9-16,-12-1-12 16,-12 4 23-16,-2 7 1 15,-12 7 8-15,0 10-1 16,0 6 8-16,0 3-12 15,-14 0-3-15,-4 6 0 16,9 16-4-16,7-5 1 16,2 3-7-16,0-3 6 15,11-3 1-15,9-2 0 16,7-2-1-16,2-1-2 16,-6-3 2-16,-3 3 1 0,-8 1 3 15,-1-1-5 1,4 3 5-16,-6-2 0 0,5 0 0 15,7-10-11-15,-4 0-60 16,3 0-264-16</inkml:trace>
  <inkml:trace contextRef="#ctx0" brushRef="#br0" timeOffset="45038.82">9772 6727 3568 0,'0'0'117'16,"0"0"-87"-16,12 4-20 0,23 27-6 16,20 16 13-1,18 13 2-15,2 16-10 0,7 5-2 16,-16 8-3-16,-13 1-4 16,-27-1-6-16,-26 5 3 15,-23-3-2-15,-94 37-13 16,4-18-65-16,-6-25-317 0</inkml:trace>
  <inkml:trace contextRef="#ctx0" brushRef="#br0" timeOffset="46658.92">22568 6404 2713 0,'-6'0'754'0,"6"0"-682"0,-6 0-50 15,6 0 24-15,-8 0-6 16,-4 0-20-16,-3 14-18 15,1 17 5-15,-12 10 11 16,0 22-2-16,5 16 1 16,13 11-2-16,-1 9-7 15,9 3-5-15,0 1 4 16,9-7-2-16,8-8-5 16,9-9 0-16,3-17 0 15,9-16-1-15,26-25-24 16,-3-9-52-16,-9-12-194 0</inkml:trace>
  <inkml:trace contextRef="#ctx0" brushRef="#br0" timeOffset="47486.67">22975 6668 3391 0,'0'-8'131'0,"0"3"-106"15,0-4 10-15,-6 6-15 16,-9 3-3-16,7 0-17 15,-18 0 0-15,-1 23 0 16,1 5 0-16,3 5 2 16,6 4-2-16,-4 2-14 15,21-2 3-15,0 2 7 16,0 1 3-16,29 0 1 16,12-4 0-16,-3-1-1 15,-3-11-2-15,-6-7 2 16,-6-3 1-16,-14-4-1 15,-1-8 1-15,-8 1 0 16,0 0 9-16,-11-1 0 16,-18-2-9-16,-3 0-8 15,-6 0 0-15,6-5-19 0,6-20-46 16,11-4-177-16</inkml:trace>
  <inkml:trace contextRef="#ctx0" brushRef="#br0" timeOffset="47934.95">23123 6508 3194 0,'0'0'360'0,"-3"0"-319"16,-3 22-33-16,6 20 9 15,0 12 11-15,0 14-13 16,0 2-5-16,18 4-1 0,2-7-6 15,3-13-3 1,3-9 0-16,-8-14-1 0,2-14-10 16,3-15-5-16,-2-2-6 15,-7-14 3-15,15-22-11 16,-17-6-20-16,5 5 50 16,-8 9 3-16,-9 14 44 15,0 9-5-15,0 5-17 16,0 0-18-16,0 7-7 15,0 25 0-15,0-1 3 16,0 5 1-16,0-2 1 16,6-8-5-16,0-6 0 15,0-13-2-15,8-7-1 0,-8 0 3 16,3-5 1-16,-4-21-1 16,4-5-7-16,-9-5 6 15,0 5-2-15,-9 3 0 16,-5 8-4-16,-18 11-18 15,0 9-41-15,9 0-85 16,-3 7-709-16</inkml:trace>
  <inkml:trace contextRef="#ctx0" brushRef="#br0" timeOffset="48351.25">23634 6864 2570 0,'0'0'951'0,"0"0"-883"16,0 2-55-16,0 17 9 16,0 5 2-16,9 4-12 15,0-3-5-15,2 0-3 16,10-3 0-16,-10-10-4 16,15-7-8-1,-8-5-7-15,2 0 6 0,3-22 7 16,-8-9-5-16,2 3-11 15,-5 6 7-15,-3 8 11 16,-9 8 15-16,6 6 0 16,-6 0-15-16,0 2-1 15,0 16-3-15,0 7 4 16,2-3 0-16,13-2 1 16,-9-6-1-16,3-9 1 0,2-5-1 15,-5 0 1-15,6-14 7 16,8-17-5-16,-11-5-2 15,-1 0-1-15,-2 2 2 16,-6 5 2-16,0 15 6 16,0 6-10-16,-17 8-24 15,5 2-47-15,-2 16-154 0</inkml:trace>
  <inkml:trace contextRef="#ctx0" brushRef="#br0" timeOffset="48958.49">24073 7009 3295 0,'0'0'307'0,"0"0"-275"16,0 0-25-16,0 0 7 15,12 0-9-15,8 0 0 16,9-16-2-16,-3-7-3 15,-3-5-3-15,-2-4-10 16,-10 7-2-16,-8 0 15 16,-3 12 1-16,0 0 13 15,0 8 2-15,0 5 1 0,-8 0-1 16,-7 0-12 0,-2 19-4-16,-1 12 0 0,-5 4 0 15,20-1 0-15,3-3 1 16,0-3-3-16,3-11 1 15,20-6-6-15,0-11-7 16,12 0-4-16,6-26-2 16,-3-10-26-16,0-9 7 15,-12 0 27-15,-3 2 12 16,-17 10 14-16,0 8 26 16,-6 7 1-16,0 12-9 15,-6 5-10-15,-12 1-14 16,1 0-6-16,-3 13-2 15,8 9 0-15,6 7-4 16,6-7-7-16,0-1 3 16,6-6 3-16,17-2-4 0,3-2 0 15,-8-5 4 1,8 2 5-16,-17-6 0 0,14 7 0 16,-12 0-3-16,1 2 3 15,0-3 3-15,2 6-3 16,-2-2 2-16,2-1-1 15,1 0-1-15,2-6-1 16,-2-1-12-16,20-4-37 16,-15-9-99-16,3-13-1295 0</inkml:trace>
  <inkml:trace contextRef="#ctx0" brushRef="#br0" timeOffset="49203.24">24611 6229 3363 0,'0'0'319'0,"0"0"-294"16,5 5-25-16,27 24 7 16,18 18 15-16,19 18-3 15,13 17-9-15,5 17 1 16,-12 11-4-16,-14 8-4 15,-29-2-3-15,-32-3 0 16,-23-5 0-16,-116 8-6 0,2-19-30 16,-17-29-172-16</inkml:trace>
  <inkml:trace contextRef="#ctx0" brushRef="#br0" timeOffset="51379.94">11033 7128 2315 0,'0'0'670'0,"0"0"-345"15,0 0-199-15,0 0-46 16,0 0-29-16,0 0-17 15,0 0-11-15,0 0-4 16,0 2-8-16,0 15-7 16,-3 13-4-16,-2 9 1 15,5 3 9-15,0 9-2 16,0-3-2-16,0-3-1 16,8-9-1-16,16-8-4 15,2-8 0-15,3-8-1 16,3-12 0-16,3 0-4 15,-1-18 2-15,-13-14-9 16,2-12-15-16,-17-9-5 0,-6-4 1 16,-12-1 10-16,-26 3 5 15,-5 10 15-15,-1 18 1 16,6 18 0-16,7 9-19 16,-1 16-44-16,20 8-388 0</inkml:trace>
  <inkml:trace contextRef="#ctx0" brushRef="#br0" timeOffset="51560.07">11539 7303 2476 0,'-6'0'953'15,"6"-14"-953"-15,0 6-126 16,0 0-209-16</inkml:trace>
  <inkml:trace contextRef="#ctx0" brushRef="#br0" timeOffset="52228.68">11632 7054 3098 0,'0'-5'257'15,"0"-4"-197"-15,0 4 10 16,0-6-17-16,14 2-34 16,4 3-15-16,2-2 2 15,-5 6 4-15,11 2-7 16,-6 0-3-16,0 0-7 15,-14 5 0-15,0 15-1 16,0 8 8-16,-6 5 0 16,0 4 0-16,-6 2 0 0,-6-2 0 15,-2-2 1-15,2-7 4 16,6-6 0-16,6-8 1 16,0-2 1-16,0-1-1 15,12-3-3-15,20 4-3 16,0-1 1-16,3 3 3 15,-6 0-3-15,-3 0-1 16,-6 3 0-16,-20 3-3 16,0 5 3-16,-20 6-3 15,-47 14-5-15,6-7-45 16,3-11-77-16</inkml:trace>
  <inkml:trace contextRef="#ctx0" brushRef="#br0" timeOffset="53731.55">12158 7142 2356 0,'0'0'1063'0,"0"0"-970"16,0 0-63-16,0 0 7 0,0 0-18 16,0 0-15-16,0 4-3 15,14 15 3-15,1 3 2 16,-1 9-4-16,4 3-2 16,2 0 4-16,0 0-3 15,-8-3 2-15,0-3-3 16,2-9 1-16,-11-4-1 15,3-4 0-15,-6-7 0 16,0-4 0-16,9 0 4 16,-9-4 8-16,0-22-2 15,5-7-10-15,4-10-5 0,-6 2-12 16,6 3 7 0,2 7 2-16,-5 11 4 0,-3 9 4 15,9 9-4-15,-1 2 3 16,1 0-3-16,2 13 4 15,4 17 2-15,-1 0-2 16,4 4 1-16,-4 0 5 16,3-9-6-16,-8-5 0 15,14-6-4-15,-14-11-42 16,-3-3-328-16</inkml:trace>
  <inkml:trace contextRef="#ctx0" brushRef="#br0" timeOffset="54182">12753 7049 3277 0,'-6'-3'181'0,"-8"1"-120"0,11-2 23 15,-6 4-38 1,-5 0-29-16,11 0-9 0,-9 4-8 15,1 16 0-15,8 1 0 16,3 5 0-16,0-1 0 16,3 4 4-16,23-3-4 15,14-5 0-15,-2 0 0 16,6-2 0-16,-6-3 0 16,-6 2 0-16,-15-4 0 15,-11 0 0-15,-6-2 0 16,0 5-5-16,-29-1 4 15,-35 7-23-15,-6-7-31 16,15-4-97-16</inkml:trace>
  <inkml:trace contextRef="#ctx0" brushRef="#br0" timeOffset="57799.57">26252 6420 3154 0,'0'-12'381'16,"0"4"-353"-16,0-6-16 15,-9 6 12-15,4-2-6 0,-1 0-13 16,6 2-5-16,-12 2 6 16,3 4 0-16,7-2-6 15,-22 4-4-15,4 0 1 16,-6 0 0-16,-15 17 3 15,9 3-1-15,3 9 1 16,3-2 0-16,14 5-3 16,12 5 2-16,0-1-3 15,12 0-2-15,29 2 2 16,5 1 0-16,6-2 0 16,7-4-1-16,-10-1 5 15,-11-5-5-15,-6-2 4 16,-15-1-2-16,-11-4-1 0,-6-3 4 15,0-2 0 1,-20-5 4-16,-15 1 2 0,-3-6-3 16,-11-5-3-16,5 0 3 15,-3-22 1-15,18-14-3 16,3-9-1-16,20-4 0 16,6-4 0-16,18 4-7 15,25 4 2-15,10 4-8 16,-4 3-36-16,3 5-42 15,-5 10-185-15,-21 7-1476 0</inkml:trace>
  <inkml:trace contextRef="#ctx0" brushRef="#br0" timeOffset="58649.36">26514 6444 3236 0,'-6'0'315'0,"-3"5"-287"16,0 17-20-16,-8 9-3 15,14 12 12-15,-3 2-7 16,6 2-6-16,6 2 0 16,20-8 1-16,9-1-1 15,12-9-4-15,-7-8-2 16,7-21 2-16,-7-2-3 15,1 0 1-15,-3-34 4 16,-12-2 0-16,-9-15-2 16,-11-2 0-16,-6-4 0 15,-6 1 2-15,-28 3 3 16,-7 8 2-16,-6 13 3 16,13 15-10-16,-4 17 0 15,-9 11-21-15,18 23-75 0,12 1-480 16</inkml:trace>
  <inkml:trace contextRef="#ctx0" brushRef="#br0" timeOffset="59241.07">27185 6525 3513 0,'0'0'113'15,"0"0"-90"-15,0 0-13 16,0 0-9-16,0 11 1 16,0 12-2-16,8 5 0 0,1 6 5 15,6-4 0 1,-12 0-5-16,11-9 2 0,-8 3-1 15,-6-17-1 1,0 1 1-16,0-2 1 0,6-6-1 16,-6 0 5-16,0 0 1 15,6-20-3-15,8-11-4 16,-2-2-7-16,8-4-10 16,-5 7 9-16,8 6 1 15,-6 11 6-15,-5 10 0 16,2 3-7-16,1 0 5 15,2 16 0-15,-2 8 3 16,-1 1 0-16,-2 3 0 0,3-6 1 16,-4 3 1-16,-8-10-2 15,9 0 0-15,-1-14-36 16,-5-1-90-16,-3 0-768 16</inkml:trace>
  <inkml:trace contextRef="#ctx0" brushRef="#br0" timeOffset="59661.25">27786 6431 3173 0,'-6'-7'272'16,"-2"3"-222"-16,-4 2-22 16,0 2 11-16,4 0-22 15,-10 0-11-15,7 2-5 16,-1 12 2-16,6 1 3 15,-5 5 2-15,11-4-7 16,0 7 1-16,11-6 2 16,7 3 1-16,-1 2-2 0,9-2 1 15,-8 3-4 1,2-4 3-16,-11-2 1 0,8 0-2 16,-17-6 1-16,0 3 0 15,-20-2-3-15,-50-10-14 16,9-2-74-16,-9 0-593 0</inkml:trace>
  <inkml:trace contextRef="#ctx0" brushRef="#br0" timeOffset="91612.9">20063 6995 2610 0,'0'4'40'0,"0"4"477"0,0 0-357 15,18 9-112 1,20 3 24-16,20 3-3 0,17 2-26 15,18 0-16-15,21-4-9 16,-4-2-5-16,9-5-5 16,-6-2-3-16,-14-6-5 15,-12-5-12-15,-8-1-20 16,-30 0-43-16,-11 0-180 16,-21-6-2001-16</inkml:trace>
  <inkml:trace contextRef="#ctx0" brushRef="#br0" timeOffset="91935.439">20732 6928 2078 0,'-6'0'1305'16,"6"0"-1169"-16,0 0-102 15,0 0-22-15,0 11-9 16,20 14 5-16,12 6 5 16,9 9-1-16,14 0-3 15,3 6-2-15,-3-6-7 16,4-3-1-16,-16-2-4 16,-5-5 3-16,-12-4 2 15,-20-3-3-15,-6-4-1 0,-6 4 4 16,-40 5 8-16,-33 12-3 15,-8-4-5-15,-53 12-23 16,21-15-72-16,44-12-600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8/29/2022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5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0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68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68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1DA66-5C7C-49CF-99F3-DE9D2A04F85A}"/>
              </a:ext>
            </a:extLst>
          </p:cNvPr>
          <p:cNvSpPr/>
          <p:nvPr/>
        </p:nvSpPr>
        <p:spPr>
          <a:xfrm>
            <a:off x="3360747" y="6161090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Microprocessor without Interlocked Pipelined Stages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A05403-ECD9-467A-840E-387AE4B11823}"/>
                  </a:ext>
                </a:extLst>
              </p14:cNvPr>
              <p14:cNvContentPartPr/>
              <p14:nvPr/>
            </p14:nvContentPartPr>
            <p14:xfrm>
              <a:off x="351360" y="547560"/>
              <a:ext cx="10719000" cy="361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A05403-ECD9-467A-840E-387AE4B118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000" y="538200"/>
                <a:ext cx="10737720" cy="36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FC4BF8-F5E9-4537-9C4D-2820601A1767}"/>
                  </a:ext>
                </a:extLst>
              </p14:cNvPr>
              <p14:cNvContentPartPr/>
              <p14:nvPr/>
            </p14:nvContentPartPr>
            <p14:xfrm>
              <a:off x="3169800" y="1047960"/>
              <a:ext cx="8842680" cy="553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FC4BF8-F5E9-4537-9C4D-2820601A17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0440" y="1038600"/>
                <a:ext cx="8861400" cy="555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7152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7152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1971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2733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4333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4866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7305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2847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7305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4409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3037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3571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3571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3571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7152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4409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7419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4028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3037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3495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8C9D2-EB9C-493C-8D69-EA0948EBEA06}"/>
                  </a:ext>
                </a:extLst>
              </p14:cNvPr>
              <p14:cNvContentPartPr/>
              <p14:nvPr/>
            </p14:nvContentPartPr>
            <p14:xfrm>
              <a:off x="2659320" y="1766160"/>
              <a:ext cx="8070120" cy="388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8C9D2-EB9C-493C-8D69-EA0948EBE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960" y="1756800"/>
                <a:ext cx="8088840" cy="39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3415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3301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4139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3301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1853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8B2745-46CC-4B17-AEA4-CEF06D006123}"/>
                  </a:ext>
                </a:extLst>
              </p14:cNvPr>
              <p14:cNvContentPartPr/>
              <p14:nvPr/>
            </p14:nvContentPartPr>
            <p14:xfrm>
              <a:off x="1307880" y="1105200"/>
              <a:ext cx="8851320" cy="459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8B2745-46CC-4B17-AEA4-CEF06D0061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520" y="1095840"/>
                <a:ext cx="887004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83186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3415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3301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4139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3301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3008966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2392590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1909143" y="5406856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7436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2774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777E8-E87F-4C48-BF81-1BC79AC33064}"/>
                  </a:ext>
                </a:extLst>
              </p14:cNvPr>
              <p14:cNvContentPartPr/>
              <p14:nvPr/>
            </p14:nvContentPartPr>
            <p14:xfrm>
              <a:off x="2322360" y="1147680"/>
              <a:ext cx="9753120" cy="55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777E8-E87F-4C48-BF81-1BC79AC33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3000" y="1138320"/>
                <a:ext cx="9771840" cy="55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3415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3301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4139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3301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2392590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1909143" y="5406856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7436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3019456" y="3919412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2774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E515A2-BDAC-4DE3-A7D3-D1643A4C18BD}"/>
                  </a:ext>
                </a:extLst>
              </p14:cNvPr>
              <p14:cNvContentPartPr/>
              <p14:nvPr/>
            </p14:nvContentPartPr>
            <p14:xfrm>
              <a:off x="1841400" y="3299040"/>
              <a:ext cx="7947720" cy="129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E515A2-BDAC-4DE3-A7D3-D1643A4C18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040" y="3289680"/>
                <a:ext cx="7966440" cy="13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2392590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2774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2386760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3024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3024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2709850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E5454F-50E5-4AE7-94FE-4A99141F3F30}"/>
                  </a:ext>
                </a:extLst>
              </p14:cNvPr>
              <p14:cNvContentPartPr/>
              <p14:nvPr/>
            </p14:nvContentPartPr>
            <p14:xfrm>
              <a:off x="3068280" y="1095480"/>
              <a:ext cx="8841960" cy="336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E5454F-50E5-4AE7-94FE-4A99141F3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8920" y="1086120"/>
                <a:ext cx="8860680" cy="33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2392590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2753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3024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3109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2897164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3E4DEF-4C3C-428D-9624-FBD1ABF295A2}"/>
                  </a:ext>
                </a:extLst>
              </p14:cNvPr>
              <p14:cNvContentPartPr/>
              <p14:nvPr/>
            </p14:nvContentPartPr>
            <p14:xfrm>
              <a:off x="2512800" y="1140480"/>
              <a:ext cx="6597360" cy="297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3E4DEF-4C3C-428D-9624-FBD1ABF295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440" y="1131120"/>
                <a:ext cx="661608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3337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3337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4090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7309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7B888B-5399-4C17-8BA3-52BB90B7B6A7}"/>
                  </a:ext>
                </a:extLst>
              </p14:cNvPr>
              <p14:cNvContentPartPr/>
              <p14:nvPr/>
            </p14:nvContentPartPr>
            <p14:xfrm>
              <a:off x="4218840" y="1862640"/>
              <a:ext cx="4916520" cy="227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7B888B-5399-4C17-8BA3-52BB90B7B6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9480" y="1853280"/>
                <a:ext cx="4935240" cy="22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16600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3337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3337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4090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2742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63E329-960C-4C5D-B6CA-92AC47BFE6CB}"/>
                  </a:ext>
                </a:extLst>
              </p14:cNvPr>
              <p14:cNvContentPartPr/>
              <p14:nvPr/>
            </p14:nvContentPartPr>
            <p14:xfrm>
              <a:off x="2458440" y="1060920"/>
              <a:ext cx="7121160" cy="358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63E329-960C-4C5D-B6CA-92AC47BFE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9080" y="1051560"/>
                <a:ext cx="7139880" cy="36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2398088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2989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2989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2684604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2774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FA5087-648E-4C68-BD14-D5FCA044B275}"/>
                  </a:ext>
                </a:extLst>
              </p14:cNvPr>
              <p14:cNvContentPartPr/>
              <p14:nvPr/>
            </p14:nvContentPartPr>
            <p14:xfrm>
              <a:off x="7382880" y="3541680"/>
              <a:ext cx="2056680" cy="81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FA5087-648E-4C68-BD14-D5FCA044B2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3520" y="3532320"/>
                <a:ext cx="2075400" cy="8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2389468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2989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2774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3082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2880917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3D89B8-A5AB-4955-9A7F-218AF69CEC6C}"/>
                  </a:ext>
                </a:extLst>
              </p14:cNvPr>
              <p14:cNvContentPartPr/>
              <p14:nvPr/>
            </p14:nvContentPartPr>
            <p14:xfrm>
              <a:off x="7410240" y="4523400"/>
              <a:ext cx="316080" cy="11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3D89B8-A5AB-4955-9A7F-218AF69CE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880" y="4514040"/>
                <a:ext cx="33480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2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2742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3303374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3303374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4090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EC4E85-4056-44C8-8751-F09020507B79}"/>
                  </a:ext>
                </a:extLst>
              </p14:cNvPr>
              <p14:cNvContentPartPr/>
              <p14:nvPr/>
            </p14:nvContentPartPr>
            <p14:xfrm>
              <a:off x="2480400" y="3515400"/>
              <a:ext cx="5221800" cy="212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EC4E85-4056-44C8-8751-F09020507B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1040" y="3506040"/>
                <a:ext cx="5240520" cy="21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0956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84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77" y="2483709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92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4561971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7686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7686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7686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7686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7686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7686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7686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7686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7686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9438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7686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8905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2005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2767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1929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2386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1929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2386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1929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2386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7152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7152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7692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7692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3367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2391738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2386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2742516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3328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3328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4090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7692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2955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7679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38F7E5-1B09-41F8-8C85-3C204B428AAC}"/>
                  </a:ext>
                </a:extLst>
              </p14:cNvPr>
              <p14:cNvContentPartPr/>
              <p14:nvPr/>
            </p14:nvContentPartPr>
            <p14:xfrm>
              <a:off x="2483640" y="3839040"/>
              <a:ext cx="6306480" cy="180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38F7E5-1B09-41F8-8C85-3C204B428A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4280" y="3829680"/>
                <a:ext cx="6325200" cy="18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981200" y="5485601"/>
            <a:ext cx="8382000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typical assembly code structure is: (1) load, (2) compute, (3) store.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will assume in this module that we have enough register to store all variables in our program.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EDBC2-EE1E-4645-A9A0-58DC72F61717}"/>
                  </a:ext>
                </a:extLst>
              </p14:cNvPr>
              <p14:cNvContentPartPr/>
              <p14:nvPr/>
            </p14:nvContentPartPr>
            <p14:xfrm>
              <a:off x="1928160" y="512280"/>
              <a:ext cx="9944280" cy="491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EDBC2-EE1E-4645-A9A0-58DC72F617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800" y="502920"/>
                <a:ext cx="996300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1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849AFE-F357-4C52-ACE6-AD8D7965B833}"/>
                  </a:ext>
                </a:extLst>
              </p14:cNvPr>
              <p14:cNvContentPartPr/>
              <p14:nvPr/>
            </p14:nvContentPartPr>
            <p14:xfrm>
              <a:off x="2690640" y="1092240"/>
              <a:ext cx="9014400" cy="565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849AFE-F357-4C52-ACE6-AD8D7965B8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1280" y="1082880"/>
                <a:ext cx="9033120" cy="56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1981201" y="2438401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6248401" y="2438401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514976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operating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9251C7-B35D-417F-A1A3-5E83CC5E3982}"/>
                  </a:ext>
                </a:extLst>
              </p14:cNvPr>
              <p14:cNvContentPartPr/>
              <p14:nvPr/>
            </p14:nvContentPartPr>
            <p14:xfrm>
              <a:off x="252360" y="1082880"/>
              <a:ext cx="10381680" cy="511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9251C7-B35D-417F-A1A3-5E83CC5E3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00" y="1073520"/>
                <a:ext cx="1040040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6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high-level 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CBBA48-ABEC-4E64-B929-72F96FAFE471}"/>
                  </a:ext>
                </a:extLst>
              </p14:cNvPr>
              <p14:cNvContentPartPr/>
              <p14:nvPr/>
            </p14:nvContentPartPr>
            <p14:xfrm>
              <a:off x="2334240" y="329760"/>
              <a:ext cx="7574760" cy="556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CBBA48-ABEC-4E64-B929-72F96FAFE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880" y="320400"/>
                <a:ext cx="7593480" cy="55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3107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1744064" y="2070243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4174525" y="2070243"/>
            <a:ext cx="3013075" cy="2197114"/>
            <a:chOff x="1584" y="1152"/>
            <a:chExt cx="1898" cy="1852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7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6681188" y="2070243"/>
            <a:ext cx="1698625" cy="1465929"/>
            <a:chOff x="3163" y="1152"/>
            <a:chExt cx="1070" cy="1150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1940"/>
              <a:ext cx="1070" cy="36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8260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509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1981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DC99D-1603-42E9-9E46-83046812E7A1}"/>
                  </a:ext>
                </a:extLst>
              </p14:cNvPr>
              <p14:cNvContentPartPr/>
              <p14:nvPr/>
            </p14:nvContentPartPr>
            <p14:xfrm>
              <a:off x="2602800" y="1170360"/>
              <a:ext cx="6102360" cy="485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DC99D-1603-42E9-9E46-83046812E7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3440" y="1161000"/>
                <a:ext cx="6121080" cy="48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619633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1981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1840890" y="5485601"/>
            <a:ext cx="8369911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variable-to-register mapping deals with step (1) (</a:t>
            </a:r>
            <a:r>
              <a:rPr lang="en-US" sz="1600" i="1" dirty="0">
                <a:solidFill>
                  <a:schemeClr val="tx1"/>
                </a:solidFill>
              </a:rPr>
              <a:t>i.e., load</a:t>
            </a:r>
            <a:r>
              <a:rPr lang="en-US" sz="1600" dirty="0">
                <a:solidFill>
                  <a:schemeClr val="tx1"/>
                </a:solidFill>
              </a:rPr>
              <a:t>) and step (3) (</a:t>
            </a:r>
            <a:r>
              <a:rPr lang="en-US" sz="1600" i="1" dirty="0">
                <a:solidFill>
                  <a:schemeClr val="tx1"/>
                </a:solidFill>
              </a:rPr>
              <a:t>i.e., store</a:t>
            </a:r>
            <a:r>
              <a:rPr lang="en-US" sz="1600" dirty="0">
                <a:solidFill>
                  <a:schemeClr val="tx1"/>
                </a:solidFill>
              </a:rPr>
              <a:t>).  All computations are assumed to be in register for this set of instructions.  We will talk about load/store in the next lecture.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854D97-DC21-4225-B5E2-57124842CEAE}"/>
                  </a:ext>
                </a:extLst>
              </p14:cNvPr>
              <p14:cNvContentPartPr/>
              <p14:nvPr/>
            </p14:nvContentPartPr>
            <p14:xfrm>
              <a:off x="1703160" y="1161720"/>
              <a:ext cx="8428680" cy="423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854D97-DC21-4225-B5E2-57124842C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00" y="1152360"/>
                <a:ext cx="8447400" cy="42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1981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4355869" y="5200650"/>
            <a:ext cx="3573694" cy="137314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sub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is basically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FB0F8-914B-49E3-8BD8-942D95678617}"/>
                  </a:ext>
                </a:extLst>
              </p14:cNvPr>
              <p14:cNvContentPartPr/>
              <p14:nvPr/>
            </p14:nvContentPartPr>
            <p14:xfrm>
              <a:off x="1697760" y="1143000"/>
              <a:ext cx="8033040" cy="543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FB0F8-914B-49E3-8BD8-942D95678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00" y="1133640"/>
                <a:ext cx="8051760" cy="54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291560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3157"/>
              </p:ext>
            </p:extLst>
          </p:nvPr>
        </p:nvGraphicFramePr>
        <p:xfrm>
          <a:off x="1981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2286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7772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2179476"/>
            <a:ext cx="259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= b  + c;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  = t0 - d;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D73378-FCA9-4301-9CB5-71EFC3D32E13}"/>
                  </a:ext>
                </a:extLst>
              </p14:cNvPr>
              <p14:cNvContentPartPr/>
              <p14:nvPr/>
            </p14:nvContentPartPr>
            <p14:xfrm>
              <a:off x="1866960" y="1742040"/>
              <a:ext cx="7979040" cy="45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D73378-FCA9-4301-9CB5-71EFC3D32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0" y="1732680"/>
                <a:ext cx="7997760" cy="45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2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</a:t>
            </a:r>
            <a:r>
              <a:rPr lang="en-GB"/>
              <a:t>	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420763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4712"/>
              </p:ext>
            </p:extLst>
          </p:nvPr>
        </p:nvGraphicFramePr>
        <p:xfrm>
          <a:off x="2057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2179477"/>
            <a:ext cx="259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= g  + h;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t1 = </a:t>
            </a:r>
            <a:r>
              <a:rPr lang="en-US" sz="2000" b="1" dirty="0" err="1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 + j;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f  = t0 – t1;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DB70D9-BCEC-4826-B5A3-E25F06317843}"/>
                  </a:ext>
                </a:extLst>
              </p14:cNvPr>
              <p14:cNvContentPartPr/>
              <p14:nvPr/>
            </p14:nvContentPartPr>
            <p14:xfrm>
              <a:off x="1640160" y="1858680"/>
              <a:ext cx="3980160" cy="393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DB70D9-BCEC-4826-B5A3-E25F06317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800" y="1849320"/>
                <a:ext cx="3998880" cy="39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07928"/>
              </p:ext>
            </p:extLst>
          </p:nvPr>
        </p:nvGraphicFramePr>
        <p:xfrm>
          <a:off x="2108379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2095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1866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2781300" y="2632764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2781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8409993" y="2023246"/>
            <a:ext cx="1595534" cy="100796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a + b;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d;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09993" y="4637242"/>
            <a:ext cx="1595534" cy="70788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a - b;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1D6185-7580-4BCF-BB10-0180EF0A5FE1}"/>
                  </a:ext>
                </a:extLst>
              </p14:cNvPr>
              <p14:cNvContentPartPr/>
              <p14:nvPr/>
            </p14:nvContentPartPr>
            <p14:xfrm>
              <a:off x="1665000" y="2074320"/>
              <a:ext cx="8582760" cy="306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1D6185-7580-4BCF-BB10-0180EF0A5F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5640" y="2064960"/>
                <a:ext cx="8601480" cy="30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2533135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 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1981201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1981200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7482017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There’s no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/>
              <a:t>. Why?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7482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Use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/>
              <a:t>with negative constant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AEC198-5651-45C4-ACAF-B3868FC57111}"/>
                  </a:ext>
                </a:extLst>
              </p14:cNvPr>
              <p14:cNvContentPartPr/>
              <p14:nvPr/>
            </p14:nvContentPartPr>
            <p14:xfrm>
              <a:off x="1676880" y="1414800"/>
              <a:ext cx="10393200" cy="524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AEC198-5651-45C4-ACAF-B3868FC57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7520" y="1405440"/>
                <a:ext cx="10411920" cy="52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1981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63915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The above assignment is so common that MIPS has an equivalent </a:t>
            </a:r>
            <a:r>
              <a:rPr lang="en-US" sz="2400" b="1" kern="0" dirty="0">
                <a:latin typeface="+mn-lt"/>
                <a:cs typeface="+mn-cs"/>
              </a:rPr>
              <a:t>pseudo-instruction (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move</a:t>
            </a:r>
            <a:r>
              <a:rPr lang="en-US" sz="2400" b="1" kern="0" dirty="0">
                <a:latin typeface="+mn-lt"/>
                <a:cs typeface="+mn-cs"/>
              </a:rPr>
              <a:t>)</a:t>
            </a:r>
            <a:r>
              <a:rPr lang="en-US" sz="24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b="1" kern="0" dirty="0"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2286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5791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2712099" y="3336532"/>
            <a:ext cx="25939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= g + 0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198E5E-7814-4BB2-AE80-4562642895F6}"/>
                  </a:ext>
                </a:extLst>
              </p14:cNvPr>
              <p14:cNvContentPartPr/>
              <p14:nvPr/>
            </p14:nvContentPartPr>
            <p14:xfrm>
              <a:off x="1242360" y="1150200"/>
              <a:ext cx="9045720" cy="498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198E5E-7814-4BB2-AE80-4562642895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000" y="1140840"/>
                <a:ext cx="9064440" cy="50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59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98547"/>
              </p:ext>
            </p:extLst>
          </p:nvPr>
        </p:nvGraphicFramePr>
        <p:xfrm>
          <a:off x="1981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</a:t>
                      </a:r>
                      <a:endParaRPr kumimoji="0" lang="en-US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1" y="6393674"/>
            <a:ext cx="178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/>
              <a:t>with some tricks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762376" y="6393674"/>
            <a:ext cx="66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>
                <a:solidFill>
                  <a:srgbClr val="C00000"/>
                </a:solidFill>
                <a:latin typeface="Verdana" pitchFamily="34" charset="0"/>
              </a:rPr>
              <a:t>**</a:t>
            </a:r>
            <a:r>
              <a:rPr lang="en-US" sz="1600" dirty="0"/>
              <a:t>this is "arithmetic" shift in both GCC and Clang (compiler dependent)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B31DCB-2798-4D83-9E71-C351E7E07A7E}"/>
                  </a:ext>
                </a:extLst>
              </p14:cNvPr>
              <p14:cNvContentPartPr/>
              <p14:nvPr/>
            </p14:nvContentPartPr>
            <p14:xfrm>
              <a:off x="1687680" y="1159200"/>
              <a:ext cx="9042840" cy="516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B31DCB-2798-4D83-9E71-C351E7E07A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8320" y="1149840"/>
                <a:ext cx="9061560" cy="51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6848"/>
              </p:ext>
            </p:extLst>
          </p:nvPr>
        </p:nvGraphicFramePr>
        <p:xfrm>
          <a:off x="3121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AND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608"/>
              </p:ext>
            </p:extLst>
          </p:nvPr>
        </p:nvGraphicFramePr>
        <p:xfrm>
          <a:off x="7151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839"/>
              </p:ext>
            </p:extLst>
          </p:nvPr>
        </p:nvGraphicFramePr>
        <p:xfrm>
          <a:off x="3119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NOR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41054"/>
              </p:ext>
            </p:extLst>
          </p:nvPr>
        </p:nvGraphicFramePr>
        <p:xfrm>
          <a:off x="7151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XOR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555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1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0555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1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8" name="Folded Corner 17"/>
          <p:cNvSpPr/>
          <p:nvPr/>
        </p:nvSpPr>
        <p:spPr>
          <a:xfrm>
            <a:off x="1774349" y="2874325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836547" y="2874325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0 if BOTH a and b are 0.  Otherwise 1.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1774349" y="519903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BOTH a and b are 0.  Otherwise 	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5836547" y="519903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a is NOT the same as b.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C19107-384F-451E-A599-DAA0A357DBCB}"/>
                  </a:ext>
                </a:extLst>
              </p14:cNvPr>
              <p14:cNvContentPartPr/>
              <p14:nvPr/>
            </p14:nvContentPartPr>
            <p14:xfrm>
              <a:off x="75240" y="1694880"/>
              <a:ext cx="11601360" cy="485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C19107-384F-451E-A599-DAA0A357D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0" y="1685520"/>
                <a:ext cx="11620080" cy="48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2133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2057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2819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2057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3505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9212424" y="5430416"/>
            <a:ext cx="922177" cy="546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olded Corner 24"/>
          <p:cNvSpPr/>
          <p:nvPr/>
        </p:nvSpPr>
        <p:spPr>
          <a:xfrm>
            <a:off x="6372225" y="6058272"/>
            <a:ext cx="3762374" cy="6609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emptied positions are filled with 0s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921202-BC27-4324-8C55-F7490B6F673C}"/>
                  </a:ext>
                </a:extLst>
              </p14:cNvPr>
              <p14:cNvContentPartPr/>
              <p14:nvPr/>
            </p14:nvContentPartPr>
            <p14:xfrm>
              <a:off x="1967040" y="1736280"/>
              <a:ext cx="9241200" cy="504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921202-BC27-4324-8C55-F7490B6F6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7680" y="1726920"/>
                <a:ext cx="9259920" cy="50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2127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left/right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2362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7239000" y="3306541"/>
            <a:ext cx="34290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Multiply/divide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4" name="Folded Corner 13"/>
          <p:cNvSpPr/>
          <p:nvPr/>
        </p:nvSpPr>
        <p:spPr>
          <a:xfrm>
            <a:off x="2362201" y="6255357"/>
            <a:ext cx="35337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Since 8 = 2</a:t>
            </a:r>
            <a:r>
              <a:rPr lang="en-US" sz="1600" baseline="30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, we can use a = a &lt;&lt; 3.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1107E6-13F2-4C0D-A911-6BEF8E1EA52E}"/>
                  </a:ext>
                </a:extLst>
              </p14:cNvPr>
              <p14:cNvContentPartPr/>
              <p14:nvPr/>
            </p14:nvContentPartPr>
            <p14:xfrm>
              <a:off x="776160" y="1210680"/>
              <a:ext cx="11451600" cy="555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1107E6-13F2-4C0D-A911-6BEF8E1EA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00" y="1201320"/>
                <a:ext cx="11470320" cy="55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2209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2590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2590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2590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6769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1857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24" name="Folded Corner 23"/>
          <p:cNvSpPr/>
          <p:nvPr/>
        </p:nvSpPr>
        <p:spPr>
          <a:xfrm>
            <a:off x="4810125" y="6104192"/>
            <a:ext cx="53244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Bit-mask is setting the irrelevant part to 0 (</a:t>
            </a:r>
            <a:r>
              <a:rPr lang="en-US" sz="1600" i="1" dirty="0">
                <a:solidFill>
                  <a:schemeClr val="tx1"/>
                </a:solidFill>
              </a:rPr>
              <a:t>i.e., masked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EC9B61-9CE5-46CD-8DD9-1F5A9D89B066}"/>
                  </a:ext>
                </a:extLst>
              </p14:cNvPr>
              <p14:cNvContentPartPr/>
              <p14:nvPr/>
            </p14:nvContentPartPr>
            <p14:xfrm>
              <a:off x="1869120" y="1161720"/>
              <a:ext cx="7683480" cy="410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EC9B61-9CE5-46CD-8DD9-1F5A9D89B0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760" y="1152360"/>
                <a:ext cx="7702200" cy="41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1905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1752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676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2203622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2765612" y="335706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2743200" y="401596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22" name="Folded Corner 21"/>
          <p:cNvSpPr/>
          <p:nvPr/>
        </p:nvSpPr>
        <p:spPr>
          <a:xfrm>
            <a:off x="3629026" y="4520960"/>
            <a:ext cx="65055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Keep last 12-bits as 1.  This is equivalent to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$t1, $t1, 0xFFF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FBFEF1-C99F-497B-AC6F-FB2DA0BB94F9}"/>
                  </a:ext>
                </a:extLst>
              </p14:cNvPr>
              <p14:cNvContentPartPr/>
              <p14:nvPr/>
            </p14:nvContentPartPr>
            <p14:xfrm>
              <a:off x="1674720" y="1688760"/>
              <a:ext cx="9470520" cy="433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FBFEF1-C99F-497B-AC6F-FB2DA0BB9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360" y="1679400"/>
                <a:ext cx="9489240" cy="43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high-level 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1981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7162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7010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6096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20FA5-6099-4CD7-807B-BD94E16BAE89}"/>
                  </a:ext>
                </a:extLst>
              </p14:cNvPr>
              <p14:cNvContentPartPr/>
              <p14:nvPr/>
            </p14:nvContentPartPr>
            <p14:xfrm>
              <a:off x="1713600" y="1216080"/>
              <a:ext cx="7857720" cy="554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20FA5-6099-4CD7-807B-BD94E16BAE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4240" y="1206720"/>
                <a:ext cx="7876440" cy="55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2162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places 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2438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2057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2438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7010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2162432" y="6038334"/>
            <a:ext cx="8229600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For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0xFFFF</a:t>
            </a:r>
            <a:r>
              <a:rPr lang="en-SG" sz="2000" dirty="0"/>
              <a:t> will the upper 16-bits be all 0s or all 1s?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2162432" y="6432264"/>
            <a:ext cx="822960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all 0s  (</a:t>
            </a:r>
            <a:r>
              <a:rPr lang="en-SG" sz="2000" b="1" i="1" dirty="0">
                <a:solidFill>
                  <a:srgbClr val="7030A0"/>
                </a:solidFill>
              </a:rPr>
              <a:t>in other words, this is not sign-extended</a:t>
            </a:r>
            <a:r>
              <a:rPr lang="en-SG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DB4235-84BE-4DFD-8789-03D5EF22E537}"/>
                  </a:ext>
                </a:extLst>
              </p14:cNvPr>
              <p14:cNvContentPartPr/>
              <p14:nvPr/>
            </p14:nvContentPartPr>
            <p14:xfrm>
              <a:off x="1226160" y="578520"/>
              <a:ext cx="10701720" cy="531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DB4235-84BE-4DFD-8789-03D5EF22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800" y="569160"/>
                <a:ext cx="10720440" cy="53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1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 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2590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How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6397067" y="4507981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2369063" y="5777883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45309"/>
              </p:ext>
            </p:extLst>
          </p:nvPr>
        </p:nvGraphicFramePr>
        <p:xfrm>
          <a:off x="8864383" y="2780522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NOR 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4DBEE-4DE3-4465-B10F-C51755F64C35}"/>
                  </a:ext>
                </a:extLst>
              </p14:cNvPr>
              <p14:cNvContentPartPr/>
              <p14:nvPr/>
            </p14:nvContentPartPr>
            <p14:xfrm>
              <a:off x="1464120" y="748080"/>
              <a:ext cx="10561320" cy="595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4DBEE-4DE3-4465-B10F-C51755F64C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760" y="738720"/>
                <a:ext cx="10580040" cy="59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2514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728241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Question: Can we also get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operation from </a:t>
            </a:r>
            <a:r>
              <a:rPr lang="en-US" sz="2800" kern="0" dirty="0">
                <a:solidFill>
                  <a:srgbClr val="660066"/>
                </a:solidFill>
                <a:latin typeface="+mn-lt"/>
                <a:cs typeface="+mn-cs"/>
              </a:rPr>
              <a:t>XOR</a:t>
            </a:r>
            <a:r>
              <a:rPr lang="en-US" sz="2800" kern="0" dirty="0">
                <a:latin typeface="+mn-lt"/>
                <a:cs typeface="+mn-cs"/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5055726" y="3253885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840"/>
              </p:ext>
            </p:extLst>
          </p:nvPr>
        </p:nvGraphicFramePr>
        <p:xfrm>
          <a:off x="8864383" y="3380419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XOR 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18" name="Folded Corner 17"/>
          <p:cNvSpPr/>
          <p:nvPr/>
        </p:nvSpPr>
        <p:spPr>
          <a:xfrm>
            <a:off x="3971926" y="5355938"/>
            <a:ext cx="6162675" cy="11305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possible reason is that there is not much need for NORI.  So there is no reason to add this capability to keep the processor design simple.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CEC58A-EA50-44A2-A43A-34C81DB38136}"/>
                  </a:ext>
                </a:extLst>
              </p14:cNvPr>
              <p14:cNvContentPartPr/>
              <p14:nvPr/>
            </p14:nvContentPartPr>
            <p14:xfrm>
              <a:off x="145080" y="636840"/>
              <a:ext cx="11592360" cy="526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CEC58A-EA50-44A2-A43A-34C81DB38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720" y="627480"/>
                <a:ext cx="11611080" cy="52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1943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62300" y="3528369"/>
            <a:ext cx="4889500" cy="325438"/>
            <a:chOff x="1638300" y="3528369"/>
            <a:chExt cx="4889500" cy="325438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05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</p:grpSp>
      <p:sp>
        <p:nvSpPr>
          <p:cNvPr id="22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3" y="3379145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Lower-order bits filled with zeros.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7813" y="3676007"/>
            <a:ext cx="477838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3627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3059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6259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1790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3627437" y="5560902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618957" y="3518507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92259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Higher-order bits filled with zeros.</a:t>
            </a: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5289121"/>
            <a:ext cx="499317" cy="302679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0A29A9-014E-4F7B-A920-D6CF05C84606}"/>
                  </a:ext>
                </a:extLst>
              </p14:cNvPr>
              <p14:cNvContentPartPr/>
              <p14:nvPr/>
            </p14:nvContentPartPr>
            <p14:xfrm>
              <a:off x="1848600" y="409320"/>
              <a:ext cx="8709120" cy="613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0A29A9-014E-4F7B-A920-D6CF05C846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240" y="399960"/>
                <a:ext cx="8727840" cy="61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2" grpId="0"/>
      <p:bldP spid="23" grpId="0" animBg="1"/>
      <p:bldP spid="24" grpId="0" build="p"/>
      <p:bldP spid="37" grpId="0" animBg="1"/>
      <p:bldP spid="41" grpId="0" animBg="1"/>
      <p:bldP spid="42" grpId="0" animBg="1"/>
      <p:bldP spid="43" grpId="0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354794"/>
          <a:ext cx="8305800" cy="491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6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0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0766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58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1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41812"/>
                  </a:ext>
                </a:extLst>
              </a:tr>
              <a:tr h="218985">
                <a:tc rowSpan="2"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35735"/>
                  </a:ext>
                </a:extLst>
              </a:tr>
              <a:tr h="24511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 rowSpan="2"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41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7323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638321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2</a:t>
            </a:r>
            <a:r>
              <a:rPr lang="en-US" baseline="30000" dirty="0">
                <a:cs typeface="Courier New" pitchFamily="49" charset="0"/>
              </a:rPr>
              <a:t>5</a:t>
            </a:r>
            <a:r>
              <a:rPr lang="en-US" dirty="0">
                <a:cs typeface="Courier New" pitchFamily="49" charset="0"/>
              </a:rPr>
              <a:t>-1]</a:t>
            </a:r>
            <a:r>
              <a:rPr lang="en-US" dirty="0"/>
              <a:t>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-1]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pattern</a:t>
            </a:r>
          </a:p>
        </p:txBody>
      </p:sp>
    </p:spTree>
    <p:extLst>
      <p:ext uri="{BB962C8B-B14F-4D97-AF65-F5344CB8AC3E}">
        <p14:creationId xmlns:p14="http://schemas.microsoft.com/office/powerpoint/2010/main" val="324915894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</a:rPr>
              <a:t>sll</a:t>
            </a:r>
            <a:r>
              <a:rPr lang="en-US" sz="2600" dirty="0"/>
              <a:t> and </a:t>
            </a:r>
            <a:r>
              <a:rPr lang="en-US" sz="2600" dirty="0" err="1">
                <a:latin typeface="Consolas" panose="020B0609020204030204" pitchFamily="49" charset="0"/>
              </a:rPr>
              <a:t>srl</a:t>
            </a:r>
            <a:r>
              <a:rPr lang="en-US" sz="2600" dirty="0"/>
              <a:t> only need 5 bits (i.e., </a:t>
            </a:r>
            <a:r>
              <a:rPr lang="en-US" sz="2600" dirty="0">
                <a:latin typeface="Consolas" panose="020B0609020204030204" pitchFamily="49" charset="0"/>
              </a:rPr>
              <a:t>C5</a:t>
            </a:r>
            <a:r>
              <a:rPr lang="en-US" sz="2600" dirty="0"/>
              <a:t>) because shifting by 32-bits empties the register (i.e., set to 0).</a:t>
            </a:r>
            <a:endParaRPr lang="en-GB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431679"/>
            <a:ext cx="8458200" cy="181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</a:rPr>
              <a:t>C16</a:t>
            </a:r>
            <a:r>
              <a:rPr lang="en-US" sz="2600" dirty="0"/>
              <a:t> are NOT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A possible reason is because it is used for logical operations which typically concern with the bits as it is (</a:t>
            </a:r>
            <a:r>
              <a:rPr lang="en-US" sz="2600" i="1" dirty="0"/>
              <a:t>plus, it is treated as raw bits and not number</a:t>
            </a:r>
            <a:r>
              <a:rPr lang="en-US" sz="2600" dirty="0"/>
              <a:t>).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389709"/>
            <a:ext cx="8458200" cy="142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</a:rPr>
              <a:t>C16</a:t>
            </a:r>
            <a:r>
              <a:rPr lang="en-US" sz="2600" baseline="-25000" dirty="0">
                <a:latin typeface="Consolas" panose="020B0609020204030204" pitchFamily="49" charset="0"/>
              </a:rPr>
              <a:t>2s</a:t>
            </a:r>
            <a:r>
              <a:rPr lang="en-US" sz="2600" dirty="0"/>
              <a:t> are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Otherwise, </a:t>
            </a:r>
            <a:r>
              <a:rPr lang="en-US" sz="2600" dirty="0" err="1"/>
              <a:t>addi</a:t>
            </a:r>
            <a:r>
              <a:rPr lang="en-US" sz="2600" dirty="0"/>
              <a:t> will not work properly as the processor can only work with 32-bits.</a:t>
            </a:r>
          </a:p>
        </p:txBody>
      </p:sp>
    </p:spTree>
    <p:extLst>
      <p:ext uri="{BB962C8B-B14F-4D97-AF65-F5344CB8AC3E}">
        <p14:creationId xmlns:p14="http://schemas.microsoft.com/office/powerpoint/2010/main" val="237523599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75719"/>
            <a:ext cx="8458200" cy="511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You may wonder why we learn C to learn MIPS.  The reason is simply because in C, we control the memory.  So, the C code match closely to the corresponding MIPS code.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All other language are too far removed from the underlying memory structure to be useful UNLESS we are only using a subset of those language.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But in C, we are forced to use these simpler subset.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This will hopefully make more sense once you start "compiling" from C to MIPS on your own.</a:t>
            </a:r>
          </a:p>
        </p:txBody>
      </p:sp>
    </p:spTree>
    <p:extLst>
      <p:ext uri="{BB962C8B-B14F-4D97-AF65-F5344CB8AC3E}">
        <p14:creationId xmlns:p14="http://schemas.microsoft.com/office/powerpoint/2010/main" val="42512942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874"/>
              </p:ext>
            </p:extLst>
          </p:nvPr>
        </p:nvGraphicFramePr>
        <p:xfrm>
          <a:off x="1981200" y="1367667"/>
          <a:ext cx="8305800" cy="488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Version</a:t>
                      </a:r>
                    </a:p>
                    <a:p>
                      <a:pPr algn="ctr"/>
                      <a:r>
                        <a:rPr lang="en-US" dirty="0"/>
                        <a:t>(if</a:t>
                      </a:r>
                      <a:r>
                        <a:rPr lang="en-US" baseline="0" dirty="0"/>
                        <a:t> applicable)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35">
                <a:tc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19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85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[0 to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-1]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16-bit pattern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DB7509-55F2-4431-8836-058BEECD41A8}"/>
                  </a:ext>
                </a:extLst>
              </p14:cNvPr>
              <p14:cNvContentPartPr/>
              <p14:nvPr/>
            </p14:nvContentPartPr>
            <p14:xfrm>
              <a:off x="6753240" y="3207960"/>
              <a:ext cx="5495760" cy="340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DB7509-55F2-4431-8836-058BEECD41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3880" y="3198600"/>
                <a:ext cx="5514480" cy="34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26293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be executed on any of these implementations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48D7FD-C4BC-43BF-8FD6-AC70873EC8A4}"/>
                  </a:ext>
                </a:extLst>
              </p14:cNvPr>
              <p14:cNvContentPartPr/>
              <p14:nvPr/>
            </p14:nvContentPartPr>
            <p14:xfrm>
              <a:off x="2527560" y="1231200"/>
              <a:ext cx="9454680" cy="490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48D7FD-C4BC-43BF-8FD6-AC70873EC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8200" y="1221840"/>
                <a:ext cx="9473400" cy="49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5961"/>
              </p:ext>
            </p:extLst>
          </p:nvPr>
        </p:nvGraphicFramePr>
        <p:xfrm>
          <a:off x="1981200" y="1397000"/>
          <a:ext cx="8229600" cy="357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361785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1340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 Language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0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Instructions in binary</a:t>
                      </a:r>
                    </a:p>
                    <a:p>
                      <a:r>
                        <a:rPr lang="en-US" dirty="0"/>
                        <a:t>    e.g.: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     Add two numbers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</a:p>
                    <a:p>
                      <a:r>
                        <a:rPr lang="en-US" dirty="0"/>
                        <a:t>    e.g.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 Add two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 and tedious</a:t>
                      </a:r>
                      <a:r>
                        <a:rPr lang="en-US" baseline="0" dirty="0"/>
                        <a:t> to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write than machine code,</a:t>
                      </a:r>
                      <a:br>
                        <a:rPr lang="en-US" dirty="0"/>
                      </a:br>
                      <a:r>
                        <a:rPr lang="en-US" dirty="0"/>
                        <a:t>symbolic version </a:t>
                      </a:r>
                      <a:r>
                        <a:rPr lang="en-US"/>
                        <a:t>of machine 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3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GB" baseline="0" dirty="0">
                          <a:solidFill>
                            <a:srgbClr val="7030A0"/>
                          </a:solidFill>
                          <a:latin typeface="+mn-lt"/>
                          <a:sym typeface="Wingdings" panose="05000000000000000000" pitchFamily="2" charset="2"/>
                        </a:rPr>
                        <a:t>ASSEMBLER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7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May also be written in hexadecimal for a more human-readable format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provide ‘</a:t>
                      </a:r>
                      <a:r>
                        <a:rPr lang="en-US" b="1" dirty="0">
                          <a:solidFill>
                            <a:srgbClr val="660066"/>
                          </a:solidFill>
                        </a:rPr>
                        <a:t>pseudo-instructions</a:t>
                      </a:r>
                      <a:r>
                        <a:rPr lang="en-US" dirty="0"/>
                        <a:t>’ as syntactic sugar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considering performance, only real instructions are 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8233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1981200" y="5136161"/>
            <a:ext cx="8229600" cy="161419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Syntactic "sugar" is basically a translation scheme from a language to the </a:t>
            </a:r>
            <a:r>
              <a:rPr lang="en-US" sz="1600" b="1" i="1" dirty="0">
                <a:solidFill>
                  <a:schemeClr val="tx1"/>
                </a:solidFill>
              </a:rPr>
              <a:t>same</a:t>
            </a:r>
            <a:r>
              <a:rPr lang="en-US" sz="1600" dirty="0">
                <a:solidFill>
                  <a:schemeClr val="tx1"/>
                </a:solidFill>
              </a:rPr>
              <a:t> language (</a:t>
            </a:r>
            <a:r>
              <a:rPr lang="en-US" sz="1600" i="1" dirty="0">
                <a:solidFill>
                  <a:schemeClr val="tx1"/>
                </a:solidFill>
              </a:rPr>
              <a:t>e.g.,</a:t>
            </a:r>
            <a:r>
              <a:rPr lang="en-US" sz="1600" dirty="0">
                <a:solidFill>
                  <a:schemeClr val="tx1"/>
                </a:solidFill>
              </a:rPr>
              <a:t> from C to C or in this case from MIPS to MIPS).  The pseudo-instructions are then translated into one or more real instructions.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For example, in MIPS, we have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move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being translated into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add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$zero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A3F610-0D86-4B1C-8DCF-174F0775D384}"/>
                  </a:ext>
                </a:extLst>
              </p14:cNvPr>
              <p14:cNvContentPartPr/>
              <p14:nvPr/>
            </p14:nvContentPartPr>
            <p14:xfrm>
              <a:off x="1984680" y="1090080"/>
              <a:ext cx="9925560" cy="391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A3F610-0D86-4B1C-8DCF-174F0775D3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5320" y="1080720"/>
                <a:ext cx="9944280" cy="39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315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2057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2936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7239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7813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5867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5943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9556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5791200" y="5992907"/>
            <a:ext cx="4419600" cy="8174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Not a real "assembly" language but hopefully instructive enough for our purpose.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6A4A17-D9E8-4B9F-B5C1-95A978B08EE2}"/>
                  </a:ext>
                </a:extLst>
              </p14:cNvPr>
              <p14:cNvContentPartPr/>
              <p14:nvPr/>
            </p14:nvContentPartPr>
            <p14:xfrm>
              <a:off x="2777400" y="1071720"/>
              <a:ext cx="6195600" cy="48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6A4A17-D9E8-4B9F-B5C1-95A978B08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8040" y="1062360"/>
                <a:ext cx="62143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7121877" y="2700249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of code and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4574327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1840890" y="2810495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1840890" y="5485601"/>
            <a:ext cx="4702785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"Bus" is really just a data connector between memory and processor.  Memory is typically simply a 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A2C097-BA15-456E-9732-26AA4E416CEF}"/>
                  </a:ext>
                </a:extLst>
              </p14:cNvPr>
              <p14:cNvContentPartPr/>
              <p14:nvPr/>
            </p14:nvContentPartPr>
            <p14:xfrm>
              <a:off x="2745000" y="507240"/>
              <a:ext cx="9396360" cy="395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A2C097-BA15-456E-9732-26AA4E416C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5640" y="497880"/>
                <a:ext cx="9415080" cy="39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81381-5C42-4FDC-B1A8-60DF95B2C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CC866E-8C90-45E4-B418-47DFD51DF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4C6604-A687-45CA-ACA4-5BD429C5A826}">
  <ds:schemaRefs>
    <ds:schemaRef ds:uri="http://purl.org/dc/terms/"/>
    <ds:schemaRef ds:uri="http://schemas.microsoft.com/office/infopath/2007/PartnerControls"/>
    <ds:schemaRef ds:uri="b60769e2-796d-4bcb-9a3b-3cbc09cb3c87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25479</TotalTime>
  <Words>5497</Words>
  <Application>Microsoft Office PowerPoint</Application>
  <PresentationFormat>Widescreen</PresentationFormat>
  <Paragraphs>1142</Paragraphs>
  <Slides>48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Wingdings 2</vt:lpstr>
      <vt:lpstr>Courier New</vt:lpstr>
      <vt:lpstr>Calibri</vt:lpstr>
      <vt:lpstr>Arial</vt:lpstr>
      <vt:lpstr>Verdana</vt:lpstr>
      <vt:lpstr>Consolas</vt:lpstr>
      <vt:lpstr>Times New Roman</vt:lpstr>
      <vt:lpstr>Wingdings</vt:lpstr>
      <vt:lpstr>Helvetica</vt:lpstr>
      <vt:lpstr>Clarity</vt:lpstr>
      <vt:lpstr>http://www.comp.nus.edu.sg/~cs2100/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1762</cp:revision>
  <cp:lastPrinted>2017-06-30T03:15:07Z</cp:lastPrinted>
  <dcterms:created xsi:type="dcterms:W3CDTF">1998-09-05T15:03:32Z</dcterms:created>
  <dcterms:modified xsi:type="dcterms:W3CDTF">2022-08-29T08:26:47Z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