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notesSlides/notesSlide9.xml" ContentType="application/vnd.openxmlformats-officedocument.presentationml.notesSlide+xml"/>
  <Override PartName="/ppt/ink/ink7.xml" ContentType="application/inkml+xml"/>
  <Override PartName="/ppt/notesSlides/notesSlide10.xml" ContentType="application/vnd.openxmlformats-officedocument.presentationml.notesSlide+xml"/>
  <Override PartName="/ppt/ink/ink8.xml" ContentType="application/inkml+xml"/>
  <Override PartName="/ppt/notesSlides/notesSlide11.xml" ContentType="application/vnd.openxmlformats-officedocument.presentationml.notesSlide+xml"/>
  <Override PartName="/ppt/ink/ink9.xml" ContentType="application/inkml+xml"/>
  <Override PartName="/ppt/notesSlides/notesSlide12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13.xml" ContentType="application/vnd.openxmlformats-officedocument.presentationml.notesSlide+xml"/>
  <Override PartName="/ppt/ink/ink12.xml" ContentType="application/inkml+xml"/>
  <Override PartName="/ppt/notesSlides/notesSlide14.xml" ContentType="application/vnd.openxmlformats-officedocument.presentationml.notesSlide+xml"/>
  <Override PartName="/ppt/ink/ink13.xml" ContentType="application/inkml+xml"/>
  <Override PartName="/ppt/notesSlides/notesSlide15.xml" ContentType="application/vnd.openxmlformats-officedocument.presentationml.notesSlide+xml"/>
  <Override PartName="/ppt/ink/ink14.xml" ContentType="application/inkml+xml"/>
  <Override PartName="/ppt/notesSlides/notesSlide16.xml" ContentType="application/vnd.openxmlformats-officedocument.presentationml.notesSlide+xml"/>
  <Override PartName="/ppt/ink/ink15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6.xml" ContentType="application/inkml+xml"/>
  <Override PartName="/ppt/notesSlides/notesSlide19.xml" ContentType="application/vnd.openxmlformats-officedocument.presentationml.notesSlide+xml"/>
  <Override PartName="/ppt/ink/ink17.xml" ContentType="application/inkml+xml"/>
  <Override PartName="/ppt/notesSlides/notesSlide20.xml" ContentType="application/vnd.openxmlformats-officedocument.presentationml.notesSlide+xml"/>
  <Override PartName="/ppt/ink/ink18.xml" ContentType="application/inkml+xml"/>
  <Override PartName="/ppt/notesSlides/notesSlide21.xml" ContentType="application/vnd.openxmlformats-officedocument.presentationml.notesSlide+xml"/>
  <Override PartName="/ppt/ink/ink19.xml" ContentType="application/inkml+xml"/>
  <Override PartName="/ppt/notesSlides/notesSlide22.xml" ContentType="application/vnd.openxmlformats-officedocument.presentationml.notesSlide+xml"/>
  <Override PartName="/ppt/ink/ink20.xml" ContentType="application/inkml+xml"/>
  <Override PartName="/ppt/notesSlides/notesSlide23.xml" ContentType="application/vnd.openxmlformats-officedocument.presentationml.notesSlide+xml"/>
  <Override PartName="/ppt/ink/ink21.xml" ContentType="application/inkml+xml"/>
  <Override PartName="/ppt/notesSlides/notesSlide24.xml" ContentType="application/vnd.openxmlformats-officedocument.presentationml.notesSlide+xml"/>
  <Override PartName="/ppt/ink/ink22.xml" ContentType="application/inkml+xml"/>
  <Override PartName="/ppt/notesSlides/notesSlide25.xml" ContentType="application/vnd.openxmlformats-officedocument.presentationml.notesSlide+xml"/>
  <Override PartName="/ppt/ink/ink23.xml" ContentType="application/inkml+xml"/>
  <Override PartName="/ppt/notesSlides/notesSlide26.xml" ContentType="application/vnd.openxmlformats-officedocument.presentationml.notesSlide+xml"/>
  <Override PartName="/ppt/ink/ink24.xml" ContentType="application/inkml+xml"/>
  <Override PartName="/ppt/notesSlides/notesSlide27.xml" ContentType="application/vnd.openxmlformats-officedocument.presentationml.notesSlide+xml"/>
  <Override PartName="/ppt/ink/ink25.xml" ContentType="application/inkml+xml"/>
  <Override PartName="/ppt/notesSlides/notesSlide28.xml" ContentType="application/vnd.openxmlformats-officedocument.presentationml.notesSlide+xml"/>
  <Override PartName="/ppt/ink/ink26.xml" ContentType="application/inkml+xml"/>
  <Override PartName="/ppt/notesSlides/notesSlide29.xml" ContentType="application/vnd.openxmlformats-officedocument.presentationml.notesSlide+xml"/>
  <Override PartName="/ppt/ink/ink27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28.xml" ContentType="application/inkml+xml"/>
  <Override PartName="/ppt/notesSlides/notesSlide32.xml" ContentType="application/vnd.openxmlformats-officedocument.presentationml.notesSlide+xml"/>
  <Override PartName="/ppt/ink/ink29.xml" ContentType="application/inkml+xml"/>
  <Override PartName="/ppt/notesSlides/notesSlide33.xml" ContentType="application/vnd.openxmlformats-officedocument.presentationml.notesSlide+xml"/>
  <Override PartName="/ppt/ink/ink30.xml" ContentType="application/inkml+xml"/>
  <Override PartName="/ppt/notesSlides/notesSlide34.xml" ContentType="application/vnd.openxmlformats-officedocument.presentationml.notesSlide+xml"/>
  <Override PartName="/ppt/ink/ink31.xml" ContentType="application/inkml+xml"/>
  <Override PartName="/ppt/notesSlides/notesSlide35.xml" ContentType="application/vnd.openxmlformats-officedocument.presentationml.notesSlide+xml"/>
  <Override PartName="/ppt/ink/ink32.xml" ContentType="application/inkml+xml"/>
  <Override PartName="/ppt/notesSlides/notesSlide36.xml" ContentType="application/vnd.openxmlformats-officedocument.presentationml.notesSlide+xml"/>
  <Override PartName="/ppt/ink/ink33.xml" ContentType="application/inkml+xml"/>
  <Override PartName="/ppt/notesSlides/notesSlide37.xml" ContentType="application/vnd.openxmlformats-officedocument.presentationml.notesSlide+xml"/>
  <Override PartName="/ppt/ink/ink34.xml" ContentType="application/inkml+xml"/>
  <Override PartName="/ppt/notesSlides/notesSlide38.xml" ContentType="application/vnd.openxmlformats-officedocument.presentationml.notesSlide+xml"/>
  <Override PartName="/ppt/ink/ink35.xml" ContentType="application/inkml+xml"/>
  <Override PartName="/ppt/notesSlides/notesSlide39.xml" ContentType="application/vnd.openxmlformats-officedocument.presentationml.notesSlide+xml"/>
  <Override PartName="/ppt/ink/ink36.xml" ContentType="application/inkml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5087" r:id="rId4"/>
  </p:sldMasterIdLst>
  <p:notesMasterIdLst>
    <p:notesMasterId r:id="rId45"/>
  </p:notesMasterIdLst>
  <p:handoutMasterIdLst>
    <p:handoutMasterId r:id="rId46"/>
  </p:handoutMasterIdLst>
  <p:sldIdLst>
    <p:sldId id="256" r:id="rId5"/>
    <p:sldId id="468" r:id="rId6"/>
    <p:sldId id="714" r:id="rId7"/>
    <p:sldId id="638" r:id="rId8"/>
    <p:sldId id="639" r:id="rId9"/>
    <p:sldId id="601" r:id="rId10"/>
    <p:sldId id="604" r:id="rId11"/>
    <p:sldId id="605" r:id="rId12"/>
    <p:sldId id="709" r:id="rId13"/>
    <p:sldId id="710" r:id="rId14"/>
    <p:sldId id="711" r:id="rId15"/>
    <p:sldId id="712" r:id="rId16"/>
    <p:sldId id="606" r:id="rId17"/>
    <p:sldId id="607" r:id="rId18"/>
    <p:sldId id="713" r:id="rId19"/>
    <p:sldId id="608" r:id="rId20"/>
    <p:sldId id="610" r:id="rId21"/>
    <p:sldId id="613" r:id="rId22"/>
    <p:sldId id="643" r:id="rId23"/>
    <p:sldId id="721" r:id="rId24"/>
    <p:sldId id="664" r:id="rId25"/>
    <p:sldId id="665" r:id="rId26"/>
    <p:sldId id="666" r:id="rId27"/>
    <p:sldId id="708" r:id="rId28"/>
    <p:sldId id="699" r:id="rId29"/>
    <p:sldId id="700" r:id="rId30"/>
    <p:sldId id="701" r:id="rId31"/>
    <p:sldId id="702" r:id="rId32"/>
    <p:sldId id="704" r:id="rId33"/>
    <p:sldId id="705" r:id="rId34"/>
    <p:sldId id="667" r:id="rId35"/>
    <p:sldId id="706" r:id="rId36"/>
    <p:sldId id="707" r:id="rId37"/>
    <p:sldId id="715" r:id="rId38"/>
    <p:sldId id="716" r:id="rId39"/>
    <p:sldId id="717" r:id="rId40"/>
    <p:sldId id="718" r:id="rId41"/>
    <p:sldId id="719" r:id="rId42"/>
    <p:sldId id="720" r:id="rId43"/>
    <p:sldId id="308" r:id="rId44"/>
  </p:sldIdLst>
  <p:sldSz cx="12192000" cy="6858000"/>
  <p:notesSz cx="7010400" cy="92964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Helvetica" panose="020B0604020202020204" pitchFamily="34" charset="0"/>
      <p:regular r:id="rId55"/>
      <p:bold r:id="rId56"/>
      <p:italic r:id="rId57"/>
      <p:boldItalic r:id="rId58"/>
    </p:embeddedFont>
    <p:embeddedFont>
      <p:font typeface="Verdana" panose="020B0604030504040204" pitchFamily="34" charset="0"/>
      <p:regular r:id="rId59"/>
      <p:bold r:id="rId60"/>
      <p:italic r:id="rId61"/>
      <p:boldItalic r:id="rId6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FC5"/>
    <a:srgbClr val="666699"/>
    <a:srgbClr val="FF6600"/>
    <a:srgbClr val="FFFFCC"/>
    <a:srgbClr val="006600"/>
    <a:srgbClr val="CCECFF"/>
    <a:srgbClr val="6699FF"/>
    <a:srgbClr val="0000FF"/>
    <a:srgbClr val="CC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1" autoAdjust="0"/>
    <p:restoredTop sz="95100" autoAdjust="0"/>
  </p:normalViewPr>
  <p:slideViewPr>
    <p:cSldViewPr snapToGrid="0">
      <p:cViewPr varScale="1">
        <p:scale>
          <a:sx n="85" d="100"/>
          <a:sy n="85" d="100"/>
        </p:scale>
        <p:origin x="51" y="11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font" Target="fonts/font15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59" Type="http://schemas.openxmlformats.org/officeDocument/2006/relationships/font" Target="fonts/font13.fntdata"/><Relationship Id="rId67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u NATARAJAN" userId="b568c39d-4608-44ca-adc0-616f90d36460" providerId="ADAL" clId="{CC4F4D60-72B3-2644-9C44-D6BC54B24FA6}"/>
    <pc:docChg chg="modSld">
      <pc:chgData name="Prabhu NATARAJAN" userId="b568c39d-4608-44ca-adc0-616f90d36460" providerId="ADAL" clId="{CC4F4D60-72B3-2644-9C44-D6BC54B24FA6}" dt="2022-08-27T06:24:19.070" v="3" actId="1037"/>
      <pc:docMkLst>
        <pc:docMk/>
      </pc:docMkLst>
      <pc:sldChg chg="modSp mod">
        <pc:chgData name="Prabhu NATARAJAN" userId="b568c39d-4608-44ca-adc0-616f90d36460" providerId="ADAL" clId="{CC4F4D60-72B3-2644-9C44-D6BC54B24FA6}" dt="2022-08-20T08:32:40.984" v="0" actId="14100"/>
        <pc:sldMkLst>
          <pc:docMk/>
          <pc:sldMk cId="3779081773" sldId="666"/>
        </pc:sldMkLst>
        <pc:spChg chg="mod">
          <ac:chgData name="Prabhu NATARAJAN" userId="b568c39d-4608-44ca-adc0-616f90d36460" providerId="ADAL" clId="{CC4F4D60-72B3-2644-9C44-D6BC54B24FA6}" dt="2022-08-20T08:32:40.984" v="0" actId="14100"/>
          <ac:spMkLst>
            <pc:docMk/>
            <pc:sldMk cId="3779081773" sldId="666"/>
            <ac:spMk id="19" creationId="{BC730E20-56DA-46CD-9C56-A2C76FD7CEB2}"/>
          </ac:spMkLst>
        </pc:spChg>
      </pc:sldChg>
      <pc:sldChg chg="modSp mod">
        <pc:chgData name="Prabhu NATARAJAN" userId="b568c39d-4608-44ca-adc0-616f90d36460" providerId="ADAL" clId="{CC4F4D60-72B3-2644-9C44-D6BC54B24FA6}" dt="2022-08-27T06:24:19.070" v="3" actId="1037"/>
        <pc:sldMkLst>
          <pc:docMk/>
          <pc:sldMk cId="2103213789" sldId="709"/>
        </pc:sldMkLst>
        <pc:spChg chg="mod">
          <ac:chgData name="Prabhu NATARAJAN" userId="b568c39d-4608-44ca-adc0-616f90d36460" providerId="ADAL" clId="{CC4F4D60-72B3-2644-9C44-D6BC54B24FA6}" dt="2022-08-27T06:24:19.070" v="3" actId="1037"/>
          <ac:spMkLst>
            <pc:docMk/>
            <pc:sldMk cId="2103213789" sldId="709"/>
            <ac:spMk id="12" creationId="{17C53B42-AE94-4300-B34B-1E9A08005131}"/>
          </ac:spMkLst>
        </pc:spChg>
      </pc:sldChg>
    </pc:docChg>
  </pc:docChgLst>
  <pc:docChgLst>
    <pc:chgData name="Prabhu NATARAJAN" userId="b568c39d-4608-44ca-adc0-616f90d36460" providerId="ADAL" clId="{1784892B-E59F-450C-9CAC-F0A8B0AD3959}"/>
    <pc:docChg chg="modSld">
      <pc:chgData name="Prabhu NATARAJAN" userId="b568c39d-4608-44ca-adc0-616f90d36460" providerId="ADAL" clId="{1784892B-E59F-450C-9CAC-F0A8B0AD3959}" dt="2022-07-29T09:15:52.989" v="0"/>
      <pc:docMkLst>
        <pc:docMk/>
      </pc:docMkLst>
      <pc:sldChg chg="addSp">
        <pc:chgData name="Prabhu NATARAJAN" userId="b568c39d-4608-44ca-adc0-616f90d36460" providerId="ADAL" clId="{1784892B-E59F-450C-9CAC-F0A8B0AD3959}" dt="2022-07-29T09:15:52.989" v="0"/>
        <pc:sldMkLst>
          <pc:docMk/>
          <pc:sldMk cId="2982397377" sldId="720"/>
        </pc:sldMkLst>
        <pc:inkChg chg="add">
          <ac:chgData name="Prabhu NATARAJAN" userId="b568c39d-4608-44ca-adc0-616f90d36460" providerId="ADAL" clId="{1784892B-E59F-450C-9CAC-F0A8B0AD3959}" dt="2022-07-29T09:15:52.989" v="0"/>
          <ac:inkMkLst>
            <pc:docMk/>
            <pc:sldMk cId="2982397377" sldId="720"/>
            <ac:inkMk id="2" creationId="{FBE8F37F-4BF9-4C57-B10D-D879542F2076}"/>
          </ac:inkMkLst>
        </pc:inkChg>
      </pc:sldChg>
    </pc:docChg>
  </pc:docChgLst>
  <pc:docChgLst>
    <pc:chgData name="Prabhu NATARAJAN" userId="b568c39d-4608-44ca-adc0-616f90d36460" providerId="ADAL" clId="{9A0CDE1E-F0AD-4F03-B0D5-E8405EF66A13}"/>
    <pc:docChg chg="modSld">
      <pc:chgData name="Prabhu NATARAJAN" userId="b568c39d-4608-44ca-adc0-616f90d36460" providerId="ADAL" clId="{9A0CDE1E-F0AD-4F03-B0D5-E8405EF66A13}" dt="2022-08-30T09:58:02.081" v="0" actId="9405"/>
      <pc:docMkLst>
        <pc:docMk/>
      </pc:docMkLst>
      <pc:sldChg chg="addSp mod">
        <pc:chgData name="Prabhu NATARAJAN" userId="b568c39d-4608-44ca-adc0-616f90d36460" providerId="ADAL" clId="{9A0CDE1E-F0AD-4F03-B0D5-E8405EF66A13}" dt="2022-08-30T09:58:02.081" v="0" actId="9405"/>
        <pc:sldMkLst>
          <pc:docMk/>
          <pc:sldMk cId="1535205632" sldId="712"/>
        </pc:sldMkLst>
        <pc:inkChg chg="add">
          <ac:chgData name="Prabhu NATARAJAN" userId="b568c39d-4608-44ca-adc0-616f90d36460" providerId="ADAL" clId="{9A0CDE1E-F0AD-4F03-B0D5-E8405EF66A13}" dt="2022-08-30T09:58:02.081" v="0" actId="9405"/>
          <ac:inkMkLst>
            <pc:docMk/>
            <pc:sldMk cId="1535205632" sldId="712"/>
            <ac:inkMk id="3" creationId="{60C59663-ADF8-9722-4207-DFD8874A497D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2T08:04:09.47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23054 11999 83 0,'-6'0'2586'0,"6"0"-2383"16,0 0-135-16,0 0 78 15,0 0-13-15,0 0-52 16,0 0-56-16,0 0-12 16,0 0 2-16,0 0 12 15,0 0-10-15,0 0-12 16,0-6 45-16,12-7-12 16,-9 6-20-16,12-5 4 15,-3-7-7-15,15 5 3 16,0-7-3-16,7-5-4 15,2 0-4-15,18-8 1 16,4-5-4-16,11-8 4 16,15-6-2-16,37-19-3 0,42-20 3 15,36-19 0 1,25 0 0-16,-4 3 0 0,-12 12-1 16,-12 10 1-16,4-1 0 15,-4-1 0-15,-6 4 2 16,-9-5-6-16,-18 5 5 15,-33 12-4-15,-18 14-3 16,-37 11 0-16,6 9 0 16,4-11 0-16,12-1 3 15,-1-6-3-15,-5 4 2 16,-13 9-2-16,-11 6 1 16,-22 9 1-16,-6 3-2 0,-6 11 0 15,-9 2 0 1,-9 4 0-16,-2 2 0 0,-1 6 0 15,-12-2-6-15,0 2-12 16,0 0-15-16,-6 0-71 16,-9 2-369-16</inkml:trace>
  <inkml:trace contextRef="#ctx0" brushRef="#br0" timeOffset="2148.92">27349 9031 3279 0,'-9'-6'219'0,"9"3"-172"15,0 0-19-15,0 0 1 16,0 3-12-16,0 0-12 0,0 6 3 16,0 23-8-1,0 15 3-15,0 10 9 0,0 10-5 16,0 5 2-16,0 8-2 15,0-4-2-15,0-9-3 16,0 0-2-16,0-11-9 16,0-12-6-16,0-9-14 15,0-13-54-15,0-12-71 16,0-7-605-16</inkml:trace>
  <inkml:trace contextRef="#ctx0" brushRef="#br0" timeOffset="2633.49">27349 8903 3007 0,'0'-10'431'16,"0"1"-382"-16,0 9-29 16,0 0-2-16,0 0-9 15,3 6-9-15,18 23 9 16,0 13 4-16,3 7-1 15,9 8-2-15,-15-2-1 16,10-2-3-16,-7 0 0 16,-12-11-3-16,6-10-2 15,0-5-1-15,-12-9 1 16,-3-6-1-16,9-6 3 16,-9-6 0-16,6 0-2 15,0-18 7-15,0-16-3 0,15-15-5 16,-12-8 0-16,6-8 0 15,1 4 0-15,-4 5-1 16,0 8 1 0,3 12 1-16,-3 11-1 0,-6 8 4 15,6 11-3-15,-3 6 2 16,6 0-3-16,9 23-4 16,-6 22 3-16,-3 13-3 15,10 12 4-15,-16 9 6 16,9 1 2-16,-9-5-7 15,6-4 3-15,-9-16-3 16,0-8-1-16,0-15-11 16,3-20-25-16,3-5-74 15,-9-7-409-15</inkml:trace>
  <inkml:trace contextRef="#ctx0" brushRef="#br0" timeOffset="3482.95">27949 9355 3090 0,'0'0'237'16,"0"0"-186"-16,0 0-39 16,9 0 20-16,6 0-3 15,4-16-22-15,8-4-7 16,-9-11 0-16,3 3-9 0,-12-4-3 15,6 1 4-15,-15 9 7 16,0 1 1-16,0 12 29 16,-15 6 7-16,6 3-13 15,-12 0-18-15,9 23-5 16,-6 9 0-16,9 6 0 16,9 1-1-16,0 1 0 15,0-1 1-15,0-12 3 16,21-7-3-16,-3-8 1 15,3-10-1-15,3-2 0 16,3-6-1-16,7-21 1 16,-10-7-5-16,-3-5-1 15,3 1 6-15,-9 6 10 0,-3 7 12 16,-3 3 13 0,-9 8-2-16,9 12-7 0,-9-2-11 15,0 4-8-15,9 0-7 16,-9 0-8-16,6 9 8 15,-3 12 0-15,12 0 0 16,-9 1-1-16,0 4-2 16,1-1 0-16,2 1-5 15,-3-6 0-15,0 0 4 16,-6-7 1-16,6-1 0 16,-3-4 1-16,-3-5 1 15,0-3 1-15,12 0 2 0,-6-10 2 16,3-12-2-1,6-10-2-15,0-6 0 0,-3 3-1 16,0 4 1-16,-6 9 0 16,3 6 3-16,-9 11 0 15,6 5-3-15,0 0-6 16,0 10 6-16,6 9-3 16,4 7 3-16,-7 3-3 15,6-2 3-15,-9-10 5 16,9-2-4-16,-15-9 2 15,6-6-2-15,0 0 4 16,-6-8 5-16,9-22-6 16,3-5-4-16,0 1 0 15,6-3 0-15,-12 11-2 16,6 10 2-16,-3 9 0 0,9 7 0 16,-2 7-5-1,2 24 2-15,3 13 2 0,-3 2-3 16,-6 5 1-16,0-11 3 15,9-4-14-15,-18-13-45 16,9-11-107-16</inkml:trace>
  <inkml:trace contextRef="#ctx0" brushRef="#br0" timeOffset="3989.89">28879 9175 3050 0,'-3'0'410'16,"3"0"-373"-16,0 0-23 0,0 5 0 15,-6 22 19-15,6 1 2 16,0 7-12-16,0-3-8 15,0-1-9-15,9-5 2 16,9-11 0-16,-9-3-8 16,12-11 1-16,0-1-1 15,-9 0 0-15,10-22-10 16,-16-14 0-16,0-5-5 16,-6 1 4-16,0-1 0 15,-18 9 8-15,-19-1 3 16,4 15 6-16,3 4-6 0,3 14-3 15,3 0-38 1,2 0-38-16,7 0-286 0,12 12-2229 0</inkml:trace>
  <inkml:trace contextRef="#ctx0" brushRef="#br0" timeOffset="4316.29">28982 9034 3324 0,'0'0'148'0,"6"0"-110"16,3 0-24-16,21 2 7 16,-6 13 7-16,9 12-11 15,0-4-10-15,-2 4-3 16,-4-1-4-16,-6 0 1 16,-12-3-1-16,-3-2 0 0,-6-7-11 15,0 2-2-15,0-10 9 16,0-4 4-16,-6-2 15 15,3-2 7-15,-3-23-8 16,0-9-6-16,6-7-4 16,0-3-4-16,0 6 0 15,0 5 0-15,12 4-15 16,-3 9-15-16,9 6-27 16,-9 14-42-16,6 0-344 15,-9 0-2071-15</inkml:trace>
  <inkml:trace contextRef="#ctx0" brushRef="#br0" timeOffset="4716.51">29292 9014 1010 0,'0'2'2264'0,"0"4"-2154"16,0 6-74-16,0-1 12 16,0 11-4-16,0-2-8 15,0 0-9-15,12-3-8 16,10-1-6-16,-4-11-7 15,3-5-6-15,-3 0 3 16,3 0-2-16,3-15 0 16,-6-11-1-16,3-6-1 15,-8 0 1-15,2 0 0 16,-15 6 0-16,6 7 14 0,-6 7 19 16,0 10-6-1,0 2-13-15,6 0-14 0,-3 12-2 16,9 23-2-16,3 18 4 15,15 22 3-15,-6 36 0 16,-3 4-3-16,-6 8 0 16,10-1-3-16,-16-24 0 15,6-6 3-15,-15-26 0 16,0-26 0-16,-6-19 0 16,-37-19 2-16,-14-2 6 15,-6-20-4-15,-7-17-1 16,-14-22-3-16,23 9-23 15,16 2-99-15</inkml:trace>
  <inkml:trace contextRef="#ctx0" brushRef="#br0" timeOffset="7536.56">23178 12420 2610 0,'0'0'719'0,"0"3"-681"15,0 0-38-15,0-3 0 16,12 8 14-16,0 4 15 15,15 0-1-15,6 8 3 16,0 1-10-16,-2 2 6 16,14 6-5-16,-6 0 2 15,15 3-2-15,-5 1-9 16,8 6 0-16,3-5-3 16,13 5-1-16,5 1 2 15,7-1 3-15,11-1-2 16,4-3 3-16,9-2-3 15,2 1-6-15,7 0 1 16,-6 3-5-16,-4-5 2 16,4 3 0-16,-12 0 0 0,2-1-2 15,-5-1 4-15,-1 2-3 16,-8-5 4-16,-4 2-3 16,1-4 2-1,-16 3-1-15,1-5-2 16,5 0 2-16,-5 1-2 0,-7-7 2 15,-6 0 1-15,13 3-6 16,-16-8 2-16,3 3-2 16,-11-6 3-16,-4 2 1 15,0-2-4-15,-3 0 0 16,1-1 5-16,-7-2-5 16,9 2 3-16,-9 1 4 15,7-4-3-15,-4 3-4 16,-9 0 5-16,3-3-1 15,-6-5-4-15,-15 1 1 0,9-2-1 16,-18-2 0-16,0 4 0 16,0-4 0-16,0 0-5 15,0 0-14-15,-21-10-17 16,3-6-181-16</inkml:trace>
  <inkml:trace contextRef="#ctx0" brushRef="#br0" timeOffset="9119.06">27225 13239 3283 0,'-9'-14'171'0,"-6"-7"-140"16,6 0-4-16,-3 1 33 15,-9 0-22-15,15 8-9 16,-10 1-8-16,4 5-14 15,-3 6-1-15,0 0-6 16,-12 0 0-16,0 29-3 0,6 23 0 16,3 15 2-16,0 31-3 15,18 1 4-15,0 9 5 16,3-10-5-16,30-18 0 16,15-13 8-1,3-13-4-15,10-20-4 0,-4-18 0 16,9-16 0-16,-2 0-12 15,5-59-33-15,-8 0-115 16,-16-1-2567-16</inkml:trace>
  <inkml:trace contextRef="#ctx0" brushRef="#br0" timeOffset="9315.56">27608 13069 740 0,'-6'0'2831'15,"0"0"-2753"-15,-3 13-70 16,9 21-5-16,0 17 15 16,0 12-4-16,0 10-1 15,9 6-4-15,3-2-6 16,-3-1-1-16,0-9-2 16,-3-10-15-16,-6-11-46 15,-15-13-101-15,0-22-1498 0</inkml:trace>
  <inkml:trace contextRef="#ctx0" brushRef="#br0" timeOffset="9719.09">27367 13555 3489 0,'0'-2'163'0,"0"-10"-133"16,6-3-21-16,21 3-1 15,6-8-2-15,3 6-6 16,13-1 0-16,-7 3-24 15,6 4-22-15,-5 2-56 16,-7 6-50-16,-15 0-347 16,-3 0-176-16,-12 0-647 15,0 6 1322-15,-6 5 1074 16,0-2-394-16,3 6-255 16,-3-7-192-16,9 3-123 15,6 2-30-15,-3-5-25 16,0 4-9-16,-3 0-12 0,16-1-6 15,-7 1-10-15,-3-4-11 16,-3 2-2-16,-6-4-3 16,0-4-1-16,-6 2 3 15,0-2-1-15,0-2 11 16,0 0 0-16,0 0 0 16,0 0-4-16,0-24-1 15,12-10-9-15,3-8-1 16,0-1-15-16,12-6-15 15,-3 8-50-15,-5 10-156 0</inkml:trace>
  <inkml:trace contextRef="#ctx0" brushRef="#br0" timeOffset="10115.57">28064 13134 3521 0,'0'0'158'0,"0"0"-127"16,0 0-31-16,0 15-3 16,0 23 3-16,18 14 15 15,0 16-2-15,9 3-5 16,-5 2-5-16,-4-4-3 15,-12-8-1-15,9-10-16 16,-15-8-21-16,0-13-69 16,0-16-345-16</inkml:trace>
  <inkml:trace contextRef="#ctx0" brushRef="#br0" timeOffset="10919.59">29111 12830 3343 0,'-24'-18'108'0,"15"3"-71"16,-18 1 24-16,6 6-22 16,12 4-19-16,-15 4-8 15,21 4-12-15,-3 30-4 16,6 16 4-16,0 17 8 15,0 17 1-15,0 17 3 16,9 7-7-16,15 0 1 16,-15 0-6-16,6-8 4 15,-9-15-4-15,-6-12-2 16,0-15-12-16,0-19-42 0,-6-17-66 16,-12-18-613-16</inkml:trace>
  <inkml:trace contextRef="#ctx0" brushRef="#br0" timeOffset="11092.57">28921 13404 3332 0,'0'-4'264'16,"0"2"-240"-16,6-2-16 16,15 2 12-16,13 2 0 15,5-6-9-15,6-2-7 16,6-2-4-16,13-11-30 15,-16 1-85-15,-12 2-578 0</inkml:trace>
  <inkml:trace contextRef="#ctx0" brushRef="#br0" timeOffset="11632.88">29274 12765 3275 0,'-9'0'293'0,"9"11"-275"16,0 25-17-16,0 16 29 0,0 15 10 16,0 11-7-1,15 7-15-15,0-1-6 0,10-1-3 16,-7-10-4-16,0-13-1 15,3-7 2-15,-12-14-6 16,9-19-6-16,-6-8-7 16,0-12-10-16,3 0 18 15,-3-30 1-15,10-7-4 16,-4-10-17-16,-6 5 16 16,3 7 7-16,-9 11 2 15,0 14 8-15,-3 4 20 16,-3 6-16-16,0 0-12 15,15 11 0-15,-6 18 8 16,0 4-2-16,12-5 1 16,0-3-7-16,-6-8 4 15,4-8-2-15,-4-9-2 0,0 0-1 16,-3-15 1-16,3-17 0 16,-9-13-5-16,0-4 5 15,-6 5-6-15,-6 6 4 16,-15 5 2-16,-6 13 0 15,12 9 0-15,-19 8-9 16,7 3-20-16,9 14-48 16,3 10-122-16,9-4-2565 0</inkml:trace>
  <inkml:trace contextRef="#ctx0" brushRef="#br0" timeOffset="12038.34">29827 13201 3415 0,'0'0'250'0,"0"0"-228"16,0 3-7-16,0 12 1 15,0 5-10-15,0 7 3 16,0 2 3-16,18-5-10 16,3-3-2-16,-3-8 0 15,-6-6-5-15,9-7-8 16,-12 0 13-16,15-14-4 15,-15-13 4-15,16-3-2 16,-13 3 2-16,-6 1 0 0,6 12 0 16,-12 2 8-1,15 9 1-15,-9 3-6 0,3 0-3 16,15 6-2-16,0 15 2 16,3 1 0-16,1-1 0 15,-7-3-4-15,6-6 4 16,-12-12-6-16,3 0 6 15,-3-12 0-15,-3-21 1 16,-9 1 4-16,9-5-5 16,-12 5 6-16,0-1 5 15,0 6-8-15,0 8-2 16,0-10-1-16,0 8-29 16,6-2-154-16</inkml:trace>
  <inkml:trace contextRef="#ctx0" brushRef="#br0" timeOffset="14302.68">26839 9081 3184 0,'0'-9'199'15,"15"-8"-166"-15,18-2-29 16,3-3 0-16,18-3 13 15,4-1 2-15,14 0-4 16,13-2-4-16,5-3 3 16,16-4 0-16,3-3 14 15,26-8 1-15,31-7-2 16,-6 6-16-16,-18 6-1 0,-24 8-2 16,-18 13-4-1,2 8 0-15,16 4-4 0,-15 8 4 16,-4 0-3-16,-2 27-1 15,2 7 0-15,-5 5 0 16,-4 5 2-16,10-3-2 16,0 2 0-16,-10 1-2 15,-11 0-2-15,-7 4 4 16,-15-2-11-16,-14 7-4 16,-1-4 0-16,-15 4 8 15,-12-1 3-15,-6 1-1 16,-3 2 5-16,-6-2 0 15,0 4 1-15,-6-2-1 16,-30 6 3-16,6 3 0 16,-6 2 3-16,-10-2 3 0,-8-3 1 15,3 0 4-15,-4-5 0 16,-5-6-10-16,3-4 2 16,2-1-2-16,-14-10 3 15,-1 3-3-15,-8-6-3 16,-13-3 1-16,1-2 0 15,-40-10-1-15,-36-6 3 16,-33-11-1-16,-24 0 5 16,14-14-4-16,10-15 1 15,18-9 0-15,6-7-3 16,9-14 5-16,39 7-6 16,13 3-1-16,44 2 6 0,13 0 1 15,5-14 1 1,-8-6-2-16,15-7-6 0,12-2 0 15,21 6-8-15,12 0 3 16,0 5 0-16,27 4 5 16,24 0-5-16,21 2-3 15,37-8-1-15,51-4-14 16,54 1-5-16,19 8-44 16,-58 24-19-16,-48 16-158 15</inkml:trace>
  <inkml:trace contextRef="#ctx0" brushRef="#br0" timeOffset="21537.45">29552 8793 2434 0,'-6'0'394'0,"-3"0"-272"16,9 0 30-16,0 0-18 16,0 0-56-16,0 0-43 15,0 0-15-15,0 0 5 16,0 0 0-16,0 0 3 15,0 0 2-15,0 0 5 16,0 0-4-16,0 0 3 16,0 0-8-16,0 0-5 15,0 0 0-15,0-2-3 16,0-4-3-16,15-6-5 16,0-5-3-16,12-9-5 15,15-4-1-15,10-7 2 0,14-5 0 16,7-5 0-16,11-2-3 15,7-3 0 1,5 1 3-16,1 4-2 0,-10 10 1 16,-14 4-2-16,-19 10-9 15,-18 7-12-15,-30 15-28 16,-6 1-59-16,-6 0-489 0</inkml:trace>
  <inkml:trace contextRef="#ctx0" brushRef="#br0" timeOffset="22333.86">30756 7658 182 0,'0'-8'2994'0,"6"-4"-2838"0,-6 0-79 15,0 1 5-15,0 1-5 16,0 5-29-16,0 2-9 15,0 0-12-15,0 3-8 16,0 0-8-16,0 0-3 16,0 0-8-16,0 3-3 15,0 21 0-15,0 13 3 16,0 10 3-16,0 10 3 16,-12 3 0-16,12 1 0 15,-6-8-5-15,-3-6 4 16,9-3-2-16,-3-12 0 15,3-5 0-15,-9-6-2 16,9-13-1-16,0 0 0 0,0-2 0 16,0-6 0-16,0 4 2 15,12-4 4-15,3 0-2 16,18 0 0-16,10 0-1 16,11 0-1-16,6 0-2 15,4-4-10-15,8-16-31 16,-15 3-74-16,-23 0-800 0</inkml:trace>
  <inkml:trace contextRef="#ctx0" brushRef="#br0" timeOffset="23506.72">29827 9496 2661 0,'-6'0'481'16,"6"0"-372"-16,0 0-16 16,0 0-14-16,0 0-11 15,0 0-34-15,0 0-8 16,0 0 2-16,0 0-6 15,0 0-1-15,0 0-5 16,0 0-4-16,0 0 0 16,24 3 2-16,0 9 2 15,18 3-5-15,15 2 2 0,10 3 3 16,17 1-3-16,7 0 0 16,15-5-1-16,2-4-4 15,-8 3 0 1,-10-3-4-16,-11 0-2 0,-28 0-2 15,-12-3 0-15,-24-3-7 16,-5 0-5-16,-1-5-10 16,-9 4-29-16,0-4-83 15,0-1-455-15</inkml:trace>
  <inkml:trace contextRef="#ctx0" brushRef="#br0" timeOffset="25078.66">31306 7857 3192 0,'-3'6'138'0,"3"6"-106"16,0 0-19-16,-7 3 10 0,7-2-2 16,0 2-2-16,0 1 13 15,10-11-5-15,14 4 2 16,-6-9-6-16,9 0-9 15,-3 0 5-15,6-24-8 16,-3-4-6-16,10-7-1 16,-19-3-3-16,-3-1-1 15,-9 5-4-15,-6 1 1 16,0 7-3-16,-27 11-2 16,-6 5-14-16,2 10-12 15,-2 0-21-15,6 18-15 16,9 9-156-16,12-5-732 0</inkml:trace>
  <inkml:trace contextRef="#ctx0" brushRef="#br0" timeOffset="25450.95">31707 7711 3201 0,'-9'0'157'0,"-3"0"-121"16,0 0-15-16,-6 3 0 16,0 14-10-16,2 9-2 15,-5 1-3-15,9 3-1 16,-3-4-2-16,12-9-2 16,3 1-1-16,0-6-1 15,0-10-18-15,0-2 1 0,3 0 18 16,12 0 9-16,3-11 1 15,-3-12-6-15,1 8 1 16,2-3 2-16,-9 10-6 16,6 2 0-16,0 6-1 15,-12 0 0-15,12 0 0 16,6 2 0-16,-9 10-14 16,12 1-18-16,10-8-40 15,-1-3-171-15,-6-2-301 0</inkml:trace>
  <inkml:trace contextRef="#ctx0" brushRef="#br0" timeOffset="25835.18">31954 7776 2913 0,'0'-4'347'0,"-6"1"-212"16,-9 2-69-16,9 1-18 16,-6 0-21-16,0 0-14 15,3 0-7-15,-6 8-4 16,15 6-2-16,-6 4-1 15,6-4-4-15,0 0-4 16,0-1-8-16,0-7-16 16,15-6 1-16,0 0 23 15,3-3 9-15,3-29 0 16,-3-6-11-16,1-15-24 16,-10-6 8-16,-3-11 16 0,-6 0 0 15,0-12 11-15,-6 3 40 16,-19-4 24-16,10 16 17 15,-6 14-19-15,9 19-6 16,0 15-15-16,12 19-23 16,-9 0-18-16,9 33-1 15,0 32-2-15,0 25 3 16,9 19 0-16,15 5 0 16,9-6-2-16,4-15-2 15,11-14-15-15,-6-16-13 16,13-20-52-16,-10-13-43 15,-12-19-1135-15</inkml:trace>
  <inkml:trace contextRef="#ctx0" brushRef="#br0" timeOffset="26585.76">31465 9224 1374 0,'0'-11'2004'16,"0"-1"-1902"-16,-12-3-30 15,0 4 2-15,-6-4-16 16,3 6-32-16,-12 0-16 16,3 9-5-16,-9 0-5 15,-7 0 0-15,13 18-1 16,-6 5 1-16,15 9-4 16,6 3 0-16,12 7-1 15,0 1-3-15,0-2 0 0,21 9 2 16,9-6 1-1,0 0 5-15,13 0-1 0,-22-9 1 16,6-1-1-16,-12-3 1 16,-9-5-8-16,-6-10-8 15,0 3 4-15,-12-11 10 16,-24 2 2-16,-7-8 0 16,-5-2 0-16,0 0 0 15,6-12-4-15,5-22-30 16,13-49-29-16,15 5-116 15,9-1-754-15</inkml:trace>
  <inkml:trace contextRef="#ctx0" brushRef="#br0" timeOffset="26759.82">31472 9062 3082 0,'6'0'231'16,"0"0"-181"-16,3 22 20 15,-3 7 19-15,9 7-15 16,3 6-31-16,-3 8-17 15,3 6-9-15,-9 2-8 16,6-1-9-16,-9-2-23 16,0 0-41-16,-6-17-69 15,0-14-688-15</inkml:trace>
  <inkml:trace contextRef="#ctx0" brushRef="#br0" timeOffset="27105.2">31511 9465 3276 0,'0'0'212'0,"3"0"-172"16,27-6-31-16,0-4-8 15,12-1-1-15,-2 2-4 16,-10-3-27-16,-3 7-1 16,-6 1 21-16,-15 4 5 15,0 0 6-15,-6 0 0 16,0 15 41-16,0 0 19 15,0 6-17-15,0-1-19 16,0-3-8-16,6-2-13 16,6 0-1-16,9-13 0 15,4 2 2-15,-4-4-4 0,6 0-2 16,-6-21-13-16,3-5-17 16,-12-4-11-16,-12 4 14 15,0 3 14-15,-12 4 8 16,-27 8-2-16,0 9-6 15,-22 2-24-15,10 0-187 16,12 7-817-16</inkml:trace>
  <inkml:trace contextRef="#ctx0" brushRef="#br0" timeOffset="27383.7">31903 9341 2982 0,'0'0'510'0,"3"0"-463"15,12 0-33 1,6 0 24-16,0 3-6 0,22 18-12 16,-10 0-10-16,6-1-6 15,-15 3-1-15,3-5-3 16,-8 0 0-16,-19-10 0 16,0-2-3-16,0-4 3 15,0-2 17-15,0 0 7 16,0-16-12-16,0-11-5 15,-6-8-7-15,6-3-14 16,0 0 1-16,15-3-29 16,3 11-59-16,3 8-301 0</inkml:trace>
  <inkml:trace contextRef="#ctx0" brushRef="#br0" timeOffset="27676.27">32220 9435 3038 0,'0'3'406'0,"0"0"-365"16,0 3 21-16,6-6 10 16,21 0-19-16,6 0-31 15,1 0-10-15,11-15-5 16,-6-9-2-16,0-3-5 16,-14-1-5-16,-4 2 1 15,-9 1 4-15,-12 11 0 16,0 6 7-16,0 4 17 15,-12 4-2-15,-9 0-8 0,-4 25-7 16,4 7-4-16,3 3 1 16,0 0-1-16,15 0-1 15,3-8-2-15,12-13 0 16,27-8-6-16,46-6-2 16,-10-24-35-16,1-11-233 0</inkml:trace>
  <inkml:trace contextRef="#ctx0" brushRef="#br0" timeOffset="30666.73">30282 13739 2756 0,'-6'0'483'0,"6"0"-396"15,0 0-30-15,0 0 5 16,-6 0-20-16,6 0-22 16,-12 6-13-16,9-2 5 15,-9 1 7-15,-3 7 11 16,-9 0-7-16,-3 0-6 16,-16 3-6-16,13-2 1 15,-12 6 0-15,-6-2-3 16,2 4 2-16,-11-4-3 15,0 1-1-15,-10 5-4 16,-2-3-1-16,3 0-1 16,-1 4 2-16,-8 0-3 15,8-3 0-15,-5 5 1 16,-4-5-1-16,1 1 0 0,0-2 0 16,-4 7 0-16,1-6 0 15,-7-4 0-15,-2 7 1 16,2-7-1-16,4 1 0 15,-10 0 0-15,-12-1 0 16,10-3 0-16,-13-2 0 16,4-3 0-16,-4-3-4 15,-3-3 2-15,1-3 1 16,14 0 0-16,-12 0 0 16,16 0 1-16,-10-9 0 15,10 0-5-15,-1-3-3 16,-2 1 4-16,11 2 1 0,-2-2 3 15,11 2 0 1,4 0 0-16,2-4 1 0,10 0-1 16,6-2 0-16,5-5 0 15,4 2 1-15,12 0 2 16,0-5-3-16,15 5 4 16,0-3 5-16,9-2-3 15,0 0-4-15,0-4-1 16,6-5 2-16,-9-3-3 15,9-5 0-15,-4-1 2 16,-2-7-2-16,6-1 0 16,0-2 0-16,0 5 0 15,0 3 0-15,0 2 1 16,0 3-1-16,6 3 0 16,7-1 0-16,5 4-1 0,3 0 1 15,-6-4 0 1,12 4 0-16,-3-3 0 0,6 7 0 15,-2-4 0-15,-1 1 0 16,3 5 0-16,-3 0 0 16,12 0 0-16,-6 0 0 15,13 1 0-15,-1-7 0 16,0 6 0-16,4-2 0 16,5-3 0-16,6-1 0 15,-8 3 0-15,14-3-1 16,-15 0-2-16,7 3 0 15,2 2 0-15,-3 4 1 0,-8 2-4 16,11 7-1-16,-3-7 3 16,19 7 1-16,-4-6 3 15,13-1-1-15,5 1-2 16,7-5 2-16,9 5-3 16,-1 0-2-16,4 2 3 15,-10 1 0-15,4 2-2 16,-6 3-2-16,-1-3 3 15,1 4-1-15,2 2 1 16,-2-2 3-16,3 1 1 16,-7-1-1-16,13 6 1 15,-7-1 0-15,4-4 0 16,-3 8 0-16,-10-1 0 16,7 3 0-16,-7 0 0 15,1 0 0-15,-7 0 0 0,-5 0 0 16,-1 15 1-16,-5-4-1 15,-1 10 1-15,-15-4 2 16,1 7-3-16,-4-3 4 16,-9 1-4-16,1 2 0 15,-1-2 3-15,-15 2 0 16,12-3-3-16,-2 5 1 16,-10-1-1-16,9 1 1 15,-9 0 1-15,3 0-1 16,4 6 2-16,-16 0-2 15,15-2 1-15,-15 1-2 16,-9 0 0-16,0 3 0 16,-6 2 2-16,-3 1-1 0,-3 4-1 15,0 6 1-15,0 3 2 16,-9-1 3-16,-12 4 0 16,-3-2-3-16,-12 1-3 15,-7-5 1-15,-14 6 1 16,-9-4 4-16,-13 1-3 15,-11-1 1-15,-13-2 1 16,-3-5-1-16,-2 1 0 16,-10-4-3-16,0-1-1 15,13-6-22-15,-19-7-19 16,33-9-60-16,22-14-708 0</inkml:trace>
  <inkml:trace contextRef="#ctx0" brushRef="#br0" timeOffset="36901.18">26679 14261 3163 0,'0'0'209'16,"0"-3"-141"-16,0 3-1 15,0 0 5-15,0 0-33 16,0 0-18-16,0 0-8 16,0 0-2-16,-9 0 2 0,0 6-2 15,0 20 7 1,-16 9-4-16,4 15-4 0,-18 15-3 16,-6 8 0-16,-16 6-3 15,-2 5-1-15,-6-1 0 16,8-8-2-16,1-10 0 15,0-10 2-15,23-11-2 16,-2-11-1-16,21-7 0 16,-6-9-15-16,21-11-17 15,3-6-89-15,0 0-1016 0</inkml:trace>
  <inkml:trace contextRef="#ctx0" brushRef="#br0" timeOffset="37868.93">25324 15167 3400 0,'-6'-8'177'0,"6"8"-137"16,0-2-17-16,0 2-1 15,0 0-10-15,0 6-12 16,6 25 0-16,6 7 4 15,9 14-4-15,-9 7 5 16,3 6-3-16,-3 3 1 16,0-8-3-16,0-3 0 15,-3-4 0-15,-6-18 0 16,6-7 1-16,-9-10 0 16,0-9-1-16,6-9 1 15,-6 0 1-15,12-3 4 0,3-21 2 16,-2-8-4-16,14-3-3 15,3-4-1-15,-3 5 0 16,0 7 0-16,3 7-3 16,-2 8-3-16,5 10 1 15,-18 2-4-15,12 0-7 16,-12 22 6-16,6 11 1 16,-15-1-3-16,-6 3-8 15,0-3 11-15,-6-2 9 16,-21-7 2-16,-9 1-2 15,0-13-9-15,-4-5-24 16,-11-6-29-16,12-17-149 16,15-9-2048-16</inkml:trace>
  <inkml:trace contextRef="#ctx0" brushRef="#br0" timeOffset="38886.07">25909 15666 3157 0,'0'0'247'15,"0"0"-195"-15,0 0-16 16,0 0 22-16,12 0-26 16,6-10-22-16,12 0-7 15,-5-11-3-15,8-1 4 16,-15 0-4-16,9-4 1 0,-15 1 0 16,-6 5-1-16,3 0 5 15,-9 6-5-15,0 1 8 16,-15 11 14-16,-6 2-5 15,-3 0-10-15,0 8-5 16,-3 19 1-16,-1 7-2 16,7 5 0-16,18 1 0 15,-3-7-1-15,6-4 0 16,6-8-4-16,12-6-7 16,22-13 5-16,5-2-5 15,6 0-28-15,7-5-27 16,2-22-47-16,0-2-142 0,-8 1-141 15,-13-3-30 1,-9 5 418-16,-3-1 8 0,-12 4 380 16,-15 8 61-16,0 1-217 15,0 8-86-15,0 0-40 16,-21 6-41-16,0 0-32 16,3 0-13-16,-6 0-4 15,-3 12-3-15,5 8-1 16,4 0-4-16,6 1 3 15,-3-9-3-15,15 0-4 16,0-4 4-16,0-4-4 16,15-4-2-16,3 0 6 15,-6 0 0-15,16 0 2 0,-7 0-1 16,-6-4-1 0,9-2 2-16,-6 4-2 0,-6 2 0 15,3 0-2-15,3 2 2 16,3 16-1-16,-11 8-1 15,11 10 2-15,-9 8 0 16,9 2 0-16,-12 16 0 16,3 2 0-16,-6 8 1 15,-6 1-1-15,0-6 4 16,0-9-3-16,0-9 1 16,0-14 0-16,0-15-1 15,0-8 1-15,0-7 1 16,0-5 4-16,0 0 5 15,0-11 2-15,18-15-9 16,9-9-5-16,6-5-14 16,16-22-22-16,-1 10-80 15,-6 7-559-15</inkml:trace>
  <inkml:trace contextRef="#ctx0" brushRef="#br0" timeOffset="39820.93">28366 14249 3212 0,'0'0'250'15,"0"0"-165"-15,0 0-28 16,0 0-25-16,0 21-22 15,0 19 6-15,0 13 9 16,15 14-10-16,3 10-2 16,3 2-4-16,0 0 0 15,3 0-3-15,-8-10-2 16,2-7-4-16,-6-6 0 16,3-17-6-16,-15-8-10 15,0-5-35-15,0-14-91 16,0-6-620-16</inkml:trace>
  <inkml:trace contextRef="#ctx0" brushRef="#br0" timeOffset="40465.01">28019 15025 2803 0,'-12'0'714'16,"12"-4"-664"-16,0 4-11 16,0 0-11-16,0 12-18 15,12 24 4-15,0 13 15 16,6 12-10-16,0 4-6 15,3 6-2-15,-9-4-2 0,3-6-1 16,-3-12-4-16,-9-11-4 16,10-11 0-16,-13-13 3 15,0-8-3-15,0-6 4 16,0 0 1-16,0-6 1 16,6-20-4-16,0-6-2 15,6-5 0-15,9 4 0 16,-3 7-2-16,9 5 2 15,-12 9-3-15,12 10 1 16,0 2-1-16,-5 0-7 16,-7 6 1-16,3 14-5 15,-18 1-5-15,0 2-10 16,0-3 19-16,-21 4 10 0,-13-4 3 16,-2 0-3-16,-12-5-3 15,3-5-2-15,15-8-7 16,-4-2-28-16,13-14-66 15,15-6-556-15</inkml:trace>
  <inkml:trace contextRef="#ctx0" brushRef="#br0" timeOffset="40870.82">28435 15323 3450 0,'0'3'127'0,"0"8"-112"0,0 8 15 16,12 1 1-16,6 6-4 15,4 3-12-15,-4-3-9 16,3 1-4-16,-15-1 1 16,0-7-3-16,0-3 0 15,-6-4 0-15,0-6 0 16,0 0 0-16,0-6 3 15,0 0 0-15,0-6 0 16,0-21-3-16,0-1 0 16,0-8-3-16,3 1 2 15,9 6-1-15,-12 5 2 16,12 8 1-16,-6 6-1 0,6 10 0 16,3 0-1-1,3 0-1-15,1 18 0 0,-4 5 2 16,0 3-4-16,-3 4-7 15,0-1-6-15,-12-5-13 16,0 3-32-16,0-11-37 16,0-4-385-16</inkml:trace>
  <inkml:trace contextRef="#ctx0" brushRef="#br0" timeOffset="41217.85">28788 15478 3244 0,'0'0'156'0,"0"0"-126"15,0 0 14-15,25 0-9 16,-7 0-18-16,9-15-11 16,-6-5 0-16,6-4-5 15,-12-5 2-15,0 3-3 16,-12-1 0-16,-3 7 0 15,0 3 21-15,0 7 22 16,-3 4-2-16,-18 6-14 16,3 0-13-16,-9 19-4 15,6 15-4-15,-3 8 1 16,12-2-1-16,2 4 0 16,10-9-2-16,0-9 4 0,28-8-4 15,11-15-2-15,45-6-2 16,-11-26-25-16,-4-3-103 0</inkml:trace>
  <inkml:trace contextRef="#ctx0" brushRef="#br0" timeOffset="45252.51">29718 13910 216 0,'0'0'2905'0,"0"0"-2725"16,0 0-100-16,0 0 18 15,0 0-23-15,0 0-36 16,0 0-19-16,0 0-7 15,0 0-5-15,0 0 0 16,18 8 1-16,6 13 14 16,9 8-4-16,7 7-1 15,11 2-1-15,15 11-1 16,-2-3-5-16,14 5-2 16,-5-10-3-16,-1 0-4 15,-9-7-2-15,-8-1 0 16,-10-7-2-16,-21 0-6 15,3-5-10-15,-15-7-13 16,-12 4-43-16,0-5-65 0,0-12-720 0</inkml:trace>
  <inkml:trace contextRef="#ctx0" brushRef="#br0" timeOffset="46217.52">30856 14574 3093 0,'0'-2'208'0,"0"-3"-101"16,0 4-2-16,0 1-31 15,0 0-36-15,0-5-20 16,0 5-1-16,0 0 6 15,0 0-4-15,0 0-5 0,0 0-3 16,0 0-6 0,0 0-5-16,0 13 3 0,0 13 0 15,3 13 5 1,12 10-5-16,0 9 1 0,9 8-2 16,-6 2 0-16,0 4-2 15,-3-3-1-15,-5-1 1 16,2-4-1-16,-12-1 0 15,0-11-2-15,0-5 3 16,0-6 0-16,0-13 2 16,-15-1 0-16,2-9-1 15,-5-7 0-15,-6-1 1 16,-3-10-2-16,-3 0 0 16,-3 0 0-16,2-19-6 0,-2-10-8 15,3-5-14-15,-9-31-19 16,12 12-101-16,6 3-1224 0</inkml:trace>
  <inkml:trace contextRef="#ctx0" brushRef="#br0" timeOffset="46457.5">30798 14371 3340 0,'0'0'173'15,"0"0"-173"-15,0 0-11 16,0 6-97-16,10 6-494 0</inkml:trace>
  <inkml:trace contextRef="#ctx0" brushRef="#br0" timeOffset="49218.68">27282 16213 3091 0,'-6'0'269'15,"6"0"-213"-15,0 0-17 16,0 0 12-16,0 0-14 0,0 2-19 16,0 4-8-16,0 6 3 15,0 2 9-15,0 4-3 16,0 5-4-16,6 1-1 15,0 0 0-15,-3-3 0 16,15 1-3-16,-11-3-3 16,5-2-1-16,9-6-2 15,-9-1-1-15,15-4 0 16,-6-6 0-16,6 0 2 16,6 0-2-16,-5 0 2 15,2-6-4-15,3-10-1 16,-6 7 1-16,3-2 0 15,4 0-2-15,2 1 0 16,-6 0 1-16,3 0-1 16,6 4 0-16,-5 4 0 0,2-4 0 15,-3-1 0-15,9 1 0 16,-3 0 0-16,-5 0 0 16,8 6 1-16,6 0-1 15,-15 0-1-15,19 0 1 16,-7 0 0-16,3 0 0 15,13 0 0-15,-1 6 0 16,0 6 0-16,10 1 0 16,-7-5 0-16,-2 6 0 15,-4 2 0-15,-9 0-3 16,10-1-1-16,-13 7 0 16,-6-8 0-16,-15 3 1 0,3-2 2 15,-9 0-2 1,4-3 2-16,-16 2-2 0,-3-3 2 15,6-2 1-15,-3 3-4 16,-6-2 4-16,9-5 0 16,-9 1 0-16,0 0 0 15,0-4-2-15,0 5 2 16,0-5-2-16,0 2-3 16,0-4 2-16,0 2 3 15,0-2-2-15,0 0 2 16,0 0 0-16,0 0 0 15,6 0 5-15,-6 0 2 16,3-8-3-16,-3-13-2 16,15-6-2-16,-9 4 0 0,0-4 0 15,9 1 0-15,-3 0 0 16,0 3 0-16,3 3 0 16,9-1 0-16,-2 2-1 15,-4 6 1-15,9-2-1 16,0-1 1-16,3 12 0 15,3-6 0-15,1 4 0 16,11 4-1-16,-6 2 1 16,6 0 0-16,7 0 0 15,-7 0-1-15,9 0 1 16,-8 0 0-16,-1 2 0 16,0 4 0-16,0 4 0 15,1-8 0-15,5 0 0 16,3-2 0-16,4 0 0 0,-4 0 1 15,6 0-1-15,-2 0 0 16,11 0 0-16,-12 0 0 16,10 0 0-16,-10-2 0 15,1-16 0-15,-7 2 0 16,3-10 1-16,-9-7-1 16,-11-2 0-16,-1-7 2 15,-9-5-2-15,-6 4-5 16,-18-19-8-16,0 15-46 15,0 4-104-15</inkml:trace>
  <inkml:trace contextRef="#ctx0" brushRef="#br0" timeOffset="50918.38">27319 17412 3226 0,'9'0'166'0,"15"0"-144"16,0-3-14-16,18-5 4 15,3 2-8-15,1 4-4 16,14-2-4-16,-12 4-47 16,-14-3-230-16</inkml:trace>
  <inkml:trace contextRef="#ctx0" brushRef="#br0" timeOffset="51397.93">28064 17141 2901 0,'0'0'631'15,"0"0"-585"-15,0 0-40 16,0 0-6-16,0 12 0 15,0 14 2-15,12 0 9 16,-6 12-2-16,9-3-2 0,-12 3-6 16,6-8-1-1,-9-2-31-15,0-9-46 0,0-13-272 0</inkml:trace>
  <inkml:trace contextRef="#ctx0" brushRef="#br0" timeOffset="51554.86">27886 16909 3249 0,'0'0'205'16,"0"0"-205"-16,0 0-16 16,0 0-2-16,0 12-191 0,15 3-135 15</inkml:trace>
  <inkml:trace contextRef="#ctx0" brushRef="#br0" timeOffset="51933.98">28324 16862 3145 0,'0'-14'208'16,"0"0"-147"-16,-6 4 34 16,-3-1-15-16,-4 7-37 15,7 4-16-15,-3 0-18 0,3 0-9 16,-3 15 0-16,0 18 0 16,0 11 0-16,9 11 0 15,0 6 2-15,0 8 5 16,9-1-1-16,6 0-2 15,3-3-3-15,1-10 1 16,-4-4-2-16,0-5 0 16,-3-7 0-16,-6-13-1 15,-6-6-8-15,0-8-9 16,0-9-30-16,-18-3-14 16,3-7-14-16,-13-13-390 0</inkml:trace>
  <inkml:trace contextRef="#ctx0" brushRef="#br0" timeOffset="52081.74">28167 17228 2869 0,'6'-2'423'16,"12"2"-350"-16,3 0-20 16,6-4-13-16,6 4-24 15,-3 0-16-15,19-6-39 16,-10 1-177-16,-9-1-2061 0</inkml:trace>
  <inkml:trace contextRef="#ctx0" brushRef="#br0" timeOffset="52561.53">28752 17238 2092 0,'0'0'1256'15,"0"0"-1176"-15,0 0-58 0,0 0-18 16,15 0-4 0,3 0-12-16,0 0-75 0,4 0-215 15,-10-10-1240-15</inkml:trace>
  <inkml:trace contextRef="#ctx0" brushRef="#br0" timeOffset="52873.71">29157 17179 3135 0,'0'0'220'0,"0"0"-169"16,0 0-1-16,0 0-14 15,0 0-36-15,12 0-17 16,0 0-30-16,3-6-195 16,-6-2-2448-16</inkml:trace>
  <inkml:trace contextRef="#ctx0" brushRef="#br0" timeOffset="53799.92">29501 17222 2259 0,'0'0'1107'15,"0"0"-1016"-15,0 0-50 16,0-6 9-16,21-8-15 15,-9-1-24-15,6-7-5 16,0 4-5-16,-3-7-1 16,-6 3 1-16,3-2 2 15,-6 1 0-15,-6-1-2 16,0 4 0-16,-6 6 4 16,-9 5 0-16,3 9 3 15,0 0-7-15,-9 0-1 16,9 23-3-16,0 5 0 15,-3 11 3-15,3 2 0 0,12 1 3 16,0-14-3-16,0 5-3 16,12-13 3-16,18-8 1 15,3-12 0-15,15 0-1 16,-5-14-7-16,14-39-39 16,0 0-102-16,-17 7-1030 0</inkml:trace>
  <inkml:trace contextRef="#ctx0" brushRef="#br0" timeOffset="54567.25">29754 16619 3077 0,'0'0'432'0,"-9"0"-399"16,6 24-22-16,3 9 23 15,0 7 3-15,0 13-12 16,3 8-9-16,12 4-3 15,3-1-8-15,3-2-1 16,1-15-3-16,-7-7-1 16,9-10 0-16,-15-9-7 15,6-13-9-15,-3-5 3 16,3-3-6-16,-3-3 6 16,3-17 0-16,-3-13-7 0,6-1-1 15,-2-5 12 1,-4-1 7-16,0 3 2 15,0 6 0-15,3 5 14 0,-9 10 9 16,-6 5-2-16,0 5-2 16,0 6-8-16,0 0-6 15,0 0-5-15,-12 9 0 16,-3 9 0-16,3 2 0 16,6 0 0-16,6 1 0 15,0-1 0-15,0-5 0 16,18 2 0-16,3-2 0 15,6-7 0-15,-3 3-1 16,0-4 1-16,-3-3-2 16,1 5-1-16,-10-1 2 15,-9 2 1-15,-3-2 0 16,0-2-3-16,0 0-3 0,0 2 6 16,-3-1 2-16,-9-2 0 15,-7-3 1-15,10 2-1 16,3-2 0-16,-3-2 1 15,3 0 0-15,6 0 1 16,0 0 2-16,6 0-2 16,9 0-1-16,13-13-3 15,-4-8 1-15,3-3-1 16,6-3 0-16,-12-8-5 16,6 1 0-16,-5-5 0 15,-10 1-6-15,-12 9 7 0,0 6 4 16,0 7 5-1,0 15 10-15,-3 1 0 0,-13 0-5 16,1 23-7-16,6 15 5 16,3 0 3-16,6 4-2 15,0-8-2-15,6-8-3 16,12-12-4-16,16-8-2 16,14-8-25-16,0-22-66 15,-15-8-683-15</inkml:trace>
  <inkml:trace contextRef="#ctx0" brushRef="#br0" timeOffset="55166.94">30705 17001 3110 0,'0'0'300'0,"0"0"-224"16,0 0-40-16,0 0-18 15,3 0-18-15,12 0 0 16,12 0-63-16,-9 0-181 16,-3-4-2319-16</inkml:trace>
  <inkml:trace contextRef="#ctx0" brushRef="#br0" timeOffset="55317.25">30949 16950 921 0,'9'0'1852'0,"-3"0"-1766"16,16 0-86-16,-4-14-154 15,-6 8-872-15</inkml:trace>
  <inkml:trace contextRef="#ctx0" brushRef="#br0" timeOffset="55442.8">31121 16901 1544 0,'0'0'1636'0,"0"0"-1516"16,0 0-62-16,0 0-58 0,0 0-27 15,3 0-606-15</inkml:trace>
  <inkml:trace contextRef="#ctx0" brushRef="#br0" timeOffset="57366.11">27436 18168 3285 0,'0'0'188'16,"0"0"-145"-16,0 0-19 15,15 0 7-15,13-4-17 16,2-2-5-16,3 4-4 15,6-4-5-15,-3 6-23 0,19-6-18 16,-19 4-77-16,6-5-1550 16</inkml:trace>
  <inkml:trace contextRef="#ctx0" brushRef="#br0" timeOffset="58901.3">28206 18410 3141 0,'0'0'206'16,"0"0"-156"-16,6-5 23 16,0-10-4-16,3 4-33 15,-3-10-17-15,6-2-8 16,-9-4 0-16,6-6-4 15,0-1-4-15,-3-11 3 0,-6 5-6 16,0-13 3 0,0 6-3-16,-15 3 0 0,3 7 0 15,0 11 2 1,-3 11 4-16,9 11 3 0,0 4-6 16,6 0-3-16,-6 25 0 15,-3 6 0-15,9 11 0 16,0 10 0-16,0 3 0 15,0 0 1-15,15 2-1 16,6-10 1-16,-3 0 2 16,9-13-3-16,-3-4 0 15,4-13 0-15,5-5 0 16,-9-4 0-16,-6-8-6 16,9 0-3-16,-6-22-5 15,-3-5-1-15,-2 1-1 16,-10 0 7-16,-3 5 5 0,-3 9 4 15,0 6 16-15,0 6 8 16,0 0-11-16,0 0-11 16,9 6-2-16,3 12 1 15,-6-1-1-15,3 1 2 16,3-4-2-16,-3-5 1 16,9-3 0-16,-12-6 1 15,3 0 2-15,0 0-4 16,-3-21 0-16,-6 5-4 15,0-11-3-15,0 1-4 16,-6 6-8-16,-18 2-16 16,-9 9 11-16,-9 9-20 15,8 0-51-15,13 0-538 0</inkml:trace>
  <inkml:trace contextRef="#ctx0" brushRef="#br0" timeOffset="59235.78">28725 18215 3422 0,'0'0'130'0,"0"6"-102"16,0 6-7-16,0 2-3 0,0 7-6 15,15-4-1-15,-3 0-4 16,15-2 3-16,-9-12 1 16,10 3-3-16,-4-6 0 15,-9 0-3-15,0-18-4 16,3-5 2-16,-12-7-2 16,-6 2-1-16,0 3 0 15,-27 5-7-15,-6 6-15 16,-13 10 3-16,-5 4-5 15,0 4-9-15,-10 23-53 16,16-1-277-16,15-6-2088 0</inkml:trace>
  <inkml:trace contextRef="#ctx0" brushRef="#br0" timeOffset="59950.86">29057 18106 2454 0,'0'-3'918'0,"0"3"-828"16,0 0-8-16,0 0-10 0,0 0-33 15,0 0-23-15,0 0-10 16,0 0 1-16,0 3 0 16,0 7 3-1,-6-3-4-15,0 2 0 0,6-3-3 16,0 0-2-16,0-2 2 16,-6-4-3-16,6 0 1 15,0 2 1-15,0-2 1 16,0 0-3-16,0 0 1 15,0 0-1-15,0 0 1 16,0 0-1-16,0 0 0 16,0 6 0-16,0 8-2 15,0 6 1-15,0 17 1 16,0 10 0-16,0 5 1 0,6 6-1 16,15 4 0-16,-9-4 1 15,-3-8-1-15,9-10 0 16,-12-9 0-16,0-11 0 15,-6-14-3-15,0-6 3 16,0 0-1-16,0-20 1 16,-6-18-4-16,-9-13-2 15,-3-10 2-15,-9-4 2 16,6 2 1-16,12-5 1 16,-6 6-2-16,15 13 2 15,0 7 0-15,0 11 0 16,15 7-3-16,9 6-2 15,3 9-3-15,-3 9 0 0,0 0 4 16,-9 9 0-16,7 15 0 16,-16 5 4-16,-6 7-1 15,0-2 1-15,0-1-2 16,-18-5-2-16,-10 3-6 16,-2-14-28-16,0-6-17 15,12-5-41-15,0-6-373 0</inkml:trace>
  <inkml:trace contextRef="#ctx0" brushRef="#br0" timeOffset="60287.97">29304 18074 3164 0,'10'-15'221'0,"-4"1"-167"0,0-3 31 16,-6 5-22-16,0 0-38 16,0 6-8-16,0 3-6 15,0 3-5-15,-12 0-6 16,-7 6 0-16,10 15-1 16,3-4-2-16,6 6-11 15,0 0 1-15,0-2 5 16,24 2 4-16,-2-2 0 15,5-1 2-15,3 0-2 16,-15 5 0-16,3-11 3 16,-18 6 1-16,0-1-3 15,0-2-2-15,-18 4-7 16,-27-7-29-16,6 1-41 0,5-13-350 0</inkml:trace>
  <inkml:trace contextRef="#ctx0" brushRef="#br0" timeOffset="61188.38">29742 18243 3377 0,'-6'0'136'16,"6"0"-125"-16,0 4-11 15,0-2-94-15,0-2-647 0</inkml:trace>
  <inkml:trace contextRef="#ctx0" brushRef="#br0" timeOffset="62235.34">30319 17804 3344 0,'-12'-7'262'0,"12"-6"-235"0,-13 1 3 15,4 4 5-15,6 2-21 16,-3 6-10-16,-12 0-4 16,3 0 0-16,0 12 0 15,-3 11 0-15,0 3 0 16,-6 0 1-16,15 0-1 16,3-1 0-16,6 1 0 15,0-3 0-15,0-5-1 16,12 0-2-16,0-7-2 15,6-5 1-15,3 0 1 16,-9-6-1-16,3 3 3 16,-9-3 1-16,-6 0 0 15,0 0 0-15,0 5 3 0,0 1-3 16,-6 6 3-16,-9 8-1 16,9 4-1-16,-6-1 0 15,6 3 1-15,-3 1-2 16,9-3 0-16,0-3-1 15,0-1-8-15,15-12-1 16,18 2-8-16,0-10-29 16,-2 0-28-16,8-10-35 15,15-24-175-15,-3-13-190 16,-8 2-1431-16,-10 4 1906 16,-24 18 428-16,-3 6 539 15,0-1-395-15,-6 6-141 16,0-5-201-16,0 11-90 15,-21 4-67-15,3 2-26 16,-6 0-24-16,2 0-14 0,4 14-3 16,-3 3-6-16,15-5-1 15,-3 2 1-15,9-2-5 16,0-3-1-16,0 2 3 16,0-2 2-16,21-3-1 15,0 9 2-15,4 2-1 16,-1 3-1-16,3 11 0 15,6 3-4-15,-9-1-8 16,6 1-1-16,-18-2-3 16,1-5 6-16,-13-3 9 0,0-3 3 15,0-16 0 1,-13 4 17-16,-5-7 0 16,-15-2-7-16,-6 0-3 15,3 0-6-15,12-8 4 16,-1-16-5-16,10-5-14 0,15-30-25 15,0 12-47-15,15 1-363 0</inkml:trace>
  <inkml:trace contextRef="#ctx0" brushRef="#br0" timeOffset="62367.27">30768 17902 2476 0,'0'0'952'15,"0"0"-904"-15,0 0-48 0,0 6 0 16,0-4-118-16,0 1-568 16</inkml:trace>
  <inkml:trace contextRef="#ctx0" brushRef="#br0" timeOffset="62500.43">30768 18059 2858 0,'0'0'602'0,"0"0"-559"16,0 0-24-16,0 0-19 16,0 0-67-16,9 0-493 0</inkml:trace>
  <inkml:trace contextRef="#ctx0" brushRef="#br0" timeOffset="63088.49">31149 17647 3175 0,'-16'-15'219'0,"7"-3"-182"16,0 4 30-16,-9-3 9 16,9 8-37-16,3 6-17 0,-9 3-6 15,12 0-5 1,-12 6-7-16,9 26 5 0,-3 9 0 15,9 14 1-15,0 6-2 16,0 4-4-16,0 0-2 16,21 2-2-16,-9-2 1 15,3-10-1-15,-9-9 0 16,0-1 0-16,-3-12-10 16,-3-11-16-16,0-4-9 15,-3-12-58-15,-27-6-32 16,0 0-191-16,3-12-1628 0</inkml:trace>
  <inkml:trace contextRef="#ctx0" brushRef="#br0" timeOffset="63426.21">30925 18085 2078 0,'0'-8'532'0,"18"-4"-413"16,3 1 45-16,13-4 15 16,-7 4-55-16,3 1-70 15,9 4-40-15,-9-5 17 16,1 5 1-16,-7 3-9 15,3 0-6-15,-9 0-3 16,-3 3 6-16,3 0-12 16,-12 0 5-16,0 0 5 15,-6 0 4-15,0 3 16 16,0 9 6-16,0 3 0 16,6-1-16-16,3 1-11 15,-9-10-5-15,12-1-3 16,-5-4 0-16,8 0-1 0,-9 0 3 15,6-6-6-15,-9-14-5 16,6-1-3-16,-9 0-6 16,0-2-4-16,-9 3-8 15,-12 7-26-15,-7 11 12 16,-5 2-26-16,-9 0-5 16,12 2-91-16,3 11-548 0</inkml:trace>
  <inkml:trace contextRef="#ctx0" brushRef="#br0" timeOffset="63884.78">31336 17864 3301 0,'0'0'166'0,"3"-3"-128"16,6-1-13-16,0 2-9 15,-3-2-10-15,-3 2-6 16,6 2 7-16,-9 0 17 16,0 0 8-16,0 0-4 15,0 0-6-15,0 0-7 16,0 0-5-16,6 0-7 16,-6 0 0-16,6-4-3 15,0 4 0-15,9 0 0 0,-3 0 3 16,-3 0-3-16,15 0-1 15,-12 0 1-15,7 16 0 16,2 0-2-16,-12 9 2 16,9 1 0-16,-6 1 0 15,-9-10 0-15,-3-3 1 16,0-5-1-16,0-3 0 16,0-3 5-16,0-3 5 15,0 0 3-15,0-3-2 16,0-17-6-16,-3-12 1 15,3-4-4-15,0-1-2 16,0 4-12-16,3-12-17 16,21 13-30-16,-6 6-94 0</inkml:trace>
  <inkml:trace contextRef="#ctx0" brushRef="#br0" timeOffset="64619.99">31894 17333 1185 0,'0'-11'2120'0,"0"5"-2015"16,0-3 3-16,0 3-2 0,0 4-44 16,0 2-33-16,0 0-16 15,9 17-11-15,3 21 3 16,6 9 5-16,3 18-3 16,-2 5-3-16,-4 3 1 15,3 3-3-15,-12-3-2 16,6-8 0-16,3-17-9 15,-9-3-9-15,0-18-16 16,15-27-32-16,-6 0-53 16,0-13-232-16</inkml:trace>
  <inkml:trace contextRef="#ctx0" brushRef="#br0" timeOffset="64886.1">32205 17720 1360 0,'0'0'1940'0,"0"9"-1829"16,0 14-4-16,0 3-15 15,0 0-45-15,0 7-23 16,9-19-8-16,3 5-5 16,0-18-3-16,3-1-3 15,-6 0 1-15,15-1-1 16,-15-26-5-16,7-3-1 16,-4-5-3-16,-6 3-2 15,-6 0-2-15,0 5-3 16,-9 10-11-16,-16 8 0 15,-8 6-8-15,9 3 0 0,-9 0-12 16,15 15-44-16,6 11-96 16,6-14-211-16,6 2-1487 0</inkml:trace>
  <inkml:trace contextRef="#ctx0" brushRef="#br0" timeOffset="65167.71">32350 17687 3137 0,'0'0'211'16,"0"0"-135"-16,0 6 27 16,0 10-22-16,0 6-36 15,0 2-16-15,6-3-10 16,3 0-7-16,3-8-5 16,-3-4-4-16,15-9 1 0,-6 0-1 15,9 0-1-15,-8-9-2 16,2-14-7-16,-12-4 2 15,0-2 1-15,-9 3-1 16,0 0 0-16,0 8-8 16,-18 7-4-16,-9 5-13 15,-7 6-30-15,10 0-19 16,-3 6-119-16,15 5-490 0</inkml:trace>
  <inkml:trace contextRef="#ctx0" brushRef="#br0" timeOffset="65586.19">32552 17630 3234 0,'0'11'196'16,"6"6"-145"-16,0 12 49 16,9 15-46-16,0 3-21 15,15 6-10-15,-11 4-9 16,2-2-7-16,-3-3-2 15,-3-8-3-15,-9-12-2 16,-6-6 0-16,6-17-2 16,-6-9-4-16,0 0 2 15,-6-21 4-15,-12-19 0 16,3-16 0-16,0-11 0 16,3-12 0-16,-4 2 4 0,13-2 0 15,-3 10 5-15,6 9 5 16,0 17-7-16,0 12 0 15,9 13-5-15,7 3-2 16,-4 11 0-16,3 4-2 16,-3 4-2-16,-12 24 1 15,0 3 1-15,0 4 0 16,0 3 1-16,-12-9-2 16,-6 0-4-16,-7-12-3 15,16-2-22-15,-6-15-43 16,6 0-60-16,6 0-507 0</inkml:trace>
  <inkml:trace contextRef="#ctx0" brushRef="#br0" timeOffset="65933.62">32800 17490 3215 0,'0'-11'234'16,"0"10"-151"-16,0-9 9 16,0 8-40-16,0-5-28 15,0 5-11-15,0 2-5 16,-7 0-1-16,1 0-7 16,-9 9 0-16,15 9 1 0,-6 8 2 15,6-4-3 1,0-2 0-16,0 5 1 0,6-5-1 15,15-3 0-15,7 5 0 16,-13-5 1-16,6 0-1 16,-6 0-3-16,-15-1-1 15,0-1 0-15,0-2-7 16,-15 0-9-16,-6-5-5 16,-12-8-36-16,8 0-69 15,7-8-531-15</inkml:trace>
  <inkml:trace contextRef="#ctx0" brushRef="#br0" timeOffset="66186.69">32996 17632 3546 0,'-9'0'32'15,"-3"0"-32"-15,6 0-104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6T03:40:17.81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964 4791 3261 0,'0'0'158'16,"0"0"-85"-16,0 0-32 0,0 0-27 15,0 0-5-15,0 2-9 16,0 28 0-16,-6 13 0 16,6 15 2-16,-6 19-1 15,0 7 2-15,-9 0 0 16,9-4-3-16,-9-3 0 15,12-16 0-15,-3-11 0 16,-3-18-13-16,9-29-36 16,0-3-82-16,0-6-405 0</inkml:trace>
  <inkml:trace contextRef="#ctx0" brushRef="#br0" timeOffset="218.7">910 4864 1521 0,'0'-4'1817'0,"0"4"-1702"16,0 0-56-16,0 0-43 16,0 0-12-16,15 24-4 15,18 16 14-15,0 13 0 16,12 15-1-16,-5 5-3 16,2 6-4-16,0 4-2 15,3-8-4-15,-14-4-17 16,-4-14-27-16,-6-10-22 15,-21-15-192-15,0-20-1581 0</inkml:trace>
  <inkml:trace contextRef="#ctx0" brushRef="#br0" timeOffset="389.45">925 5270 3332 0,'0'0'160'16,"0"0"-112"-16,0 0-37 15,6 0 5-15,15 10 26 16,3-8-16-16,15-2-15 16,16 0-11-16,14-33-24 15,-3-5-82-15,-14-9-1714 0</inkml:trace>
  <inkml:trace contextRef="#ctx0" brushRef="#br0" timeOffset="789.4">1218 4667 2353 0,'-9'0'1117'0,"5"-2"-1033"16,-2 2-28-16,6 0-37 15,0 2-10-15,0 28-1 16,0 13-3-16,6 16 3 15,22 14 1-15,-10 10 0 16,15-2 0-16,-9 1-5 16,9-11-4-16,1-13 0 15,-7-11-4-15,-3-15-20 16,0-21-33-16,3-7-50 16,-6-4-350-16</inkml:trace>
  <inkml:trace contextRef="#ctx0" brushRef="#br0" timeOffset="1352.36">1531 4998 3053 0,'0'-3'400'0,"0"3"-323"16,0 0-37-16,0 0-30 16,0 3-7-16,19 17 7 15,-1 7 1-15,3 2-5 16,-12 0-6-16,15-2-9 15,-6-1-36-15,-12-6-45 16,3-14-479-16</inkml:trace>
  <inkml:trace contextRef="#ctx0" brushRef="#br0" timeOffset="1501.66">1408 4829 3313 0,'0'0'110'0,"0"0"-110"16,0 0-149-16,6 0-299 16,12 0-1762-16</inkml:trace>
  <inkml:trace contextRef="#ctx0" brushRef="#br0" timeOffset="2136">1691 4990 2932 0,'0'5'241'16,"9"4"-154"-16,4 5 2 0,-10-2-25 16,15 3-32-1,-6-1-16-15,0 4-11 0,0-5-5 16,3 0-5-16,-9 2-12 16,0-9-10-16,0 2-15 15,-6 2-10-15,0-8 19 16,3 2 16-16,-3-4 17 15,0 0 1-15,0 0 19 16,12 0-7-16,-12 0-7 16,6 0 3-16,-6-4-2 15,6-13-3-15,0 0 2 16,-6-8-6-16,3-1 1 16,-3 0-1-16,0 3 6 15,0 3 3-15,-3 2 22 16,-15 3 2-16,3 1-10 0,-3 5-8 15,3 5-7-15,3 4 1 16,0 0-9-16,6 4 0 16,0 19 0-16,-6 4-1 15,12 5 1-15,0 6 0 16,0-7 0-16,0 0 0 16,12-11 0-16,0-6-4 15,6-12-13-15,3-2-1 16,0 0 13-16,9-16 5 15,-12-4-3-15,4-1 3 0,-4 11 0 16,-3 10 0 0,3 0 11-16,9 36 3 0,6 25 1 15,12 10-3-15,-5 11-7 16,-4-3-5-16,-6 1 0 16,-3-12 0-16,-12-5-4 15,-15-16 0-15,0-10 4 16,-24-13 0-16,-15-12 6 15,-15-12-6-15,-4-16 5 16,7-30-5-16,-3-18-4 16,8-61-21-16,16 13-69 15,9 12-276-15</inkml:trace>
  <inkml:trace contextRef="#ctx0" brushRef="#br0" timeOffset="2852.33">1954 4917 3135 0,'0'0'240'15,"3"0"-148"-15,6 6-43 16,3 10 15-16,-3 8-15 16,9 5-16-16,-6 7-18 15,9-1-8-15,-11-3-4 16,5-3-3-16,0-5 0 16,-12-8 0-16,6-4-12 15,-9-9 0-15,0-3 12 16,0 0 4-16,0-27-4 15,0-7 0-15,0-1-14 16,0-6 10-16,0 11 4 16,0 8-1-16,0 13 1 0,6 5-6 15,6 4-3-15,3 0 0 16,0 7 0-16,12 10-2 16,3 4 2-16,-11-7 2 15,8 4-2-15,-3-13-13 16,-3-5-19-16,3 0 2 15,-9 0-23-15,3-17-62 16,-6-9-37-16,3 0 66 16,-15-1 95-16,0 9 74 15,0 1 101-15,0 6-44 16,0 2-40-16,-15-1-33 16,3 8-15-16,6 2-10 15,0 0-15-15,0 0-10 16,6 0-8-16,0 0 0 0,0 12-9 15,0 4-7-15,0 3 6 16,0-5 1-16,12 4 4 16,6-7-4-16,4-5-6 15,-4-3 0-15,9-3-7 16,0 0 6-16,-9 0 0 16,3-5 3-16,-3-13 7 15,-6-3 6-15,0 0-7 16,-2 8 2-16,-4-2 5 15,0 5 9-15,-6 8 8 16,0-1 13-16,0 3-7 16,0 0-19-16,0 0-4 15,-6 5-9-15,0 11 9 0,6 0-1 16,0 9 1-16,0-5-1 16,0 1-2-16,6-1-6 15,9-8-8-15,12-1 1 16,6-8-14-16,9-3-25 15,1-12-57-15,5-14-103 16,-15-6-217-16</inkml:trace>
  <inkml:trace contextRef="#ctx0" brushRef="#br0" timeOffset="3201.75">2856 4744 2552 0,'0'-10'573'16,"-6"5"-311"-16,-15 2-157 15,3 3-55-15,-6 0-20 16,3 8-16-16,-6 18-6 15,15 5 14-15,6-3-9 16,6 3-8-16,0-9-5 0,0-2-3 16,6-8-8-16,15-5-11 15,-3-7-4-15,3-3 4 16,-12-29 6-16,6-13-4 16,-15-8-13-16,0-8 15 15,-15-6 18-15,-15-10 16 16,-15 2 39-16,-1-4 6 15,7 6-9-15,6 17-7 16,15 18-11-16,6 20-11 16,12 18-13-16,0 0-10 15,6 41-5-15,18 26 2 16,18 16 3-16,9 17 0 16,1-1-3-16,-4-11-24 0,34-9-46 15,-19-31-44-15,-3-21-359 16</inkml:trace>
  <inkml:trace contextRef="#ctx0" brushRef="#br0" timeOffset="3671.74">3219 4211 3589 0,'0'0'106'0,"0"0"-66"0,0 6-29 16,0 26-8-16,9 20 0 16,9 14 1-16,9 7 2 15,-6-7-4-15,6-1-1 16,-3-12-1-16,-12-16-2 16,1-11-6-16,2-14-6 15,-15-12-9-15,6 0 18 16,-6-20 5-16,6-21-3 15,-6-9-6-15,0 1 4 16,9 10 3-16,-3 13 2 16,-6 14 3-16,12 9-3 15,6 3 0-15,0 7-5 16,18 13 2-16,-6 7 3 16,4-4 0-16,-7-6 0 15,-9-5-5-15,-9-12 0 0,-3 0 5 16,-6-26 28-16,0-21-9 15,0-10-7-15,-15-6 8 16,-3 1-7-16,-3 10-5 16,9 14-6-16,3 14-2 15,6 13-16-15,3 11-35 16,0 11-93-16,12 13-505 0</inkml:trace>
  <inkml:trace contextRef="#ctx0" brushRef="#br0" timeOffset="3912.41">3723 4472 3408 0,'0'2'165'0,"0"-2"-90"15,3 10-46-15,6 0-14 16,12 2 2-16,-3 1-2 16,9 0-7-16,6-6-3 15,0-7-3-15,-2 0-1 16,-4 0 3-16,-12-29-4 15,3-3 4-15,-12-6-4 16,-6-7-6-16,0 1 1 16,-30 7 3-16,0 4-5 15,-7 13 2-15,4 11-20 16,-6 9-27-16,12 6-54 16,9 15-343-16</inkml:trace>
  <inkml:trace contextRef="#ctx0" brushRef="#br0" timeOffset="4190.12">3898 4252 3421 0,'0'-3'179'0,"6"3"-93"16,0-3-53-16,9 3-27 16,12 0-6-16,12 0 4 15,-6 6-4-15,25 15-1 16,-22-1-3-16,6 3-9 15,-18-3-2-15,-2-2-3 16,-19-5 7-16,-3-8-2 0,0-5 13 16,0 0 0-1,-19-9 15-15,1-20-3 0,-6-10-9 16,9-4-3-16,9 2-8 16,6-1-15-16,0 1-40 15,12 15-70-15,15 12-630 0</inkml:trace>
  <inkml:trace contextRef="#ctx0" brushRef="#br0" timeOffset="4568.78">4341 4133 2299 0,'0'0'1234'0,"-6"0"-1112"16,-3 0-68-16,-3 5-33 15,-3 4-7-15,15 5-11 16,-3 10-3-16,-3 5-6 0,6 3 0 15,0 1-5-15,0-11-1 16,9-4-4-16,6-9-1 16,-3-9-5-16,9 0 2 15,-12-29 16-15,10-18 4 16,-13-11 1-16,-6-14 3 16,0-7 3-16,-12-5 3 15,-16-6 6-15,-14 8 5 16,9 3-2-16,3 21 5 15,3 13 10-15,24 22-2 0,-4 14-12 16,7 9-15 0,0 14-5-16,7 33-6 0,23 23 3 15,18 23 3-15,-6 13 0 16,16-3-8 0,2-19-21-16,18-27-17 0,-11-29-41 15,-16-28-280-15</inkml:trace>
  <inkml:trace contextRef="#ctx0" brushRef="#br0" timeOffset="5316.88">2147 5835 3309 0,'0'6'157'15,"0"8"-97"-15,0 18-29 16,0 15 15-16,9 11 3 16,0 20-23-16,12 1-12 15,-9 5-1-15,10-5-5 0,-1 4-4 16,-9-14-2-16,0-10-2 16,3-13-12-16,-9-5-25 15,-6-10-86-15,0-17-539 0</inkml:trace>
  <inkml:trace contextRef="#ctx0" brushRef="#br0" timeOffset="5601.99">1999 6470 3309 0,'-9'-2'342'15,"9"-2"-294"-15,0 2-10 16,0 2-13-16,0 0-1 15,0 0-17-15,21 8-7 0,0 18 7 16,10 7 0-16,2 5-3 16,6-7-4-16,-9 6 1 15,3-9-1-15,-11-8 2 16,-1-8-2-16,-9-3 1 16,-9-9 1-16,6 0 1 15,-3-3-1-15,3-31 0 16,15-13-2-16,3-21-8 15,19-37-22-15,-1 16-54 16,-6 10-283-16</inkml:trace>
  <inkml:trace contextRef="#ctx0" brushRef="#br0" timeOffset="6577.07">1432 7479 3470 0,'-15'-2'117'16,"6"0"-62"-16,-9 2-28 16,9 0-16-16,-4 2-11 15,-2 27-4-15,9 9-1 0,0 9 1 16,6-6 4 0,0-1-6-16,0-9 6 0,0-9-3 15,0-12-1-15,0-5-11 16,0-5-3-16,6 0 7 15,0-17 11-15,16-12-1 16,-10-9-15-16,9 3-4 16,-12 5 11-16,0 7 6 15,-3 14 3-15,9 6-1 16,-12 3-3-16,6 0-2 16,3 3-1-16,9 6 0 15,-6 2-27-15,19-11-61 16,2 0-228-16,-15-11-2096 0</inkml:trace>
  <inkml:trace contextRef="#ctx0" brushRef="#br0" timeOffset="6923.26">1716 7431 2562 0,'0'0'779'16,"0"0"-660"-16,0 0-49 16,0 0-35-16,-3 1-5 15,-10 11-15-15,4 9-8 16,3 5-7-16,0 0 3 15,6 1 2-15,0-3-5 16,0-4 0-16,0-8-7 16,12-3-3-16,4-9-9 15,-1 0 7-15,3-21 12 16,-9-19-5-16,0-17-6 16,-3-10-28-16,-6-9 2 15,-6-6-5-15,-18-3 24 16,-19 6 18-16,-2 5 28 0,9 13 10 15,3 15 22-15,12 17 4 16,6 17-26-16,11 12-26 16,4 0-12-16,0 26-15 15,19 22 8-15,8 18 4 16,12 16-11-16,39 27-43 16,-14-15-35-16,-4-28-407 0</inkml:trace>
  <inkml:trace contextRef="#ctx0" brushRef="#br0" timeOffset="8236.75">2045 7369 3255 0,'0'-5'221'15,"-7"0"-125"-15,-5 5-36 0,-3 0-19 16,3 0-12-16,3 10-27 16,6 15-2-16,-6 5-12 15,9 3 5-15,0-5-1 16,0-2-5-16,0-5-8 15,0-11-10-15,9-8-3 16,3-2 2-16,0-8 14 16,3-28 13-16,-9-20-10 15,0-14-33-15,-6-12-76 16,-6-14-4-16,-21-3 56 16,-12 2 72-16,-6 15 121 15,0 11 38-15,8 25-47 0,16 19-28 16,6 13-36-16,9 14-24 15,6 0-24-15,0 33-4 16,6 19 2-16,27 18 2 16,-6 6 0-16,19 10 0 15,-7-13 0-15,3-10 0 16,0-10-3-16,-2-18-18 16,-10-17-10-16,3-10 0 15,-12-8 10-15,-6 0 15 16,9-22-1-16,-21-11 5 15,13-5 2-15,-16-4 0 16,0 2 1-16,0 6 7 16,0 7 10-16,0 7 7 15,-16 4-4-15,4 10-6 16,-9 6-6-16,18 0-6 0,-12 10-3 16,6 10-3-16,6 3-3 15,3 4-16-15,0-4 9 16,0 4-1-16,21-7-5 15,-6-2-1-15,12 2 6 16,-5-5-3-16,5-1 7 16,-9-1 6-16,6 0 3 15,-3 2 1-15,0-6 0 16,-6 2 1-16,9-2 2 16,-14-6 4-16,14 0 3 15,-12-3-3-15,6 0 3 16,-3-3 8-16,-3-23 1 15,-3-7-9-15,0-4-10 0,0-10-3 16,-9 1-4-16,0 2 3 16,0 9 4-16,0 9 34 15,-18 7 0-15,9 13-6 16,3 6-11-16,0 0-12 16,6 19-5-16,-12 9-5 15,12 12 5-15,0-1 0 16,12 0 0-16,9-7 0 15,3-12 0-15,9-14-6 16,-8-6-3-16,8-3 7 16,-6-35 2-16,3-12 0 15,-9-5-4-15,-6 3 4 0,3 1 0 16,-18 17 4 0,0 13 12-16,0 9 4 0,0 6-8 15,0 6-11-15,0 0-1 16,0 12-6-16,0 11-7 15,0 3 9-15,6 6-4 16,7-7-3-16,5-5 1 16,3 0 1-16,-9-6 4 15,3-1-2-15,-9-1-2 16,0-1-1-16,-6 4 1 16,0-1 2-16,0 3 0 15,0-5 7-15,-6 3 2 16,-12-6 10-16,18-7-1 0,0 2-7 15,0-4 2 1,0 0 2-16,0 0 8 0,0-21-6 16,12-9-10-16,3-10-4 15,0-7 4-15,3-6-1 16,-3 0 1-16,-3 7 0 16,-3 7 1-16,-2 11 3 15,-7 10 14-15,0 6 0 16,0 9-6-16,0 3-11 15,0 0-1-15,6 0-14 16,0 20 4-16,15 1 7 16,3 3-4-16,9 2-6 15,6-5 0-15,-2-4-1 16,-4 0-4-16,-9-4 5 16,0 1-1-16,-18-2 4 0,-6-4 2 15,0 6 0 1,-12 1-7-16,-15 7-6 0,0-8-6 15,-7-8-29-15,10-4-126 16,0-2-2456-16</inkml:trace>
  <inkml:trace contextRef="#ctx0" brushRef="#br0" timeOffset="8476.31">3418 6793 3549 0,'0'0'110'0,"0"0"-48"16,24-5-38-16,21-17-3 16,10-8-5-16,8-5-10 15,0-3-3-15,-5 0-3 16,-1 1-3-16,-12-2-19 15,-15-5-17-15,-14 13-39 16,-13 6-83-16</inkml:trace>
  <inkml:trace contextRef="#ctx0" brushRef="#br0" timeOffset="8652.08">3460 6401 3481 0,'0'0'118'16,"0"0"-77"-16,0 2-41 16,0 1-7-16,21 23-66 15,-6-2-90-15,-3-1-1695 0</inkml:trace>
  <inkml:trace contextRef="#ctx0" brushRef="#br0" timeOffset="8784.7">3575 6915 3118 0,'0'0'249'16,"3"0"-115"-16,-3 0-59 0,9 0-5 15,3 0-46-15,3-27-24 16,3 5-29-16,-6-8-137 0</inkml:trace>
  <inkml:trace contextRef="#ctx0" brushRef="#br0" timeOffset="9309.29">3964 5912 2892 0,'0'0'347'0,"0"-4"-227"16,0 1-41-16,0 3-15 16,0 0 13-16,0 0-25 15,0 0-23-15,0 0-12 0,0 7-11 16,0 19-3-16,0 14 2 16,3 16 0-16,6 8-3 15,-3 7 0-15,-6-1-1 16,12-9-1-16,3-7 1 15,-3-13 1-15,10-15 0 16,2-9 1-16,9-14 5 16,6-3 3-16,6-3-2 15,16-26-9-15,-10-6 0 16,0-1-24-16,1-17-33 16,-13 12-74-16,-12 3-1095 0</inkml:trace>
  <inkml:trace contextRef="#ctx0" brushRef="#br0" timeOffset="9475.24">4209 6087 3363 0,'0'9'141'0,"0"11"-96"16,0 9-17-16,15 12 14 15,6 17-9-15,0 8-13 16,9 7-12-16,-6 0-8 15,-3 18-3-15,-9-18-50 16,-9-20-92-16</inkml:trace>
  <inkml:trace contextRef="#ctx0" brushRef="#br0" timeOffset="14080.81">29404 3052 2722 0,'-6'-4'21'0,"-9"2"-21"0,3 2-60 16,-3 0-6 0,-3 0 52-16,6 0 14 0,-10 12 16 15,10 5 63-15,6-2 6 16,6 6-7-16,0-4-51 16,0 7 34-16,0-1-19 15,18 0 28-15,16 0-4 16,-7 7 1-16,-6-7-19 15,9 3-22-15,-9-1-3 16,-12-3 20-16,0-2-19 16,-9-4-2-16,0 0 1 15,-9-4 4-15,-18 1 9 16,-6-5-9-16,3-2-10 16,0-6-9-16,8 0 9 15,4 0 7-15,12-14 0 16,6-6-8-16,0-5-2 0,15-3-14 15,28-4-4-15,2-4-7 16,0 4 2-16,4 1-7 16,-19 3 12-16,0 2 4 15,-15 2 0-15,-6 1 3 16,-9-3 13-16,0 2-3 16,-9 1-7-16,-15-1-6 15,-9 8-9-15,-19 4-25 16,-5 12-42-16,24 0-321 0</inkml:trace>
  <inkml:trace contextRef="#ctx0" brushRef="#br0" timeOffset="14580.92">29815 3119 3367 0,'0'-5'152'0,"0"2"-91"15,-9-1-4-15,9 4-24 16,-7 0-12-16,1 0-18 16,-9 7-3-16,6 10 0 15,-6 10 2-15,-3 1-2 16,12 6 0-16,6-8 1 15,0-4-1-15,0-4-5 16,15-6 0-16,15-6-8 16,-6-6 9-16,4 0 4 15,-10-11-9-15,-3-16-20 0,-6-3-9 16,-9 1 22-16,-3 0-1 16,-27 5-1-16,0 3 4 15,-7 10-8-15,-14 11 2 16,15 0-55-16,15 11-379 0</inkml:trace>
  <inkml:trace contextRef="#ctx0" brushRef="#br0" timeOffset="14970.16">30153 3080 3166 0,'-6'-1'242'16,"-7"-3"-169"-16,13 4 32 16,-9 0-41-16,3 0-29 15,-9 0-25-15,-3 18-10 16,6 5-2-16,0 1-1 15,0 2 3-15,12 0-6 16,0 2-3-16,18-9 1 16,6-7-7-16,3-4 3 0,7-8-2 15,-4 0 7 1,-3-5-3-16,-9-18-1 0,-9-4 2 16,-9-5 9-16,0 2-1 15,-21 4-3-15,-12 3-9 16,-3 10-14-16,-19 13-32 15,13 0-76-15,12 5-260 0</inkml:trace>
  <inkml:trace contextRef="#ctx0" brushRef="#br0" timeOffset="15400.2">30560 3080 2858 0,'0'-1'629'16,"0"1"-566"-16,-6 0 4 15,0 0-29-15,-6 0-9 16,0 0-17-16,-3 14-6 16,0 9 0-16,-3 3 0 15,8 1 2-15,7-1-5 16,3-1 0-16,0 1-1 0,0-6-2 16,28-3 2-16,-4-12-2 15,9-5 0-15,3 0 0 16,6-5-2-16,-14-21-4 15,-7-10 2-15,-3 1 2 16,-18 1 0-16,0 4-3 16,-18 1 1-16,-12 16-2 15,-34 13-37-15,7 0-54 16,-4 10-240-16</inkml:trace>
  <inkml:trace contextRef="#ctx0" brushRef="#br0" timeOffset="16770.55">29606 3602 1402 0,'0'-6'1964'16,"0"1"-1849"-16,0-4-24 16,0 0-30-16,0 3-26 15,0 0-7-15,0 1-16 16,-15 1-12-16,3 2-3 16,-15 2-2-16,9 0 1 15,-9 0 4-15,9 14 0 16,-4 4-5-16,16 5 3 0,0 1 0 15,6 2 1-15,0 0-11 16,6 3 2-16,13 0 7 16,11 3-2-16,-3 0 5 15,6-1 0-15,-9-2 1 16,0 0-1-16,-15-9 0 16,0-5-8-16,-9 0 1 15,0-7 5-15,-12-2 2 16,-18-3 0-16,3-3 6 15,-12 0-6-15,6 0 8 16,5 0-4-16,7 0 3 16,3-17 2-16,18-1 0 0,0-11-8 15,0 3-1-15,27-7-4 16,13 0-1-16,-1 5 5 16,-3-2-6-16,6 8 3 15,-8-3 2-15,-19 5-2 16,0 2 3-16,-9-2 0 15,-6 3-3-15,0-1-17 16,-6-3-1-16,-18 7-5 16,-22 5-30-16,7 4-37 15,6 5-334-15</inkml:trace>
  <inkml:trace contextRef="#ctx0" brushRef="#br0" timeOffset="17277.5">29845 3637 2001 0,'0'0'1465'0,"-9"0"-1379"15,6 0-14-15,3 0-40 16,-6 0-10-16,0 13-19 15,0 7-1-15,-10 2 3 16,4 9 1-16,3-3-6 16,9 4 5-16,0-6-5 15,0-1 2-15,0-3-2 16,21-3 0-16,1-8 3 16,2-8-3-16,9-3 9 15,-6 0-6-15,6-14-3 16,-15-10 0-16,4-8-4 15,-16 0 1-15,-6 0-7 0,0 0-4 16,-28 7 6-16,-5 8 3 16,-6 8-22-16,0 9-16 15,-13 0 4-15,13 24-56 16,21-3-378-16</inkml:trace>
  <inkml:trace contextRef="#ctx0" brushRef="#br0" timeOffset="17652.39">30159 3672 3227 0,'-6'0'329'0,"6"0"-297"0,-19 0 1 15,16 0-14-15,-3 12-6 16,0 14-5-16,-3 3-4 16,9 3 4-16,0 5-3 15,0-6 2-15,21-5-1 16,13 1-4-16,-4-16-2 16,12-7-6-16,3-4-1 15,-8 0 4-15,-10-25-4 16,-6-3 4-16,-15-7 3 15,-6-1 7-15,-6 4 2 0,-27 4-5 16,-7 7-4-16,-5 5-5 16,-9 14 2-16,12 2-23 15,8 12-71-15,19 2-328 0</inkml:trace>
  <inkml:trace contextRef="#ctx0" brushRef="#br0" timeOffset="18267.84">30590 3561 2756 0,'0'0'566'16,"0"0"-474"-16,0 0-27 15,0 0-9-15,0 0-9 16,0 0-9-16,0 0-3 16,0 0-5-16,0 0-1 0,0 0-11 15,0 15-1 1,0 11 1-16,9 6-1 0,6 4-7 15,-12 7-7-15,6 7 2 16,4-10-3-16,2 5-1 16,-9-7-1-16,6-15-22 15,0-8-46-15,-3-15-227 0</inkml:trace>
  <inkml:trace contextRef="#ctx0" brushRef="#br0" timeOffset="20588.14">28049 3198 3106 0,'0'0'243'15,"0"0"-154"-15,0 0-6 16,0 0-15-16,0 0-25 16,0 0-23-16,9 0-11 0,9 0 1 15,6 0 16-15,6 0-10 16,22 0-5-16,-1 6-4 16,12 0-2-16,4-1-2 15,5 0-3-15,-17 0-21 16,20 1-36-16,-24-1-70 15,-5-5-443-15</inkml:trace>
  <inkml:trace contextRef="#ctx0" brushRef="#br0" timeOffset="20886.59">28475 3102 3338 0,'0'-3'173'16,"0"3"-121"-16,0 0-21 16,6 0-24-16,12 0-1 15,9 0-2-15,6 6-1 16,-3 5-3-16,-3 1 3 16,7 2-3-16,-13 2 0 15,3-2 0-15,-12-2-6 16,0-4-1-16,-6 7 1 15,-6-2 0-15,0 3 1 16,-27 10 5-16,-9 5 0 16,-46 21-14-16,13-14-45 15,11-3-299-15</inkml:trace>
  <inkml:trace contextRef="#ctx0" brushRef="#br0" timeOffset="36605.21">9481 5689 1104 0,'-12'-9'1788'0,"-6"1"-1637"15,15 2 51-15,-3-4-73 16,0 1-27-16,0 1-21 15,6 3-19-15,0-4-23 16,0-1-14-16,0 2 1 16,0 1-7-16,0 6-4 15,0-3-8-15,0-2 1 16,0 0-8-16,21-3 3 16,21-3-3-16,19-4 0 15,20-3 0-15,46 0-3 16,27-1 3-16,54 1-2 15,15 5 2-15,-11 8 0 0,-16 6 0 16,-27 0-8-16,-6 6 3 16,-6 14-2-16,0 9 1 15,-27-3 2-15,-34 0-2 16,-23-2-1-16,-16 1-2 16,3 6 2-16,-2 6 2 15,2 8 3-15,-24-1 2 16,-9 6 0-16,-12-3-1 15,-8 6-1-15,-7-1 2 16,0 1-1-16,-22-6 1 16,-11 2 7-16,-3-2-5 15,-24-1 0-15,-16 1 2 0,-14 6-1 16,-34-1-3-16,-36 11 2 16,-54-5-1-16,-28-8-1 15,10-21 1-15,-4-20 5 16,31-9 6-16,9-6-2 15,18-26-3-15,9-18 1 16,39-2-3-16,40-1 6 16,14 7-2-16,34-9-9 15,3-14 5-15,8-16-5 16,10-15-10-16,21 5-7 16,27 0 6-16,31 11-10 15,23 11-5-15,46 6-12 16,42 12 4-16,42 21-10 15,22 22-28-15,-58 12-166 0,-45 0-2673 16</inkml:trace>
  <inkml:trace contextRef="#ctx0" brushRef="#br0" timeOffset="41038.17">29996 4214 238 0,'-28'0'2279'0,"10"0"-2083"15,-15 0-94-15,-6 3-9 16,-3 3-2-16,5-3 9 0,-2-1-52 16,-3-2 3-1,6 4 14-15,0-2-23 0,-16-2-14 16,4 0 8-16,-3 0-12 15,2 0-2-15,1 0-4 16,3 0-4-16,-4-2 0 16,4-4 0-16,15-3-3 15,-3 3-2-15,0-5 2 16,5-1-1-16,4 3 1 16,-3-9-5-16,9 4-3 15,-9-5-3-15,9 6 4 16,-6-8 1-16,9 3-1 15,-7 0 9-15,10 2 0 16,0-3-5-16,-3-1 2 16,0-1 1-16,12 1 3 0,-3 2-1 15,6 1-1 1,0-3-1-16,0 2-5 0,0-6-4 16,0 7-1-16,0-3 1 15,0 0-2-15,0-1 0 16,9 0 0-16,6-6 0 15,3 6 0-15,3 1 0 16,1 0-2-16,2 2 2 16,0 2-1-16,3 1-1 15,3-1-2-15,0 5 4 16,-2-4-1-16,2 1-1 16,-3 5 2-16,6-3 0 15,6 0 0-15,-9 4 0 0,10-1 3 16,-1 0-3-1,-3 1 0-15,6 5 1 0,4 0-1 16,-1-3 0-16,-3 0 0 16,16 2 0-16,-7-2 0 15,6 5 0-15,4-5 0 16,-4 0 0-16,3-1 0 16,-2-1 1-16,-4 2-1 15,0 0 5-15,7 0-5 16,-16 0 0-16,15 4 2 15,-11-4-2-15,-1 3 0 16,3-1 0-16,-3 4 2 0,1 0 2 16,-4 0-2-16,3 0-1 15,-11 0-1-15,11 0 4 16,-9 10-4-16,-3 1 0 16,4 1 5-16,8 0-4 15,-18-1 2-15,0-1 0 16,3 1 0-16,-8-2 0 15,-1 0 3-15,-6-4-1 16,9 4-5-16,-15 3 5 16,9-4-5-16,-9 4 5 15,-3 3-5-15,3-4 4 16,-6 4-4-16,-6 0 0 16,0 6 0-16,0 1 1 15,0 3 1-15,0 1 2 16,0 2-4-16,-18-1 1 0,9-1-1 15,-12-1 7 1,-3 1-4-16,6 0-3 0,-15-5 5 16,-1-1 1-16,-8 0-5 15,6-3 2-15,-9 4-3 16,-1-6 4-16,-8 2-3 16,-6 1 1-16,2-4-2 15,-11 1 0-15,-3 1 0 16,-13-2 1-16,-6 0-1 15,1-2 0-15,-1 2 0 16,1-1 0-16,-1-1 1 16,13 2-1-16,5-6-3 15,4 4-15-15,6 2-34 0,14-5-76 16,10-3-560-16</inkml:trace>
  <inkml:trace contextRef="#ctx0" brushRef="#br0" timeOffset="42255.53">28939 4116 2636 0,'-12'0'729'0,"6"0"-672"15,-9 0-25-15,-12 6 2 16,6 21 18-16,-21 9 3 16,-1 11-23-16,-17 8-6 0,-3 12-11 15,-16 6 7 1,-2-2-11-16,11-7-7 0,7-6-4 15,2-11 0-15,13-6-10 16,18-11-19-16,18-16-45 16,-3-8-54-16,15-6-804 0</inkml:trace>
  <inkml:trace contextRef="#ctx0" brushRef="#br0" timeOffset="42501.44">28272 4488 3318 0,'-24'12'151'0,"9"2"-118"15,-12 11-2-15,3 4 7 16,-3 6 8-16,-1 6-22 16,10 0-7-16,6 0-6 15,-3-7-4-15,15-3-1 16,0-11-1-16,0-6-1 15,27-8-4-15,7-6 0 16,14 0 0-16,36-20-34 16,-2-10-97-16,-13-5-2547 0</inkml:trace>
  <inkml:trace contextRef="#ctx0" brushRef="#br0" timeOffset="43577.41">26579 5495 2786 0,'0'-6'549'0,"0"5"-468"16,0-6 6-16,0 1-25 16,0 3-3-16,0-3-26 15,0 1-16-15,0 1 6 16,0-1-4-16,-9 2-11 16,0 0-5-16,-9 3-3 15,3 0 1-15,-12 0-1 16,-13 11 1-16,10 13-1 15,-12 9 0-15,15-1-1 16,12 0-2-16,-3-1-1 16,15-1 0-16,3-3-3 15,0-7 2-15,12-2 4 16,21-4 1-16,6-6 0 0,0-5-3 16,13-3-27-16,-10 0-67 15,0-5-551-15</inkml:trace>
  <inkml:trace contextRef="#ctx0" brushRef="#br0" timeOffset="44086.39">26567 5700 2887 0,'-12'0'366'0,"0"4"-295"15,3 1 3-15,-12 4-9 16,9 2-5-16,-9 5-26 16,17 1-11-16,-11 6-2 15,6 0-6-15,9-2-7 16,0 0-4-16,0-6 2 16,9-1-2-16,10-6 0 15,14-4-3-15,-3-4-1 16,33 0-23-16,-11-5-62 15,-13-14-364-15</inkml:trace>
  <inkml:trace contextRef="#ctx0" brushRef="#br0" timeOffset="44786.38">26652 5678 2481 0,'0'0'588'16,"0"0"-363"-16,0 0-92 15,0 0-53-15,0 0-36 16,0 0-24-16,0 0-15 0,0 0-4 15,0 0 0 1,0 0-1-16,0 0 1 0,0 0 6 16,0 0 6-16,0 0 3 15,0 0-7-15,0 0 1 16,0 0-3-16,0 0-1 16,0 0 1-16,6 0 1 15,-3 0-3-15,6 0-1 16,0 0 2-16,-3 0-3 15,-3 0-3-15,12 2 0 16,-9 4 3-16,0 0-3 16,9 0 0-16,-15-4 0 15,12 7 3-15,-6 3-3 16,9 0 0-16,-9 6 2 16,0-4-2-16,6 0 0 0,-6 1 0 15,-6-1 0-15,9-4 0 16,-9-2 0-16,0-8-3 15,0 0 3 1,0 0 2-16,6 0-1 0,-6 0 0 16,0 0 5-16,0 0-4 15,0 0-2-15,0-6-18 16,4-8-45-16,-4-1-181 0</inkml:trace>
  <inkml:trace contextRef="#ctx0" brushRef="#br0" timeOffset="45160.27">26887 5634 3177 0,'-9'2'188'0,"0"7"-132"0,0 6-13 15,-12 3 4-15,3 8-11 16,-1 3-11-16,-8 0-2 16,3 0-13-16,9-2-5 15,0-6-5-15,9-5-22 16,0-4-42-16,6-6-261 0</inkml:trace>
  <inkml:trace contextRef="#ctx0" brushRef="#br0" timeOffset="46114.75">26987 5536 3208 0,'-10'0'188'0,"10"6"-124"16,-18 2-12-16,18 4-23 15,-3 6-11-15,-3 2-9 16,0 5 3-16,6-3 0 16,0-2 1-16,0 2 0 15,0-7-3-15,6-4-4 16,15-2 1-16,-5-4-3 15,14-5 0-15,0 0-4 16,0 0-7-16,3-14-16 16,4-3-10-16,-19-9 1 0,-3 1 1 15,-3 5 14-15,-12 2 17 16,0 8 14-16,0 0 16 16,0 4-9-16,-12 6-6 15,-3 0-8-15,3 0-4 16,6 12-2-16,-4 2-1 15,4 4 0-15,6-4-2 16,0-2-2-16,0 1-1 16,16-13-2-16,5 0-2 15,9 0-2-15,-3 0-1 16,-3-27-18-16,-3-3-1 16,-3 1 14-16,-3 3 17 15,-9 6 22-15,-6 2 41 16,0 10 13-16,0 4-25 0,0 4-29 15,0 0-22-15,7 23-3 16,-4 12 3-16,12 12-1 16,3 10 1-16,-3 1 0 15,6-3 0-15,-9-1-6 16,-6-8-10-16,6-11-2 16,-12-15-4-16,0-8-4 15,0-12 21-15,0 0 5 16,-9-22 24-16,-6-15-6 15,-6-15 6-15,9-9-4 16,0-4-7-16,-3 1-1 16,15 6-5-16,0 11-1 15,0 11-6-15,15 15-1 0,9 10-7 16,3 8-1 0,6 3-5-16,-3 3 2 0,-8 26-15 15,-10 0 3-15,-12 8 2 16,0-5 5-16,-6-4-6 15,-22-4-5-15,-17-9-23 16,15-3-33-16,3-12-189 0</inkml:trace>
  <inkml:trace contextRef="#ctx0" brushRef="#br0" timeOffset="46332.09">27509 5150 3370 0,'0'0'215'0,"0"0"-167"0,0 0-31 16,0 8-5-16,15 25 6 15,3 13 8-15,15 13-8 16,-6 6-6-16,-12 2-6 16,16 0-6-16,-13-8-24 15,-6-13-18-15,-12-12-53 16,0-17-72-16,0-15-540 0</inkml:trace>
  <inkml:trace contextRef="#ctx0" brushRef="#br0" timeOffset="46441.48">27485 5472 2687 0,'0'-9'741'0,"0"-2"-651"16,0 2-22-16,24 1-40 0,9-1-22 16,39-3-6-16,-14 6-66 15,2-3-401-15</inkml:trace>
  <inkml:trace contextRef="#ctx0" brushRef="#br0" timeOffset="46871.88">27973 5065 3497 0,'0'0'128'16,"0"0"-100"-16,0 18-23 16,-9 20 1-16,9 20 17 15,-6 12-6-15,6 16-3 0,0 1-5 16,-9 1 0-16,6 2-7 15,-3-10-2-15,-12-7-20 16,12-8-35-16,3-18-58 16,3-21-452-16</inkml:trace>
  <inkml:trace contextRef="#ctx0" brushRef="#br0" timeOffset="48357.34">28076 5578 3270 0,'0'0'162'16,"0"0"-125"-16,0 0-8 15,21-11-1-15,3-14-20 16,4 3-8-16,-4-9-8 15,-6 3 6-15,3-2 1 16,-15 3 1-16,-6 5 10 16,0 7 27-16,0 1 14 15,0 4-24-15,-18 10-17 16,0 0-6-16,-9 0-1 16,2 15-3-16,10 14 0 0,0 6 0 15,3 4 0-15,12 1 0 16,0-5 1-16,0-4-1 15,12-9 0-15,15-4-5 16,1-10-3-16,5-4-5 16,6-4 5-16,0-6-9 15,-3-20-12-15,1-7-3 16,-10-5 10-16,3-3 15 16,-12 6 0-16,-12 3 7 15,-6 0 24-15,0 9 28 16,0 7-4-16,0 1-18 15,-6 10-7-15,-9 3-19 16,6 2-4-16,-9 0-5 0,3 0-3 16,-3 16 3-16,15 0 1 15,-3 4-3-15,6-5-1 16,0 5-5-16,0-8 2 16,6 5-1-16,9-5 7 15,-3 0 2-15,-3 2 3 16,15-6-1-16,-6 4 1 15,3 0 0-15,-3-3 0 16,4 3 1-16,-7-4 3 16,6-2 2-16,-6 0-2 15,-9-6 7-15,0 0-1 16,0 0 2-16,-3 0 9 16,9-8-8-16,-6-16-6 15,0-5-7-15,0-3-9 16,-3-3 3-16,-3 3 6 0,0 8-7 15,0 3 6-15,0 6-1 16,-3 10 2-16,-3 3-6 16,-6 2-6-16,0 0-2 15,9 0-5-15,-3 13 6 16,6 2-2-16,0-3-1 16,0 0 2-16,21-3 7 15,-9-1 2-15,6-2 4 16,0 0 1-16,-3 0 0 15,-3 0 0-15,4 2 1 16,-4 4 7-16,-6 0 1 16,9-6 3-16,-3 5 1 0,-9-5-3 15,6 0-2-15,-3-3 0 16,0-3-2-16,0 0 1 16,9 0-4-16,-9 0 3 15,3-17-6-15,9 2-5 16,-12-3-1-16,0 4 4 15,-6 10 2-15,0 2 16 16,0 2 4-16,0 0-10 16,0 0-10-16,0 6 0 15,3 8 0-15,6 4 0 16,-3-6 1-16,7-3-1 16,2-7-1-16,-3-2 1 15,9 0 0-15,-6-8 0 0,3-19-10 16,-9-2 2-1,-9 0 1-15,0 0 5 0,0-1 2 16,-9 7 13-16,-18 5 4 16,0 7-7-16,0 5-2 15,-4 6-5-15,19 0-3 16,-9 0-3-16,15 2-6 16,6 7 1-16,0 1 0 15,0-4-3-15,9-4-2 16,21 1 6-16,-2-3 4 15,2 0-2-15,-3-11 4 16,6-14 1-16,-9-1-13 16,3 0 1-16,-5-1 12 0,-10 5 3 15,-12 1 19 1,0 6 5-16,0 6-1 0,0 3-13 16,-22 6-11-16,10 0-2 15,-3 0 0-15,3 0-5 16,6 13-3-16,6-5-8 15,0 6-1-15,0-4-7 16,18-2 7-16,3 0 7 16,1 3 10-16,-10-4 0 15,0 2 0-15,3 7 6 16,-6-2 11-16,6 0 1 16,-3 4-9-16,9-1-3 0,-3-1 1 15,6-8-4 1,13-2-3-16,2-6-20 0,0 0-61 15,-9-9-560-15</inkml:trace>
  <inkml:trace contextRef="#ctx0" brushRef="#br0" timeOffset="57491.03">7384 6982 2396 0,'9'-2'603'0,"-3"-5"-434"16,0-1-12-16,0-1-57 15,0 7-1-15,-6-5-17 0,9 1-33 16,-9 0-15-16,6 0-10 15,-6 0-10-15,0 4 3 16,0 2-5-16,0-3-1 16,0 3-11-16,-6 0-1 15,-15 0-3-15,-3 0-14 16,-16 9 3-16,-8 18 4 16,6 7 10-16,-6 11 1 15,11 1-2-15,10 1 1 16,0 2 0-16,15-1 1 15,6 1 0-15,6-5 0 16,6 4-3-16,21-8 0 16,3 0 3-16,10 5 0 15,5-4 0-15,-6-3 2 16,0 3-2-16,-6-4 0 0,-11 5 0 16,-13-1 0-16,0 6 0 15,-9-1 1-15,0 7-1 16,-18-4 3-16,-10 4-1 15,1-9-2-15,-6 0 2 16,9-6-2-16,-6-6 1 16,21-7-2-16,-3-9 2 15,3 0-2-15,3-8-2 16,6-2-7-16,0 0 0 16,0 5 1-16,15 6 4 0,3 3 5 15,3 13 0 1,-9 8 0-16,6 9 1 0,-12 11-1 15,-6 19 0-15,0 7 2 16,-6 16-1-16,-24 6 3 16,-3 10 3-16,-10 5 0 15,10-2 2-15,18-4 5 16,0-8-5-16,15-6-1 16,0-15-6-16,27-4 0 15,9-8-2-15,19-13 0 16,8-9 0-16,10-5-7 15,26-12-23-15,-20-12-66 16,-10-13-245-16</inkml:trace>
  <inkml:trace contextRef="#ctx0" brushRef="#br0" timeOffset="59190.98">8141 7705 2892 0,'0'0'314'16,"0"0"-126"-16,0 0-108 15,0 0-28-15,0 4-17 16,0-4-20-16,0 0-5 16,0 2-1-16,0-2 3 15,0 0 6-15,0 0 1 16,18 3 2-16,3-3 2 16,13 0 5-16,5 0-12 15,12 0-2-15,0 0-4 16,16 0 0-16,2-9-7 0,4 0 3 15,5 3-3 1,7 0 3-16,-1 0-5 0,7 0-1 16,5 1 0-16,-2-1 2 15,-4 6-1-15,-2-5-1 16,3-1 0-16,-1 2 3 16,13-4 1-16,-13 2-4 15,1 0 4-15,-1-3-1 16,1 1-1-16,2 2-1 15,-2 0-1-15,0 3 0 16,-1-3 1-16,1-3 2 16,-1 3-3-16,7-2 0 15,2-1 0-15,7 1 1 16,-6-2-2-16,8 4 1 16,-11 1 0-16,-4-1 0 0,10 1 0 15,-6-1 0 1,-1 0 0-16,-5 2 0 0,-1 4 1 15,-2-5-1-15,-4 5 0 16,-5-4 0-16,-4 2 0 16,-11-2 1-16,5 2-1 15,-18-2 0-15,1 2 2 16,-10-4-2-16,12 4 2 16,-9-2 2-16,1 2-4 15,2-4 2-15,3 0 3 16,1-1-3-16,8 0 2 15,0 1 0-15,1-3-1 16,2 3-1-16,-9 0-1 16,7 0 0-16,-16 2-1 0,3 4 0 15,1-2-1-15,-7 2 1 16,6-4 0-16,-9 4 0 16,7 0 0-16,-4-2 0 15,0 2 0-15,3-2 1 16,-8 2 1-16,14-4-1 15,-21 4-1-15,6 0 0 16,-2 0 1-16,2 0-1 16,3 0 0-16,0 0 1 15,-9 0 2-15,7 0-3 16,5 0 0-16,-3 0 3 16,-6-2-3-16,7 2 3 0,-1 0-2 15,-6-4 2 1,-3 4-3-16,-3-2 0 0,7-2 0 15,-1 1 0 1,-3 3 2-16,3-6-2 0,3 5 0 16,1-5 0-16,-16 1 2 15,6 0-1-15,3 2-2 16,-18-3 1-16,-6 6-3 16,0 0-7-16,-12-6-14 15,-18 4-43-15,-9-8-233 16</inkml:trace>
  <inkml:trace contextRef="#ctx0" brushRef="#br0" timeOffset="65673.28">24349 7661 2672 0,'0'0'489'0,"0"0"-376"16,0 0-23-16,0 0-27 15,0 0 4-15,0 0-7 16,0 0-13-16,0 0-5 15,0 0-11-15,0 0-5 0,0 0-11 16,0 0-5-16,0 0 0 16,0 0-10-16,0 0 7 15,0 3-5-15,0-3-2 16,0 3 4-16,3 2 0 16,18 5 9-16,12 2 3 15,3-3-3-15,25 5-2 16,11-6-5-16,19 4-1 15,11 0 0-15,19-5 1 16,0-1 0-16,2 0-3 16,-11-2-3-16,-21 2 0 15,-19 0-4-15,-21-2-6 16,-42-2-15-16,-9-2-32 0,-27 0-134 0</inkml:trace>
  <inkml:trace contextRef="#ctx0" brushRef="#br0" timeOffset="66773.53">17015 8680 2481 0,'0'0'891'16,"0"0"-773"-16,0 0-18 15,0 0-38-15,0 0-9 0,0 0-24 16,0 0-12-16,0 0-7 16,6 0 2-1,9 0-2-15,15 0 0 0,18 0 1 16,16 0 1-16,5 0-6 16,22 0 0-16,-1 0-1 15,1 0-2 1,5 0 0-16,-14 0-3 0,-1 0 0 15,-17 0-2-15,-13 0-3 16,-9 0-6-16,-9 0-5 16,-6 0-8-16,7 0-35 15,-13-3-52-15,-12-3-329 0</inkml:trace>
  <inkml:trace contextRef="#ctx0" brushRef="#br0" timeOffset="73007.14">25010 7696 3282 0,'0'-2'126'0,"0"2"-61"16,0 0-4-16,0 0-3 16,0 0-14-16,0 0-25 15,0 0-9-15,0 0-4 16,-3 0-1-16,-12 9-2 15,-4 23 0-15,-8 15 12 16,-12 13 1-16,6 13-6 16,-12 13-4-16,5 10 3 15,1 5 0-15,-6 6-6 0,6-1 1 16,2-4-1-16,1-3 0 16,0-11-1-16,9-6 1 15,-6-8 2-15,5-5 1 16,1-5 0-16,-6-4 0 15,12-2-4-15,-6-14 6 16,0-4-6-16,8-7 4 16,7-7-1-16,-3-6-2 15,9 5 0-15,0-7-1 16,-9-2-1-16,15-4-1 16,-3 2 2-16,-6-4-2 15,9-7 1-15,0-3-1 16,0 0 0-16,-6 0 0 15,6 0-4-15,0 0-10 16,-12-18-23-16,12-9-65 0,-12-1-159 0</inkml:trace>
  <inkml:trace contextRef="#ctx0" brushRef="#br0" timeOffset="73347">24192 8923 3066 0,'0'-4'415'0,"0"4"-371"15,0 0-9-15,0 0-8 16,0 0 5-16,0 12-17 0,0 8 1 16,0 12 4-16,0 10 0 15,0 8 3-15,-6 3-6 16,0-1-4-16,-9 3-2 15,15-8-3-15,-6 0-2 16,0-8 0-16,6-7 0 16,0-6 1-16,0-9-1 15,0-5-1-15,0-6 0 16,0-6 3-16,12 0 2 16,15 0 3-16,12-18-2 15,6-2-6-15,4-6-5 16,14-3-4-16,15-16-21 15,-20 14-62-15,-13-1-446 0</inkml:trace>
  <inkml:trace contextRef="#ctx0" brushRef="#br0" timeOffset="75458.2">19326 11486 3185 0,'0'0'277'0,"0"0"-211"15,0 0-45-15,0 0 10 16,7 0 1-16,8 0-18 15,12 0-9-15,15 0-1 16,3 0 0-16,7 4 3 16,8-2-3-16,9 8 2 15,10-4-2-15,-4-2 4 16,16-4 2-16,2 0 3 0,7 0-2 16,-9 0-5-16,-1 0-4 15,-14 0 2-15,5 0-4 16,-2 0 0-16,-10 0 3 15,0 4-3-15,13-2 4 16,-4 4-4-16,-2-6 1 16,11 6 4-16,-2-2-2 15,-1 0 0-15,1 0-1 16,-7-2-2-16,-8 2 3 16,-4-2-3-16,-3 2 4 15,-2-4 2-15,2 0-1 16,7 0-2-16,-1 0 4 0,0 0-7 15,1 0 0-15,-1 0 1 16,1 0-1-16,-4 0 2 16,-2 0-2-16,-1 2 0 15,6 2 0-15,-11-4 1 16,-4 0 1-16,15 0 0 16,-2 0 4-16,-4 0-4 15,7 0 4-15,-4 0-3 16,12 0-1-16,-14 0-2 15,8 0 0-15,1 0 1 16,-10 0-1-16,10-4 1 16,-7 4-1-16,-9 0 1 15,4 0-1-15,-4 0 0 0,-9-2 4 16,10-2-2 0,-7 2-2-16,-9-2 2 0,6 2 1 15,-5-2 0-15,-1 0 2 16,-3 0 1-16,-3-2-1 15,-2 4 1-15,2-2-1 16,-15-2 0-16,12 2 1 16,-12-2 1-16,6 0-3 15,-5 2-1-15,-10-2 1 16,-9 3-2-16,6 3 1 16,-9-3-3-16,0 3 0 15,0-5-9-15,-12 0-21 16,-12-8-90-16</inkml:trace>
  <inkml:trace contextRef="#ctx0" brushRef="#br0" timeOffset="81028.86">13541 6291 3267 0,'0'-6'147'0,"0"5"-62"15,0-4-21-15,0 3-9 16,0 2-17-16,-9 0-26 16,9 0-9-16,-3 2-3 15,-9 25 0-15,-10 9 3 16,4 17 6-16,-21 4 2 15,0 8-7-15,-9 2-1 16,5 0-3-16,-8-4-15 16,18-11-8-16,0-2-36 15,11-16-26-15,4-16-303 0</inkml:trace>
  <inkml:trace contextRef="#ctx0" brushRef="#br0" timeOffset="81239.25">13040 6468 3372 0,'-6'-6'126'0,"6"2"-52"16,0 2-10-16,0 2-18 16,0 0-19-16,12 0-27 15,21 23 0-15,12 15 2 16,3 9-2-16,13 3 0 15,-4-1-10-15,31 16-31 0,-25-12-58 16,-6-13-301-16</inkml:trace>
  <inkml:trace contextRef="#ctx0" brushRef="#br0" timeOffset="172246.2">5615 10658 2849 0,'0'-3'418'0,"-6"0"-347"16,6 0-51-16,0 0 2 16,0-2 29-16,0 1 5 15,0 2-27-15,0-4-12 16,0 0 1-16,-6 3 10 16,0-6-1-16,-3-2-8 0,0 1-5 15,-15 2-1 1,-4-4-7-16,7 1 0 0,-6 5-6 15,-15 0 1-15,9 6-1 16,-10 0 1-16,-5 0-1 16,6 17-1-16,-9 13 1 15,-7 11 0-15,-2 8 0 16,15 1 0-16,-7 2 1 16,13 8 1-16,6-5-2 15,9 4 1-15,3 5 2 16,0-3-3-16,14 6 3 15,7 1-3-15,0-1 0 16,0 4 3-16,16-1 1 16,5-2-1-16,6-1-1 15,3-1 1-15,9-1-3 0,-3-1 0 16,4-1 0-16,5-5 0 16,3 3 1-16,-11-5-1 15,2 5 1-15,-6 1-1 16,-6 1 0-16,-12 6 0 15,3-2 0-15,-12 0 0 16,-6 3 0-16,0-3 1 16,-27 1 1-16,-6-1 2 15,-15-2 6-15,-1-4 0 16,-2 0 1-16,-3-11-2 16,8-2 1-16,10-14-1 15,0-4-2-15,18-8-3 16,12-9-1-16,-3-7-3 0,9-4-1 15,0-2-1 1,0 0-1-16,0 0 2 0,15 0 1 16,12 4 2-16,0 4 0 15,-6 6-1-15,13 6-1 16,-7 7 0-16,0 6-2 16,0 11 0-16,-3 5 2 15,-3 12 0-15,-9 10 0 16,1 11 3-16,-4 9 0 15,-3 2 0-15,0 10 0 16,-6 2-3-16,0 6 0 16,0 23 6-16,-6 28-2 0,-16 25-2 15,4 10 3 1,-3-16 0-16,6-17-3 0,6-23 6 16,3 1-2-16,-3-21-2 15,9-17-1-15,0-21 2 16,0-2-1-16,0 13 0 15,21 17 1-15,6 18-1 16,3-3-1-16,1-3-1 16,2 5-1-16,9-2-1 15,3 4 2-15,-5-10-2 16,5-7 0-16,-9-11 0 16,6-11 0-16,-2-14 0 15,-1-10 3-15,-9-8-3 16,0-12-4-16,3-13-8 15,25-34-19-15,-1 0-45 0,-6-34-143 16</inkml:trace>
  <inkml:trace contextRef="#ctx0" brushRef="#br0" timeOffset="180892.42">3475 12612 3421 0,'-6'5'161'0,"-3"-5"-113"16,3 1-36-16,6 5-11 15,-12 13 1-15,6 19-2 16,-12 20 0-16,-3 47 3 16,-19 53-3-16,-8 39 4 15,6 8 4-15,-6-30-3 16,14-49-3-16,13-50-1 15,-6-14-1-15,9 1 0 16,-9 2 0-16,6-10-15 16,3-31-52-16,3-17-96 15,2-7-1086-15</inkml:trace>
  <inkml:trace contextRef="#ctx0" brushRef="#br0" timeOffset="181214.28">2669 13090 3407 0,'0'-6'156'15,"0"1"-103"-15,0-1-25 0,0 2 2 16,0 4 12-1,0 0-10-15,0 0-19 0,6 0-10 16,21 13-3-16,25 25 0 16,44 29 6-16,55 39 6 15,33 25-2-15,-3-5-2 16,-33-28-5-16,-48-29 0 16,-37-20-3-16,10 1-2 15,11 5-14-15,16 1-15 16,-19-18-24-16,-20-19-104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30T09:58:02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226 252 6335 0 0,'0'0'571'0'0,"6"-6"-34"0"0,14-37 1311 0 0,-20 41-1164 0 0,9-9 99 0 0,-7 10-574 0 0,28-17 59 0 0,-26 15-262 0 0,0 0-1 0 0,1 0 1 0 0,-1 0 0 0 0,1 0-1 0 0,-1 1 1 0 0,1 0 0 0 0,0 0 0 0 0,0 1-1 0 0,0-1 1 0 0,1 1 0 0 0,5-1-1 0 0,8 0 8 0 0,-1-1 0 0 0,33-10-1 0 0,17-2 14 0 0,77 5-26 0 0,-22 4 0 0 0,-43-1 15 0 0,-45 6-3 0 0,-1-3 1 0 0,1 0-1 0 0,38-11 0 0 0,-49 7-12 0 0,1 2 0 0 0,0 1 0 0 0,0 1 0 0 0,35-2 0 0 0,-46 7 0 0 0,1 0 0 0 0,-1 1 0 0 0,0 0 0 0 0,0 1 0 0 0,19 6 0 0 0,-21-5 0 0 0,0-1 0 0 0,0-1 0 0 0,20 3 0 0 0,8 1 0 0 0,-10-4 60 0 0,-19-1-63 0 0,-7-1 36 0 0,0 0 0 0 0,1 0-1 0 0,-1 1 1 0 0,0 0 0 0 0,0 0 0 0 0,0 0 0 0 0,0 0 0 0 0,8 4-1 0 0,21 16 179 0 0,-22-17-200 0 0,-8-4-5 0 0,0 1 1 0 0,0-1-1 0 0,0 1 0 0 0,0 0 0 0 0,0 0 0 0 0,0 0 0 0 0,0 1 1 0 0,3 1-1 0 0,5 3 4 0 0,-8-3-18 0 0,0-1-1 0 0,1 0 0 0 0,-1 0 1 0 0,1 0-1 0 0,0 0 0 0 0,3 0 1 0 0,4 3-20 0 0,-9-4 21 0 0,0 0 1 0 0,-1 0-1 0 0,1 0 0 0 0,0 1 0 0 0,-1-1 0 0 0,1 0 0 0 0,-1 1 0 0 0,1-1 1 0 0,-1 1-1 0 0,2 2 0 0 0,0 1 8 0 0,1-1 0 0 0,0 1-1 0 0,9 7 1 0 0,-12-10-1 0 0,1-1 0 0 0,0 1 0 0 0,-1 0 0 0 0,1 0 0 0 0,-1 0 0 0 0,1 0 0 0 0,-1 0 0 0 0,2 5 0 0 0,0 0 0 0 0,1-1 0 0 0,-1 0 0 0 0,7 9 0 0 0,-7-10 16 0 0,-1 0-1 0 0,1 0 1 0 0,-1 1-1 0 0,-1-1 1 0 0,1 0-1 0 0,-1 1 1 0 0,0 0-1 0 0,0-1 1 0 0,-1 1-1 0 0,1-1 1 0 0,-2 11-1 0 0,1-6 111 0 0,1 0 0 0 0,2 15 0 0 0,-1-16-103 0 0,-1-6 20 0 0,3 4-22 0 0,-3-6-16 0 0,-1-1 1 0 0,1 1-1 0 0,-1-1 1 0 0,0 1-1 0 0,0-1 1 0 0,1 1-1 0 0,-1 0 1 0 0,0-1 0 0 0,0 1-1 0 0,0 0 1 0 0,0-1-1 0 0,0 1 1 0 0,0 0-1 0 0,0-1 1 0 0,0 1-1 0 0,0 0 1 0 0,0 0-1 0 0,0 1 13 0 0,0 0 110 0 0,0 1-58 0 0,-7 32 228 0 0,6-33-183 0 0,0 0 45 0 0,-8 9 188 0 0,0-1 0 0 0,-1 1 0 0 0,0-1 0 0 0,-1-1 0 0 0,-19 14 0 0 0,9-9 302 0 0,-1-1-1 0 0,-32 14 1 0 0,-39 19 382 0 0,-100 49-480 0 0,102-51-552 0 0,84-40 12 0 0,0 0 0 0 0,1 0 0 0 0,-10 7 1 0 0,-16 11 2 0 0,7-10 1 0 0,-1 0 0 0 0,0-2 0 0 0,-1 0 0 0 0,0-2 0 0 0,0-1 0 0 0,-1-2 0 0 0,-30 4 0 0 0,42-10-7 0 0,1 1-1 0 0,0-2 1 0 0,0 0-1 0 0,0-1 1 0 0,0 0-1 0 0,-15-6 1 0 0,-37-7 55 0 0,44 11-24 0 0,-30-11 0 0 0,19 6-44 0 0,23 5 4 0 0,0 1 0 0 0,0-1 0 0 0,0-1 0 0 0,-10-7 0 0 0,-21-10 0 0 0,-124-59 0 0 0,59 26 0 0 0,83 40 11 0 0,1-1-1 0 0,1-1 1 0 0,-36-38-1 0 0,54 51-32 0 0,-2-1 47 0 0,1 0 0 0 0,0-1 0 0 0,0 1-1 0 0,-6-12 1 0 0,10 15-29 0 0,-1 1 0 0 0,1-1 0 0 0,0 0-1 0 0,0 1 1 0 0,0-1 0 0 0,0 0 0 0 0,0 1 0 0 0,0-1 0 0 0,1 0-1 0 0,0 0 1 0 0,-1 0 0 0 0,1 0 0 0 0,0 0 0 0 0,1-4-1 0 0,-1-3 4 0 0,1 5-7 0 0,-1 0 1 0 0,1 0-1 0 0,0 0 0 0 0,0 0 0 0 0,0 0 0 0 0,1 0 1 0 0,0 0-1 0 0,0 1 0 0 0,3-6 0 0 0,4-6 14 0 0,14-17-1 0 0,-3 4-10 0 0,-8 11-4 0 0,1 0 0 0 0,0 1 0 0 0,2 0 0 0 0,0 1-1 0 0,1 0 1 0 0,1 1 0 0 0,0 1 0 0 0,0 1 0 0 0,2 1 0 0 0,0 0 0 0 0,0 1-1 0 0,1 1 1 0 0,32-11 0 0 0,-4 2-8 0 0,-26 11 2 0 0,0 0-1 0 0,32-8 0 0 0,-34 13 6 0 0,0 0 0 0 0,0 2 0 0 0,0 0 0 0 0,0 1 0 0 0,0 0 0 0 0,0 2-1 0 0,0 1 1 0 0,-1 0 0 0 0,1 1 0 0 0,-1 2 0 0 0,0 0 0 0 0,0 0 0 0 0,-1 2 0 0 0,1 0 0 0 0,-2 2 0 0 0,1 0-1 0 0,-2 0 1 0 0,24 20 0 0 0,-28-18 0 0 0,0 1-1 0 0,-1 0 1 0 0,0 1-1 0 0,-1 0 1 0 0,-1 0-1 0 0,9 18 1 0 0,20 30-50 0 0,6 10-86 0 0,-26-42-432 0 0,-9-13 211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6T03:45:22.391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4118 5666 3070 0,'0'0'13'0,"0"0"-13"15,0 1 146-15,9 4-103 16,12-4 42-16,21 6-14 16,13-1-11-16,-1 3-20 0,28-4-14 15,11 2-8-15,16 1 0 16,9 1 9-16,2-4-7 15,4 5-8-15,6-2-6 16,-13 1-2-16,-5-3-4 16,-12-3 0-16,-10 0 1 15,-14 0-1-15,-16-3 0 16,-18 0-10-16,-8 0-24 16,-19-6-21-16,-9-3-48 15,-6-8-836-15</inkml:trace>
  <inkml:trace contextRef="#ctx0" brushRef="#br0" timeOffset="379.2">5355 5587 3376 0,'0'0'112'0,"0"0"-86"15,19 0-19-15,8 2 7 16,6 2 19-16,-3 3-3 16,18 0-9-16,-5 5-8 15,5 0-8-15,-6-2 3 16,6 9-4-16,-8-6-3 0,-1 6-1 15,-6-2 0 1,-6 0 0-16,-9 2 1 0,-6-2-1 16,-12 0 6-16,0 4-4 15,-9 5 3-15,-27 7 7 16,-18 7 0-16,-16 7-7 16,-14-2-5-16,-28 4-28 15,31-13-91-15,11-16-606 0</inkml:trace>
  <inkml:trace contextRef="#ctx0" brushRef="#br0" timeOffset="7461.82">28936 4998 2223 0,'18'0'225'0,"4"0"-159"0,-4 12-66 16,9 8 0-16,-18 7-25 16,0 6 25-16,-9-2 15 15,0 6 10-15,0 2 82 16,-18 1 60-16,-15 3 0 15,5-3 17-15,4 4-57 16,-6 0-39-16,15-3-40 16,-6-1-15-16,9-2-7 15,3-3-4-15,3 2-3 16,6-2-9-16,0-3 2 16,0 0-2-16,0-1 3 0,6 2-3 15,9-4 3-15,-3 4 2 16,3-7-2-16,0-3 5 15,15-3-5-15,-6 5-3 16,4-11-3-16,-4 0-2 16,-6-6-1-16,3-2-2 15,-6-2-1-15,-9-4 3 16,0 2 0-16,-6-2 2 16,0 4-2-16,0-2 0 15,0 2-1-15,0 1 5 16,0 1-7-16,0 5-1 15,-6 10 2-15,0 9 7 16,-9 5-3-16,9 0 0 16,0 9-3-16,6 4-1 0,0 10 1 15,0 9-3-15,0 6 3 16,0 9-3-16,6 0 1 16,-6 0-1-1,6-6 1-15,-6-3-1 0,0-11 1 16,0-7 1-16,-21-11 0 15,-15-9-1-15,-19-7 1 16,-5-10-2-16,-6-11-9 16,-7-7-12-16,-17-41-34 15,20-15-80-15,16-6-1458 0</inkml:trace>
  <inkml:trace contextRef="#ctx0" brushRef="#br0" timeOffset="8207.41">28825 5085 2809 0,'0'-2'302'15,"0"-4"-122"-15,0-3-88 16,0 0-32-16,6 4-13 16,6-7-22-16,-6 0 1 15,9 4 4-15,0-2-7 0,9-1-5 16,0 2-5-1,3 7-3-15,1-4-2 0,-4 6-8 16,0 0 2-16,-3 0-2 16,0 8-31-16,-15 28-34 15,-6-5-58-15,0-5-387 0</inkml:trace>
  <inkml:trace contextRef="#ctx0" brushRef="#br0" timeOffset="10349.49">29682 5777 3106 0,'-27'17'145'0,"-1"15"-145"0,-5 1-8 16,18 10 8-16,3 5 1 16,12-11-1-16,0 1 0 15,0-9 0-15,24-5-29 16,3-18-30-16,10-6-62 15,-4-13 100-15,9-27 21 16,-12-19-88-16,3-11-217 16,-11-12-279-16,-16-12-344 15,-6-5 928-15,0-3 1075 16,-22-3-585-16,-8 7-112 16,3 12-40-16,0 19-239 15,9 16 4-15,3 23-44 16,9 17-18-16,0 11-29 0,-3 11-12 15,3 41-9-15,3 23 4 16,-3 25 5-16,6 11 0 16,0 1 0-16,0-7-12 15,6-17 6-15,18-19 2 16,9-16-13-16,0-22-26 16,0-20-12-16,7-11-10 15,-10-6 43-15,3-24 11 16,-6-2 10-16,-15 3 1 15,-3 8 6-15,-9 10 33 16,0 8 7-16,0 3-21 16,0 0-25-16,0 12-5 0,0 8 5 15,12 3 0-15,0 1 0 16,-3-7 0-16,10-5 0 16,-10-10-7-16,12-2-23 15,-15 0 9-15,9-20 15 16,-9-9-5-16,-6-3-5 15,0 6 6-15,0 5 10 16,-6 9 15-16,-15 6-6 16,-3 6-9-16,-4 0-28 15,-2 12-9-15,15 15-57 16,0-4-158-16,9-8-1485 0</inkml:trace>
  <inkml:trace contextRef="#ctx0" brushRef="#br0" timeOffset="10895.28">30119 5698 2647 0,'0'0'780'0,"0"0"-724"15,0 0-44-15,0 11-5 16,0 9 12-16,0 4-8 16,0 0-5-16,0-1-5 15,0 1-1-15,0-13-4 16,0-2-21-16,6-9-3 15,0 0 5-15,-3 0 23 16,16-18 1-16,-13-14-1 16,3 0 0-16,6-1 1 15,-3 2 5-15,3 11 6 16,-15 8 0-16,6 2 7 0,0 10-9 16,0 0-10-16,3 0-3 15,3 4-6-15,-3 8 1 16,9 2-2-16,0-2 0 15,-5-6 1-15,-1-1-3 16,9-2-12-16,-6-3 6 16,-3 0 11-16,6 0 7 15,-3 0 7-15,-6 3 7 16,12 3 4-16,-6-1-6 16,3 2-3-16,10-1-1 15,-10-6-3-15,9 0 2 16,-3 0 1-16,0-18-1 0,6-14-7 15,-18-6-7 1,1-4 4-16,-13 1 3 16,0 9 28-16,0 6 32 0,-13 11 2 15,-5 14-24-15,0 1-23 16,9 0-15-16,3 16 0 16,6 14-3-16,0 2-6 15,24 1-16-15,52-11-42 16,-1-13-32-16,-8-9-369 0</inkml:trace>
  <inkml:trace contextRef="#ctx0" brushRef="#br0" timeOffset="11663.1">31330 4892 3605 0,'-6'0'107'0,"0"0"-82"15,6 16-18-15,0 27-7 16,0 22 9-16,0 22 3 16,18 13-7-16,3 6-1 15,-3-11-4-15,0-11 0 16,-3-22-3-16,0-13-8 16,-9-23-11-16,6-17-9 15,-12-9 14-15,6-3 17 16,0-28 0-16,-6-7-5 0,0 1 5 15,0 7 0 1,0 10 3-16,0 14 2 0,0 6-5 16,0 0-21-16,0 12-4 15,0 11 17-15,0 7 4 16,0-2 0-16,-12-1 4 16,0-7-1-16,6-4 0 15,3-7 1-15,-3-9 0 16,6 2 4-16,0-2 0 15,0 0-4-15,0 0-1 16,9 0-26-16,15 0-8 16,7-2 20-16,2-13 7 15,3-4-1-15,12-9-7 0,-8-8-1 16,-10 1 12 0,-9-5 5-16,-9 5 21 0,-12 8 36 15,0 7 4-15,0 8-2 16,0 9-26-16,0 3-18 15,0 0-15-15,0 0-5 16,0 15-3-16,0 8 7 16,9 1-5-16,3-7-2 15,3-3-6-15,3-10-4 16,0-4 3-16,9-4 8 16,1-16 4-16,-10-9 2 15,3 5 1-15,-15 7 6 16,-3 5 19-16,-3 10-3 15,0 2-17-15,6 11-5 0,18 27-10 16,-6 15 9-16,9 12 1 16,-2 10 0-16,-4 2-2 15,-9-2-5-15,-12-4-1 16,0-10-4-16,-9-12-5 16,-15-7 17-16,-22-21 3 15,-2-15 8-15,-6-6-5 16,-1-10-6-16,-2-49-2 15,9 6-54-15,21 4-284 0</inkml:trace>
  <inkml:trace contextRef="#ctx0" brushRef="#br0" timeOffset="13130.14">30500 6578 3536 0,'-6'-11'146'0,"3"8"-112"0,-12 0-11 15,2 3-2-15,7 0-13 16,-6 23-8-16,-9 18-1 16,6 7 1-16,6 5 0 15,9-7-2-15,0-5 2 16,0-12-4-16,0-11-1 15,9-10-9-15,12-8-3 16,6 0 14-16,1-8 3 16,2-13 0-16,-3 3 0 15,0 1 0-15,-6 7-1 16,3 10-2-16,-6 0-1 16,4 22 4-16,-4 4 0 0,9 6 3 15,-9-3-1-15,9-5-2 16,-3-4 0-16,-3-13-6 15,-2-7-5-15,8 0 4 16,-15-33 6-16,9-8 1 16,-15-6-4-16,-6 1 4 15,0-1 14-15,-6 11 6 16,-15 7-5-16,0 15-2 16,12 4-13-16,-13 10 0 15,10 0-19-15,-3 6-9 16,9 14-17-16,6 4-29 15,0 1-30-15,0-15-57 16,21 0-9-16,4-10-257 16,8 0-54-16,-6-12 481 0,-6-7 118 15,3-1 416-15,-12 6-121 16,-6 6-241-16,3 4-81 16,-9 4-28-16,0 0-30 15,3 0-12-15,3 6-9 16,3 12-5-16,7-3-3 15,2 5 0-15,-6-6-4 16,-9 1 0-16,15-6-4 16,-18-3-1-16,6-4 2 15,-6-2 3-15,3 0 3 16,-3 0-2-16,9 0 2 16,-3 0 1-16,0 0-2 15,3-6-2-15,3-2-1 16,0 0 1-16,-3-4-4 0,15 0 2 15,-5-2-3 1,-1-1-3-16,-3 3 2 0,-9 2 0 16,9 6 1-16,-15 0 5 15,0 4-3-15,6 0 3 16,-6 0 0-16,6 0-3 16,0 8 3-16,-3 8 0 15,21-8 0-15,-15 5 1 16,12-7-1-16,-6-6-1 15,4 0 1-15,-4 0 0 16,3-6 0-16,-6-9 5 16,-3 3-1-16,-3 2 1 15,-6 8 0-15,0 2-2 0,0 0-3 16,0 0-11 0,3 14 6-16,12 1 4 0,-9 2 1 15,6-7-3-15,-3-7 1 16,3-3 2-16,-3 0 0 15,15-8 7-15,-5-19-3 16,2 3-4-16,-3 0 1 16,-3 8 2-16,-3 9-3 15,-6 7 0-15,6 0 0 16,3 35 0-16,3 17 0 16,0 14 3-16,-3 9-3 15,-2 8 0-15,-10-4 2 0,-3 0-2 16,0-10 0-1,0-12 0-15,-16-14 1 0,1-17 5 16,-3-17 9 0,3-9 7-16,-3-9-4 0,6-35-11 15,6-19-4-15,6-23-3 16,0-13-3-16,6-7-4 16,21 11-1-16,3 16 4 15,4 16-2-15,-4 22-6 16,12 18-2-16,-15 12 6 15,-6 11 3-15,3 0 0 16,-15 16-1-16,0 14-4 16,-9 5 7-16,0 10 3 0,0-5 0 15,0-1 0 1,-9-7 1-16,6-12-1 0,-3-5-9 16,-9-15-47-1,15 0-69-15,-9-18-538 0</inkml:trace>
  <inkml:trace contextRef="#ctx0" brushRef="#br0" timeOffset="13284.46">31837 6505 1285 0,'0'0'2202'0,"0"0"-2109"16,0 3-73-16,9 18 21 16,3 2-2-16,0 3-20 15,-9 0-12-15,3-2-7 16,3-4-15-16,-9-7-48 15,0-11-79-15,0-2-782 0</inkml:trace>
  <inkml:trace contextRef="#ctx0" brushRef="#br0" timeOffset="13425.39">31746 6139 3163 0,'0'-6'427'0,"0"-2"-384"16,0 2-16-16,0 3-7 15,0 3-20-15,0-3-24 16,6 3-127-16,6-3-2094 0</inkml:trace>
  <inkml:trace contextRef="#ctx0" brushRef="#br0" timeOffset="14062.67">32006 6008 3315 0,'0'0'391'0,"0"0"-354"16,0 11-29-16,0 15-4 16,6 22 7-16,15 22 13 15,-3 11-10-15,3 13-8 16,-6 0-3-16,0-9-3 16,-3-9 1-16,3-18-1 15,-2-10-5-15,2-16-1 16,-3-11-4-16,6-16-5 15,0-5 1-15,3 0 10 16,6-17 4-16,0-15 3 0,-12-9-3 16,10-1-2-16,-16 1 2 15,-9 6 1-15,0 11 9 16,0 7 2-16,0 11 1 16,-6 6-3-16,-6 0-5 15,6 0-4-15,-4 15-1 16,7 15-2-16,3 1 0 15,0 1-1-15,0-1-3 16,13-9-4-16,11-10-2 16,12-4 6-16,-6-8 5 15,9 0 1-15,4-26 2 16,-7-11 1-16,3-8-2 16,-12 1 1-16,-12 4 0 0,-6 7 3 15,-9 13 5-15,0 9-1 16,0 7-2-16,0 4-5 15,0 0-2-15,0 0-3 16,0 12-3-16,0 9 0 16,0-3 0-16,0 2 0 15,0-3 1-15,9-3 0 16,3-2 2-16,1 3 0 16,2-3 3-16,-3-3-1 15,0 2-2-15,-3 1-1 16,9-4 2-16,-9 8-1 15,21-8-2-15,-6 0-30 0,3-2-108 16,-8-6-394-16</inkml:trace>
  <inkml:trace contextRef="#ctx0" brushRef="#br0" timeOffset="17278.66">20380 3131 2752 0,'-6'0'315'0,"-3"0"-260"15,3-6-37-15,0 3 20 16,6 0 115-16,0 0-70 16,0 3-43-16,0 0-13 0,0 0 0 15,0 0-5 1,0 0-3-16,0 0-2 0,0 0 0 16,0 0-2-16,0 0 3 15,0 0-3-15,6 0-3 16,0 0-4-16,9 0-2 15,0 0 0-15,12 0-2 16,21 0-1-16,-5 0 0 16,11 6 2-16,6 0 2 15,7 3-2-15,8-4 0 16,10 5 1-16,14-8 0 16,1 4 2-16,18 0 9 15,26 0-10-15,25 3-7 0,28-4 2 16,5 7-2-1,-45-6 0-15,-36 0 1 0,-43-3 1 16,-6-1-2-16,7 3 0 16,-4-5 0-16,7 1 0 15,-25-1 3-15,-21 4 1 16,-5-4 4-16,-19 0 3 16,-12 0 0-16,0 0-4 15,0 0-7-15,-21-4-4 16,-4-10-45-16,-2-7-196 0</inkml:trace>
  <inkml:trace contextRef="#ctx0" brushRef="#br0" timeOffset="24912.44">12098 5932 3074 0,'0'0'204'16,"0"0"-142"-16,0 0-14 16,0 0-24-16,0 0 15 15,0 0-21-15,0 0-13 16,0 0 3-16,0 0 2 15,0 6 0-15,0 2-4 16,0 0 2-16,0 8 3 16,0 1-6-16,0-1 0 15,6 0 0-15,6 2-2 16,0-1 2-16,3-1-2 0,-9-2 2 16,6-5 0-16,6-4 6 15,-2 1 4-15,-4-3-2 16,9-3 0-16,-6 0 1 15,9 0-3-15,6 0-3 16,-3-3-5-16,7-8-1 16,2 2-2-16,0 1 3 15,-6-4-3-15,9 2 0 16,-5 7 0-16,2-3 0 16,-3 4 1-16,3 2-1 15,-6 0-3-15,4 0 3 16,-7 0-1-16,-6 6-2 15,3 5 1-15,0 7-1 0,-3-3-1 16,-9 2 0-16,-3 0 2 16,10 5 1-16,-10-8-1 15,0 0-1-15,-9-5 3 16,6 0 0-16,-6-4 0 16,0-5 0-16,0 0 4 15,0 0 1-15,0 0 1 16,0 0 5-16,0 0 0 15,0 0-2-15,0 0-4 16,0-8-3-16,0-4-1 16,0 3-1-16,0-2 4 15,15-4-4-15,-12-3-1 16,12 4 1-16,-3-3-1 16,9 5 1-16,-3-1-2 0,6 6-2 15,4-3 4-15,-1 7-2 16,9 3 1-16,6 0 0 15,-3 0-2-15,-2 0 3 16,17 0 0-16,-9 0-4 16,7 0-3-16,2 0 4 15,-3 0-2-15,0-8 2 16,-5-12-1-16,2-5 4 16,-18-3-1-16,3-8 1 15,-5-5-3-15,-16-2-6 16,-12-22-33-16,0 9-78 15,-6 13-926-15</inkml:trace>
  <inkml:trace contextRef="#ctx0" brushRef="#br0" timeOffset="38915.25">6300 5976 3124 0,'0'0'207'0,"0"0"-159"15,0 0-27-15,0 0-15 16,0 2 10-16,0 5-9 15,0-5-7-15,0 9 2 16,0-1 3-16,0 1 13 16,0-1-7-16,0-2 0 15,3 4 2-15,-3-3 4 16,9-1-1-16,-3 4-5 16,0-6-4-16,6 3 0 15,3 0 1-15,7-4 4 16,-4 1 4-16,0-3-4 0,9-3 1 15,0 0-2-15,-6 0-2 16,9 0-3-16,1 0-4 16,2 0 3-16,-3 0-5 15,12-6 0-15,-9 3 1 16,1 0 1-16,-1 3-1 16,3 0-1-16,-6 0 0 15,-3 6 0-15,7 6 0 16,-7 5 0-16,-6 1 0 15,3 5 0-15,-6-5-4 16,-3 2 2-16,-6 1 1 16,3-7-5-16,-6 4 2 15,0-10 4-15,-6 4-3 16,0-3 3-16,0-3-1 0,0-2 1 16,0-4 0-16,0 0 1 15,0 0 5-15,6 0 6 16,-6 0 6-16,0 0-4 15,3-15-2-15,7-3-6 16,-1 0-6-16,0 2 0 16,6-5 0-16,3 3-3 15,9 0 3-15,3 3-6 16,3 4-1-16,10 2-6 16,-4 7 4-16,6-2 1 15,6 4 0-15,1 0 1 16,8 0-7-16,4 0 0 15,-1 0 0-15,0 0 3 0,7 0-1 16,-7 0-5-16,-3 0 4 16,-11 0 4-16,-1-6 5 15,-3-8 4-15,-12-4 1 16,1-5 6-16,-10-3 8 16,0-3 3-16,0-8-4 15,-12-1-6-15,0 3-8 16,-6-11-13-16,-6 8-38 15,0 9-514-15</inkml:trace>
  <inkml:trace contextRef="#ctx0" brushRef="#br0" timeOffset="73783.36">23510 6921 1195 0,'0'2'1181'16,"0"4"-345"-16,0 0-638 15,0-2-124-15,0-2-24 16,12-2-22-16,21 0-13 15,0 3 2-15,18 3 1 16,13-2 0-16,8-2-4 0,13 3 0 16,5-1 0-16,-5-4-7 15,-1 0-5-15,-2 2-2 16,-7-2 0-16,-8 0-10 16,-10 0-6-16,-18 4-14 15,-12-4-9-15,-8 0-28 16,-19 0-44-16,0 0-32 15,-19 0-598-15</inkml:trace>
  <inkml:trace contextRef="#ctx0" brushRef="#br0" timeOffset="74048.42">23389 7144 2289 0,'0'8'286'0,"15"4"456"16,3-6-607-16,24-1-62 15,4-5-18-15,14 0-19 16,15 0-8-16,16 0-10 16,9 0-7-16,-7 0-1 15,13 0-9-15,-13 0-1 16,-20 0-19-16,-13 4-9 15,-6 2-23-15,-20-4-77 0,-31 2-472 16</inkml:trace>
  <inkml:trace contextRef="#ctx0" brushRef="#br0" timeOffset="121812.69">19924 5946 3381 0,'0'0'149'16,"0"0"-88"-16,0 0-16 16,0 0-12-16,6 0 1 0,12 0-15 15,15 0-9-15,19-2 2 16,20-4-1-16,10-4-1 16,20 1-3-16,1-2-2 15,15 0-3-15,-1 0 0 16,-8-8-2-16,-3 7 0 15,-28 4-16-15,-15 0-13 16,-35 8-21-16,-28 0-67 16,0 0-388-16</inkml:trace>
  <inkml:trace contextRef="#ctx0" brushRef="#br0" timeOffset="145252.1">22025 8113 2781 0,'0'0'197'0,"0"0"-27"16,0-4-23-16,0 4-61 16,0-2-60-16,0 2-11 15,0 0-3-15,0 0 12 0,0 0 11 16,0 0 47 0,0 0-36-16,0 0-15 0,0 0-11 15,0 0-2-15,0 0-4 16,0 0-5-16,0 0-5 15,15 0-1-15,-3 0-2 16,6 0 3-16,12 0-2 16,3 0-1-16,10 0 1 15,-4 0-1-15,-3 0-1 16,6 0 0-16,-2 0 0 16,-10 0 1-16,-3 6-1 15,0-6 0-15,-15 2 1 16,0 0-1-16,0-2 0 15,-12 3 0-15,9-3 0 16,-9 3 0-16,0-3 0 16,0 4 1-16,0-4 1 0,0 2 3 15,0 2-3 1,0 2-1-16,0 2-1 0,0 12 0 16,0 6 0-16,0 8 1 15,0 5 3-15,0 6-4 16,0 8 4-16,0 2-3 15,3 5-1-15,-3 4 1 16,9-1 1-16,-9 8-2 16,0-4 3-16,6 0-2 15,-6-1 2-15,0-2-1 16,0-3-2-16,0-2 2 16,0-7 0-16,0 3 0 15,0-5 1-15,0 0-1 16,0-5 1-16,0 1 1 15,0-5 0-15,0-9-2 0,0 3-1 16,0-3 1-16,0-3-2 16,0-3 3-16,0 1 0 15,6-7-3-15,-6 5 0 16,4-3 0-16,-4-2 1 16,0 2 2-16,0-6-1 15,0 0-2-15,12-1 2 16,-12-4 0-16,0-6-2 15,0 5 1-15,0-5-1 16,0 5 0-16,0-8 3 16,6 2 0-16,-6-3-3 0,0-1 4 15,0 0-1-15,0 0 0 16,0 0 0-16,0 0 2 16,0 0-1-16,0 0-1 15,0 0 0-15,0 0-1 16,0 0-2-16,0 0 1 15,0 0 1-15,0 0-2 16,0 0 0-16,-22 0 1 16,-2 4 1-16,-15 5-1 15,-15-1-1-15,-4 1 0 16,-20-6-7-16,6-3-14 16,-25 0-29-16,15-17-82 15,25-12-534-15</inkml:trace>
  <inkml:trace contextRef="#ctx0" brushRef="#br0" timeOffset="148311.31">17476 8473 3252 0,'0'0'179'0,"0"0"-122"15,0 0-17-15,9 0 5 16,16-10-7-16,8-1-20 16,12-4-5-16,3 4 2 15,22-2 0-15,-7 5-5 16,10 3-2-16,-10 0-8 15,9 3-5-15,-11 2-27 16,-4 0-44-16,-12 0-84 16,-17 0-1306-16</inkml:trace>
  <inkml:trace contextRef="#ctx0" brushRef="#br0" timeOffset="148568.47">17446 8669 3393 0,'0'0'117'16,"0"0"-88"-16,0 0-11 16,0 0 46-16,9 0-21 15,24 0-22-15,16 0 3 16,8 0-8-16,12-6-8 15,22-6-8-15,-3-7-1 16,23-7-27-16,-26 5-78 0,-16-1-692 0</inkml:trace>
  <inkml:trace contextRef="#ctx0" brushRef="#br0" timeOffset="150686.81">18940 8088 3247 0,'0'-2'214'0,"0"-2"-163"15,0 3-13 1,0 1 5-16,0 0-4 0,0 0-22 16,0 28-14-16,0 17 0 15,12 19 7-15,-12 23-2 16,0 19 0-16,0 14 3 15,0 6 0-15,-3 5-4 16,-21-3-1-16,-3 1-2 16,6-6-2-16,0-11 3 15,0-5 2-15,2-13-4 16,10-12-1-16,0-12-1 16,9-8 3-16,0-12-4 15,0-11 0-15,-6-13 0 16,6-9-6-16,0-5-7 15,-6-6-17-15,6-6-8 0,-15-6-20 16,-3-15-62-16,6-12-1805 16</inkml:trace>
  <inkml:trace contextRef="#ctx0" brushRef="#br0" timeOffset="151022.84">18617 9387 3336 0,'0'0'170'0,"0"0"-136"0,0 13-26 16,0 7 7-16,0 9 33 15,9 9-11-15,12 7-15 16,-6 10 4-16,4-3-9 15,2 2-6-15,-6-2-2 16,9-12-4-16,-12 2-1 16,-6-12-2-16,6-10 1 15,-6-9-3-15,3-8 3 16,-3-3 6-16,6 0 8 16,16-18 3-16,5-19-13 15,0-10-7-15,21-30-24 16,1 13-49-16,-19 5-157 0</inkml:trace>
  <inkml:trace contextRef="#ctx0" brushRef="#br0" timeOffset="152863">19299 8788 3415 0,'0'3'114'0,"0"5"-87"16,0 10-21-1,0 8 7-15,0 13 26 0,0 2-15 16,0 8-14-16,0-5-6 16,0 7-2-16,0-11-1 15,0-5-1-15,6-2-35 16,-6-17-21-16,0-4-65 16,0-8-507-16</inkml:trace>
  <inkml:trace contextRef="#ctx0" brushRef="#br0" timeOffset="153051.18">19034 9028 3267 0,'0'-3'231'0,"0"3"-174"16,0 0-21-16,0 0-3 0,6 0-3 16,12 0-10-16,15 0-2 15,0 0-4-15,10 0-8 16,11 0-6-16,18 0-6 15,-8-3-46-15,-13-9-113 0</inkml:trace>
  <inkml:trace contextRef="#ctx0" brushRef="#br0" timeOffset="153444.2">19749 8744 3348 0,'0'0'263'15,"0"0"-230"-15,0 0-20 16,0 0-10-16,0 18 2 15,-6 8 7-15,-3 10-5 16,3 4-2-16,0 5-1 16,-9-8-3-16,3-1 1 15,6-10-2-15,6-6 5 16,0-5-3-16,0-7 4 16,0-2 0-16,0-6 2 0,0 4 0 15,18-4 0-15,9 0 4 16,3 0-7-16,12 0-5 15,-2 0 0-15,2-10-24 16,6-1-36-16,-3-4-54 16,-11 4-261-16</inkml:trace>
  <inkml:trace contextRef="#ctx0" brushRef="#br0" timeOffset="153649.56">19903 8888 3444 0,'0'0'142'16,"0"0"-109"-16,0 5-16 15,0 12 1-15,0 10 13 16,0 8-10-16,0 9-11 16,12 9-6-16,-12-4-4 15,9 22-9-15,-3-19-56 16,0-13-113-16</inkml:trace>
  <inkml:trace contextRef="#ctx0" brushRef="#br0" timeOffset="156968.12">10586 11082 3168 0,'0'0'278'16,"0"0"-219"-16,0 0-37 0,0 0-5 16,0 0 14-1,0 3-11-15,0 4-17 16,0 5-3-16,6-5 3 0,-6 6 1 16,9 2 1-16,-3-4 3 15,-6 4-1-15,6-7 0 16,0 3 1-16,-3 2-1 15,-3-5-2-15,12 1-1 16,-6 0-1-16,0-3 2 16,-3 0 2-16,6-3 1 15,3-1 3-15,0 2 5 16,10-2-4-16,-1 2-2 16,3-3-4-16,9-1-2 0,6 5 1 15,1-5-5-15,11 1 3 16,0-1-3-16,10 4 3 15,-4-4-3-15,15 3 0 16,-2-3 2-16,2 3-2 16,4-3 0-16,5 3 0 15,10-3 1-15,-7 0-1 16,10 0 0-16,-10 0 0 16,1 0 0-16,-4 0 1 15,-8 0-1-15,-7 0 0 16,-3 0 0-16,-2-3 0 15,2 3 0-15,-2 0 1 16,-1 0 0-16,15 0 8 16,-8-3 5-16,-10 3-7 0,0 0-7 15,4-7 4 1,-19 6 1-16,0-5-2 0,-8 0 0 16,-10-3 2-16,0 5 1 15,-9-2 2-15,-3-1 3 16,-3-2 1-16,-3-1-2 15,0-6-3-15,0-5-3 16,-6-7-4-16,3-2-6 16,6-35-13-16,-9 12-31 15,0 0-152-15</inkml:trace>
  <inkml:trace contextRef="#ctx0" brushRef="#br0" timeOffset="157818.34">11322 9607 3453 0,'-9'19'98'0,"6"1"-82"16,-3 14-12-16,-3 8 2 15,9 4 17-15,0 4-13 0,0-3-7 16,0-6 1-16,0-6-3 16,0-15 3-16,0-2-1 15,0-14 0-15,0-4 2 16,0 0 5-16,0-19 9 15,0-19-19-15,0-11-7 16,0-16 1-16,0-8 3 16,0 0 2-16,9 6 1 15,0 15 1-15,0 10 6 16,3 18-2-16,-6 16-5 16,16 8 0-16,-4 0-2 15,3 23-2-15,9 18 3 16,-3 11 1-16,3 5-3 0,4 2 0 15,-7-7-11 1,3 9-12-16,-6-20-35 0,-15-15-137 0</inkml:trace>
  <inkml:trace contextRef="#ctx0" brushRef="#br0" timeOffset="157985.51">11280 9827 3391 0,'0'0'178'16,"0"0"-127"-16,0 0-27 16,24-3-12-16,6-6 10 15,7-2-10-15,11-8-12 0,18-13-17 16,-8 1-100-16,-13-1-564 16</inkml:trace>
  <inkml:trace contextRef="#ctx0" brushRef="#br0" timeOffset="158432.21">11938 9207 3421 0,'0'-6'122'0,"-3"6"-63"16,3-4-28-16,-6 3-8 16,-12 1-4-16,9 0-13 15,-3 0-6-15,-9 0 0 16,-4 11-1-16,1 0 1 16,9 6 1-16,-6-2 0 15,9-3 2-15,12 0-2 16,-9 0-1-16,9-1 0 15,0 5-1-15,0 4 1 16,0 0 1-16,15 7 0 16,-3 1-1-16,3 11 0 15,0 1 1-15,9 5-1 16,-5 4 1-16,-4-3-1 16,9 7 1-16,3-8-1 15,-12-7 0-15,21-6-5 0,-3-9-8 16,-2-5-12-16,2-13-21 15,6-5-23-15,-6-14-139 16,-9-9-2210-16</inkml:trace>
  <inkml:trace contextRef="#ctx0" brushRef="#br0" timeOffset="158628.9">12173 9374 2512 0,'-6'0'973'0,"6"0"-916"16,-6 12-38-16,6 19 1 0,0 13 24 16,0 3-14-16,18 5-16 15,4-5-6-15,-1-2-3 16,-3-7-5-16,9-9-2 16,-15-15-53-16,6-2-56 15,-3-12-537-15</inkml:trace>
  <inkml:trace contextRef="#ctx0" brushRef="#br0" timeOffset="159034.34">12119 9062 3490 0,'0'0'116'0,"0"-1"-70"15,0-5-27-15,30 0-7 16,0 0 2-16,19-6-9 16,2 0-2-16,-6 3-1 15,1-2-2-15,-7 1 1 16,-12 4-1-16,-12 5 2 16,-6 1 10-16,-9 0 5 15,0 0 3-15,0 0-5 16,0 0-5-16,0 0-5 15,15 23-3-15,-3 12 2 16,6 12 3-16,10 11 0 0,8 10-1 16,-3 7-1-16,9 5-1 15,-2-7-2-15,-4-3-2 16,-9-8 3-16,0-8-3 16,-24-1-4-16,-3-6-5 15,-18-2-13-15,-73 4-19 16,1-11-74-16,-10-14-765 0</inkml:trace>
  <inkml:trace contextRef="#ctx0" brushRef="#br0" timeOffset="161168.26">10990 9632 2580 0,'0'0'744'15,"0"0"-666"-15,0 0-1 16,0 0-14-16,0 0 10 16,0-11-32-16,0 0-18 15,0-4-3-15,0 1-5 16,0-4-1-16,0 2 1 15,-9-5-3-15,6-3-6 16,-12-2-2-16,3-3-1 16,-6-4-3-16,-3-1 0 15,-3 1-2-15,-9-1 2 16,-1 1-2-16,-14 3-1 16,6 2 1-16,-10 3 0 15,-14 3 1-15,3 7 1 0,-4 4 0 16,-2 4-1-16,2 5 1 15,1 2-1-15,-6 0 1 16,5 0 0-16,7 0 0 16,0 5-1-16,-7 10 1 15,-2 5-2-15,-7 7 0 16,13 1-1-16,-1 7 1 16,-2-3 2-16,9 7 0 15,-4 0-1-15,13-2 1 16,0 7-1-16,3 0 1 15,-10 9 0-15,-5 2 0 0,12 0 0 16,2-1-1-16,1-2 1 16,0-5 0-16,12 0 0 15,5-9 0-15,1-3 0 16,9-9 0-16,6-6 0 16,0-4 0-16,6-8 0 15,6-6-10-15,0-2-22 16,-12 0-39-16,12 0-25 15,0-14-250-15</inkml:trace>
  <inkml:trace contextRef="#ctx0" brushRef="#br0" timeOffset="161536.04">8853 9700 3307 0,'0'5'155'15,"0"-5"-95"-15,0 0-22 16,0 0 3-16,0 0-1 16,0 1-26-16,0 10-8 15,0-3-4-15,0 12 1 16,-3 7 3-16,-3 11 5 15,6 5 1-15,-6 7-7 16,-6-1 0-16,12 2-1 0,0-10 2 16,0-3-2-1,0-3 0-15,12-9 3 0,-6-3-3 16,3-8 1-16,13-3-1 16,5-7 2-16,6-5 2 15,12 0 0-15,22-22-7 16,35-34-1-16,-8 6-35 15,2-7-149-15</inkml:trace>
  <inkml:trace contextRef="#ctx0" brushRef="#br0" timeOffset="169102.67">10794 12984 3519 0,'0'0'130'0,"0"0"-107"15,0 0-19-15,15 0-2 16,24 0 10-16,13 0-2 15,20-2-5-15,13-6-1 16,11-2 0-16,1-2 5 16,9 2-6-16,-16-6-3 15,-5 1-8-15,-4-2-15 16,-27-1-66-16,-17 6-234 0</inkml:trace>
  <inkml:trace contextRef="#ctx0" brushRef="#br0" timeOffset="170435.05">10755 11317 3110 0,'0'0'225'0,"0"0"-118"15,0 0-24-15,0 0-11 0,0 0-21 16,0 0-22-16,0 0-10 16,0 0-1-16,0 0-8 15,0 2-4-15,9 8-1 16,-9-2-5-16,6 13 0 16,-3 7 6-16,12 11 1 15,-9 6 0-15,9 7-2 16,-3-4-2-16,-3 6-1 15,16-1-2-15,-16-7 3 16,6 4-3-16,-3-8 0 16,3 0 1-16,-3-4-1 15,3-1 0-15,-9-11 0 0,0-10 1 16,-6 3-1 0,6-7 0-16,-6-10 0 0,3 1 2 15,-3 0-1-15,0-3-1 16,0 0 0-16,0 0 3 15,0 0-3-15,0 0 0 16,0 0 2-16,0 0-2 16,0 0 0-16,0 0 3 15,0 0-3-15,0 0 3 16,0 0 2-16,0 0-2 16,0-14-1-16,0-6 1 15,0-7-1-15,0-5-2 16,9 0 0-16,0-7 0 0,-3 7 0 15,6-1-1 1,0 4-2-16,10 6 0 0,-10 6 1 16,9 2-2-16,-9 6-1 15,0 9-4-15,3 0 0 16,-3 0 2-16,6 20 3 16,-3 4 2-16,3 5 2 15,-6 3-1-15,7 3 1 16,-4 1 0-16,0-2-1 15,-12-1-4-15,6-4-23 16,-3-8-57-16,0-9-297 0</inkml:trace>
  <inkml:trace contextRef="#ctx0" brushRef="#br0" timeOffset="175067.58">8413 12915 3343 0,'0'0'166'0,"0"0"-80"15,0 0-33-15,-9 0 0 16,9 0-15-16,0 0-16 15,0 0-7-15,0 0-6 0,0 0 1 16,0 0-4 0,0 0-2-16,9 2-2 0,6-2-2 15,18 3 4-15,18 0 4 16,19-3 0-16,20 0-3 16,10 0 2-16,9-12-4 15,-4-2 0-15,1 0-2 16,-16-1-1-16,-11 0-4 15,-22 6-3-15,-17-5-10 16,-13 2-34-16,-27 0-132 0</inkml:trace>
  <inkml:trace contextRef="#ctx0" brushRef="#br0" timeOffset="189899.36">18850 12915 3253 0,'0'0'252'16,"0"0"-204"-16,33 0-45 15,6 2 3-15,33 1 14 16,31-3 15-16,57 0-8 16,63 0-5-16,19 0 11 15,-16-5-7-15,-42 1-11 16,-60 4-12-16,-48 0-3 16,-4 0-14-16,0 0-9 15,-2 0-9-15,5 0-37 16,-32 0-39-16,-13 0-315 0</inkml:trace>
  <inkml:trace contextRef="#ctx0" brushRef="#br0" timeOffset="190170.7">20419 12657 3424 0,'-6'-2'186'16,"6"2"-146"-16,0 0-19 15,0 0-7-15,0 0 2 16,30 5-3-16,12 16 4 16,16 1 1-16,-1 5-12 15,4 0-2-15,-4-1-4 16,0 3 0-16,-21-5 0 16,-5-7-4-16,-19 4 0 0,-12-4-2 15,-18 7 2-15,-43 4 3 16,-20 11-3-16,-76 16-30 15,12-4-51-15,9-13-174 0</inkml:trace>
  <inkml:trace contextRef="#ctx0" brushRef="#br0" timeOffset="191300.46">17229 12466 2756 0,'0'-8'619'16,"0"2"-544"-16,0-2-9 15,0-2-8-15,0 2-4 16,0 5-27-16,0-3-15 16,-15 0-5-16,6 3-1 15,-12 0 1-15,-7 3-7 0,-2 0-1 16,-3 9-1-16,6 11 1 16,-3 1 1-16,15 5-5 15,9-2-1-15,6-1-3 16,0 3-1-16,21 0-2 15,18 5 5-15,6-3 2 16,7 2 5-16,-4 3 0 16,0-2 0-16,-3-1 0 15,-11-2 0-15,-7-1-7 16,-21-3-2-16,-6-4-1 16,0-3-5-16,-33 1 11 15,-10 0-3-15,-5-7-20 16,-9-11-1-16,-16 0-20 15,13-26-90-15,24-6-493 0</inkml:trace>
  <inkml:trace contextRef="#ctx0" brushRef="#br0" timeOffset="191559.58">17075 12232 3227 0,'0'-3'248'0,"0"0"-192"16,0 2-28-16,0-4-4 15,0 5-4-15,0 0-14 16,6 31-3-16,9 16 2 0,3 16 14 16,6 22-2-16,-6 8-3 15,4 7-6-15,-1-3-3 16,-6-12-2-16,9-9-3 15,-15-18-8-15,6-11-37 16,-3-17-41-16,-6-21-382 0</inkml:trace>
  <inkml:trace contextRef="#ctx0" brushRef="#br0" timeOffset="192219.22">17561 12702 3422 0,'0'0'186'0,"0"0"-147"16,0 0-25-16,18-5-14 15,3-6 8-15,12 0-3 16,-3 1-5-16,1 2-5 16,-7 8-12-16,-3 0-7 15,-15 0 0-15,-6 0 1 16,0 8 4-16,0 11 2 0,0 7 12 15,-18-3 5 1,9 7 0-16,-3-4 4 0,12-3-1 16,0 1 1-16,0-7-1 15,6 0-1-15,9-4 2 16,9 1 1-16,3-2-2 16,-3-1-2-16,-12 0 6 15,3 0-1-15,-8-1-2 16,-7 2-1-16,0-2-2 15,0 4-1-15,-22 4 3 16,-5-2-3-16,-9-1-10 16,3 1-12-16,-6-14-18 15,14-2-58-15,7 0-567 0</inkml:trace>
  <inkml:trace contextRef="#ctx0" brushRef="#br0" timeOffset="192459.5">18029 12426 3433 0,'0'0'106'15,"0"12"-80"-15,9 14-5 16,-3 6 27-16,0 11-17 15,-3 4-19-15,3-3-8 16,12 3-4-16,-18-8-6 16,6-7-34-16,-6-9-33 0,0-11-78 15,0-9-700-15</inkml:trace>
  <inkml:trace contextRef="#ctx0" brushRef="#br0" timeOffset="192609.45">17953 12606 3346 0,'0'-2'133'16,"0"-4"-86"-16,12-2-24 16,9-2 26-16,10 0-15 15,5-6-23-15,6 6-11 16,18-9-19-16,-23 7-62 16,2 1-352-16</inkml:trace>
  <inkml:trace contextRef="#ctx0" brushRef="#br0" timeOffset="193535.12">18675 12206 3403 0,'0'-8'169'0,"0"-2"-98"16,-6-4-21-16,-1 6-22 15,-8-5-12-15,9 5-9 16,-12 3-5-16,3 1-2 0,-9 4 0 16,3 0-3-16,3 4 0 15,-3 12 2-15,0 2-1 16,11 2 0-16,1 0-2 15,0 1-11-15,9 5-3 16,0 0 8-16,25 5 3 16,-1 1 4-16,15 3 3 15,-3 0 0-15,12 0 0 16,-11 3 0-16,-4-3 1 16,-9-3-1-16,-12-6 1 15,-12 0 1-15,0-1-2 16,-9-5 0-16,-18 0 5 0,-9-6-3 15,-4 2-2-15,-2-13 4 16,12-3-1-16,12-13 0 16,3-21 5-16,15-18-1 15,0-10-3-15,27-9-4 16,9-2-4-16,18 6-12 16,1 12-7-16,-10 4-1 15,-12 17-5-15,-15 4-4 16,-18 13-10-16,0 8-44 15,-18 7-482-15</inkml:trace>
  <inkml:trace contextRef="#ctx0" brushRef="#br0" timeOffset="198585.07">10411 14773 3132 0,'0'-4'228'15,"0"-1"-160"-15,0 2-25 0,0 1 0 16,0 2-3 0,0 0-19-16,0 0-10 0,0 0 3 15,3 0 4-15,9 0-3 16,-12 5-3-16,6 6-3 15,0 5 1-15,-3 1-2 16,12 7 1-16,-9-4-2 16,6 3-1-16,3 1 0 15,6-6-2-15,-8-4 0 16,5-6-2-16,-3 1 1 16,-6-3 0-16,6-2 2 15,-3-4 1-15,3 0 1 0,-3 0 3 16,9 0 1-1,-3 0-1-15,6 0-6 0,13 0 1 16,-1-4-3-16,9-5 1 16,3 1-1-16,-5 2-2 15,11-2 0-15,-9 2 0 16,1 2 0-16,-1 2-1 16,6 2 1-16,-3 0-2 15,-5 0 2-15,11 0-2 16,-9 0 2-16,4 8-1 15,8 1 1-15,-6 2 0 16,-8 2-2-16,5 0 2 16,-9 3-3-16,0 1 3 15,-6-2-3-15,-11 3 3 16,5-1-1-16,0 0 1 0,-6 1 0 16,-6-3 0-16,3-1 0 15,-9-1 0-15,6-7 0 16,-6 1 0-16,-6-3 1 15,-3-4 1-15,0 2-2 16,0-2 1-16,0 0 4 16,0 0-3-16,0 0 5 15,0 0 3-15,7-13-6 16,2-6 0-16,3-1-4 16,3-7 2-16,6-1-2 15,3-2 0-15,6 4 0 16,3-1-2-16,7 4 1 15,5-1 1-15,0 9 0 16,6 2-3-16,4 6 3 0,8 5-1 16,-2 2-2-16,11 0 2 15,-3 0-1-15,10 2 2 16,-1 5 3-16,7-6-3 16,5-1 0-16,-11 0 0 15,-1-14 0-15,-17-12 2 16,-4-6-2-16,-21-3 0 15,-6-9 0-15,-2-6 0 16,-13-2 0-16,-3-1-18 16,-12-8-30-16,-12 14-80 15,-6 15-998-15</inkml:trace>
  <inkml:trace contextRef="#ctx0" brushRef="#br0" timeOffset="199337.41">11959 15450 3569 0,'0'7'85'0,"0"17"-66"16,0 8-12-16,0 10 9 16,0 11 0-16,0 1-6 15,0 3-7-15,0-5 0 16,0-11-3-16,0-9 0 15,0-11 0-15,0-12-5 0,6-9-2 16,-6 0-1-16,0-33 4 16,0-14-24-16,0-14-31 15,0-6 26-15,0-4 18 16,0 12 8-16,0 13 7 16,6 17 15-16,3 14 4 15,-3 15-4-15,6 0-4 16,10 11 2-16,8 28 0 15,3 10-1-15,0 1-4 16,0 6-8-16,-3-3 0 16,-2-13-14-16,-7-2-44 15,-9-14-65-15,-12-15-581 0</inkml:trace>
  <inkml:trace contextRef="#ctx0" brushRef="#br0" timeOffset="199495.66">11971 15707 562 0,'0'0'2914'0,"0"-6"-2825"16,0 0-54-16,21-7-12 15,7 6 6-15,2-6-18 16,3-1-11-16,27 0-28 16,-24-5-59-16,7 7-511 0</inkml:trace>
  <inkml:trace contextRef="#ctx0" brushRef="#br0" timeOffset="199937.23">12542 15167 3363 0,'-3'0'209'16,"-3"-2"-161"-16,0 2-24 16,-10 0-17-16,-2 0 0 15,0 0-5-15,-9 14-2 16,-3 4 4-16,6 7-4 16,0-9 4-16,12 2 3 15,-4-6 3-15,7-3-3 0,9-3 0 16,0 0-3-1,0 0-4-15,0 5 4 0,9 6 2 16,7 6-1-16,-4 10 0 16,6 7 0-16,-3 4-2 15,0 6 4-15,3 6-3 16,-3 0 2-16,0 0-1 16,6-4 4-16,-3-9-5 15,-2-4-2-15,2-6-2 16,-6-14 0-16,6-4-3 15,-3-9-8-15,3-6-12 16,24-18-21-16,-12-14-52 0,-11 0-389 16</inkml:trace>
  <inkml:trace contextRef="#ctx0" brushRef="#br0" timeOffset="200633.66">12729 15394 3391 0,'0'0'201'0,"0"0"-152"15,6 0-25-15,9-12-11 0,18-6 2 16,3 4-7-16,-2-1-8 16,-10 3 1-16,-3 6-1 15,-9 0-2-15,-6 6-1 16,-6 0-6-16,0 0 0 15,0 0-7-15,0 12 2 16,-6 8 5-16,-12 5 4 16,-6-3-4-16,9 5 2 15,2-9 3-15,4-1 1 16,9-6-1-16,0-2-5 16,0-3-6-16,9-3 13 15,19 0 2-15,5-3 3 0,3 0-3 16,-6 3 1-16,3 2-1 15,-14 1 0-15,2 4-5 16,-12-5 1-16,3 4 3 16,-12 4-3-16,0 1 4 15,-15-2-1-15,-12 4-7 16,-4 0-21-16,-14-14-39 16,12-2-172-16,0 0-1607 0</inkml:trace>
  <inkml:trace contextRef="#ctx0" brushRef="#br0" timeOffset="201101.72">13000 15083 3321 0,'0'-3'285'0,"0"1"-244"16,6-5-15-16,16 1-5 15,-1 4-2-15,12-10-8 16,9 4-6-16,-9-4-5 16,1 6-3-16,-10 0-3 15,-12 0 2-15,3 0 4 16,-15 6 0-16,0 0 9 15,0 0 10-15,0 0 0 0,0 0-3 16,0 0-7-16,0 0-6 16,0 0-2-16,0 0-1 15,6 12-1-15,0 6 1 16,-3 8 0-16,21 3 0 16,-6 6 4-16,9 3 0 15,-2 7 0-15,2 3-3 16,0 0 1-16,0-2 0 15,-9-2-2-15,-6 0 1 16,-6-6-1-16,-6-3 0 16,0 3 0-16,-27 6 0 15,-63 9-19-15,8-6-73 0,-2-15-797 16</inkml:trace>
  <inkml:trace contextRef="#ctx0" brushRef="#br0" timeOffset="205186.1">8772 13854 2790 0,'0'0'339'16,"0"0"-171"-16,0 0-51 15,0 0-40-15,0 0-17 16,0 0-13-16,0 0-11 16,6 0-4-16,-6 0 2 15,0 0-9-15,0-3-5 16,0-5-6-16,6-2-8 16,0-7-3-16,0 3-3 15,9-7 0-15,0 0 0 0,12-1 0 16,10-5 0-1,8 1-4-15,12-5 4 0,4 5-2 16,8-3 2-16,16 0-1 16,-1 0 1-16,16 0 0 15,2-1-1-15,7 1 1 16,6 0 0-16,-7 5 0 16,1 4 0-16,-3 6-3 15,-4 8 0-15,-2 2 3 16,-1 4 0-16,-2 0 0 15,6 0 0-15,-4 0 0 16,-2 6 1-16,-7 10-1 0,-5-2 0 16,-7 7 0-1,-5-1 0-15,-10 3 0 16,-9 1 0-16,-2-1 0 0,-13 0 0 16,3 4 0-16,-5-7 0 15,-16-2 2-15,12-3-1 16,-9-4-1-16,-6 0 3 15,-6-1 0-15,-9-2-1 16,9-6 0-16,-6 2-2 16,-6-2 4-16,0-2-2 15,6 5-2-15,-6-5 2 16,0 0-2-16,0 0 0 16,0 0 0-16,0 0 0 15,0 0 0-15,0 0-4 16,0 0-2-16,0 0-5 0,0 0-10 15,0 0-13-15,-12 0-17 16,-3 0-47-16,3 0-255 0</inkml:trace>
  <inkml:trace contextRef="#ctx0" brushRef="#br0" timeOffset="205652.01">11024 13678 3331 0,'0'0'151'0,"0"0"-94"16,0 0-16-16,0 0 0 15,0 0-12-15,12 0-18 16,3 0 0-16,3 0 10 16,9 0-1-16,-3 3-6 15,15 1-3-15,1 2-3 16,-1 0-5-16,3 2-3 16,-9-2 1-16,10 2 1 15,-19 0-2-15,0-2 0 16,0 0 2-16,-12-6-1 0,0 0 7 15,-6 0 5 1,-3 0 2-16,-3 0 3 0,0-7-2 16,0-14-6-16,12-9-5 15,-12-8-2-15,0-8-2 16,0-4-1-16,0-3-1 16,0 6-1-16,0 4-8 15,-21-5-9-15,9 13-34 16,0 9-129-16</inkml:trace>
  <inkml:trace contextRef="#ctx0" brushRef="#br1" timeOffset="-197396.25">13417 14620 1109 0,'0'13'2046'0,"0"-11"-1844"16,0 2-147-16,0-2-16 15,0-2 15-15,0 0-5 16,0 0-25-16,0 0-13 16,0 0 1-16,0 0 7 15,0 0 5-15,0 0 4 16,-9 0-3-16,0 0-7 16,-9 0-10-16,9 0-8 15,-12 4 0-15,-4-2 2 16,-2 1-2-16,3 6 0 0,-3-3 0 15,-6 0 1-15,3-4 1 16,-13 1-1-16,7 0 2 16,-3 0 1-16,-9-3 4 15,-4 0-4 1,7 0 3-16,0 0 0 0,-7 0-1 16,1 0-3-16,-3 0 3 15,2 0-3-15,1-6-3 16,3 1 3-16,6-4-2 15,2-3 1-15,4 3-1 16,3-3 3-16,9 1 1 16,0-1-3-16,-4-2-2 15,10-1 3-15,-3-2-2 16,-3-2 1-16,12-3 0 0,-12-3 3 16,15 3 1-16,3-8 1 15,-12-2-3-15,9-3-1 16,3-6-3-16,-10 0 0 15,4-3 0-15,-3-2 0 16,6 6-2-16,-6 4 2 16,3-2 0-16,6 6 0 15,0-2 0-15,6 2-4 16,0 0 4-16,0 0 0 16,6 0 0-16,12-3 2 15,3-1-2-15,3 2-2 16,10-2 2-16,-1 1 0 0,6 3 0 15,6-3 0-15,1 6 0 16,-7-1 0-16,3 10 0 16,0 0 0-16,7 2 0 15,8 3 0-15,-6 3 0 16,13 1 0-16,-1 8 0 16,0 3-3-16,13 0 3 15,-4 0-3-15,1 14 3 16,-4 4 0-16,1 9-3 15,-1-1 3-15,-6 3-1 16,-14 1-1-16,8-2 0 16,-12 7 1-16,-5 3-2 15,-10 1 0-15,3 7 3 16,-12 5-1-16,-6 4 0 0,0 0 1 16,-6 4 0-16,-9 0 0 15,0 6 0-15,-27-2 1 16,-12 4 2-16,-12 1 1 15,-1-4 0-15,-17-1 0 16,5-11-1-16,1-11-3 16,9-12 0-16,-16-29-6 15,22 0-30-15,6-15-149 0</inkml:trace>
  <inkml:trace contextRef="#ctx0" brushRef="#br1" timeOffset="-193327.09">8328 11969 2652 0,'0'0'0'16,"9"0"0"-16,-9 0 661 16,9 0-560-16,7-6-69 15,5-5-21-15,-3 1-2 16,9-4 6-16,6 0-7 15,-3 1-3-15,0 0 5 16,19 4 6-16,-7-3 9 16,6 2 4-16,-5 8-13 15,8 2-10-15,0 0-1 0,7 0-2 16,2 20 0-16,-3 6-3 16,10 10 1-16,-4 1-1 15,3 14-1-15,-8 2 1 16,-7 9 0-16,3 1 0 15,-17 5 0-15,-4 2-3 16,0 0 3-16,-12 4-1 16,-9-5-5-16,-12 0 3 15,0-1 3-15,-12 0 4 16,-21-3 2-16,-12 0-1 16,-16-5 2-16,-2 0 1 15,-16-2 0-15,1-9 0 16,-13-2-5-16,1-11-1 0,-16-5-2 15,4-7 5-15,-4-17 1 16,3-7 6-16,-2-16 5 16,8-30-3-16,7-22-4 15,5-36-3-15,19-8-2 16,14-8-5-16,22-10-3 16,21 19 1-16,9-9-1 15,9 16-13-15,40 13-4 16,17 20-16-16,52 17-36 15,-10 20-97-15,-8 23-1814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6T03:49:53.99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20721 10814 2845 0,'0'2'175'0,"-3"3"166"16,3 1-211-16,-6 0-65 16,6 3-19-16,-6-5-9 0,6-2-15 15,-12 2 1-15,3-2-2 16,-3 3-2-16,-16 2-4 15,-14-1-2-15,6 2-5 16,-9-4-1-16,-7 5-2 16,-14-1 1-16,-6 1-4 15,-13 0 0-15,-6-1-2 16,-5 1 3-16,-1-3 0 16,-11 0 0-16,2-3 0 15,0 0-3-15,10-3 3 16,-13 0-3-16,16 0 3 15,2-12 1-15,1-9 0 16,2-5 0-16,6-6 1 0,-2-4-2 16,6-5-3-1,5-3 3-15,7-4-3 0,-1-5 1 16,19 2 1-16,3-5-2 16,12 4 2-16,5-2-2 15,10-3-1-15,9 4 1 16,9-2-3-16,0 0 0 15,15 2 1-15,18 1 2 16,7-5 0-16,11 2 0 16,12-1 0-16,4 4 0 15,5 2 0-15,7 2 0 16,8 11 0-16,4-5 0 0,8 4-1 16,7 3 1-16,12 1 0 15,15 1-1-15,33-1 1 16,24 4 1-16,15 4-1 15,-18 9 0-15,-39 7 0 16,-39 4 0-16,-31 6 0 16,1 0 0-16,-4 0 0 15,6 0 0-15,22 4 0 16,-18 10-1-16,-4 4 1 16,1-1 0-16,-4 8 0 15,7-3 2-15,-10 1-2 16,3 6-1-16,-5 2-1 15,-10 3 2-15,1 6-3 16,-4 2 2-16,-6 1-1 16,-17 5 1-16,5 2-1 0,-12-1 2 15,-12 4 0-15,3 6 0 16,-6 0 0-16,-15-5 0 16,6 5 0-16,-6 0 0 15,0-1 0-15,0 0 0 16,-15-1 0-16,-12-3 0 15,3 0 0-15,-12-2 1 16,3-5 2-16,-25 0 1 16,10-2 0-16,-9-7-2 15,-19-7 0-15,1 1 3 16,-16-5-5-16,-15-4 2 16,-23-2 1-16,-37 2 1 15,21-11-1-15,9 2 2 16,18-8 3-16,34-3 1 15,-7-3-5-15,-8 0-2 0,14 0 0 16,4 0-2 0,14 0 0-16,7 0-8 0,3 0-14 15,-10 0-28-15,19 3-124 16,6 9-648-16</inkml:trace>
  <inkml:trace contextRef="#ctx0" brushRef="#br0" timeOffset="9143.04">13314 13400 2220 0,'0'13'370'16,"0"-7"412"-16,0-1-703 16,0-3-38-16,12 2 2 15,13-1-4-15,17 3 9 0,15-4-2 16,25 4-8-16,17 0-3 15,7-3-8-15,12 6-12 16,-10-3-8-16,-8 0-4 16,-10 3-3-16,-23-7 0 15,-10 1-3-15,-18 3-9 16,-21-4-13-16,-18-2-34 16,0 0-70-16,-12-11-443 0</inkml:trace>
  <inkml:trace contextRef="#ctx0" brushRef="#br0" timeOffset="10115.57">15883 13398 2687 0,'-6'9'63'0,"6"-3"615"16,-9 0-539-16,9-5-67 16,0-1-9-16,0 0-12 15,15 0-22-15,18 0-16 0,9 4 0 16,16 2 2-16,32 3 0 16,4 3-2-16,38 2-1 15,-14 1-3-15,12-4 0 16,-6 1-5-16,-22-3-1 15,-2-1-3-15,-16-8 0 16,-26 0-5-16,-19 0-9 16,-30 0-6-16,-9-2-4 15,-3-19-42-15,-30 1-166 0</inkml:trace>
  <inkml:trace contextRef="#ctx0" brushRef="#br0" timeOffset="17952.18">13767 12031 2118 0,'0'0'404'0,"0"0"581"16,9 0-944-16,12-9-33 15,12-6-8-15,10 7 0 16,2-1-3-16,-6 6-15 16,-6 3 7-16,-5 0 1 15,-10 14-6-15,-15 16-6 16,-3 11 4-16,0 2 18 15,-21 10 0-15,-19-1 7 16,1-1-3-16,6-4 1 16,0-9 7-16,15-12 9 15,2-11-3-15,16-4-1 16,0-8 4-16,0-3-4 16,28 0-8-16,5 0-1 0,6 0 1 15,3-17-5-15,13 1-4 16,17-16-31-16,-24 6-83 15,1-2-508-15</inkml:trace>
  <inkml:trace contextRef="#ctx0" brushRef="#br0" timeOffset="18197.09">14108 11542 2752 0,'0'0'509'16,"-9"0"-305"-16,9 6-150 15,0 9-32-15,0 11 0 16,0 6-14-16,21 1-8 15,-3 19-50-15,6-11-120 16,1-9-1218-16</inkml:trace>
  <inkml:trace contextRef="#ctx0" brushRef="#br0" timeOffset="18489.66">14413 11717 2702 0,'-15'-2'883'16,"3"-4"-833"-16,-3 0-24 16,0 6 1-16,-4 0-9 15,4 0-11-15,0 14-7 16,3 10 0-16,6 5-2 16,6 1-1-16,0-2-1 15,12-3 2-15,15 1 2 16,1-10-3-16,-4 0 3 15,3-1-1-15,-15-4 1 16,-3-6-1-16,-9 5-11 16,0-1-31-16,-9-1-1 0,-30-4 2 15,-4-3-71 1,13-1-108-16</inkml:trace>
  <inkml:trace contextRef="#ctx0" brushRef="#br0" timeOffset="19443.78">15011 11869 2713 0,'-10'0'828'16,"4"0"-748"-16,6 0-36 15,-3 0-2-15,-9 0-20 16,-3 10-14-16,3 22-7 15,-9 5 3-15,0 14 3 16,12-2-3-16,-6 1-1 16,15-8-3-16,0-11 0 15,0-4-2-15,24-16-4 16,3-7-3-16,3-4 0 16,13-7-5-16,-4-17-17 0,-6-5-7 15,0 6 15 1,-15 0 14-16,-6 14 6 0,-3 6 3 15,-3 3 3-15,0 3-3 16,4 20 2-16,2 3-2 16,0 4 1-16,-3-4 0 15,15-4-1-15,-12-15 0 16,6-7-9-16,-3 0-2 16,-3-13-9-16,-6-24-37 15,-6-3-23-15,0-1 17 0,-6 0 25 16,-21 12 23-1,-18 5-2-15,3 18-80 0,5 4-218 0</inkml:trace>
  <inkml:trace contextRef="#ctx0" brushRef="#br0" timeOffset="20298.96">15336 11999 2989 0,'0'6'375'0,"0"-4"-188"16,0 7-143-16,0 6-20 16,0 0-3-16,7 8 3 0,-1 3-14 15,6-2-7 1,-12-1-3-16,9-3-3 0,-3-8-8 16,-6-9-6-16,6-3 8 15,-6 0 9-15,6-9 8 16,-6-17-8-16,9-1 0 15,-9 4 0-15,12 5 4 16,-6 13-1-16,-3 2-3 16,12 3 0-16,-3 0-3 15,3 6 0-15,-3 11 1 16,3-2 2-16,-3-4 0 16,-2-5-1-16,-1-6-2 15,6 0 3-15,-3-6 0 16,0-14 3-16,-3-6 2 0,3-1 3 15,-6 10 8-15,0 5 0 16,-6 9-8-16,0 3-7 16,6 0-1-16,9 0-3 15,-3 15 1-15,6 2-4 16,-3-2-6-16,4-3 1 16,-7-9 1-16,9-3 4 15,-12-3 4-15,9-20 2 16,-6-1 0-16,-9 3 9 15,6 0 7-15,-9 14 2 16,0 3-6-16,6 4-10 16,6 4-2-16,3 22-3 15,-3 15 3-15,9 5-2 16,-9 10-5-16,1 2-1 0,2 3 1 16,-12 4-3-1,6-6 3-15,-9 0 4 0,0-13 3 16,0-5 1-16,0-12 1 15,0-11-2-15,0-10 1 16,0-4 2-16,0-4 3 16,0 0 4-16,0-4 8 15,0-18-5-15,-12-20-5 16,-12-8 4-16,8-14 4 16,-5-14-4-16,3-11-6 15,-3-1-2-15,3 2-1 16,12 9 5-16,6 17 0 0,0 19-8 15,18 11 0-15,15 19-3 16,0 13-4-16,7 0-1 16,-10 15-2-16,-3 17 0 15,-6 9 1-15,-15 4-2 16,-6-5 1-16,0-5 2 16,-27 1-1-16,-6-10-4 15,-15-5-24-15,11-10-62 16,10-11-542-16</inkml:trace>
  <inkml:trace contextRef="#ctx0" brushRef="#br0" timeOffset="20966">16680 11729 2764 0,'0'-6'841'16,"0"-6"-737"-16,-9-5-77 16,-4 5 1-16,-8-2-5 15,0 5-7-15,-6 5-10 16,12 4-6-16,-6 0 0 15,9 25-3-15,6 4-5 16,6 3-8-16,0 6 0 16,6-2 1-16,21-2 4 15,-6 5 7-15,15-7 2 16,-12 0 2-16,-2-5 0 0,-13-1 0 16,-9-6-6-16,0 1 0 15,-31-1 1-15,-2-3 3 16,-9 1-2-16,3-10 2 15,2-3 1-15,4-5-1 16,24 0-8-16,9-25-17 16,0-7-30-16,6 0 1 15,27 3-7-15,13 6 7 16,-1 4 18-16,0 13 26 16,1 6 12-16,-7 0 20 15,0 15 20-15,-12 12 3 16,-3-1-3-16,-9-2-8 15,-6-1-11-15,1-8-9 16,-4-4-12-16,0-11-5 0,0 0-58 16,-6-17-85-16</inkml:trace>
  <inkml:trace contextRef="#ctx0" brushRef="#br0" timeOffset="21543.6">16761 11674 2474 0,'0'0'855'16,"0"-3"-728"-16,0 0-90 15,0 3-19-15,27 0-15 16,6 0-3-16,13 17-31 16,-1 9-21-16,0-2-6 15,1-4-2-15,-1-2 37 16,-12-9 23-16,-9-9 51 0,-3 0 53 16,-21 0-6-16,0 0-18 15,0-6-23-15,0-2-14 16,-6 2-12-1,-9 2-20-15,6 4-7 16,0 0-4-16,3 6-2 0,0 12 2 16,-3 5-2-16,9-2-2 15,0 0-2-15,0 1 1 16,15-1 3-16,9 5 2 16,-3 4 2-16,6 4-2 15,-2 5 5-15,2 8-1 16,-18 1 2-16,15 0-3 0,-18-1 1 15,-6 1-3 1,0-12 1-16,0-3-2 0,-6-13 0 16,-18-7 3-1,0-13 2-15,-1 0-1 0,4-13 0 16,-3-21 1-16,0-13-5 16,21-12-5-16,-3-7-2 15,6-2 2-15,9 3 2 16,24 6 1-16,10 17-3 15,-1 9-1-15,6 15 0 16,-6 12 3-16,-8 6 0 16,2 0 0-16,-15 26 1 15,3 5 2-15,-15 0-2 16,9 1-5-16,-12-2-5 16,-6-10-5-16,0-3-20 15,0-11-15-15,0-6-34 16,0 0-87-16,0-2-987 0</inkml:trace>
  <inkml:trace contextRef="#ctx0" brushRef="#br0" timeOffset="22966.04">17516 11940 2341 0,'-6'0'291'16,"-7"2"3"-16,13 2 242 16,-9-2-461-16,6-2-5 15,3 0-6-15,0 0-15 0,0-6-18 16,12-4-20-1,7-11-6-15,2 5-2 0,-3 2-1 16,6 6-2-16,-3 4 0 16,-6 4 0-16,3 0-4 15,-6 26 4-15,6 5-2 16,-2 4 1-16,-1 0 1 16,-12-6 0-16,12-2 1 15,-3-7-1-15,-9-12 0 16,9-2 1-16,-6-6-1 15,3 0-1-15,6 0 1 16,3-14 0-16,9-10-5 16,-5-2-2-16,-13-3-2 15,9 5-1-15,-6-3 6 16,-12 11 4-16,0 1-1 16,0 5 1-16,0 3 3 0,-12 3 0 15,-6 4-3-15,9 0-2 16,-13 0 1-16,10 17 1 15,-3 8-1-15,15 1-1 16,0 3-2-16,0 3-2 16,15-5-3-16,12-4-13 15,7-9-7-15,8-8-10 16,12-6-14-16,-8 0-30 16,-1-17-45-16,6-13-146 15,-12-5 23-15,-5 2 173 16,-7-1 78-16,-9 5 213 0,-12 2 41 15,-6 10-78-15,0 7-44 16,-6 8-51-16,-12 2-43 16,-9 0-14-16,8 12-9 15,-8 15-6-15,6 5-4 16,9 3-1-16,12 0-4 16,0-6-1-16,0-6-3 15,12-5-7-15,9-12-1 16,12-6 5-16,7-12 0 15,-10-29-19-15,6-15-18 16,-9-12-14-16,3-10 5 16,-27-4 18-16,-3-9 35 15,0 1 28-15,-12 1 38 0,-9 20 3 16,6 19 4 0,3 21-22-16,9 20-22 0,3 9-24 15,0 23-5-15,15 37-1 16,-3 8 1-16,12 23 0 15,4 1-1-15,-1-5-18 16,18 5-55-16,-6-23-38 16,-9-25-116-16</inkml:trace>
  <inkml:trace contextRef="#ctx0" brushRef="#br0" timeOffset="23185.29">18925 11717 2769 0,'0'10'891'0,"0"7"-845"0,0 1-14 16,0 10 1-16,0 4-11 16,0 3-10-16,0 2-11 15,0-3-1-15,0-8-20 16,0-7-41-16,0-13-139 15,0-6-1112-15</inkml:trace>
  <inkml:trace contextRef="#ctx0" brushRef="#br0" timeOffset="23316.89">18868 11524 2790 0,'-3'0'755'0,"3"0"-660"15,0 0-72-15,0 0-23 16,0 0-51-16,18 24-32 15,9-7-165-15,-3 0-2101 0</inkml:trace>
  <inkml:trace contextRef="#ctx0" brushRef="#br0" timeOffset="23631.93">19013 11688 2414 0,'0'21'862'16,"0"-9"-667"-16,0 8-110 15,0 1-8-15,3-1-30 16,6 3-18-16,6-2-12 15,-12 0-11-15,12-1-4 16,-9-8-1-16,3-3-1 16,-6-7 1-16,-3-2-1 0,0 0 4 15,0 0 2-15,9-9 2 16,-3-15-1-16,9-11-3 16,9 2-1-16,-6-3-3 15,10 6 0-15,-10 13-1 16,9 11 1-16,-6 6 0 15,3 6-1-15,3 26 0 16,-9 12 1-16,10 2 2 16,-10 5-2-16,0-10 0 15,-3-9 0-15,-3-11-9 16,15-21-20-16,0-4-50 16,-9-25-100-16</inkml:trace>
  <inkml:trace contextRef="#ctx0" brushRef="#br0" timeOffset="23815.81">19541 11273 2647 0,'-6'0'679'15,"6"17"-471"-15,-12 12-144 16,12 16 20-16,0 4-28 16,0 13-24-16,18 1-19 15,-3 2-6-15,3-3-3 16,-9-4-4-16,6 3-11 15,-9-14-56-15,-6-16-182 0</inkml:trace>
  <inkml:trace contextRef="#ctx0" brushRef="#br0" timeOffset="23955.04">19474 11691 2428 0,'0'3'1251'16,"12"-3"-1185"-16,22 0-45 15,20 0-11-15,30-9-10 16,-8-11-64-16,-13-3-468 0</inkml:trace>
  <inkml:trace contextRef="#ctx0" brushRef="#br0" timeOffset="26464.68">13996 15709 1530 0,'0'0'785'0,"0"0"-555"15,0-2-143-15,0 2-41 16,0 0-6-16,0 0-25 16,0 0-15-16,0 0 265 15,0 0-73-15,0 0-69 16,-6 0-40-16,-3 2-16 16,9-2-21-16,0 4-15 15,0-2-2-15,0-2-9 0,0 0-2 16,0 4 2-16,0-4 9 15,0 0-3-15,0 2-4 16,0-2-4-16,0 0-4 16,0 3 0-16,0-3-4 15,0 0-4-15,0 3-2 16,0-3 2-16,15 3-6 16,-9 3 5-16,16-3 0 15,2-1-1-15,0 5 1 16,12-1 2-16,3 0-2 15,1-4-3-15,11 4 1 16,0-6 0-16,16 3 0 16,-4-3 1-16,3 0-4 0,1 0 3 15,8 0 1 1,4 0 0-16,-7 0-1 0,-8 0 1 16,-4 0 0-16,-9 0 2 15,-9 0-3-15,1 0-2 16,-19 0 3-16,-3 0-4 15,-9 0 0-15,-12 0-2 16,0 0-11-16,-9 0-32 16,-15-11-67-16</inkml:trace>
  <inkml:trace contextRef="#ctx0" brushRef="#br0" timeOffset="30660.56">14778 14987 2949 0,'0'-12'38'0,"-6"-3"341"16,6-6-300-16,0-1-59 15,24-3 5-15,22 5-1 16,20-4-12-16,12 8-3 16,40-3-1-16,36 8 5 15,48 0 13-15,13 7 5 16,-7 4-1-16,-24 0-15 15,-51 21-10-15,-34-1-2 16,-23 0-3-16,-16 4 0 0,3 3-4 16,-5 2-1-16,-1-3 0 15,-27-2 1-15,-2-4-1 16,-22-8-4-16,-6-1-8 16,0-5-11-16,3-2-13 15,9-4-46-15,-12 0-357 0</inkml:trace>
  <inkml:trace contextRef="#ctx0" brushRef="#br0" timeOffset="30984.04">16489 14755 3372 0,'0'0'210'0,"0"0"-166"15,0 0 3-15,0 0-7 16,6 0-14-16,13 4-17 16,2 12-6-16,12 2 3 15,3 2-2-15,9 5-1 16,4-5-2-16,-13 1-1 16,6 2 2-16,-21-2-2 15,3-1-3-15,-15 1-1 16,-9-1-3-16,0 0-1 15,-24 7 4-15,-27 7 4 0,-24-1-5 16,-7 5-10 0,-21 9-24-16,25-8-54 0,21-13-522 0</inkml:trace>
  <inkml:trace contextRef="#ctx0" brushRef="#br0" timeOffset="32199.09">17413 15069 3279 0,'-18'-6'188'0,"9"0"-155"16,-3 0 18-16,-9 3-10 15,2 3-18-15,-2 0-16 16,-3 12-5-16,-3 11 8 16,9 10-2-16,-6-2-2 15,9 5-3-15,9-8-3 16,-3-3-5-16,9-9-2 15,0-10-8-15,0-6 0 16,15 0 10-16,9 0 5 16,9-26-4-16,-6 4-8 15,6-5 2-15,-17 3 5 16,8 12 5-16,-12 3 3 0,0 7 11 16,-12 2-4-16,6 0-6 15,9 0 0-15,-9 11-4 16,6 1 2-16,9 2-2 15,18-4-12-15,7-4-40 16,-16-6-140-16</inkml:trace>
  <inkml:trace contextRef="#ctx0" brushRef="#br0" timeOffset="32599.66">17727 15110 3366 0,'-15'-4'188'0,"-12"4"-134"16,5 0 16-16,-5 0-31 16,12 6-20-16,0 14-11 15,3 7-7-15,6-1-1 16,6 0-6-16,0-5-1 16,0-3-4-16,12-10 5 15,9-8 5-15,3 0-5 16,10-10 3-16,-1-28-14 15,0-13-17-15,-9-4 6 16,3-12-3-16,-9-5 3 16,-9-7 16-16,-9 1 12 15,0-1 7-15,0 15 12 16,-9 17 21-16,3 17 5 0,-6 22-18 16,3 8-17-16,6 6-10 15,-3 37-1-15,-3 19 1 16,9 16-4-16,-6 11-3 15,6-2-13-15,0-1-19 16,15-19-21-16,36-6-90 16,-5-20-101-16,-1-17-1237 0</inkml:trace>
  <inkml:trace contextRef="#ctx0" brushRef="#br0" timeOffset="34002.08">18107 15065 2356 0,'0'0'104'0,"-12"0"811"15,-6 0-783-15,-9 0-75 0,0 0 4 16,-1 0-15 0,10 18-19-16,0 5-16 0,-6 3-3 15,9 5-4-15,0-3-1 16,15-3-3-16,0-5-6 16,0-6-9-16,0-6-19 15,15-4 10-15,0-4-1 16,18 0-3-16,-6-10-11 15,7-16-10-15,-4-9-15 16,-3-9-17-16,0-9-20 16,0-10-134-16,-12-4-114 15,-9-17 77-15,-6 3 272 0,0 0 358 16,-6 10 55 0,-9 22-204-16,3 17-70 0,-3 16-66 15,9 16-36-15,6 6-28 16,-6 38-6-16,0 15-2 15,6 20 12-15,0 5-6 16,0 5-3-16,0-4-4 16,0-12-4-16,12-11-5 15,0-16 4-15,3-18-5 16,6-9 0-16,1-17 3 16,5-2 7-16,6-15 1 15,-3-17-1-15,6-9-3 16,-12 1 2-16,4-1 0 15,-13 3 1-15,-3 11 0 16,-12 7 6-16,0 13 19 0,0 6-1 16,-18 1-7-1,-3 0-14-15,-7 20 0 0,7 6-3 16,6 7 0-16,3-5 0 16,12-1-5-16,0-7-12 15,12-6-12-15,12-2 9 16,-3-5-3-16,4-5-12 15,-4 2 3-15,-6-2 17 16,0 2 10-16,0 4 5 16,-12 0 4-16,12 4 1 15,-9 1-2-15,9 0 1 16,-9-4 4-16,9 1-3 16,3-4 4-16,-8-4 0 0,11-2 2 15,0 0-4-15,-3 0 1 16,3-18-8-16,12-4 1 15,-15-5 1-15,9-6-2 16,-8-1-3-16,-7 2 3 16,3 5 0-16,-15 7 13 15,0 5 22-15,0 9 6 16,-15 6-13-16,-9 0-18 16,2 15-9-16,1 11-1 15,12 9 4-15,0-3-1 16,9 1-3-16,0-11 0 15,0-1-3-15,18-15 3 16,9-2-5-16,4-4 0 0,2-10-4 16,15-19-13-1,-15-5 5-15,4-3 5 0,-4 3 6 16,-12 1 6-16,-12 10 8 16,3 9 18-16,-12 5 4 15,0 6-2-15,0 3-13 16,-15 0-11-16,3 12-4 15,-3 8 0-15,12 7-5 16,-6 1-6-16,9-1 0 16,0-3-1-16,12-4 5 15,9 1 4-15,0-11 0 16,-6 6 3-16,9-8 0 0,-21-5-1 16,3-3 1-1,-6 3 0-15,0-3 4 0,0 0 2 16,-6 3-5-16,3-3-1 15,-12 0 0-15,6 0 1 16,6 0-1-16,3 0 0 16,0 0 0-16,0 0 0 15,0 0 1-15,12 0-2 16,12-17 1-16,0-7-2 16,10-4 2-16,8-9-1 15,-9 3 1-15,0-1 0 16,-9 6 5-16,-5 3 2 15,-10 8 0-15,-3 5 12 16,-6 11-1-16,0 2-6 16,0 0-8-16,0 0-4 0,-6 21 0 15,-3-1-4-15,9 3-5 16,0 7-3-16,9-7 2 16,9-6 3-16,3 4 3 15,-3-9 4-15,3 0 0 16,-18-3-1-16,6-3 1 15,-9 1 0-15,0 6 0 16,-12-1 4-16,-18 2-4 16,9 0 0-16,-15-1-11 15,2-6-15-15,19-7-45 16,0 0-75-16,9-17-1075 0</inkml:trace>
  <inkml:trace contextRef="#ctx0" brushRef="#br0" timeOffset="34151.05">19565 15007 3571 0,'0'0'204'16,"0"0"-181"-16,0 0-5 16,15 0-18-16,3-20-19 15,0-13-736-15</inkml:trace>
  <inkml:trace contextRef="#ctx0" brushRef="#br0" timeOffset="37481.68">6919 5891 2895 0,'-12'0'266'0,"12"0"194"16,0 0-397-16,0 0-31 15,12 0-20-15,12 0-3 16,0 0 3-16,30 0 0 15,10 11-2-15,23 6-2 16,34 2 3-16,60-3 0 16,49-10 0-16,32 0-4 15,-8-6-1-15,-22 0-1 16,-42 0-1-16,-36 0-2 16,-27 4-2-16,-52-2 0 15,-11 2-5-15,11-2-2 16,-17 1 0-16,8 1 0 0,-27-2 0 15,-21-2-8-15,-18 4-3 16,0-4-13-16,-15 0-35 16,-12 0-57-16,12 0-729 0</inkml:trace>
  <inkml:trace contextRef="#ctx0" brushRef="#br0" timeOffset="37783.17">8998 5818 3395 0,'-6'0'274'15,"0"0"-234"-15,6 0 4 0,0 0-24 16,0 0 1 0,12 0-9-16,22 8-8 0,-4 7-3 15,18 5 1-15,-6 6-2 16,1 5 1-16,-4-3-1 15,-6 2 0-15,-9 2-6 16,-12 0-3-16,-3 4-5 16,-9 4 1-16,0 7 5 15,-36 8 6-15,-6 11-1 16,-16 0 0-16,-14 1 2 16,3-8-9-16,-4-4-13 15,13-19-43-15,21-21-211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6T03:53:25.31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29552 3105 2783 0,'-6'-9'354'0,"6"-1"-277"0,0 3-11 16,0-5-1-16,-9 3-22 15,9 5-28-15,0-2-11 16,-3 1 15-16,-3 3 2 16,0-1-11-16,-9-1-6 15,3 4 0-15,-6 0-4 16,-4 0 0-16,-5 0 0 15,3 12 0-15,-3 2 0 16,6 5 0-16,9-2-1 16,6-2-3-16,6-1 0 15,0 1 0-15,0-3-6 16,18-4-7-16,9 7 17 16,6-4 0-16,-6 1 4 0,7 0 4 15,-10-1-7 1,-3 1-1-16,-15 3 4 0,0-4-4 15,-6 2-7 1,0-2 7-16,0 4 0 16,-24-1 1-16,9-5 0 0,-3 1 5 15,-4-9-5-15,10-1 9 16,-3 0 0-16,15-17-9 16,0-10-1-16,0 1-6 15,0 0 3-15,0 0-17 16,18 2-9-16,16-4-73 15,-7 10-160-15,-6 0-1636 0</inkml:trace>
  <inkml:trace contextRef="#ctx0" brushRef="#br0" timeOffset="410.48">29778 3096 3166 0,'0'0'219'0,"-3"-3"-173"16,-3 3-27-16,-3 0-2 15,3 0-1-15,-6 3-9 16,6 15-7-16,-12 1 1 16,18 2-1-16,-3 6 0 15,3-7 0-15,0 0 1 16,3-2-1-16,15-6 1 16,6-6 2-16,3-6-2 15,1 0-1-15,2 0-9 16,-6-18-12-16,-3-8-12 15,-15-3-29-15,-6-1-60 16,0-2-6-16,-6 12 19 16,-48 14 15-16,5 6-202 0,4 0-797 0</inkml:trace>
  <inkml:trace contextRef="#ctx0" brushRef="#br0" timeOffset="883.24">30153 3069 3220 0,'-6'-5'234'0,"-10"-1"-185"16,4 2-24-16,3-2 3 15,-3 6 2-15,-9 0-18 16,6 0-12-16,-6 10 0 15,0 17 1-15,9-1-2 16,0 3 1-16,12 0 0 16,0-3-6-16,0-1-8 15,12-12-13-15,15 0 1 0,6-11 11 16,3-2 7-16,-6 0-3 16,4-12-17-16,-7-9-15 15,-18-5 0-15,-9 3-30 16,0 3-49-16,-36 5-1 15,-1 6-80-15,-2 6-139 0</inkml:trace>
  <inkml:trace contextRef="#ctx0" brushRef="#br0" timeOffset="1357.43">30494 3146 3007 0,'0'-4'329'0,"-3"2"-265"15,-3 2-30-15,-13 0 2 0,10 0-11 16,-3 0-8-16,-3 14-9 16,-6 10 8-16,18-4-1 15,-3 3-7-15,-3 2-2 16,9-5 1-16,0-3-7 15,18-2 1-15,18-9-2 16,4-4-3-16,-1-2-1 16,6-2-6-16,0-22-12 15,-5-8-11-15,-19-1 11 16,-3-1 0-16,-18 1 12 16,0 4 11-16,-33 9 7 15,-13 11-7-15,-20 9-1 16,9 6-21-16,2 17-165 0</inkml:trace>
  <inkml:trace contextRef="#ctx0" brushRef="#br0" timeOffset="17483.5">30949 5039 916 0,'0'0'929'15,"0"0"-538"-15,0 0-159 0,0 0-75 16,0 0 18-16,0 0-65 15,0 0-52-15,0 0-5 16,0 0 15-16,0 0 11 16,0 0-3-16,0 0-20 15,0 0-5-15,0 0-6 16,0 0-17-16,0 0-9 16,0 0-1-16,0 0-4 15,0 0 0-15,0 0-4 16,0 0-4-16,0 0 1 0,0 0 0 15,0 0 3 1,9 0 1-16,-3 0 0 0,1 0-3 16,-4 0 1-16,15 0-4 15,-12 0 1-15,3 0-3 16,9 0 1-16,-12 0 0 16,6 0-3-16,0 0 6 15,0 0-1-15,-3 0-6 16,3 0 3-16,-6 0 4 15,9 0-2-15,-9 0 0 16,0 0 0-16,6 0 1 16,4 0-1-16,-10 0-2 15,6 0 1-15,0 0-1 16,3 0-2-16,3 0 3 16,-6 0-2-16,3 0 0 0,-6 0-1 15,6 0-1-15,-3 0 0 16,9 0 1-16,-11 0-1 15,8 0 0-15,-3 0 1 16,3 0-1-16,0-3 0 16,-6 3 0-16,0 0 3 15,3 0-3-15,-6-3 0 16,9 3-1-16,-6 0 2 16,0 0-1-16,1 0 0 15,8 0 4-15,-6 0-1 16,9 0-2-16,3 0 1 15,-18-3-2-15,18 3 0 16,-6 0 0-16,-5 0 0 0,8-2 0 16,-6 2 0-16,9 0 0 15,-9-4 0-15,9 4 3 16,0-2-2-16,-2 2-1 16,-4-6 0-16,0 2 1 15,3 4 1-15,0-2-2 16,-3 2 0-16,-9 0 1 15,9 0-1-15,-6 0 0 16,10 0 0-16,-7 0 1 16,0 0-1-16,3 0 1 15,-12 0 1-15,15 0 0 16,-6 0-1-16,-3 0 2 16,-3 0 0-16,7 0 0 15,-4 0 1-15,3 0 1 0,-6 0-3 16,3 0 2-16,3 0-1 15,-3 0 1-15,3 0-1 16,-9 0 0-16,15 0 0 16,-15 0-1-16,7 0 0 15,2 0-2-15,-3 0 2 16,6 0 0-16,-9 0-1 16,-3 0 1-16,15 0-1 15,-12 0 1-15,9 0-2 16,-9 0 2-16,1 0-1 15,8 0 0-15,-9 0 1 16,6 0 1-16,0 0 0 16,3 0-1-16,0 2 0 0,-6-2 2 15,9 0-2-15,-5 4 2 16,-1-4-4-16,3 0 0 16,-12 0 0-16,15 0 1 15,-6 0-1-15,-3 0 1 16,3 0-1-16,-6 0 2 15,9 0 0-15,-11 0-2 16,8 0 5-16,-3 0-5 16,0 0 1-16,-9 0 2 15,0 0 0-15,9 0 1 16,-9 0 0-16,0 0-1 16,-3 0 1-16,-3 0-2 15,18 0 2-15,-18 0-4 0,6 0 0 16,0 0 3-1,-3 0-3-15,6 0 0 0,-9 0 2 16,9 0 0-16,-9 0 0 16,0 0 1-16,0 0-1 15,0 0 1-15,0 0-1 16,0 0-1-16,0 0 0 16,0 0-1-16,0 0-2 15,-9 0-17-15,-15 0-35 16,3 0-173-16</inkml:trace>
  <inkml:trace contextRef="#ctx0" brushRef="#br0" timeOffset="20683.99">31043 5004 2396 0,'0'0'278'0,"0"0"-171"16,0 0 15-16,0 0-40 15,0 0-14-15,0 0 8 16,0 0 41-16,0 0-21 15,0 0-35-15,0 0-17 16,0 0-13-16,0 0 7 0,0 0-7 16,0 0-4-16,0 0 3 15,0 0-6-15,0 0-7 16,0 0-2-16,0 0-3 16,0 0-2-16,-9 0 1 15,6 0 2-15,3-9 1 16,0 0 2-16,0-5-4 15,-6-1-2-15,6-3-4 16,0 2-1-16,0-9 0 16,-9 5-2-16,9-3 2 0,0-3 2 15,0-4 0 1,0 2-5-16,-9-3 1 0,9 3 0 16,0-2 0-1,0 4 0-15,0-4-1 0,0 2 1 16,0-2 1-16,-3 1-2 15,3 3 0-15,0-3 0 16,0-2 0-16,-6 3 0 16,6-2 0-16,0-2-2 15,0 3 2-15,0-4-2 16,0 5 3-16,-6-2-3 16,6 1 0-16,0 0 0 15,0-1 1-15,-6 2 1 16,6-3-2-16,-12 3 0 15,12-2 0-15,0 3 2 0,0 1-1 16,-3 0 0 0,3 0 2-16,0 2-2 0,0 1 2 15,0 0-3-15,0-1 2 16,0 4-2-16,0-3 1 16,0-2-1-16,0 3 1 15,0-4-1-15,0 1 0 16,0 3 2-16,0 1-1 15,0 3-1-15,0-1 2 16,0-3-2-16,0-1 1 16,0 2-1-16,0-2 0 15,0-3 2-15,0 0-2 16,0-1 0-16,0-2 0 0,0 2 0 16,0 0 0-1,0-2 0-15,0-3 0 0,0 0 1 16,0 0-1-16,0 0 0 15,0 0 0-15,0 0 1 16,0 0-1-16,0 3 0 16,0 2 0-16,0-3 0 15,0 9 0-15,0 8 0 16,0-6 0-16,0 7 0 16,0 4 0-16,0 0 0 15,0 1 1-15,0 1-1 16,0 5 0-16,0-3 0 0,0 4 1 15,0 0-1 1,0 0 1-16,0 0-1 0,0 0 0 16,0 0 0-16,0 0 0 15,0 0 0-15,0 0-3 16,0 0 2-16,0 0-1 16,0 0 2-16,0 0 0 15,0 0 0-15,0 0-1 16,0 0 1-16,3 0-2 15,-3 0 2-15,18 0-2 16,-6 0 2-16,9 0 0 16,-3 5 0-16,3-2 0 15,3 0 0-15,-3 0-1 16,3 1 1-16,10-2 0 16,-7 2 0-16,3-4 0 0,3 0 1 15,0 0-1-15,7 0 2 16,-7 0-2-16,3 0 0 15,6 0 0-15,-5 0 1 16,-1 0-1-16,15 0 0 16,-15 0 1-16,13 0 0 15,-13-4 0-15,-3-2 2 16,3 3-3-16,-3 0 0 16,4 0 0-16,-16 2 0 15,6-3 0-15,3 2 0 16,0-2 0-16,-3 2 0 15,7-2 0-15,-4 1 0 16,0 0 1-16,0 3-1 0,0-3 2 16,4 3-2-1,-7-2 0-15,-6 2 0 0,3-4 0 16,9 4 0-16,-6-1 0 16,-2-4 0-16,8 5 1 15,-6 0-1-15,-6 0 0 16,6-1 0-16,3 1 0 15,-12-5 1-15,-2 5-1 16,11 0 2-16,-3 0-2 16,-6 0 0-16,0 0 0 15,3 0 0-15,-3 0 0 16,6 0 0-16,1 0 1 16,-7 0-1-16,-3 0 0 15,9 0 0-15,-15 0 0 16,9 0 0-16,-9 0 0 0,6 0 0 15,-3 0 1-15,-6 0-1 16,9 0 0-16,-8 0 0 16,-4 0 1-16,6 0-1 15,0 0 0-15,-3 0 1 16,-6 0-1-16,6 0 0 16,-6 0 0-16,0 0 0 15,0 0 0-15,0 0 0 16,0 5 0-16,0-5 0 15,0 1-1-15,0-1-1 16,0 5 2-16,0 2-2 16,0 6 2-16,0 3 0 0,0 8 0 15,3 2 0-15,-3 7 0 16,0-1 3-16,0 2-3 16,0-1 0-16,0 0 0 15,0-1 0-15,0-3 0 16,0 4 0-16,0-1 0 15,0-4 0-15,0 4 3 16,0 1-3-16,0 1 0 16,0 2 1-16,0 0-1 15,0-2-2-15,0 5 2 16,0-2 0-16,0-5 0 16,0 4 0-16,0-5 1 15,0 0-1-15,0-5 2 16,0 2-2-16,0-2 0 0,0 1 1 15,0 0-1-15,0-1 2 16,0 0-1-16,0 1-1 16,0-1 0-16,0 0 1 15,0 1 1-15,0-4-2 16,0 0 0-16,0 6 1 16,0-5-1-16,0 2 0 15,0-1 2-15,0 1-2 16,0-4 0-16,0 5 0 15,9-3 2-15,-9 2-2 16,0 4 1-16,6-4 1 16,-6-3-2-16,0 3 2 15,6-2 0-15,-6 3-2 16,0-8 0-16,6 0 0 0,-6 1 1 16,0-5-1-16,0 3 2 15,0-4-1-15,0 0-1 16,0 0 0-16,9 5 0 15,-9-6 2-15,0 6-2 16,0-8 1-16,6 7-1 16,-6-4 1-16,0-5 0 15,0 6 0-15,0-1-1 16,0 1 0-16,0-1 1 16,0 1 0-16,6 1 0 15,-6-9-1-15,0 8 3 16,0-5-3-16,0 4 1 0,0 0-1 15,0-1 2-15,0 0-2 16,0-4 2-16,0 7 0 16,0-8 2-16,0 0-4 15,0 2 2-15,0-1 0 16,0 3 0-16,0-7 0 16,0 4 2-16,0-1-4 15,0 2 0-15,0-8 1 16,0 4 3-16,0 0-4 15,0 0 0-15,0 0 0 16,0-3 0-16,0-1 1 16,0-2 1-16,0 0 0 15,0 4 0-15,0-4-2 0,0 0 3 16,0 2-3-16,0 1 2 16,0 0-2-16,0 0 0 15,0 0 1-15,0 3-1 16,0 0 0-16,0 0 1 15,0-4 1-15,0 4-2 16,0 3 0-16,0 0 0 16,0 0 0-16,0-1 0 15,0 4 1-15,0-4-1 16,0-3 0-16,0 0 0 16,0 1 1-16,0-4-1 15,0 1 1-15,0-3 0 16,0 0 0-16,0 0 0 15,0 0 1-15,0 0 0 16,0 0 0-16,0 0-1 0,0 0 1 16,0 0-2-16,0 0 0 15,-21 0-20-15,3 0-32 16,0-15-96-16</inkml:trace>
  <inkml:trace contextRef="#ctx0" brushRef="#br0" timeOffset="24976.53">32975 3670 1918 0,'0'0'1198'0,"0"0"-1028"16,0 0-56-16,0 0-59 16,0 0-20-16,0 0-19 15,0 0-13-15,0 0-3 16,0 0 0-16,0 8 0 15,0 6 6-15,0 2 1 16,6 5-2-16,0-1 4 16,-6 0 0-16,15 3 2 0,-9-6-5 15,0 4-5-15,-3-9 3 16,9 0-1 0,-6-6-2-16,-6-3-1 0,6-1 4 15,-3-2 0-15,6 0 4 16,-9 0 9-16,12-11-1 15,-3-9-7-15,-6-5-5 16,6 3 0-16,3 1-1 16,-12-2-2-16,6 10 3 15,3 1-4-15,-9 7 0 16,0 5 0-16,0 0-1 16,0 0-13-16,12 0-7 15,-5 10 15-15,5 2-2 16,3 4 1-16,-6-4 2 15,6-4 2-15,-3-2-8 0,3 0 4 16,-9-6 2-16,-6 0 4 16,6 0 1-16,-6 0 15 15,0-14-9-15,0-6-5 16,0-6-1-16,0-1-4 16,0-3-7-16,0 4-11 15,-6-1-8-15,0 10-52 16,6 3-536-16</inkml:trace>
  <inkml:trace contextRef="#ctx0" brushRef="#br0" timeOffset="25990.14">33418 3650 2402 0,'0'-4'712'0,"0"4"-514"16,0 0-84-16,0 0-44 16,0 0-21-16,0 0-29 15,0 0-15-15,0 0 2 16,0 0 7-16,0 14 6 16,6 4 0-16,3 6-10 15,3 9-7-15,-6 1-3 16,-6 19-14-16,0-12-66 15,0-9-461-15</inkml:trace>
  <inkml:trace contextRef="#ctx0" brushRef="#br0" timeOffset="130594.4">11030 7565 2617 0,'0'0'403'15,"0"0"-280"-15,0 0-25 16,0 0 10-16,0 0-22 16,0 0-37-16,0 0-22 15,0 0-7-15,0 0 8 0,0 0 2 16,0 0 2 0,0 0-4-16,0 0-7 0,0 0-5 15,0 0-4 1,0 0 0-16,0 0-4 0,0 0 4 15,0 0 0 1,0 0-5-16,0 0 1 0,0 0-1 16,0 0-2-16,9 0 0 15,15 0-3-15,-6 0 1 16,9-3-2-16,6-3 1 16,-3 0-2-16,4 4 0 15,11-2 0-15,0 4 0 16,0 0 0-16,16 0 1 0,-10 0-1 15,-9 0 0 1,13 0 0-16,-1 0 0 0,-9 0 0 16,-5 0 0-16,-7 4 0 15,-3-2 1-15,3-2-1 16,-6 0 0-16,-3 0 3 16,4 0-2-16,-1 0 2 15,-6 0-3-15,6 0 0 16,0 3 1-16,0-3-1 15,1 0 0-15,2 0 2 16,3 3-2-16,0-3 0 16,3 0 0-16,1 0 0 15,-4 0 0-15,-12 0 0 16,15 0 0-16,-3 0 0 16,-12 0 0-16,7 0 0 0,-1 0 1 15,0 0-1-15,6 0 0 16,-3 0 0-16,3 0 0 15,16 0 0-15,-7 3 0 16,12-3 3-16,-2 3-1 16,8 0-2-16,-9-3 0 15,7 3 0-15,-13-1 1 16,9 1-1-16,-2 3 0 16,-7-2 1-16,-9-2-1 15,12 1 2-15,-8 0 0 16,-4-3-2-16,6 3 3 15,-3 0-1-15,-2-3-2 0,11 0 0 16,-6 3 2 0,6 0 1-16,4-3-2 0,-7 0 0 15,15 0 1-15,-14 0-2 16,2 0 0-16,0 0 1 16,-9 0-1-16,7 0 0 15,-1 0 3-15,-6 0-3 16,6 0 2-16,-8 0 0 15,5 0 1-15,-3 2-1 16,3-2 1-16,7 0-1 16,-4 4 0-16,0-4-2 15,10 0 2-15,2 0-2 16,-9 0 1-16,7 2-1 16,-1-2 0-16,3 4 1 15,4-4 1-15,-4 2-1 0,0-2 1 16,10 0 0-1,-4 0-2-15,-3 0 1 0,-2 0 1 16,-4 4-1-16,3-4 1 16,-8 0-2-16,11 0 0 15,-3 0 2-15,13 0-2 16,-16 0 0-16,13 0 1 16,5 0 1-16,-6 0 0 15,-8 0-2-15,-7 0 2 16,3 0-2-16,-5 0 0 15,-7 0 0-15,3 0 0 16,-6 0 1-16,7 0-1 16,-1 0 2-16,0 0 0 15,7 0-1-15,2 0 2 0,0 0 0 16,16 0-1-16,-13 0-2 16,-9 0 0-16,13 0 1 15,-13 0-1-15,3 0 0 16,-5 0 0-16,5 0 1 15,-9 0-1-15,6 0 2 16,7-4-1-16,-7 4-1 16,6-2 2-16,-2-2-2 15,2-2 1-15,-3 4-1 16,1 2 1-16,-1-3-1 16,-6 3 0-16,3 0 1 15,-5 0 0-15,5 0 0 16,-6-3-1-16,13 3 3 0,-4 0-2 15,3 0-1-15,-6 0 4 16,13-3 0-16,-7 0 2 16,-9 0-6-16,-5 0 3 15,-10 3-2-15,-9-2 1 16,-3 2 0-16,-15 0 1 16,9 0 0-16,-12 0 2 15,0 0-2-15,6 0 0 16,0 0-1-16,-6 0 1 15,9 0-1-15,0 0 0 16,0 0-1-16,-9 0 0 0,0 0 0 16,0 0 0-1,0 0-1-15,0 0-1 0,0 0-6 16,0 0-11-16,0 0-9 16,0 0-19-16,0-4-50 15,0-2-371-15</inkml:trace>
  <inkml:trace contextRef="#ctx0" brushRef="#br0" timeOffset="142973.79">28296 3248 3034 0,'0'3'155'0,"-6"-3"46"0,6 3-97 16,0-3-37-16,0 3-8 16,0-3-27-16,0 0-14 15,0 0-7-15,0 0-3 16,6 2 0-16,16-2 0 15,-1 0 1-15,6 0 1 16,15 0-3-16,3 0-4 16,1 0-3-16,-1 0 2 15,6 0-2-15,-5 0-5 16,2 0-11-16,-12 0-22 16,-6 0-27-16,3 0-49 0,-8 0-226 15,-13-5-2024-15</inkml:trace>
  <inkml:trace contextRef="#ctx0" brushRef="#br0" timeOffset="143328">28607 3133 3319 0,'0'-2'174'0,"0"2"-130"15,0 0 0-15,0 0 0 16,0 0-17-16,9 0-24 16,9 0-2-16,4 0 1 0,5 6-2 15,-12 5 1-15,12 1 1 16,0 6-1-16,0-4-1 16,-3 4 0-16,-2-3 0 15,-4-1 0-15,-3-2-4 16,-9-1-3-16,-6-1 0 15,0 1 1-15,-27 4 6 16,-13 2 1-16,-17 9-1 16,-12 0-12-16,5 5-18 15,-11 1-21-15,24-10-74 16,11-1-1390-16</inkml:trace>
  <inkml:trace contextRef="#ctx0" brushRef="#br0" timeOffset="154196.73">31124 5249 3307 0,'0'0'181'0,"0"0"-157"16,0 0-21-16,0 4-2 15,0 18 8-15,0 12 9 16,0 10 5-16,0 11 2 0,0 6 13 15,0 6-7-15,0 2-5 16,0-1-9-16,0 4-7 16,9-5 4-16,-9 0-5 15,7 0 0-15,2-5-4 16,-9 0 0-16,6-5 0 16,-3 0-1-16,-3-2-2 15,9-3 1-15,-9-5 2 16,0 5-2-16,0-4 1 15,0-1 0-15,0-3-4 16,0-4 3-16,0-5-3 16,6 2 2-16,-6-9-2 15,0 2 1-15,6-1 4 0,-6 0-2 16,0-5 1-16,0-1 2 16,0-2-2-16,0-1-1 15,0-3 1-15,6 1 0 16,-6-4-1-16,0 4-1 15,0-3 1-15,9-1-3 16,-9 1 2-16,0 0-1 16,0-4 3-16,0 3-1 15,0 2 0-15,6-8-1 16,-6 0 1-16,0-2-1 16,0 0-1-16,0 0 1 15,0-6 0-15,6 0 0 16,-6 3-1-16,0 1 1 15,0-2 0-15,0 2 0 16,0-2 0-16,0 2-2 0,0-4 3 16,0 2-3-16,0-2 0 15,0 0 2-15,0 0 0 16,0 0-1-16,0 0 1 16,0 0-2-16,0 0 3 15,0 0-3-15,0 0 0 16,0 0-1-16,0 0 1 15,0 0 0-15,0 0 0 16,0 0-1-16,0 0 1 16,0 0 0-16,0 0 0 15,0 0 0-15,0 0 0 16,0 0 0-16,0 0 1 0,0 0-1 16,0 0 0-16,0 4 0 15,0-2 0-15,0 4 0 16,0 0 0-16,0 0-1 15,0 2 1-15,0 0 0 16,0 3 0-16,0 0 0 16,-6 0 2-16,6-1-2 15,-6 4 1-15,6 1-1 16,-9-2 2-16,9 6-2 16,-6-2 2-16,6 1-2 15,0 0 0-15,-6-2 1 16,6 2-1-16,0-3 0 15,0-1 1-15,0-5-1 16,0-6 0-16,0-3 0 16,0 0 0-16,0 0-4 0,0 0-8 15,0-29-23-15,0-12-60 16,0-11-545-16</inkml:trace>
  <inkml:trace contextRef="#ctx0" brushRef="#br0" timeOffset="155542.31">31257 5288 2008 0,'0'0'869'16,"0"0"-694"-16,0 0-105 15,-9 0 57-15,9 0-33 16,0 0-36-16,-3 0-26 15,-3-3 4-15,6-2 17 16,0 0-8-16,-6 0-2 16,6 3-9-16,-9-4-15 15,9 3-10-15,0-1 2 16,-9 2-2-16,9-2 0 16,0 2 1-16,0 2 2 0,0-4-1 15,0 4-2-15,-3-1-4 16,3 1 0-16,0 0-1 15,0 0-1-15,0-5 1 16,0 5-1-16,0 0-1 16,0-1 0-16,3 1-2 15,21 0 4-15,6-3-4 16,19 3 5-16,8 0-1 16,21-4 4-16,43-2-1 15,45 0 3-15,-3 4-1 16,-21-2 2-16,-18 4-4 15,-34 0-4-15,16 0-3 16,3 0 1-16,-19 0 0 0,-2 0 1 16,-28-2 2-1,0-2 0-15,-20 2 3 0,-1 0-1 16,-18 2 1-16,0 0-1 16,-3 0 0-16,-6 0-2 15,0 0-2-15,-3 0-1 16,0 2-1-16,0 10 0 15,4 6 0-15,-7 2 0 16,9 7 4-16,-3 4-4 16,-6 11 1-16,-3 7 2 15,15 4-3-15,-12 8 0 16,-3 10 1-16,-3 2 1 16,0 2-2-16,0 14 1 15,0-5-1-15,0 11 0 16,0-2 1-16,0 0 4 15,9 2-3-15,-9-5-1 0,0-6 1 16,0-7-2-16,0-8 2 16,0-6 0-16,0-9-2 15,0-9 2-15,-9-7-2 16,0-3 3-16,9-8 0 16,-18-1-3-16,18 0 2 15,-9-5-2-15,-3 1 2 16,-3 3 0-16,3-3-2 15,-7 3 1-15,-5-5-1 16,9 4 0-16,-6-10 0 16,3 1 1-16,-3-8-1 0,-3 6 2 15,-3-7-1 1,-7 2-1-16,-5-4 0 0,-3-2 0 16,0 4 1-16,-10 0-1 15,-5 0 0-15,-9 0 0 16,-7-1 1-16,-2 1-1 15,-19 0 2-15,4-2-2 16,-7-3 3-16,-9 3 0 16,10-4 0-16,5 0 1 15,1 0-1-15,8 0-3 16,7 3 2-16,17 0-2 16,-2-3 1-16,15 0-1 15,-1 0 0-15,4 0-3 0,6 0-3 16,3 0-6-1,9-10 0-15,2-1-1 0,4 0-11 16,12-25-14-16,6 4-56 16,0 1-558-16</inkml:trace>
  <inkml:trace contextRef="#ctx0" brushRef="#br0" timeOffset="162614.26">29618 3637 2552 0,'0'-3'794'0,"6"0"-695"16,-6-3-23-16,3 4-20 0,-3-8-13 15,9 5-16-15,-9 2-12 16,0-3 2-1,0 0 11-15,0-3-7 0,0 3-7 16,0 1-3-16,0 2-6 16,-9 0-5-16,0 0-4 15,-15 0-7-15,0 3-5 16,0 0 4-16,-12 6 4 16,15 11 4-16,-1 4 2 15,1 3-2-15,12 2-1 16,0-3-3-16,9 3 0 15,0 5-2-15,0-3 1 16,18-1 2-16,13 2 1 0,-1 0 3 16,0-2 3-1,0-1 0-15,-6 0 0 0,-3-5 0 16,-15-4 0-16,-6 3 0 16,0-5 0-16,0 2-1 15,-27-2 1-15,-3 1 3 16,-3-9-2-16,0-1 1 15,5-6 0-15,4 0 3 16,9-18 0-16,3-10-1 16,12-11-4-16,0-1-3 15,3-1 3-15,24 6-5 16,7 3-2-16,8 1-3 16,3 9-8-16,-18 4-10 15,6 6-23-15,-5 3-46 16,-22 8-190-16,-6 1-2237 0</inkml:trace>
  <inkml:trace contextRef="#ctx0" brushRef="#br0" timeOffset="163081.78">29984 3690 3317 0,'0'0'221'15,"-6"0"-176"-15,6 0-17 16,-10 0-6-16,1 6-11 16,0 11-10-16,-3 6-1 15,-3 7 3-15,9 1 1 16,6 0 0-16,0-5 0 16,0-5-2-16,6-1 2 15,9-12-2-15,-3-2-2 16,6-6 0-16,-2 0 1 15,-4 0 0-15,6-20 1 0,-18-6-2 16,0-1-2-16,0-1-8 16,0 1-11-16,-27 7-4 15,-4 2-3-15,-2 11-8 16,-21 7 2-16,18 0-44 16,2 15-206-16</inkml:trace>
  <inkml:trace contextRef="#ctx0" brushRef="#br0" timeOffset="163429.75">30134 3698 3151 0,'-3'0'438'0,"-3"0"-402"15,0 4-18-15,-3 7-4 16,3 6-6-16,6 8-4 16,-6 3-4-16,6 2 3 15,0-4-1-15,6-2-1 16,15-1-1-16,7-11-5 16,-4-7-3-16,3-5-2 15,-3 0 6-15,6-8 1 16,-12-18 1-16,-9-4 2 15,0-1-4-15,-9-2-10 0,0 3-12 16,-18 8-1-16,-15 7-3 16,-18 15-40-16,6 0-142 15,2 0-231-15</inkml:trace>
  <inkml:trace contextRef="#ctx0" brushRef="#br0" timeOffset="164019.04">30569 3564 2641 0,'0'-3'954'0,"0"3"-883"15,0 0-26-15,0 0-18 16,0 0-11-16,0 12-12 16,0 11-2-16,6 12 4 0,0 6-1 15,-3 4-1-15,3 1-4 16,3-1 0-16,0-2-3 15,-9 4-21-15,0-12-69 16,0-9-293-16</inkml:trace>
  <inkml:trace contextRef="#ctx0" brushRef="#br0" timeOffset="165093.56">31547 3982 2015 0,'0'0'1434'16,"0"0"-1346"-16,0-2-32 16,0 2-1-16,0-4-10 15,0 4-21-15,9 0-13 0,9 0 2 16,9 0 10-16,10 0-2 16,5 0-4-16,18 0-4 15,4 0-1-15,11 6-5 16,9-6-2-16,16 0-2 15,6 0 0-15,-13 0-3 16,-5 0 0-16,-16 0 0 16,-17 0 0-16,-19 0-4 15,-12 0-1-15,-15 0-5 16,-9 0-7-16,0 0-25 16,-18 0-67-16,-15 3-382 0</inkml:trace>
  <inkml:trace contextRef="#ctx0" brushRef="#br0" timeOffset="176768.27">29211 4425 2853 0,'0'-10'604'15,"0"4"-498"-15,-6-2-24 16,6 0-26-16,0 2-15 15,0 2-11-15,0 4-12 16,0 0-8-16,0 0-2 16,0 0-5-16,0 0-3 15,0 16-6-15,0 10 0 0,0 17 2 16,0 8 4-16,0 7 0 16,0 3 0-16,0 0-2 15,0 0-8-15,0-10-11 16,0-11-12-16,-3-7-39 15,-9-21-42-15,3-6-249 16,-3-6-1617-16</inkml:trace>
  <inkml:trace contextRef="#ctx0" brushRef="#br0" timeOffset="176978.09">28879 4699 2766 0,'0'0'625'0,"0"-2"-560"15,0 2 2-15,0 0-14 16,0 0 2-16,12 0-30 16,12 0-10-16,9 0 9 15,16 0 1-15,5 0-12 16,6-6-8-16,4 0-5 16,-4 0-13-16,0 3-37 15,-11 3-75-15,-10 0-483 0</inkml:trace>
  <inkml:trace contextRef="#ctx0" brushRef="#br0" timeOffset="177707.47">29682 4452 3346 0,'0'0'260'0,"0"0"-218"16,0 0-10-16,0 0-9 15,0 0-4-15,0 0-14 16,0 16-5-16,-12 14 0 16,-6 8 2-16,-10 3 1 15,10 2 0-15,-9-2 1 16,9-5 1-16,3-10-2 16,6-5 1-16,6-10-2 15,3-1-1-15,0-10-1 16,0 1 0-16,0-1 0 15,3 0 1-15,27 0 3 16,-3 0 2-16,25 0 0 0,5 0-6 16,-6 0 0-16,10-8-10 15,-16-4-28-15,0 4-20 16,-12-7-36-16,-12 4-97 16,-2-2-784-16</inkml:trace>
  <inkml:trace contextRef="#ctx0" brushRef="#br0" timeOffset="177929.95">29745 4577 2067 0,'0'0'1390'0,"0"0"-1318"0,0 0-56 15,0 11-10-15,0 19 22 16,0 11 17-16,0 12-14 15,0 6-11-15,0-1-9 16,0 0-6-16,0-8-5 16,0-3-22-16,0-13-70 15,0-19-440-15</inkml:trace>
  <inkml:trace contextRef="#ctx0" brushRef="#br0" timeOffset="179297.4">29051 3452 3002 0,'0'0'375'15,"-6"0"-291"-15,6 0-41 16,0 4-12-16,0-2-3 16,-15 11-14-16,6-1-5 0,-15 8 7 15,-7 6 11-15,1 6 3 16,-9 6-7-16,-9 3-6 16,2 9-3-16,-5 3-4 15,-6 6-2-15,12 2-3 16,-10 6 1-16,4 6-2 15,12 6-1-15,-1 0-1 16,1 9 0-16,9-3-2 16,-3 0 1-16,9-4 2 15,9-4-1-15,0-7 2 16,15-3-2-16,0-3 1 16,0 2 0-16,0-2 1 15,0-3-1-15,9-2 1 16,3-2-1-16,-3-4 0 15,15-9 0-15,-6 1 0 0,0-4 0 16,18-3 1-16,-6-3 2 16,10-3-1-16,2-3 3 15,6-3-5-15,7-2 0 16,-7-1-1-16,6 1 0 16,7-3 1-16,-10-1-3 15,6 1 1-15,4-4 1 16,2 4-2-16,-3-5 3 15,-2 3-1-15,-1-2 1 16,3-2-3-16,-14-1 0 16,-1 1 0-16,0-3 0 15,-6-1 0-15,1 0 1 0,-7-5-1 16,6 4 0-16,-12-2 1 16,6-2-1-16,-5-3 2 15,-1-3-2-15,-6 0 0 16,-6 0 0-16,9 0-2 15,-12 0-3-15,3 0 1 16,-6 0-9-16,6 0-6 16,7-9-24-16,-16-11-43 15,0-1-235-15</inkml:trace>
  <inkml:trace contextRef="#ctx0" brushRef="#br0" timeOffset="179712.5">29627 5306 3437 0,'0'0'123'0,"0"0"-69"16,0 0-11-16,0 0-6 15,0 0-18-15,9 5-3 16,7 4 12-16,8 6-3 16,9-1-5-16,0 7-7 15,12-7-5-15,-5 4-3 0,11-4-2 16,-12 5-3-16,-6-8 2 16,1 0-2-16,-10 4 0 15,-12-6 0-15,-3 4-2 16,-9 3-1-16,0 10 3 15,0 10-2-15,-33 13 2 16,-7 3 1-16,-11 8 3 16,0-2-1-16,-4 1-3 15,10-10 0-15,0-4-7 16,12-11-31-16,12-9-38 16,12-17-168-16</inkml:trace>
  <inkml:trace contextRef="#ctx0" brushRef="#br0" timeOffset="180829.07">30376 5150 2892 0,'0'-8'352'0,"0"-2"-250"15,15-4-27-15,0-1-22 16,3 2-1-16,9-3-12 0,-2-1 2 16,8 5-1-16,6-3-12 15,-6 7-12-15,12-2-4 16,-11 10-7-16,11 0 0 16,-15 0-2-16,18 10-4 15,-8 10 3-15,-4 9-1 16,6 10-1-16,-12-1-1 15,3 3 0-15,1 3 0 16,-25-2 0-16,9 0 0 16,-18 2 0-16,0-3 2 15,0 0 1-15,-33-1 0 16,-10 2 4-16,-20-6 3 16,0-4-3-16,-25-10 2 0,-8-6-1 15,-1-13 10-15,6-3 1 16,7-19-6-16,11-24-3 15,22-15-5-15,12-13-5 16,18-5-7-16,21 0-2 16,0 8 3-16,27 14-2 15,33 6-9-15,43 22-12 16,-10 14-18-16,-5 12-72 0</inkml:trace>
  <inkml:trace contextRef="#ctx0" brushRef="#br0" timeOffset="183395.04">33135 5928 3166 0,'0'-4'228'15,"0"-1"-143"-15,0 4-1 16,0-5-14-16,0 2-27 15,0 4-19-15,0 0-12 16,0 0 1-16,0 0 1 0,0 0-1 16,0 0-6-16,0 0-3 15,0 0-1-15,0 16-3 16,0 14 0-16,9 14 2 16,6 16 2-16,-12 4-2 15,12 3-2-15,-3-6 2 16,-6-8-2-16,9-12 0 15,-9-11 0-15,0-14-3 16,-3-10 1-16,-3-6 2 16,12 0 4-16,-6-7 5 15,3-28-5-15,6-9-4 16,3-3-2-16,-2-4 2 16,5 14-5-16,-15 7 4 0,6 12 1 15,-9 13-4 1,6 5-1-16,-3 0-3 0,9 17 0 15,-3 10 0-15,0 2 4 16,-6 3 0-16,9-2 2 16,-3-8 2-16,-9-6-1 15,9-8 1-15,-12-5 0 16,6-3 5-16,-6 0 3 16,13-22-1-16,-10-14-7 15,6-8-8-15,-3-9-17 16,3 4-14-16,-9-10-37 15,0 13-78-15,0 13-892 0</inkml:trace>
  <inkml:trace contextRef="#ctx0" brushRef="#br0" timeOffset="183728.52">33584 6139 3499 0,'0'0'125'0,"0"0"-95"15,9 0-17-15,9 0-3 16,4 0-6-16,11 0-2 16,-15 0-2-16,0 0 0 15,-3 6-3-15,-9 3-5 0,-6 6-10 16,0 5 6-16,0 3 4 15,-12 8 4-15,-15-1 4 16,-9 3 0-16,14-3 17 16,-5-4-1-16,12-9 0 15,6 0-5-15,9-7-1 16,0-1-2-16,0-3-4 16,30 0 4-16,49-6-5 15,-7 0-3-15,-2-24-92 0</inkml:trace>
  <inkml:trace contextRef="#ctx0" brushRef="#br0" timeOffset="191297.12">11072 14163 3192 0,'-3'0'215'0,"-3"0"-160"16,6 0-5-16,-6 0 22 16,6 0 1-16,0 0-26 15,0 0-19-15,0 0-8 16,0 0-4-16,0 0 1 15,0 0-5-15,0 0-5 16,0 0 1 0,0 0-1-16,15 0 0 0,12 0 4 15,21 0-1-15,10 0 1 16,17 0-3-16,16 0-3 16,11 0-2-16,1 0-3 0,2 0 0 15,-2 0 1 1,-12 0-1-16,-22 0 0 0,0 0-1 15,-32 0-6-15,-4-5-1 16,-18-1-6-16,-15-15-15 16,0 7-40-16,0-7-332 0</inkml:trace>
  <inkml:trace contextRef="#ctx0" brushRef="#br0" timeOffset="192361.6">14697 14351 2713 0,'0'0'330'16,"-3"0"-152"-16,3 0-41 15,0 0-50-15,0 0-24 16,0 0-20-16,-6 0-15 16,6-3 6-16,0 1-1 15,-9 2-9-15,-1-3-6 16,10 3 4-16,-9-3-4 15,3 3-7-15,-12-3-5 16,9 3-3-16,-12 0-3 16,3 0 0-16,6 0 1 15,6 0-1-15,0 0 5 16,-6 0 2-16,12 0-2 0,0 0-2 16,0 0 0-16,12 0 1 15,3 0 3-15,27 0 7 16,6 0-3-16,34 0-3 15,2 0-1-15,19 0-1 16,15-12 1 0,3 3 3-16,-1-3 1 0,-2 1-4 15,-24 2-3-15,-13 0-4 16,-21 4 0-16,-23 5 0 16,-22 0-5-16,-15 0-14 15,-15 0-17-15,-13 0-64 0</inkml:trace>
  <inkml:trace contextRef="#ctx0" brushRef="#br0" timeOffset="194474.81">12415 15535 3297 0,'0'0'193'0,"0"0"-151"0,0 0-19 16,0 0 28-1,0 0-5-15,0 0-19 0,0 0-11 16,21 0 2 0,-9 0 4-16,18 0-7 0,-3 0-8 15,7 0 2-15,5 0-1 16,0 5-1-16,3 4 1 16,13-7-1-16,-1 8-1 15,3-2 0-15,1-2-1 16,8 0-1-16,1 0 0 15,8 0-1-15,3-2 2 16,1 2 1-16,11 0-4 16,-5-1 0-16,9 1-2 15,-4 2 0-15,1-6 3 0,-1 4-3 16,1-2 2 0,-1-2-2-16,4 2 1 0,-10-4 1 15,1 0-2-15,5 2 2 16,-5 1 1-16,-7 0-2 15,7-1 2-15,-19-2-1 16,22 0-1-16,-10 0 3 16,7 0-2-16,-4 0 4 15,7 0-6-15,-4 0 2 16,1 0 0-16,2 0-1 16,-2 0 0-16,-4 0 1 15,7 0-1-15,-13 4-1 16,-2-2 0-16,-10 2 1 0,10-4-1 15,-7 0 0 1,3 0 1-16,4 0 2 0,-1 0 1 16,-2 0 0-1,-4-10 0-15,7 2-4 0,-4 2 2 16,-3-2-1-16,1-1 1 16,-4-1-2-16,-3 4 0 15,-2-1 1-15,-4 0 0 16,-6-1-1-16,1 2 2 15,-7 2 0-15,0-4 1 16,-9 2-3-16,-2-2 3 16,-13 2-1-16,3 2 1 15,-6 1 0-15,-3 1 1 0,-3-2 0 16,9 4-2 0,-12-1-1-16,3-4-1 0,6 5 2 15,-6 0-2-15,-6 0 0 16,6 0 1-16,-2 0-1 15,-7 0 0-15,6 0-1 16,-6 0 1-16,6 0 0 16,-6 0 0-16,0 0 0 15,0 0-1-15,0 0-3 16,0 0-3-16,0 0-7 16,0 0-10-16,0-1-22 15,0-6-61-15,0-2-829 0</inkml:trace>
  <inkml:trace contextRef="#ctx0" brushRef="#br0" timeOffset="195448.51">19520 15519 3017 0,'0'0'363'15,"-6"0"-276"-15,6 0 1 16,0 0-6-16,0 0-25 15,0 0-19-15,6 0-14 16,21 0-2-16,6 0 1 16,18 0-5-16,22-3-7 0,17 0-2 15,31 3 0-15,51-5 1 16,30-1-3 0,19-4-1-16,-46 5 1 0,-49 2-1 15,-44 3-1-15,-22-3-1 16,-2 3-4-16,-7-3 0 15,-12 3 0-15,-6-2 1 16,-27 2-1-16,-6-4-3 16,0 1-1-16,0-3-3 15,-33 0-9-15,9 1-28 16,-9-1-133-16</inkml:trace>
  <inkml:trace contextRef="#ctx0" brushRef="#br0" timeOffset="197375.37">11485 16716 3350 0,'3'0'270'16,"31"-8"-237"-16,20-12-17 15,9-5 12-15,25-9 0 16,14 2-8-16,7-4-11 16,3 1-6-16,11 0-1 15,-11 6-2-15,-9 3-2 16,-13 5-17-16,-8 4-13 16,-25 4-12-16,-18 11-20 15,-21 2-16-15,-8 0-72 16,-20 2-104-16,-20 17-45 15,-12 1-2392-15</inkml:trace>
  <inkml:trace contextRef="#ctx0" brushRef="#br0" timeOffset="197594.52">11654 16883 3307 0,'-27'8'289'0,"3"2"-251"16,9-4-4-16,3 2 11 15,12-5-11-15,12-3-15 16,39 0 2-16,22 0 4 16,20-21-7-16,37-16-9 15,39-16-5-15,-15-3-2 16,-18 9-2-16,-19 6-7 16,-5 1-19-16,-15 10-71 15,-19 1-401-15</inkml:trace>
  <inkml:trace contextRef="#ctx0" brushRef="#br0" timeOffset="201444.57">16254 16684 1982 0,'-6'0'1362'0,"6"-2"-1281"15,-6-2-57-15,6 2 17 0,0 2 25 16,0 0-20-16,0 0-23 16,0 0-8-16,0 0 5 15,0 0 4-15,0 0 2 16,12-4-2-16,0 4-6 15,6-2-2-15,9-2-2 16,10 1-1-16,14 3-6 16,6 0-2-16,1 0 0 15,8 0-1-15,12 0-4 16,-2 0 7-16,11 0-4 16,7 7 0-16,6-1 0 15,-1-6 1-15,1 0-1 0,14 0-3 16,-14 0 5-16,15 0-2 15,2 0-1-15,-8 0-1 16,0 0 1-16,5 0-1 16,-11 0-1-16,-6 0 2 15,2 0-2-15,-5 0 3 16,5 0-2-16,1 0 0 16,0-4-1-16,2-2 1 15,1 3-1-15,-10-3 4 16,1 5-2-16,-3-4-2 15,-1 4 1-15,-2-4-1 16,-4 3 0-16,1 2 2 16,-1-6 0-16,1 0-2 0,-4 0 1 15,7 0-1-15,-10 0 0 16,-2 4 1-16,5-4-1 16,-12 0 2-16,4-3-1 15,-1 1 3-15,-8 2-4 16,8-4 3-16,1 2-1 15,5-4-1-15,-5 6 0 16,-7 1 0-16,3-1 1 16,-5 0 0-16,2 0 2 15,-9 4 0-15,4-2 0 16,-4-4 0-16,4 2 1 16,2-3 0-16,-6 0 0 15,10 3 0-15,-4 0-4 0,0 1 3 16,-8 2-1-16,5 0 0 15,-15 3-1-15,-5 0 0 16,-4 0 1-16,6 0-1 16,-3 0-1-16,-9 0 1 15,10 0 2-15,-1-3 1 16,0 0 0-16,0 3 0 16,-5 0-2-16,-4 0 0 15,-9 0-1-15,0 0 0 16,-9 0-2-16,-9 0 0 15,3 0 1-15,3 0-1 16,-9 0 0-16,0-3 0 16,0 3-2-16,0 0-7 15,0 0-11-15,0 0-17 16,0 0-21-16,0 0-140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6T08:15:31.46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13900 3201 2197 0,'0'0'315'0,"0"0"-224"16,0 0-44-16,0 0 48 15,0-3-25-15,0 0-42 16,0 0-13-16,0 3-4 16,0-3 5-16,-9 3-14 15,9 0-2-15,0-3 1 16,-6 3 11-16,6 0 11 15,-6 0 7-15,6 0-3 0,0 0-16 16,-6 0 11 0,6 0 11-16,0 0-6 0,0 0 144 15,0 0-89-15,0 0-40 16,0 0-17-16,0 0-4 16,0 0 1-16,0 0-5 15,0 0 1-15,0 0-2 16,0 0 0-16,0 0 4 15,0 0-9-15,0 0 0 16,0 0-2-16,0 0-3 16,0 0 2-16,0 0 4 15,0 0 0-15,0 0-1 16,0 0-1-16,0 0 1 16,0 0-3-16,0 0-1 15,0 0-1-15,6 0-1 0,6 0 3 16,9-2 5-16,12-1-9 15,3 0-3-15,13 0 1 16,-7 0-2 0,6 0 0-16,3 0 0 0,-2 0 1 15,-7-2-1-15,-3 1-1 16,-6 4 1-16,-5 0 0 16,-10-2-1-16,0 2 1 15,-9 0 0-15,3 0 0 16,-6-4 0-16,9 4 1 15,-3-2-1-15,6-4 0 16,15 3 0-16,1-3 4 16,8 0-4-16,6 3 0 0,-6 3-1 15,7 0 1-15,-7 0-1 16,0 0 1-16,-2 0 0 16,-7 0 0-16,-6 0 0 15,-3 0 0-15,-12 0 0 16,3 0 0-16,-3 0 1 15,-9 0-1-15,9 0 0 16,-6 0 0 0,3 0 0-16,-3 0 0 0,19 0 0 15,-7 0 0-15,9 0 1 16,-3 0-1-16,9 0 0 16,0 0 3-16,1 0 0 0,5 0-3 15,-9 0 0 1,-3 0 0-16,0 0 0 0,-9 0 0 15,4 0 0-15,-4 0 0 16,3 0 0-16,-9 0 0 16,12 0 1-16,-6 0-1 15,9 0 0-15,4 0 0 16,5 0 0-16,9 0 4 16,6 0-2-16,-5 0-1 15,2 0-1-15,-6 0 0 16,6 0 0-16,-5 0-2 15,-1 3 1-15,-3 0 1 16,6-3 0-16,-5 3-3 0,-1-3 3 16,6 0 1-1,0 0-1-15,-8 0 0 0,5 0 0 16,0 0 0-16,6 0-1 16,-8 0 1-16,-4 0 0 15,12 0 0-15,-9 0 0 16,7 0 0-16,-1 0 0 15,6 2 0-15,-8-2 0 16,5 4 0-16,6-4 0 16,-6 0 0-16,10 3 0 15,2-1 0-15,-2 2 0 16,2 2 0-16,0-4-1 16,-2 4 1-16,-4-3 0 15,-3 3 1-15,-6-6-1 0,1 3 0 16,-1-3 0-16,-6 0 0 15,7 0 0-15,5 0 0 16,-6 0 0 0,3 0 0-16,-5-6 0 0,5 0 0 15,-9 4 0-15,-9 2 1 16,1-4-1-16,2 4 0 16,9 0 0-16,-9 0 1 15,0 0 1-15,10 0 0 16,-13 0-1-16,18 0 3 15,-12 0-2-15,7 0-2 16,-4 0 3-16,0 0 0 16,-9 0-2-16,3 0-1 0,-5 0 1 15,2 0 3-15,3 0-1 16,-6 0-3-16,3 0 3 16,4 0-2-16,-7 0 1 15,0 0 4-15,-6 0-2 16,3 0 3-16,-6 0 2 15,3 0 2-15,1 0-1 16,-7 0-4-16,3 0 0 16,-3 0 2-16,9 0-2 15,-12 0-2-15,6 0-1 16,-3 0 0-16,-3 0-1 16,6 0-2-16,-2 0 2 15,-13 0-1-15,6 0-1 0,-3 0 0 16,-6 0 0-1,0 0-4-15,0 0-2 0,0 0-8 16,0 0-12-16,-6 4-29 16,-6 1-96-16</inkml:trace>
  <inkml:trace contextRef="#ctx0" brushRef="#br0" timeOffset="5279.34">4815 4090 3043 0,'45'0'135'0,"19"0"-82"15,17-8 3 1,16-6 13-16,9 0-17 0,-1-5-12 15,4 5-11-15,-4-4-13 16,4 6-8-16,-12 1-8 16,-7 0-5-16,-17 1-24 15,-13 5-51-15,-21-5-196 16,-15 2-834-16</inkml:trace>
  <inkml:trace contextRef="#ctx0" brushRef="#br0" timeOffset="5848.55">5715 3830 3326 0,'0'0'129'16,"0"0"-88"-16,0 0-26 16,0 0 5-16,0 0-5 15,12 0-8-15,9 0-4 16,-9-2-3-16,6-2 0 0,-3 4 1 16,-12-2-1-1,6 2 0-15,-9 0 1 0,0-3 4 16,0 3 4-16,0-3 8 15,0 3-8-15,0-3-2 16,-9 3 0-16,9-4 1 16,-3 3-3-16,3 1-2 15,0 0 4-15,0 0-1 16,0 0-2-16,0 0 0 16,0 0-3-16,0 0 3 15,0 0-4-15,3 0 0 16,6 0 1-16,9 0 1 15,3 5 0-15,7 6 4 16,-4-1-6-16,9 1 2 16,-6 4-1-16,-6-4 1 0,6 0-2 15,-6 2 0-15,-8-1 0 16,-4-1 0-16,-3 1 0 16,-6 8-3-1,0 6-3-15,-28 13 6 0,-11 4 1 16,-12 15-1-16,-34 26-16 15,13-11-54-15,0-18-212 0</inkml:trace>
  <inkml:trace contextRef="#ctx0" brushRef="#br0" timeOffset="8101.38">5555 5525 3104 0,'0'0'203'0,"0"0"-142"0,9 0-49 16,6 0-7-16,3 0 24 16,15 0-4-16,6 0 6 15,13-9 0-15,5 3 9 16,15 0-9-16,1 3-8 15,8-4-8-15,7 1-8 16,2-5-3-16,1 6-3 16,9-4-1-16,-4-2 3 15,1-1-3-15,-7 0 0 16,-5 0 1-16,-19 4-1 16,-21 2 0-16,-5 0-5 15,-25 3 4-15,-3 3 1 16,-12 0-5-16,0 0-21 0,0 0-34 15,-15 0-68 1,3 0-350-16</inkml:trace>
  <inkml:trace contextRef="#ctx0" brushRef="#br0" timeOffset="9706.12">9475 5504 3275 0,'0'4'161'16,"0"2"-118"-16,0 5-43 15,0 4 0-15,9 13 20 0,18 11 0 16,1 10-3-16,5 7 0 16,-3 3 5-16,-3-1 0 15,0 4-12-15,-6-7-9 16,-5-3-1-16,-1-5 0 16,-6-8-26-16,-9-4-8 15,0-5-28-15,0-10-100 16,0-12-490-16</inkml:trace>
  <inkml:trace contextRef="#ctx0" brushRef="#br0" timeOffset="10120.2">9436 5546 837 0,'-6'2'2307'15,"-3"6"-2207"-15,3 8-74 16,-6 5-14-16,3 1 44 16,0 4-3-16,0 0-27 15,-6 2-13-15,5-8-3 16,10-6 0-16,-6-8-3 15,6-6-2-15,0 0 7 16,0-6 27-16,0-23-39 16,13-9-9-16,5-11-12 0,0 3 5 15,3-1 8 1,0 8 8-16,-6 15 2 0,3 13 7 16,-3 11 4-16,9 0 9 15,1 23-4-15,8 12-8 16,3 11 1-16,6 3-3 15,-3-9-8-15,13-6-14 16,-13-9-53-16,-6-23-704 0</inkml:trace>
  <inkml:trace contextRef="#ctx0" brushRef="#br0" timeOffset="11052.67">12258 5562 3178 0,'0'0'133'0,"0"0"-90"16,0 0-20-16,0 0 16 16,0 0-9-16,9 0-15 15,3 16 14-15,6 6 2 0,3 12-4 16,3 5 4-16,4 12-14 15,5 2 3-15,-6 3-8 16,-6 4-6-16,6 1-6 16,0-2 0-16,-5-8 4 15,-10-8-4-15,9-11-23 16,-15-8-22-16,-6-16-9 16,0-8-56-16,0 0-435 0</inkml:trace>
  <inkml:trace contextRef="#ctx0" brushRef="#br0" timeOffset="11512.09">12270 5568 1000 0,'-3'0'2338'16,"3"0"-2246"-16,-9 0-69 15,9 0-15-15,-6 25 1 16,-3 7 26-16,9 5-12 16,-3 1-10-16,-3 3-5 15,0-8-5-15,0-7-2 16,6-6-1-16,0-14 7 15,0 1-4-15,0-7 1 0,0 0 25 16,0-13-2 0,0-19-26-16,0-5-1 0,0-7-1 15,-12-1 1-15,12 2 0 16,0 7 0-16,0 9 8 16,0 11 2-16,0 6 4 15,0 7 0-15,0 3-10 16,24 0-4-16,9 3 4 15,-3 15-4-15,6 2 3 16,13 1-3-16,11 11-13 16,-9-6-46-16,-11-7-88 0</inkml:trace>
  <inkml:trace contextRef="#ctx0" brushRef="#br0" timeOffset="14768.62">6391 6622 3166 0,'-6'-2'158'0,"0"-2"-113"0,-9 4-25 16,8 0-13-16,-5 0-3 16,0 12-4-16,-9 17 0 15,9 9 1-15,-12 19 0 16,9 4 14-16,0 6-1 15,3 0 5-15,12 0-7 16,0-2-2-16,0 0-6 16,0-4-4-16,21-6 0 15,-9 1-1-15,9-7 1 16,3-4-4-16,-3-4 0 16,-3-9 3-16,4 1 1 15,-4-7-6-15,-6 0 2 16,9 3 3-16,-18 3 0 0,6 0 0 15,-9 12-3-15,0 7-3 16,0 3 0-16,-18 9 7 16,-15 0 5-16,-1 2 9 15,-5-4 3-15,3-6 3 16,15-5 8-16,6-11-7 16,9-13-8-16,6-9-10 15,0-1 6-15,0-8-9 16,6-2 1-16,15 0 4 15,-6 2-2-15,9 4-3 0,0-3 4 16,3 11-3-16,-5 4-1 16,-4 13 0-16,-6 8 1 15,-6 14-1-15,-6 14 4 16,0 8 1-16,0 8 5 16,0 6 7-16,-6 9-2 15,6 4-3-15,0 5-5 16,0-1 0-16,0 1 0 15,15-7-1-15,3-12-3 16,15-15-3-16,6-12 0 16,13-16-9-16,50-50-23 15,-11-1-50-15,8-28-532 0</inkml:trace>
  <inkml:trace contextRef="#ctx0" brushRef="#br0" timeOffset="16145.38">1836 8232 3405 0,'-6'0'126'0,"6"0"-81"16,0 0-20-16,0 0 4 16,0 0-9-16,0 0-18 15,9 6-2-15,15 15 0 16,7 7 2-16,2 11-1 15,6 4 3-15,0 5 0 0,1 1-1 16,-4 0-1-16,6-1-2 16,-9-13 1-16,-9-6 0 15,-6-5 4-15,4-12-5 16,-7-6 0-16,-9-6 3 16,0 0 1-16,0-10 13 15,-3-24-1-15,6-17-8 16,-9-10-4-16,0-15-4 15,0-3-3-15,-9-3-7 16,-6 8-11-16,0 13 5 16,3 12-9-16,-7 25-42 15,10 10-37-15,-6 14-506 0</inkml:trace>
  <inkml:trace contextRef="#ctx0" brushRef="#br0" timeOffset="16753.08">2663 7768 3407 0,'0'-5'143'15,"0"4"-93"-15,-18-4-26 16,9 4-7-16,-6-4-5 15,-3 5-12-15,0 0-9 16,-6 0-1-16,3 0 7 16,-1 6 2-16,-2 6 1 15,9 1-3-15,3-5 3 0,6 4 0 16,-6 2 1 0,12-1-1-16,0 7 0 0,0 4 0 15,0 5 5-15,0 3 5 16,6 5-3-16,9 7-2 15,9-3 0-15,-6 12-4 16,10 5 2-16,-13 3 0 16,15 11-1-16,-3-3 2 15,-9 4 0-15,-3-2-1 16,15-6 0-16,-9-11-3 16,-11-3 1-16,5-14 1 15,3-7-1-15,-3-10-1 16,-9-8-3-16,3-6-4 15,15-6 2-15,-6 0-4 16,21-32-19-16,-5-9-58 0,-7 0-256 16</inkml:trace>
  <inkml:trace contextRef="#ctx0" brushRef="#br0" timeOffset="17549.36">2781 7776 3192 0,'0'0'250'0,"0"0"-199"16,0 26-47-16,6 18 19 16,18 12 34-16,3 13-12 15,0 8-19-15,4-2-15 16,-7 2 3-16,3-6-7 16,-6-10-2-16,0-12-2 15,-6-4 0-15,0-17-2 16,-9-8-2-16,3-8 1 15,-9-8-6-15,0-4 1 16,0 0 0-16,0 0-1 0,0-11-8 16,0-8-16-1,0-4-2-15,0 3 21 16,0 3 10-16,-9-5 1 0,9 8 5 16,-6-6 9-16,-3-2 3 15,9 5 3-15,0-6-5 16,0 1 2-16,0 2 1 15,0 7-3-15,0-8-7 16,0 1-4-16,9-1-2 16,6-1-2-1,4 6 0-15,-1 2 0 0,3 4-3 16,-9 1-9-16,9 9-8 16,-9 0-1-16,0 0-8 15,-6 0-12-15,3 0 7 0,-9 3-13 16,0 7 3-16,0-2-44 15,-9 6 4-15,-9 0 70 16,-6 3 9-16,3-1 5 16,-12 6 5-16,12-8 29 15,2 2 13-15,4 0-8 16,12-1-13-16,-3-1 7 16,6-2-5-16,0 3 4 15,0-4 0-15,6 0-6 16,12 1-4-16,10-6 2 15,-4 3-5-15,9-6-9 16,0 3-5-16,6-3-1 16,-5 3-4-16,-1-4-12 0,-3 1-38 15,3 3-31 1,-6-3-172-16,-15-3-2647 0</inkml:trace>
  <inkml:trace contextRef="#ctx0" brushRef="#br0" timeOffset="18109.45">2956 7603 3370 0,'0'0'169'0,"0"0"-105"16,0 0-37-16,0-6-10 15,6-6-1-15,9-3-6 16,18 1-6-16,-5-10-3 15,5 9-1-15,-9-2 5 16,0 6-2-16,-6-1 0 16,-6 4 0-16,-6 4-1 15,3-2 4-15,-3 6 1 0,-6 0-1 16,0 0-3-16,6 0-3 16,0 0 0-16,9 20-1 15,4 11 1-15,8 12 3 16,9 13 3-16,6 5 0 15,3 9 1-15,1 6 0 16,-4-3-1-16,6 7-1 16,-8-7-2-16,-4-2-3 15,0-10 3-15,-15-8-3 16,3-7 0-16,-15-11 0 16,6-3-1-16,-9-5 1 15,-6-7-4-15,0-6-1 16,0 2 3-16,-12 1-5 0,-6-9-3 15,-21 2-27 1,-3-8-59-16,18-2-171 0</inkml:trace>
  <inkml:trace contextRef="#ctx0" brushRef="#br0" timeOffset="18511.97">3813 7694 3543 0,'0'0'116'16,"0"0"-60"-16,0 0-35 15,15-4 0-15,15-16-5 16,16-12-8-16,17-9 3 16,13-6-9-16,8-6 2 15,-2-1 2-15,-1 3-3 16,-15 4-3-16,-5 9 0 15,-13 6-2-15,-15 11-7 0,-15 7-7 16,1 2-22-16,-19 7-32 16,0 1-48-16,0 2-265 15</inkml:trace>
  <inkml:trace contextRef="#ctx0" brushRef="#br0" timeOffset="18883.1">4218 7185 3210 0,'0'0'256'16,"0"0"-167"-16,0 0-43 15,0 0-27-15,6 0 3 16,15 0-8-16,0 0 5 15,12 0-2-15,9 0-10 16,-2 0-3-16,-4 0-3 16,0 0-1-16,-6 6 0 15,3-1 1-15,-5 1-1 16,-10 3 0-16,-3-9 0 16,-9 6-2-16,0 0 2 15,0-1-4-15,-6 7-3 16,0 0-1-16,0 15-5 15,-12 4 8-15,-9 17 2 16,-13 4-3-16,-20 29-31 16,12-10-51-16,-6-16-306 0</inkml:trace>
  <inkml:trace contextRef="#ctx0" brushRef="#br0" timeOffset="19419.41">3964 7384 3178 0,'0'0'288'16,"0"0"-168"-16,0 0-68 15,0 0-29-15,0 0 4 16,0 0-18-16,0 10-9 15,0 12 4-15,-6 10-4 16,0 3 4-16,-12 3 0 0,9 3 5 16,-12-6-1-16,3 0-3 15,6-3-2-15,-13-2 0 16,16-7-3-16,-3-3 1 16,12-8-1-16,-12-4 3 15,12-3 0-15,0-5-3 16,0 0 4-16,0 0 2 15,0 0 1-15,12 0-3 16,6 0-1-16,10 1-2 16,8 4-1-16,6-1-4 15,0 0-17-15,22-4-28 16,-4 0-63-16,-12 0-354 0</inkml:trace>
  <inkml:trace contextRef="#ctx0" brushRef="#br0" timeOffset="20106.09">4607 6651 3199 0,'0'0'364'0,"0"4"-309"16,0 4-28-16,15 6-17 15,9 13 12-15,15 11 14 16,13 13-12-16,8 1-7 16,3 6-6-16,-2-1-4 15,-4-3-2-15,4-7-1 16,-16-2-4-16,-6-13 2 15,-9-12-2-15,-3-3 0 16,-15-13 1-16,-5-4 3 16,-7 0 1-16,0-7 7 0,0-27 1 15,0-19-8-15,-7-12-3 16,-11-11-2-16,-9-2 0 16,3 5-4-16,-3 8 0 15,0 12-3-15,15 14-6 16,-6 13-7-16,8 12-15 15,4 8-32-15,-3 4-76 16,9 2-616-16</inkml:trace>
  <inkml:trace contextRef="#ctx0" brushRef="#br0" timeOffset="20607.52">5389 6312 3149 0,'0'-2'308'16,"0"2"-196"-16,-6 0-53 15,-3 0-29-15,6 0 2 16,-13 0-20-16,4 0-7 15,-9 2-5-15,-3 9 0 16,3 4 0-16,-3 1 0 0,-6-2 0 16,15-3 3-16,-1 0 2 15,4 0-1 1,6-6 0-16,6 1-2 0,0 3-2 16,0 2-2-16,0 6 2 15,12 8 8-15,1 3-3 16,8 5-2-16,-3 5 1 15,9 3-3-15,-3 8 4 16,9 2-2-16,-9 7 0 16,13 0-3-16,-16 6 1 15,12-2 2-15,-6 0-3 16,3-9 3-16,-12-11-3 16,-3-3 0-16,4-12 1 15,-10-7-1-15,6-11 0 16,-6-6-7-16,0-3-12 0,6 0-9 15,6-45-15-15,0-2-65 16,-3-1-414-16</inkml:trace>
  <inkml:trace contextRef="#ctx0" brushRef="#br0" timeOffset="21011.51">5497 6441 3487 0,'0'0'125'16,"0"0"-88"-16,0 8-29 16,15 22 12-16,13 8 13 15,-13 6-15-15,18-1-10 0,-12 4-2 16,6-3-1-16,-9 1 0 16,6-2-3-16,-9-7-2 15,7-8 1-15,-16-3-1 16,0-9-1-16,0-4-3 15,-6-6-4-15,0-3 1 16,0-3 5-16,0 0 2 16,0-17 0-16,0-13 1 15,-12-7-1-15,6-5 2 16,-6-5-2-16,12 6 2 16,0 7 3-16,0 1-1 15,0 3-3-15,18 7-1 16,-3 6-1-16,9 0-4 15,-6 7-11-15,0 8-29 16,-3 2-42-16,-9 0-26 0,0 18-277 16,-6 2-1491-16</inkml:trace>
  <inkml:trace contextRef="#ctx0" brushRef="#br0" timeOffset="21198.4">5703 6721 2822 0,'0'0'375'15,"0"0"-197"-15,0 0-108 16,3 0-13-16,18 5 3 16,6-3-15-16,-3 4-19 15,9 2-9-15,-6 2-9 16,7-2-4-16,-10 0-4 0,-6 5-10 16,3-6-28-16,6-7-36 15,-15 0-56-15,0 0-513 0</inkml:trace>
  <inkml:trace contextRef="#ctx0" brushRef="#br0" timeOffset="21404.27">5977 6356 3324 0,'0'14'119'16,"0"6"-69"-16,0 11 13 15,18 6 6-15,6 5-32 16,-5-5-22-16,2-1-6 0,0-7-9 16,-9-3-1-16,0 1-20 15,-12-9-47-15,0-4-49 16,0-8-538-16</inkml:trace>
  <inkml:trace contextRef="#ctx0" brushRef="#br0" timeOffset="21569.86">5956 6646 3309 0,'0'-4'186'16,"0"3"-91"-16,0-9-50 15,12 4-11-15,15-9-19 16,-3 3-8-16,4-4-7 16,5 1-13-16,3-17-37 15,-3 5-78-15,0 1-586 0</inkml:trace>
  <inkml:trace contextRef="#ctx0" brushRef="#br0" timeOffset="21771.83">6276 6233 3404 0,'0'0'133'16,"0"0"-69"-16,0 6-41 15,12 12 9-15,3 9-1 16,6 6-6-16,0 6-10 15,-2 1-9-15,2-1-4 16,-12-4-2-16,6-3-6 0,-6-5-26 16,-3-15-55-16,-6-4-69 15,0-8-1465-15</inkml:trace>
  <inkml:trace contextRef="#ctx0" brushRef="#br0" timeOffset="22205.29">6128 5924 3491 0,'0'0'130'0,"0"-6"-67"16,15-4-44-16,18-7-9 0,4-1-6 15,11 0-4-15,-6-4 3 16,6 3-2-16,-8 2 0 15,-13 2-1-15,-3 1 0 16,-3 5 2-16,-15 1 6 16,6 4 9-16,-12 2-3 15,0 2 1-15,0 0-6 16,0 0-3-16,12 0-4 16,3 17-1-16,3 9 2 15,10 12 4-15,5 3 3 16,-3 11-4-16,9 5 2 15,-3-2-6-15,7 1 1 16,-4 0-2-16,-6-4 0 0,0-3-1 16,-8-4 0-1,-13-4 0-15,3-3-1 0,-9-5-3 16,-6 1-3-16,0 1-1 16,-12 0-1-16,-58 27-8 15,22-9-32-15,-9-6-159 0</inkml:trace>
  <inkml:trace contextRef="#ctx0" brushRef="#br0" timeOffset="72963.53">7945 12440 2125 0,'0'0'1062'16,"0"0"-957"-16,0 0-45 15,0 0-15-15,0 0-7 16,0 0-17-16,0 0-11 16,0-2-7-16,0-2-3 15,0 2 0-15,0-1 3 16,0 3-2-16,0 0-1 0,0 0 4 16,0 0 18-1,0 0 8-15,0 0 6 0,0 0 1 16,0 0-13-16,0 0-5 15,0 0-4-15,0 0 1 16,0 0 1-16,0 0-6 16,0 0-1-16,-6 0-6 15,-9-3-4-15,-3 3 0 16,-6 0 0-16,-4 0-3 16,-11 0 3-16,-3 0 2 15,0 0-2-15,-10 12 0 16,-2 0 0-16,3-1 0 15,-1 0 0-15,4 4 1 16,6-6-1-16,9 6 0 16,0-4 3-16,8-2-3 0,-2 4 0 15,6-3 0-15,9 0 0 16,-6 1 0-16,12-2 0 16,0-7 0-16,6 2 3 15,0-4 2-15,0 0-1 16,0 2 0-16,0-2-2 15,-9 0 1-15,9 6-3 16,0-2 0-16,0 5 0 16,-9-2 0-16,9-1 1 15,0 7-1-15,0-5 0 16,0 2 0-16,0 4 0 16,0-2 0-16,0 3 1 15,0 5-1-15,0 6 1 0,0 3 2 16,0 9-3-1,0 3 0-15,0 9 1 0,0-1-1 16,0 8 4-16,0-5-2 16,0 6 1-16,18 1-1 15,-12 2 2-15,3 4 0 16,6-6-2-16,-3 1 2 16,3-3 1-16,0-10-3 15,3-1-1-15,-12-8 3 16,3-8-2-16,1-3 0 15,-1-7-2-15,-3-4 2 16,-6 0 1-16,3-1-1 0,-3-4-1 16,9-3 2-1,-9-1-1-15,0-1-2 0,6 0 1 16,-6-6 1-16,0 1 0 16,0-1-2-16,0 0 4 15,0 0-2-15,0 0 3 16,0 0 0-16,0 0 0 15,0 0-1-15,0 0 0 16,0 0 0-16,0 0-2 16,0 0-2-16,0 0 3 15,0 0-1-15,6 0-2 16,-6 0 2-16,0 0 0 16,0 0 0-16,0 0-2 15,0 0 0-15,0 0 1 16,6 0-1-16,0 0 2 0,3 0-2 15,3 0 0-15,15 0 0 16,3 0 3-16,4 0 0 16,20 0-1-16,-3 0-2 15,6 0 3-15,10 0-1 16,-4 0-2-16,4 5 0 16,-4-3 0-16,0 1 0 15,4-3-2-15,-1 0-6 16,1-23-19-16,-25-10-34 15,-15-1-254-15</inkml:trace>
  <inkml:trace contextRef="#ctx0" brushRef="#br0" timeOffset="74572.17">7212 13134 1487 0,'0'0'1882'0,"-9"0"-1758"16,3-3-66-16,-7 0-13 16,1 3-3-16,-3-2-17 15,-3 2-14-15,-6 0 2 0,3 0-3 16,-6 0-1-16,-19 0-5 16,-8 0-1-16,-15 0 0 15,-13 8 5 1,1 1-2-16,-19 5 2 0,7 1-2 15,-1 2 3-15,3-2-3 16,28 3 3-16,3-6-1 16,36-4-4-16,-1-2-4 15,22-3 0-15,-3-3-10 16,6 0-12-16,0 0-18 0,0 0-18 16,0 0-38-1,0 3-36-15,6-3-351 0</inkml:trace>
  <inkml:trace contextRef="#ctx0" brushRef="#br0" timeOffset="75049.25">6324 13022 496 0,'0'-1'2549'0,"0"-4"-2401"15,0 4-66-15,0 1 10 16,0 0-20-16,0 0-30 16,0 0-21-16,0 0 4 15,0 0 9-15,0 0 5 16,0 0-11-16,0 0-5 15,0 0-3-15,0 0-4 16,-6 0-8-16,-9 1 1 16,6 15-7-16,-12-1 2 15,3 5-1-15,3 1 2 16,-3-1 4-16,6 3 0 16,-4 1-2-16,7-4 0 15,0 0-2-15,3-2-3 0,6-3 1 16,-6-7 1-16,6-2 0 15,0 0-2-15,0-3 1 16,0 0 1-16,18 5 3 16,10-2 1-16,2 9-2 15,6-3-3-15,21 2-3 16,13 4-5-16,-4-4-43 16,-21-2-155-16</inkml:trace>
  <inkml:trace contextRef="#ctx0" brushRef="#br0" timeOffset="76450.57">4139 13327 3523 0,'0'0'159'15,"0"0"-119"-15,0 0-29 16,0 2-6-16,6 10-4 16,15 7 2-16,12 9-2 15,4 8-1-15,17 7 2 16,3 8 0-16,-5-2-2 0,8-2 0 16,-15-9 1-16,1-3-1 15,-13-5 0-15,-18-9 0 16,0-14 0-16,-6-1 1 15,-6-6 2-15,-3 0 6 16,0-6 9-16,0-26 0 16,0-16-7-16,0-20-7 15,-18-15-4-15,-6-5 0 16,3 3-2-16,-6 12-5 16,8 18-8-16,7 14-28 0,6 18-87 15,6 14-471-15</inkml:trace>
  <inkml:trace contextRef="#ctx0" brushRef="#br0" timeOffset="77100.48">4848 12748 3427 0,'0'-3'177'16,"-9"-3"-131"-16,0 0-20 16,-6 1 2-16,3 1-5 15,-18 4-23-15,15 0 0 16,-12 0-2-16,-3 6 1 0,-4 12 1 15,7-3 0 1,0-2 0-16,9 0 2 0,6-1-2 16,-6-1 2-16,15-5-2 15,3 8 0-15,0-2-5 16,0 8 4-16,0 5 1 16,0 3 2-16,21 7 1 15,-6 7 1-15,12 1-1 16,0 2 2-16,0 4-2 15,1 1-3-15,2 5 2 16,-3 4-2-16,6 2 1 16,-9 3-1-16,3-2 0 15,-8-6 0-15,8-3 3 16,-6-6-3-16,-3-7 0 16,3-11 1-16,-3-4-1 15,-6-12-4-15,9-4-4 16,-3-5-10-16,7-4-21 0,17-35-17 15,-9-10-70-15,-9-10-774 0</inkml:trace>
  <inkml:trace contextRef="#ctx0" brushRef="#br0" timeOffset="77668.92">5014 12968 3408 0,'0'-4'146'16,"0"2"-91"0,0-2-10-16,0 4 8 0,0-3-15 15,0 3-26-15,0 0-5 16,0 0 4-16,0 0-1 16,0 0-3-16,0 0-3 15,0 0 2-15,0 0-4 16,0 0-2-16,0 0 0 15,0 0 3-15,-3-3-3 16,3 3 0-16,0 0 0 16,0 0 1-16,0 0-1 15,0 0 0-15,0 0 0 16,0 3-5-16,0 24-2 16,12 12 5-16,10 9 2 15,2 14 2-15,3-4-2 0,0 4 2 16,-3-6 1-16,9-3-3 15,-14-13 4-15,2-5-2 16,-12-8 0-16,9-9-2 16,-12-10 0-16,-6-5 1 15,0-3 3-15,0 0 1 16,0 0 4-16,0-9 3 16,0-14-6-16,0-10-4 15,0-1-2-15,0-7 0 16,-6-1 0-16,6 1-1 15,0 3-5-15,0 1 0 16,0-1-2-16,0 3-1 16,0 5-3-16,6 7-7 0,-3-1-11 15,6 13-25 1,-3 1-45-16,0 9-59 0,0 1-496 16</inkml:trace>
  <inkml:trace contextRef="#ctx0" brushRef="#br0" timeOffset="77928.36">5162 13248 3127 0,'0'0'202'0,"0"0"-130"16,0 0-12-16,0 0 6 15,12 0-29-15,0 0-3 0,16 0 3 16,-4 0-16-16,9 0-7 15,-6 0-4-15,12 8-10 16,-5 2 3-16,-4 1-3 16,3 1-10-16,-3 0-1 15,0 0-12-15,-12-2-24 16,10-6-34-16,-16-4-152 16,-9 0-1432-16</inkml:trace>
  <inkml:trace contextRef="#ctx0" brushRef="#br0" timeOffset="78420.7">5135 12684 3456 0,'0'-3'133'16,"0"-3"-83"-16,0 0-19 16,0 0 1-16,0-6-10 15,12-2-17-15,15-5-3 16,-2-3-1-16,-1-2-1 16,9 1 0-16,-6-1 1 15,-6 10-1-15,-3-1 0 16,-3 9 1-16,-9 1-1 0,-3 1 0 15,-3 4 0-15,0 0 7 16,0 0 3-16,0 0 0 16,0 0-5-16,9 0-3 15,-3 0-2-15,4 6-5 16,8 14 5-16,9 17 2 16,3 5 4-16,9 17 2 15,3 6-1-15,10 5 1 16,-7 3-1-16,3 0-4 15,1-3 2-15,-10-8-3 16,-3-4-1-16,0-5-1 16,-18-3 0-16,4-7 0 0,-16-2 0 15,-6 7-3-15,0-5-15 16,-55 25-20 0,4-10-72-16,6-19-879 0</inkml:trace>
  <inkml:trace contextRef="#ctx0" brushRef="#br0" timeOffset="81002.75">7082 14483 3345 0,'0'0'185'0,"0"0"-139"15,0 0-21-15,12 0 8 16,0 0 2-16,15-2-17 15,12-11-9-15,13 0 3 16,11-2 3-16,16-4 1 16,2-4 1-16,22 2-1 15,-7-1-5-15,10 1-6 16,-16 3-2-16,-8 4-3 0,-1 5 1 16,-14 0-1-16,2 0 0 15,-17 1 0-15,-13 2 0 16,-15 3-5-16,3-3 1 15,-24 1-1-15,9 0-8 16,-12 0-8-16,0-3-33 16,-15 4-176-16</inkml:trace>
  <inkml:trace contextRef="#ctx0" brushRef="#br0" timeOffset="81641.61">7157 14176 3265 0,'0'-2'178'16,"0"2"-114"-16,0 0-6 15,0 0-5-15,0 0-17 16,0 0-23-16,0 0-4 16,0 0 2-16,0 0-2 15,0 20-4-15,-6 6-1 16,-12 12 6-16,-9 2-2 15,3 8-5-15,-9-5-1 0,5-2 0 16,-2-3 0 0,15-7 2-16,-3-9-1 0,3-2 4 15,15-11-1-15,-9-3-3 16,9-2-1-16,0-4 2 16,0 0 0-16,9 0 0 15,12 0 1-15,3 0 4 16,12 6-4-16,22 0 0 15,-1 2-2-15,-6 0-2 16,10 4-1-16,-4 3-7 16,10-3-13-16,-25-4-52 15,-12-4-182-15</inkml:trace>
  <inkml:trace contextRef="#ctx0" brushRef="#br0" timeOffset="84250.42">3849 13790 3371 0,'0'-4'208'0,"0"4"-158"15,0-2-22 1,0-1 5-16,0 3-2 0,0-3-16 16,0 3-10-16,0 0-2 15,0 0 4-15,-3 0-4 16,-3 0-3-16,-18 3 0 15,-6 21 1-15,-6 10-1 16,-19 10 0-16,-8 12 0 16,-15 9-1-16,-1-1 1 15,-5 5 0-15,-1 2 1 16,7-4-1-16,-1-8 0 16,22-4 0-16,12-10 0 15,8-13-1-15,22-10-3 0,-3-3-4 16,18-13-10-16,0-4-14 15,0-2-20-15,0-2-13 16,0-17-57-16,0 2-998 0</inkml:trace>
  <inkml:trace contextRef="#ctx0" brushRef="#br0" timeOffset="84562.88">2935 14255 3307 0,'0'0'191'0,"0"0"-148"16,0 3-28-16,0 3 7 16,0 8 11-1,0 10-13-15,-6 8-8 0,-3 5 4 16,0 7 1-16,3-4-3 15,-12 4-5-15,9-8 0 16,9 1 1-16,-6-11-6 16,6-4-1-16,0-1-3 15,0-9 1-15,6-6-1 16,27-6 0-16,12 0-1 16,46-39-8-16,-10-7-37 15,7-9-111-15</inkml:trace>
  <inkml:trace contextRef="#ctx0" brushRef="#br0" timeOffset="88147.59">1770 14764 3259 0,'0'-3'237'0,"0"1"-188"16,0-2-21-1,0 2 6-15,-6-2 6 0,6 1-24 16,0 1-7-16,0 2-9 16,-6-4 12-16,6 2-3 15,-9-1 0 1,6 1 0-16,-3-2 1 0,-12 4-3 16,9 0-7-16,-13 0 0 15,-2 0-4-15,-3 6 1 16,3 14 0-16,-3 5 3 15,6 3-5-15,9-2-1 16,6-2-13-16,6-2 3 16,0 0 0-16,6-7 9 15,15-1 1-15,12-6 2 16,3 5 4-16,9-1 0 0,4-4 2 16,-19 4-2-16,3 0-4 15,-12-1-4-15,-9 3 3 16,-9 2 0-16,-3 1 0 15,0 0 1-15,-9 6 4 16,-18-1 1-16,-6-6-1 16,-15 3-10-16,-7-19-14 15,-2 0-50-15,9 0-350 0</inkml:trace>
  <inkml:trace contextRef="#ctx0" brushRef="#br0" timeOffset="88729.93">1556 14541 166 0,'0'-2'3088'0,"0"2"-2921"16,0 0-79-16,0 0-32 15,0 0-15-15,0 0-24 16,0 2-14-16,12 23 1 0,9 12 14 16,0 16 14-16,9 14-8 15,9 16-10-15,-5-3 2 16,2 4-1-16,6-3-8 16,-9-7-4-16,-3-10-3 15,-2-11 1-15,-10-6-1 16,-3-13-10-16,-9-14-6 15,0-13-24-15,-6-7-58 16,0 0-84-16</inkml:trace>
  <inkml:trace contextRef="#ctx0" brushRef="#br0" timeOffset="89071.03">1900 14647 3398 0,'0'3'178'15,"0"3"-137"-15,0 9-30 0,0 5 2 16,21 9 8 0,-3 15-7-16,0 4-6 0,12 4-4 15,-12-5 0-15,9-4-4 16,-11-7 0-16,-1-7-2 16,3-9-33-16,3-5-72 15,-15-15-286-15</inkml:trace>
  <inkml:trace contextRef="#ctx0" brushRef="#br0" timeOffset="89459">2108 14588 3329 0,'0'10'200'16,"0"7"-166"-1,0 3-15-15,0 10 30 0,0 1-24 16,9 6-18-16,3-6-3 16,6-2 0-16,-3-4 0 15,-6-5-1-15,6-6 1 16,-3-2-2-16,4-6 2 16,5-4 3-16,-3-2 8 15,9 0-4-15,3 0-5 16,6 0-6-16,-2 0 3 15,2 0-3-15,-18 0 0 16,9 0 0-16,-21 7-6 16,6 0 6-16,-12 6-8 0,0 1 5 15,0 6 0 1,-18 1 0-16,-6 3 2 0,3-1-2 16,-18 1-9-16,5-12-15 15,-20-12-38-15,18 0-88 16,-3-6-1689-16</inkml:trace>
  <inkml:trace contextRef="#ctx0" brushRef="#br0" timeOffset="89659.97">2096 14550 3426 0,'0'0'154'0,"0"0"-110"15,6 0-26-15,15 0-1 16,18-15 13-16,7-7-18 16,26-29-12-16,-15 10-37 15,1-3-97-15</inkml:trace>
  <inkml:trace contextRef="#ctx0" brushRef="#br0" timeOffset="92072.12">7281 15390 2937 0,'0'0'409'16,"0"0"-330"-16,0 0-3 15,0 0 14-15,0 0-26 0,0 0-26 16,0 0-21-16,0 0-2 15,0 0 2-15,0 0-2 16,0 0-4-16,0 0 0 16,0 0 0-16,0 0-7 15,0 0-1-15,0 0-3 16,0 0 0-16,0 0 0 16,0 0-2-16,0 0 1 15,0 0-1-15,0 0 2 16,0 0 0-16,0 0 0 15,0 0 0-15,0 0 0 16,0 0 0-16,0 0 0 16,0 0 1-16,0 0-1 0,0 0 1 15,0 0-1 1,27 0 2-16,6 0 1 0,10 0 4 16,20 0-5-16,12 0 2 15,16-6-1-15,12-14 4 16,14-1 0-16,7-1 0 15,-9-9-1-15,6 11-3 16,-28 2-3-16,-11 2 0 16,-22 6 0-16,-15 1 0 15,-6 2-5-15,-20 1 2 16,-4-1 2-16,-9 4-6 16,-3 3-3-16,-3 0-7 0,0-9-15 15,-3 3-71-15,-12 0-493 16</inkml:trace>
  <inkml:trace contextRef="#ctx0" brushRef="#br0" timeOffset="92924.05">7438 15185 2747 0,'0'-2'288'16,"0"-4"-142"-16,0 0-17 16,0 0-46-16,3 4-45 15,-3-2-5-15,0 2 5 16,0 2 7-16,0 0 11 15,0 0-19-15,0 0-7 16,0 0-1-16,0 0-11 16,0 0-8-16,0 0-3 0,0 0-1 15,0 0-6-15,-3 0 0 16,-9 10 3-16,-15 8 2 16,3 1 0-16,-10 3-1 15,-5 8 3-15,-6-3-3 16,6 5 2-16,-7-4 0 15,7 2 0-15,6-4-2 16,15-6 0-16,-6-4 2 16,15-8 0-16,9-5-1 15,0 1 0-15,0-4-2 16,0 0-1-16,0 0 2 16,0 0 0-16,0 0 3 15,0 0-1-15,0 0-2 16,0 0-2-16,9 0-1 15,18 2-1-15,3 7 0 0,12 6 2 16,13 1-2-16,-4 5 1 16,6 2-1-16,-2-2-4 15,2-1-16-15,0-16-28 16,-2-2-76-16,-16-2-1756 0</inkml:trace>
  <inkml:trace contextRef="#ctx0" brushRef="#br0" timeOffset="96927.54">4646 15513 3461 0,'0'0'140'0,"0"0"-102"15,0 0-19-15,0 6-6 16,0 5-2-16,12 8-11 16,15 13 6-16,1 7 6 15,8 12 2-15,6 2-1 16,-3-1-8-16,-2-1 1 16,-7-11-1-16,6-5 1 15,-12-10-3-15,-3-13 1 16,0-8 0-16,-9-4 5 15,0 0 1-15,-6-23-1 16,4-21-2-16,-10-11-3 16,0-12-4-16,0-5-9 0,-10 4-3 15,-5 3 1 1,6 14-1-16,3 10-5 0,0 15-34 16,-3 14-57-16,3 4-268 0</inkml:trace>
  <inkml:trace contextRef="#ctx0" brushRef="#br0" timeOffset="97423.52">5304 15159 3524 0,'-6'0'113'0,"-3"0"-71"16,-3 0-7-16,-9 0-12 16,3 0-14-16,-6 0-5 15,-4 0-2-15,4 8-2 16,-9 4 0-16,9 0 2 15,9-6 3-15,0 1 1 16,9-1 0-16,0 0-1 16,6-5-5-16,0 6 1 15,0 1-1-15,0 8 0 0,6 6 0 16,9 11 0-16,3 7 1 16,9 7 2-16,-3 13-2 15,3 0 1-15,1 7-1 16,-7 2 1-16,6-2-2 15,0-4 2-15,3-4-1 16,0-14-1-16,-12-9 3 16,10-9-3-16,-1-5 0 15,-9-16 0-15,9-6-3 16,-3 0-12-16,9-28-22 16,-5-9-52-16,-4-2-177 0</inkml:trace>
  <inkml:trace contextRef="#ctx0" brushRef="#br0" timeOffset="98135.9">5374 15224 3334 0,'0'0'151'0,"0"0"-102"15,0 0-21-15,0 0 6 0,0 0-2 16,0 0-15 0,9 18 10-16,9 4 4 0,-3 11-8 15,6 5-7-15,3 9-2 16,0-4-2-16,-3 10-7 15,0-7 0-15,4 1-1 16,-7-4-2-16,0-9-2 16,3-5 4-16,-6-8-4 15,-9-10 0-15,0-5 0 16,-6-6-4-16,0 0 4 16,0 0 0-16,0 0 2 15,-6-11-2-15,-15-12-4 16,9-2 0-16,0 3 3 15,-3-3 1-15,0 3 0 0,15 4 0 16,0-2 5-16,0-5-3 16,0 3 1-16,24-4-3 15,0-4 0-15,3 3 0 16,-3 7 0-16,0 5-2 16,1 4-7-16,-13 2-8 15,0 7-14-15,-12 2-11 16,0 0-27-16,0 0 1 15,0 0-9-15,-6 0-95 16,-12 11 21-16,-7 0 67 16,16 4 72-16,-6-3 12 15,3-4 55-15,6-2 60 16,6 0 2-16,0 0-33 16,0-3-21-16,0 3-23 0,0 0-14 15,18-1 7-15,-3 7 6 16,9 3-20-16,4-3-8 15,5 5-8-15,0-1-3 16,-3 0-7-16,3 0-49 16,1-6-51-16,-16-4-413 0</inkml:trace>
  <inkml:trace contextRef="#ctx0" brushRef="#br0" timeOffset="98766.08">5887 15132 3156 0,'0'4'348'16,"9"4"-309"-16,-3 7-25 16,6 5 19-16,3 11 24 15,12 7-21-15,-9-2-15 16,9 3-8-16,-9 0-3 15,1-7-3-15,2-7-7 16,-15-1 0-16,9-6-14 16,-15-3-34-16,0-7-84 15,0-8-518-15</inkml:trace>
  <inkml:trace contextRef="#ctx0" brushRef="#br0" timeOffset="98970.84">5884 15335 1255 0,'0'0'2268'0,"0"0"-2189"15,0 0-49-15,0 0-7 16,12 0 21-16,6 0-12 16,12 0-17-16,3 0-6 15,9-12-8-15,4-8-1 16,-1-6-33-16,-6 1-68 15,-6 3-223-15</inkml:trace>
  <inkml:trace contextRef="#ctx0" brushRef="#br0" timeOffset="99290.61">6255 15027 3426 0,'0'0'128'16,"0"0"-71"-16,0 0-20 16,0 0 2-16,0 0-17 15,0 4-16-15,12 10 9 16,-3 10 5-16,15 7-2 0,0 7-7 15,-3 1-7-15,-2 0 0 16,2-3-4-16,-3-4-7 16,-3-5-11-16,-9-6-17 15,-6-7-51-15,0-8-94 16,0-6-2313-16</inkml:trace>
  <inkml:trace contextRef="#ctx0" brushRef="#br0" timeOffset="99851.55">6053 14729 3369 0,'0'0'214'16,"0"0"-156"-16,0 0-28 16,0 0 3-16,12-2-9 15,15-5-11-15,3-1 0 16,0-2-3-16,19-1-1 15,-16-4-4-15,6 6-2 0,0-2-3 16,-15 2 1-16,4 1-1 16,-7 2 0-16,-12 2 1 15,0 2 1-15,-3 2-2 16,-6 0 5-16,0 0 0 16,0 0 0-16,0 0-5 15,9 0 0-15,0 20 0 16,6 6 0-16,12 13 5 15,6 4-2-15,-2 14 2 16,8 3 3-16,6 5-3 0,-6-1-1 16,-6 0-1-1,1-8 0-15,-7 0-3 0,-9-3 0 16,-6-5 0-16,-6 0 2 16,-6-4-2-16,0-6 0 15,-6 4-1 1,-33-8-8-16,-52 17-8 0,7-15-25 15,-7-5-77-15</inkml:trace>
  <inkml:trace contextRef="#ctx0" brushRef="#br0" timeOffset="100567">4474 15861 50 0,'0'0'3488'15,"0"0"-3369"-15,0 0-74 16,-9 4-14-16,-3-2-9 16,-9 5-16-16,-12 7-6 15,-19 4 0-15,-11 10 0 16,-22 5 0-16,-20 1 0 15,-7 5 0-15,4 0 4 16,2-1 2-16,21-7 1 16,7-1-2-16,27-9 2 15,14-7-7-15,28-6-1 16,3-8-23-16,6 0-23 0,0 0-38 16,6-6-50-1,3-14-306-15</inkml:trace>
  <inkml:trace contextRef="#ctx0" brushRef="#br0" timeOffset="100911.03">3723 15876 3185 0,'0'0'342'15,"0"0"-271"-15,0 0-13 16,0 0-10-16,0 0-17 16,0 0-21-16,-12 12-3 0,-10 8-4 15,-2 12 7-15,-9 7 0 16,0 5-4-16,0-3 2 16,3 0 1-16,2 0-2 15,1-7-2-15,6-4 1 16,12-7-4-16,0-4-2 15,9-6-1-15,0 0-2 16,0-3 3-16,18-4 0 16,24 4-3-16,10-8 2 15,14-2-5-15,31 0-17 16,-13-14-51-16,-11-4-171 0</inkml:trace>
  <inkml:trace contextRef="#ctx0" brushRef="#br0" timeOffset="101934.33">2081 16515 3520 0,'0'0'161'15,"0"-6"-123"-15,0 0-20 16,0 2-2-16,0 2-1 16,0-2-10-16,0 4-2 15,0 0-3-15,0 0 4 16,0 0-1-16,0 0-2 16,-9 0-1-16,-6 0 0 15,3-2-5-15,-7 2 3 0,-8 0-2 16,0 0 4-16,-6 18-1 15,3 2 1-15,-3 6 0 16,11 3-3-16,4-2 0 16,18 1-5-16,0-4 2 15,0-3-3-15,18-1 4 16,22 0 5-16,-4-4 1 16,21-1 2-16,-12-1-3 15,4-2 0-15,-7 3-5 16,-18-2-1-16,-6 2-5 15,-3 1 0-15,-15 1 3 16,0 0 1-16,-15 6 0 16,-15-2 7-16,-9-3 0 15,-9-4 0-15,-1-11 0 0,4-3-5 16,0-3-6 0,-1-56-62-16,7 3-125 0,18 4-389 0</inkml:trace>
  <inkml:trace contextRef="#ctx0" brushRef="#br0" timeOffset="102194.6">1785 16373 3444 0,'0'-2'148'16,"0"0"-94"-16,0 2-2 15,0 0-18-15,0 0-16 16,0 0-18-16,0 10 0 15,0 22 0-15,18 16 4 0,9 16 7 16,6 18-3-16,-2 5-5 16,2 10 1-16,6-3-4 15,-6-7 2-15,6-9 0 16,-5-18-2-16,-10-9-12 16,3-23-10-16,-12-10-27 15,9-12-60-15,-21-6-279 0</inkml:trace>
  <inkml:trace contextRef="#ctx0" brushRef="#br0" timeOffset="102551.75">2198 16230 3406 0,'0'-3'148'0,"0"1"-98"16,0 2-9-16,0 0-16 15,0 0-17-15,0 11-8 16,16 21 7-16,5 12 12 15,-3 13 1-15,15 6-4 16,-9 4-6-16,9-5-4 16,-6-7-4-16,-2-5-2 0,2-12-10 15,-12-12-18-15,3-16-45 16,-12-10-73 0,0 0-800-16</inkml:trace>
  <inkml:trace contextRef="#ctx0" brushRef="#br0" timeOffset="102924.39">2461 16064 3487 0,'0'0'126'15,"0"0"-68"-15,0 0-16 16,0 0-20-16,0 2-15 15,6 31-7-15,6 16 4 16,15 13 12-16,-6 14 0 16,7 2-1-16,5 8-3 15,9-13-3-15,-9-6-4 16,10-14-2-16,-1-8-3 16,-3-23 0-16,0-9-1 15,-9-13-2-15,1-7-4 16,-1-31 0-16,-12-11-1 15,-12-9-9-15,-6 2-2 16,0 12 15-16,-21 10 2 0,-12 17 2 16,-4 15-3-16,-2 2-7 15,-6 6 0-15,0 37-17 16,20-1-64 0,4-7-335-16</inkml:trace>
  <inkml:trace contextRef="#ctx0" brushRef="#br0" timeOffset="105273.43">8654 15934 2236 0,'0'0'1200'15,"0"0"-1126"-15,0-6-44 16,0 5 20-16,0-6 1 16,0 3-20-16,0 2-11 15,0 0 2-15,0-2 2 16,0 2 1-16,0 2-12 16,0-4 0-16,0 4-1 0,-9 0-7 15,6 0-5-15,-9 0-2 16,-9 0-8-16,-6 0 0 15,-3 4 8-15,-4 18 2 16,7 5-1-16,-3-1-1 16,9 5-1-16,3-3 3 15,9-2 0-15,0 1-1 16,9-3 0-16,0-7-2 16,0 1 1-16,24-10 2 15,-6 6 0-15,9-2 3 16,6 1 0-16,-8 1-3 0,-1-2 2 15,3 4-2 1,-6 2 1-16,-3 3-1 0,-3 3-2 16,-9 3 1-16,-6 5-3 15,0-1 2-15,0 5 2 16,-21-2 2 0,3-5 1-16,-3-2-2 0,3-7 5 15,6-8 1-15,6-3-4 16,6-6-2-16,0-1-1 15,0-2-3-15,0 0 3 16,0 0 0-16,0 5-1 16,9 0 1-16,12 1 1 15,-6 9 1-15,3 1-2 0,-6 14-4 16,3 5-1 0,-15 11 0-16,0 13 3 15,0 6 2-15,0 2 0 0,-6 4 1 16,-12-8 2-16,18-4 2 15,0-7-5-15,0-5 0 16,0-8 1-16,24-4-2 16,0-9-7-16,37-11-13 15,-19-6-34-15,6-9-150 0</inkml:trace>
  <inkml:trace contextRef="#ctx0" brushRef="#br0" timeOffset="109781.88">2850 15039 3243 0,'0'0'330'0,"0"0"-279"15,0 0-21-15,0 4-5 16,0-4-1-16,0 0-11 16,0 2-11-16,0-2-2 15,0 0 0-15,0 0 0 16,6 0 0-16,3 3 0 15,10 0 0-15,14 0 3 0,6 3 0 16,15-1 3-16,16 1 1 16,14 3 1-16,7 5-3 15,5-2-2-15,4 3 0 16,-6-4-2-16,5 1 2 16,1-3-1-16,-4-3 0 15,-5-6 0-15,-7 0 0 16,-14 0-2-16,-16 0 0 15,-9 0-1-15,-20 0 3 16,-4 0-4-16,-6 0 2 16,-15 0-1-16,0 0-12 15,0 0-9-15,0 0-37 16,0 0-91-16,0 0-953 0</inkml:trace>
  <inkml:trace contextRef="#ctx0" brushRef="#br0" timeOffset="110178.99">3991 14937 3386 0,'0'0'163'15,"0"0"-117"-15,0 0-18 0,0 0-6 16,0 2 0-16,12 4 3 16,6 3-2-16,10 7-7 15,-1-5 0-15,3 9-6 16,3 0-2-16,3 2 0 16,7 0-1-16,-4 2-3 15,-6-3-1-15,-3 0-2 16,-3-8 0-16,-5 2 1 15,-10-7-2-15,-12 2 0 16,3 2 1-16,-3-1-1 16,0 11 0-16,-3 0 0 15,-31 11 0-15,-23 19-22 0,-3-5-37 16,5-9-139-16</inkml:trace>
  <inkml:trace contextRef="#ctx0" brushRef="#br0" timeOffset="117086.9">2995 15975 3281 0,'0'0'147'0,"0"0"-111"0,0 0-3 15,0 0 28-15,0 0-4 16,0 0-28-16,0 0-5 16,0 0 6-16,0 0-8 15,0 0-6-15,0 0-3 16,0 0-2-16,0 0-3 16,0 0-1-16,0 0-2 15,6-2-2-15,-6-4 1 16,0-8-2-16,3-5-2 15,3-7 2-15,-6-2 1 16,15-8-3-16,-2-2 1 16,2-18-1-16,12-6 0 15,-3-12 1-15,21-11-1 16,10-19 0-16,29-26 0 16,13-29 0-16,5 10 0 0,-14 14 0 15,-13 18 1-15,-20 29-1 16,-1 1 0-16,3-5 0 15,-15 22 1-15,-2 18-1 16,-19 8 0-16,-6 12 0 16,9 9-1-16,-18 5-5 15,6 0 1-15,-6 10 0 16,-6-1-7-16,9 9-1 16,-6 0-9-16,-3 0-17 15,0 0-33-15,0 0-40 16,0 9-317-16,-12 2-674 0</inkml:trace>
  <inkml:trace contextRef="#ctx0" brushRef="#br0" timeOffset="117485.18">3605 14337 2625 0,'0'0'747'15,"0"0"-639"-15,0 0-39 16,0 0-26-16,0 0-12 0,15-8-13 16,9-5 4-16,0-7 3 15,13-3-3-15,2-3-6 16,3-5-7-16,6 5-2 15,-5-1-4-15,-1 1-3 16,-9 6 1-16,-3 2 2 16,-18 8-3-16,9-3 0 15,-12 7 0-15,4 4 0 16,-7 2-1-16,-6 0-4 16,6 0-2-16,3 15 2 15,9 13 4-15,-9 13-1 16,12 3 2-16,-9 15-5 15,3 0-14-15,-3 22-28 0,-9-10-60 16,-3-16-352-16</inkml:trace>
  <inkml:trace contextRef="#ctx0" brushRef="#br0" timeOffset="127708.24">19580 8899 1563 0,'0'0'1738'16,"0"0"-1586"-16,-6 0-65 15,6 0-28-15,0 0-18 16,0 0-14-16,0 0-12 16,0 0-7-16,0 0-1 15,0 0-2-15,0 0 1 16,0 0 1-16,6 4 4 15,6-4 0-15,0 2-4 16,9 2 3-16,-3-3-3 16,13 4-3-16,2-4-2 0,9 2 1 15,3 1-1-15,-5-2-2 16,5 2 2-16,6-2-1 16,-9-2-1-1,13 4 1-15,5-4-1 0,-9 0 0 16,-2 0 0-16,-7 0 0 15,0 0 1-15,-9 0-1 16,1 0 0-16,8 0 0 16,-9 0 0-16,-3 0 0 15,9 0 1-15,1 0-1 16,-1 0 0-16,-6 0 0 16,6 0 0-16,-11 2 0 15,2-2 1-15,-3 0-1 16,-9 0 0-16,-3 0 0 0,3 4 0 15,-6-4 1-15,3 2-1 16,0-2 0-16,4 0 1 16,-4 0 1-16,6 0-2 15,0 0 0-15,-9 0 0 16,3 0 0-16,-9 0 0 16,0 0-6-16,-6 0-17 15,0 0-48-15,0 0-86 0</inkml:trace>
  <inkml:trace contextRef="#ctx0" brushRef="#br0" timeOffset="131596.7">23748 8949 2853 0,'0'0'348'15,"0"0"-270"-15,0 0-4 16,0 0-13-16,0 0-2 15,0 0-23-15,0 0-16 16,0 0 8-16,0 0 10 16,0 0-7-16,0 0-5 15,0 0-6-15,0 0-6 0,15 0-4 16,3 0 2-16,9 0 2 16,10 0-4-1,11 0 4-15,9 2-2 0,13 2-5 16,5-2 1-16,-5 2-1 15,8-4-1-15,-6 0-1 16,-8 0-1-16,-1 0-1 16,-2 0-2-16,-13 0-1 15,-9 0 1-15,-15-6 1 16,-3 2-2-16,-9 4 1 16,-8-2-1-16,5 2 0 15,-9 0 0-15,6 0 0 16,3 0-5-16,-9 0-12 15,6-3-44-15,-6-2-138 0</inkml:trace>
  <inkml:trace contextRef="#ctx0" brushRef="#br0" timeOffset="133564.51">26347 8899 3129 0,'0'0'232'15,"0"0"-157"-15,0 0-5 0,0 0-5 16,0 0-14-16,0 0-21 16,0 0-11-16,0 0 3 15,0 0 0-15,0 0-7 16,12 4 0-16,6-2 1 16,15 2-2-16,9-3-3 15,7-1-3-15,17 0-1 16,6 5-2-16,4-5-2 15,11 0 2-15,-2 0-3 16,-13 0 1-16,4 0-3 16,-10 0 0-16,-20 1 0 15,-13-1 0-15,-12 0-2 16,-12 0-1-16,-3 0-5 0,-6 0-11 16,-15 0-37-1,-6 0-200-15</inkml:trace>
  <inkml:trace contextRef="#ctx0" brushRef="#br0" timeOffset="136883.76">23962 9626 1275 0,'0'0'1823'0,"0"0"-1670"16,0 0-70-16,0 0-1 16,0 0-12-16,0 0-23 15,0 0-21-15,0 0-2 16,0 0 0-16,0 0-1 16,0 0-10-16,0 0-3 15,0 0-2-15,15 0 6 16,-2 0 1-16,8 1 0 15,3 10-5-15,9-1-2 0,6 0-1 16,-3-4-5 0,13 2 1-16,2-2-2 0,-6 0 1 15,10 0-1-15,-10-1-1 16,6-1 3-16,-5 2-2 16,-7-5-1-16,6 4 1 15,-12-4 5-15,6-1-3 16,-5 0-1-16,2 5-2 15,3-5 1-15,-6 0-1 16,1 2 0-16,5-2 0 16,-6 3 1-16,6-3 1 15,0 0-2-15,-8 0 0 16,8 0 0-16,-6 0 0 0,-3 0 2 16,12 0-2-1,-8 0 0-15,-4 0 0 16,9 0 0-16,-6 0 0 0,-3 0 0 15,13 0 0 1,-10 3 0-16,-9-3 1 0,15 0-1 16,-6 0 0-16,1 0 0 15,2 0 0-15,-6 0 1 16,3 0 0-16,4 0-1 16,-13 0-2-16,6 0 2 15,6 0 2-15,-3 0-1 16,0 0-1-16,-2 0 0 15,2 0 0-15,6 0 0 16,0-3 1-16,1 0 0 0,-1-4-1 16,-9 1 2-16,-3 5-2 15,6-5 1-15,-6 2 1 16,-2 2 5-16,2-1-4 16,0-1-2-1,3 2 4-15,-3-4-5 0,0 2 6 16,-5 2-2-16,8-2-4 15,-12 0 4-15,9 0 1 16,-12 2-3-16,3 2 2 16,-3 0-4-16,3-4 6 15,-8 4-1-15,-1-2-1 16,3 2-4-16,0 0 5 16,-12 0-2-16,9 0-3 0,-3 0 2 15,0 0-2 1,-6-4 3-16,0 4-3 0,0 0 0 15,0 0 0-15,0 0-4 16,0 0-6-16,0 0-21 16,-6 0-142-16</inkml:trace>
  <inkml:trace contextRef="#ctx0" brushRef="#br0" timeOffset="140034.47">25308 9897 3389 0,'0'0'131'0,"0"9"-104"15,0 3-15 1,0 15 3-16,0 7 27 0,16 18-15 16,-4 10-10-1,3 9 11-15,-3 2-8 0,-6 0-11 16,9 0-1-16,-15-2-7 15,6-13 1-15,-6-6 0 16,0-10-4-16,0-13-6 16,0-9-29-16,0-20-33 15,-6 0-42-15,-6-9-228 0</inkml:trace>
  <inkml:trace contextRef="#ctx0" brushRef="#br0" timeOffset="140413.22">25272 9952 3326 0,'0'0'175'0,"-6"-1"-137"15,6 1 0-15,-6 0 1 16,6 0-15-16,-12 1-17 15,9 20-1-15,-9 3 8 16,-3 3-1-16,3-1 0 16,-3-4 0-16,12-6-2 15,-3-6-8-15,6-5 2 16,0-5-1-16,0 0 2 0,0 0 0 16,9-25 7-1,15-3-8-15,-6-4-4 0,9-1 3 16,-6 9-4-16,3 4 1 15,1 8 3-15,-4 3-4 16,-3 9 0-16,3 0 0 16,3 0-3-16,3 9-1 15,-9 20-10-15,3-2-39 16,-14-3-145-16</inkml:trace>
  <inkml:trace contextRef="#ctx0" brushRef="#br0" timeOffset="143087.1">24165 8088 3215 0,'0'0'171'15,"0"-6"-131"-15,-6 0-9 16,6-8 13-16,0 0-6 16,0 2-16-16,0-9-4 15,0 3 0-15,0-4 4 16,0-5 1-16,6-6-4 0,9-4-4 15,3-6-5-15,15-2-5 16,6-5-3-16,10 0-2 16,-1-2 0-16,12 5 3 15,-9 4-3-15,1 1 0 16,-7 11-4-16,-6 4-15 16,-6 5-13-16,-5 2-11 15,-4 6-25-15,-12 0-59 16,-3 7-383-16</inkml:trace>
  <inkml:trace contextRef="#ctx0" brushRef="#br0" timeOffset="143448.59">24427 7327 3324 0,'0'0'142'0,"0"0"-108"15,6 0-21-15,12 0 6 16,9 0 3-16,7 0-12 16,5 0-3-16,0 0-7 15,0 0 3-15,-2 4-2 16,-4-2 2-16,-6 4-3 0,-12-6 1 15,3 3 3 1,-9 0 3-16,6 4 4 0,-9-1-5 16,3 5-2-16,-9 0 0 15,3 9-4-15,-3 11 0 16,0 1 0-16,-3 5-16 16,-21 19-23-16,9-15-37 15,-6-9-353-15</inkml:trace>
  <inkml:trace contextRef="#ctx0" brushRef="#br0" timeOffset="163334.29">15237 12481 3043 0,'0'0'278'0,"0"0"-192"16,0 0-23-16,0 0-10 0,0 0-19 16,0 0-18-16,9 0-7 15,3 0 10-15,9 0 5 16,0 0-2-16,15 0 2 16,4 0 2-1,26 0-8-15,-3 0-3 0,28-3-4 16,27-9 1-16,36 1-2 15,-6-4-3-15,-13 4-1 16,-29 8-2-16,-18 0-4 16,-4 0 0-16,1 0 0 15,-19 0-4-15,-21 0-1 16,-12 0-2-16,-14 3-2 16,-19 0-2-16,0-3-6 0,0 3-17 15,-40-2-59 1,1 2-87-16,-3-4-1391 0</inkml:trace>
  <inkml:trace contextRef="#ctx0" brushRef="#br0" timeOffset="163953.12">15451 12253 3099 0,'0'0'177'16,"0"0"-125"-16,0 0 11 16,0 4-14-16,-9-2-15 15,-6 4-21-15,-3 0-5 16,-3 2 14-16,-6 6 12 16,-7-2-5-16,7 9-3 15,6-3-4-15,0 3-7 16,-3 5-4-16,0-6 3 15,21 1 1-15,-9-1-2 16,12-6-2-16,0 5-1 16,0-5 1-16,6 6 3 15,18-1-1-15,9-3 3 0,9 8-5 16,7-10-6-16,11 5-2 16,3-7-3-16,31 2-10 15,-19-6-56-15,-8-4-187 0</inkml:trace>
  <inkml:trace contextRef="#ctx0" brushRef="#br0" timeOffset="167692.72">12783 12984 3079 0,'0'0'248'0,"0"0"-176"16,0 0 14-16,0 0-6 16,0 0-29-16,0 0-25 15,0 0-6-15,0 0 7 16,9 0-5-16,-3 0-2 16,3-2-3-16,3-2-2 0,9 2-3 15,7 2-2-15,14 0 1 16,6 0-2-16,13 0-2 15,2 0-1-15,6 0-3 16,4 0-1-16,-7 0-2 16,16-2 2-16,-22-10-2 15,-3 2-7-15,-5 0-6 16,-7-3-7-16,-24-7-23 16,-9 2-81-16,-12 3-2149 0</inkml:trace>
  <inkml:trace contextRef="#ctx0" brushRef="#br0" timeOffset="168476.54">12638 11524 3263 0,'0'0'225'0,"0"-2"-161"15,0 2-1-15,0 0-18 16,0 0-11-16,0 0-25 15,0 2-7-15,0 24-1 16,6 13 5-16,0 10 2 16,3 7 2-16,6 5-1 15,-5 1-3-15,-1 0-2 16,0-7-2-16,3-9-2 16,-6-1 2-16,3-13-2 15,-3-11-9-15,-6-7-5 16,6-5-29-16,-6-9-43 15,0-3-48-15,6-17-511 0</inkml:trace>
  <inkml:trace contextRef="#ctx0" brushRef="#br0" timeOffset="168783.93">12729 11901 2756 0,'0'0'462'0,"0"0"-300"16,0 0-60-16,0 0-17 16,0 0-23-16,0 0-25 15,0-1-8-15,12-11-10 16,6-3-4-16,6-9-10 0,0 3-3 15,0 1-2 1,4 1-4-16,-10 0-12 0,3 4-15 16,-9 7-23-16,0 8-34 15,3 0-92-15,-15 0-715 0</inkml:trace>
  <inkml:trace contextRef="#ctx0" brushRef="#br0" timeOffset="169011.31">12783 11857 2517 0,'0'0'848'0,"0"0"-785"16,0 0-24-16,0 5 2 16,15-4-3-16,-3 11-6 15,9-3-6-15,7 13-3 16,-4-2-3-16,3 2-10 15,0 4-9-15,-6 5-1 16,9-5-16-16,-2-5-33 16,-16-4-46-16,0-14-511 0</inkml:trace>
  <inkml:trace contextRef="#ctx0" brushRef="#br0" timeOffset="169522.15">13142 11808 3449 0,'0'0'122'0,"0"0"-74"16,0 0-22-16,21 0-7 15,1 0-8-15,8-12-8 0,3 5-3 16,0-3-12-16,-6 1-19 16,3 3-43-16,-8 4-56 15,-4 2-513-15</inkml:trace>
  <inkml:trace contextRef="#ctx0" brushRef="#br0" timeOffset="169693.84">13248 11879 3263 0,'0'0'141'15,"0"0"-91"-15,0 0-17 0,0 0 5 16,9 0-14 0,15 0-17-16,3 0-7 0,3-10-8 15,4-4-55-15,-7 2-303 0</inkml:trace>
  <inkml:trace contextRef="#ctx0" brushRef="#br0" timeOffset="170206.2">13541 11575 3093 0,'0'0'292'16,"0"0"-205"-16,0 0-32 16,12-10-9-16,9 1-9 15,6 1-16-15,-6-2-7 16,3 2-6-16,0 2-3 15,-2 6-5-15,-16 0 1 16,0 0-1-16,-3 0-16 16,-3 0-10-16,0 18 10 15,0 3 9-15,-9 5 1 16,-13 0-2-16,4 1 3 16,6-7 4-16,-3 0 1 0,15-5 0 15,0-1-1-15,0-8 0 16,0 4 1-16,15-2 3 15,3-2 7-15,10 0 3 16,5-3-5-16,-3 5-4 16,-3 2-4-16,0 4 0 15,-9 0 0-15,-6 5 0 16,-5 3 0-16,-7-2 0 16,-7 7 0-16,-17 3 0 15,-51 10 0-15,11-7-50 16,1-10-114-16</inkml:trace>
  <inkml:trace contextRef="#ctx0" brushRef="#br0" timeOffset="178733.43">29806 4190 3374 0,'0'0'168'0,"0"-5"-108"15,0-7-13-15,0-2-6 16,0 2-16-16,0 3-9 16,0-1-6-16,0 9-4 0,0-4-3 15,0 5-3 1,-13 0-4-16,-11 0-11 0,-9 0 5 16,6 21 2-1,-6 3-1-15,12 5 2 0,12 1 1 16,-1 2 1-16,10 0-3 15,0-3-1-15,25 0-5 16,11 1-2-16,3-7 5 16,0-3-1-16,1 0 4 15,-19-8-2-15,3 3 1 16,-18-9-5-16,-6 0 4 16,0 2 0-16,-21 4 4 15,-25 1-3-15,1-1-15 16,-12-1-12-16,-13-8-9 0,28-3-136 15,3 0-214-15</inkml:trace>
  <inkml:trace contextRef="#ctx0" brushRef="#br0" timeOffset="179193.41">29996 3982 3187 0,'0'0'238'0,"0"0"-164"15,0 0-30-15,0 0-14 16,0 0-8-16,0 0-7 15,0 9 4-15,0 15 6 16,6 4-2-16,6 13 0 0,-6 8-8 16,3 8-6-16,-3 2-2 15,0 6-5-15,-6-12-1 16,3-7-1-16,3-7-14 16,6-11-26-16,-12-10-50 15,0-12-123-15,0-6-2034 0</inkml:trace>
  <inkml:trace contextRef="#ctx0" brushRef="#br0" timeOffset="179571.64">30276 3865 3129 0,'0'0'293'15,"0"0"-193"-15,0 0-21 16,0 0-37-16,0 10-28 15,0 18-1-15,0 19 16 0,0 9-5 16,9 6-7 0,6 8-5-16,-8-1-9 0,5-1 0 15,3-3-3-15,-9-12 0 16,0-6-4-16,3-13-12 16,-9-10-34-16,0-12-87 15,0-12-584-15</inkml:trace>
  <inkml:trace contextRef="#ctx0" brushRef="#br0" timeOffset="182286.5">31318 3540 3358 0,'0'0'184'0,"0"6"-144"16,0 6-29-16,0 8 0 15,0 15 10-15,0 12-6 16,6 10 2-16,6 9-1 16,-9 5-1-16,6-1-6 15,6-3-3-15,-15-3 4 16,3-11-3-16,6-12-5 15,-3-9 0-15,-6-13-2 0,0-8 1 16,0-8 1 0,0-3 2-16,0 0 2 0,0-3 11 15,0-23-2-15,0-6-10 16,0-6-1-16,0-7-4 16,12 1 1-16,3 9-1 15,0 0 0-15,15 9 0 16,-11 8-2-16,8 7-4 15,-12 11-3-15,15 0-1 16,-18 0-10-16,3 11-5 16,-12 4 5-16,-3 6 3 15,0-4-6-15,0 0-9 16,-27-4 10-16,6-2 5 0,-6-6 17 16,6-1 8-1,8-4 15-15,4 0-2 16,6 0-2-16,3 0-1 0,0 6-8 15,0-1-10-15,0 7-2 16,19 5 2-16,2 4 0 16,12-3 3-16,6 3-3 15,18-3-6-15,-14-8-44 16,-1-4-90-16</inkml:trace>
  <inkml:trace contextRef="#ctx0" brushRef="#br0" timeOffset="183422.89">32054 3456 3383 0,'0'0'158'0,"0"0"-90"16,0 0-33-16,0 0-17 16,0 11-15-16,0 19 0 15,18 13 6-15,-6 8 1 16,0 2-2-16,6 5-1 15,-3-3-5-15,-2-9 1 16,-7-1-3-16,3-12 2 16,-3-11-1-16,-6-7-1 15,0-6 0-15,0-9 0 16,0 0 2-16,6 0 6 16,-6-15 0-16,6-8-4 15,-3-6-2-15,6-1-2 16,6 3-3-16,-3 7 3 15,0 6-4-15,0 8 2 0,3 4 0 16,-6 2-3-16,-3 0-12 16,12 5 1-16,-18 12 4 15,0 3 6-15,0 7-2 16,-18-6 1-16,3-1 0 16,0-5 4-16,-3-6 2 15,3-1 1-15,12-4 1 16,3-4 5-16,0 0 4 15,0 0 2-15,0 0-5 16,0 0-7-16,0 2-5 16,12 1 1-16,9 0 4 0,-3 0 0 15,-3-3-3-15,9 0-9 16,-5 0 1-16,-1-9-3 16,-3-11 7-1,-3-6 7-15,-3 2 4 0,-9 1 16 16,0 4 5-16,0 3 6 15,0 4-10-15,0 9-6 16,0 3-6-16,0 0-5 16,0 0-4-16,0 0-4 15,12 0-5-15,-6 17 4 16,6 8 5-16,3 3-1 16,3 7-3-16,0 3-2 15,-3 3 1-15,1 0 0 0,2 0 2 16,-12-3 3-1,-6-2-2-15,0-4 1 0,0-9-1 16,0 1 2-16,-12-3 0 16,-16-7 0-16,-11 0 0 15,0-5-11-15,-15-6-35 16,-13-6-35-16,19-26-60 16,9-4-1034-16</inkml:trace>
  <inkml:trace contextRef="#ctx0" brushRef="#br0" timeOffset="184071.76">32812 3494 2067 0,'0'0'1397'0,"0"0"-1282"16,0 0-66-16,0 0-26 16,0 6-12-16,0 17 0 15,9 12 14-15,3 9-2 16,0 4-11-16,-6 4-7 16,6-3-5-16,-12-3-5 15,0 8-35-15,0-13-82 16,0-12-856-16</inkml:trace>
  <inkml:trace contextRef="#ctx0" brushRef="#br0" timeOffset="185405.6">33113 3225 3285 0,'0'0'226'0,"0"0"-157"0,0 0-52 15,0 8-13-15,0 18 3 16,6 13 9 0,0 8 2-16,1 2-6 0,5 1-5 15,-12 0-3-15,6-4 0 16,3-13 0-16,-9-1-1 16,3-14-3-16,-3-7 0 15,0-5 1-15,0-6 2 16,6 0 0-16,-6 0 2 15,0 0 18-15,9 0-2 16,-3-3-10-16,6-5-5 16,-3-3-5-16,9 1-1 15,-3 7 0-15,0 3-2 0,0 0-2 16,3 0-1-16,4 18-3 16,-7 5-2-16,-9 1-2 15,-6 2 2-15,0-4 2 16,0-4-1-16,-6 1-6 15,-15-8 1-15,2-6-8 16,4-5 4-16,-3 0 9 16,12-5-5-16,0-22-34 15,6-20-51-15,0 6-142 16,0 3-256-16</inkml:trace>
  <inkml:trace contextRef="#ctx0" brushRef="#br0" timeOffset="185599.24">33367 3529 2800 0,'6'0'310'15,"-6"0"-126"-15,0 11-71 16,3 7-41-16,6 6-19 16,-9-1-11-16,6 6-6 15,0-6-14-15,0 4-13 16,-6-7-5-16,9 0-4 16,-9-5 0-16,0-5-28 15,0-10-27-15,0 0-50 16,0-4-155-16</inkml:trace>
  <inkml:trace contextRef="#ctx0" brushRef="#br0" timeOffset="185727.75">33451 3467 3295 0,'0'0'176'0,"0"0"-138"15,0 0-19-15,0 0 3 16,0 0-22-16,0 0-7 15,6 0-66-15,1 0-388 0</inkml:trace>
  <inkml:trace contextRef="#ctx0" brushRef="#br0" timeOffset="185988">33527 3058 3414 0,'0'0'142'0,"0"-4"-55"0,0 2-26 16,0 2-24-16,0 0-24 16,0 6-6-16,0 22-5 15,0 14 9-15,9 16 5 16,-3 7-9-16,0 9-3 16,0-1 0-16,-6-6-4 15,0-6-3-15,3-14-4 16,6-7-6-16,0-9-8 15,-3-15-23-15,6-16-54 16,0 0-79-16,0 0-764 0</inkml:trace>
  <inkml:trace contextRef="#ctx0" brushRef="#br0" timeOffset="186137.37">33521 3410 3255 0,'0'0'324'0,"0"0"-281"15,0 0-14-15,15 0-7 16,3 0-5-16,21 0-17 16,10 0-10-16,-1 0-72 15,-9-5-328-15</inkml:trace>
  <inkml:trace contextRef="#ctx0" brushRef="#br0" timeOffset="186943.84">31927 4466 3324 0,'0'0'221'15,"0"0"-171"-15,0 0-23 16,0 22-11-16,0 15 12 16,6 6 1-16,9 15-11 15,-3 7-3-15,1-4-8 16,-7 0-6-16,-6-4-1 16,0-3-19-16,0-1-23 15,-6-12-66-15,-13-17-222 0</inkml:trace>
  <inkml:trace contextRef="#ctx0" brushRef="#br0" timeOffset="187192.5">31831 4951 3307 0,'0'0'296'0,"0"0"-255"16,0 0-12-16,0 0 4 15,6 4-7-15,3 7-3 16,15 7-6-16,0-4-8 15,-3 4-6-15,6-6 0 16,-9-1-2-16,1-5-1 16,-4-6 0-16,3 0-2 15,3 0 2-15,-3-23 0 16,3-13 0-16,-6-5-13 0,12-6-25 16,-5-6-40-1,-10 13-74-15,3 11-1785 0</inkml:trace>
  <inkml:trace contextRef="#ctx0" brushRef="#br0" timeOffset="187742.67">31348 5275 1926 0,'0'0'1643'0,"0"0"-1551"16,0 0-59-16,0 0-17 15,0 13-11-15,15 21 7 16,3 17 6-16,9 7-3 16,-12 10-4-16,3 0-1 15,-6-1-4-15,0-3-3 16,-5-9-3-16,-1-11-13 15,0-6-27-15,-6-14-69 16,9-18-336-16</inkml:trace>
  <inkml:trace contextRef="#ctx0" brushRef="#br0" timeOffset="188021.31">31638 5556 3303 0,'-3'6'298'0,"-10"0"-267"16,-8 9-13-16,3 2 7 16,-9 4-6-16,3-1-15 15,-3 5-2-15,6-8-1 16,-7-2 1-16,19-9 2 16,3-1-1-16,6-2 11 15,0-3-1-15,0 0-6 16,0 3-5-16,0 0-2 0,12 8 0 15,13-1 0-15,-4 7 2 16,12 1-2-16,-9-1-9 16,9-2-27-16,6-3-46 15,-5-4-54-15,-10-8-647 0</inkml:trace>
  <inkml:trace contextRef="#ctx0" brushRef="#br0" timeOffset="188576.9">32163 5452 3329 0,'0'0'269'0,"-6"9"-243"16,6 2-11-16,-9 12 12 15,3 4 6-15,-7 7-12 16,-2 5-9-16,-3 0-7 16,0-7-5-16,-6 0-3 0,9-4-35 15,-6-19-47-15,9-3-64 16,0-6-468-16</inkml:trace>
  <inkml:trace contextRef="#ctx0" brushRef="#br0" timeOffset="188741.81">31997 5504 3307 0,'0'0'233'16,"9"0"-178"-16,-3 0-19 15,15 18 3-15,-3 6-1 16,9 2-24-16,-3 2-8 15,-3 3-5-15,4-11-1 0,-4-5-25 16,6-14-55-16,-18-1-263 16</inkml:trace>
  <inkml:trace contextRef="#ctx0" brushRef="#br0" timeOffset="189170.81">32446 5280 3516 0,'0'-6'201'0,"0"-6"-169"16,9-1-2-16,4 0-12 16,20-6-10-16,-6 7-6 15,-3 4-2-15,-3 2 1 16,-3 6-1-16,-6 0-6 16,-3 24-6-16,-9 10-2 15,0 17 0-15,0 2 6 16,-21 2 2-16,-12 0 6 15,12-8 2-15,3-9-1 16,3-8-1-16,12-13 6 0,3-7 1 16,0-8 0-16,12-2 2 15,27 0-2 1,12-7-4-16,49-31-3 0,-25 1-35 16,-2 1-172-16</inkml:trace>
  <inkml:trace contextRef="#ctx0" brushRef="#br0" timeOffset="190964.79">29938 7107 3224 0,'0'0'309'0,"0"0"-219"16,0 0-11-16,0 0-30 15,0 0-24-15,0 0-10 16,0-5-6-16,0 0-4 16,0 1-3-16,-12 4-2 15,9 0-3-15,3 0-8 16,-12 0-9-16,-3 6 8 16,3 8 0-16,6 11 3 15,-3-5 1-15,9 7-5 16,0-1 4-16,0-3-3 15,21-3 4-15,12 1 6 16,-6 2 2-16,7-5 0 0,-10 5 0 16,-3-4 0-16,-9-6-2 15,-12 6 2-15,0-5 0 16,0 4-3-16,-6-3-1 16,-27 1 0-16,-1-4-12 15,-11 0-19-15,6-10-20 16,-9-2-6-16,18-14-124 15,2-8-885-15</inkml:trace>
  <inkml:trace contextRef="#ctx0" brushRef="#br0" timeOffset="191497.8">30168 6801 1057 0,'0'0'2379'0,"0"0"-2252"16,0 0-71-16,0 0-30 16,0 3-14-16,0 23-5 15,15 16 11-15,6 7 5 16,-9 12-5-16,9 6-2 0,-9 3-7 16,9-2-3-1,-15-3-5-15,3-10-1 16,0-9-1-16,-3-9-13 0,1-15-22 15,-7-18-53-15,0-4-100 16,0 0-1152-16</inkml:trace>
  <inkml:trace contextRef="#ctx0" brushRef="#br0" timeOffset="191801.19">30409 6728 2509 0,'0'0'978'16,"0"0"-893"-16,0 3-54 15,0 23 5-15,15 16 14 16,-3 9-14-16,3 11-18 15,0 6-5-15,4-2 1 16,-13 1-5-16,3 1-4 16,6-6-3-16,-6-4-1 15,-6-14-1-15,6-3-12 16,-9-15-21-16,6-12-91 16,-6-9-469-16</inkml:trace>
  <inkml:trace contextRef="#ctx0" brushRef="#br0" timeOffset="193807.8">31248 6429 3259 0,'0'-6'180'15,"0"4"-97"-15,0-2 8 16,0 2-38-16,0 2-19 15,0 0-21-15,0 0-13 16,0 23-2-16,0 15 2 0,0 17 2 16,9 10 7-16,3 8 0 15,3 6-4-15,-3-2 4 16,-5-2-5-16,8-8 1 16,-3-8-1-16,-3-12-1 15,0-8-1 1,0-17-2-16,-3-6 2 0,-6-11-2 15,0-2 1-15,0-3 4 16,0 0 4-16,0-6-1 16,0-20-1-16,0-9-7 15,0-10 0-15,0-5 0 16,0 4 0-16,0 2 0 0,0 6-3 16,18 6-3-16,0 12 0 15,3 3 1-15,6 11-6 16,-2 6-1-16,-4 0 1 15,-3 0-7-15,-3 8-4 16,-3 12 8-16,-6 1 0 16,-3 3 1-16,-3-4-2 15,0-3 1-15,-3 1 4 16,-15-6 0-16,-9-1 10 16,6-1 7-16,-1-8 4 15,13 3 13-15,3-5 5 16,6 0-2-16,0 0-7 15,0 4-13-15,0 2-7 0,15 5 0 16,7 1 2-16,5 8 4 16,6 0-1-16,-6 5-4 15,3-3-1-15,-3 9-14 16,13-3-35-16,-16-7-53 16,-3-3-282-16</inkml:trace>
  <inkml:trace contextRef="#ctx0" brushRef="#br0" timeOffset="197222.22">31927 6244 3269 0,'0'0'175'0,"0"0"-88"16,0 0-18-16,0 0-29 16,0 13-30-16,0 19-6 15,6 11 9-15,3 15 0 16,3 8 4-16,-6 3-8 16,7-1-4-16,2-6-5 15,-9-9 4-15,6-13-1 16,-12-7-3-16,6-13 1 15,-6-5-1-15,0-10 3 16,0-5-1-16,6 0 1 16,-6 0 4-16,0-2 5 15,6-18 0-15,3-5-7 0,-3-1-5 16,6-1 1-16,-9 5-1 16,15 4 0-16,-6 6 0 15,0 6-2-15,3 6-2 16,3 0-8-16,-5 0 0 15,2 20 1-15,-3 5-2 16,-6 3 7-16,-3-2-1 16,-3 5 2-16,0-3 1 15,-3-4-2-15,-15-7 4 16,-3 1-3-16,-1-10 2 16,-5-4-2-16,18-4-8 15,-6 0 5-15,6 0-16 16,9-24-36-16,0-2-44 0,18 0-322 15</inkml:trace>
  <inkml:trace contextRef="#ctx0" brushRef="#br0" timeOffset="197704.42">32214 6608 3285 0,'0'0'216'0,"0"0"-150"16,0 0-30-16,0 0-23 16,0 0-12-16,0 14-1 0,6 5 3 15,9 1 1 1,-12-4-1-16,6 0-2 0,-3-5-1 16,3-6 0-16,-9 0-3 15,18-5-10-15,-12 0 13 16,3-6 1-16,7-19 4 15,-4-1-2-15,-6-3-2 16,3 5-1-16,-3 8 16 16,-6 6 10-16,0 5 11 15,0 5-16-15,0 0-21 16,6 9 0-16,9 17-5 16,-3 14 4-16,-3 7 1 15,15 10 0-15,-6 1 0 16,0 4 0-16,4-1 0 15,-13-6 2-15,3-3-2 0,-12-11-3 16,0-9 3-16,0-5-3 16,-12-9-4-16,-10-6 3 15,-11-7 0-15,-12-5 4 16,6 0 0-16,-4-20-4 16,10-42-10-16,9 9-72 15,21-1-254-15</inkml:trace>
  <inkml:trace contextRef="#ctx0" brushRef="#br0" timeOffset="198266.51">32703 6358 3396 0,'0'-4'189'0,"0"-6"-130"15,0 4-4-15,6-2-26 16,12 0-20-16,9-2-4 15,-3 8-5-15,1 2-1 16,5 0 1-16,-12 2-12 16,-6 24-7-16,-3 10 3 15,-3 7 0-15,-6 4-2 0,0 0 4 16,-21 0 1-16,0-9 3 16,6-9 10-16,-3-8 0 15,15-6 2-15,3-13-1 16,0 2 3-16,0-4 3 15,0 0-1-15,3 0-6 16,27-6-2-16,15-27-32 16,-6 3-64-16,-3-1-482 0</inkml:trace>
  <inkml:trace contextRef="#ctx0" brushRef="#br0" timeOffset="198804.62">33035 6037 3315 0,'0'0'231'0,"0"0"-180"16,0 12-24-16,0 20-16 15,0 12 8-15,6 11-2 16,6 13-10-16,-6-4-6 16,9-2 2-16,-12-7-2 15,-3-10-1-15,0-11-6 16,9-7-7-16,-9-15-8 15,0-10-7-15,0-2 14 16,0 0 14-16,6-24 0 16,0-5-28-16,0 1 8 15,3-2 9-15,3 13 7 16,7 5 4-16,-1 12-3 16,9 0 3-16,-12 0 0 15,3 26 0-15,3 1 0 16,-15 5 1-16,-6-3 4 0,0 0-5 15,0-8 1-15,0-1 3 16,-6-9 0-16,-15-1-4 16,9-4 0-16,-3-6 0 15,3 0 11-15,6-12-11 16,6-14-21-16,0-4-3 16,0 1 5-16,12 2-11 15,3 5 7-15,3 6 17 16,3 7 6-16,-3 7 11 15,-6 2 17-15,0 0 8 0,4 2-10 16,-4 13 0-16,3 3-9 16,-3 2-6-16,-9-2-6 15,6-3-5-15,-9-3-8 16,0-12-40-16,0 0-58 16,0 0-485-16</inkml:trace>
  <inkml:trace contextRef="#ctx0" brushRef="#br0" timeOffset="198941.4">33328 6154 3258 0,'0'-3'248'0,"0"1"-169"15,0 2-24-15,0 0-29 16,0 0-26-16,0 0-13 16,0 0-54-16,0 8-23 15,0 4-311-15</inkml:trace>
  <inkml:trace contextRef="#ctx0" brushRef="#br0" timeOffset="199127.69">33403 5991 3460 0,'0'0'151'0,"0"0"-112"16,0 0-20-16,0 26-13 15,9 8 2-15,-3 17 5 16,9 7-3-16,3 4-5 15,-5 0-5-15,-10-4-10 16,-3 6-32-16,0-14-73 16,0-15-462-16</inkml:trace>
  <inkml:trace contextRef="#ctx0" brushRef="#br0" timeOffset="199454.81">33367 6389 2396 0,'0'-4'1115'15,"0"-2"-1028"-15,6-3-44 16,12-5-22-16,15-4-21 16,0-3-1-16,4 4-30 15,-4-6-12-15,-12 9 9 16,-12-1 20-16,0 11 14 16,-9 4 20-16,0 0 20 0,0 0-16 15,0 6-18 1,-9 17-6-16,6 10 2 0,-3-1 3 15,6 4-2-15,0-4-3 16,6 0 2-16,15-2 0 16,-3-4-1-16,0-6-1 15,4 1 1-15,-16-7-1 16,-6 1 0-16,0-4-11 16,-6 7-12-16,-28-1-9 15,-23 14-4-15,6-9-63 16,-7-2-564-16</inkml:trace>
  <inkml:trace contextRef="#ctx0" brushRef="#br0" timeOffset="200004.31">32286 7284 3421 0,'0'0'156'16,"0"14"-135"-16,0 19-12 15,0 10 18-15,9 20-8 16,16 0-6-16,-7 7-2 16,-6 1 2-16,3-3 1 0,-3-9-8 15,-3-7-1 1,-9-9-5-16,9-11-3 0,-9-8-16 15,0-15-19-15,0-7-38 16,-18-2-18-16,-3-20-77 16,-6-9-831-16</inkml:trace>
  <inkml:trace contextRef="#ctx0" brushRef="#br0" timeOffset="200218.54">32247 7737 2129 0,'-9'-6'981'16,"9"4"-751"-16,0-2-98 15,0 4-20-15,0 0-45 16,0 0-41-16,0 0-17 15,9 15-3-15,-3 8 3 0,3 8 3 16,15-1-3-16,-15 7-1 16,16-9-3-16,-16-2-3 15,12-7 3-15,-6-5-2 16,-3-11 5-16,-6-3 4 16,-3 0 2-16,21-3-1 15,-6-26-5-15,9-15-8 16,13-29-26-16,-7 8-56 15,-9 6-330-15</inkml:trace>
  <inkml:trace contextRef="#ctx0" brushRef="#br0" timeOffset="200769.97">31734 8255 3497 0,'0'0'168'16,"0"0"-125"-16,0 0-23 0,0 18-13 15,18 20-3-15,0 15 6 16,0 9-2-16,10 7-1 15,-7-5-7-15,-12-2 4 16,3-12-4-16,-6-6-5 16,0-12-21-16,-3-14-47 15,-3-10-92-15,0-8-2293 0</inkml:trace>
  <inkml:trace contextRef="#ctx0" brushRef="#br0" timeOffset="201087.71">32072 8448 3405 0,'-9'0'177'15,"-3"0"-141"-15,0 18-7 16,-9 15 7-16,-3 5-11 16,-7 5-16-16,1 2-4 15,0-11-2-15,0-2 1 16,15-8-1-16,-6-9 2 15,15-7 5-15,6-4 0 16,0-4-1-16,0 0-3 16,0 0-3-16,0 0-2 15,0 0-1-15,0 2-1 16,12 4 1-16,15 0 0 16,-3 5 4-16,15 4-4 0,7-4-2 15,-7 1-18 1,15 0-38-16,-12-5-68 0,-8-5-348 0</inkml:trace>
  <inkml:trace contextRef="#ctx0" brushRef="#br0" timeOffset="201420.14">32422 8352 2936 0,'0'0'563'15,"0"0"-506"-15,0 0-31 16,0 20-7-16,0 15 23 15,0 10-12-15,6 4-7 16,0 7-8-16,-6-7-9 16,0-2-6-16,0-9-3 15,0-9-22-15,0-7-20 16,0-8-55-16,0-11-236 0</inkml:trace>
  <inkml:trace contextRef="#ctx0" brushRef="#br0" timeOffset="201628.75">32329 8601 221 0,'0'0'3110'0,"0"0"-2982"15,15 0-85-15,12 0-8 16,6 0 8-16,9 0-23 15,13 0-13-15,2-5-7 16,-3-11-9-16,4-5-38 16,-10 5-78-16,-12 0-471 0</inkml:trace>
  <inkml:trace contextRef="#ctx0" brushRef="#br0" timeOffset="202121.84">32624 8393 3036 0,'0'2'424'16,"-6"4"-378"-16,-9 4-15 16,3 13 3-16,-6 6-7 15,-9 9-10-15,-6 13-7 16,-3-5-5-16,5 3-1 15,-2-5-4-15,6-5-10 16,-3-10-30-16,3-6-42 16,18-17-184-16</inkml:trace>
  <inkml:trace contextRef="#ctx0" brushRef="#br0" timeOffset="202355.21">32338 8393 3252 0,'0'14'144'16,"12"13"-68"-16,15 12 16 16,6 3-27-16,0 6-37 15,-2-5-18-15,-1-2-10 16,-6-8-5-16,6-13-51 15,-9-8-70-15,-9-9-1848 0</inkml:trace>
  <inkml:trace contextRef="#ctx0" brushRef="#br0" timeOffset="202960.19">31960 8659 3264 0,'0'0'171'15,"0"0"-111"-15,0 0-30 16,0 15-21-16,0 2-2 16,0 16 16-16,-6 5 7 15,0 9 1-15,-9 0-9 16,9 2-12-16,6-5-10 16,0-5 0-16,0-19-33 15,0-12-69-15,21-8-653 0</inkml:trace>
  <inkml:trace contextRef="#ctx0" brushRef="#br0" timeOffset="203966.26">33017 8115 3141 0,'0'0'379'0,"0"-2"-307"15,0 2-10-15,0 0-14 16,0 0-29-16,0 0-12 15,0 2-5-15,0 18 5 16,0 6 4-16,0 6-1 0,0 7-1 16,0 0-5-1,-3-2 0-15,-9 1-2 0,-3-3-2 16,9-5 3-16,-6-7-1 16,5-5-2-16,-2-7 0 15,9-8 0-15,0-3 0 16,0 0 2-16,0 0 1 15,0 0-1-15,0 0-2 16,0 0 2-16,0 0-1 16,0 0-2-16,22 0 2 15,-1 0-1-15,12 0 0 16,-3 0 3-16,15 0-3 16,-5 0-4-16,-1-3-16 15,-6-6-13-15,0-8-33 0,-15 2-65 16,-3 0-528-16</inkml:trace>
  <inkml:trace contextRef="#ctx0" brushRef="#br0" timeOffset="204172.46">33125 8240 3408 0,'0'0'191'15,"0"7"-147"-15,0 11-30 16,0 10 12-16,7 11 9 16,5 4-17-16,3 8-10 0,-6-3-5 15,0 3-3 1,-3-11-7-16,-6 5-27 0,0-13-60 16,-6-11-324-16</inkml:trace>
  <inkml:trace contextRef="#ctx0" brushRef="#br0" timeOffset="205661.39">32754 9104 3405 0,'0'0'174'16,"0"0"-104"-16,0 0-11 15,6 0-17-15,21 0-21 16,7-15-10-16,17-7 0 15,3-5-2-15,16-5-3 16,-1 0-6-16,-2-1 0 16,-10 6-7-16,3 1-17 15,-15 2-56-15,-11 10-121 16,-19-1-1845-16</inkml:trace>
  <inkml:trace contextRef="#ctx0" brushRef="#br0" timeOffset="205903.47">32845 9113 3428 0,'0'0'168'16,"0"0"-130"-16,0 3 2 15,0-3 8-15,6 2-27 16,15 4-9-16,0-2 10 15,12-4 0-15,16 0-7 16,11 0-6-16,-3-21-5 0,13-8-4 16,5-6-15-1,22-25-23-15,-28 18-135 0,-8-2-1182 0</inkml:trace>
  <inkml:trace contextRef="#ctx0" brushRef="#br0" timeOffset="210070.16">14301 12119 3358 0,'6'-21'101'0,"9"-5"-72"15,0 2 13 1,16-5 7-16,-1 0-6 0,12 0-18 16,-3 2-9-16,4 0 4 15,5 4 1-15,3 8-5 16,-3 3-8-16,1 10-5 16,5 2-2-16,3 12-1 15,1 28 0-15,2 14-2 16,-12 12 1-16,7 11-3 15,-19 11-2-15,-6 3 1 16,-18 3 1-16,-6 1-3 16,-6 5 6-16,-15-7-1 15,-18-8 2-15,-9-5 0 0,-10-16 0 16,-8-15 0 0,-3-8 2-16,-10-16 0 0,-5-12 1 15,-7-13-1-15,-2 0 0 16,-1-32 2-16,-2-21-1 15,2-22 3-15,19-18-2 16,11-16-1-16,13-7-1 16,30-2 4-16,15 10 1 15,27 9-4-15,40 16-3 16,17 19-6-16,25 19-6 16,8 23-8-16,34 22-44 15,-39 29-61-15,-15 9-963 0</inkml:trace>
  <inkml:trace contextRef="#ctx0" brushRef="#br0" timeOffset="-205708.27">11024 13041 900 0,'0'0'2326'0,"0"0"-2181"0,0 0-83 16,0 0 0-16,0 0 0 16,0 0-12-16,6 0-27 15,0 0 0-15,21 0 15 16,-3 0-9-16,15-4-14 16,15-5 1-16,4 2-3 15,17-4-2-15,1 7-9 16,14-6 1-16,-5 4-3 15,5-6 0-15,-14 4 0 16,-1-7-3-16,-11 2-11 16,-22 0-13-16,-9 1-12 0,-12 4-7 15,-21 8-28 1,0 0-32-16,0 0-329 0</inkml:trace>
  <inkml:trace contextRef="#ctx0" brushRef="#br0" timeOffset="-205068.09">11147 13210 2683 0,'6'0'491'0,"0"0"-402"16,22 0-14-16,-4-3 16 15,15-5-11-15,6-8-43 16,16 0-15-16,-4 1-6 0,9-3-8 16,-2-5-3-16,5 6-5 15,0-4 0-15,-5 6-8 16,8-2-25 0,-20 8-43-16,-13-2-202 0</inkml:trace>
  <inkml:trace contextRef="#ctx0" brushRef="#br0" timeOffset="-204270.04">10719 11762 3313 0,'0'-4'157'0,"0"1"-83"15,0 3-27 1,0 0-12-16,0 0-24 0,0 3-7 16,12 18 3-16,-3 5 7 15,15 10 8-15,0 4-7 16,-3 7-5-16,-3-1-5 16,3-1-5-1,-5-1-6-15,-1-6-18 0,6 6-25 16,-9-12-42-16,-6-11-229 0</inkml:trace>
  <inkml:trace contextRef="#ctx0" brushRef="#br0" timeOffset="-203693.89">10906 11782 3143 0,'0'-6'267'0,"0"0"-168"16,0-2-42-16,0-4-8 16,6 0-11-16,15-5-20 15,-3 2-10-15,3 0 0 16,-3 4-5-16,6 2 1 15,1 6-4-15,5 3-6 16,-3 0 0-16,-9 6-7 16,9 20-4-16,-9 6-2 15,3 12-1-15,-2 1 5 16,-13 3 1-16,-6 3 5 16,0-4 6-16,0-7 0 15,0-7 3-15,-15-7 0 16,12-9 17-16,-13-2-1 0,16-6 0 15,0 3-6-15,0-4-4 16,0 5-2-16,0-2 0 16,0 0-1-16,9-5 1 15,16-3-1-15,2-3 3 16,12 0 0 0,46-24-6-16,-22-4-23 0,6-8-87 0</inkml:trace>
  <inkml:trace contextRef="#ctx0" brushRef="#br0" timeOffset="-201004.99">30385 10286 2800 0,'0'-9'546'0,"-9"3"-486"0,9 0 29 16,0 1-13-16,0 2-16 16,0 0-22-16,0 3-7 15,0 0-10-15,0 0 6 16,0 0-9-16,-3 0-7 16,-3 0-9-16,0 16-2 15,0 10-2-15,-9 11 2 16,9 11 0-16,6 0 0 15,0 3 0-15,6-10-3 16,15-9 1-16,3-11 2 16,9-10-5-16,6-11 0 0,-5 0 1 15,-1-21 0-15,-15-14-8 16,0-5-5-16,-18-10-2 16,0 0-15-16,-18 4 3 15,-24 4 12-15,-1 12 8 16,4 13 0-16,-3 12-8 15,12 5-10 1,12 8-54-16,9 10-301 0</inkml:trace>
  <inkml:trace contextRef="#ctx0" brushRef="#br0" timeOffset="-200707.12">30732 10245 3384 0,'-9'0'186'16,"3"0"-160"-16,-6 9-17 15,12 18 2-15,0 4 1 16,0 6-5-16,3 1-2 16,21-3-4-16,-6-9-1 15,9-9 0-15,-9-6-3 16,10-11-12-16,-16 0-15 15,9-15 11-15,-18-17 5 16,-3-2-3-16,0-6-25 16,0-3 13-16,-24 12-49 15,-13 10-12-15,-11 18-40 16,3 3-1-16,12 0-234 0</inkml:trace>
  <inkml:trace contextRef="#ctx0" brushRef="#br0" timeOffset="-200389.64">31064 10196 1435 0,'-9'0'2101'15,"-3"0"-2021"-15,0 17-59 16,6 7-7-16,6 10-3 15,0 7-6-15,0 3-1 0,0-3-4 16,18-9 0 0,3-11 0-16,3-10-5 0,3-11-1 15,7 0-1-15,-10-13-1 16,3-22-9-16,-12-13 3 16,-6 1-5-16,-9-1 6 15,0 0-3-15,-30 10 5 16,3 11 5-16,-7 10 3 15,-5 17-13-15,12 0-48 16,15 9-206-16</inkml:trace>
  <inkml:trace contextRef="#ctx0" brushRef="#br0" timeOffset="-200152.63">31472 10318 3357 0,'0'0'176'16,"0"0"-132"-16,6 0-12 15,0 0-32-15,9 0-31 16,0 0-54-16,15 0-516 0</inkml:trace>
  <inkml:trace contextRef="#ctx0" brushRef="#br0" timeOffset="-200006.01">31764 10292 3520 0,'0'0'132'15,"0"0"-114"-15,0 0-18 16,24 0-72-16,4 0-72 0</inkml:trace>
  <inkml:trace contextRef="#ctx0" brushRef="#br0" timeOffset="-199846.28">32006 10283 3313 0,'0'0'124'16,"0"0"-124"-16,12 0-196 15,9 0-1685-15</inkml:trace>
  <inkml:trace contextRef="#ctx0" brushRef="#br0" timeOffset="-199350.3">32259 9979 3428 0,'-6'8'133'15,"0"14"-107"-15,-3 5-17 16,9 9 11-16,0 6 3 16,9 8-12-16,12-10-6 15,6-1-1-15,16-12-4 16,-4-11 0-16,6-10-8 16,-12-6-5-16,7-3-1 15,-16-23 9-15,-6-9 1 16,-9-6 4-16,-9-6 6 15,0 5 7-15,-27 0-2 16,-3 4-6-16,-4 11-4 16,-8 15-1-16,0 12-30 0,9 4-48 15,6 16-306-15</inkml:trace>
  <inkml:trace contextRef="#ctx0" brushRef="#br0" timeOffset="-198943.58">32652 9971 3415 0,'0'0'193'15,"0"0"-141"-15,-9 0 6 16,9 0-22-16,0 0-17 16,0 0-12-16,0 6-7 15,0 14-5-15,0 13 5 16,0 7 0-16,0 0 1 16,12 2-1-16,9-7 0 15,0-9 0-15,9-5 0 16,-3-16-6-16,6-5 1 15,-8 0 5-15,-1-17 0 16,-3-18-7-16,-6-6-2 16,-15-1-1-16,0-4-2 15,0 6-10-15,-27 5 6 0,-6 13-18 16,-25 19-52 0,13 3-35-16,0 0-520 0</inkml:trace>
  <inkml:trace contextRef="#ctx0" brushRef="#br0" timeOffset="-198344.31">33017 9815 3389 0,'0'0'203'15,"0"0"-152"-15,0 0-33 0,0 6-14 16,0 24-3-1,18 2 2-15,0 5 0 0,-12 7-2 16,9 1-1-16,-12-8-6 16,-3 8-47-16,0-11-61 15,0-16-910-15</inkml:trace>
  <inkml:trace contextRef="#ctx0" brushRef="#br0" timeOffset="-197488.44">33243 9774 3379 0,'0'15'138'15,"0"11"-106"-15,0 10 7 16,18 4 1-16,3 10-13 15,-2 0-15-15,2 0-12 16,0 2-22-16,3-10-67 16,-6-20-432-16</inkml:trace>
  <inkml:trace contextRef="#ctx0" brushRef="#br0" timeOffset="-195577">29238 9593 3391 0,'0'0'133'16,"0"0"-92"-16,0 0-20 16,0 14-15-16,0 17 18 15,15 11 3-15,-3 9-19 0,3 7 0 16,-9 4-1-1,0 1 0-15,-3-4-1 0,-3-2 0 16,0-11-3-16,0-12 0 16,0-4-3-16,0-15 1 15,0-6-1-15,0-9 1 16,9 0 5-16,-9-7 6 16,10-19-3-16,-4-8-9 15,3-11-4-15,6 4 1 16,6 7 0-16,-3 2-10 15,15 7-2-15,-6 11 2 16,7 5 0-16,-10 9-8 16,3 0-7-16,-18 0 2 15,6 9-6-15,-15 5-14 16,0 4 18-16,0-4 18 0,-6 5 4 16,-12-11 6-16,-9 4 0 15,3-4 4-15,8-2 12 16,1 0 3-16,12-6 6 15,3 0-8-15,0 8-2 16,3 4-11-16,18 7-1 16,7 3 5-16,11 4 0 15,-6 1-8-15,6-6 0 16,7-1-31-16,-16-8-43 16,-3-9-191-16</inkml:trace>
  <inkml:trace contextRef="#ctx0" brushRef="#br0" timeOffset="-195375.12">29742 9818 3329 0,'0'0'219'15,"0"0"-168"-15,0-3-26 16,27-2-12-16,-3-4-9 15,10 3-4-15,8-4-45 16,0 5-30-16,-9-3-159 0</inkml:trace>
  <inkml:trace contextRef="#ctx0" brushRef="#br0" timeOffset="-195212.22">29799 9929 3145 0,'0'0'163'0,"0"0"-96"16,16 0 2-16,5 0 8 16,9 0-39-16,9-3-38 15,6-11-16-15,-8-4-89 16,-4 3-755-16</inkml:trace>
  <inkml:trace contextRef="#ctx0" brushRef="#br0" timeOffset="-194850.2">30110 9616 3360 0,'0'-9'128'0,"9"-3"-95"16,6 4-16-16,16 0-5 15,-4-2-8-15,-9 7-4 16,0 3-15-16,-3 0-12 15,-3 0-8-15,-12 7-23 16,0 9-4-16,0 5 43 16,-6 1 19-16,-6 0 18 15,3-2 19-15,9-1-2 16,0-1-11-16,15-7-1 16,12 4 3-16,-3-7-2 0,10 0-12 15,-1 5-7 1,-9-1-4-16,-3-1-1 0,-18 1 3 15,-3 5-3-15,0 1 0 16,-3 3 0-16,-27 5 0 16,-27 15-2-16,20-9-40 15,-2-5-119-15</inkml:trace>
  <inkml:trace contextRef="#ctx0" brushRef="#br0" timeOffset="-193551.41">32365 9493 2864 0,'0'0'511'16,"0"0"-457"-16,0 0 15 16,0 0-26-16,-9 0-11 15,3 0-17-15,-15 3-8 16,3 3-1-16,-13 6 12 15,-14 2 10-15,-12 5-12 16,8-6-1-16,-17 11-5 16,9-3-5-16,-7 1-3 15,10 5-1-15,3-3-1 16,11-7-14-16,13 5-18 16,9-14-27-16,12-2-28 0,6-4-151 15,0-2-2075-15</inkml:trace>
  <inkml:trace contextRef="#ctx0" brushRef="#br0" timeOffset="-193145.04">31903 9487 2955 0,'0'0'356'0,"0"-2"-270"16,0 2 10-16,0 0-30 15,0 0-24-15,-9 0-24 16,3 0-12-16,-9 0-6 16,0 8 4-16,-6 10 4 15,-6-1 2-15,-4 4 2 16,4-4 3-16,0 4 0 15,0-7-2-15,15 1-1 16,-9-5-5-16,18 3-3 16,-3-4 0-16,6 1-1 15,0-2-1-15,0 4 1 16,0 0 2-16,9-2-3 0,21 9 1 16,9-5 2-1,12 6-4-15,7-5-1 0,26 2-36 16,-17-4-81-16,-10-7-890 0</inkml:trace>
  <inkml:trace contextRef="#ctx0" brushRef="#br0" timeOffset="-189658.29">30204 10442 3071 0,'0'0'230'0,"0"0"-156"0,0 0 10 16,0 0-13-16,0 0-20 15,0 0-30-15,0 0-8 16,0 0 4-16,0 0 4 16,0 0 4-16,0 0 0 15,0 0-5-15,0 0-7 16,0 0 0-16,0 0-1 16,0 0-3-16,0 0-2 15,6 0-3-15,12 0 1 16,12 0 2-16,6-7-1 15,10 1-2-15,5-6 0 16,3-2-1-16,1 2-1 0,-7-2-2 16,-6 2 1-1,7 6 1-15,-16-3-2 0,0 2 0 16,-15-3 0 0,-6 7-1-16,3-3-1 0,-9 6-5 15,0 0-13-15,-6 0-37 16,6 0-91-16,-6 0-514 0</inkml:trace>
  <inkml:trace contextRef="#ctx0" brushRef="#br0" timeOffset="-186153.23">33464 9873 2676 0,'0'-2'464'0,"-7"-1"-353"15,7 3 16-15,-6 0-60 16,6 0-34-16,0 0-19 16,0 0-11-16,0 0-2 15,0 0 4-15,0 5 0 16,-6 13 5-16,6 3 6 16,0 2-2-16,0-2-2 15,0 0-1-15,0-5-4 16,6 0-3-16,7-7 1 0,-1-3-2 15,6-5 2 1,-3-1 3-16,-3 0-3 0,3 0-5 16,-9-16 0-16,0-8-18 15,-6 0-2-15,0-2 7 16,0 0-15-16,-12 2 3 16,-9 12-2-16,-3 4-8 15,-16 8-76-15,7 0-148 16,12 0-1646-16</inkml:trace>
  <inkml:trace contextRef="#ctx0" brushRef="#br0" timeOffset="-185738.25">33675 9824 3299 0,'0'0'153'15,"0"0"-118"-15,0 3-21 16,-3 15-14-16,-3-1 6 0,6 6 0 16,0 4 8-16,0-4 1 15,0-6 1-15,0 2-4 16,6-7 2-16,6-4-4 16,6-6 2-16,3-2 0 15,0 0-3-15,-3-8-2 16,-6-13-7-16,3-5-9 15,-12-3-2-15,-3-1-6 16,0 2-2-16,-18 7 3 16,-33 18-11-16,3 3-48 15,6 0-199-15</inkml:trace>
  <inkml:trace contextRef="#ctx0" brushRef="#br0" timeOffset="-183312.33">32591 10486 3236 0,'0'0'196'0,"0"0"-147"16,0 0-2-16,0 0-7 16,0 3-19-16,0 3-18 15,0 5-3-15,0 1 5 16,0-1 2-16,3 4 3 15,6-3-2-15,6-4 1 16,-9-2 2-16,7 0 0 16,2-6-1-16,3 0 2 0,-6 0 1 15,15 0-2-15,0-6-4 16,-3-5-5 0,9-1-2-16,1-1 1 0,-10 6-1 15,9 1 0-15,0 3 0 16,-6 0 0-16,4 3 0 15,-4 0-4-15,0 0 0 16,-12 0-2-16,6 12-1 16,-9-1 3-16,3 4 1 15,-3-4-3-15,-3 7 0 0,-9-6 2 16,6-4 4 0,-6 1-3-16,0-6 3 0,6 0 0 15,-6-3 0-15,0 0 3 16,0 0 2-16,0 0 2 15,0-15 4-15,7 1-3 16,-4-6-5-16,6 2-1 16,-3 2-1-16,6 5 4 15,9 0-5-15,0 1 0 16,-3 5-1-16,9 3-1 16,-3 2 2-16,10 0-3 15,2 0 3-15,6 0-3 16,3 6 0-16,7-6-1 0,-7 0 2 15,9 0-3 1,-9-10 1-16,1-16 4 0,-1-6 1 16,-12-4-1-16,0-2 7 15,-14-3-1-15,2 0-6 16,-18 9 0-16,-3 0-11 16,-3 12-54-16,-28 5-190 0</inkml:trace>
  <inkml:trace contextRef="#ctx0" brushRef="#br0" timeOffset="-182766.41">32627 11111 3346 0,'0'0'284'15,"0"0"-256"-15,0 0-17 16,0 3-7-16,0 22-4 0,10 7 0 16,-4 2 1-16,3 11-1 15,3-5 3-15,-6-5-3 16,0-2-7-16,0-5-29 15,-3-7-38-15,9-9-117 0</inkml:trace>
  <inkml:trace contextRef="#ctx0" brushRef="#br0" timeOffset="-182354.76">32863 11124 3276 0,'0'-10'162'0,"15"4"-124"16,0 2 17-16,3-2 6 15,-3 0-23-15,9 2-20 16,-5 4 1-16,-7 0-4 15,3 0-11-15,-9 4-4 16,0 10-2-16,-6 10-4 16,0 2-2-16,0 6 3 15,-21 0 0-15,-4 4 5 16,-2-5 0-16,3-5 4 16,3-2 3-16,9-6 5 15,6-9-5-15,6-1 2 16,0-2-6-16,0-3 1 15,0 2 5-15,12 0 5 0,15-4 1 16,6-1-2 0,10 0-9-16,29 0-4 0,-12-20-60 15,-17 3-274-15</inkml:trace>
  <inkml:trace contextRef="#ctx0" brushRef="#br0" timeOffset="-170447.3">12825 13843 3354 0,'0'0'134'16,"0"0"-74"-16,0 0-2 16,0-4-11-16,0 4-5 15,0-2-20-15,6-2-5 16,3-2 0-16,16 3 0 16,-7-3-5-16,15 0-4 15,6 5 0-15,-3-5-2 16,19-1-2-16,8-5-1 15,0 4-3-15,13-4 0 16,-7 4 0-16,-5-1 0 0,-4 5-2 16,-6-2-7-1,-17 0-12-15,-1 5-17 0,-18 1-26 16,-18-5-49-16,0 5-279 0</inkml:trace>
  <inkml:trace contextRef="#ctx0" brushRef="#br0" timeOffset="-163887.81">12240 13445 2652 0,'-6'-4'343'0,"0"2"-238"16,0-4 64-16,6 3-41 16,0-1-50-16,-12 2-30 15,12-2-23-15,0 3 7 16,0-4 3-16,0-1-7 15,0 2-1-15,0-2-3 16,0 0-11-16,0-6-6 16,18-6-5-16,-3 7-2 0,12-6 0 15,0 4 0-15,0 5-3 16,-9 4-5-16,10 4-5 16,-10 0-6-16,3 6-15 15,-15 14-11-15,-3 11 9 16,-3 3 7-16,0 7 17 15,-3 0 8-15,-9-3 4 16,-9 1 0-16,9-11 7 16,0-4-3-16,6-12 2 15,-4-7-1-15,10-1 0 16,0-4-2-16,0 0 3 16,0 0 1-16,16 0 2 0,2-9 10 15,9-6-9 1,6-8-10-16,-3-1-11 0,25-8-39 15,-16 2-144-15,-9 4-1374 0</inkml:trace>
  <inkml:trace contextRef="#ctx0" brushRef="#br0" timeOffset="-163543.41">12590 13274 3034 0,'0'-8'406'0,"0"3"-366"15,9-5-29-15,9-2-4 0,3 3 2 16,0 9-9-16,4 0 0 16,-1 0-8-16,-3 0-2 15,-9 4 0-15,-3 13-10 16,0-2-5-16,-9 2-7 15,0 1 16-15,0 2 7 16,-12-6 9-16,-6 4 1 16,-18-5 4-16,11-7-5 15,1-6 2-15,3 0 12 16,0-6-3-16,9-20-1 16,12-7-10-16,0-2-11 0,0-1-21 15,21 4-10-15,-3 11-120 16,3 5-202-16</inkml:trace>
  <inkml:trace contextRef="#ctx0" brushRef="#br0" timeOffset="-163227.72">12868 13167 3305 0,'0'-6'168'16,"15"-6"-133"-16,3 3-26 0,9 0-5 15,0 0-4-15,6 9-4 16,-5 0-18-16,-10 0 3 16,-6 6-1-16,3 12-7 15,-15 3 1-15,0 1 10 16,0 2 12-16,-12-1 4 15,-3 2 5-15,-3-12-4 16,-10 2-1-16,7-9 0 16,9-6-16-16,0-12-28 15,6-17-175-15,-3-3-162 0</inkml:trace>
  <inkml:trace contextRef="#ctx0" brushRef="#br0" timeOffset="-162858.69">13172 13111 3233 0,'13'0'184'0,"-1"-6"-139"15,6 0-35-15,9 1-6 16,0-1 2-16,-6 6-5 0,15 0-1 16,-18 0-4-1,4 7-3-15,-16 12 2 16,0 1-5-16,-6 3 6 0,0-2 4 16,-27 0 7-16,2-1 5 15,-11-9-2-15,15-2-3 16,-6-9 13-16,9 0 44 15,3 0 0-15,15-20-42 16,0-6-22-16,6-15-34 16,21 9-69-16,0 6-513 0</inkml:trace>
  <inkml:trace contextRef="#ctx0" brushRef="#br0" timeOffset="-161284.51">14627 13749 1350 0,'-6'0'2016'0,"6"0"-1889"15,0 0-14-15,0 0-41 16,0 0-28 0,0 0-18-16,6 0-17 0,3-4 3 15,24-2 1-15,22-1-2 16,5-6-1-16,13 1-5 16,2 2-5-16,4-2 0 15,-7 2-11-15,6-5-23 16,-20 3-69-16,-13 2-388 0</inkml:trace>
  <inkml:trace contextRef="#ctx0" brushRef="#br0" timeOffset="-159203.02">15285 13114 3098 0,'0'0'321'15,"0"0"-223"-15,0 0-20 0,0 0-35 16,0 0-23-16,0 0-14 15,6 8-6-15,3 4 1 16,9 11-1-16,-9-2 0 16,13 2 0-16,-10 6-3 15,3-5-14-15,-3-1-32 16,-3-2-30-16,-9-4-135 16,0-5-1081-16</inkml:trace>
  <inkml:trace contextRef="#ctx0" brushRef="#br0" timeOffset="-158778.56">15472 13053 3229 0,'0'-4'181'0,"0"-2"-116"16,0 0-3 0,6 4 4-16,9-5-35 0,-3 0-18 15,1 1-6-15,5 0 2 16,-3 6-5-16,3 0-3 16,-3 0-1-16,-3 0-8 0,3 18-14 15,-9 4-2 1,-6 8 4-16,0 2 4 0,0 6 10 15,-6 0 1-15,-21 0 5 16,9-2-3-16,-3-8 6 16,3-8-3-16,0-2 0 15,14-5 0-15,4-7 8 16,0-5-3-16,13-1 10 16,14 0 9-16,6 0-12 15,12-7-12-15,28-26-28 16,-22 3-78-16,-6 1-2630 0</inkml:trace>
  <inkml:trace contextRef="#ctx0" brushRef="#br0" timeOffset="-152396.93">11063 13313 2826 0,'0'-10'344'0,"0"2"-257"15,0-4-6-15,0-3-9 16,0 3-15-16,0-5-21 16,0 6-16-16,6-4 6 15,-3 1 15-15,6 4-1 16,-3-4-16-16,6 2-3 15,3-5 0-15,-3 5-13 16,9-8-4-16,12 5-2 16,-2-2-1-16,11 2-1 15,9-3 0-15,1 4 1 16,-4 0 1-16,6-1-2 16,0 5 0-16,-8 2 0 0,-7 2 0 15,0 2 0-15,-9 4-2 16,4 0 1-16,-7 0 1 15,3 4-2-15,3 14 2 16,-6 3 0-16,3-1 0 16,1 8 1-16,2-2 2 15,-6 5-1-15,0-2-2 16,-6 3 0-16,-6 0 0 16,10 3 0-16,-22-6 0 15,12 3-2-15,-9-6 1 16,3 5 1-16,-6-9 1 15,-3 8-1-15,0-9 0 0,0 1 0 16,0-1 1 0,0-1-1-16,0 1 0 0,0 3 1 15,0-2-1-15,0 2 3 16,-12 3-3-16,-9-1 3 16,-7 3-3-16,7 1 0 15,-6-3 0-15,3-1 1 16,-9 0-1-16,6-5 0 15,2 1 1-15,-2-6 2 16,0 1-3-16,-6-3 0 16,3-2 0-16,-9-4 1 15,-1-2-1-15,-5-6 1 0,0 0 1 16,-10 0-2 0,10 0 2-16,-9-11-2 0,12-4 0 15,-10 4 3-15,-8-9-2 16,15-2 1-16,-7 0 1 15,7-5-1-15,6-2 3 16,6-3-1-16,5-4 0 16,10 1-2-16,6-5 6 15,-3-5-3-15,15 2-2 16,0-4-3-16,9-4-1 16,21-1-1-16,19 3-8 15,-1-2 0-15,12 11-6 16,19 1-18-16,-7 13-45 15,-14 12-87-15</inkml:trace>
  <inkml:trace contextRef="#ctx0" brushRef="#br0" timeOffset="-148505.62">4770 14252 3440 0,'-6'0'223'0,"6"0"-197"15,0 0-13-15,0 0 15 16,0 0 7-16,0 0-25 16,27-3-8-16,21-17 3 15,28-4 1-15,38-18 2 16,49-12-3-16,49-19 0 16,8-7 1-16,-39 16 1 15,-45 15-4-15,-64 24-2 16,-20 12-1-16,-7-2-12 0,-18 6-20 15,-12 6-57-15,-15 3-349 16</inkml:trace>
  <inkml:trace contextRef="#ctx0" brushRef="#br0" timeOffset="-145714.62">3626 12326 3282 0,'0'-2'159'0,"0"-10"-77"16,0-1-12-16,0 1-20 16,0-4-9-16,0 2-18 15,0-4-6-15,9-2 2 16,0 1-6-16,12-4-5 16,-3 6-4-16,4-3 0 15,-4 7-4-15,3 5-3 16,3 4-5-16,3 4-9 15,-6 0-11-15,9 25 2 16,-2 6-7-16,-16 12-8 0,0 8 7 16,-12 2 10-1,0 1 10-15,-6 3 0 0,-19-1 6 16,-2-13 8 0,3-11-1-16,15-8 1 0,3-16 4 15,6-4 7-15,0-4 8 16,0 0-6-16,0 0-5 15,15-6-3 1,9-6-3-16,-6 0-2 0,16-3-8 16,-7-2-17-16,21-15-27 15,-6 6-105-15,-8 0-563 0</inkml:trace>
  <inkml:trace contextRef="#ctx0" brushRef="#br0" timeOffset="-145411.37">4133 12127 3178 0,'-6'9'262'16,"6"8"-209"-16,0 4-42 16,0 8 10-16,0 0 7 15,18 0-12-15,3-4-3 16,-3-13-9-16,7-5 6 15,2-7 5-15,0 0-7 16,-6-7-2-16,-6-20-6 16,0-5-1-16,-9-4-9 0,-6 1 3 15,0-3 2 1,-24 6 1-16,-9 3-3 0,-12 8 0 16,-1 13-2-16,1 8-3 15,3 0-11-15,6 26-11 16,8 6-55-16,16-3-360 0</inkml:trace>
  <inkml:trace contextRef="#ctx0" brushRef="#br0" timeOffset="-144994.18">4399 11906 3104 0,'0'0'372'16,"0"0"-304"-16,0 0-20 0,0 0-21 16,0 0-23-1,15 0-4-15,-3 16 0 0,15 8 0 16,-9 4 0-16,9 5 0 15,-9 0-17-15,16-1-40 16,-19-3-82-16,9-11-883 0</inkml:trace>
  <inkml:trace contextRef="#ctx0" brushRef="#br0" timeOffset="-144671.12">4634 11790 2353 0,'0'-1'1078'0,"0"-6"-993"15,0 4-60-15,12-3-16 16,15-3-4-16,1 3-5 16,-4 6 0-16,0 0-15 15,0 0-8-15,-6 4-8 16,-12 16-1-16,0 3-12 15,-6 9 25-15,0 0 19 16,-6 6 2-16,-6-3 23 16,-3 2 2-16,9-9 11 15,6-1-7-15,0-13-16 16,0 1 0-16,0-6 0 16,21-9 14-16,0 0 6 0,27 0-12 15,22-45-23-15,-1-2-27 16,-5-1-240-16</inkml:trace>
  <inkml:trace contextRef="#ctx0" brushRef="#br0" timeOffset="-133888.03">12883 14767 2663 0,'0'0'632'15,"0"0"-569"-15,0 0-24 0,0 0-10 16,0 0-8-16,0 0-1 15,0 0 47-15,0 0 12 16,0 0-30-16,0 0-11 16,0 0-14-16,0 0-2 15,15 0-8-15,-3 0-6 16,15-8-1-16,12-7 1 16,1 0-3-16,5-2-5 15,3-7 0-15,0 7-3 16,-5-1-10-16,-10 6-8 0,3-2-19 15,-15-4-21-15,-3 3-63 16,-9 4-466-16</inkml:trace>
  <inkml:trace contextRef="#ctx0" brushRef="#br0" timeOffset="-133504.18">13061 14513 3282 0,'0'0'165'0,"0"0"-126"0,0 0 2 16,0 2 20-16,18 2-19 15,-6 4-22-15,15-2-9 16,-3 2 0-16,3-2 1 16,4 1-3-16,2-1-3 15,-9 0-3-15,9 0 2 16,-9-4-1-16,-6 4 0 16,-6-3 1-16,-5 0-3 15,-7 3-1-15,0 2-1 16,0 7 0-16,-19 5 1 15,-5 7 3-15,-3 5-4 16,-6 14-27-16,0-11-55 0,15-4-104 0</inkml:trace>
  <inkml:trace contextRef="#ctx0" brushRef="#br0" timeOffset="-129013.69">13381 14641 1421 0,'0'0'1518'0,"0"0"-1421"16,-3 0-63-16,-3 0 80 15,6 0 10-15,0 0-69 16,-6 0-17-16,0 0-11 16,6 0-2-16,-9 0-15 15,9 0-6-15,-7 0 2 16,1 0 1-16,6 0-4 15,-12 0 2-15,12 0-5 16,-12 0 4-16,6 0 2 16,6 0-2-16,-9 0 0 15,0 0 2-15,6 0-2 0,-3 0 0 16,0 0 4 0,0-2 5-16,-6-4 3 0,9 2 1 15,-9-5-14-15,-3 4 5 16,3-1 1-16,-3-5 3 15,6-1 0-15,-10-2 1 16,10-8-3-16,-3-1-1 16,-3-3-2-16,-3-7 2 15,6-1-3-15,-3-7 0 16,6-1-3-16,6-1 5 16,3-1-5-16,0 2-2 15,0 5 3-15,0-1-2 0,0 2-2 16,3 8 0-1,21-3 2-15,-12 5-2 0,6 0 0 16,15-1 0-16,-5 5-2 16,2-2 1-16,0 3 1 15,12 4-1-15,-9 3-2 16,1 8 1-16,-7 0-2 16,-3 6 4-16,0 0-3 15,12 3 3-15,-15 20 0 16,13 4-3-16,-7 8 3 15,0 5 0-15,0 5-1 16,-9-2-1-16,-3 9 2 16,-3-1-3-16,-12 2 3 15,0 2 0-15,0-2 3 16,-27-1 0-16,3 1-3 0,-15-7 1 16,-6 1-1-16,-16-5 4 15,7-10-4-15,-3-2 0 16,5-19 0-16,1-11-7 15,3-17-22-15,11-24-74 16,10-10-2667-16</inkml:trace>
  <inkml:trace contextRef="#ctx0" brushRef="#br0" timeOffset="-120281.88">14072 14588 2118 0,'0'0'1022'0,"0"0"-924"16,0 0-33-16,0 0 39 16,0 0-34-16,0 0-33 15,0 0-18-15,0 0 2 16,0 0 12-16,0 0 1 0,0 0-13 16,0 0-3-1,0 0-1-15,0 0 4 16,0 0-3-16,9 0-5 0,9 0 2 15,9 0-4 1,3 4-2-16,13-2-2 0,2 2-3 16,6-4-4-16,1 0 1 15,14 0-1-15,-18 0 0 16,7 0 0-16,-1 0-11 16,-12 0-5-16,-6 0-16 15,-15 0-6-15,-2 0-40 16,-19 0-20-16,0 0-245 0</inkml:trace>
  <inkml:trace contextRef="#ctx0" brushRef="#br0" timeOffset="-119695.74">14030 14764 3313 0,'0'0'137'16,"0"0"-92"-16,0 0 7 0,0 0 11 16,0 0-32-16,9 0-9 15,15 0 3-15,0 3 1 16,9-3-10-16,18 0-5 15,-2 0-2-15,11 0-4 16,7 0-4-16,-16 0-1 16,9 0 0-16,-21 0-5 15,1 0-10-15,-7 0-22 16,-15 0-35-16,-12-6-44 16,3-9-507-16</inkml:trace>
  <inkml:trace contextRef="#ctx0" brushRef="#br0" timeOffset="-116765.41">15189 14444 1185 0,'0'0'2259'0,"0"0"-2161"15,0 0-67-15,12 0 12 16,12 0-3-16,15 0-17 16,15 0-8-16,10 0-6 15,20 0 5-15,7 0 3 16,11 0-1-16,13 0-3 16,-21-4-6-16,5-2-7 15,-26 0-3-15,-16 2-5 16,-18 1-12-16,-18 3-26 0,-21-6-42 15,-18 5-26 1,-3-5-579-16</inkml:trace>
  <inkml:trace contextRef="#ctx0" brushRef="#br0" timeOffset="-116244.47">15442 14225 2760 0,'0'0'456'0,"-9"0"-350"15,3 0-24-15,-3 0-7 16,0 0-29-16,-12 10-27 16,3 4-8-16,-9 1 4 15,2 5 7-15,-2-2 2 16,6 0-4-16,3-9-6 15,0 2 4-15,9-5 2 0,3-1-4 16,-3-1-1-16,9-4-4 16,0 0-2-16,0 2 0 15,0-2-4-15,0 0-2 16,0 6-1-16,0 2 0 16,0 4 0-16,0 0-1 15,0 3-1-15,9-1 1 16,6 4 1-16,3-4-1 15,0 4-1-15,12-4-2 16,31-3-12-16,-4-3-31 16,-3-8-104-16</inkml:trace>
  <inkml:trace contextRef="#ctx0" brushRef="#br0" timeOffset="-102503.28">26929 7205 2347 0,'0'6'865'15,"0"11"-829"-15,-6 9-28 16,0 10 28-16,6 13 30 16,-6 4-14-16,-3 8-22 15,6 3-15-15,-9-2 0 16,3-3-4-16,-3-3-6 15,6-10-5-15,-21 8-17 16,6-13-77-16,2-15-214 0</inkml:trace>
  <inkml:trace contextRef="#ctx0" brushRef="#br0" timeOffset="-102182.3">26652 7591 3276 0,'0'0'190'0,"0"0"-139"15,0 0-23-15,0 0 10 16,0 3-14-16,0 20-17 0,0 12 11 16,9 7-3-1,9 1-4-15,-12 8-3 0,6-10-5 16,0 3-3-16,0-9 1 15,-3-9 2-15,3-9-3 16,-6-5 2-16,-3-9 2 16,15-3 11-16,0 0 7 15,3-20-10-15,10-13-12 16,8-7 0-16,12-23-32 16,4 9-81-16,-19 3-629 0</inkml:trace>
  <inkml:trace contextRef="#ctx0" brushRef="#br0" timeOffset="-97554.15">12792 15636 2448 0,'-9'0'254'0,"9"4"-219"16,-6-2-8-16,3 2 73 15,-3-2-17-15,6 1-2 16,-9-3 25-16,9 3-4 16,0-3-30-16,0 0-20 15,0 0-7-15,0 0-5 16,0 0 0-16,9 0-7 15,0-3 2-15,12-8-5 0,6-4-6 16,7-2-14 0,-1-8-1-16,3 3-9 0,3-3-4 15,0 2-31-15,1-3 1 16,-7-6-24 0,-6 8-64-16,-9 4-258 0</inkml:trace>
  <inkml:trace contextRef="#ctx0" brushRef="#br0" timeOffset="-97135.47">12955 15326 3137 0,'0'3'170'16,"12"0"-139"-16,9 0 11 15,-3-1 14-15,16 2-15 16,-1-4-19-16,0 0-10 15,-3 0-5-15,3 0 2 16,-11 0-5-16,-4 0-3 0,-3 0-1 16,-12 0 3-16,-3 0 0 15,0 0 7-15,0 0 0 16,0 9 3-16,0 3-4 16,0 10 4-16,0 11-3 15,-3 5 0-15,-6 9-1 16,-6 0-2-16,0-3-7 15,-7 3-15-15,1-12-54 16,9-22-365-16</inkml:trace>
  <inkml:trace contextRef="#ctx0" brushRef="#br0" timeOffset="-90633.03">13399 15484 584 0,'0'0'2155'0,"0"-3"-1945"16,0 0-54-16,0 1 10 15,0-5-60 1,0 5-45-16,0 2-15 0,0-4-1 16,0 4 3-16,0 0-5 15,0 0-19-15,0 0-9 16,0 0-2-16,0 0 0 16,0 0-8-16,0 0 4 15,0 0-6-15,0 0 0 0,0 9 0 16,0 3-3-1,0 6 4-15,0-4-2 0,0 0-2 16,0 1 0-16,6-5 4 16,-3 2-4-16,-3-4 0 15,9-2 0-15,-9-6 4 16,0 2-4-16,6-2 0 16,-6 0 0-16,0 0 0 15,9 0 3-15,-3 0 3 16,-3 0 3-16,12 0-2 15,-9 0-3-15,15-2-3 16,-9 2-1-16,10-6 0 16,-7 0 1-16,6 0-1 0,0 4 0 15,-6 2 0 1,15-4 0-16,-3 4 0 16,3-2 0-16,-2 2-1 0,5-4 1 15,-3 4 0-15,-3-2 0 16,0 2 0-16,-2 0 0 15,8 0 0-15,-6 0 0 16,-3 0 0-16,3 0 0 16,-3 0 0-16,3 0 0 15,1 0 0-15,-1 0 0 16,-3 0 0-16,9 0 0 16,0 0 1-16,1 2-1 15,-4 4 1-15,0-2-3 16,3-2 2-16,3-2 0 15,-5 0 2-15,-7 0-2 0,3 0 0 16,0 0 0 0,-6 4 1-16,-6-2 2 0,9-2 1 15,-6 0-2-15,10 0 4 16,-13 0-2-16,15 0 3 16,-12 0-4-16,0 0 1 15,6 0 2-15,-6 0-2 16,-3 0-4-16,4 0 5 15,-13 0 2-15,6 0-4 16,-6 0 1-16,0 0 1 16,0-2-2-16,0-4 1 15,9 0 0-15,-9 0-1 16,0-3 1-16,-3-7 2 16,15 2-1-16,-12-9-3 0,-3 3-1 15,6-4-1-15,-9 0 0 16,6-5-8-16,3 7-7 15,-9-11-13-15,0 7-54 16,0 6-477-16</inkml:trace>
  <inkml:trace contextRef="#ctx0" brushRef="#br0" timeOffset="-69053.53">15285 15844 3397 0,'0'0'191'15,"0"-6"-141"-15,6-3-18 16,15-3 12-16,-6 1-14 0,16 2-17 16,-1-2-8-16,0 1 0 15,-3 5 2-15,6 2-4 16,-2 3-1-16,-4 0-1 16,-6 0-1-16,0 12 0 15,-9 14-4-15,3 9-1 16,-9 9 0-16,-6 10 0 15,-6 3 1-15,-21 5 1 16,-6 5 3-16,-3-2-2 16,-1-3 2-16,7-8 0 15,3-7-1-15,15-2 1 16,-3-13 0-16,15-12-2 16,0-6-2-16,0-7-11 0,21-7 9 15,12 0 2-15,-3 0-1 16,-3 0-3-16,7-4-5 15,-16-1 5-15,-3 2 0 16,-3 0 6-16,-12 3-1 16,0 0 3-16,0 0 2 15,0 0 4-15,0 15-4 16,-9 5 3-16,6 6-5 16,-6 6 2-16,9 1 2 15,0 4-3-15,0 7-2 16,0-5 2-16,9 2-2 15,3 5-1-15,6-1-4 16,3 4 6-16,3 1 0 16,-9-1 0-16,4-2 0 0,-7-2 2 15,3-5 8-15,-15-7 0 16,0-1 0-16,-21-6 1 16,-64 7-11-16,7-16-15 15,2-9-107-15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7T01:52:54.91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29057 3028 2872 0,'0'0'231'15,"0"0"-193"-15,0 0-5 16,0 0 21-16,0 0-6 15,0 4-24-15,0 2-4 16,0 8-7-16,0 3 6 16,0 16-5-16,0 17 6 15,0 13-3-15,-12 37 12 16,-3 62-4-16,12 65 5 0,-3 54 2 16,6 18-16-16,6 5 5 15,12-20-10 1,9-4-1-16,-12 8-3 0,9-7 0 15,-18-10-1-15,-3-10-6 16,-3-18 1-16,9-24-1 16,-9-22 3-16,6-16-3 15,-6-14 3-15,0-29-2 16,0-32-1-16,0-31 3 16,0-13-3-16,0 0-4 15,0-2-5-15,0-3-9 16,0-28-42-16,0-17-41 0,0-12-236 15</inkml:trace>
  <inkml:trace contextRef="#ctx0" brushRef="#br0" timeOffset="1567.52">28954 2933 2698 0,'0'0'431'0,"-6"0"-301"15,6 0-72-15,0 0 23 16,0 0-4-16,0 0-20 15,0 0-31-15,0 0-16 16,0 0-10-16,28 0 0 16,23 0 6-16,42 0 23 15,79-10-2-15,82-17-7 16,36 1-3-16,27-3-5 16,-13 5-3-16,-29 7-1 0,-33 8-8 15,-16 4 4-15,-63 2-2 16,-42 3-2-16,-40 0-3 15,-24-3 3-15,7 3-2 16,2-3 0-16,7 0 2 16,-28-3 0-16,0 6 0 15,-6-7 0-15,-14 2 2 16,2-1-2-16,0 0 1 16,-9 1-1-16,-6 1 0 15,9 2 0-15,-18-4 0 16,12 3 1-16,-6 3-1 15,-6-2 0-15,-3 2 3 0,0-4 1 16,0 4 1-16,0 0 2 16,0 0 4-16,0 0-3 15,0 0-2-15,0 0 0 16,0 0-4-16,0 0-2 16,0 0 0-16,0 6-3 15,0 20-4-15,0 21 5 16,9 15 2-16,-3 22 0 15,7 33 3-15,-7 48-2 16,15 40 2-16,-12 16 0 16,15-1 1-16,-6-11-1 15,9-28-3-15,-12-1 3 16,15-3-1-16,-11-4-2 16,-1-7 2-16,9 4 0 15,0 3 2-15,0-7 0 0,-3 2 0 16,-3-11 7-16,-2-10-4 15,8-1-3-15,-15-6-1 16,9-2-1-16,-3-18-2 16,-6-20 0-16,3-21 1 15,-3-12-1-15,-9 15 0 16,6 8 0-16,6 12 0 16,-9-5 1-16,-6-9-1 15,0-3 0-15,0-9 0 16,0-8 2-16,0-9-2 15,0-10 1-15,-6-8 0 16,6-9 1-16,-6-12-2 16,6-8 0-16,0-3 3 0,0-6 0 15,0-3-1 1,-9 0 0-16,9 0-2 0,0 0 0 16,0 0-1-16,-9 0 0 15,6 3-1-15,-9-3 2 16,-3 2 4-16,-12 2-1 15,3 2-3-15,-15-1 1 16,-7-2 0-16,-5 3 0 16,-6 1 2-16,-4 0-1 15,-11-1-2-15,-1-2 0 16,-8 1 3-16,-10 1-1 16,-8 0-2-16,-4 2 0 0,-9-2 0 15,-5 0 1 1,-7 3 0-16,0-4-1 0,-6 1 0 15,-17-1 0-15,-31-5 0 16,-31 0-1-16,-14 0 1 16,12 0 0-16,24 0-4 15,45 0 3-15,42 0 1 16,34 0 3-16,14 0 0 16,4 0-1-16,6 0-2 15,-6 1 0-15,14 10-2 16,4-1-6-16,-3 0 1 15,6-4-3-15,9-2 4 16,6 2-3-16,0-6-1 16,2 0-2-16,-2 0-8 15,0-22-17-15,-3-15-61 0,-3-5-550 16</inkml:trace>
  <inkml:trace contextRef="#ctx0" brushRef="#br0" timeOffset="2532.09">29404 3473 3073 0,'0'0'237'16,"0"0"-170"-16,0 0-51 15,0 0 8-15,12 0-10 16,27 0 0-16,13 0 16 15,20 0-2-15,37-8-5 16,57-13 0-16,48-2 0 16,37-6-2-16,-1 4 0 15,-24 5-7-15,-47 18-4 16,-32-5-7-16,-44 7-3 16,-31-3-9-16,-20 0 2 15,8 2-4-15,-12-4-11 16,7 4-5-16,-19-3-6 15,-12 4-13-15,-12 0 5 0,-6 0-11 16,-6 0-16 0,0 0-181-16,-6 0-941 0</inkml:trace>
  <inkml:trace contextRef="#ctx0" brushRef="#br0" timeOffset="3149.16">29344 3836 2610 0,'0'0'453'0,"0"0"-343"15,0 0-39-15,0 0 11 16,0 0-33-16,9 0-39 16,15 0 6-16,15 0 28 15,6 0 9-15,28 0-11 16,20 0-9-16,58 0 0 15,67-6 1-15,29-8-2 16,10-5-12-16,-22 5-8 16,-39 2-6-16,-45 7-3 15,-39 2-3-15,-37 1-2 16,-5-2-6-16,11 2-4 16,-8 2-12-16,5 0-8 0,-21 0-5 15,-11 0 4-15,-22 0 4 16,-3 0-5-16,-15 0 1 15,-6 0 0-15,-18 0-31 16,-15 0-151-16</inkml:trace>
  <inkml:trace contextRef="#ctx0" brushRef="#br0" timeOffset="3665.28">29259 4378 2764 0,'6'0'368'0,"21"0"-277"15,7 0-13-15,11 0 33 16,27 0-15-16,31-10-22 16,48-4-25-16,57-4-18 15,18 1-14-15,4-1-5 16,-16 1-7-16,-27 8-5 16,-18-3 3-16,-33 7-3 15,-36 2-6-15,-34 0-16 16,-24 3-11-16,13-3-9 15,-19 3-18-15,6-3-6 16,-21 3-10-16,-9 0-32 16,-12 0-108-16,-12 0-152 0,-9 0-721 15</inkml:trace>
  <inkml:trace contextRef="#ctx0" brushRef="#br0" timeOffset="4183.05">29169 4744 761 0,'0'0'2412'15,"0"0"-2245"-15,0 0-113 16,0 0-10-16,27 0-3 15,12 0-3-15,12 0-10 16,16 0-7-16,23 0 0 0,37 0 0 16,57-6-1-1,64-18-3-15,26-5-4 0,-8 0 2 16,-40 5-6-16,-69 10-3 16,-48 5-5-16,-28 3-1 15,-23 3-9-15,8-3 0 16,-2 0-8-16,-1-3-13 15,-15 7-8-15,-21-2 6 16,-12 2 3-16,-6 2-14 16,-9 0-24-16,0 0-36 15,-24 0-290-15,-9 0-1311 0</inkml:trace>
  <inkml:trace contextRef="#ctx0" brushRef="#br0" timeOffset="4665.83">29111 5182 2970 0,'-6'0'283'15,"-12"0"-225"-15,15 0-42 0,-3 0 23 16,6 0 26 0,0 3-25-16,0-3-21 0,0 0 5 15,6 0-9-15,15 0 3 16,9 0 21-16,31 0 8 15,17 0-8-15,46 0-12 16,45 0-10-16,51-6-8 16,7-4-4-16,-13-1-4 15,-42 5 0-15,-63 4-1 16,-28 0 0-16,-5-2-3 16,2-2-4-16,4 0 1 15,8-2-7-15,-8 2 1 0,-13 4-4 16,-15-2-4-16,-8-2-20 15,-19 3-9-15,-9 3-27 16,-18 0-39-16,0 0-152 16,-18 0-299-16</inkml:trace>
  <inkml:trace contextRef="#ctx0" brushRef="#br0" timeOffset="5084.89">29039 5607 3178 0,'0'0'191'15,"0"0"-140"-15,0 0-26 16,6 0 14-16,21 0-16 16,12 0 13-16,7 0 9 15,17 0-2-15,21 0-14 16,40-8-4-16,54-17-7 16,61-1-5-16,35-8-4 15,-8 1-2-15,-25 7-5 16,-78 11 1-16,-39 3-3 15,-39 4 0-15,-16 2-6 0,-3 0-1 16,7 6-9 0,-10-6-17-16,-14 3-7 0,-19 3-14 15,-15 0-16-15,-15 0-3 16,0 0-16-16,-27 0-225 16,-3 5-328-16</inkml:trace>
  <inkml:trace contextRef="#ctx0" brushRef="#br0" timeOffset="5504.84">29265 5938 2880 0,'-6'2'341'0,"0"2"-274"16,6-4-48-16,0 2 13 16,0-2 36-16,0 0-24 15,12 4-25-15,15-4 22 16,7 2 24-16,17-2-9 0,27 0-18 15,34 0-4 1,66-2-12-16,73-24-7 0,29-7-7 16,-8 9-4-16,-37 9 1 15,-78 7-5-15,-42 5-7 16,-37 1-3-16,-11-2-4 16,2-2-7-16,1 3-20 15,-1 1-28-15,-24-4-16 16,-20 0-18-16,-19 2-73 15,-6 4-158-15,0 0-1162 0</inkml:trace>
  <inkml:trace contextRef="#ctx0" brushRef="#br0" timeOffset="5888.28">29718 6250 3226 0,'0'0'181'0,"0"0"-137"16,0 0 8-16,27 0 3 15,15 0-3-15,7-6-9 16,26 1-14-16,16-7-10 0,38-3 0 16,47 1-1-1,32-4-8-15,12 7-8 0,-39-1 0 16,-42 6-2-16,-54 4-6 16,-13-2-3-16,6-2-12 15,-2-2-20-15,5-4-22 16,-29 6-13-16,-7-5-30 15,-24 5-30-15,-12 3-163 16,-9 0-189-16</inkml:trace>
  <inkml:trace contextRef="#ctx0" brushRef="#br0" timeOffset="6317.16">29682 6628 3102 0,'-6'0'326'15,"0"0"-254"-15,-3 0-10 0,9 0 3 16,0 0-21 0,0 0-11-16,21 0-19 0,15 0-7 15,21 0 8-15,37 0 8 16,66 0-7-16,54 0-8 16,34 0-1-16,5-8 0 15,-23 2-7-15,-64 6 0 16,-43 0-1-16,-38 0-16 15,-25 0-3-15,-3-4 1 16,4-2-15-16,-13 0-19 16,-15-2-3-16,-12 0-34 15,-14-7-30-15,-7 9-155 16,0-3-427-16</inkml:trace>
  <inkml:trace contextRef="#ctx0" brushRef="#br0" timeOffset="6645.2">29760 7073 3381 0,'0'0'159'0,"0"0"-116"16,0 0-1-16,15 0-3 0,25 0-18 16,11 0 3-16,51-6 5 15,34-8-11-15,45 0-9 16,25-5-2-16,-25 7-5 16,-36 4-2-16,-46 2-1 15,-23 3-1-15,-19-2-9 16,3 1-12-16,4 4-20 15,-4-2-27-15,-9-2-48 16,-17 1-97-16,-13 1-654 0</inkml:trace>
  <inkml:trace contextRef="#ctx0" brushRef="#br0" timeOffset="7343.54">29670 7384 1078 0,'0'0'2366'0,"0"0"-2241"16,0 0-78-16,6 0-10 15,27 0 4-15,12-10-16 16,28 1-6-16,44-8-4 15,37 0-6-15,55-1 5 16,8 3-3-16,-36 3-7 16,-60 6-4-16,-40 6 0 15,-24 0-12-15,10 0-2 16,-10 0-3-16,4 0-14 0,-31 0-38 16,-15-5-39-16,-9-6-94 15,-6-7-2199-15</inkml:trace>
  <inkml:trace contextRef="#ctx0" brushRef="#br0" timeOffset="8318.02">28239 3280 3104 0,'0'0'194'0,"0"0"-144"16,0 0-38-16,0 0 25 15,0 3 27-15,0 8-39 16,-6 14-6-16,6 9 9 16,-6 17 14-16,6 16-13 15,-9 14 2-15,3 17-8 16,0 13-5-16,6 5-10 16,0 4 3-16,0 4-6 15,0-13 0-15,0-9-1 16,0-15-4-16,0-14 0 15,0-16 4-15,0-16-3 16,0-13-1-16,0-13-8 0,0-3-13 16,0-9-27-1,0-3-33-15,-6 0 5 0,-6-9-290 16</inkml:trace>
  <inkml:trace contextRef="#ctx0" brushRef="#br0" timeOffset="8734.77">27958 4421 3131 0,'0'-2'203'15,"0"2"-137"-15,0-4 8 16,0 4-2-16,0 0-32 15,0 0-25-15,0 0-4 16,0 0 0-16,0 0 5 16,0 12 5-16,15 7 1 15,4 7-8-15,-4 0-5 16,9 1-3-16,-6-1-4 16,9-4 1-16,-6 5-3 15,-3-9 1-15,-3-1-1 16,10 4 1-16,-7-10 2 15,0 7-1-15,3-6-1 0,-6-4-1 16,-9-1 1 0,6-5 1-16,-9-2 1 0,6 0 3 15,0-11 10 1,0-19-5-16,6-8-6 0,4-9-4 16,-4-2-1-16,0-2-8 15,3-18-14-15,-9 13-56 16,-9 7-488-16</inkml:trace>
  <inkml:trace contextRef="#ctx0" brushRef="#br0" timeOffset="16832.39">31719 4462 2154 0,'0'-4'419'0,"15"-2"-323"0,-9 0-76 16,0 1 22-16,0-1-19 15,6 4 26-15,-6-1-13 16,3 0 38-16,0 1 13 15,7-4-3-15,5 2-20 16,-9 4-21-16,9 0-28 16,-9 0 2-16,6 0-7 15,0 0-8-15,3 15-1 16,-6-4-1-16,-3 6 0 16,-3-3 0-16,7 0 0 15,-16 4 1-15,0-3-1 0,0 5 1 16,0 0 0-16,0 0 11 15,-6 4 5-15,-7 5 19 16,-5-5-6-16,-3 2-6 16,6-5-6-16,12 2 2 15,-12-5-5-15,6 3 4 16,9-5-4-16,-6 2-6 16,6 0 0-16,0-4-8 15,0-1 2-15,0-6 2 16,0 2 2-16,0-9-3 15,0 4 5-15,15-2 6 16,0 2 1-16,-3-2-1 16,6-2-3-16,3 0-3 15,-2 0-6-15,2 0-3 16,-9 0 3-16,0 0-3 0,-6 0 1 16,-6 0 3-16,9 0-2 15,-9 0 5-15,0 0 3 16,0 0-1-16,0 0-9 15,0 0 0-15,0 0-6 16,-9 0 6-16,9 10 3 16,-6 0-1-16,6 0-2 15,-6 6 0-15,6 3 1 16,0 1 1-16,0 7 1 16,0 1-1-16,0 5-2 15,0 1 4-15,6 5-3 16,0-1 1-16,-6 1-1 15,9-1-1-15,-9-3 3 0,0-7 2 16,0-2-1-16,0-1 4 16,-15-5-5-16,-9-5-3 15,-10-4 0-15,1-5-11 16,-21-6-22-16,12 0-58 16,-1-3-411-16</inkml:trace>
  <inkml:trace contextRef="#ctx0" brushRef="#br0" timeOffset="21683.37">29280 6412 2947 0,'0'3'303'0,"0"-3"-230"16,0 0-51-16,0 0 13 15,0 0 14-15,0 0-13 16,0 0-21-16,6 0 1 15,3 0 1-15,22 0 4 16,-4 0-3-16,6-9-6 16,9-2 0-16,10-1-7 15,5-1 1-15,0 5-2 16,10-4-1-16,-10 6-3 16,18 0 4-16,-8-2 1 0,-4 0-5 15,10-2 4-15,-7 8 0 16,3-5-2-16,-5 4 0 15,-4 3-2-15,1-3 0 16,-10 1-1-16,6-4 1 16,-5 2 4-16,8-4-4 15,-12 4 3-15,7-4-2 16,-1 0 1-16,-3-1-2 16,0 0 4-16,1 1-4 15,-10-1 0-15,9-1 0 16,-5 9 0-16,-7-6 0 15,3 1 1-15,6 3-1 0,-8-3 0 16,-1 1 1-16,6 1-1 16,0-1 0-16,1-1 1 15,-10 3 1-15,12 0 1 16,-9 0-3-16,7 0 0 16,-1 0 4-16,-6 3-4 15,0-3 4-15,1 1-4 16,-4 2 2-16,6-4-1 15,-3 2-1-15,-8-2 3 16,2 4-3-16,-3 0 0 16,0 0 3-16,-12-2-3 15,9 2 0-15,-12 0 1 16,10-4 2-16,-7 2 4 0,-6-2-1 16,9 2-1-1,-9-1 0-15,9-3-3 0,-9 6 1 16,-9-3 0-16,6 3 1 15,-9-3 4-15,0 3 2 16,0 0-1-16,0 0-3 16,0 0-6-16,0 0 4 15,0 0-4-15,0 0 0 16,0 0-2-16,6 0-1 16,3 15 1-16,-6 9 2 15,12 4 0-15,-8 6 0 16,-1 3 0-16,0 6 0 15,3 2 2-15,-3-2-2 16,-6-1 0-16,6-1 0 16,-6-1 3-16,6-7-1 0,-6-1-2 15,0-6 1-15,0-3 3 16,3 3 0-16,-3-1 0 16,0 1-1-16,9-5-3 15,-9-4 4-15,0 4-1 16,0-11-3-16,9 5 2 15,-9-4-1-15,0-6 1 16,0 1-2-16,0-4 0 16,0 1 0-16,0 0 1 15,0 0-1-15,0 0 0 16,0 0 1-16,0-3-1 16,0 0 0-16,0 3 0 15,0-3 0-15,0 0 0 16,0 0-4-16,0 0 2 15,0 0 2-15,-9 6 3 0,-3-4-1 16,6 4-2-16,0-3 0 16,-9 3 1-16,9-3-1 15,-7-1 0-15,-2 1 0 16,3-3-2-16,-3 0 2 16,0 4 0-16,-6-4 0 15,3 0 0-15,-3 2 0 16,-3-2 1-16,-4 0-1 15,1 0 0-15,-3 4 2 16,-3-4-2-16,-6 2-3 16,-7 4 0-16,-5 0 0 15,3 0 3-15,-3 2 0 0,5 2 0 16,4-2 0-16,6 1 0 16,3-3 0-16,2-4-3 15,-2 4 3-15,0 0 0 16,0-2-2-16,3 1 2 15,-19-2 0-15,4 0-1 16,0-3 1-16,-10 4-1 16,7-4 1-16,-3 2 0 15,0 2 0-15,8-3 0 16,1 5 0-16,9 0 0 16,-6 1 0-16,5-5 0 15,1 4 0-15,-9 0 0 16,6 0 0-16,3-4 0 0,-7 2 0 15,-5-4 0-15,6 2 0 16,-10 2 0-16,7-2 1 16,3 2-1-16,0-2 0 15,-7 1 0-15,4 2 0 16,0 0 1-16,-6-4-1 16,11 4 0-16,-2-5 4 15,-9 1-4-15,12 4 0 16,-4-4 3-16,-2-1-1 15,12 7-2-15,-6-1 1 16,3 0-1-16,-1-4 0 16,1 4 0-16,3-2 2 15,-3-2-1-15,6-2-1 0,9 2 0 16,-10-2 3 0,10 0-1-16,-9 0-2 0,0 0 0 15,9 4-1-15,-9-4 1 16,0 0 0-16,2 0 3 15,-2 0-2-15,3 0-1 16,3 0 0-16,-6 0 0 16,9 0 0-16,6 0 2 15,6 0 3-15,-10 0-4 16,16 0-1-16,0 0 1 16,0 0 1-16,0 0 4 15,0 0-6-15,0 0 0 16,0 0 0-16,0 0 6 0,0-6-6 15,0-6 0-15,-9-6 1 16,6-3-1-16,-3-5 0 16,0-9 2-16,0-3-2 15,-9-3 0-15,15 0 2 16,-12 1-1-16,12-1 1 16,-9 6-2-16,6 3 2 15,-3 0-2-15,-3 0 0 16,0 1 0-16,3 5 3 15,3 0-3-15,-3 3 0 16,0-1 2-16,6 7-2 16,-9 3 0-16,9 2 0 0,0-3 0 15,0 6-1 1,-6-6 1-16,6 1 0 0,-6 1 0 16,6 2 2-16,0 0-2 15,0 5 1-15,0 2-1 16,0-2 0-16,0 6-3 15,0-2 1-15,0 2 1 16,0 0-7-16,0 0-10 16,12 0 4-16,12 0-23 15,6 0-66-15,-12 0-652 0</inkml:trace>
  <inkml:trace contextRef="#ctx0" brushRef="#br0" timeOffset="22884.9">32238 6452 2388 0,'-3'0'1034'0,"3"0"-971"16,0-3-32-16,0-5 12 15,0 2-12-15,3-8-11 16,21-1-11-16,9-8-2 16,16-4 4-16,-7-1 6 15,15-11 1-15,4-6-5 16,14-4-3-16,1-3-4 16,5-1 2-16,-5 6 0 15,-16 7-2-15,-15 7-2 16,-12 15-4-16,-30 6-6 15,-3 12-23-15,-30 0-67 16,-9 0-283-16</inkml:trace>
  <inkml:trace contextRef="#ctx0" brushRef="#br0" timeOffset="23283.7">32670 5918 3380 0,'6'0'115'15,"15"0"-97"-15,-6 0 0 0,18 0 7 16,0 0-6-16,10-4-9 16,-19 2-9-16,-6 2 4 15,3 0 1-15,-12 0-5 16,-9 0 4-16,12 0 1 16,-12 0-3-16,0 12 1 15,6 10-4-15,-6 4 2 16,0 10-1-16,0 5-1 15,0 3-3-15,-18 2-21 16,9-5-27-16,-12 3-27 16,9-11-116-16,-3-17-1201 0</inkml:trace>
  <inkml:trace contextRef="#ctx0" brushRef="#br0" timeOffset="23763.26">32950 5280 3403 0,'0'0'149'16,"0"0"-109"-16,0 0-28 15,0 0-6-15,0 0-4 16,0 8-2-16,0 6 4 16,0-1-1-16,0 0 0 15,0 2 2-15,3-5-1 16,13 1-4-16,2-2 10 15,9-6 2-15,3 3 3 16,3-1-2-16,9-2-5 16,-2 3-4-16,-10 0-4 15,3 0-2-15,-18 2-5 0,-3 4-4 16,-9 0-1-16,-3 3-1 16,0 2 1-16,-9 10 3 15,-24 1 5-15,-15 1-2 16,5 2-4-16,-2-9-16 15,-21-4-6-15,20-9-45 16,7-9-205-16</inkml:trace>
  <inkml:trace contextRef="#ctx0" brushRef="#br0" timeOffset="23953.6">32935 5236 3381 0,'9'-3'152'16,"-9"-3"-107"-16,18-4-10 0,1 4-8 16,17-4-19-16,6-2-8 15,3 2-1-15,10 1-23 16,-10 3-59-16,-12 0-128 16</inkml:trace>
  <inkml:trace contextRef="#ctx0" brushRef="#br0" timeOffset="27961.28">33660 5118 430 0,'0'-2'2637'16,"6"-2"-2408"-16,-6 2-135 15,0-2-2-15,0 4-20 16,0 0-30-16,0 0-24 15,0 0-11-15,0 0-3 16,0 6-4-16,-6 12 0 16,-12 4-4-16,2 8 4 0,-5 3 0 15,0-1 0-15,12-5-26 16,-12-5-17-16,9-3-32 16,-3-6-130-16,9-6-474 0</inkml:trace>
  <inkml:trace contextRef="#ctx0" brushRef="#br0" timeOffset="28165.7">33509 5095 3096 0,'0'0'273'0,"0"0"-211"15,0 0-53-15,12 11 0 0,9 13 10 16,12 4-9-1,3 9-7-15,1-3-3 0,5 1-21 16,3 3-27-16,-6-12-169 16,-11-7-1229-16</inkml:trace>
  <inkml:trace contextRef="#ctx0" brushRef="#br0" timeOffset="53561.36">13891 8563 3269 0,'0'0'147'15,"0"0"-113"-15,0 0-23 16,0 0 2-16,0 0 12 0,0 0-3 16,0 0-15-1,21 0 1-15,6 0 10 16,15-4 1-16,13-2-1 0,8-4-8 15,9-2-4 1,13-1-5-16,6-4 1 0,8 2-2 16,-8-3-6-16,-7 8-27 15,1-8-45-15,-31 6-83 16,-12-3-775-16</inkml:trace>
  <inkml:trace contextRef="#ctx0" brushRef="#br0" timeOffset="53850.3">14446 8273 3255 0,'0'0'174'0,"0"0"-138"16,0 0-36-16,12 0 0 15,9 0 7-15,10 6 3 16,5 2-5-16,6 7-1 15,-3 0-4-15,0 6 0 16,1 2-3-16,-22 0 3 16,-3 4-5-16,-9 2 4 15,-6 4-5-15,-6-1 5 16,-21 6 1-16,-16-7-5 16,1 7-18-16,3-12-41 15,15-7-281-15</inkml:trace>
  <inkml:trace contextRef="#ctx0" brushRef="#br0" timeOffset="54349.41">15487 8117 3375 0,'0'0'134'0,"0"0"-121"16,0 12-13-16,0 19 0 15,0 9 1-15,0 9 8 16,0 7-3-16,0-3-5 16,6-10-1-16,-6-4-23 15,0-16-79-15,0-20-541 0</inkml:trace>
  <inkml:trace contextRef="#ctx0" brushRef="#br0" timeOffset="54498.98">15442 7794 3182 0,'0'-4'258'0,"-9"4"-206"15,9 0-52-15,0 0-5 16,0 4-44-16,0 16-34 15,12-4-222-15</inkml:trace>
  <inkml:trace contextRef="#ctx0" brushRef="#br0" timeOffset="54851.38">15958 7719 3366 0,'-9'-10'119'0,"-15"-5"-77"16,9 9-4-16,0-5-12 15,-3 6-1-15,9 5-13 16,0 0-12-16,-13 31-3 16,16 15 0-16,-6 9 3 15,0 16 0-15,12 5 0 16,0 9 0-16,24 2 0 15,4-2 0-15,-4 3 1 16,9-9 0-16,-6-2 2 16,-15-14-3-16,0-6 0 0,-12-11 0 15,0-11 0 1,0-11-3-16,-12-10 3 0,-21-5-7 16,0-6-24-16,-25-9-29 15,4-20-63-15,12-9-622 16</inkml:trace>
  <inkml:trace contextRef="#ctx0" brushRef="#br0" timeOffset="55003.21">15626 8282 3226 0,'30'0'132'0,"10"-3"-90"15,5-3-1-15,18-7-22 16,1 0-19-16,26-11-13 15,-8 3-143-15,-16 1-2156 0</inkml:trace>
  <inkml:trace contextRef="#ctx0" brushRef="#br0" timeOffset="55640.86">16568 8387 3269 0,'0'0'252'0,"0"0"-190"16,0 0-44-16,12 0-1 15,12 0 2-15,21 0 0 0,10-9-11 16,2 0-8-16,6 4-14 15,25-1-52 1,-25 0-98-16,-8 0-1590 0</inkml:trace>
  <inkml:trace contextRef="#ctx0" brushRef="#br0" timeOffset="56685.86">17504 8440 3283 0,'0'0'224'0,"0"0"-171"0,0 0-47 16,15 0-1-16,12-18 4 15,6-4-9-15,9-9-1 16,-3 0-34-16,-5-5 9 15,-10-1 8-15,-15 0-7 16,3 9 14-16,-12-2 2 16,0 7 9-16,-12 9 6 15,-9 4 8-15,-6 10-4 16,-7 0-3-16,10 6 3 16,-3 25 0-16,9 7 3 15,-3 4-3-15,12 5-2 16,9 0-1-16,0-9-1 0,9-9-3 15,15-4-3 1,12-17 4-16,-6-8 2 0,19 0-6 16,2-21-1-16,0-23-32 15,-5-5-32-15,-10-16-39 16,0-4-140-16,-15-4-97 16,-9-7-52-16,-12-2 332 15,0 6 61-15,-15 5 414 16,3 16 2-16,-9 17-211 15,9 15-88-15,3 13-49 16,9 10-33-16,-3 0-22 16,3 36-10-16,0 22 2 0,0 22 8 15,0 9-7 1,0 6-1-16,3-8-2 0,18-8-3 16,0-15 6-16,6-19-5 15,-6-16-1-15,16-11-5 16,-13-18 0-16,18 0-7 15,-12-24-6-15,3-17-20 16,-6-5 22-16,-11-1-6 16,-1 7 13-16,-6 9 9 15,-9 15 32-15,0 10-2 16,0 6-17-16,0 0-13 16,0 6-3-16,-15 10 2 15,6 10 1-15,6-1 0 0,3 1 1 16,0-4-1-16,0-6 0 15,12 0-1-15,6-3-5 16,-3-1 2-16,-3-4-2 16,-12 1-2-16,0 0-3 15,0 0-4-15,0 3 8 16,-18-4 3-16,-9 1 4 16,15-3 8-16,-7-3 4 15,7-3 9-15,9 0 1 16,3 0-5-16,0 0-5 15,0 0-7-15,15 0-2 16,4 0 1-16,11-6 0 16,12-12 0-16,3-8-4 15,1-3-15-15,-7-10-3 16,0-1-28-16,-15-5 0 0,-3 5 0 16,-15 7 46-16,-6 13 1 15,0 12 43-15,-6 8-3 16,-21 5-21-16,3 30-4 15,0 12 3-15,9 5 5 16,9-1-15-16,6-4-5 16,12-18-4-16,72-29-15 15,-8 0-28-15,5-24-82 0</inkml:trace>
  <inkml:trace contextRef="#ctx0" brushRef="#br0" timeOffset="57329.27">19076 8255 3091 0,'0'-2'515'0,"0"-2"-459"16,9-1-28-16,12-1-1 16,21-5 4-16,25-2-13 15,2 1-8-15,13-2-10 16,8 2-1-16,34-9-17 16,-30 7-49-16,-13-7-404 0</inkml:trace>
  <inkml:trace contextRef="#ctx0" brushRef="#br0" timeOffset="65951.64">21038 9918 3263 0,'0'0'224'0,"0"0"-165"16,0 0-40-16,6 0 6 16,0 0 5-16,6 0-9 15,21-4-10-15,12-7-1 16,13-4 0-16,26 4 0 15,10-4-5-15,5 4-4 0,19 1-1 16,0-1 2-16,3-1-2 16,-13 4 0-16,-8-1-3 15,-16 0-12-15,-20 2-27 16,-13 0-59-16,-18-3-118 16,-27-1-2008-16</inkml:trace>
  <inkml:trace contextRef="#ctx0" brushRef="#br0" timeOffset="66266.92">21922 9521 3409 0,'0'0'158'15,"0"0"-121"-15,0 0-37 16,0 1-6-16,3 5 6 15,24 6 5-15,13 8 7 16,-1 1-5-16,3 8-4 16,0 0-3-16,4 4-6 15,-16 1-2-15,0-1 4 16,-12-4-3-16,-6-2-5 16,-12-1-6-16,0 4 3 15,-3 2-1-15,-24-1 0 16,-12 7 4-16,-10-3-8 15,1 14-14-15,3-18-51 16,18-7-299-16</inkml:trace>
  <inkml:trace contextRef="#ctx0" brushRef="#br0" timeOffset="67217.03">22879 10044 3346 0,'0'0'138'0,"0"0"-92"15,0 0-2-15,0 0 1 16,0 0-13-16,3-20-14 15,18-5-9-15,0-10-5 16,-6-9-4-16,15-3 0 16,-5-11 0-16,-4-6-4 15,-15-7 0-15,0-10 0 16,-6 3-3-16,0-8-1 16,-6 12 0-16,-15 8 2 0,-7 12 6 15,19 20 4 1,-9 10-3-16,9 16 0 0,3 8-1 15,-9 0-6-15,3 32 2 16,6 17 4-16,-9 16 0 16,12 11 0-16,3 3 0 15,0 3 0-15,18-13-1 16,9-6 1-16,-6-11-3 16,6-14 1-16,1-8-5 15,2-13-6-15,0-8-6 16,-12-9-6-16,15 0-1 15,-12-9 6-15,0-12 4 0,-2-5 1 16,-10 3 8-16,0 8 7 16,-9 4 3-16,0 7 18 15,6 4-3-15,-6 0-18 16,6 10-4-16,6 10 3 16,3 3 1-16,0 1 0 15,9-4 0-15,-6-3-1 16,0-11-2-16,4-6 2 15,-7 0-2-15,-3-8-3 16,-6-16-8-16,-6-7-2 16,0-2-15-16,0 1 8 15,-27 6 13-15,-4 11 3 16,-8 9-12-16,-12 6-41 16,3 2-143-16,17 14-237 0</inkml:trace>
  <inkml:trace contextRef="#ctx0" brushRef="#br0" timeOffset="67519.95">23470 9664 3301 0,'-6'4'155'0,"-9"8"-118"16,3 1-4-16,6 5 4 15,-3 2-8-15,9 2-16 16,0 5-5-16,9-6-2 16,12-1-6-16,6-5-2 0,7-10-9 15,2-5 8-15,-6 0-10 16,-6-23 11-16,0-10 2 16,-21 1 0-16,-3 4-1 15,0-2-4-15,-27 9 2 16,-6 5-22-1,-15 12-17-15,2 4-18 0,1 0-28 16,9 4-235-16,12 10-2162 0</inkml:trace>
  <inkml:trace contextRef="#ctx0" brushRef="#br0" timeOffset="68033.39">23775 9552 3449 0,'0'0'123'15,"0"0"-97"-15,0 0-16 16,0 27-10-16,6 15 10 16,15 23 4-16,4 8-3 15,-7 15-6-15,3-3-4 16,-6 1 2-16,-9-7-3 15,-6-10 0-15,0-13 0 16,0-15 2-16,0-12-1 0,0-14 1 16,-18-12-2-1,9-3 8-15,-6-18 0 0,-3-31-4 16,-1-22-4-16,-5-19-3 16,15-13-8-16,3 1 0 15,6 5 8-15,0 16 2 16,6 15 1-16,15 26-5 15,-6 10-4-15,13 21 6 16,-1 9-2-16,-6 0-13 16,-6 27 2-16,3 8 1 15,-12 7 9-15,-6-1 2 16,0-1 4-16,0-5 0 16,-24-3 0-16,9-5 0 15,-12-7 3-15,6-2-2 16,3-6 4-16,8-10-5 0,7-2 0 15,3 0-5-15,0 0-18 16,0-2-26-16,0-13-186 16,0-6-1297-16</inkml:trace>
  <inkml:trace contextRef="#ctx0" brushRef="#br0" timeOffset="75850.08">6351 8276 3077 0,'0'-3'251'0,"0"-5"-191"15,6-4-38-15,-6-1 19 16,0 5 8-16,7-4-3 15,-7 4-12-15,9 2-17 16,-9 2-1-16,0 2-2 16,0 0-2-16,0-3-1 15,0 5 2-15,0 0-2 16,0-1-3-16,0 1-6 16,0-4-2-16,-16 2-5 0,4-4-1 15,-9 6-5-15,0 0 4 16,-6 0-2-16,6 0 3 15,-6 13-4-15,-7 12 2 16,-8 4 5-16,18 3 3 16,6 0 0-16,3-3 0 15,6 0 0-15,9-5-1 16,0 0-3-16,6-4-1 16,12 6-5-16,9 1 1 15,6 4 9-15,-2 1 0 16,2 6 0-16,0-2-6 15,-6 1 0-15,-9 2-6 16,-6 0 1-16,-3 1 7 0,-9 2-1 16,0 4-1-1,-9-1 1-15,-15-11 4 0,-3 0 1 16,0-3 7-16,3-9 9 16,-13-3 0-16,22-2-6 15,-12-5-1-15,12-4 0 16,9-2-2-16,0-3-2 15,6-3-1-15,0 0-4 16,0 0-14-16,6 0 6 16,15 0 8-16,6 6 0 15,-3 5 0-15,10 13 0 16,-1 5-5-16,0 9 0 16,-15 13 1-16,3 3 4 15,-9 18 0-15,-12 1 9 16,0 5-4-16,0 1 7 0,0-5 2 15,0-5-4-15,0-4-3 16,0-4-1-16,0-5-2 16,12-10 0-16,16 4-1 15,5-9-3-15,12 1 3 16,6-7-3-16,13-12 0 16,50-23-9-16,-11-2-53 15,-6-31-261-15</inkml:trace>
  <inkml:trace contextRef="#ctx0" brushRef="#br0" timeOffset="82284.82">16489 11881 3140 0,'-6'0'166'0,"-3"0"-129"15,9 0-25-15,-9 0 16 0,9 0 30 16,0 0-19-16,0 0-18 16,0 0-8-16,0 0 0 15,0 0-1-15,0 0 1 16,0 0-1-16,0 0-2 16,24 0 4-16,1-2 0 15,8-4-1-15,9 0-2 16,27-4 2-16,1 0 0 15,14 4-2-15,10-1-6 16,-4 1-3-16,10 4-2 0,9-2 4 16,-1 3-4-1,4-5 1-15,33-1 1 0,30-7-2 16,15-1 0-16,9-2 0 16,-18 2 3-16,-36 12 4 15,-42 0-1-15,-25 3 0 16,-5 0-6-16,11 0 2 15,1 0 0-15,14 6-2 16,-5 0 0-16,-6-1 0 16,2-1 0-16,-5-4 1 15,5 0-1-15,4 0 0 16,8 0 3-16,-5 0-1 16,-7 0-1-16,1 0 5 15,3 0-1-15,-19-4-2 16,-3 1-2-16,-5 3 1 0,-10-2 1 15,-12 2 1-15,1-3-3 16,-13 0 8-16,12 0-4 16,-12-3 2-16,7 3 0 15,-7-3-1-15,-3 0 0 16,-3 0-4-16,-6 6 3 16,-9-2-2-16,0 2 1 15,-6 0 0-15,4 0-2 16,-10 0 0-16,0-4-1 15,3 4-1-15,6 0 6 16,3 0-1-16,-3 0-1 16,9 0 0-16,-9 0 0 15,6-2-1-15,0 2 0 0,-3 0-1 16,0-3-1 0,-6 3-1-16,9 0 4 15,-9-3-2-15,0 3 0 0,-6-3-2 16,0 3 1-16,0 0-1 15,0 0 0-15,0 0-7 16,-12-3-16-16,-21 0-36 16,-9-6-224-16</inkml:trace>
  <inkml:trace contextRef="#ctx0" brushRef="#br0" timeOffset="83132.95">18285 10137 3322 0,'-18'-8'103'0,"15"2"-72"16,-15 0-16-1,3 3 9-15,3-1 2 0,-6 4-3 16,-9 0-7-16,-4 4-5 15,1 22-3-15,0 6 0 16,-3 9 2-16,0 16-3 16,11 3-4-16,4 1 7 15,9 2-5-15,9-2-5 16,0-6 4-16,43-5 3 16,5-12 3-16,33-12-5 15,16-10 2-15,15-16-7 16,42-4-10-16,-16-18-63 15,-35-9-94-15</inkml:trace>
  <inkml:trace contextRef="#ctx0" brushRef="#br0" timeOffset="85134.88">7682 13175 3205 0,'0'0'183'0,"0"0"-119"16,0 0-4-16,0 0 13 16,0 0-21-16,0 0-26 15,9 0-12-15,13 0-11 16,2 0 2-16,9-3 2 15,18-2 1-15,10 1-1 16,8-2 0-16,22 1-3 16,8-1 4-16,13 3-2 15,-3 3-1-15,2-3 2 16,-14 3-5-16,-7 0-2 16,-14 0 0-16,-22 0 1 0,-18 0-1 15,-9 0-5-15,-27 0-19 16,-3 0-24-16,-36 12-54 15,-9-1-375-15</inkml:trace>
  <inkml:trace contextRef="#ctx0" brushRef="#br0" timeOffset="86333.34">10622 13189 2975 0,'0'0'325'15,"0"0"-235"-15,0 0-42 0,0 0-12 16,0 0 5-16,0 0-3 16,0 0-18-16,18-2-5 15,-12-2 4-15,-3 4-3 16,18 0 1-16,-9 0-6 15,25 0-3-15,-1 0 3 16,18 0 1-16,1 0-1 16,26 0-3-16,13 0 0 15,38 6-1-15,31-6-1 16,52 0 1 0,20 0 0-16,1-22 4 0,-22-5-7 0,-33 3 4 15,-27 7-5-15,-30 0 0 16,-43 8-3-16,-15 5 0 15,4-4 2 1,-13 2-2-16,10-2 0 0,-22 2 2 16,-15 2-2-16,-15 4 0 15,-3 0 0-15,-12 0-3 16,0 0 0-16,0-5-21 16,-6 0-68-16,-6-7-693 0</inkml:trace>
  <inkml:trace contextRef="#ctx0" brushRef="#br0" timeOffset="92719.89">25882 14515 3194 0,'-6'0'183'0,"6"0"-153"15,0 0-13-15,0 0 24 16,0 0 17-16,0 0-7 16,0 0-24-16,0 0-2 15,0 0-1-15,0 0-7 16,0 0-6-16,0 0-1 16,15 0-3-16,6 0-2 0,15 0 4 15,25 0-1-15,14 0 3 16,43 0-4-16,27-6-3 15,-3 0 2-15,-7 4 1 16,-29 0-2-16,-24 2-1 16,-1 0-1-16,-3 0-3 15,-20 0 0-15,-19 0 0 16,-30 0-3-16,-9 0-9 16,-9-16-23-16,-30-1-65 15,-3-1-705-15</inkml:trace>
  <inkml:trace contextRef="#ctx0" brushRef="#br0" timeOffset="94671.22">14217 15502 2747 0,'-6'0'269'0,"6"0"-162"15,0 0 45-15,0 0-38 16,0 0-23-16,0 0-29 16,0-4-23-16,0 4-12 15,0 0-5-15,0 0-7 16,0 0-6-16,0 0-3 16,0 0-3-16,0 0-2 15,21 0 2-15,3 0 2 16,15 0 3-16,13 0 0 15,14 0 0-15,24 0-2 0,28 0-4 16,45 0 2-16,39-11-2 16,31 0 4-16,-10-8 2 15,-24 12-2-15,-54 0-3 16,-36 4 0-16,-31 0-3 16,-17 3 0-16,-10-2 3 15,3-2-3-15,-2-2 0 16,-16 4 2-16,-9-2 5 15,-6 2-2-15,-12-1 1 16,-3 0-4-16,3 0-2 16,-9-6-2-16,0 0-22 15,0 1-64-15</inkml:trace>
  <inkml:trace contextRef="#ctx0" brushRef="#br0" timeOffset="98007.16">16254 15010 2777 0,'3'0'414'0,"21"0"-336"16,0 0-61-16,19 0 9 16,17 0 32-16,27 0-6 15,31-3 3-15,45-6-5 16,57-5-3-16,28 0-8 15,-7 2-7-15,-14 6-10 16,-46 2-4-16,-24 4-6 16,-52 0-7-16,-23 0-5 15,-16 0 2-15,1 0-2 16,8 0 0-16,-2-3 0 16,-22 1 0-16,-3-2 0 15,-24 2-3-15,-12 2 1 0,-3 0-6 16,-2 0-10-16,-7 0-18 15,0 0-57-15,-7-4-232 0</inkml:trace>
  <inkml:trace contextRef="#ctx0" brushRef="#br0" timeOffset="98333.16">18128 14769 3166 0,'0'0'440'0,"0"0"-399"15,0 0-38 1,6 0-3-16,28 0 10 0,2 0 8 16,12 6-7-1,9 4-4-15,4 1-6 0,-13 5-1 16,0 0 0-16,-14 0-4 15,-10 4-4-15,-15 1 0 16,-9 1 1-16,0 8 7 16,-15 5 2-16,-28 6-1 15,1 3-1-15,-9-1-3 16,-4-1-17-16,-8 5-36 16,18-14-48-16,3-11-481 0</inkml:trace>
  <inkml:trace contextRef="#ctx0" brushRef="#br0" timeOffset="98981.18">19987 14808 3273 0,'0'-2'290'15,"0"-2"-255"-15,0 4-14 16,0 0 9-16,-15 0-8 15,-9 11-14-15,-12 28-5 16,-21 11-2-16,-10 13 5 16,-5 5 0-16,-13 9-1 15,7-2 3-15,-1-2-2 0,13-8-4 16,6-6 0-16,23-10-2 16,4-11-4-16,12-9-12 15,12-19-35-15,9-8-66 16,0-2-320-16</inkml:trace>
  <inkml:trace contextRef="#ctx0" brushRef="#br0" timeOffset="99276.23">19284 14767 3362 0,'0'0'199'0,"0"0"-150"16,0 0-37-16,0 8-8 15,27 30 4-15,10 19 13 16,23 10 6-16,6 3-11 16,13 9-3-16,-1-6-3 15,-2-6-2-15,-4-4-4 16,-5-11-4-16,-10-11 0 15,-18-12-3-15,-18-17-19 16,-15-6-53-16,-6-6-247 0</inkml:trace>
  <inkml:trace contextRef="#ctx0" brushRef="#br0" timeOffset="128083.38">9934 14293 2509 0,'0'0'726'0,"0"0"-662"16,0 0-42-16,0 0-4 15,0 3 36-15,0-3 0 16,0 0-11-16,0 0-15 15,9 0-4-15,-9 0-4 16,0 0 4-16,0 0 1 0,0 2-6 16,0-2-8-1,0 0 5-15,0 0-9 0,-12 0-3 16,-3 0-4-16,-3 0 0 16,-9 0 0-16,-4 0 1 15,-2 0 1-15,-6 0-2 16,-9 6 1-16,-7 0-1 15,13 0 0-15,-9 3 0 16,-1-5 0-16,7 4 0 16,0-2 0-16,0-1 0 0,-1 4 1 15,7-6-1 1,-6 0 1-16,3 3-1 16,5-4 1-16,-8 2-1 0,-3-4 0 15,-3 2 0-15,-1 3 0 16,1-4 0-16,-9 3 0 15,2-2 0-15,1 2 0 16,3-2 0-16,-4 5 0 16,13-1 0-16,-6 0 1 15,-1-1-1-15,19-3 0 16,-15 1 0-16,9 7 0 16,2-4 0-16,-14 2 0 15,9-1 0-15,-6-6 1 16,5 5-1-16,-5 0 0 15,0 0 0-15,2 1 0 0,-8-1 0 16,9-5 1 0,9 5-1-16,-7 1 0 0,13-5 0 15,-3 4 0-15,21-2 1 16,-3-4-1-16,9 0 0 16,6 0 2-1,0 0-2-15,-6 0 3 0,0 0 0 16,-3 0-2-16,6 0 3 15,-12 0 1-15,-1 0-1 16,7 0 3-16,3 0-2 16,-9-6 4-16,3 0 0 15,6-2-3-15,-9-2-2 16,3-1 1-16,6-5-5 16,-6 2 0-16,-3-7 0 15,3-5 3-15,0-3 0 0,6-12-3 16,-9-3 0-16,8-8 0 15,1-14 3-15,-3-6-1 16,-3-13-2-16,6-3 1 16,-9-3-1-16,15 7 0 15,-3 7 0-15,-3 13 1 16,6 15 1-16,0 14-2 16,0 11 1-16,0 12-1 15,0 7 0-15,0 1 0 16,0 4 0-16,0 0-2 15,0 0 1-15,0 0 1 16,0 0-3-16,0 0 0 16,0 0 3-16,0 0-1 0,0 0 0 15,0 0 1-15,6 0 0 16,12 0 3-16,15 0-2 16,1-8 2-16,11-1 0 15,6-6-2-15,1 0-1 16,8 2 2-16,-3-2-1 15,10 5-1-15,-4 2 0 16,0 0 0-16,13 2 0 16,-7 0 0-16,4 2 0 15,5-1 0-15,-5-5 0 16,5-2 2-16,-2 6-2 16,8-4 1-16,-5 0-1 15,-1 5 0-15,-6 2 0 0,1 1 0 16,-10 2 0-16,-2 0 0 15,2 0 1-15,-3 0-1 16,-2 0 0-16,-1 0 0 16,-3 0 0-16,-2 0 0 15,-13 0 0-15,6 0 0 16,-12 0 0-16,-2 0 0 16,2 0 0-16,-3 0 0 15,3 0 0-15,-3 0 1 16,7 0-1-16,-4 0-1 15,0 0 1-15,0 0 0 16,-9 0 0-16,-6 0 0 0,4 0 0 16,-1 0 1-1,-9 0-1-15,-9 0 0 16,12-4 0-16,0 2 5 0,-12 2-3 16,6-4 1-1,-3 2 1-15,-6-2-1 0,6 4-3 16,0-3 3-16,-6 3-1 15,9-2-2-15,-3 2 1 16,-6 0-1-16,6 0 0 16,-6 0-1-16,6 0-3 15,-6 0-1-15,3 5-1 16,-3 13 2-16,9 6 4 16,0 8 0-16,-3 5 2 15,-6 10 1-15,7 6-3 16,-7 12 1-16,0-1 1 0,0 6-1 15,0-3-1 1,0 1 0-16,0-4 0 0,0-5 1 16,-7-4-1-16,1-5 2 15,6-5-2-15,0-9 0 16,0-4 0-16,0-1 0 16,0-11-2-16,0-5 2 15,0-2 2-15,0-3-1 16,0-7-1-16,0 0 0 15,0-3 0-15,0 3 1 16,0-3-1-16,0 0 3 16,0 0 0-16,0 0 2 0,0 0-3 15,0 0 1-15,0 0-1 16,0 0-2-16,0 0 0 16,0 0 0-16,0 0 0 15,0 0 0-15,0 0 0 16,-9 0 0-16,9 0 0 15,0 6 0-15,0 0 1 16,0-6-1-16,0 2 0 16,0-2 3-16,0 0-3 15,-9 0 2-15,9 0 1 16,0 0-1-16,0 0 2 16,0 0 2-16,-3 0-3 15,-3 0 0-15,0 0-3 0,-9 0 0 16,3 0 0-1,-3 6 0-15,-3 0-2 0,-6 0 0 16,3-1-2-16,2 1 0 16,-2 4 0-16,9-8-3 15,0 4-4-15,-3-3-7 16,6 1-31-16,6-2-100 16,-3-2-1054-16</inkml:trace>
  <inkml:trace contextRef="#ctx0" brushRef="#br0" timeOffset="129749.21">8681 16650 2766 0,'0'1'440'15,"0"-1"-347"-15,0 5-71 0,0-5 4 16,0 0 28 0,0 0 1-16,6 0-26 0,-6 1-11 15,7-1-3 1,2 6 2-16,9-6 5 0,15 0 4 16,-3 0 3-16,24 0-4 15,10 0-7-15,14 0 2 16,25-6-4-16,27-8-5 15,48-4 0-15,30-8 0 16,0 3-1-16,-39 2-2 16,-45 6-2-16,-55 7-3 15,-8 2-2-15,-1-5-1 16,10-1 0-16,-4-6-1 16,-18 4 1-16,1-4-2 15,-13 2-1-15,-9 5-5 0,-12 5-17 16,-9 4-43-16,-6 2-227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7T01:55:59.18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11081 5859 2052 0,'0'2'367'16,"0"4"-285"-16,0-3 173 15,0 2-80-15,6-1-103 16,6-4-4-16,3 2 4 16,3-2-11-16,3 0-17 15,-3 5-12-15,1-5-6 16,2 0 6-16,6 0 1 16,-12 0-7-16,12 0-6 15,15 0 13-15,-2 0 3 0,2 0-18 16,6-5-9-16,-6-1-3 15,7 4 0-15,-4-1-3 16,3-2 0-16,-3 1-2 16,1 2 2-16,5-2 0 15,-9 4 2-15,13-3 0 16,-10-2 2-16,0 2-1 16,3 3 3-16,-2 0-4 15,-1 0 1-15,3 0 1 16,1 0 1-16,2 0-8 15,9 0 7-15,-11 0-3 16,5 0 2-16,-3 0-6 0,10 0 9 16,-4 0 0-16,9 0 2 15,-2 0-8-15,5 0 0 16,-12 0-2-16,13 0 4 16,-13 0-5-16,10 0 0 15,-10 0 0-15,3 3 0 16,-2 5 1-16,-10-8-1 15,21 6 0-15,-14-2 1 16,2-2 1-16,0 1-2 16,1-3 1-16,-4 0 3 15,3 0 1-15,4 0 2 16,-4 0-3-16,0 0 0 16,10 0-1-16,-10 0 1 0,10 0 0 15,-4 0-2-15,6-3-2 16,1 3 3-16,-1-2-3 15,1 2 0-15,11 0 1 16,-2-4-1-16,-4 2 1 16,7-2 4-16,2 4-5 15,-8-5 0-15,8 2 3 16,-5 0-2-16,5 0-1 16,-5 1 0-16,5-2 0 15,-6 4 1-15,4-2 3 16,-1 2-1-16,10 0-3 15,-6 0 2-15,-1 0 0 16,-6 0 1-16,1 0 0 0,-1 0 0 16,-5 0-1-1,-10 0 1-15,7 0-3 0,-4 0 0 16,7-7 3-16,-4 5-3 16,6-4 3-16,-2 0-3 15,8 0 1-15,-11 0-1 16,11 0 0-16,-2 3 1 15,-1 0-1-15,-8-3 3 16,8 1-3-16,-6 2 0 16,1-6-1-16,-7 6 1 15,4-3 0-15,-7 1 0 16,4-1 0-16,-1 0 0 16,-3 2 0-16,-2 2 0 15,-1-2 0-15,0 4 0 16,1 0 0-16,-10 0 0 0,9 0 0 15,-17 0 0-15,11 0 0 16,-9 0 0-16,1 0 0 16,-1 0 1-16,0 0 1 15,0 0-1-15,1 0-1 16,-1 0 3-16,9 0 1 16,-5 0-2-16,5 0 2 15,-12 0-3-15,12 0 0 16,1 0 2-16,2 0-1 15,-6 0-2-15,1 0 1 16,2 0-1-16,-3 0 3 16,1 0-3-16,-1 0 1 0,-3 0 1 15,4 0 1-15,-7 0 0 16,0 0 0-16,3 0-1 16,4 0 0-16,-10 4 2 15,6 2-1-15,-5-4 0 16,-1 2 1-16,-3-2 0 15,-9 2 0-15,3-4-1 16,-5 0-1-16,-4 0 1 16,-3 0-1-16,-3 0 3 15,-3 0 2-15,-9 0-2 16,0 0 0-16,-3 0 0 16,-3 0 1-16,0 0 0 15,0 0-4-15,0 0 1 0,0 0-3 16,0 0 0-16,0 0-14 15,0-4-19-15,-3-8-30 16,-15-5-458-16</inkml:trace>
  <inkml:trace contextRef="#ctx0" brushRef="#br0" timeOffset="3401.04">12521 6971 3168 0,'0'0'174'0,"0"0"-142"15,0 0-13-15,0 0 25 16,6 0 2-16,6 0-28 15,9 0-8-15,3 0-5 16,9 0 3-16,0 0 0 16,7 0-3-16,-1 0-1 0,6 0 2 15,0 0 16 1,13 0-12-16,8 0-4 0,-3 0-3 16,10 0-2-16,11 0 4 15,7 2-1-15,-1 5 2 16,16-5-3-16,-3 2 4 15,2 1-2-15,4-2-2 16,3 3 0-16,-10 0-3 16,-2 2 0-16,-3-4 0 15,2 4 6-15,-8 0-6 16,-1 3 0-16,-2-7 2 16,2 6-2-16,4-4 1 15,-4 0-1-15,1-4 0 16,-7 2 3-16,4-4-3 0,-10 2 0 15,-5-2 0-15,-7 0 3 16,4 0 0-16,2 0-1 16,-15 0-1-16,10 0 0 15,-10 0 2-15,7 0 0 16,-1 2 1-16,12-2-2 16,-5 0 5-16,8 0-3 15,-5 0 1-15,11 0 0 16,-5 0-2-16,-4 0 2 15,13 0-3-15,-10 0-1 16,7 0 2-16,-4 0 0 16,1 0-3-16,8 0 1 15,-11-2-1-15,11 0 3 0,1-4-1 16,-10 2-2 0,10 2 3-16,11 2-2 0,-11-4 5 15,6 2-2-15,-13-2-3 16,7 2-1-16,-7-2 3 15,-8 1-3-15,5 3 0 16,-2-1 0-16,-7-4 1 16,6-1-1-16,-2 0 0 15,-4 1 3-15,-5 0 1 16,2-1 1-16,-5-4 4 16,-4 4-1-16,-6-2 0 15,-9 2-2-15,1 4-1 16,-10-5 1-16,12 1-2 0,-8 4 1 15,5-3-2 1,0 1-1-16,-9 2 4 0,7 2-6 16,-19-4 9-16,0 1-5 15,0 0 5-15,-12 3-5 16,0 0 0-16,-3-3 2 16,9 3-6-16,-12 0 2 15,-3 0 1-15,-3 0-1 16,9 0 1-16,-9 0-1 15,0 0-2-15,0 0 0 16,0-2-6-16,-9-8-20 16,-18 2-31-16,12-7-182 0</inkml:trace>
  <inkml:trace contextRef="#ctx0" brushRef="#br0" timeOffset="6291.46">27798 2425 2691 0,'0'0'850'0,"0"0"-781"15,0 0-50-15,-3 0 2 16,3 0-3-16,0 0-13 16,0 12-5-16,0 6-2 15,0 11 2-15,0 12 1 16,0 5-1-16,0 1 3 15,0 6 3-15,0-6-4 16,0-4-2-16,0-7 5 16,0-6-5-16,0-10-22 15,0-17-51-15,0-3-61 16,0 0-295-16</inkml:trace>
  <inkml:trace contextRef="#ctx0" brushRef="#br0" timeOffset="6456.17">27678 2145 2836 0,'-6'0'359'16,"6"0"-80"-16,0 2-232 16,0 2-47-16,0 1-24 15,0-2-89-15,0 0-458 0</inkml:trace>
  <inkml:trace contextRef="#ctx0" brushRef="#br0" timeOffset="6902.83">28167 2121 1320 0,'0'-15'1998'0,"0"3"-1874"15,0 1-85-15,-12 2 12 0,6 3-17 16,0 6-12-1,-10 0-19-15,10 4-2 0,-6 24 2 16,0 19-3-16,3 12 3 16,-3 12-3-16,3 4 0 15,9 8 5-15,0-5-1 16,0 1 2-16,0-5 3 16,9-5-2-16,3-4-1 15,0-12-1-15,-3-5-2 16,-9-12-2-16,0-5-1 15,0-9-3-15,0-12 1 16,-12-3-5-16,-18-7-16 16,-6-7-32-16,3-24-91 15,8-4-298-15</inkml:trace>
  <inkml:trace contextRef="#ctx0" brushRef="#br0" timeOffset="7050.78">27916 2654 2376 0,'0'0'516'16,"0"0"-20"-16,18 2-443 16,12 8-12-16,10-7 0 15,20-3-34-15,25 0-7 16,-7-7-117-16,-24-11-830 0</inkml:trace>
  <inkml:trace contextRef="#ctx0" brushRef="#br0" timeOffset="7816.68">28927 2060 2078 0,'-6'0'1210'16,"0"-3"-1095"-16,-3-3-84 0,6 3 10 16,-3 0 15-16,0 3-20 15,-6 0-17-15,3 6-3 16,-12 29-6-16,-12 24-6 15,2 20 17-15,-8 21-10 16,6 13 6-16,15-1-8 16,12 1-2-16,6-14 0 15,9-10-7-15,33-10-5 16,15-21-4-16,43-19-30 16,-15-22-67-16,-10-17-599 0</inkml:trace>
  <inkml:trace contextRef="#ctx0" brushRef="#br0" timeOffset="8446.98">29295 2414 2949 0,'-3'0'564'0,"-15"0"-521"16,-3 0-32-16,-3 23-7 15,-3 10 0-15,0 7-1 16,9 10 1-16,6 4-1 16,2-8 0-16,10-8-3 15,0-12-5-15,13-11-13 16,14-12 5-16,3-3-2 15,12 0-9-15,-9-24-8 16,7-2-37-16,-16 3 26 0,-12 4 43 16,-3 9 39-16,-9 10 24 15,0 0-35-15,0 3-20 16,0 23-7-16,0 6 10 16,6 0-1-16,6 0-3 15,9-8-3-15,3-13-4 16,3-11-2-16,7 0-18 15,-1-23-18-15,-9-19-45 16,-3-6-34-16,-21-3 48 16,0 7 66-16,0 7 3 15,-30 13 135-15,0 9-67 16,0 15-62-16,-4 0-6 16,1 27-54-16,6 7-71 0,15 3-315 0</inkml:trace>
  <inkml:trace contextRef="#ctx0" brushRef="#br0" timeOffset="8776.59">29676 2577 3321 0,'0'0'195'0,"0"6"-159"15,0 0-30-15,0 9-6 16,6-1 0-16,0 8 0 15,3 0 5-15,-3-3-5 16,0-2-10-16,-6-8-7 0,0-3 4 16,0-6 13-16,0 0 0 15,0 0 7-15,6-15-4 16,-3-12-3-16,15 5-12 16,0-3 0-16,3 9 12 15,3 4 4-15,-8 8-4 16,5 4 0-16,3 0-15 15,-15 16-7-15,12 6 11 16,-15 4 7-16,3-1-20 16,-3-3-28-16,0-7-66 15,0-9-256-15</inkml:trace>
  <inkml:trace contextRef="#ctx0" brushRef="#br0" timeOffset="9302.24">30134 2576 1558 0,'-9'0'1792'16,"-12"-5"-1641"-16,3 4-94 15,0 1-8-15,-6 0-11 16,9 0-25-16,0 12-9 16,3 14-2-16,-3 9 1 15,12 3-3-15,3-1 0 16,0-1-6-16,3-10-8 15,24-6 0-15,0-14-8 16,6-6 9-16,3-15 6 16,7-32-13-16,-13-15-35 0,-3-10-17 15,-15-15-8 1,-12-11-15-16,0-7 69 0,-6 5 26 16,-15 10 80-16,9 20 78 15,-3 31-40-15,12 19-59 16,-3 20-37-16,6 18-22 15,0 57-4-15,0 19 4 16,0 21 1-16,0 11 0 16,18-24-1-16,9 1-5 15,6-28 2-15,6-19-2 16,1-24 0-16,-10-26-18 16,0-6 10-16,-6-20 13 15,-6-19 1-15,-6-2 2 0,-6 9-3 16,-6 10 30-16,0 13 2 15,0 9-12-15,0 0-20 16,0 0-5-16,0 26 2 16,9 3 3-16,-3-2-8 15,0-5-22-15,22-22-38 16,-13 0-72-16,9-14-432 0</inkml:trace>
  <inkml:trace contextRef="#ctx0" brushRef="#br0" timeOffset="9422.98">30430 2382 2220 0,'-6'0'1167'0,"6"0"-1064"16,0 0-70-16,0 0-7 0,0 0-26 15,0 0-9-15,21 0-98 16,0 0-93-16</inkml:trace>
  <inkml:trace contextRef="#ctx0" brushRef="#br0" timeOffset="9605">30581 1913 2739 0,'0'0'774'16,"0"9"-680"-16,0 23-77 15,0 21-7-15,0 26 10 16,3 19 4-16,12 7-11 16,0 3-6-16,-3-7-5 15,-6-10-2-15,1-18-34 16,-7-17-53-16,0-24-78 0,0-17-461 15</inkml:trace>
  <inkml:trace contextRef="#ctx0" brushRef="#br0" timeOffset="9838.2">30536 2634 138 0,'0'0'2938'16,"0"-10"-2629"-16,24 0-259 16,6-6-29-16,19-5-11 15,5 7-10-15,-12-4-12 16,6 10-47-16,-23 2 10 15,2 4 49-15,-21 2 12 16,-6 0 12-16,0 14 36 16,0 14 19-16,0 9-5 15,0-2-32-15,6 4-21 0,3-3-9 16,-6-10-12 0,12-2-22-16,0-24-44 0,3 0-53 15,0-14-266-15</inkml:trace>
  <inkml:trace contextRef="#ctx0" brushRef="#br0" timeOffset="9951.09">30841 2331 2292 0,'-6'0'773'0,"6"0"-565"16,0 10-208-16,6 19-109 16,12-2-160-16,12-5-432 0</inkml:trace>
  <inkml:trace contextRef="#ctx0" brushRef="#br0" timeOffset="10450">31034 2622 2276 0,'0'14'1050'16,"0"4"-929"-16,-3 3-43 15,-3 5-8-15,6-5-31 16,0-1-23-16,0-1-8 16,0-6-8-16,18-4-6 15,-6-6-9-15,9-3-6 16,-3 0 12-16,-3-25-5 15,-9-3-13-15,-6-4 2 16,0 2 25-16,0 8 9 16,-21 3 17-16,3 7-14 15,-3 9-3-15,9 3-6 16,-6 0-3-16,9 0 0 0,9 0-10 16,0 9-23-16,0-5-12 15,9-4 18-15,9 0 19 16,6-4 8-16,-3-12 3 15,0 4-3-15,-9-1 0 16,-9 7 20-16,6 6 5 16,-9 0-25-16,0 10 6 15,16 11 1-15,-7 1 3 16,6 2-4-16,-3-7-2 16,9-1-4-16,-12-11-5 15,15-5-11-15,-6 0 4 16,9-21 5-16,-8-6 3 15,-4 1 4-15,3 0 0 0,-15 10 20 16,6 0 13-16,0 13-3 16,-3 3-22-16,6 0-8 15,6 20 0-15,3 11 0 16,6 1-6-16,-3-10-8 16,10-13-21-16,-1-9-72 15,-9 0-951-15</inkml:trace>
  <inkml:trace contextRef="#ctx0" brushRef="#br0" timeOffset="10736.34">31505 1775 3289 0,'0'0'304'16,"6"10"-284"-16,27 16-10 15,6 23 22-15,16 18-5 16,14 18-9-16,-12 18-6 16,-11 8-12-16,-19 4-3 15,-21-7 3-15,-6 0-7 16,-46-9-10-16,-56 16-29 15,2-24-72-15,4-24-641 0</inkml:trace>
  <inkml:trace contextRef="#ctx0" brushRef="#br0" timeOffset="11883.84">29196 3213 2246 0,'0'0'7'0,"0"0"901"16,0 0-720-16,0 0-89 15,0 2-46-15,6-2-22 0,21 5-5 16,18-5 6-16,19 1 6 15,44 3-2-15,58-4-18 16,58 0 2-16,44 0 2 16,1-5-9-16,-28-17-1 15,-60 8-6-15,-60-1-1 16,-33 6-3-16,-37 7-2 16,3-2 0-16,-14 2 0 15,-10-2 1-15,-15 2-1 16,-15 2-2-16,0 0-20 15,-45 0-31-15,-7 0-56 16,4 0-903-16</inkml:trace>
  <inkml:trace contextRef="#ctx0" brushRef="#br0" timeOffset="12702.08">28130 3458 1407 0,'0'0'619'15,"0"0"250"-15,-9 0-467 0,-12 0-296 16,3 0-55 0,-6 0-4-16,-3 0-16 0,-6 15-19 15,8 0-5-15,-2 6-2 16,3 5 0-16,9-3-1 15,9 1-4-15,6-1-4 16,0 1-6-16,6-2 2 16,3 3 5-16,15 1 3 15,-15-10 1-15,0 1-1 16,-3-3 1-16,-6-2 2 16,0-7-3-16,0 6 0 15,0 4-3-15,-6 2-2 16,-12 4 2-16,0 3 3 0,3 3 0 15,-6-5 0 1,9 2 0-16,6-7 5 0,6-2-5 16,0 0-3-16,0-4 3 15,0-1 0-15,6-2-7 16,6-2 7 0,3 2 0-16,0-2-4 0,3 0 4 15,-6 7 0-15,-9 0 0 16,-3 6-5-16,0 3 5 15,0 9 5-15,0 6 2 16,-9 13 6-16,-9 3-6 16,9 5 2-16,3 4 6 15,6-2-9-15,0-3 2 16,0-10-1-16,27-4-7 0,12-11 1 16,55-17-1-16,-6-6-32 15,2-9-123-15</inkml:trace>
  <inkml:trace contextRef="#ctx0" brushRef="#br0" timeOffset="13876.08">28915 4149 2151 0,'0'0'1029'16,"21"6"-913"-16,19-2-14 15,14-2-17-15,33 1-30 16,43-3-14-16,51 0-16 16,52 0-5-16,23 0 8 15,-20-3-6-15,-55-5 1 16,-70 2-15-16,-32 2-4 16,-28-1-4-16,0 0-4 15,-2 0-3-15,-7 4-9 16,-24-4-3-16,-18 5-28 0,0 0-24 15,-30 0-34-15,-9 0-123 16,-10 6-2239-16</inkml:trace>
  <inkml:trace contextRef="#ctx0" brushRef="#br0" timeOffset="14287.32">29006 4498 2393 0,'0'6'674'0,"0"-4"-272"15,0-2-333-15,0 0-35 16,15 0 9-16,-6 0-6 15,12 0-9-15,12 4-10 16,3 0-1-16,13 2 1 16,17 0 1-16,13 0 0 15,44 1-8-15,34-7-2 16,55 0 0-16,11 0 0 16,-15-3-9-16,-45-8 2 15,-63 0-2-15,-19 10-4 0,-30 1-6 16,10-3-1-1,-4 3 1-15,-9-4-2 0,-5 4-6 16,-28 0-3-16,-3 0-23 16,-12 0-40-16,-12 4-60 15,-21 5-437-15</inkml:trace>
  <inkml:trace contextRef="#ctx0" brushRef="#br0" timeOffset="14693.32">29066 4872 2645 0,'0'10'514'15,"-9"-5"-213"-15,9-2-222 16,0-1-35-16,0-2 11 16,9 0-22-16,12 0-15 15,27 0 15-15,19 0-2 16,51 0-4-16,51 0-9 0,60-14 7 15,37-7-3-15,-55 3-10 16,-45 10-4-16,-76 8-7 16,-26 0-1-16,2 0-7 15,-2 0-4-15,-4 0-15 16,-21 2-9-16,-21-2-11 16,-3 0-52-16,-15 0-266 0</inkml:trace>
  <inkml:trace contextRef="#ctx0" brushRef="#br0" timeOffset="16285.33">31185 3670 2570 0,'9'0'853'15,"-3"0"-723"-15,0 0-87 16,3 0-14-16,15 0-7 16,0 6-2-16,16 8-10 15,-7 6-6-15,12 6-3 16,-12 13-1-16,0 5-5 16,-15 6-5-16,-11 2-4 0,-7 3-7 15,-16 7 17-15,-17 0 4 16,-15 2 4-1,-3-2 0-15,2-7 4 0,7 0 3 16,9-8-5-16,12-3-1 16,9-9-3-16,12-5-2 15,0-9-5-15,6-3-1 16,15-7 6-16,9 0 3 16,-6-5-3-16,-3 0 3 15,-6-3-3-15,-15-3 0 16,0 5-1-16,0 5 1 15,0 5-1-15,0 2 1 16,0 12 8-16,0 12-8 16,0 8 7-16,6 10-6 15,10 3 2-15,14 0-3 0,-3-2 0 16,-9-1-2-16,-6-5-3 16,3-6-1-16,-15-7-1 15,0-5 0-15,-9-8 7 16,-24-3 9-16,-3-5 1 15,-19 1-2-15,-8-10-5 16,6 0-3-16,-1-5 0 16,16-6 0-16,18-11-16 15,18-19-52-15,6-7-107 0</inkml:trace>
  <inkml:trace contextRef="#ctx0" brushRef="#br0" timeOffset="16577.07">32114 4360 3036 0,'0'3'517'16,"0"8"-472"-16,0 10-34 16,0 11 1-16,-12 13 5 0,6 2-5 15,-3 5-4-15,6 1-8 16,-3-6-1-16,0-1-10 16,-3-5-31-16,-3-12-22 15,12-13-155-15</inkml:trace>
  <inkml:trace contextRef="#ctx0" brushRef="#br0" timeOffset="17300.64">31960 4269 1861 0,'0'-14'1440'16,"0"-7"-1320"-16,19-6-58 16,-1-5-14-16,18 0-6 15,3 1-20-15,3 3-9 16,13 5 2-16,-4 16 3 16,-3 2-7-16,13 5-1 15,-7 19-4-15,6 34-4 16,-8 14-2-16,-10 20-3 0,0 16-7 15,-30 5 3-15,-9 4-6 16,-3-11 7-16,-15-3-11 16,-36-19 17-16,-16-12 12 15,-17-15 4-15,-13-14 0 16,-8-17 3-16,-16-18-5 16,15-3 1-16,1-41 6 15,17-32-2-15,19-41-2 16,39-48-10-16,30 8-6 15,0 13-1-15,51 18 0 16,12 41-2-16,13 3-8 16,20 12-11-16,1 26-22 15,12 41-45-15,-22 20-31 16,-27 28-349-16</inkml:trace>
  <inkml:trace contextRef="#ctx0" brushRef="#br0" timeOffset="19752">27892 6192 3057 0,'0'0'144'15,"0"0"65"-15,0-3-92 16,24-20-87-16,9-10-25 16,10-2-5-16,2-5-5 15,0 1-5-15,-12 1-11 16,-5 3 7-16,-16 3 4 15,-12 9-5-15,0 5-1 0,-12 12 11 16,-16 6 5-16,-5 0 5 16,-9 12 11-16,6 21 11 15,5 5-15-15,7 4-1 16,15 9-1-16,9-7-3 16,0 0 1-16,18-9 2 15,22-9-4-15,2-7-6 16,15-19-4-16,19-7-27 15,-4-26-56-15,-21-7-569 0</inkml:trace>
  <inkml:trace contextRef="#ctx0" brushRef="#br0" timeOffset="20466.99">28366 5472 3383 0,'0'0'113'16,"-3"0"-95"-16,3 22-11 15,0 18 6-15,0 19 22 16,0 14-5-16,0 12-16 16,0-3-7-16,3-3-1 15,21-13 0-15,-15-13-2 16,12-13-4-16,-6-13 0 16,-9-12-4-16,6-12-2 15,0-3 6-15,4 0 1 16,2-32 7-16,9-1-8 0,6-10-8 15,-15 5 4-15,9 2-1 16,-24 16 5-16,6 5 0 16,-9 13 0-16,0 2-10 15,-9 0 5-15,-9 17 5 16,0 7-1-16,6 4 1 16,-3 4 0-16,15-5 0 15,0-1-1-15,15-6-1 16,15-4 2-16,9-1 3 15,1-1-3-15,-1-5-4 16,-6-1 3-16,-21 2-1 16,-9-4-3-16,-3 2 0 15,0 4 5-15,0-1 3 16,-3 1 8-16,-18 7-2 16,3-12-1-16,0 6-4 0,6-5 1 15,0-4 2 1,9-4-6-16,3 0 13 0,0 0 0 15,0 0-6-15,0-12-8 16,21-8-2-16,-3-2 2 16,6-1-4-16,12 0-1 15,-6-4-4-15,4 1-3 16,-1 0-8-16,0-1 2 16,-15 1-1-16,-6 2 13 15,-3 3 6-15,-9 7 12 16,0 6 16-16,0 2 9 15,-9 6-16-15,-3 0-6 0,0 0-7 16,0 12-8-16,-3 10 0 16,9 4 1-16,6 5-1 15,0 0 0-15,6-4-1 16,21-1 1-16,9-12 0 16,13-4-5-16,41-20-20 15,-20-21-83-15,-7-11-864 0</inkml:trace>
  <inkml:trace contextRef="#ctx0" brushRef="#br0" timeOffset="21251.06">28773 6614 2103 0,'0'-10'1224'16,"0"4"-1129"-16,0 1-38 16,0-4 22-16,0 3-24 15,-21 3-30-15,-6 3-18 16,-3 0-4-16,-3 0-3 16,-7 15 0-16,-2 3 3 0,21 2 3 15,0-2 1-15,9-1-6 16,12-3-1-16,0 2-5 15,12-5-4-15,15 5 9 16,-3-8 0-16,9 6 5 16,1 1-5-16,-19-4 0 15,3 4 0-15,-12-5-2 16,-6 7 1-16,0-2-2 16,0 2 3-16,-12 1 2 15,-9 2 5-15,9-2-3 16,3-1-4-16,2-9-1 15,7 2 1-15,0-2-8 16,0-2 0-16,7 1 1 0,8-5 7 16,-9 7 3-1,3-3-3-15,3 5 1 0,-12-2-1 16,0 12 0-16,0 0 0 16,0 7 2-16,0 4 5 15,-12 1-1-15,12-1-1 16,0-3-4-16,0-5-1 15,36-4-18-15,3-8-48 16,-6-12-78-16</inkml:trace>
  <inkml:trace contextRef="#ctx0" brushRef="#br0" timeOffset="21952.1">28921 8308 3324 0,'0'0'230'16,"0"0"-174"-16,0 0-21 16,0 0 0-16,0 3-15 15,6 0-9-15,6 3-5 16,3 2-2-16,7 2-2 16,-10-4-2-16,-3 5 0 15,6 3-5-15,-6-2 3 16,-9 8-6-16,0 7 2 0,0 5-2 15,-24 3 4-15,15 3 4 16,-13 1 4-16,10-5-1 16,6-8-3-16,-3 1 0 15,9-9 0-15,0-4-2 16,15 4-1-16,19-3 2 16,-1 3 1-16,-9-4-8 15,9-3 2-15,-15 1-1 16,-3-3 4-16,-6 2-1 15,-9 5-1-15,0 1 5 16,0 3 0-16,-15 6 7 16,-12 5 0-16,6-5-1 15,-6 0 5-15,3-4-7 16,6 0-1-16,6-11-3 0,-4-2-6 16,4-9-29-16,3-3-59 15,6-14-579-15</inkml:trace>
  <inkml:trace contextRef="#ctx0" brushRef="#br0" timeOffset="22536">29371 7020 3346 0,'0'0'151'0,"0"-2"-115"16,0 2 17-16,0 0 4 16,0 0-25-16,12 0-19 15,21 0-13-15,12-4 22 16,61-2 7-16,45-8-13 16,81-7-3-16,13-2-6 15,-31 2 6-15,-54 13-7 16,-75 5-1-16,-22 3-5 0,-3 0-13 15,-11 0 0 1,-1 0-15-16,-36 0-24 0,-12 0-28 16,-12 9-50-16,-36 3 6 15,5-1-473-15</inkml:trace>
  <inkml:trace contextRef="#ctx0" brushRef="#br0" timeOffset="22867.49">29646 7272 3236 0,'-10'0'235'0,"-2"0"-183"0,6 0 2 15,0 0 3-15,6 0-24 16,0 0-18-16,0 0-8 15,0 0-4-15,6 0 1 16,22 0 1-16,2 0 17 16,30 0 0-16,19 0-7 15,11 0-9-15,13 0-2 16,8-3-2-16,7 3-2 16,-15 0-3-16,-13 0-14 15,-11 0 0-15,-7 0-9 16,-21 0-29-16,1-3-57 15,-13 3-203-15,-18-2-1667 0</inkml:trace>
  <inkml:trace contextRef="#ctx0" brushRef="#br0" timeOffset="23132.62">29467 7743 3355 0,'0'0'264'15,"22"0"-226"-15,23 0-2 16,15-14-1-16,28 2-20 16,8-6-6-16,22 7-4 15,0-5-3-15,2 5 0 0,4-4-2 16,-9 4-1-16,-12 2-8 15,-10 4-26-15,-23 5-24 16,-16 0-115-16,-30 0-653 0</inkml:trace>
  <inkml:trace contextRef="#ctx0" brushRef="#br0" timeOffset="23410.69">29627 8015 3171 0,'0'0'379'0,"0"0"-337"0,0 0-13 16,0 0 21-16,28 4-20 15,14-4 3-15,15 2-7 16,22-2-6-16,11 0-9 15,16 0-3-15,-1 0 0 16,4-2-8-16,-6-2-3 16,-19-2-19-16,13-2-21 15,-16 4-58-15,-29-1-413 0</inkml:trace>
  <inkml:trace contextRef="#ctx0" brushRef="#br0" timeOffset="24024.07">31526 7185 3534 0,'0'-6'120'16,"6"-3"-96"-16,18-3-7 15,9 4-9-15,13 4-3 16,-7 4-5-16,-6 0-10 0,-6 0-14 15,-15 24 8-15,-12 2-7 16,0 6-6-16,-27 9 11 16,-12 0 17-16,-13 8 1 15,-2-2 0-15,6-2 0 16,6-7 5-16,14-10 8 16,25-7-2-16,3-3-2 15,0-6-4-15,12-1 11 16,28-5 10-16,11-3-4 15,9-3-8-15,10 0-11 16,-4-5-3-16,-2-13-8 16,8-9-34-16,-12 6-60 15,-20 4-233-15</inkml:trace>
  <inkml:trace contextRef="#ctx0" brushRef="#br0" timeOffset="24484.36">31478 6836 3460 0,'0'-11'117'0,"27"-4"-93"16,6-2-1-16,18 7 1 15,16 4-2-15,-4 6-6 0,15 6-5 16,4 32-8-16,-1 18-3 16,-8 17 0-16,-19 17-2 15,-12 14-5-15,-23 6 1 16,-19 7-9-16,0 1 7 16,-37-10 1-16,-23-11 7 15,-12-15 3-15,-4-16 2 16,-23-13 13-16,-7-12-4 15,-3-20-1-15,-2-18-2 16,8-3-8-16,3-45 4 16,19-24 9-16,8-46-5 15,19-43-9-15,21 1-2 16,30 16 0-16,3 16 0 0,36 42 0 16,30-2-6-16,40 9-6 15,36 26-5-15,3 33 1 16,9 23-6-16,-46 35-40 15,-50 0-292-15</inkml:trace>
  <inkml:trace contextRef="#ctx0" brushRef="#br0" timeOffset="36561.64">6080 9028 3338 0,'0'-3'277'0,"0"3"-244"16,0-3-13-16,0 3 8 15,0 0-1-15,0 0-11 0,0 0-11 16,6 6-5-1,-6 21-3-15,9 13 3 0,6 10-1 16,-3 12 1-16,-6 5 0 16,9 0 4-16,-9-2-4 15,-3-10-6-15,-3-11-10 16,0-2-30-16,0-16-69 16,0-12-296-16</inkml:trace>
  <inkml:trace contextRef="#ctx0" brushRef="#br0" timeOffset="37087.33">5872 8882 3403 0,'0'-10'133'15,"0"-1"-101"-15,12 0-9 16,12-7-1-16,24 1-9 16,0 0-5-16,28 7-1 15,-7 10-5-15,4 0-2 16,5 11-3-16,-5 30 3 15,-4 12 0-15,-9 11 0 0,-17 19-4 16,-16 7 0 0,-12 9 4-16,-15 11 1 15,-15 4 2-15,-31-4-2 0,-17-5 2 16,-9-14 0-16,-7-14 2 16,1-25 2-16,-7-26 4 15,-5-26-3-15,-7-11 0 16,-21-74-6-16,-5-61 1 15,17-59 0-15,18-14 10 16,58 32-9-16,27 55-4 16,3 61 0-16,30 22-6 15,25-4 0-15,44-6 6 0,19 19 0 16,9 21-4-16,42 40-22 16,-51 40-50-16,-25 4-122 0</inkml:trace>
  <inkml:trace contextRef="#ctx0" brushRef="#br0" timeOffset="39407.31">7891 9748 2632 0,'0'-3'537'0,"0"-3"-418"15,0 0-55-15,0 0 2 16,0 4-26-16,0-1-3 16,0 3 1-16,0 0-8 15,0 0 5-15,0 0-8 16,0 0-10-16,0 0-6 16,0 0-1-16,0 0-1 15,0 0 4-15,0 0-5 0,0 0-4 16,15 0 0-16,3-3 1 15,3-4 0-15,12 6-5 16,0-4 4-16,7 4-4 16,5-4 0-16,6 4 3 15,-2-5-1-15,20 3 2 16,-6-3 6-16,10 0-8 16,-1 0-2-16,1 0 1 15,-7 0-1-15,9 4 1 16,-8 2-1-16,-10 0 0 15,7-4 0-15,-4 4-2 16,-3-2 2-16,-2 2 0 16,2-4 0-16,9 2 1 15,-8 2-1-15,-1-4 0 0,-3 4-2 16,1-3 2-16,-1 3 1 16,-3 0-1-16,4-1 0 15,-7-4 0-15,6 4 2 16,7-4-1-16,-10 4 1 15,0-4-2-15,1 0 0 16,-7 2 0-16,0 0 0 16,-6 0 1-16,1 1-1 15,-1-4 0-15,-3 2 0 16,12 2 2-16,7 2-2 16,-13-6 0-16,12 3 0 0,-8 3 0 15,5 0 0 1,-6 0 0-16,9 0 0 0,-5 0 0 15,5 0 0-15,3 0 1 16,10 0-1-16,-4 0 0 16,1 0 0-16,5 0-3 15,-12-3 3-15,10 1 0 16,-10-2 0-16,9-2-1 16,-8 0 1-16,-1 3 1 15,4 1-1-15,-13-2 0 16,6 2 0-16,0-1-3 15,-2 1 3-15,-7 2 2 16,6-4-2-16,1 4 0 16,-7-3 0-16,3 0 0 15,-6 0 0-15,7 3 0 0,-7-2-2 16,6 2 2-16,-8-4 0 16,-4 4 0-16,6 0 2 15,-3-2-2-15,-3-2 0 16,-5 3 0-16,11-4 1 15,-3 3 1-15,-3-1-2 16,13 0 2-16,-10 0-2 16,-3 3 0-16,6 0 0 15,-8 0 0-15,-1 0 1 16,-3 0-1-16,-3 0 5 16,6 0-4-16,-9 0 2 15,10 0-1-15,-7 0 0 0,6 0-2 16,-3 0 3-1,9 0-3-15,1 0 0 0,5 3 0 16,-9 3 0-16,12 2 0 16,-5-2 0-16,8 0 0 15,-9 0 0-15,13 3 1 16,-4-4 0-16,0 1-1 16,1 0 0-16,5 1 1 15,3 1-1-15,-5-2 0 16,2 0 0-16,-6-4 0 15,-6 4 0-15,10-2 0 16,-4-4 0-16,13 2 0 16,2-2 1-16,3 0-1 15,13 0 2-15,2 0 0 16,1 3 0-16,-10 3 2 0,13-1-4 16,-13 0 1-16,-2 2 1 15,-4 2 1-15,-2 1-3 16,-7-4 0-16,3-4 1 15,4-2-1-15,2 0-2 16,4 0 2-16,-1 0 0 16,-9 0 3-16,-2 0 2 15,-10-2 1-15,-9-8 0 16,1 1 1-16,-10 2-3 16,0 1 3-16,0 1 0 15,-9 4-2-15,3-3 0 16,-15 1 0-16,10 3-3 15,-16 0 2-15,-3 0-3 16,6 0-1-16,-9 0 0 16,0 0-4-16,0 0-13 0,0 0-20 15,-9-6-82-15</inkml:trace>
  <inkml:trace contextRef="#ctx0" brushRef="#br0" timeOffset="41269.11">6013 12346 3435 0,'0'-8'175'0,"0"0"-140"15,0-4-25-15,0-2 10 16,19-3-14-16,8 1 3 16,6 4-8-16,-3 0-1 15,0 6-4-15,0 6-8 16,-2 0-5-16,-16 12 5 0,-6 14-7 15,-6 15 0-15,0 4 1 16,-6 13 13-16,-22 4 5 16,-2 2 0-16,-6-9 0 15,18-8 4-15,0-8 2 16,12-13 2-16,6-9 2 16,0-5-1-16,6-9-1 15,18-1-2-15,12-2 8 16,13 0-1-16,5 0-5 15,-6-14-8-15,6-6-9 16,-2-19-48-16,-13 11-87 16,-6-4-719-16</inkml:trace>
  <inkml:trace contextRef="#ctx0" brushRef="#br0" timeOffset="41721.25">5935 12013 3422 0,'0'-17'114'16,"6"-5"-114"-16,21-4 0 15,6 6 40-15,19 3-1 0,5 6-12 16,15 11-21-16,7 0 0 15,-4 22-5 1,7 30 1-16,-16 26-2 0,4 38-11 16,-31 46 4-16,-30 27 1 15,-9-17-3-15,-3-33-3 16,-36-58 10-16,-7-28 2 16,-14-2 6-16,-21-3 11 15,-25-6 1-15,-9-21-8 16,-5-21-3-16,-4-25-1 15,9-41 0-15,-6-58 4 16,28-48-2-16,26-45-4 16,28 13-4-16,39 42-3 15,0 58-8-15,45 42 3 16,22-2-3-16,26-5-8 0,67 14 8 16,-24 32 2-16,-6 23-5 15,0 47-41-15,-52 22-98 16,-17 5-2110-16</inkml:trace>
  <inkml:trace contextRef="#ctx0" brushRef="#br0" timeOffset="43119.71">8096 12909 2614 0,'0'0'528'16,"0"0"-433"-16,0 0-44 15,6 0 35-15,12 0-22 16,9 0-26-16,6 0-18 16,1 0-8-16,5 0 4 15,6 0-8-15,3-4 4 16,19 2 1-16,11-7 26 15,1 6-7-15,11-3-18 16,10 6-9-16,-7 0-5 16,-2 0 0-16,12 0 0 15,-13 0-2-15,7 4 1 16,-1 1-2-16,4-2 2 16,3-3 1-16,-7 0 0 15,16 0 1-15,-10 0-1 16,4 0 7-16,-3 0-7 0,2 0 6 15,-5 0-6-15,-10 0 1 16,-11 6-1-16,5 0 0 16,-14 2 0-16,8-2 1 15,1 0 0-15,-1-4-1 16,7 3 0-16,5-5 7 16,1 0-2-16,-1 1-5 15,-8-1 3-15,-1 5 3 16,-2-5-6-16,-7 6 0 15,1-2 0-15,-10 2 3 16,-3-2-3-16,-2 2 0 0,-4-6 4 16,7 2-1-16,-4-2 5 15,12 0-1-15,-5 4-1 16,2-4 0-16,3 2 1 16,-5 4-1-16,17-4 1 15,-2 4-7-15,-7 0 4 16,4 4-4-16,2-7 2 15,7 3-1-15,8-5 1 16,-2 4-2-16,-1-5 4 16,1 0-1-16,-7 0-2 15,7 0 1-15,-1 0 1 16,-2 0-3-16,3 0 0 0,-1 0 3 16,-5 0-1-1,5 0-2-15,1 0 0 0,-1 1 0 16,-5-1 0-16,-10 0 1 15,13 0-1-15,-4 0-1 16,-5 0 1-16,-1 0 0 16,1 0-4-16,-4 0 2 15,7 0 2-15,-16 0 2 16,3 0-2-16,-11 0 0 16,2 0 2-16,-12 0-2 15,1 0 0-15,-7 0 0 16,0 0 4-16,-3 0-2 15,4 0 2-15,-1 0 4 0,-3 0 1 16,-3-1 0 0,-2-4-2-16,-7 5-1 0,-6 0-1 15,-3 0 1-15,-3 0-2 16,-6 0 0-16,12 0 0 16,-6-1 1-16,-9 1-2 15,0 0-1-15,-6-5-2 16,0 5 0-16,-12-4-13 15,-30-2-33-15,6-6-191 0</inkml:trace>
  <inkml:trace contextRef="#ctx0" brushRef="#br0" timeOffset="174043.62">7489 10435 3289 0,'0'0'185'0,"0"0"-138"15,0 0-20-15,0 0 12 16,0 0-14-16,0 0-11 15,0 0-4-15,0 0-4 16,0 0 0-16,0 0-3 16,0 0-3-16,0 0 0 15,6 0 0-15,15 0 3 16,7 0 1-16,-7-6 0 16,21 6-1-16,-3-1-3 15,6 1 1-15,7 0 1 16,2 0-2-16,-3 0 0 15,-8 1 0-15,5 3-9 16,-15 5-7-16,0-1-37 0,-8-2-6 16,-4-1-36-16,-9-5-133 15,-3 4-177-15</inkml:trace>
  <inkml:trace contextRef="#ctx0" brushRef="#br0" timeOffset="174497.72">7972 10225 3334 0,'0'0'134'0,"0"0"-112"16,0 0-21-16,6 6-1 15,12 0 5-15,0 6 0 16,19-1 1-16,-7 0-2 15,3 7 1-15,-6-6-5 16,-3 5 1-16,-3-5 0 16,-11 2 2-16,-1-2 0 0,0 3 0 15,-9 3 1 1,0 0 5-16,0 4 3 0,-18 5 8 16,-4 3-3-16,-11 5-7 15,-12 3-10-15,-15-3-7 16,-4 14-33-16,13-11-24 15,6-11-92-15</inkml:trace>
  <inkml:trace contextRef="#ctx0" brushRef="#br0" timeOffset="177668.51">10462 10489 2448 0,'0'0'878'15,"0"0"-799"-15,0 0 1 16,0 0 7-16,0-3-29 16,0-1-17-16,0 4-9 15,0 0-11-15,0 0-2 16,0 0-5-16,0 0-4 16,0 0-6-16,9 0-4 15,15 0 3-15,13 0 0 16,17 0 2-16,9 0-1 15,7 0-4-15,-1 0 0 16,4 0 0-16,-10 0-4 16,-6 4-10-16,19-4-20 15,-19-4-55-15,-18-17-267 0</inkml:trace>
  <inkml:trace contextRef="#ctx0" brushRef="#br0" timeOffset="178773.09">12527 10614 2580 0,'0'0'513'0,"0"0"-341"15,0 0-76-15,0 0-31 16,0 0-8-16,0 0-14 0,12 0-4 16,0 0-3-16,6 0-9 15,15 0-1-15,3 0-1 16,10-3-2-16,5-6-8 16,12 3-3-16,4 0-1 15,-10 4-5-15,9-1-3 16,-8 3-3-16,-13-3 0 15,0 3-3-15,-9 0-12 16,1-8-21-16,-19 2-41 16,-3-3-112-16</inkml:trace>
  <inkml:trace contextRef="#ctx0" brushRef="#br0" timeOffset="182069.84">15086 10527 1315 0,'0'0'1119'0,"0"0"-873"0,0 0-149 16,0 0-40-16,0-4 25 15,0 2 15-15,0-1 27 16,0 0-31-16,0 0-8 16,0 3-27-16,0 0-24 15,0 0-5-15,0-4-6 16,0 4-3-16,0 0-5 16,0 0 0-16,0 0 0 15,0 0-1-15,0 0 2 16,0 0-5-16,0 0 1 15,0 0 0-15,0 0 5 16,0 0 0-16,0 0-2 16,0-2-4-16,0 2-1 0,0 0-4 15,18 0-1-15,-6-4 0 16,6 4-1-16,9-5 4 16,13 3 3-16,5-4-2 15,6-1 0-15,10 1-4 16,-10 1-2-16,0 2 0 15,-12 3-3-15,-5 0 0 16,-10 0 0-16,-12 0 0 16,3 0 0-16,-9 0-1 15,0 0 1-15,3 0-8 16,3 0-25-16,-6 0-71 16,-3 0-482-16</inkml:trace>
  <inkml:trace contextRef="#ctx0" brushRef="#br0" timeOffset="191930.87">27958 9865 2694 0,'0'-3'341'0,"6"0"-113"16,-6 1-111-16,0-4-50 15,0 2-32-15,0 2-10 16,9-4-7-16,-9 0-1 15,0 0-1-15,0 0-3 16,0 3 8-16,0 0-6 16,0 0 1-16,0 1-6 15,0-4-6-15,0 3-4 16,-9-3-3-16,-6 0-9 16,0 2-5-16,-12 4 1 15,0 0 8-15,-3 0 3 16,3 4 5-16,-7 17-1 0,10-4 1 15,0 3-1-15,15-2-3 16,3 0-5-16,6 2-5 16,0-5-2-16,24 2 2 15,9-6-1-15,10 1 2 16,5 3 7-16,0-5 3 16,3 4-5-16,-17-2-11 15,-4-2-2-15,-18 7 11 16,-12-7-5-16,0 8 15 15,-9-4 11-15,-12 6 12 16,-21-1-2-16,-1 1-19 16,-5-11-2-16,-6-9-33 15,11 0-132-15,4-17-482 0</inkml:trace>
  <inkml:trace contextRef="#ctx0" brushRef="#br0" timeOffset="192348.66">27811 9443 3060 0,'0'0'277'0,"0"0"-209"16,0 4-35-16,0 2-14 15,0 6-7-15,0 4-7 16,0 14 6-16,0 13 12 15,6 8 10-15,0 10-1 16,-3 4 8-16,3 5-13 16,-6 2-11-16,0 1 1 15,9-1-7-15,-9-6-5 16,0-4-1-16,0-6-4 0,9-15-9 16,-9-14-20-16,6-8-80 15,-6-19-388-15</inkml:trace>
  <inkml:trace contextRef="#ctx0" brushRef="#br0" timeOffset="193032.03">28330 9575 3338 0,'0'-2'147'0,"0"-2"-86"15,0 4-13-15,0 0-20 16,0 4-20-16,0 22-8 16,0 14 6-16,0 11 9 15,0 10-4-15,-6 3-6 16,6 0-2-16,0-5-1 15,-6-4-2-15,6-7-9 16,0-13-13-16,-9-1-40 16,9-7-37-16,-7-18-322 0</inkml:trace>
  <inkml:trace contextRef="#ctx0" brushRef="#br0" timeOffset="193212.2">28158 9914 3329 0,'0'-8'195'0,"0"-1"-146"16,0-3-16-16,15 4-8 15,18-7-22-15,0 4-3 16,3-4-27-16,-2 6-40 16,14 0-67-16,-15 9-203 15,-9-3-1084-15</inkml:trace>
  <inkml:trace contextRef="#ctx0" brushRef="#br0" timeOffset="193565.11">28589 9903 2892 0,'0'0'347'0,"0"0"-206"15,0 0-78-15,6 0-9 16,3 0-21-16,-9 0-15 16,3 0-8-16,12 0-1 15,-3 0-9-15,4 9 0 16,2-1 0-16,-3 10-1 16,-3 2-12-16,0 1 0 15,-6 5 0-15,0-6 3 0,-6-1 5 16,0-1 4-16,-12-8 1 15,-12-4 0-15,-3-2 3 16,-1-4 5-16,4 0 5 16,9-20-2-16,3-6-11 15,6-5-8-15,6-10-42 16,24 12-53-16,-3 6-480 0</inkml:trace>
  <inkml:trace contextRef="#ctx0" brushRef="#br0" timeOffset="194836.04">30500 9686 968 0,'0'-8'2256'15,"0"-4"-2112"-15,0 4-55 16,9-4-23-16,-3-1-16 16,3 6-12-16,-9 1-11 15,3-4-8-15,-3 1-6 0,0 7-2 16,0-4-4-1,0 6-6-15,-18-4-1 0,-6 4-20 16,-10 0 4-16,-8 0 11 16,9 6 2-16,3 12 3 15,3 1 0-15,15 3-1 16,12-4-6-16,0 5-10 16,0 4-5-16,27-4 10 15,6 4 3-15,6-1 6 16,0-3 3-16,-8 3 0 15,-7-8-1-15,0 0-5 16,-21-4 0-16,-3-2-1 16,0-1-5-16,-3 1 9 15,-30 2 3-15,-7-2 0 16,-2-3 0-16,6-5-14 0,-3-4-27 16,12-25-37-16,5-3-496 15</inkml:trace>
  <inkml:trace contextRef="#ctx0" brushRef="#br0" timeOffset="195098.28">30436 9374 724 0,'0'-6'2693'15,"-6"-1"-2588"-15,6 7-43 16,0 0-24-16,0 0-25 15,0 15-13-15,0 26 0 0,0 12 9 16,0 17 6 0,0 11-6-16,0 3 2 0,0 0-5 15,-6-2-6-15,-9-8 3 16,15-10-3-16,-3-15 0 16,3-10-11-16,0-19-12 15,0-8-54-15,0-12-211 0</inkml:trace>
  <inkml:trace contextRef="#ctx0" brushRef="#br0" timeOffset="195508.31">30777 9370 3234 0,'0'0'249'0,"0"0"-172"0,0 0-44 15,0 0-20 1,0 10-8-16,0 18 4 0,0 19 9 16,0 9-1-16,-9 12 1 15,3 5-6-15,6-3-3 16,0-3-4-16,0-5-3 16,0-16 1-16,0-8 0 15,15-12-3-15,3-8 1 16,4-14-1-16,2-4-16 15,21-19-16-15,0-16-72 16,-5-3-472-16</inkml:trace>
  <inkml:trace contextRef="#ctx0" brushRef="#br0" timeOffset="195712.42">30705 9660 3319 0,'3'0'105'16,"24"0"-82"-16,15 0-23 16,16 0-2-16,-7 0-68 15,-6 0-236-15</inkml:trace>
  <inkml:trace contextRef="#ctx0" brushRef="#br0" timeOffset="195899.91">31158 9780 3355 0,'0'4'142'15,"0"1"-101"-15,0 10-15 16,9 2 9-16,-3 9-8 15,0 6-16-15,0 3-11 16,-6 12-8-16,0-5-58 16,0-15-317-16</inkml:trace>
  <inkml:trace contextRef="#ctx0" brushRef="#br0" timeOffset="196990">28357 10161 2698 0,'-6'0'177'0,"6"0"-138"16,-12 0-39-16,12 0-67 15,-3 0-62-15,3 0 39 16,0 0 83-16,0 0 7 15,0 3 110-15,0-3 21 16,0 0-35-16,0 0 12 16,0 0-10-16,0 0-10 15,0 0-12-15,0 0-20 0,3 0-18 16,21 0 2-16,-6 0-13 16,0-12-11-16,18 0-10 15,-6 1-6-15,10-14-13 16,-7 3-42-16,-6 2-378 0</inkml:trace>
  <inkml:trace contextRef="#ctx0" brushRef="#br0" timeOffset="199897.48">29163 9613 2647 0,'-6'0'646'0,"-3"0"-572"16,6-3-20-16,-7 0-1 15,10 3-4-15,0 0-12 16,0 0-6-16,0 0 0 15,0 0-3-15,0 0 4 0,0 0-8 16,0 0-7-16,0 0-8 16,22 0-2-16,2 0 4 15,24 6 3-15,3 7-4 16,22-7-4-16,2 4-3 16,7 2-3-16,-1-6 0 15,-2 2-6-15,-13-2-14 16,-15 4-14-16,-17-4-31 15,-28-1-49-15,-6 5-195 16,0-4-232-16</inkml:trace>
  <inkml:trace contextRef="#ctx0" brushRef="#br0" timeOffset="200177.77">29111 9885 3091 0,'0'0'300'0,"0"0"-217"16,0 0-16-16,0 0-6 16,0 0-15-16,0 0-23 15,9 0-11-15,19 0 0 16,5 0 7-16,21 6 0 15,3 3 1-15,7 3-10 16,8-4-4-16,1 4-3 16,-7 2-3-16,-15-2-4 0,-8 1-22 15,-7-5-93-15,-18-8-614 16</inkml:trace>
  <inkml:trace contextRef="#ctx0" brushRef="#br0" timeOffset="203817.74">28779 10444 3229 0,'-6'0'231'0,"6"0"-170"0,0 0-31 15,0 0 9-15,0 0-16 16,0 0-14-16,-6 10-9 15,-6 10-3-15,9 12 3 16,-3 9 1-16,0 2 4 16,-3 4 6-16,3 0-3 15,6-5 1-15,-6-8 4 16,6-5-7-16,0-2 4 16,0-10-6-16,0-2 0 15,0-9 1-15,12 3 2 16,9-3-3-16,12 0 5 15,7-1-1-15,11-5-3 16,0 0-2-16,10 0 2 0,-10 0-5 16,-3 0-2-16,10 0-16 15,-7 0-33-15,0 0-63 16,-12 0-213-16,-5 0-1712 0</inkml:trace>
  <inkml:trace contextRef="#ctx0" brushRef="#br0" timeOffset="204149.23">29181 10588 3276 0,'0'0'191'0,"0"0"-145"0,0 0-41 15,0 14-5-15,9 7 11 16,6 8 3-16,15 3-1 16,-6-2-9-16,3 3-3 15,1-7 2-15,-4 0-2 16,-6-4-1-16,-3 3 1 16,-3-12-1-16,-12 6 1 15,0-4 3-15,0 2 5 16,-6 4 0-16,-18-1 3 15,-3 6-5-15,-13 6-7 0,-11 4-18 16,-3-8-48 0,18-3-286-16</inkml:trace>
  <inkml:trace contextRef="#ctx0" brushRef="#br0" timeOffset="204898.34">29793 10594 3244 0,'0'6'213'0,"-6"5"-166"16,-3 10-38-16,9 10 0 15,0 11-2-15,-3 7 1 16,3 8-4-16,0-9-4 15,0-1 0-15,0-8-11 16,0-4-38-16,0-11-54 16,0-13-396-16</inkml:trace>
  <inkml:trace contextRef="#ctx0" brushRef="#br0" timeOffset="205216.1">29736 10582 3253 0,'0'-8'170'16,"0"2"-106"-16,0 2-11 16,0 4-14-16,0 0-30 15,18 12-9-15,6 20 0 16,13 6 3-16,-7 3-3 16,3 6 4-16,6-2-4 15,-12-8 3-15,7-5 0 16,-16-8-3-16,0-12 3 15,-12-3 2-15,3-9 3 16,-9 0 18-16,6-4 11 0,0-22-21 16,-6-16-16-16,3-6 0 15,3-9-13-15,-6-4-8 16,0 2-26-16,12 13-11 16,-12 14-17-16,0 11-303 0</inkml:trace>
  <inkml:trace contextRef="#ctx0" brushRef="#br0" timeOffset="206205.84">30165 10821 2562 0,'0'-5'794'0,"0"3"-724"15,0-5-5-15,0-1 0 16,0-2-20-16,12 2-28 16,6-6-9-16,3 1-4 15,0 12-4-15,-3-4 0 16,-15 5 0-16,15 0-14 16,-18 5-16-16,0 11 1 0,0 4 13 15,-6 7 12-15,-9-1 4 16,3-5 1-16,-3-4-1 15,3-4 0-15,12-8-1 16,0-2-2-16,0-3-4 16,0 0-9-16,0 0 1 15,0 0 14-15,0 0-2 16,0 0-1-16,0-3 4 16,0 0 7-16,0 1 14 15,6-2-3-15,-6 2-5 16,0-1-9-16,0 3 2 15,0 0-3-15,0 0-3 16,0 0 0-16,0 0 1 16,0 0 8-16,0 0-1 0,0 0 3 15,0 0-2-15,0 0 4 16,0 0-2-16,0 0-2 16,0 0 2-16,0 0-8 15,0 0 0-15,0 0-3 16,0 0 4-16,0 0-4 15,6-4 3-15,3-4-3 16,9-5 1-16,-3 0-1 16,0-6-1-16,7 3-4 15,-1-9 5-15,-9 12-7 16,3-6 4-16,-3 7 3 16,-12 6 0-16,0 2 2 0,0 4-2 15,0 0 0-15,0 0-4 16,0 0 1-16,0 9-4 15,-6 8 7-15,0 10 0 16,-3 4 3-16,3-1-3 16,6-4 6-16,0-5-3 15,0-4-3-15,6-2 0 16,9-9-16-16,24-6-25 16,-3-10-24-16,4-13-362 0</inkml:trace>
  <inkml:trace contextRef="#ctx0" brushRef="#br0" timeOffset="206394.41">30626 10468 3189 0,'-9'27'167'16,"6"7"-115"-16,3 16 6 15,0 8 1-15,0 7-31 16,0-4-18-16,0-3-10 15,0-4-7-15,0-16-53 16,0-9-114-16,-6-17-964 0</inkml:trace>
  <inkml:trace contextRef="#ctx0" brushRef="#br0" timeOffset="206549.99">30524 10716 3363 0,'0'0'166'15,"0"0"-132"-15,3 0-27 16,18 0-3-16,15 0-4 16,25 0-3-16,-7 0-96 15,-9 0-615-15</inkml:trace>
  <inkml:trace contextRef="#ctx0" brushRef="#br0" timeOffset="206843.73">31124 10661 3389 0,'0'2'141'0,"0"10"-111"16,0 9-17-16,0 5 30 15,0 6-15-15,0 0-17 16,0 3-5-16,0-4-6 16,0-3-13-16,0-10-48 15,0-6-55-15,0-12-481 0</inkml:trace>
  <inkml:trace contextRef="#ctx0" brushRef="#br0" timeOffset="206981.09">31082 10465 3177 0,'0'0'71'0,"0"0"-71"15,0 0-245-15,12 9-13 16,9 6-172-16</inkml:trace>
  <inkml:trace contextRef="#ctx0" brushRef="#br0" timeOffset="207572.67">31212 10602 2417 0,'0'12'392'0,"3"0"-89"16,6 8-99-16,0 3-110 0,-3 4-34 16,3 3-13-16,0 2-15 15,3-4-9-15,3 0 2 16,-9-5-10-16,0-6-3 15,-6-2-5-15,7-6-1 16,-7-7-2-16,0-2 0 16,0 0 1-16,0 0-2 15,3 0 11-15,9-2 4 16,-6-22-18-16,6-3 0 16,0-5-3-16,6 4-9 15,3 3 3-15,-9 9 5 16,3 10 1-16,-6 6-1 15,9 0 2-15,-6 12-3 0,7 10 2 16,-7 9 3 0,3-9 0-16,-9-2 3 0,3 1-2 15,9-11 2-15,-6-5 3 16,9-5-2-16,-12 0 5 16,18-15 2-16,0-17-11 15,1-9-5-15,-4-2-4 16,-6 1-1-16,-9 7 6 15,-3 9 4-15,-6 14 5 16,0 6 6-16,0 6-11 16,0 0 0-16,0 0-5 15,-15 21 3-15,3 5 1 0,6 0 1 16,6 0-5 0,0-4 0-16,0-6-1 0,15-4 3 15,3 1 2-15,-6-5 1 16,3 0-1-16,-9 4 1 15,3 1 1-15,-9-6 2 16,0 5 1-16,0 1-4 16,0-7 1-16,0 5-1 15,-15-2-20-15,-12-3-38 16,-21-6-48-16,5 0-296 16,16-3-1553-16</inkml:trace>
  <inkml:trace contextRef="#ctx0" brushRef="#br0" timeOffset="207790.04">31825 10304 3500 0,'0'0'122'16,"0"0"-97"-16,0 26-16 15,0 15 12-15,0 16 15 16,6 10-13-16,9 6-12 15,3 5-6-15,-9-4-5 16,-3-13-14-16,3-15-36 16,-3-14-59-16,-6-13-76 15,0-17-933-15</inkml:trace>
  <inkml:trace contextRef="#ctx0" brushRef="#br0" timeOffset="207933.97">31797 10649 3344 0,'0'0'177'16,"0"0"-131"-16,7 0-20 16,14 0-3-16,42 0-12 15,-3 0-11-15,-2 0-114 0</inkml:trace>
  <inkml:trace contextRef="#ctx0" brushRef="#br0" timeOffset="208367.04">32446 10596 3301 0,'0'-6'199'0,"0"-2"-125"16,-3 2-9-16,-6 4-20 15,3 2-25-15,-9 0-20 16,6 5 2-16,-12 16-4 0,3 5 1 16,-3 3-3-1,6-5-12-15,6-7 1 0,9-3-5 16,0-8-20-16,0-2-3 15,0-4 2-15,0 0 15 16,9 0 26-16,6-10 3 16,-3 2-3-16,-3 6 8 15,3 2 5-15,-6 0-6 16,-3 14 5-16,15 6-2 16,-9 0-10-16,6-1 0 15,3-11-5-15,31-10-15 16,-16-29-35-16,3-7-396 0</inkml:trace>
  <inkml:trace contextRef="#ctx0" brushRef="#br0" timeOffset="208578.02">32670 10193 3140 0,'0'-9'256'0,"0"6"-137"16,0 0-38-16,0 3-38 15,0 6-22-15,0 32-19 16,0 21 2-16,0 22 12 15,0 18-1-15,0 8-6 16,0 6 2-16,0-9-7 16,0-14-4-16,-6-20 0 15,6-15-8-15,0-16-16 16,0-25-27-16,0-14-38 16,0-18 9-16,0-17-401 0</inkml:trace>
  <inkml:trace contextRef="#ctx0" brushRef="#br0" timeOffset="208729.66">32552 10623 3236 0,'0'0'160'15,"0"0"-103"-15,0 0-24 16,0 0-1-16,6 0-17 16,15 0-8-16,12 0 2 15,31-23-9-15,-4-3-23 16,-9-7-177-16</inkml:trace>
  <inkml:trace contextRef="#ctx0" brushRef="#br0" timeOffset="208950.74">32905 10270 3303 0,'0'0'144'0,"-12"0"-103"16,12 13-24-16,-3 16 6 15,3 14 11-15,0 5 1 16,0 9-9-16,0-2-10 16,0-2-9-16,-6-7-7 15,6-8-8-15,-6-6-37 16,-9-11-41-16,9-12-255 0</inkml:trace>
  <inkml:trace contextRef="#ctx0" brushRef="#br0" timeOffset="209084.63">32772 10590 3453 0,'0'0'158'16,"0"-2"-98"-16,6-1-29 15,28-3-11-15,5-3-20 16,3-2 0-16,27-1-59 16,-14-2-99-16,-13 4-2107 0</inkml:trace>
  <inkml:trace contextRef="#ctx0" brushRef="#br0" timeOffset="209584.12">32953 10789 3180 0,'0'4'197'0,"0"-4"-119"16,0 0-4 0,9 0 5-16,10 0-42 0,8-8-15 15,6-19-22-15,0-9-18 16,-3-2-20-16,-9-3-20 15,-2 6-7-15,-19 12 46 16,0 6 19-16,0 11 31 16,0 6-6-16,-12 0-15 15,-7 28 0-15,4 5 6 16,3-1-3-16,3 3-4 16,9-5-2-16,0-8 0 15,21-11 0-15,6-11 4 0,10 0 1 16,11-31-12-1,3-7-6-15,-5-9-17 16,-13 0 11-16,0 16 7 16,-21 1 5-16,-12 19 30 0,0 5-1 15,0 6-15-15,-9 0-9 16,0 6-4-16,-6 10 1 16,3 12-2-16,12-2-8 15,0-3-1-15,0-5-5 16,18-1 9-16,9-5 5 15,-9-1-1-15,3-1 1 16,-12 1 0-16,3 4 0 16,-6 2 7-16,7 9 6 15,-10-5-9-15,12-4-1 16,6 4-3-16,24-14-15 0,-9-7-56 16,13 0-422-16</inkml:trace>
  <inkml:trace contextRef="#ctx0" brushRef="#br0" timeOffset="210199.13">31713 11045 2779 0,'0'0'793'0,"0"0"-738"16,0 14-40-16,0 19 5 16,0 14 13-16,0 7-16 15,0 9-5-15,12 0-5 16,-3-1-1-16,3-4-1 15,-6-7-4-15,-3-17 4 16,6-4-5-16,-3-15 0 16,3-8 2-16,-9-7 2 15,6 0-1-15,-3 0 5 16,19-11-2-16,5-6 0 16,6-7-6-16,3-2 0 15,12 11-2-15,-8 3-5 16,5 12-2-16,-21 0 0 15,-3 0-5-15,-18 19-4 16,-3-1 2-16,0 4 8 0,-15 2 7 16,-24-3 1-16,0-4 1 15,-7-2 1-15,1-10-2 16,15-5-9-16,15-23-35 16,3-10-111-16</inkml:trace>
  <inkml:trace contextRef="#ctx0" brushRef="#br0" timeOffset="210532.81">32142 11346 3028 0,'0'12'418'16,"6"8"-380"-16,-6 9 33 16,9 9 7-16,-3 9-27 0,6-2-25 15,-9-1-16 1,15-10 1-16,-18-7-5 0,6-10-4 15,-3-8-1-15,-3-6 1 16,9-3 4-16,-3-3 1 16,9-21-4-16,3-13-3 15,-3-5-12-15,12 5 2 16,7 1-3-16,-7 15-4 16,0 9-3-16,-6 12 4 15,-3 0 6-15,-6 11 1 16,0 15 1-16,-3 6 7 15,-9-4 1-15,6 2-13 0,-6-9-38 16,7-7-64 0,-7-14-590-16</inkml:trace>
  <inkml:trace contextRef="#ctx0" brushRef="#br0" timeOffset="210866.12">32558 11597 3417 0,'0'0'117'16,"0"0"-65"-16,0 0-13 15,21 0-17-15,3 0-4 16,10 0-8-16,5-5-7 0,-6-17-3 16,-6 0-5-1,-9-4-6-15,-6-4 1 0,-6 9 5 16,-6 4 5-16,0 2 5 15,0 6 9-15,-12 9 0 16,-12 0-8-16,-3 3 1 16,0 23-6-16,-3 11 1 15,5 4 4-15,22-2-6 16,3 0 3-16,0-4-3 16,28-11 0-16,23-13 0 15,39-11-1-15,-20-3-62 16,2-25-309-16</inkml:trace>
  <inkml:trace contextRef="#ctx0" brushRef="#br0" timeOffset="-210413">28191 12080 2184 0,'0'-6'1070'0,"9"4"-952"0,-9-4-39 16,6 0-14-16,-6-2-3 15,12-2-20-15,-3 2-17 16,-3-1-3-16,6 0-2 16,-9 0-1-16,-3 3-10 15,0 1 0-15,0-4-9 16,-9 2-2-16,-12 1-1 15,-9 6-5-15,-9 0-2 16,-1 5 1-16,-2 17 2 16,12 2 4-16,18-1-10 0,6 7-8 15,6-1 1 1,0 0 1-16,21 3 0 0,15 0 10 16,-3 0 4-16,1-5 4 15,-4 0 1-15,-15-4-1 16,-3-2 1-16,-12-7-1 15,0 1 1-15,-12-3 6 16,-21 2-2-16,-13-5-2 16,1-4-2-16,-12-1-2 15,23-4-3-15,-5 0 4 16,18-15-13-16,15-32-40 16,6 4-171-16,0 2-2448 0</inkml:trace>
  <inkml:trace contextRef="#ctx0" brushRef="#br0" timeOffset="-210098.04">28167 11717 3222 0,'0'-11'151'16,"0"5"-103"-16,0-3-2 15,0 6 12-15,0 0-3 16,0 3-20-16,0 0-16 16,0 9-10-16,-9 26-7 15,6 18 2-15,-3 14 4 16,0 12 5-16,-10 9-2 0,10 5 0 16,0 1-3-16,0 1-1 15,6-11-2-15,0-11-5 16,0-11-3-16,0-22-24 15,12-17-22-15,-6-17-58 16,-3-6-321-16</inkml:trace>
  <inkml:trace contextRef="#ctx0" brushRef="#br0" timeOffset="-209644.41">28589 11784 3270 0,'0'0'145'15,"0"0"-100"-15,0 0-13 16,0 6-8-16,0 15-11 15,-9 9 12-15,0 10 16 16,3 16-3-16,0 12-4 16,-6-1-6-16,12 3-10 15,0-3-10-15,0-9-2 16,12-7-3-16,0-17-3 16,6-8-2-16,-3-10-21 15,15-16-45-15,-2-3-69 16,-7-23-826-16</inkml:trace>
  <inkml:trace contextRef="#ctx0" brushRef="#br0" timeOffset="-209276.82">28435 12156 3453 0,'0'0'114'16,"0"0"-77"-16,21-5-20 15,13-6-10-15,14 1-2 16,3-1-5-16,10 1-10 16,-4 2-3-16,-9 8 0 15,0 0 7-15,-14 0 5 16,-7 6-3-16,-15 14 3 16,3 4 1-16,-9 2 6 0,-6 3 5 15,0 0 3 1,0 3 3-16,0-1-5 0,0-5-4 15,-6-9 5-15,-9-2 1 16,3-10 2-16,-9-1-1 16,-6-4-8-16,-1 0 2 15,-5-6-5-15,9-18 0 16,0-2-4-16,15-4 0 16,9-2-19-16,9-12-28 15,24 12-70-15,6 1-735 0</inkml:trace>
  <inkml:trace contextRef="#ctx0" brushRef="#br0" timeOffset="-208839.73">29280 12277 3380 0,'0'0'191'0,"0"0"-125"16,0 0-16-16,12 0-17 16,22 0-11-16,11 0-11 15,3-6-5-15,28 0 1 16,-1 0-7-16,7-2 0 15,2 2-7-15,-14 2-11 16,-10 4-18-16,-9 0-48 16,-24 0-47-16,-15 10-377 0</inkml:trace>
  <inkml:trace contextRef="#ctx0" brushRef="#br0" timeOffset="-208630.96">29386 12429 2864 0,'0'0'664'16,"0"0"-595"-16,0 0-18 15,0 0-12-15,30 0-13 16,9 0-12-16,13 0-3 16,8-3-7-16,0 0-4 0,1-3-3 15,5 0-12-15,-5-2-51 16,-16-1-59-16,-15 3-344 0</inkml:trace>
  <inkml:trace contextRef="#ctx0" brushRef="#br0" timeOffset="-208322.43">29745 11907 2980 0,'-3'-1'490'0,"3"1"-441"15,-6 0-9-15,6 0-4 16,-6 5-12-16,-6 21-4 16,3 17 17-16,-12 19-2 15,-6 15-14-15,2 10-4 16,-5 5-4-16,-6 4-5 15,12-14-2-15,6-7-4 16,0-15-2-16,15-16-3 16,-3-9-16-16,6-23-34 15,0-12-96-15,6 0-793 0</inkml:trace>
  <inkml:trace contextRef="#ctx0" brushRef="#br0" timeOffset="-207653.92">30445 12074 3355 0,'0'-11'129'0,"0"-4"-91"16,0 3 12-16,0-2-5 15,-21 5-22-15,6 3-17 16,-18 6-6-16,3 0-3 16,-9 6 3-16,8 15 4 15,10 5-4-15,3 0 0 16,9 2 0-16,9 0 0 16,9 1-8-16,24 0-7 15,4-3 1-15,23-1-6 16,-9-3 4-16,-3-2-2 15,1-1-2-15,-16-1 10 16,-21-4 5-16,-12 1 0 16,0-7 5-16,-12 3 12 15,-21-1 1-15,-16-4-6 16,7-6-1-16,-6 0-6 0,12 0-12 16,12-35-23-16,-7-4-95 15,28-2-1726-15</inkml:trace>
  <inkml:trace contextRef="#ctx0" brushRef="#br0" timeOffset="-207413.56">30418 11773 3307 0,'0'0'284'0,"0"0"-258"15,0 9-20-15,0 20 5 16,0 17 16-16,0 17 7 15,0 13-16-15,0 6-6 0,0 8-5 16,0-1-5-16,0-8 2 16,0-5-4-16,0-14-7 15,0-13-12-15,-9-14-16 16,9-17-50-16,0-12-83 16,0-6-2131-16</inkml:trace>
  <inkml:trace contextRef="#ctx0" brushRef="#br0" timeOffset="-207106.41">30826 11800 3360 0,'0'0'177'0,"0"0"-129"16,0 17-20-16,0 19 16 16,0 6-5-16,0 11-19 15,9 6-9-15,-3 6-4 16,9-1-3-16,-3-6-1 16,0-5 0-16,9-8-3 15,-9-13 0-15,6-10 0 16,0-7-4-16,4-15-12 0,5 0-10 15,18-9-31 1,-6-19-82-16,-12-4-821 0</inkml:trace>
  <inkml:trace contextRef="#ctx0" brushRef="#br0" timeOffset="-206940.59">30808 12125 3212 0,'0'0'216'16,"27"0"-179"-16,12 0-37 15,27-18-6-15,-8 9-91 16,-13-3-808-16</inkml:trace>
  <inkml:trace contextRef="#ctx0" brushRef="#br0" timeOffset="-206746.43">31257 12136 1000 0,'0'4'2447'0,"0"1"-2339"15,0 6-55-15,0 10-6 16,12 11 7-16,-6 6-28 16,9 8-13-16,-2-1-7 15,-10 5-5-15,9-9-1 16,-12-4-23-16,-12-13-97 15,2-12-2445-15</inkml:trace>
  <inkml:trace contextRef="#ctx0" brushRef="#br0" timeOffset="-203862.51">29021 12909 3220 0,'0'-4'165'0,"0"2"-75"0,0 2-11 15,0 0-16-15,0 0-25 16,0 0-18-16,0 0-15 15,0 0 0-15,0 0-2 16,0 20 2-16,0 9 1 16,-9 13-3-16,3 5 0 15,-3 6 1-15,6-1 3 16,-3 1-7-16,0-1 5 0,0-8-1 16,-4-5-1-1,10-11 1-15,0-2-1 0,0-14-1 16,0-4-2-16,0-3 4 15,0-5-4-15,16 0 4 16,8 0 5-16,0 0-2 16,18 0-1-16,-3 0-3 15,7 0-1-15,-1 0-2 16,0 0-3-16,3 0-5 16,10 0 3-16,-13 0-8 15,0 0-6-15,1 0-7 16,-13 0-33-16,-3 0-48 15,-3-9-131-15,-15-3-596 0</inkml:trace>
  <inkml:trace contextRef="#ctx0" brushRef="#br0" timeOffset="-203501.84">29428 13157 3437 0,'0'-2'110'0,"0"2"-76"16,0 0-8-16,0 0-2 16,0 0-14-16,18 12-4 15,3 2 7-15,1 6-4 0,-1 7 0 16,6-1 1-1,3 1-8-15,-6 1 3 0,3-2-3 16,1 1-1-16,-13-1 1 16,6-6-2-16,0-4 0 15,-15-1 0-15,0-7-1 16,-6 1 1-16,0-3 0 16,-18 5 2-16,-24 10-2 15,-19 5 0-15,4 1-19 16,-19 7-42-16,25-4-49 15,18-15-643-15</inkml:trace>
  <inkml:trace contextRef="#ctx0" brushRef="#br0" timeOffset="-201841.29">30153 12942 265 0,'0'0'3115'0,"0"0"-2992"15,0 0-95-15,0 10-23 16,0 22 6-16,0 16 5 15,0 8 2-15,0 8-6 16,0 6 0-16,0-3 0 0,0-3 3 16,-6-4-6-16,-7-17 2 15,13-5-5-15,-3-12 5 16,-3-11-7-16,6-9 7 16,0-6 0-16,0 0 3 15,0 0 0-15,0-12 9 16,6-11-9-16,-3-6-14 15,16 3 5-15,-4-1-5 16,9 1 0-16,0 8-5 16,3 4 0-16,6 8-6 15,7 2 2-15,-16 4-6 16,3 0 2-16,-9 16-7 16,-3 10 5-16,-15 0 7 0,0 6 3 15,0-2 5 1,-24-2 3-16,3-4-3 0,-15-7-1 15,2-2-8-15,4-10-26 16,3-5-30-16,9-11-58 16,3-12-812-16</inkml:trace>
  <inkml:trace contextRef="#ctx0" brushRef="#br0" timeOffset="-201211.04">30491 13340 2177 0,'0'0'1084'15,"0"-5"-994"-15,0 5-20 16,0 0-12-16,0 0-15 15,9 0-16-15,6 0-19 16,-3 6 2-16,3 13 1 16,-9-1-1-16,6 2-5 0,-3 2 6 15,-9-1-4-15,0 0-2 16,0-3-5-16,0-7 0 16,0 4 0-16,-9-9 0 15,-3-4-3-15,0-2 3 16,12 0 5-16,-9-23-5 15,9-6-2-15,0-3-16 16,0-4-17-16,15 2-21 16,12 8-117-16,-15 11-1946 0</inkml:trace>
  <inkml:trace contextRef="#ctx0" brushRef="#br0" timeOffset="-200541.03">30841 13372 3326 0,'-15'-6'109'0,"6"2"-76"15,-10 4-1-15,4 0-10 16,-6 0-14-16,3 12-3 15,-3 8-5-15,6 6 0 16,6-1-2-16,3-5-9 0,6 3-17 16,0-12-10-1,0 2-54-15,12-11-55 0,15-2 30 16,-9 0-13-16,9-17-31 16,-6-3 61-16,4-1 100 15,-13 6 140-15,-6 7 68 16,0 1 7-16,-6 7-109 15,0 0-74-15,0 0-32 16,0 19 7-16,0-5-2 16,9 7-3-16,-6-10 2 15,12-3-4-15,-3-4-12 16,9-4-4-16,-12 0-9 16,18-15-5-16,-6-8 13 15,-11-1 12-15,14 7 5 16,-18 1 23-16,-3 8 29 0,-3 8-13 15,0 0-11-15,0 0-3 16,0 8-8-16,9 8 0 16,0 5-7-16,-9-10-10 15,9 0 3-15,0-5-3 16,-3-6 0-16,0 0-6 16,6 0 4-16,3-11 2 15,-3-4 5-15,-9 3 0 16,9 7 7-16,0 5 4 15,-9 0-7-15,6 9-2 16,13 14-2-16,-4 6 3 16,3-2-4-16,-9-7-4 15,6-8-8-15,-3-12-15 16,-6-3-30-16,0-20-184 0</inkml:trace>
  <inkml:trace contextRef="#ctx0" brushRef="#br0" timeOffset="-199973.72">31429 13400 3083 0,'-6'0'295'0,"-3"0"-237"15,-6 0-33-15,3 0 0 16,-9 7-6-16,12 10-1 16,-9 10-11-16,15-1 5 15,3 0-5-15,0-3 3 16,3 4 12-16,24-10-3 15,6-6-6-15,9-7-13 0,16-4-6 16,-10 0-46-16,-6-10-116 16</inkml:trace>
  <inkml:trace contextRef="#ctx0" brushRef="#br0" timeOffset="-199611.95">31638 13099 3398 0,'-3'0'131'0,"-4"0"-107"15,7 23-11-15,0 16 8 16,0 7 13-16,0 9-10 16,7 4-15-16,8-2 0 15,-9-9-5-15,-6-3-4 0,0-17 1 16,6-7-1-16,-6-6 0 15,0-12 0-15,0-3 0 16,3 0 1-16,12-6 3 16,3-18-4-16,3 2-8 15,6-5 4-15,-3 15 1 16,3 6 1-16,-8 6 1 16,-4 0 1-16,-3 21 0 15,3 8 5-15,-9 0 0 16,3-5-4-16,-3-7-1 15,21-11-55-15,-6-6-91 16,6 0-1076-16</inkml:trace>
  <inkml:trace contextRef="#ctx0" brushRef="#br0" timeOffset="-197013.72">15617 10369 2678 0,'0'0'371'15,"0"-4"-132"-15,0 4-122 0,0-3-35 16,0 0-26-16,0 3-15 16,6-3-11-16,-6 3-6 15,0 0 1-15,0 0 3 16,0 0-15-16,0 0-5 15,0 0-1-15,0 0-5 16,0 0-1-16,-6 0 2 16,-6 0-1-16,-3 3-2 15,3 3 0-15,0 4 0 16,-9-2-1-16,9 4-2 16,-3-6 3-16,-4 6 0 15,7-3 0-15,-9-2 0 16,0-1-1-16,3 3 1 15,0 1-1-15,-3-3 1 16,-6-3-1-16,-7 5 1 0,7-1 0 16,-3 1 0-16,-6-3 0 15,-3 3 0-15,5 3 1 16,-8-3 0-16,6-3-2 16,-9-1 2-16,2-2 0 15,-5-3-1-15,3 0 1 16,0 0-1-16,-1 0 0 15,-5 0 3-15,3-12 2 16,2 1-1-16,1-6-1 16,0 5 1-16,6-9-4 15,-1 7 3-15,1-7-3 16,6 5 0-16,6-4 0 0,-3 4 1 16,-4-3-1-16,7-5 3 15,0 8-3-15,3-5 1 16,0 1-1-16,3 4 2 15,0 0 2-15,18 4 0 16,-13-3-1-16,7 1-3 16,9-1 0-16,-6-2 0 15,6 2 0-15,0-6 0 16,0 1 0-16,6-2 1 16,22-4 0-16,-1 0-1 15,3-1-1-15,3 1 1 16,9 4 2-16,-2-3-2 15,5-1 0-15,-6 6 0 16,12 3 0-16,-2-4-1 16,8 4 1-16,0-4 1 0,1 3-1 15,8-3 0-15,-2 8 0 16,-1-2 0-16,6 3 0 16,1 4-2-16,-4-2 2 15,7 5 0-15,-4 0-1 16,9 0 1-16,-5-1 0 15,5 5 0-15,1 1 0 16,-4 0 0-16,-2 0 0 16,-1 0-1-16,1 0-1 15,-7 0 0-15,3 1 2 16,-5 12-1-16,-4-7 1 16,-12 6 0-16,7-4 0 15,-10-2 0-15,-6 0 0 0,1 3 0 16,-13 3 0-16,0-1 0 15,-9 10-3-15,-6-1-2 16,-6 7 5-16,3 4 0 16,-3 5 4-16,-6 1 0 15,0 1-1-15,0 0 1 16,0-3-2-16,-15 2 3 16,9-6-1-16,-15 5-2 15,3-2 2-15,-6 1-1 16,-10 1 0-16,-8-5 1 15,6 1-4-15,-9 1 2 16,-7-7 0-16,-14 0-1 0,-9-5-1 16,-10-10 0-1,-9-1 4-15,-8-7-4 16,-7-1 3-16,10-2-3 0,-1 0 3 16,31 0-3-16,8 0-7 15,22-8-28-15,27-10-102 0</inkml:trace>
  <inkml:trace contextRef="#ctx0" brushRef="#br0" timeOffset="-195606.79">32513 12978 3419 0,'-9'0'132'0,"9"0"-111"16,0 12-16-16,0 30-5 16,0 10 16-16,0 19 1 15,0 4-11-15,0 10-3 16,0-8-3-16,0-4-14 15,0-6-32-15,0-18-45 16,-3-22-511-16</inkml:trace>
  <inkml:trace contextRef="#ctx0" brushRef="#br0" timeOffset="-195249.95">32365 13392 3400 0,'0'0'121'0,"12"-6"-104"16,15 2-13-16,3 0-1 16,13-2-2-16,8 0-1 15,0 2-37-15,-6 4-27 16,-5 0-30-16,-19 0 9 16,-3 0 54-16,-18 0 31 15,0 0 78-15,0 4 5 16,0 10-4-16,-6 0-10 15,-9 12-12-15,15-1-25 16,0-3-15-16,0-1-7 0,0-1-6 16,15-4-1-16,0-8-3 15,9-5 5-15,-6-3 1 16,0 0-6-16,3-15-9 16,-14-11-2-16,-7-3-9 15,0 3-11-15,-22 7 2 16,-47 12-29-16,3 7-51 15,2 0-538-15</inkml:trace>
  <inkml:trace contextRef="#ctx0" brushRef="#br0" timeOffset="-194732.18">31245 13880 3504 0,'-6'-5'137'0,"6"5"-100"15,-6 0-7-15,6 0-14 16,0 11-13-16,0 27-3 16,0 15 0-16,0 12 3 0,0 8-3 15,0-3 0-15,0-3-9 16,0-11-27-16,12-7-40 15,0-17-57-15,6-13-451 0</inkml:trace>
  <inkml:trace contextRef="#ctx0" brushRef="#br0" timeOffset="-194401.35">31662 14329 3485 0,'-12'-7'127'0,"-10"-5"-96"16,1 6-2-16,3 6-1 16,0 0-14-16,-6 0-10 0,9 12-4 15,-3 9-1 1,9 5-7-16,3 0-13 0,0-1-2 16,6-5-23-16,0-6-6 15,6-7 3-15,9-7-6 16,9 0 21-16,3-19 2 15,-3-3-16-15,-6-3 31 16,-3 11 17-16,-15 2 36 16,6 6 11-16,-6 6-15 15,7 0-19-15,-4 0-10 16,-3 6-2-16,18 8-1 16,-9-4 0-16,24-10-26 0,-12 0-77 15,6 0-476-15</inkml:trace>
  <inkml:trace contextRef="#ctx0" brushRef="#br0" timeOffset="-194012.65">31858 13962 3329 0,'-12'-6'197'0,"12"1"-150"16,-3 5 2-16,3 0-14 15,0 0-22-15,0 26-13 16,0 18 2-16,0 5-1 15,0 11 0-15,0-2 0 16,0-9-2-16,3-2 1 0,9-11-2 16,-12-16-3-1,0-9 1-15,0-11 1 0,6 0 3 16,0-3 9-16,-3-20-2 16,12 0-6-16,3-1-1 15,3 7 0-15,12 5-1 16,1 10-2-16,-10 2-2 15,3 0-2-15,0 20-7 16,-21 6-5-16,0-3 7 16,-6-2 5-16,-6-1 7 15,-27 0 1-15,-6-8 6 16,-4-3-7-16,1-5 0 16,9-4-10-16,24-13-28 15,9-10-69-15,0 0-499 0</inkml:trace>
  <inkml:trace contextRef="#ctx0" brushRef="#br0" timeOffset="-193643.53">32129 14357 3334 0,'0'0'159'0,"0"0"-122"16,0 0-22-16,7 0 3 16,14 0 2-16,-3 0-10 0,9-11-10 15,-9-10-2-15,9-2 2 16,-15-4-5-16,-3 1-1 16,-9 6 4-16,0-1 2 15,0 7 22-15,-6 5 6 16,-3 6-13-16,-9 3-5 15,-3 0 3-15,9 8-2 16,-3 18-4-16,3 7-7 16,12 5 1-16,0-3-1 15,0-2-3-15,21-11-2 16,3-10-11-16,9-8-3 16,0-4-4-16,4-16-15 15,5-51-53-15,-21 6-261 0,3 0-2105 16</inkml:trace>
  <inkml:trace contextRef="#ctx0" brushRef="#br0" timeOffset="-193439.44">32344 13831 2853 0,'-6'-13'372'0,"6"6"-245"15,-9 3-50-15,9 4-35 16,0 0-6-16,0 26-9 16,0 16 6-16,9 19 1 15,3 9-3-15,3 7-11 16,-3 3-15-16,-3-8 1 15,15-5-2-15,-12-12-4 16,0-10 0-16,9-17-7 16,13-18-44-16,-10-10-76 15,9 0-712-15</inkml:trace>
  <inkml:trace contextRef="#ctx0" brushRef="#br0" timeOffset="-192771.53">32833 14383 2428 0,'0'0'1177'0,"3"0"-1118"16,-3 0-51-16,27 4-8 15,-6-2-41-15,-12-2-119 0</inkml:trace>
  <inkml:trace contextRef="#ctx0" brushRef="#br0" timeOffset="-181527.69">8328 10579 3318 0,'-6'0'163'0,"6"0"-121"16,0 0-26-16,0 0 16 15,0 0 5-15,0 0-17 16,0 0-13-16,15 0-2 16,3 0 2-16,10 0 3 15,-7 6 1-15,21-1-3 16,-9 1 1-16,9 4-2 16,7-2 1-16,11 1 5 15,4-6-1-15,5 3-1 16,6-3-2-16,-5-3 1 15,2 0-5-15,-5 0 0 16,-10 0-3-16,-9-9 0 0,-5 6-2 16,-16-3 1-16,-15 3-1 15,-6 3 0-15,-6 0-2 16,0 0-3-16,0 0-11 16,0 0-13-16,-12 3-72 15,6-3-347-15</inkml:trace>
  <inkml:trace contextRef="#ctx0" brushRef="#br0" timeOffset="-165565.51">7507 11256 1982 0,'0'0'1303'0,"-6"0"-1213"15,6 0-70-15,0 0 10 16,0 0 36-16,0 0-1 16,0 0-4-16,0 0-25 15,0 0-10-15,0 0-5 16,0 0-5-16,6 0-7 0,9 0-5 16,19-5 1-1,-1 0-1-15,12-1 0 0,3 4-4 16,7 2 0-16,-10 0 0 15,0 0-6-15,-8 2-6 16,-4 14-12-16,-6-5-19 16,-6 4-31-16,-9-1-43 15,3-5-157 1,-15-3-724-16</inkml:trace>
  <inkml:trace contextRef="#ctx0" brushRef="#br0" timeOffset="-165227.15">7743 11191 3031 0,'0'0'477'0,"0"0"-441"15,0 0-35-15,9 0 2 16,9 0 13-16,9 0 2 15,3 0-7-15,4 0-10 16,-4 0-1-16,3 6 0 16,-6 0 0-16,0 3-2 15,-15-1-4-15,3-3 2 16,-9 5 1-16,-6-10-1 16,0 5 0-16,0 5-1 15,0 1 4-15,-21 4 1 0,-12 11 0 16,-12 9-10-1,-6 6-38-15,-22 14-46 0,22-11-142 16,12-9-849-16</inkml:trace>
  <inkml:trace contextRef="#ctx0" brushRef="#br0" timeOffset="-164386.46">8196 11544 1365 0,'0'0'1919'0,"0"0"-1810"16,0 0-66-16,0 0-2 15,0 0 3-15,0 0-11 16,0 0-4-16,0 0 0 16,0 0-2-16,9 0-15 15,18 0 3-15,12 4 9 16,12-2-7-16,16 2-7 0,17-2-2 15,25-2 3 1,24 0-2-16,-4 0 1 0,-5 0-4 16,0 0-2-16,-31 0 0 15,-2-12-4-15,-16 5 1 16,-32-2-1-16,-7 5 0 16,-30 4-4-16,-6 0-9 15,0-2-10-15,-6-2-37 16,-9-2-99-16</inkml:trace>
  <inkml:trace contextRef="#ctx0" brushRef="#br0" timeOffset="-72253.8">7224 13606 1379 0,'0'0'1730'0,"0"0"-1657"15,0 2-40-15,0 1 133 16,0 0-75-16,0-3-44 15,6 0-28-15,15 0-7 16,15 0 8-16,12 0-6 0,1 0-5 16,14 0-1-16,6 0-8 15,4 0 0-15,-16 0 0 16,1 0-14-16,-10 0-10 16,-18 0-7-16,3 0-18 15,-21 0-13-15,3 0-70 16,-15 0-204-16</inkml:trace>
  <inkml:trace contextRef="#ctx0" brushRef="#br0" timeOffset="-71881.16">7625 13433 1861 0,'0'0'1591'0,"0"0"-1519"16,0 0-72-16,0 0 0 15,0 0 5-15,9 0 0 16,9 2-2-16,9 14-3 16,-2-2 4-16,8 7 2 15,0-8-3-15,0 6 0 16,-9-5-2-16,10 1 2 15,-13-7-3-15,-12 1 1 16,6 0 3-16,-9-3 4 16,-6 0 7-16,0 0 3 15,0 9 10-15,0-1-9 0,-21 12-9 16,-6 0-4-16,-4 7-4 16,-5 1-2-16,-18 8-15 15,15-11-61-15,14-6-284 16</inkml:trace>
  <inkml:trace contextRef="#ctx0" brushRef="#br0" timeOffset="-65290.2">9385 13770 3115 0,'0'0'228'0,"0"0"-186"15,0 0-22-15,0 0 15 16,0 0 2-16,0 0-13 15,0 0-10-15,0 0-2 16,9 1 4-16,18 4 12 16,3-3 1-16,27 1-8 15,10 0-1-15,17-3-6 16,25 0 4-16,9 0-3 16,5 0-2-16,1 0-2 15,0 0 0-15,-9 0-5 16,-25 0 0-16,-11-6-6 15,-28 4 1-15,-21-3-1 0,-6 5 1 16,-21 0-1-16,-3 0 0 16,0 0-1-16,0 0-11 15,-27-7-44-15,6-6-98 16,0 5-975-16</inkml:trace>
  <inkml:trace contextRef="#ctx0" brushRef="#br0" timeOffset="-62289.22">9499 13770 2443 0,'0'0'355'0,"-15"0"-274"16,12 0-16-16,-3 0 89 15,0 0-26-15,-12 0-66 16,9 0-22-16,3 0 7 15,-15-6-6-15,9-4-7 16,-6 1-12-16,-9-3-1 16,-1-2 4-16,1 0-3 15,0-4-9-15,6 3-2 16,-6-5-1-16,0 2-1 16,8 1 3-16,-2-3 1 15,9 2-1-15,0-6 5 16,-3 1 0-16,9-3 2 0,0-3-10 15,0-3-9-15,-3-6-1 16,6 3 1-16,3-2-1 16,-9 3 1-16,9 5 0 15,0-1 0-15,0 1-6 16,21-1 1-16,-3 2-6 16,9 1 3-16,6 0 2 15,-2 8-1-15,17-2 7 16,3 3 0-16,7 3 1 15,14-3-1-15,6 8 0 16,1-6 3-16,5 8-3 16,-5 6 4-16,-1-2-4 15,-2 4 0-15,-4 0 5 0,7 0-5 16,-4 0 2 0,13 0-1-16,-4 0 4 0,7 0-3 15,-7 0 3-15,1 0-1 16,-10 4-3-16,7 0 1 15,-19 8-1-15,-2 4 1 16,-4 0 1-16,-15 5 4 16,6 5-3-16,-14-1-1 15,-1-3 2-15,-6 5-2 16,-9-1 3-16,9 4-2 16,-9 1-4-16,3 1 5 15,-11 1-1-15,11-1-2 16,-9 1 1-16,-3-1-2 15,-9 0 2-15,0 0 1 0,0 0-1 16,0 0 0-16,-9 3 0 16,-9 1-3-16,0-1 1 15,-7-2 2-15,10-1-2 16,-6 0-1-16,-6-6 0 16,0 3 5-16,6-5-5 15,-6-4 3-15,-16 1-1 16,7 2-2-16,-9-3 2 15,-13 0 1-15,-11-8-3 16,0 0 1-16,-1-12 1 16,-14 0-1-16,5-6-1 15,-14-18 0-15,17-7-23 16,-8-14-32-16,23 11-48 0,19-2-496 0</inkml:trace>
  <inkml:trace contextRef="#ctx0" brushRef="#br0" timeOffset="-40238.35">9623 15390 2992 0,'0'0'383'15,"0"0"-306"-15,0 0-59 16,0 0-7-16,0 0 8 16,0 0 2-16,0 0-15 15,0 0-5-15,0 0 2 16,0 0 9-16,0 0 3 16,0 0 6-16,0 0 6 15,0 0 1-15,-6 0-12 16,0 0-10-16,-6 0-2 15,-3 0-2-15,3 0-2 16,-6 0 1-16,-3 0-1 0,-1 6 4 16,-5 0-2-16,12-3 1 15,-12 3 0-15,6 0-1 16,-6-4-2-16,-6 2 1 16,11 2-1-16,-17 2 1 15,0 1-1-15,-9 0 1 16,5-1-1-16,4-2 3 15,-9 3-3-15,12-3 3 16,-7-6-3-16,7 6 2 16,-3-4-2-16,0 2-1 15,-7-4 1-15,-2 6 0 16,-3-4 0-16,-7 7 0 16,1-6 0-16,-9 5 0 0,-4 3 0 15,16-6 0-15,-3 4 0 16,2-9 3-16,4 6 0 15,6-4 0-15,-7 2-2 16,1-2 1-16,3 2-1 16,3-2-1-16,-1 0 1 15,1-2-1-15,6 4 0 16,-6-2 0-16,-1 2-1 16,-5 2 1-16,3-4-1 15,11 4 1-15,-2-4 0 16,6-2 0-16,9 5 1 15,-3-5 1-15,15 0-1 16,-10 0 1-16,16 0-2 0,-3 0 0 16,3 0 0-16,6 0 0 15,0 0 1-15,0 0 4 16,0 0 1-16,0 0 5 16,0 0 0-16,-6 0-5 15,6 0-1-15,-6-9-3 16,0-3-2-16,-3-6 0 15,6-3 6-15,-3-8 1 16,6 0 0-16,-6-12-1 16,-6-3-2-16,6 1 0 15,6-7 0-15,0 2-2 16,0 0 1-16,0-3 1 16,0 2-4-16,0-4 0 0,0-3 1 15,0-2-1-15,0-5 2 16,18 5 0-1,-12 3-1-15,0 8-1 16,-3 12 0-16,12 9 0 0,-9 8 0 16,-6 4-1-16,0 2 1 15,6 3 1-15,-6 1-1 16,0 2 2-16,0 2 0 16,0 4 2-16,0 0-4 15,0 0 2-15,0 0 1 16,0-2-1-16,0 2 1 15,0 0-3-15,0-3 0 16,6 3 0-16,-6-6 2 0,0 1-1 16,9-6 1-1,-3 4-1-15,-6 0-1 0,0 5 0 16,0-4 2-16,0 2-2 16,7 2 0-16,-7-1 0 15,3 3 0-15,-3-3 0 16,12 1-2-16,-12-2 2 15,6 2 0-15,0-2 0 16,0 2 2-16,-3-2-2 16,-3-2 0-16,18 2 0 15,-9-2 0-15,6 0 0 16,12-4-1-16,-9-1 1 0,12 0 0 16,13-2 0-1,-4-1 0-15,3 1 0 0,13-4 0 16,5 6 0-16,0-5 0 15,10 5 0-15,-7 2 0 16,9 1-2-16,-5 5 2 16,-10 0 0-16,1 0 0 15,2 3 0-15,-3 0-1 16,10-5 1-16,-7 1 0 16,15-1 0-16,1-5 0 15,5 2-2-15,-14-1-1 16,2 6-3-16,-14 0 1 15,-7 0 3-15,-9 0 1 16,0 3-1-16,-15-3 2 16,4 3 0-16,-1-3 0 0,3 1 1 15,-9-4-1-15,0 3 0 16,-9 0 0-16,3 3 0 16,-3 0 0-16,-12 0 1 15,10 0-1-15,-1-3 0 16,6 3 1-16,-6-3-1 15,12 0 2-15,6 3-2 16,-6-3 0-16,0 1 0 16,3 2 0-16,1-5 0 15,-4 5 0-15,0-1 1 16,6-3-1-16,6-2 0 16,-9 4 0-16,10-5 1 15,-7 1-1-15,0-2 0 16,0 3 0-16,-9-2 1 15,-3 5-1-15,-12 2 0 0,12 0 1 16,-15 0 2-16,0 0 0 16,0 0-1-16,0 0-2 15,0 0 0-15,0 0-4 16,0 0 1-16,6 6 3 16,3 10 0-16,-6 9 0 15,13 4 0-15,-16 9 2 16,6 9-2-16,-6 6 3 15,0 11-1-15,0 5-2 16,0 5 0-16,0 5 1 16,0 0 1-16,-6-4-2 0,-1 0 3 15,7-8-1 1,-9-9 1-16,6-8-3 0,3-10 1 16,0-5 2-16,-9-11-3 15,9-4 2-15,-6-11-1 16,6 1 1-16,0-8-2 15,0-2 3-15,0 4-1 16,0-4 1-16,0 0 4 16,0 0-2-16,0 0 0 15,0 0 0-15,-6 0-2 16,6 0 0-16,-9 0-3 16,-9 6 0-16,6 2 1 15,-6-2-1-15,-3 5 0 16,0 0 0-16,3 0 0 0,6-3 0 15,-13 4 0 1,16-4 0-16,-3 1 0 0,-9 0 0 16,9-4 1-16,-6 1 1 15,-9-2-2-15,-6-2 2 16,-7 2-2-16,-2-2 0 16,0-2-1-16,-6 0-1 15,11 0-3-15,-11 0-14 16,12 0-34-16,9 0-260 0</inkml:trace>
  <inkml:trace contextRef="#ctx0" brushRef="#br0" timeOffset="-37952.83">12798 15323 2486 0,'0'0'520'0,"0"0"-420"16,0 0-66-16,0 0 67 16,0 0-7-16,0 0-38 15,0 0-33-15,0 0 0 16,0 0 15-16,0 0-2 0,0 3-6 16,0-3-5-1,0 0-5-15,0 3-2 16,0-3-4-16,0 0 0 0,0 3-1 15,0-3-1 1,12 3 1-16,3-3-4 0,-3 2 1 16,10 2 0-16,2-2-2 15,9 5-1-15,6-1-3 16,-3-4 1-16,19 2 0 16,-10 2-1-16,15-6 0 15,-11 0-4-15,5 2 2 16,0-2-1-16,-11 0 2 15,11 0-1-15,-9 3 0 16,0-3-1-16,1 0-1 16,-1 0 4-16,0 0 2 0,0 0-1 15,10 0-1-15,-10 0-2 16,0 0-1-16,1 0 1 16,-1-3-1-16,-9 1-1 15,12 2 0-15,-14-4 3 16,-1 4-3-16,3-2 1 15,-6 2 0-15,3-4 0 16,4 4 2-16,-4 0-1 16,-3-2 0-16,3 2 2 15,0 0-2-15,1 0 1 16,-1 0 0-16,-3 0-3 16,-3 0 3-16,6 0 0 15,-8 0 1-15,8 0 1 16,-6-4 0-16,6 2-2 15,-9-2 1-15,3 4 0 16,7-3 0-16,-10 3-1 0,9 0-1 16,0-2 3-16,0-2-1 15,4-1-2-15,2-1 0 16,6 3 1-16,3-5-2 16,-11 2 1-16,8 0 0 15,-3 0 0-15,0 4 0 16,1-3 0-16,-7-1 0 15,9 5 2-15,3-9 2 16,-5 5-2-16,11-5 1 16,-9 4-1-16,0-2-1 15,-5 2 3-15,-7 0-2 16,-6 0-2-16,-15 6 1 0,-3-2 0 16,0 0 2-16,-3 2 0 15,-6 0-2-15,0 0-1 16,0 0-2-16,0 0 1 15,0 0-1-15,0 0-6 16,0 0-11-16,0-6-15 16,-15-5-22-16,0 0-189 0</inkml:trace>
  <inkml:trace contextRef="#ctx0" brushRef="#br0" timeOffset="-26023.14">22490 16698 3244 0,'-4'0'185'0,"4"0"-154"15,0 0-26-15,0 0 7 16,0-6 14-16,4 2-13 16,20 0-9-16,-6-2-3 15,6 4-1-15,3 2 11 16,-6 0-2-16,6 0 6 16,-2 0 8-16,2-4-1 15,6 4-2-15,6 0-3 16,6-2-6-16,7-2 17 15,11 1-3-15,16 3-16 16,-1 0-6-16,3 0-1 16,7 0 2-16,3 0-2 15,-1 0 0-15,1 0-2 16,-1 0 0-16,19 0 0 0,-10 0 1 16,16 0 5-16,-6 0-1 15,-1 0-1-15,7 0 4 16,-21 0-5-16,-4 0 0 15,1 0-1-15,-4 0-2 16,-8 0 4-16,-4 0-3 16,10 0 2-16,-4 3-3 15,10-3 5-15,-1 0 2 16,4 0 0-16,-1 0 4 16,-5 4-5-16,-4 2-3 15,-14-4 0-15,2 2 0 16,-11 2-3-16,2-2 0 15,3 0 0-15,-2-2 5 0,8 2-5 16,1-2 2-16,5-2 1 16,-8 0 4-16,-1 0-5 15,7 0 1-15,-13 0 0 16,3 0 0-16,-8 0-1 16,2 0 1-16,-3 0-2 15,4 0-1-15,2 0 4 16,3 0-2-16,13 0-2 15,-10-2 5-15,10-2-1 16,-7 2-2-16,1-2 1 16,-4 1 0-16,-2-2 3 15,-7 3 0-15,6-4 0 16,1 6 1-16,-1-6-2 0,-9-1 0 16,4 7 1-16,-13-7-2 15,6 1 0 1,-8-1-1-16,-7 3 2 0,-6 2-1 15,3-1 1 1,7 3-2-16,-10-3 0 0,6 3-1 16,6 0 1-16,1-2-1 15,-10-2 1-15,6 2 0 16,-3-5 0-16,-15 4-1 16,4 1 0-16,-1-1 3 15,-12 0-5-15,9 1 2 16,-15 2-1-16,12-4 3 15,0 4-3-15,-6 0 0 16,10-2 3-16,-16 2-3 0,12-4-1 16,-15 4 2-16,3 0-1 15,-3 0-1-15,-6-3 0 16,0 3-2-16,0-6-14 16,-45-12-24-16,5 1-46 15,1-6-1136-15</inkml:trace>
  <inkml:trace contextRef="#ctx0" brushRef="#br0" timeOffset="-13019.8">18771 17222 1417 0,'0'0'1991'16,"0"0"-1898"-16,0 0-60 16,0 0-15-16,21 0 21 15,19 0-4-15,5-2-6 16,18-2-12-16,13 4-4 15,14 0 2-15,19 0-7 16,2 0-4-16,13 0-4 16,-9 0 2-16,3-2-2 15,-22-7-1-15,-20 3-12 16,-16 0-14-16,-18 0-8 16,-27 4-24-16,-15-4-26 0,-15-6-162 15,-18 4-2341-15</inkml:trace>
  <inkml:trace contextRef="#ctx0" brushRef="#br0" timeOffset="-12479.56">19103 16962 2691 0,'0'0'515'16,"0"0"-416"-16,-12 0-69 16,-6 2 21-16,-6 10-3 15,0 7-15-15,-7-3-16 16,-11 8-16-16,12-4 7 16,-9-1 6-16,0 1 4 0,11-6 2 15,10-1 2 1,6-6-10-16,-3-1-3 0,15 1-9 15,-6-1 5-15,6 0-3 16,-6-6 2 0,6 0 3-16,0 0 4 0,0 0 3 15,0 0 5-15,6 0-7 16,6 1 6-16,3 4-1 16,0 1-9-16,10 8 2 15,8-6-3-15,-9 10-2 16,21-1-2-16,3 4-2 15,28-1-1-15,-4-5-46 16,-20-6-172-16</inkml:trace>
  <inkml:trace contextRef="#ctx0" brushRef="#br0" timeOffset="-11143.74">12098 17845 3294 0,'-9'25'153'0,"3"9"-143"16,-6 17-10-16,3-2 0 15,9 12 14-15,0 3-6 16,0-4-5-16,0-2-3 16,0-5 0-16,15-10-29 15,-9-11-103-15,9-17-489 0</inkml:trace>
  <inkml:trace contextRef="#ctx0" brushRef="#br0" timeOffset="-10839.54">12077 17823 3376 0,'0'0'155'15,"0"0"-132"-15,6 14-22 16,15 19-1-16,12 7 24 15,3 13 0-15,1 12-12 16,5-2-7-16,3-4-1 16,-15-8-3-16,4-9 1 15,-13-11-2-15,-9-20 0 16,-3-5-1-16,-3-6 1 16,0-6 19-16,-6-26-1 15,3-13-13-15,9-7-5 0,-6-13-10 16,-6 2-14-16,6 4-21 15,-6 9-8-15,6 14-24 16,-6 23-195-16</inkml:trace>
  <inkml:trace contextRef="#ctx0" brushRef="#br0" timeOffset="-10541.66">12623 18077 3241 0,'-6'3'397'16,"6"2"-362"-16,-6 7-35 0,6 7 0 15,0 3 9 1,0 8 2-16,6 3-8 0,6-7-3 16,15-6 1-16,-9-8-1 15,16-9 5-15,-7-3-5 16,-12 0-3-16,12-21 1 15,-12-13 2-15,-9-9-10 16,-6 2-3-16,0-5-11 16,-6 8 11-16,-18 11 3 15,-3 10-17-15,-6 11-12 16,-16 6-34-16,19 0-101 16,3 6-433-16</inkml:trace>
  <inkml:trace contextRef="#ctx0" brushRef="#br0" timeOffset="-10257.07">12928 17890 3370 0,'0'0'273'0,"0"0"-241"0,9 0-19 16,9-13 0-1,18 6 7-15,7-2-7 0,5-1-5 16,0 2-8-16,-6 8-5 16,1 0-15-16,-16 0-22 15,-12 0-56-15,3 0-107 16,-12 0-846-16</inkml:trace>
  <inkml:trace contextRef="#ctx0" brushRef="#br0" timeOffset="-10089.84">13124 17861 2918 0,'0'9'486'0,"0"9"-440"16,0 4-19-16,0 13 46 15,0 9-7-15,0 6-31 16,12-4-20-16,-6 4-8 0,3-3-7 15,-3 4-2 1,-6-10-45-16,0-15-109 0</inkml:trace>
  <inkml:trace contextRef="#ctx0" brushRef="#br0" timeOffset="-9218.75">14244 17939 3281 0,'0'-2'195'16,"0"-1"-134"-16,0 3-14 15,0 0 0-15,0 0-17 16,0 0-17-16,18 22 0 15,0 11 10-15,3 6-9 0,6 7 0 16,-8 3-8-16,5-2 4 16,0-2-6-16,-6-19-4 15,-6-5 0-15,9-9 0 16,-9-12 0-16,0 0 0 16,3-25 2-16,3-16-2 15,-5-17-11-15,8-12-17 16,-12 2-15-16,-9-1-17 15,0 8-9-15,0 16-15 16,0 18-164-16</inkml:trace>
  <inkml:trace contextRef="#ctx0" brushRef="#br0" timeOffset="-8866.4">14878 18022 3421 0,'-15'-6'197'0,"-6"2"-157"15,8 4-29-15,-14 0-1 16,9 4 0-16,-9 19-3 16,9 9-7-16,-3 3-3 15,-3 1-3-15,9-4-3 16,5-5-11-16,7-11-5 15,3-12-24-15,0-4-25 16,28 0 46-16,2-26 18 0,3-7 4 16,6 3-4-16,-6 10 9 15,-14 5 1-15,2 9 11 16,-12 6 10-16,0 0-3 16,0 25 2-16,-3-3-11 15,-6 2-9-15,6-4-3 16,6-13-36-16,0-7-175 15,3 0-2028-15</inkml:trace>
  <inkml:trace contextRef="#ctx0" brushRef="#br0" timeOffset="-8304.91">15056 17930 3383 0,'0'0'174'16,"0"4"-148"-16,21 18-17 16,6 8 10-16,-12-4 2 15,12 10-11-15,-6-4-5 16,-11-3-5-16,2-6 2 16,-12 1-2-16,0-16 0 15,0 2 0-15,0-10 3 0,-15 0 5 16,2-12-4-16,-2-18 0 15,15-11-4-15,0-5-5 16,0-4-8-16,28-2-13 16,-1 11-2-16,-3 10-28 15,15 24-46-15,-12 7-194 16,0 0-314-16</inkml:trace>
  <inkml:trace contextRef="#ctx0" brushRef="#br0" timeOffset="-8117.6">15370 17995 271 0,'0'0'2808'16,"0"0"-2540"-16,0 0-159 16,0 3-37-16,6 3-13 0,-6 6-13 15,6 0-19 1,0 5-9-16,3 0-11 0,3 1 2 16,-6-1-7-16,-3-5-2 15,6 2-20-15,-9-14-30 16,6 0-44-16,3-11-217 15,-6-12-485-15</inkml:trace>
  <inkml:trace contextRef="#ctx0" brushRef="#br0" timeOffset="-7997">15415 17737 3255 0,'0'0'142'16,"0"15"-142"-16,0 3-99 15,0 3-179-15</inkml:trace>
  <inkml:trace contextRef="#ctx0" brushRef="#br0" timeOffset="-7672.33">15656 17963 3449 0,'-15'6'251'16,"-3"0"-226"-16,6 5-15 15,-9 4 3-15,9 8-5 16,3-2-3-16,6 5-5 16,3-8-3-16,0-6-7 15,0-4-16-15,3-8-6 0,18 0 10 16,6-18 10-16,-3-8-3 16,3 0 5-16,-8 3 10 15,-4 8 8-15,-3 15 6 16,0 0 2-16,3 11 0 15,-6 16 3-15,15 5-5 16,-12 0-9-16,0-6-3 16,9-11-2-16,-9-11-15 15,22-20-3-15,-16-19-36 16,9-8-176-16</inkml:trace>
  <inkml:trace contextRef="#ctx0" brushRef="#br0" timeOffset="-7111.83">15982 17473 3471 0,'-9'0'160'0,"3"27"-125"15,6 18-12-15,0 19 10 16,0 6 2-16,0 11-12 16,0 4-12-16,6-2-3 15,3-7-3-15,-6-9-2 16,6-15-3-16,-9-19 0 15,6 0 0-15,-6-27-4 16,0 0 0-16,0-6 0 16,0 0 0-16,0 0 1 15,7 0 0-15,-7-5-3 16,0-2 4-16,0 7 2 0,6-7 0 16,-6-5 0-16,3 4 0 15,-3 2 0-15,18-6 0 16,-12 0 0-16,-6 3-5 15,6-2-9-15,-3 5-1 16,-3 3 1-16,0 3 0 16,0 0 0-16,0 0 0 15,0 0 6-15,0 0 7 16,0 0 1-16,0 0 5 16,0 0 6-16,0-6 1 15,9 0 4-15,6-5-4 0,-3-7-12 16,12 4 4-1,3-6-4-15,3 8 0 0,1 3 0 16,-7 6 0-16,-3 3 0 16,-15 0-3-16,0 20 3 15,-6 10-1-15,0 1 1 16,-6 7 2-16,-21-5 3 16,-3 0 0-16,-4-5-1 15,1-4-4-15,6-18 0 16,3-6-9-16,9-18-33 15,15-22-89-15,0-5-877 0</inkml:trace>
  <inkml:trace contextRef="#ctx0" brushRef="#br0" timeOffset="-6907.13">16281 17632 1898 0,'0'0'1741'16,"0"0"-1670"-16,0 24-54 15,0 19 2-15,0 10 13 16,0 8-10-16,3 16-9 16,12-4-6-16,3 3-5 15,-3-12-2-15,-2-11-10 16,2-13-23-16,-9-21-29 16,0-19-74-16,-3 0-277 0</inkml:trace>
  <inkml:trace contextRef="#ctx0" brushRef="#br0" timeOffset="-6006.91">16450 17630 3178 0,'0'11'219'0,"0"4"-170"16,0 8-39-16,0 7 14 15,0 1 12-15,0 7-9 16,0 1 6-16,6 1 9 16,0-1-6-16,-3 4-3 15,-3-1-11-15,0-5-8 16,0-1-5-16,9-7-4 16,-9-6 2-16,9-6-2 15,-9-5-3-15,0-3 1 16,6-5 0-16,-6-4 0 15,0 0 0-15,0 0-1 16,0 0 2-16,0 0-1 0,0 0-3 16,0 0 3-16,0 0-1 15,0 0 1-15,0 0-1 16,0 0-1-16,0 0-1 16,0 0 0-16,0 0-1 15,0 0 1-15,0 0 0 16,0 0 4-16,0 0-4 15,0 0 1-15,0 0-1 16,0 0 0-16,0 0 0 16,0 0 2-16,0 0-2 15,0 0 0-15,0 0 0 16,0 0 0-16,0 0 0 16,0 0 0-16,0 0 0 0,0 0 0 15,0 0 0-15,0 0 0 16,6 0 3-16,-6 0-1 15,3 0 0-15,-3 0 1 16,16 0-3-16,-10 0 2 16,9-10-2-16,-3-5 0 15,9 4 1-15,-3-10-1 16,0-5 1-16,3 0-1 16,-9-6-1-16,0-3-5 15,-3 0 2-15,-9 0-2 16,0 9 2-16,0 5 2 15,-15 9 2-15,-3 12 2 16,-9 0-2-16,-3 12 7 16,-3 23-1-16,-4 12 4 15,22 8-3-15,-3 3-3 0,18-2 2 16,0-6-4-16,30-17-1 16,22-7 0-16,5-24-1 15,55-18 0-15,-22-29-29 16,-11-5-82-16</inkml:trace>
  <inkml:trace contextRef="#ctx0" brushRef="#br0" timeOffset="-5361.63">17407 18071 3180 0,'-12'0'483'16,"12"0"-418"-16,0 0-37 16,12 0-9-16,18 0 0 15,30 0-5-15,43 0 0 16,51 6-5-16,45 2-2 16,-12-2 1-16,-42 4-4 15,-48-5-4-15,-46-2-11 16,9 0-15-16,-8-3-30 15,-7 0-75-15,-27-6-308 0</inkml:trace>
  <inkml:trace contextRef="#ctx0" brushRef="#br0" timeOffset="-5106.28">18174 17851 3175 0,'0'0'400'16,"0"0"-345"-16,0 0-28 15,12 0-3-15,15 13 5 16,6 11 0-16,6 4-12 16,0 11-9-16,7-2-3 15,-1 1-2-15,-15 3-3 16,-9-3 0-16,-12 1-2 16,-9 2 1-16,0-9 1 15,-42 9 2-15,-9 3-2 16,-22 3 0-16,1-7-2 0,-4 1-23 15,10-15-46-15,24-8-180 16</inkml:trace>
  <inkml:trace contextRef="#ctx0" brushRef="#br0" timeOffset="-4720.43">19130 17855 2647 0,'0'-4'911'16,"0"4"-841"-16,0 0-45 15,0 19-8-15,0 15 10 16,0 25 6-16,3 11-3 16,12 9-10-16,1-2-14 15,-4-4-1-15,-6-9-5 16,6-17 0-16,-3-10-16 15,-9-13-16-15,0-24-36 16,0-6-67-16,0-23-573 0</inkml:trace>
  <inkml:trace contextRef="#ctx0" brushRef="#br0" timeOffset="-4422.7">19142 17928 3311 0,'0'0'290'0,"0"-6"-243"15,0 6-5-15,0 0-8 16,0 0-11-16,25 21-10 16,2 17-1-16,12 11 2 15,6 12 1-15,3 6-8 16,-2 2-3-16,-1-8-1 0,-6-8-2 16,-9-15 0-16,-2-12-1 15,-7-15-1-15,-3-11 1 16,-15-14 2-16,6-30-2 15,-9-20 0-15,0-13-2 16,0-11 0-16,0-2-4 16,0 7-9-16,0 10-6 15,0 21-12-15,0 19-61 16,0 19-196-16</inkml:trace>
  <inkml:trace contextRef="#ctx0" brushRef="#br0" timeOffset="-4129.13">19734 18144 562 0,'-6'4'3057'16,"-6"4"-2968"-16,3 6-66 15,6 12-2-15,3 7-1 16,0 6-6-16,3-5-11 15,24 1 0-15,0-8-3 16,0-7 0-16,-3-8-7 16,4-9 2-16,-13-3 1 15,9-9 4-15,-15-20 0 16,-9-6 0-16,0-6-9 0,0 3 1 16,-21 8 4-1,-12 8-4-15,-37 17-31 0,10 5-50 16,2 0-164-16</inkml:trace>
  <inkml:trace contextRef="#ctx0" brushRef="#br0" timeOffset="-2805.34">20476 18033 3331 0,'-6'0'343'0,"6"0"-297"0,0 0-24 15,0 12-9-15,0 14 9 16,6 15-2-16,3 5-10 16,10 3-7-16,-10-7-2 15,0-6-1-15,-3-7 0 16,3-11 0-16,-3-13-4 16,-3-5-1-16,-3 0-1 15,15-17 6-15,-3-18 0 16,9-7-5-16,-12-5-3 15,15 7 4-15,-6 13 4 16,-2 7 0-16,-13 14-1 0,6 6-1 16,-9 0-5-1,6 14 3-15,0 11 4 0,0 3 0 16,-3 3 0-16,9-5 0 16,-6-6 0-16,0-8-1 15,-6-9-9-15,3-3-9 16,3 0-3-16,18-9 15 15,-6-11-8-15,9-5-4 16,-12 6 2-16,10-2 9 16,-7 9 5-16,-12 12 3 15,6 0 2-15,-12 0 2 16,0 8 1-16,9 17 0 0,-9 1-2 16,0-12-2-16,6 6-1 15,-6-1 2-15,6-12-2 16,3 3-8-16,9-10-19 15,-3 0-15-15,9 0 9 16,0-11-12-16,4-16-20 16,-1-5-67-16,-3-1-58 15,-3-7-5-15,-9 1-47 16,-6 7 133-16,0 6 109 16,-6 9 338-16,0 7 30 15,-6 10-243-15,-12 0-55 16,-12 4-17-16,15 22-11 15,-6 6-12-15,9 4-10 0,3 4-10 16,9-7-4 0,0-1-1-16,0-4-5 0,27-9-2 15,-6-13-14-15,9-6-2 16,-3 0-1-16,6-21-4 16,-5-9-16-16,-13 2 12 15,0 3 19-15,-3 11 8 16,3 0 28-16,-15 14 3 15,6 0-3-15,-6 0-11 16,0 22 3-16,6 4-7 16,-3 5-6-16,9-9-5 15,-6-3-1-15,-6-7-1 16,6-11-13-16,-3-1-2 0,12-1 5 16,0-26-2-1,-3-5-9-15,0-7-5 0,4 11 10 16,-4 3 16-16,-6 18 4 15,-3 7 10-15,6 0-5 16,-9 0 0-16,15 7 4 16,-9 14-6-16,6-7-7 15,-6-2 0-15,0-6-9 16,9-6-3-16,-3 0-2 16,-3 0 3-16,15-18-4 15,-15 4 1-15,6-1 14 16,-5 9 0-16,-7 6 13 15,12 0 9-15,-15 12 12 16,6 9-14-16,0 5-1 16,-6-12-7-16,6 5-12 0,9-19-17 15,-3 0-34 1,-9-19-85-16</inkml:trace>
  <inkml:trace contextRef="#ctx0" brushRef="#br0" timeOffset="-2464.38">21744 18059 3349 0,'0'0'258'0,"0"15"-233"15,0 8-11-15,0 3 28 16,0 7-17-16,0 0-17 0,0-1-8 15,15-12 0-15,-3-2-2 16,0-3-14-16,6-15-10 16,3 0 7-16,-8 0 9 15,2-21 6-15,-3-5 1 16,-12-5-2-16,0-1-5 16,0 3 8-16,-12 6 2 15,-6 8 0-15,-13 7 0 16,13 8 0-16,-6 0 0 15,9 0-2-15,9 0-32 16,6 2-40-16,0 4-144 16,21-6-1099-16</inkml:trace>
  <inkml:trace contextRef="#ctx0" brushRef="#br0" timeOffset="-1717.43">21952 17896 3374 0,'0'0'282'15,"0"0"-253"-15,0 0-20 16,0 0-1-16,15 23 7 16,0 7-1-16,10 7-10 15,-16 1-2-15,6-3-1 16,-6 3-1-16,-9-6-1 16,0-5-1-16,0-1-2 15,-9-12 1-15,-6-2 3 16,6-12-2-16,3 0 2 0,6 0 0 15,0-26-6-15,0-8-12 16,15-5-2-16,12 4 2 16,-6 9 6-16,0 6 8 15,-9 14 4-15,-9 6 0 16,3 0 0-16,-6 6 10 16,9 20 0-16,-9-3 0 15,0 1-3-15,0-2-3 16,15-13-3-16,-3-3 0 15,0-6-1-15,16 0 0 16,5-22-5-16,0-14-9 16,-3 1 5-16,3-3 9 0,-11 12 1 15,-13 8 18-15,0 11 13 16,-3 7-5-16,-6 0-14 16,0 10-7-16,0 16-1 15,6 4-3-15,0-4 0 16,0-3-2-16,3-9-5 15,3-8-2-15,-3-6-8 16,15 0 6-16,-6-26-4 16,15-6-5-16,-11-3 1 15,-4 6 6-15,-6 9 8 16,3 8 3-16,-15 12 5 16,3 0 0-16,-3 19 1 15,0 23-1-15,0 14-1 16,0 13 1-16,0-2 0 15,0 17-3-15,-9 3-2 0,-12 0 2 16,-13 5-2 0,1-13 0-16,3-19-2 0,-3-15 2 15,0-30 7-15,15-15 15 16,-7-9-8-16,25-44-5 16,0-11-4-16,10-16-1 15,23-11-4-15,12 2-4 16,0-5-7-16,10 24-16 15,-1 10-13-15,3 16-46 16,-8 18-75-16,-16 12-505 0</inkml:trace>
  <inkml:trace contextRef="#ctx0" brushRef="#br0" timeOffset="-1569.47">22945 18123 3564 0,'0'0'192'0,"0"0"-190"16,0 0-2-16,-6 6-52 15,3-6-273-15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7T02:58:40.05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19357 3353 2970 0,'0'0'361'0,"0"0"-275"0,9 0-66 16,-3 0-7-16,6 0 9 15,6 0 7-15,-3-6-6 16,6 6-10-16,3-2-2 15,0 2-1-15,4 0 8 16,-1 0-11-16,12 0 5 16,-9 0 0-16,18 0 0 0,-2 2-8 15,-1 2 4 1,0 2-3-16,7-4-5 0,-1 2 8 16,0-4-8-1,7 0 3-15,-1 0 4 0,0 0-2 16,-11 0-5-16,2 0 0 15,-6 3 1-15,-3-2-1 16,-2 3 2-16,-4-2-1 16,-3 2-1-16,6-2 0 15,3-2 0-15,-5 6 0 16,8-2 1-16,0-1-1 16,3-3 0-16,7 0 1 15,-10 0-1-15,6 0 0 16,-6 0 0-16,1 0 1 15,-10 0-1-15,0 0 0 16,-6 2 1-16,-3 2 1 0,4-3-2 16,-7 4 0-16,15-4 6 15,-12-1 1-15,12 5-1 16,-15-5 1-16,13 1-1 16,2-1 0-16,-3 4-2 15,-12-1-2-15,6 0 0 16,-6 0 0-16,1-1-2 15,-7 2 3-15,0-4 0 16,0 0-1-16,-12 2-2 16,6-2 0-16,-9 0 4 15,0 0-4-15,-9 0-8 0,-15 0-35 16,0 0-185-16</inkml:trace>
  <inkml:trace contextRef="#ctx0" brushRef="#br0" timeOffset="1199.37">24457 3315 3307 0,'0'0'160'15,"0"0"-130"-15,0 0-10 16,0 0 16-16,21 0-6 0,4 0-7 15,14 0-9-15,12 0 3 16,3 0-3-16,10 0-4 16,8 0 4-16,1 0-4 15,11 0-1-15,7 0-3 16,11 0 9-16,4 0-2 16,6-6-1-16,5 3-1 15,-5-3-2-15,6 4-3 16,-10-2-1-16,-11 4 0 15,-6 0 1-15,-7 0-2 16,-14 0 0-16,-7-1 1 16,-3-4 1-16,-5 3-3 15,-10-1 5-15,0 3 2 0,-9 0-2 16,-8-3-2-16,-7 3 0 16,0 0 1-1,-9 0-1-15,-3 0 0 0,3 0-2 16,-6 0 0-16,0 0 0 15,6 0-1-15,-6 0-1 16,3 0 0-16,3 0 0 16,-6-2 1-16,0 2 0 15,0 0 1-15,-6 0 1 16,0 0 0-16,0 0-1 16,0 0 0-16,0 0-2 15,0 0-2-15,0 0 0 16,0 0-2-16,0 0-6 0,0 0-15 15,0 0-21-15,-18 0-44 16,-3 0-455-16</inkml:trace>
  <inkml:trace contextRef="#ctx0" brushRef="#br0" timeOffset="17948.1">4773 6588 2434 0,'0'0'890'16,"0"0"-827"-16,0 0-63 16,0 0 0-16,12 0 10 15,6 0 2-15,9 0-7 16,-3 0-5-16,16 0 14 16,-1-4 7-16,0 4-9 0,3 0 2 15,7 0-13 1,2-2 10-16,0 2-11 0,4 0-3 15,-4-4-14-15,9 4-24 16,-8-3-111-16,-13 3-227 0</inkml:trace>
  <inkml:trace contextRef="#ctx0" brushRef="#br0" timeOffset="18332.21">5256 6476 2952 0,'0'0'293'0,"0"0"-293"16,0 3-70-16,15 3 70 15,3 0 56-15,6-1-12 16,18 1-17-16,-8-3-11 16,-1 3-7-16,0 0-2 15,-9 0-3-15,-6-4-3 16,-3 4 3-16,-3-2-2 16,-12-4-1-16,0 6 4 15,0 0-5-15,-6 8 1 16,-15 7 0-16,-12 7 18 0,-3 4-19 15,3 9-2-15,-25 12-44 16,10-6-144-16,15-11-1135 0</inkml:trace>
  <inkml:trace contextRef="#ctx0" brushRef="#br0" timeOffset="31080.95">14772 6933 414 0,'0'0'2671'0,"-12"0"-2522"16,12 0-94-16,0 0 27 16,-3 0-6-16,3 0-29 15,0 0-22-15,0 0-10 16,-6 0 8-16,0 0 3 16,-9 0-8-16,3 0-9 15,-9 0-5-15,-7 0-2 16,-5 0 1-16,0 2 0 15,0 4 2-15,-6 0 0 16,-4 1 0-16,1-7-1 16,3 6 5-16,0-5-9 0,-7-1 5 15,1 0 1 1,0 0 0-16,-9 0-3 0,2 0-3 16,-2-5 0-16,0-7 1 15,-1 1 3-15,-2-4-4 16,-3-3 0-16,2 4 0 15,1-4 1-15,2 0 1 16,1-2-2-16,6 3 0 16,15-3 4-16,-1-5 0 15,10 5 5-15,3-2-2 16,0-5-4-16,18-3-3 16,-12 2 2-16,9 1 0 0,6-3-2 15,0 2-2 1,0-5 2-16,0 1 0 0,0-7 3 15,21 2-3-15,-3-4 0 16,9-1 1-16,-3 1-1 16,-2 0 0-16,2 3 0 15,3 6 4-15,-6 1-4 16,9-2 0-16,-3 1 0 16,-2 8 0-16,5 1 0 15,-3 5 0-15,9-3 1 16,-3 8 0-16,4-2-1 15,-4 4 0-15,6 2 4 16,-9-1-3-16,18 4-1 16,-8 0 0-16,5 3 0 15,0 3 5-15,7 0-5 0,2 0 4 16,-6 0-4-16,6 0 0 16,-8 3 3-16,2 9-1 15,9 0-2-15,-5 0 0 16,5 2 0-16,-3 0 0 15,4 5 5-15,-4-1-5 16,6 2 1-16,-5 1-1 16,-4 2 0-16,-9 0 0 15,7 6 0-15,-10 1-3 16,-9-1 3-16,12 4 0 16,-9-1 0-16,-5 5 0 15,-7-1-1-15,6 1 1 16,-6 5 0-16,-9 1 0 15,3-5-1-15,-3 7 1 16,-9-8 0-16,-3 1 0 0,0-3 0 16,0 1 0-16,0-3 0 15,0-2 0-15,-9 0 0 16,-12 2 4-16,3-4-3 16,-9-2 1-16,-3-1 4 15,2-6 2-15,-5 1-5 16,3-4-1-16,-3-2 0 15,-9 0-1-15,5 0 2 16,-2-3-3-16,-3 3 2 16,6-3 1-16,-10-8-3 0,4 6 0 15,6-8 0 1,-3-2 0-16,-4 0 0 0,10 0 1 16,3 0-1-16,0 0 0 15,0 0 4-15,21 0-4 16,-12-6-3-16,8-3-3 15,-2 3-10-15,-3-11-22 16,0 2-80-16,6 1-1647 0</inkml:trace>
  <inkml:trace contextRef="#ctx0" brushRef="#br0" timeOffset="47281.3">10749 11045 2557 0,'0'0'781'0,"0"0"-736"16,0 0-37-16,0 0-8 16,0 0 21-16,15 0 0 15,-6 0-9-15,12 0-5 16,0 0 8-16,6 0 7 15,-5 0-5-15,20 0 0 16,-9-4 1-16,6 2-3 16,-3-2-1-16,7 2-4 0,-1-1-3 15,12 0 2-15,-2 0 9 16,14 3-5-16,3 0-10 16,10 0 1-16,-10 0-2 15,19 0 1-15,-10 0-3 16,-5 0 3-16,5 9 0 15,-8-3-2-15,-7-4-1 16,0 4 1-16,7 3-1 16,-4-4 5-16,-2 6-5 15,2-10 3-15,-9 5-3 16,7 3 0-16,-1-5 3 16,7 2-3-16,-7 0 0 15,3-4 4-15,4-2-1 16,-7 0-3-16,13 0 2 0,-13 0-1 15,3 0-1 1,-5 0 1-16,8 0-1 0,-2 0 0 16,2 0 1-16,-6 0-1 15,1 0 0 1,11 0 1-16,-8 0-1 0,-4 0 2 16,-3 0 3-16,1 2-3 15,-1-2 1-15,3 3 0 16,-2-3-3-16,5 3 0 15,-5-3 2-15,-7 0-1 16,0 4 3-16,-2-4 0 16,2 0-1-16,-9 0 0 15,0 0 2-15,1 0-4 0,-1 0 1 16,0 0 0 0,13 0 1-16,-4 0-1 0,-3 0 1 15,7 0 0-15,-7 0 2 16,6 0-5-16,-2 0 1 15,-10 0 1-15,0-4-2 16,-9 1 5-16,13 0-5 16,-10 1 1-16,0 0 3 15,0-2 3-15,-6 4-1 16,7 0-3-16,-10 0 2 16,12 0-1-16,-3 0-4 15,-8 0 1-15,-4 0 1 0,0 0 0 16,-3 0 1-1,-9 0 0-15,-6 0 3 0,0-2-1 16,-3 2-1-16,-6 0 1 16,0 0 0-16,0 0 1 15,0 0 0-15,0 0-3 16,0 0-1-16,0 0-2 16,0 0-1-16,0 0-12 15,0 0-23-15,0 0-91 16,0 0-916-16</inkml:trace>
  <inkml:trace contextRef="#ctx0" brushRef="#br0" timeOffset="58009.98">5461 7199 1270 0,'0'0'2121'16,"0"0"-2015"-16,0 0-81 15,0 0 7-15,0 0 9 16,0 0-16-16,0 0-17 16,0 0-5-16,12 0-3 15,12 0 3-15,6 0-2 16,7 0 4-16,2 0 2 16,3 0-3-16,16 0-1 15,-1 0 0-15,0 0 1 16,10 0-4-16,-10 0 2 15,6 0-2-15,1 0-1 16,-4 0 1-16,-3 0 0 16,-2 3-7-16,-7-3-2 0,-12 0-11 15,-3 0-15-15,-11 0-8 16,-10 0-9-16,-12 0-46 16,0 3-214-16,-6 3-1559 15</inkml:trace>
  <inkml:trace contextRef="#ctx0" brushRef="#br0" timeOffset="58382.06">6065 7079 3371 0,'0'0'122'0,"0"0"-103"16,0 0-16-16,15 0-2 16,9 0 11-16,9 0-6 15,6 2-6-15,-2 10 4 16,5 2-3-16,-9-2 0 16,3 7 0-16,-3-7-1 15,1 2 0-15,-7-3 0 16,-9-1 0-16,-6 4-1 15,-6-2 1-15,-6-4-5 16,0 10 2-16,-18 3 0 0,-24 7 3 16,-1 5 1-1,-8 1 3-15,-3 5-4 0,2 1-20 16,-5 7-21-16,12-9-59 16,12-11-280-16</inkml:trace>
  <inkml:trace contextRef="#ctx0" brushRef="#br0" timeOffset="67310.06">4613 12101 3322 0,'0'0'294'0,"0"0"-260"15,0 0-25-15,0 0 6 0,0 0 7 16,0 0-7 0,12 0-15-16,15 0 0 0,6 0 4 15,13 0 3-15,14 0-3 16,3 0-4-16,7 0 4 16,11 3-4-16,-2 0 2 15,2-3-2-15,1 2 0 16,-16-2-6-16,16 0-32 15,-22 0-55-15,-18 0-111 0</inkml:trace>
  <inkml:trace contextRef="#ctx0" brushRef="#br0" timeOffset="67614.77">5180 11879 3421 0,'0'0'185'0,"0"0"-151"16,0 0-34-16,0 0 4 15,19 5-4-15,5 11 0 16,9 0 0-16,0 8 4 16,9-3-4-16,-18-2 0 15,-5 6 1-15,-4-8-1 16,-9 1-1-16,-6 5-1 15,-6 0-3-15,-28 6 5 16,-11 9 7-16,-9 3-3 16,6 0-4-16,-13 3-16 15,4 7-38-15,15-9-60 0,17-11-545 16</inkml:trace>
  <inkml:trace contextRef="#ctx0" brushRef="#br0" timeOffset="68689.43">6919 12417 2299 0,'0'0'696'0,"0"0"-551"15,0 0-83-15,0 0 65 16,0 0-42-16,0 0-28 15,0 0-20-15,0 0-4 16,0 0 7-16,0 0-3 16,0 0-12-16,0 0-7 15,0 0 3-15,0 0-6 16,0 0-6-16,6 0-1 16,3 0 3-16,21 3-1 15,-3 3 5-15,31-3-4 16,5 2-1-16,9 1 1 15,19-2-3-15,9-2 0 0,-1 2-2 16,16-4-2 0,-13 0 4-16,10 0-6 0,-18 0-2 15,-10-6 2-15,-2 0-2 16,-25 0 1-16,-12 3-1 16,-14 0 1-16,-13 3-1 15,-9 0 2-15,0 0-2 16,-9 0 0-16,0 0-2 15,0 0-15-15,0 0-45 16,0 0-218-16</inkml:trace>
  <inkml:trace contextRef="#ctx0" brushRef="#br0" timeOffset="75031.92">14603 12450 2504 0,'-9'0'766'0,"3"0"-717"16,-3 0-44-16,0 0 11 15,-9 0 19-15,9 0-12 16,-3 0-12-16,-16 0-5 16,4 0 14-16,-9 0-8 15,0 0 5-15,-9 0-2 16,-1 0 9-16,4 0-6 15,-6 0-4-15,-9 0-3 16,11 0-2-16,-5 0 9 16,3-6-5-16,-1-9 2 15,1-3-1-15,0-2 0 16,0-10-4-16,-1 1-1 16,7-5-3-16,6 1 3 15,3-6-9-15,-3-1 6 0,5-4-1 16,1 3-5-16,9-8 1 15,0 2 1 1,-3-4-1-16,9 4-1 0,-3 2 0 16,9 0 0-16,6 7 1 15,0 0-1-15,0 3-4 16,12 0 4-16,15-3-5 16,0 2 5-16,9 2 0 15,7 1 0-15,-4 5-5 16,12-3 1-16,-3 5 4 15,13 4-1-15,-4-5 1 16,13 9 0-16,-16 4 0 0,21-1 0 16,-11 3 0-1,5 6 1-15,-2 0-1 0,5 6 1 16,-3 0-1-16,7 0 1 16,-13 0-1-16,-2 12 3 15,2 9-2-15,-3 2 1 16,-8 0 1-16,-7 10-3 15,0 1 3-15,-3 4-3 16,-8 7 0-16,-1 2 0 16,-9 2 0-16,6-2 0 15,-12 6 3-15,-6-1-1 16,3 1-2-16,-9-1 3 16,-6-1-2-16,0-4 1 15,-6-4-2-15,-9 1 5 0,-15 0 0 16,-9-9 4-1,-9 0 0-15,-13 0 2 0,1-5-2 16,-13-3-3-16,-5 1 0 16,0-10-3-16,2-1 0 15,-5-11 0-15,11-1-2 16,4 0 1-16,8-5 0 16,7 0-2-16,12 0 0 15,6-6-9-15,15-4-14 16,2-5-98-16</inkml:trace>
  <inkml:trace contextRef="#ctx0" brushRef="#br0" timeOffset="95031.77">10815 16676 3395 0,'-6'0'172'16,"6"0"-145"-16,-9 0-11 16,9-4 39-16,0 2-14 15,0-2-23-15,0 4-11 16,0 0 4-16,0 0 1 15,0 0-5-15,0 0-4 16,0 0 0-16,9 0-3 0,9 0 4 16,10 0-1-16,-4 0-1 15,15 0 1-15,6 0 1 16,6 0-2-16,4 4 0 16,8 2-2-16,-5 0 3 15,5 0 0-15,12-2-3 16,-8 0 0-16,-1-2 0 15,4-2 0-15,-13 0 0 16,9 0 0-16,-8 0 1 16,-7 0-1-16,3 0 1 15,-2 0 2-15,-13 0-3 16,-3 0 1-16,6 0 0 16,-8 0-1-16,5 0-2 15,-9 0 2-15,0 0 2 0,3 0-2 16,4 4 2-16,2-4-2 15,-9 0 0-15,9 0 0 16,-12 0 2-16,10 0 0 16,-4 0-2-16,3 0 0 15,-6 0 3-15,3 0-3 16,1 0 0-16,-1 0 1 16,-3 0-1-16,3 0 0 15,3 0 1-15,-2 0 0 16,2 0-1-16,-6 0 0 15,3 0 0-15,0-4 0 0,1 2 2 16,-10 2 0-16,9 0-2 16,0 0 1-16,6 0 0 15,-8-4-1-15,17 4 0 16,-6 0 0-16,6-3 0 16,4 2 0-16,-7-3 2 15,0 2-1-15,0-2-1 16,-8 2 5-16,14 2-5 15,-6 0 0-15,-5 0 0 16,-4 0 0-16,0 0 2 16,6 0-1-16,3-4-1 15,-8 2 0-15,5-2 2 16,0 1 2-16,0-4-2 16,4 1-2-16,-1-1 3 15,6 3-3-15,-2-1 5 0,-7 0-5 16,6 1 0-16,-15 2 0 15,4 2 5-15,5-4-3 16,-18 4 0-16,9-3 2 16,0 3 2-16,1 0-2 15,-4 0-2-15,3 0 0 16,0-3 4-16,3 3-4 16,-2-2 1-16,14 2 3 15,-15 0-3-15,0-3 1 16,19 0 2-16,-22 1-6 0,9-2 4 15,0-2 1 1,-6 3-5-16,-5 3 3 0,2-2 0 16,-6 2 1-16,3-4 0 15,0 4 0-15,0-2 0 16,-8-2-2-16,8 2 2 16,-9 2 0-16,3-4-1 15,-3 4 2-15,-3 0-1 16,-6 0-4-16,0 0 3 15,-3 0 0-15,-6 0 0 16,6 0 1-16,-6 0-1 16,0 0 1-16,0 0 1 15,0 0-2-15,0 0-3 16,0 0 0-16,0 0 0 16,0 0-11-16,6-8-24 15,3-1-26-15,-3-2-88 0</inkml:trace>
  <inkml:trace contextRef="#ctx0" brushRef="#br0" timeOffset="161724.91">15487 6163 3011 0,'0'0'338'0,"0"0"-231"16,0 0-62-16,0 0 30 15,0 0-24-15,0 0-10 16,6 0-21-16,6 0-7 16,10-9 1-16,17-14 1 15,18-10-7-15,22-11 1 16,11-2-4-16,13-8-2 15,2 2 1-15,-8 5-4 0,-3 12 0 16,-37 9-5-16,-15 14-20 16,-27 12-29-16,-15 0-68 15,0 0-582-15</inkml:trace>
  <inkml:trace contextRef="#ctx0" brushRef="#br0" timeOffset="162349.87">15472 5992 2910 0,'6'-5'266'0,"3"-4"-189"15,-3-3-1-15,0 5-7 16,-6 2-27-16,6 3-12 16,-2 2-11-16,-4 0 4 15,0 0 0-15,0 0 2 16,0 0 2-16,0 0-4 15,0 0-8-15,0 0-2 16,0 0-7-16,0 12-6 16,-4 11 4-16,-2 7 0 15,0 2 2-15,0 3 2 16,-9 3 1-16,9-3-1 16,0-6 0-16,-3-4-4 0,9-3 0 15,0-5-1 1,0-2 1-16,0-7-2 0,0 4-1 15,0-2-1-15,0-5 0 16,21 1 0-16,16-2 0 16,50 2-11-16,-2-5-28 15,-7-1-79-15</inkml:trace>
  <inkml:trace contextRef="#ctx0" brushRef="#br0" timeOffset="163819.87">15415 11837 2826 0,'0'0'424'15,"0"-3"-308"-15,0 0-58 16,0-2-2-16,3-4 9 16,21-3-25-16,-6-3-15 15,15 1-3-15,7-7-1 16,11 1-3-16,6-6-4 16,10-3-6-16,2-1-1 15,13 1-5-15,-16 0-2 16,9 6-4-16,-17 4-11 15,-7 3-16-15,3 0-38 16,-17 1-44-16,-10 4-326 0</inkml:trace>
  <inkml:trace contextRef="#ctx0" brushRef="#br0" timeOffset="164483.69">15545 11516 2970 0,'0'0'281'0,"0"0"-211"15,0 0-22-15,0 0 6 16,0 0-6-16,0 0-17 16,0 0-12-16,0 0-5 15,0 0 11-15,0 0 1 16,0 0-12-16,0 6-6 15,-9 9-3-15,0 8 2 16,-13 9 9-16,4 5 3 16,-9 8-6-16,9-4-4 15,3-3-2-15,-3-1-2 16,12-5 0-16,0-7-1 16,-3-3-1-16,3-10 0 15,6-3-1-15,0-4 2 0,0-5 1 16,0 0 5-16,0 0 3 15,15 0 3-15,15 0-4 16,9-14-2-16,13 2-9 16,8 0-1-16,30 10-20 15,-17 2-42-15,-16 0-148 0</inkml:trace>
  <inkml:trace contextRef="#ctx0" brushRef="#br0" timeOffset="174102.54">24681 15194 2898 0,'0'0'497'16,"0"0"-450"-16,3 0-36 16,24 0 3-16,12 0 24 15,12 0-18-15,16 0-12 16,-1 0-2-16,-2 0-1 15,2 3-1-15,-9 4-4 16,4-1-11-16,-19 0-15 16,6 0-29-16,-15-4-72 15,-2-2-191-15,-10 0-1135 0</inkml:trace>
  <inkml:trace contextRef="#ctx0" brushRef="#br0" timeOffset="174699.37">25176 15021 1857 0,'0'0'257'15,"0"0"-184"-15,0 0 431 16,0 0-100-16,0 0-274 16,0 0-59-16,0 4-10 15,0-4-8-15,0 2-11 16,0 2-8-16,6 2-1 16,0 5-5-16,-3 1 2 0,21 2-5 15,-15 6-9 1,12 2-5-16,6-2-2 0,-9 3-3 15,10 1-1-15,-4-3-3 16,-3 1 1-16,6-4-2 16,-18-4-1-16,6 5 0 15,0-7 0-15,-15-4 0 16,0 1-1-16,0 2-2 16,0-2 3-16,-15 6 4 15,-15 2 0-15,-18 7-4 16,-7-1 0-16,-8 1-9 15,0 2-14-15,-10 6-22 16,22-6-60-16,18-10-348 0</inkml:trace>
  <inkml:trace contextRef="#ctx0" brushRef="#br0" timeOffset="181066.15">31764 15536 842 0,'-9'0'1117'0,"6"0"-872"16,-3 0-183-16,-6 0-59 15,12 6 739-15,-9-3-521 16,9 1-155-16,0-4 18 15,0 0 3-15,0 0-34 16,0 0-21-16,0 0-6 16,0 0-5-16,0 0-4 15,0 0-1-15,0 0-1 0,0 0 0 16,0 0 4-16,0 0-3 16,0 0-1-16,0 0-5 15,15 0-3-15,9 0-1 16,0 0-4-16,25 2 5 15,-7 2-5-15,27-2 0 16,1 4-1-16,-1-2-1 16,13 0 1-16,-13 2 1 15,4-2-1-15,-7 2-1 16,-9-4 0-16,-14 2-6 16,-7-2-7-16,-15-2-9 15,-9 2-6-15,-6-2-8 16,-6 5-10-16,0-4-18 15,-33 4-80-15,3-4-136 16,-13 4-1476-16</inkml:trace>
  <inkml:trace contextRef="#ctx0" brushRef="#br0" timeOffset="181386.06">31770 15687 2034 0,'-6'1'209'16,"-3"9"-183"-16,6-4 750 16,-3-1-513-16,6-5-188 15,0 4-16-15,0-4 4 16,0 2-12-16,0-2-17 16,6 0-12-16,6 4-1 0,12 1 9 15,19 1-5 1,5-3-7-16,15 3-6 0,1-6-2 15,14 0-4-15,1 0-3 16,5 0-3-16,-8 0 2 16,-13 0-2-16,-3 0-7 15,-17 0-11-15,-19 0-1 16,-9 0-19-16,-15 0-10 16,0 0-49-16,0 0-274 0</inkml:trace>
  <inkml:trace contextRef="#ctx0" brushRef="#br0" timeOffset="193385.51">25740 17401 2074 0,'0'5'769'0,"0"1"-504"16,0-6-110 0,0 0-33-16,0 3-30 0,0-3-33 15,0 0-17-15,0 0-6 16,0 0-6-16,0 0-7 16,0 0-4-16,0-3-6 15,-9-8-6-15,9-4-2 16,-9 2-2-16,9-6-2 15,-18-7-1-15,12-3 2 16,3-4-2-16,-3 5 1 16,-9-14 2-16,15 6-3 15,-6 4 0-15,0 4 1 16,0 2-1-16,6 5 1 0,-6 3-1 16,6 4 0-1,0 2 1-15,0 4-1 0,0 4-1 16,0-2 1-1,0 3 0-15,0-3-2 0,0 4 1 16,0-3 1-16,0 0 0 16,0 4-3-16,0-4 1 15,6 5 2-15,-6-2-5 16,12-1 2-16,-6 0-1 16,15-3 2-16,-12 6 2 15,18-9-1-15,0 4 1 16,0 2-3-16,0 0-2 15,-2-3-4-15,2 0-2 16,0 3 6-16,-9-3 3 0,9 0 1 16,-9 0 1-16,0 0-2 15,10-8 2 1,-1 5-1-16,-9 3 1 0,9-2-3 16,0-1 3-16,-6 6-1 15,7-4 1-15,2 6 0 16,-6 1 0-16,3 0 0 15,-3-4 0-15,9 2 0 16,-5-2 0-16,5 2 0 16,6-2 0-16,-6 2 0 15,18-5 0-15,-8 5 0 16,14 2 12-16,0-9-12 16,4 7-2-16,-1-2-1 0,0 1 3 15,-2 1-4 1,-7-2 4-16,-9 4-1 0,1-2 1 15,-4-2 0-15,6 2 0 16,0-1 1-16,4 3-1 16,-1-5 0-16,6 0 0 15,4 4 0-15,2-4 0 16,-9 5 1-16,7 0 2 16,-7 0-3-16,6 0-1 15,-2 0 1-15,5 0 0 16,3 0 0-16,1-5-1 15,-1 3 1-15,13-2 0 16,-7-1 0-16,7 5 0 16,-13-6 0-16,3 2 0 15,-2 2 0-15,-1-2 0 0,3 3 0 16,7-6 0-16,-4 1 0 16,7 0 0-16,-4 4 3 15,10-4-2-15,-4-1 6 16,1 6 2-16,-1-3-1 15,-2 4-6-15,5 0 1 16,-6 0-2-16,4 0-1 16,5-2 1-16,1 2-1 15,9-4 4-15,5 2-4 16,1-2 0-16,-1 2-1 16,-2-5 1-16,-4 7 0 15,1-7 2-15,-6 2-2 16,-13-1 0-16,-3 4 1 15,-8-2-1-15,-1-1 1 16,7 2-1-16,-7 1 0 0,3-2 1 16,-8 4-1-16,8-2 2 15,-5 2 1-15,8 0 0 16,3 0 1-16,-8 0 0 16,2 0-4-16,-5 0 0 15,-1 0 0-15,-3 0 1 16,4 0-1-16,-7 0 0 15,3 0 2-15,-14 0 1 16,14 0 0-16,-6 0 3 16,-9 0-3-16,13 0-1 0,-4 0 0 15,9 0-2-15,-2 8 1 16,8 0 1-16,-2 3-2 16,-1 2 1-16,18 0 1 15,-11-1 0-15,2 2-1 16,1-6-1-16,-10 5 3 15,0-2-3-15,-8-2 0 16,5-1 0-16,-15-3 0 16,-5 0 4-16,-4-4 2 15,12 4 2-15,-6-5 1 16,1 0-2-16,-4 0-2 16,-9 0-1-16,3 0 0 15,-12 0 0-15,-8 0 1 0,-1 0 2 16,-12 0 0-1,0 0 1-15,0 0-2 16,0 0 0-16,0 0-3 0,0 0-3 16,0 0 2-16,6 0-1 15,-6 2-1-15,0 1 1 16,0 8-1-16,9 7-1 16,-9-1 1-16,0 10 0 15,0 5 3-15,0 6-1 16,0 0 1-16,0-3-1 15,0 4-1-15,0-7-1 16,0 3 0-16,0-3 1 16,0 1 2-16,-9-2-1 15,-6 5-1-15,5-4 0 16,-2-1 1-16,-9 2-2 0,6-9 2 16,3-2-1-16,0-1-1 15,0-4 0-15,0-4 0 16,-9-1-2-16,-6-2 2 15,-1-4 0-15,-2-6 0 16,-9 4 1-16,0-4-1 16,-6 0-1-16,5 0 1 15,-11 0-2-15,-3 0-1 16,2 0-1-16,-14 0 1 16,3-4 0-16,-1 4 1 15,-17-8-1-15,5 2-1 16,-14 0 2-16,-1-2-1 0,-8 1 1 15,5 4 2-15,12 0 0 16,-2 3 0-16,9 0 0 16,11 0 0-16,4 0-1 15,-1 0 0-15,-5 0 0 16,3 0-8-16,-13 0 7 16,1 0 2-16,-10 0-6 15,1 0 2-15,-7-1 4 16,1-3 0-16,-1-2 0 15,-2 0 0-15,2 3 0 16,6 1 0-16,-2-2 0 16,11 4 0-16,-8 0 1 15,15 0-1-15,-10 0 1 0,7 0-1 16,-1 0 0 0,4 0 0-16,-7 0-3 0,7 0 3 15,-4 0 0-15,4 0-3 16,-3 0 2-16,-4 0 1 15,10 0 0-15,-13 0 0 16,7 0-1-16,-10 0 1 16,7 0 0-16,-4 0 0 15,10 0 0-15,-3 0 0 16,2 0 0-16,10 0 0 16,-1 0-1-16,-2 0 1 15,3 0 0-15,2 0 0 16,-5 0 0-16,3 0 0 15,-4 0 0-15,-2 0 0 16,-4 0 0-16,4 0 1 0,0 0-1 16,2 0 0-16,4 0 0 15,3 0 0-15,-4 0 0 16,4 4 1-16,6-4-1 16,-1 5 2-16,-2-1 2 15,3-2-4-15,-4 2-2 16,7-2 2-16,-6-2 0 15,-4 4 0-15,-2-4 0 16,-3 1 0-16,-4 2 0 16,1 0 0-16,2-3 3 15,1 3-3-15,3 1 1 16,2-4 0-16,-8 2 2 0,9-2-3 16,-1 0 0-16,-8 0 0 15,-10 0 0 1,10 0 1-16,0 0-1 0,-16 0 0 15,22 0 0-15,-1 0 0 16,16 0 4-16,0 0-2 16,6 0-2-16,5 0 2 15,10 0-2-15,-3 0 0 16,0 0 3-16,9 0-3 16,6 0-1-16,3 0 1 15,-6 0 0-15,12 0 0 16,-4 0 1-16,7 0-1 15,0 0 0-15,-6 0 0 0,0 0 0 16,-6 0 1 0,3 0-1-16,3 0 0 0,-9 0 0 15,3 0 1-15,-3 0-1 16,12 0 0-16,-9 0 0 16,0 0 3-16,6 0-2 15,6 0 0-15,0 0 2 16,0 0-1-16,0 0-2 15,0 0 2-15,0 0 1 16,0 0-1-16,0 0 0 16,0 0 0-16,0 0-2 15,0 0-4-15,0 0-10 16,24 0-13-16,-6 0-32 16,9 0-185-16</inkml:trace>
  <inkml:trace contextRef="#ctx0" brushRef="#br0" timeOffset="201777.56">24590 17185 2583 0,'0'0'586'16,"-9"-4"-452"-16,9 2-36 16,0 2-3-16,0-6-23 15,0 3-27-15,9 0-17 16,3 1-4-16,0-3 4 16,3 4-3-16,7 1-12 15,11 0 1-15,9 0 0 16,6 0-2-16,10 0-3 0,11 0-2 15,-3 0-3-15,-2-5 0 16,5 5-1-16,-11 0-3 16,-1 0 0-16,-6 0-4 15,-12 0-5-15,-8 0-4 16,-16 0-9-16,-3 0-10 16,-12 0-20-16,0 0-29 15,-12 0-43-15,-3 0-274 0</inkml:trace>
  <inkml:trace contextRef="#ctx0" brushRef="#br0" timeOffset="202185.62">25100 16997 3163 0,'0'0'252'0,"0"0"-201"16,0 0-4-16,0 0 14 16,0 0-24-16,15 0-20 15,3 0-8-15,4 0 6 16,5 0 2-16,-3 0-3 16,3 0-6-16,0 12-1 15,-6-7-4-15,6 4-2 16,1 3 1-16,-7-4-2 15,-6 4 0-15,3 1 0 0,-9-1 0 16,0 2-1-16,-9-2 1 16,0 4 0-16,0 0-1 15,0 5 1-15,0-1 2 16,-24 0 7-16,-3 7-1 16,-12 2-1-16,-7-3-4 15,-8 4-3-15,12-2-4 16,-13 6-14-16,7-12-53 15,15-5-102-15</inkml:trace>
  <inkml:trace contextRef="#ctx0" brushRef="#br0" timeOffset="-207607.65">24647 16093 1506 0,'0'0'1857'0,"0"0"-1739"15,0 0-73-15,0 0 21 16,0 0-9-16,0 0-23 16,28 3-15-16,2-3 2 15,15 0 0-15,22 3-4 16,8-3-5-16,12 0-1 15,7 0-3-15,-9 0-3 16,2 0-5-16,-14 0 0 16,-22 0 0-16,-12 0-9 15,-6 2-11-15,-21 2-4 16,-6-2-11-16,3 2-21 0,-9-4-47 16,0 0-68-1,0 0-514-15</inkml:trace>
  <inkml:trace contextRef="#ctx0" brushRef="#br0" timeOffset="-207275.42">25133 15922 3338 0,'0'0'258'16,"0"0"-238"-16,0 0-14 15,0 0 9-15,25 0 0 16,5 11-2-16,0-5-3 0,12 4-5 16,-3 2 0-16,-2 0 0 15,-1 6-5 1,0-3 3-16,-3 2-3 0,-6 0 0 16,-15 3 0-16,-5-5-1 15,-7 3 1-15,0 6 0 16,0 1 16-16,-13 5-1 15,-20 8-4-15,-12 4-6 16,-9 0-5-16,-16 28-20 16,4-14-56-16,15-5-98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7T03:02:36.32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19580 3672 3060 0,'-15'0'239'0,"-3"0"-194"0,-6-9-40 15,9-4 7-15,-13 0 20 16,13-5 3-16,0 1-6 16,-3-9 3-16,3-6 27 15,-6-6-15-15,0-16-19 16,-6-6-3-16,12-13-11 16,-13-7 3-16,1-11 7 15,15-5-2-15,0-9 2 16,6-4-4-16,0-2-4 15,6-6-3-15,0-21-3 16,6-31-1-16,3 13-1 16,18 14-5-16,-6 22 2 15,7 22 2-15,5-9 0 16,9-11 2-16,12 11-6 0,4 9 4 16,5 19-4-16,0 10 0 15,13 16-4-15,-1 12 4 16,7 15-1-16,2 7 0 15,1 11 1-15,-1 8 0 16,-2 0 0-16,5 5 0 16,-14 25-1-16,-4 10 0 15,-8 13 0-15,-4 12 1 16,3 14 0-16,-8 11-2 16,-7 15 1-16,0 31 1 15,-12 31-2-15,-18 34-2 0,-9-14 1 16,-6-34-2-1,0-45-2-15,-21-29 3 0,-6 15 0 16,-15 13 1-16,-6 14 3 16,-10-3 0-16,-8-4 0 15,-4-8 2-15,-2-11 1 16,-9-6-1-16,-4-10 5 16,4-12-2-16,-13-6 1 15,3-9 1-15,-2-11-1 16,-1-6-2-16,-5-5 0 15,8-9 3-15,1-9-1 16,5-6 0-16,13-6-1 16,8 0-1-16,4-16-4 15,9-10 0-15,-1-10-6 16,-2 2-15-16,3-7-28 16,5 9-80-16,7 5-749 0</inkml:trace>
  <inkml:trace contextRef="#ctx0" brushRef="#br0" timeOffset="3801.77">4474 6316 3463 0,'-3'0'171'16,"3"0"-130"-16,0 0-31 15,0 0 2-15,0 0 3 16,0 0-15-16,12 0-1 16,9 0 1-16,19 0 2 15,11 0-2-15,6 0 0 16,7 0 3-16,17 0-3 16,4 0 0-16,5 1 0 15,1-1-1-15,-1 5-1 16,-5 1-23-16,-10-4-16 15,1 4-29-15,-4-6-28 16,-21 0-160-16,-11 0-992 0</inkml:trace>
  <inkml:trace contextRef="#ctx0" brushRef="#br0" timeOffset="4197.96">5162 5981 3336 0,'0'0'168'0,"0"0"-138"15,0 0-30-15,0 0 0 16,18 0 0-16,16 11 13 15,8 10 3-15,15 0 3 16,4 3 4-16,11-1-3 16,-6-2-14-16,7-4-2 15,-16 3-2-15,-12-5-2 16,-5 2 1-16,-19-4-1 16,-9-2 1-16,-12 5 0 15,0 4-1-15,-33 8 2 16,-16 13 9-16,-14 7-3 15,-6 10-8-15,-13-2-3 16,13-1-27-16,5 3-42 0,16-13-80 16,21-14-1731-16</inkml:trace>
  <inkml:trace contextRef="#ctx0" brushRef="#br0" timeOffset="6734.84">8518 6582 2970 0,'-12'0'283'0,"12"0"-254"16,-15 2-18-16,15-2 29 15,-6 0-1-15,-6 4-18 16,3-4-10-16,-3 0 20 16,0 2 23-16,-6-2-9 15,-9 0-25-15,-6 0 5 0,-1 0 1 16,-8 0-8-1,12 0-1-15,-12 0-11 0,-7-2 3 16,13-8 3-16,-3-1 5 16,0-4-9-1,2-2 1-15,1-10-5 0,-3 4-4 16,6-6 3-16,3-6 4 16,2-1-2-16,1-1 5 15,9-5-2-15,-12-7-4 16,15 3 1-16,-12-14-2 15,0 7-2-15,5-5 2 16,7 3-2-16,-6-2 1 16,9 8 5-16,-3-1-2 15,9 9 2-15,6-2 0 16,0-2-3-16,0 7-2 0,0-3-2 16,6 3 3-1,9-3-3-15,3 3 0 0,3 3 1 16,-3-3-1-16,4 3 0 15,2 3-2-15,3 3 2 16,-9 3-1-16,6-1 2 16,3 7-2-16,1 1 1 15,2 3 0-15,3 4 0 16,15-2 2-16,-6 4-2 16,7 4-3-16,8 3 3 15,-3 3-1-15,4 0 1 16,8 0 0-16,-2 7 0 15,2 7 3-15,-3 0-3 16,-2 5 0-16,-1-2 0 16,0 4 1-16,-11-1-2 0,2 1 1 15,-12 1 0-15,3 2-2 16,-5-1 1-16,-4 7-1 16,-3 5 0-16,-3 4 2 15,-9 3-4-15,10 2 1 16,-7 9 3-16,-9-2-2 15,0 0 2-15,-6 2 0 16,0 0 0-16,-6-1 0 16,0-1-1-16,0-2 0 15,0 4 1-15,-12-3 0 16,0-1 0-16,-12-2 0 16,2 4 1-16,-5-9-1 15,3 2 0-15,-9 1 0 0,0-7 3 16,0-3 0-16,-4-6 0 15,1 1 1-15,0-7 3 16,-3-5-2-16,-4-1-1 16,1-8-4-16,-6 2 0 15,3-5 5-15,2 0-4 16,13-3 3-16,-6-3-2 16,9 0 1-16,0 0-3 15,8 0 0-15,1 0 0 16,3 0-1-16,3 0 1 0,0 0 0 15,0 0 0 1,9 0 0-16,-3 0-3 0,0 0-2 16,6-3-4-1,-6 3-5-15,6 0-3 0,-9 0-4 16,9 0-23-16,-3 0-51 16,-6 0-283-16</inkml:trace>
  <inkml:trace contextRef="#ctx0" brushRef="#br0" timeOffset="16649.32">13082 7776 1140 0,'0'0'508'16,"0"0"-508"-16,0 0 0 0,0 0 40 15,0-4 186-15,0 1-154 16,0 2-35-16,0-4-34 16,0 5 178-16,0 0-24 15,0 0 26-15,0 0-6 16,0 0-24-16,0 0-3 15,0 0-7-15,0 0-11 16,0 0-51-16,0 0-20 16,0 0-6-16,0 0-20 15,0 0-5-15,0 0-4 16,0 0-12-16,0 0-4 16,0 0-4-16,0 0 0 15,0 0 1-15,0 0-3 0,0 0 0 16,0 0 1-16,0 0-1 15,0 0-1-15,0 0 3 16,0-1-6-16,0 1 0 16,9 0 1-16,0-5 2 15,-3 5-3 1,6 0 0-16,-6 0 0 0,12 0 0 16,3 0 0-16,1 0-1 15,2 0 1-15,0 0 0 16,12 0 0-16,-6 0 0 15,9 0 0-15,1 0 0 16,5 0-1-16,9-1 1 16,-2-4-2-16,5 3 1 15,15-2 1-15,-5 4 0 0,5 0 0 16,4 0 0-16,-4 0 0 16,1 0-1-16,-4 0 1 15,0 0-2-15,13 0 1 16,-13 0 1-16,10 0 0 15,-7 0 0-15,7 0 3 16,-10 0-3-16,4 0 0 16,-1 0 0-16,-3 0 0 15,-2 0 0-15,-1 0 0 16,-8 0 0-16,2 0 0 16,3 4-1-16,-2 3 1 15,2-7 0-15,3 1 0 16,-2-1-1-16,-1 0 1 0,13 0 0 15,-13 0 0 1,3 5 0-16,-8 1 0 0,5-2 0 16,-3 2 0-16,4 0 0 15,-7 0 0-15,13-2 0 16,-7-2 0-16,3-2 0 16,-2 0 1-16,-1 0-1 15,13 0-1-15,-13 0 1 16,3 0 0-16,-2 0 0 15,-1 0 1-15,1-6-1 16,-4 6 1-16,12-2-1 16,-5-2 0-16,2 4 0 15,4 0 1-15,2 0-1 0,1 0 1 16,-1 0 0 0,0 0-1-16,-2-2 4 0,-4-2 0 15,4-2-4-15,-22 2 4 16,-3-2 7-16,1 1 1 15,-16-3-4-15,0 2 1 16,-6-2-1-16,-9 4 0 16,-6 2-3-16,3-2-1 15,-9 4-4-15,1 0 4 16,-7 0-4-16,0 0 0 16,0 0-5-16,0 0 0 15,0-6-22-15,0 1-35 16,0-6-254-16</inkml:trace>
  <inkml:trace contextRef="#ctx0" brushRef="#br0" timeOffset="20512.16">5693 8282 3366 0,'-6'0'189'0,"-3"0"-146"16,9 0-32-16,-6 0 1 15,6 0 10-15,0 0-7 16,0 0-15-16,0 0-8 15,6 0-8-15,19 0 11 16,5 0 5-16,15-3 3 16,9 3-3-16,1 0 1 15,14 0-1-15,0 0 0 16,1 0 2-16,-1 0-2 16,-5 3-26-16,-16 8-15 15,0 1-18-15,-8-3-92 16,-13-3-394-16</inkml:trace>
  <inkml:trace contextRef="#ctx0" brushRef="#br0" timeOffset="20933.34">6276 8054 3164 0,'0'0'217'0,"0"2"-174"16,0-2-43-16,0 0 5 15,0 0 1-15,12 3-1 16,0 3 3-16,12-1 5 15,-3 6 12-15,7 0-6 16,2 4-8-16,3-2-2 16,-6 8-5-16,-6-1 1 15,3-1-4-15,-6 1 4 16,-2-6 1-16,-13 6-2 16,-3-5-1-16,0 2 0 15,0-1 0-15,-12 7 3 0,-19 6-3 16,-17 4-3-1,-3 1-15-15,-16 5-7 0,-2 16-35 16,3-13-92-16,17-10-291 16</inkml:trace>
  <inkml:trace contextRef="#ctx0" brushRef="#br0" timeOffset="22606.09">10670 8888 2936 0,'0'0'207'15,"0"0"-149"-15,0 0 49 16,0 0-18-16,0 0-38 16,0-4-12-16,0 4-7 15,0 0-6-15,0 0 9 16,0 0-10-16,0 0-3 0,0 0-4 16,0 0-8-1,0 0 9-15,0 0-2 0,0 0-5 16,0 0-6-16,0 0 1 15,0 0-7-15,0 0 1 16,9 0 3-16,10 0-4 16,8 0 0-16,3 0 8 15,9 0-5-15,22 0-2 16,-4 0 5-16,12 0 3 16,13 0 0-16,2 0-5 15,7 0 1-15,5 0 0 16,-2 0-1-16,-3 0-2 15,-7 0 0-15,1 0-2 16,-16 0 1-16,-9 0 3 16,-2 0-4-16,-4 0 0 0,-12 0 2 15,7 0 1 1,-10 0 0-16,6 0 0 0,-6 0 3 16,-3 0-6-16,-5 0 2 15,2 0-1-15,-9 0-1 16,-12 0 0-16,0 0-1 15,-6 0 3-15,-6 0-2 16,0 0 3-16,0 0-3 16,0 0-1-16,0 0 1 15,0 0-2-15,0 0-13 16,-6 0-23-16,-6 0-46 16,0 0-165-16</inkml:trace>
  <inkml:trace contextRef="#ctx0" brushRef="#br0" timeOffset="23447.09">13136 8811 3273 0,'0'0'167'15,"0"0"-122"-15,0 0-25 16,0 6-6-16,0 20 4 16,0 13 7-16,-6 10 1 15,0 9-1-15,0 10 5 16,-3-1-13-16,9 0-8 15,-3-8-4-15,3-7-5 0,-6-7-8 16,6-12-24-16,-9-13-41 16,-3-12-88-16,6-8-828 0</inkml:trace>
  <inkml:trace contextRef="#ctx0" brushRef="#br0" timeOffset="23851.52">13016 8832 3180 0,'-10'0'172'0,"-5"0"-126"16,6 3-34-16,-6 14 14 15,-3 1 10-15,-3 5-5 16,3 0-9-16,6-4-2 15,6-5 5-15,-3-2-1 16,3-6-13-16,6-3 3 16,0-3-2-16,0 0-2 15,0-3 8-15,21-15-5 16,-9-12-11-16,15 1-2 16,3 0-1-16,-6 5 1 15,4 4-3-15,-1 7 3 16,-6 2 0-16,3 11-3 15,-6 0 3-15,3 0-2 16,0 18 1-16,-3 8 1 0,10 14-1 16,-10-1-1-16,9 12-5 15,12 7-34-15,-6-11-60 16,-9-12-630-16</inkml:trace>
  <inkml:trace contextRef="#ctx0" brushRef="#br0" timeOffset="30718.73">7085 10863 3324 0,'0'0'276'0,"0"0"-228"15,0 0-32-15,9 0 1 16,-9 0 13-16,18 0-17 16,3 0-6-16,18 0-5 15,13 0-2-15,17 0 5 16,19 0-2-16,2 0-3 15,4 0 2-15,8 0-2 16,-26 0-7-16,2 0-7 16,-17 0-25-16,-19 0-28 15,-15 0-37-15,-12 0-223 0,-15 0-635 16</inkml:trace>
  <inkml:trace contextRef="#ctx0" brushRef="#br0" timeOffset="31087.66">7673 10579 3381 0,'0'0'190'16,"0"0"-175"-16,0 3-15 15,0 0-3-15,6 0 3 16,19 3 4-16,2 8 1 0,12 1 0 16,-3 3 0-16,6-1-1 15,-2 6-3-15,-7-4-1 16,-3 1 3-16,-3 1 0 16,-9-8 0-16,-9 6 0 15,-3-6 1-15,-6 8-3 16,0 5 1-16,-21 4 4 15,-12 8 3-15,-18 6-9 16,-1-6 1-16,1 6-1 16,0-5-17-16,-3 3-28 15,23-5-40-15,10-11-355 0</inkml:trace>
  <inkml:trace contextRef="#ctx0" brushRef="#br0" timeOffset="37435.55">10550 11212 2167 0,'0'-3'307'0,"0"-1"-145"16,-9 2 45-16,9-2 2 15,-9-2-26-15,6 4-63 16,3-5-40-16,0 6-7 0,0-4-12 15,0 4-14-15,0 1-19 16,0 0-9-16,0 0-5 16,0 0 5-16,0 0-5 15,0 0-5-15,0 0 1 16,0-4-6-16,0 4-2 16,12-2-1-16,6 2-1 15,15-4 6-15,15 2-6 16,-6-1 0-16,13 3-6 15,-4 0-10-15,9 0-17 16,16 0-43-16,-19 0-48 16,-8 0-656-16</inkml:trace>
  <inkml:trace contextRef="#ctx0" brushRef="#br0" timeOffset="38365.61">12590 11235 3046 0,'-6'0'326'0,"6"0"-264"15,0 0-24-15,-6 0 16 16,6 0 13-16,0 0-30 16,0 0-26-16,0 0 1 15,0 0 5-15,0 0 1 0,0 0 0 16,0 0-9 0,0 0 0-16,0 0 1 0,0 0-1 15,12 0-2-15,15 0 2 16,12 0-1-16,13 0 3 15,8 0-6-15,3 0-3 16,16 0-1-16,-1 0-1 16,-5 3 0-16,-10-1 0 15,-2-2-2-15,-13 4-4 16,-12-4-6-16,-24 0-20 16,-12 2-37-16,0 2-77 0</inkml:trace>
  <inkml:trace contextRef="#ctx0" brushRef="#br0" timeOffset="42644.07">13372 10596 3163 0,'0'-6'261'0,"0"1"-193"16,0-6-32-16,6-4-9 15,15-6 8-15,3-2-12 16,9-3-17-16,6-2-2 15,7-4 0-15,-1 4 4 16,0-2-3-16,7-3-2 16,2 5 2-16,3 1 0 15,4 4 0-15,2 2 4 16,0 10-7-16,-5-1 5 16,2 9-3-16,-6 3-1 0,-8 0 2 15,-1 15-5-15,-9 11 3 16,6 6-1-16,-8 4-2 15,-10 1 1-15,9 1 2 16,-18-6-3-16,3 0 0 16,-6-2 0-16,0-6 0 15,-3-6 0-15,-3-4 2 16,-6-2-2-16,3-7 0 16,-3 1-5-16,0-2-10 15,0-4-18-15,0 0-28 16,0 0-38-16,0 0-300 0</inkml:trace>
  <inkml:trace contextRef="#ctx0" brushRef="#br0" timeOffset="43036.85">14440 10046 3301 0,'0'-2'153'16,"-12"2"-101"-16,12 0-7 16,0 0-4-16,0 0-20 15,0 0-21-15,0 18 0 16,0 8 13-16,18 9 4 0,-6 6-1 16,9-1-10-16,-12-1 1 15,13 1-3-15,-10-1-3 16,3-5 1-16,-6-1-1 15,9-6-1-15,-12-4 0 16,-6-6 0-16,0-5 3 16,0 0 0-16,0-1 9 15,-27-1 9-15,-6 1-2 16,-7 4-3-16,-11 2-7 16,-6-2-3-16,2 5-6 15,4-3 0-15,6 4-8 16,5-1-16-16,7-5-64 15,15-9-285-15</inkml:trace>
  <inkml:trace contextRef="#ctx0" brushRef="#br0" timeOffset="55767.9">24741 5893 3175 0,'0'0'117'0,"24"0"-66"16,12 0-30-16,19 0-3 15,8 0-3-15,16 0-6 0,-4 0-5 16,10 0 0 0,2 0-3-16,-14 0-1 0,-7 0-14 15,-18 0-77-15,-6 4-206 16,-17-4-1874-16</inkml:trace>
  <inkml:trace contextRef="#ctx0" brushRef="#br0" timeOffset="56198.37">25299 5678 3161 0,'0'0'286'0,"0"0"-217"15,0 0-49-15,0 0-6 16,0 0 5-16,6 0-3 15,13 2-7-15,-1 7-1 16,3 0 3-16,12 8 1 16,-9 1-4-16,3 8-1 15,0 0-3-15,-2 3-1 16,-1 1-3-16,-3-4 0 16,0 1 0-16,-9 0 0 15,-9-11-2-15,-3 4 2 0,0 1-4 16,0 3 4-16,-30 2 0 15,-12 13 1-15,-19 1-1 16,-2 4-20-16,-22 24-46 16,10-17-69-16,15-2-650 0</inkml:trace>
  <inkml:trace contextRef="#ctx0" brushRef="#br0" timeOffset="61119.13">24823 6845 3108 0,'-6'0'213'16,"6"0"-87"-16,-7 0-32 15,7 0-34-15,0 0-25 16,0 0-14-16,0 0-7 0,0 0-3 16,0 0-2-16,0 0-1 15,0 0 0-15,0 0-6 16,0 0 1-16,19 0-2 16,11 0 4-16,18 0 3 15,3 0 3-15,16 0 2 16,5 0-5-16,7 0-1 15,-7 0-4-15,16 0-3 16,-16 0 0-16,0 0 0 16,-8 0-2-16,-10 0-10 15,-24 0-13-15,4 0-27 16,-13 0-38-16,-15-3-52 16,-6 0-471-16</inkml:trace>
  <inkml:trace contextRef="#ctx0" brushRef="#br0" timeOffset="61464.56">25459 6608 874 0,'0'0'2462'15,"0"0"-2374"-15,0 0-88 16,0 0 0-16,21 0 15 16,7 8 14-16,2 7-10 15,9 2-13-15,-3 2 1 0,7 1 4 16,-10-6-1 0,0 5-7-16,-9-5 0 15,-12 0 0-15,3-5 4 0,-15-4 2 16,0 5 10-16,0 1-2 15,-15 5 2-15,-15 6-10 16,-9 7-2-16,-22 4 0 16,4 5-7-16,-27 14-32 15,11-7-63-15,16-14-332 0</inkml:trace>
  <inkml:trace contextRef="#ctx0" brushRef="#br0" timeOffset="74207.45">22342 8709 3358 0,'-3'0'214'16,"3"0"-169"-16,0 0-32 15,0 0 1-15,0 0 2 16,0 0-6-16,18 0-5 16,15 0-1-16,9-3 7 15,16-3 1-15,8 3-1 16,3 0-8-16,1 0 2 15,-1 3-5-15,1 0 0 16,-7 0-10-16,-15 0-6 16,1 0-22-16,-13 0-52 15,-3 0-59-15,-18 0-646 0</inkml:trace>
  <inkml:trace contextRef="#ctx0" brushRef="#br0" timeOffset="74549.11">22785 8401 3036 0,'0'0'473'0,"0"0"-431"16,0 0-42-16,0 0 0 15,21 0 13-15,-5 4 5 0,14 13-8 16,-3 1-6-1,3 5 5-15,-3 0 3 0,6 4-3 16,-2-3-4-16,-4 2-4 16,0-4-1-16,-9 3 1 15,0-8 1-15,-3 3-1 16,-9-8 3-16,0-2-4 16,-6 1 3-16,0 0 0 15,-18 13 3-15,-18 3-1 16,-6 7-2-16,-10 10-3 15,-20 13-13-15,15-11-57 16,8-8-113-16</inkml:trace>
  <inkml:trace contextRef="#ctx0" brushRef="#br0" timeOffset="78000.27">25858 8647 2858 0,'0'-5'269'0,"0"1"-169"15,0 2 35-15,0-2-37 16,0 2-28-16,0 2-26 15,0 0-15-15,0 0-1 16,0 0-3-16,0 0-4 16,0 0-1-16,0 0-11 15,0 0-4-15,12 0 2 16,15 0-7-16,12 0 9 16,19 0 3-16,20 2-1 0,46 11-7 15,39-1 4 1,45-6-4-16,27 0 4 0,-2-6 5 15,-13 0-4-15,-39 0-1 16,-42 0-4-16,-42-5-2 16,-37 4-2-16,-27-3-6 15,-9 4 1-15,-15-2 0 16,10-4 1-16,-19 2 1 16,-19 2-17-16,-2-5-45 15,-15 5-194-15</inkml:trace>
  <inkml:trace contextRef="#ctx0" brushRef="#br0" timeOffset="135749.76">17172 12405 2973 0,'0'0'261'15,"0"0"-167"-15,0 0-36 16,0 0 16-16,0 0-4 15,0 0-17-15,0-2-20 16,0-4 1-16,0 3-9 16,0-9-5-16,6 1-9 15,6-4 3-15,-3-9-3 16,3 1-5-16,6-9-4 16,9-6-1-16,-3-1 1 0,18-8-1 15,10 1-1-15,-1 5 0 16,12 0-3-16,19 0-1 15,2 5 4-15,13 4-2 16,6 6 0-16,2 9-3 16,7 6 5-16,-9 11-1 15,-13 0-5-15,1 5 1 16,-19 22-1-16,-6 11 2 16,-23 3-2-16,5 5 4 15,-15 7 2-15,-9-4 3 0,-3 1-3 16,-2-1 0-1,-7-4 3-15,3-6-3 0,-6-5 0 16,-9-5 0-16,9-2 0 16,-3-10 0-16,-6-2 0 15,0-7 0-15,0-2-3 16,9-2-21-16,-9-4-11 16,0 0-35-16,0 0-24 15,0-18-373-15</inkml:trace>
  <inkml:trace contextRef="#ctx0" brushRef="#br0" timeOffset="136083.57">18409 12293 3219 0,'0'0'209'0,"0"0"-173"15,0 0-35-15,6 0 15 16,6 0 21-16,6 6-6 16,9 13 2-16,1 4-11 15,5 7 1-15,-9 2-7 16,9 5-4-16,-6-1 0 16,-3-5-4-16,-3-4 4 15,-2-7 1-15,-7-10-2 16,3-4 7-16,-9-6 3 15,-3 0 3-15,21-16-3 16,-6-27-7-16,21-16-13 16,7-16-1-16,8-49-21 0,0 18-64 15,-12 13-734-15</inkml:trace>
  <inkml:trace contextRef="#ctx0" brushRef="#br0" timeOffset="138783.72">21400 13157 2683 0,'0'0'378'0,"0"0"-334"15,0-2-43-15,0-1 61 16,0 3 35-16,0 0-2 15,0 0-22-15,0 0 3 0,0 0-12 16,0 0-32-16,0 0-13 16,0 0-3-16,0 0 1 15,0 0-7-15,0 0-5 16,0 0 0-16,0 0-1 16,0 0-2-16,0 0-2 15,0 0 3-15,0 0-1 16,0 0-2-16,12 0 0 15,15 0 6-15,18 0-4 16,7 0 8-16,26 0-4 16,40 0 1-16,33 9 1 15,-3-3-2-15,-3 5 0 16,-28 0-5-16,-26 1 2 16,-1-3-3-16,7 3-2 15,-19-6-7-15,-11-6-13 0,-19 0-41 16,-21-21-48-16,-12-3-614 15</inkml:trace>
  <inkml:trace contextRef="#ctx0" brushRef="#br0" timeOffset="140847.2">21551 11821 3257 0,'0'0'180'16,"0"0"-180"-16,0 7 1 15,0 14 2-15,6 9 26 16,-6 2-18-16,6 3-7 16,-6-1-1-16,0-1-2 15,3-6-1-15,-3-4-23 16,9-8-32-16,-9-10-251 0</inkml:trace>
  <inkml:trace contextRef="#ctx0" brushRef="#br0" timeOffset="141005.19">21472 11492 2545 0,'0'0'666'0,"0"0"-666"15,0 0-313-15,0 0-5 0</inkml:trace>
  <inkml:trace contextRef="#ctx0" brushRef="#br0" timeOffset="141366.07">21925 11443 2454 0,'-3'-15'904'0,"-3"6"-848"16,-9-3-39-16,3 7 34 15,6 5-12-15,-12 0-33 16,15 11-6-16,-9 27 0 0,6 13 0 16,6 12 0-1,0 14 0-15,0 2 1 0,0 5-1 16,12-5 1-16,9 0-1 15,-9-6 1-15,0-8 0 16,3 0-1-16,-9-17 0 16,-3-5 1-16,-3-8-1 15,0-15 0-15,0-6-15 16,-24-14-25-16,-12 0-34 16,15-11-236-16</inkml:trace>
  <inkml:trace contextRef="#ctx0" brushRef="#br0" timeOffset="141494.76">21877 11954 2562 0,'15'-6'374'0,"27"-2"-374"16,-9 0-38-16,-8-4-320 0</inkml:trace>
  <inkml:trace contextRef="#ctx0" brushRef="#br0" timeOffset="142312.16">21798 12007 2457 0,'0'0'530'0,"0"0"-414"16,3 0-76-16,12-2 52 15,1-2-3-15,2-1-50 16,-3-1-20-16,9 0-8 15,3 2-10-15,-3-2 6 16,15 6-7-16,-5-5-51 16,-7 3-239-16</inkml:trace>
  <inkml:trace contextRef="#ctx0" brushRef="#br0" timeOffset="144715.79">24309 13340 1431 0,'-6'-11'1470'0,"-9"5"-1328"15,9-4-6-15,0 0 29 16,0 2-61-16,-3 6-28 16,9-2-13-16,0 2-24 15,0 2-2-15,0 0-11 16,0 0-14-16,0 0-7 16,21 0-1-16,12 0 6 15,13 0 1-15,20-4 0 16,10 4-6-16,23-6 1 15,4 1-1-15,15-1-2 16,-7 2 0-16,-5-2-3 16,-13 1-15-16,-8-10-21 15,-25 9-70-15,-30-8-298 0</inkml:trace>
  <inkml:trace contextRef="#ctx0" brushRef="#br0" timeOffset="146104.87">24406 12414 3129 0,'3'-26'187'15,"15"-10"-187"-15,-3-11 1 16,9-5 9-16,-5-9 0 15,-1-6-10-15,-9-10-14 16,-3-2-5-16,-6-9 19 0,0 3 32 16,-6 6 9-16,-15 6 8 15,-1 15-3-15,4 9-11 16,0 15-7-16,-6 17-4 16,15 8 36-16,-3 9-30 15,-3 3-25-15,-6 35-2 16,3 19-3-16,3 22 0 15,15 11 0-15,0 7 3 16,0-6-3-16,30-10 0 16,0-14 0-16,0-11-1 15,12-18-4-15,-2-9-6 16,-7-12 7-16,3-12-4 16,-3-5-1-16,3 0-3 15,-14-27 0-15,2-5 0 16,-6-1-3-16,-6 1 12 0,-6 11 3 15,3 10 7-15,-9 2 12 16,0 6 0-16,0 3-8 16,0 0-11-16,6 6-8 15,-6 11 8-15,12 4 0 16,-9 3 0-16,6-4 0 16,9-3 1-16,-3-5 2 15,3-6-3-15,-2-6-1 16,-4 0-1-16,3-9 1 15,-9-15-4-15,-6-4-6 16,0-5-13-16,-6 1 7 0,-15 5 4 16,-4 10-14-16,-8 8-27 15,-12 9-42-15,18 0-91 16,9 12-252-16</inkml:trace>
  <inkml:trace contextRef="#ctx0" brushRef="#br0" timeOffset="146397.51">25007 12031 3246 0,'0'-4'230'0,"-9"4"-178"16,-7 0-22-16,13 0 20 15,3 7-22-15,0 16-16 0,0 3-7 16,0 0-4-16,0 1-2 15,13-3 1-15,5-16 0 16,9-2-6-16,0-6-8 16,0-6 3-16,-3-20-5 15,-6-9-12-15,-9-3 4 16,-9 3 1-16,0 0-6 16,-9 9 13-16,-24 5-9 15,3 11-30-15,-30 10-34 16,17 0-129-16,10 12-163 0</inkml:trace>
  <inkml:trace contextRef="#ctx0" brushRef="#br0" timeOffset="146849.79">25224 11922 3141 0,'0'0'377'16,"0"12"-364"-16,0 8-7 15,0 13-1-15,0 16 11 16,15 7 3-16,-6 8-12 16,9 6 2-16,-12-4-1 15,3-6-1-15,-9-9-6 16,9-10 2-16,-9-13-3 0,0-10 4 15,0-12-3-15,0-6 6 16,0-3 12-16,0-29-6 16,-12-18-12-16,-6-15-1 15,3-14-4-15,3-6-3 16,3 4 2-16,9 11 4 16,0 12 1-16,0 13-3 15,15 18-6-15,12 10-9 16,-3 14 4-16,10 3 2 15,-1 9-11-15,-6 17 0 16,-15 6-4-16,-9 4-4 16,-3-1 10-16,-9-2 0 15,-45-11-51-15,-1-1-170 0,13-15-228 16</inkml:trace>
  <inkml:trace contextRef="#ctx0" brushRef="#br0" timeOffset="150441.88">4667 14964 2995 0,'-9'0'280'0,"9"0"-220"15,0 0-37-15,0 0 40 0,0 0 2 16,0 0-30-16,0 0-20 16,0-4-11-16,0 4 0 15,0 0 0-15,15 0 1 16,13 0 5-16,-4 0 1 16,15 0 4-16,3 0-7 15,19 0-4-15,-4-2-4 16,3 2 0-16,4 0-12 15,-7 0-27-15,3 0-16 16,4-4-39-16,-16 2-221 16,-15-2-1596-16</inkml:trace>
  <inkml:trace contextRef="#ctx0" brushRef="#br0" timeOffset="150837.91">5129 14759 1120 0,'0'2'1980'16,"0"-2"-1929"-16,0 6-51 0,6 0 0 15,6 1 24 1,6 6 18-16,9 2-8 0,1 5-22 16,-1-2-7-1,3 2 3-15,3-6-2 0,0 5-5 16,-5-7 6-16,-4 0-6 16,-3-7 1-16,-9 0-1 15,-6-1 4-15,-3-2-5 16,-3 4 15-16,0 3 3 15,-3 7-3-15,-27 6 15 16,9 5-14-16,-19 5-16 16,1 6 0-16,-27 17-19 15,20-5-149-15,1-14-303 0</inkml:trace>
  <inkml:trace contextRef="#ctx0" brushRef="#br0" timeOffset="158183.07">10731 14444 2995 0,'0'0'207'15,"0"0"-163"-15,0 0 40 16,0 0 6-16,0-4-24 16,0-2-28-16,0-7-12 15,0 6-4-15,9-5 4 16,6-3-3-16,3-6-9 15,3 1-6-15,6-1-5 0,7-8-3 16,2 6 0 0,12-3 0-16,9-1 0 0,10 1 0 15,2 6 0-15,19-2-1 16,2 1-1-16,4 5 2 16,21 0-1-16,2 0 2 15,4 1-1-15,-3 5 0 16,-1 4 0-16,-5 4 1 15,6 2-1-15,-16 0 0 16,10 0 0-16,-15 0 0 16,8 0 1-16,-8 8-1 15,-1 4 1-15,-5 3-1 16,-7 3 3-16,1 9 0 16,-4-5 1-16,1 8 2 15,-4 2 0-15,-5 1 1 0,-10 1 3 16,1 5-7-16,-7-4 3 15,0-1-1-15,-5 1 3 16,-13-4-3-16,0-3-2 16,-6-4 0-16,-12-10-1 15,4 0 1-15,-13-4-3 16,-6-8 4-16,0 5 5 16,0-7-3-16,-6 0 1 15,0 0 2-15,0 0-3 16,0 0-3-16,0 0-3 15,0 0-12-15,0 0-22 16,-6 0-44-16,0-4-63 0,-9-5-611 0</inkml:trace>
  <inkml:trace contextRef="#ctx0" brushRef="#br0" timeOffset="158582.28">13788 14214 2966 0,'-6'-3'329'15,"6"0"-255"-15,0 3 4 16,0 0 4-16,0 0-21 16,0 0-31-16,0 0-16 0,0 0-3 15,0 0-2 1,0 21 6-16,0 5 6 0,0 6-2 15,0 3-10-15,6 3 3 16,3 4-4-16,9-4 0 16,-3-4-3-16,10-1-2 15,-7-5-3-15,-6-7 2 16,-6-3-2-16,3-6 0 16,-3-4 0-16,-6 1 1 15,0-3 2-15,-15 0 3 16,-18 6-2-16,-10 0-1 15,-23-1 1-15,-7 4-4 16,4-4-7-16,-6-5-14 16,-16-6-21-16,22 0-58 15,11 0-351-15</inkml:trace>
  <inkml:trace contextRef="#ctx0" brushRef="#br0" timeOffset="165877.29">4251 15739 2756 0,'0'0'496'16,"0"0"-418"-16,0 0-69 15,6 0-2-15,12 0 47 16,6 0-16-16,3 0-11 15,22 0 1-15,-7-6 5 16,15-6-6-16,13 0-9 16,-1-2-8-16,6 0-10 15,1 1-1-15,-7 1-31 16,-8 2-32-16,11-2-36 16,-24 0-254-16,-5 4-2076 0</inkml:trace>
  <inkml:trace contextRef="#ctx0" brushRef="#br0" timeOffset="166233.31">4867 15519 3252 0,'0'0'170'15,"0"3"-141"-15,0-3-28 16,9 2 3-16,3 3-1 16,15 1 6-16,3-1 3 15,3 0-4-15,0 1-1 0,13 0-6 16,-13 0 3-16,6 0-4 16,-6 0 0-16,-3 0-7 15,-14 0 2-15,-4 0 0 16,-9-2-3-16,-3 7 5 15,0-4 3-15,-3 12 3 16,-25 3 4-16,-2 14-1 16,-9 5-6-16,0 2 0 15,-6 10-14-15,-10 14-31 16,10-14-148-16,21-9-1439 0</inkml:trace>
  <inkml:trace contextRef="#ctx0" brushRef="#br0" timeOffset="169018.04">10873 15934 2468 0,'0'-6'885'0,"0"0"-817"15,0 4-40-15,0-4 19 16,0 6 4-16,0 0-17 16,0 0-22-16,0 0-11 15,0 0-1-15,15 8 12 16,-12 10 4-16,12 7-4 15,-3-3-4-15,9 4 2 16,-6 5-2-16,9-2-1 16,0-1-1-16,10 2 0 15,-1-1 2-15,6 1 1 0,0-5-5 16,4 1 0-16,5 1-2 16,-6-7-2-16,12 4 0 15,1-4 1-15,-4-1-1 16,-3-6 6-16,13 2-3 15,-1-3 0-15,12 2-2 16,-8-1 4-16,2-1-3 16,1-5-2-16,-1 6 1 15,10-4 2-15,-13 3 0 16,6-4-1-16,7-5 0 16,-7 3-2-16,10-6 2 15,-4 0-1-15,7 0-1 16,2 0 1-16,-8 0-1 0,-1 0 0 15,-6-6 5 1,4-3 1-16,-1-2 0 0,-5-1-3 16,2-6 1-16,-2 4-2 15,-4-10-1-15,-3 3 2 16,-2-1-3-16,-7-4 3 16,-6 1 2-16,-9 5 1 15,7-2 1-15,-10 0 0 16,0 5-2-16,-9-1-3 15,3 3-2-15,-2 1 0 16,-4 2 1-16,0 4 0 16,-6-4-1-16,0 6 0 15,-9 0-3-15,0 6 2 16,-6 0-1-16,0 0-3 16,0 0-6-16,0 0-14 0,-12 0-27 15,-12 0-68-15,-3 0-385 16</inkml:trace>
  <inkml:trace contextRef="#ctx0" brushRef="#br0" timeOffset="169435.28">13338 16034 3455 0,'0'0'154'0,"0"0"-118"16,0 0-13-16,0 0 7 15,0 0-12-15,13 0-10 16,14 4-2-16,3 2 1 16,12-1 0-16,-3-2-5 15,1 3-1-15,-1-4 2 16,-6 2-3-16,-3-4 0 15,-12 0 1-15,3 0-1 16,-8 0 0-16,-4 0 0 16,-3 0 2-16,0 2-2 15,-6 7-2-15,3 2 1 16,3 4-1-16,-6 9 2 0,0 5 0 16,0 7 0-1,0-1 2-15,0 5-1 0,-9-1-1 16,9-5-3-16,-6-1-10 15,6-6-22-15,0-10-65 16,6-12-427-16</inkml:trace>
  <inkml:trace contextRef="#ctx0" brushRef="#br0" timeOffset="190583.8">19073 17368 271 0,'0'0'2456'0,"3"0"-2301"16,12 0-155-16,0 0 0 15,12 0 8-15,7 0-5 16,2-6-3-16,-6 1 0 15,-6 2 0-15,3 3 2 16,-6-8 22-16,-12 4 4 16,16-2 9-16,-16 3 36 15,9-2 7-15,-9 2-21 16,6 0-14-16,3 3 2 16,3 0-22-16,6 0-4 15,-9 0-8-15,7-6 0 16,-4 6-1-16,6 0-1 0,0 0 6 15,-3-3-8-15,3 3 1 16,-6 0 2-16,7-2 0 16,2 2 4-16,-6-4-1 15,12 4 1-15,6 0 23 16,-2 0-2-16,2 0-37 16,6 15-12-16,-12-12 8 15,7 8 4-15,-4-1 0 16,0-2 7-16,0-8 21 15,1 6-16-15,-1-4-8 16,6 2 2-16,0-4 2 16,-8 2-3-16,11 3 0 0,-12-4-5 15,-3 5 0-15,10-2 0 16,-13-4 0-16,3 2 1 16,0 5-1-16,0-5 5 15,1 2-4-15,-1-2 2 16,0 3-3-16,9-2 1 15,-3 0 3-15,-5 0 0 16,5 1-1-16,-6-4 0 16,-3 2-3-16,3-2 4 15,7 0-3-15,-4 0 1 16,6 0 5-16,-3 0-2 16,-2 0 0-16,-4 0 5 15,9 0-2-15,-12 0-2 16,9 0-6-16,-5 0 4 15,-7 0-4-15,9 4 3 16,6-2 0-16,-12-2 1 0,16 0-1 16,-1 0 4-16,0 0-3 15,4 0-1-15,-7 0-3 16,6 0 1-16,-6 0-1 16,7 0 2-16,2 0-1 15,-6 0 0-15,1 0-1 16,2 0 0-16,3 0 3 15,-9 0-1-15,13 0 1 16,-10 0 1-16,0 0 2 16,1 0-3-16,-7 0-3 15,0 0 0-15,0 0 2 16,-6 0-1-16,7 0 1 0,-7-6-2 16,-3 0 2-16,-3 0-1 15,6 2-1-15,-14-2 0 16,-1-4 1-16,-3 5 0 15,-3 5-1 1,-3-4 0-16,-9-2-3 0,0 0-10 16,-15 4-41-16,-9-4-159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5T01:43:17.45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7275 3418 1934 0,'0'0'661'0,"0"0"-521"16,0 0-111-16,0 0-18 16,0 0 12-16,0 3 15 15,0-3-16-15,0 3 12 16,0 3 192-16,12-4-109 16,-6 2-51-16,9 1-26 15,-9-2-19-15,15 0-8 16,-3 2 1-16,4 1-6 15,8 3 16-15,6 1-10 16,6-9-2-16,4 5-5 16,14 1 0-16,-9-1-4 0,0 0 0 15,1-3 5 1,2 2-6-16,-3 1-1 0,-8 0 2 16,17 3-3-16,-6-1 0 15,4 4 1-15,-1 0-1 16,16-3 3-16,5 2-2 15,6-2 8-15,7 0 17 16,9-3-8-16,-4 5-7 16,-5 1-8-16,-4 1-3 15,4 0 1-15,-4 0-1 16,7 1-5-16,-1-6 5 16,-2 2-8-16,9-8 4 15,-7-2 3-15,4 0 1 16,-13 0-3-16,1 0 3 0,-13 0-1 15,-8 0 2-15,-1 0-2 16,-6 0 2-16,4 4-4 16,2-4 6-16,13 2-2 15,-7-2-1-15,18 0 1 16,-8 0-1-16,5 0 0 16,7 0 5-16,-10 0-2 15,7-6 0-15,-3 0-2 16,-7 0 0-16,-3-2 2 15,13 0-3-15,-13 2 0 16,19-4 0-16,-9 1-1 16,5 2 0-16,1 0 1 15,-10 1-1-15,7 0 1 0,-10 4 0 16,-2 2 0-16,-1-4 5 16,-3 4-5-16,4-1 0 15,-1-6-1-15,7 1 1 16,8-3 7-16,1 0 9 15,-1 0-2-15,4 4-5 16,-3-1 1-16,-7 0-6 16,1 1-4-16,-1 1 1 15,1-2-1-15,-4 4 0 16,1 2 0-16,2 0 0 16,1 0 0-16,-4 0 0 15,1 0 0-15,-16 0 0 16,3 0 0-16,-2 0 0 15,-4 0 1-15,-5 0-1 16,2 0 0-16,-3 0 0 0,4 0 4 16,-13 0-3-16,9 0-1 15,4 0 0-15,-4 0 0 16,-3 2 3-16,7 2 5 16,-4-2-8-16,-6 2 3 15,10-4-3-15,-13 2 0 16,9-2 2-16,4 0-1 15,-1 3 1-15,0-3 1 16,1 0 3-16,8 0-6 16,-5 0 5-16,8 0-5 0,-9 0 6 15,16 0-6 1,-7 0 5-16,7 0 1 0,-4 0-2 16,7 0-1-16,2 0-1 15,1 0-2-15,-1-3 0 16,-2 1 0-16,5-2 0 15,-2 4 0-15,-1-2 0 16,1 2 0-16,5-4 0 16,1 4 4-16,8 0-4 15,-2-2 0-15,9 2 0 16,-1 0 0-16,10 0 3 16,-6 0 2-16,-4 0-4 15,-2 0 2-15,-4 0-1 16,-8 0 1-16,6 0 0 15,-13 0 3-15,10-4 2 0,-4 2 2 16,-5-4 0-16,-1 0 2 16,-8 3-2-16,-4 3-2 15,-18 0 1-15,-8 0-4 16,-22 0-1-16,-3 0-2 16,-21 0-2-16,6 0 0 15,-6 0 0-15,6 0 0 16,0 0 2-16,-3 0-2 15,15 0 0-15,-9 0 0 16,6 0-1-16,0 0-6 16,-12-12-25-16,-3-5-103 0</inkml:trace>
  <inkml:trace contextRef="#ctx0" brushRef="#br0" timeOffset="4003.95">8881 1456 2875 0,'-6'0'394'16,"0"0"-302"-16,-10 0-59 15,16 0-3-15,-3-1 16 16,-3-4-15-16,6 5-19 16,0 0-8-16,0 0-4 0,0 0 0 15,0 0-1-15,-6 15-5 16,-6 17 6-16,6 19 0 16,-3 14 0-1,-12 16 0-15,9 5 1 0,-6 3 2 16,3 0-2-16,3-16-2 15,0-6 1-15,6-12 0 16,6-20-34-16,0-11-91 16,0-18-463-16</inkml:trace>
  <inkml:trace contextRef="#ctx0" brushRef="#br0" timeOffset="4583.46">8826 1475 3108 0,'0'-13'210'0,"0"-4"-153"16,0 0-43-16,18-4 7 15,-9-3 12-15,13-2-18 16,-1 6-8-16,6-1-1 16,-9 4-2-16,9 6-1 15,-3 7-3-15,-3 4-4 16,-2 0-3-16,8 15 0 15,-9 14 6-15,-3 6-3 16,-3 12 3-16,-12-2-3 16,0 3-4-16,0 0-12 15,-27-2 12-15,-3-4-5 16,-19-11 13-16,-5-10-7 16,12-6 7-16,-10-13 0 15,13-2 0-15,12 0 4 16,6 0 3-16,12 0 10 0,0 0-2 15,0 0-3 1,9 0-1-16,0 0-11 0,9 0-13 16,9 24 11-16,15 8 2 15,-3 6 13-15,13 8-7 16,-1 2-6-16,9 5 5 16,-9-3-4-16,1 2-1 15,14 1-16-15,-18-12-61 16,-6-14-493-16</inkml:trace>
  <inkml:trace contextRef="#ctx0" brushRef="#br0" timeOffset="5082.1">9566 1551 3222 0,'-6'15'160'0,"0"7"-127"16,-9 17-24-16,-4 14-8 15,7 5 14-15,-3 6 1 16,3-1-7-16,6-11-8 15,0-5 4-15,0-16-5 0,6-10 1 16,0-12 3-16,0-9 2 16,0 0 13-16,0-24 10 15,0-23-29-15,0-26-8 16,0-18-29-16,0-14 11 16,0-3-14-16,12 8 9 15,-6 12 17-15,6 18 14 16,3 21 13-16,-3 14-4 15,1 23 8-15,8 12 1 16,-3 3-14-16,9 41-4 16,3 23 4-16,0 12 7 15,4 14 4-15,-7-1 0 16,0-8-5-16,-6-5-5 0,-6-11 4 16,9-15-8-16,-12-6 1 15,0-15-2-15,0-3-27 16,-3-15-59-16,-2-9-394 0</inkml:trace>
  <inkml:trace contextRef="#ctx0" brushRef="#br0" timeOffset="5259.18">9469 1738 3182 0,'0'0'197'15,"0"0"-151"-15,12 0-39 0,18 0-3 16,13 0 14 0,14 0-18-16,22-12-3 15,-16 0-102-15,-6 0-273 0</inkml:trace>
  <inkml:trace contextRef="#ctx0" brushRef="#br0" timeOffset="5851">10079 1528 3267 0,'0'7'132'0,"0"6"-106"0,0 16-18 16,0 7 13 0,0 10 9-16,0 3-8 0,0 7-14 15,0-9-3-15,0-4-5 16,3-10 0-16,-3-13 2 15,0-5-2-15,0-11-10 16,0-4 4-16,0-13 6 16,0-27-10-16,-9-25-45 15,3-17 8 1,-9-11 11-16,12 0 13 0,3 2 23 16,0 19 0-16,0 14 23 15,0 27 6-15,0 10 13 16,3 17-21-16,18 4-21 15,-12 21-4-15,24 23 3 16,-6 17 1-16,0 15 1 0,1 4 5 16,-16-4-5-1,9-9-1-15,-9-12 2 0,3-17-2 16,-12-13 1-16,6-11 0 16,-3-14-1-16,0 0 6 15,0-30 8-15,9-22-14 16,-3-16-27-16,6-10-8 15,-3-1 12-15,4 11 9 16,-7 6 14-16,3 22 4 16,-3 11 6-16,-3 11 16 15,9 15-3-15,-9 3-17 16,21 15-5-16,-6 28 5 16,10 22 2-16,-4 16 8 0,3 14 3 15,-3 1-9 1,-3 1-1-16,3-9-6 0,-5 8-3 15,2-26-21-15,-18-23-137 0</inkml:trace>
  <inkml:trace contextRef="#ctx0" brushRef="#br0" timeOffset="8666.58">24276 3272 3071 0,'-6'0'301'0,"-3"0"-219"0,9 0-59 15,-3 0-8-15,3 0-6 16,0 0 2-16,0 6-6 16,0 20 3-16,0 15 2 15,0 12 2-15,3 11 4 16,-3 9-2-16,9 3-9 15,-9 5 0-15,0-4-3 16,0-1-2-16,-9-6 1 16,6-9 2-16,-6-11-3 15,3-8-4-15,6-14-24 16,0-12-36-16,0-7-113 16,0-9-692-16</inkml:trace>
  <inkml:trace contextRef="#ctx0" brushRef="#br0" timeOffset="9147.84">24005 3863 2661 0,'0'0'413'0,"0"-3"-286"15,0 3-49-15,0 0 3 16,0 0-24-16,0 0-26 15,0 0-17-15,6 15 1 16,3 8 9-16,12 6-9 16,0 3-9-16,-9 0 3 15,9 6 2-15,-6 1-3 16,9-1-1-16,-5-6 0 16,-7-3-2-16,3-2-2 15,-3-7 1-15,-6-2-1 0,9-7 1 16,-15-5 2-16,6-6 2 15,-6 0 10-15,12 0 14 16,0-21-2-16,15-17-19 16,12-11-11-16,19-37-31 15,-4 11-50-15,-9 7-251 0</inkml:trace>
  <inkml:trace contextRef="#ctx0" brushRef="#br0" timeOffset="21087.15">26054 5782 1990 0,'0'0'243'0,"0"0"-143"0,0 0 214 16,0-8 74 0,0-4-253-16,0 3-78 0,0-5 5 15,3-1-10-15,-3 0-11 16,0-2 1-16,6-3 0 16,3-1-11-16,-9-5-10 15,12-10 6-15,3-7-3 16,3-4-2-16,9-15-15 15,7-5 1-15,-1-12-3 16,18-3 0-16,-6-9-4 16,10 1-1-16,2-4 3 15,19 4-3-15,-4 6 0 16,0 9-6-16,-2 10 1 16,-10 13 2-16,-8 15-8 15,-13 6-4-15,-12 9-4 0,-15 10-11 16,-12 5-19-1,0 1-78-15,-6 5-541 0</inkml:trace>
  <inkml:trace contextRef="#ctx0" brushRef="#br0" timeOffset="21585">26570 4520 2085 0,'0'0'831'0,"0"0"-584"16,0 0-152-16,0 0-6 16,0 0-18-16,24 0-33 15,-12-1-21-15,9-5-9 16,10-1 5-16,-1 1-7 16,3 0 1-16,-3 0 0 15,-3 6-7-15,3-2 1 16,-5 2 0-16,-10 0-1 0,-3 0 0 15,-6 0 0-15,6 0 0 16,-3 0 0-16,3 12 0 16,-9 0 0-16,6 4-7 15,-3 0 7-15,0 1 0 16,-6 1-3-16,0 5 2 16,0 1-3-16,0 2-1 15,-24 3-3-15,-21 15-19 16,3-9-48-16,5-9-99 0</inkml:trace>
  <inkml:trace contextRef="#ctx0" brushRef="#br0" timeOffset="23917.05">27880 3718 1393 0,'0'-16'2013'0,"0"-2"-1930"0,-12 4-61 16,3-6-8-1,0 7 25-15,-9 7-16 0,9 4-21 16,-16 2-2-16,10 0-3 16,-18 31-11-16,-9 13 0 15,0 18 5-15,2 6 4 16,1 1-10-16,12-7 7 16,9-6-3-16,18-16 2 15,0-13-5-15,6-15-1 16,33-12-4-16,6-12 15 15,16-34 3-15,-4-22-29 16,-9-14-28-16,4-13-31 16,-16 0-20-16,-15-5 29 15,-21-2 54-15,0 0 26 16,0 8 104-16,-21 10 18 0,9 22 25 16,-3 18-90-16,6 16-20 15,9 21-12-15,-9 7-25 16,0 14-6-16,0 39-8 15,-3 22 14-15,-10 23 2 16,16 13-2-16,0-1 0 16,6-4 0-16,0-13-6 15,12-10 1-15,10-23-16 16,-1-12-20-16,33-24-50 16,-18-19-117-16,6-5-850 0</inkml:trace>
  <inkml:trace contextRef="#ctx0" brushRef="#br0" timeOffset="24225.3">28082 3681 1926 0,'0'0'1133'0,"0"0"-994"15,-6 0-107-15,-6 0-14 16,-3 15 16-16,6 6 10 16,0 7-20-16,-3-2-19 15,-3 5 3-15,9-3-8 16,0-7 0-16,0-3-5 15,6-5-35-15,0-6-28 16,0-4-1-16,12-3-92 16,9 0 88-16,-3-3 21 15,3-9 52-15,-15 4 62 0,-3 2 47 16,6 6-8-16,-9 0-30 16,0 0-52-16,0 0 4 15,0 0-7-15,0 0-11 16,6 6-5-16,0-4 0 15,21-2-14-15,1-2-69 16,-13-19-276-16</inkml:trace>
  <inkml:trace contextRef="#ctx0" brushRef="#br0" timeOffset="24415.38">28272 3404 2476 0,'0'0'776'0,"0"0"-657"15,0 11-94-15,-6 24-25 16,6 18 13-16,0 11 5 0,0 9-14 16,6 4 5-16,-3-7-9 15,12-9 0-15,-9-8-18 16,-6-12-74-16,0-24-304 0</inkml:trace>
  <inkml:trace contextRef="#ctx0" brushRef="#br0" timeOffset="24782.21">28248 3608 2414 0,'0'-3'691'0,"18"3"-506"15,6 0-152-15,10 0-25 0,-1 0-8 16,6 0 0-16,0 0-8 16,-18 6-5-16,10 2-46 15,-19-2 15-15,-6-2 3 16,-6-2 41-16,0 1 5 15,0 0 59-15,-6 6 11 16,-12 5-30-16,-7 7-9 16,10 6-17-16,-6 4 2 15,9 1-3-15,3 0-11 16,9-5-4-16,0-12-3 16,0-4-12-16,9-11-30 15,9 0-31-15,9-22 12 16,1-9-53-16,-10-1-130 15,0 6 244-15,-9 16 27 0,-3 4 141 16,0 6-102-16,-6 7-15 16,9 28-12-16,15 7-6 15,-6-1-3-15,27-9-30 16,-8-11-12-16,5-21-271 0</inkml:trace>
  <inkml:trace contextRef="#ctx0" brushRef="#br0" timeOffset="25315.64">27913 4316 2557 0,'0'0'774'0,"0"0"-636"16,0 0-94-16,0 0-32 15,0 9 3-15,9 12 12 16,18 5-2-16,10 9-9 16,2 5-5-16,12 5-1 15,0 2-2-15,13-7 0 16,2-1-7-16,1-7 2 16,5-6-3-16,-3-5-10 0,25-19-25 15,-31-2-61-15,-2 0-168 16</inkml:trace>
  <inkml:trace contextRef="#ctx0" brushRef="#br0" timeOffset="25598.69">28589 4421 2347 0,'0'9'917'16,"0"2"-843"-16,0 6-52 15,0 3 14-15,18 6 18 16,16 2-17-16,8 2-17 0,-12 0-13 16,9-4-3-16,-6 0-4 15,-2 1 0-15,-16-5-5 16,-9-1-2-16,-6-1-1 16,0 4 8-16,-24-4 0 15,-16 5 0-15,-2-3-6 16,-21-3-27-16,11-6-62 15,13-10-242-15</inkml:trace>
  <inkml:trace contextRef="#ctx0" brushRef="#br0" timeOffset="25938.06">29480 4407 3414 0,'0'0'142'0,"0"0"-104"16,0 0-26-16,0 2-2 0,9 19-2 15,-3 11 3-15,-6 0-3 16,6 5-5-16,0-9-2 16,-6-4-1-16,0-7-28 15,0-14-62-15,-6-3-275 0</inkml:trace>
  <inkml:trace contextRef="#ctx0" brushRef="#br0" timeOffset="26064.57">29329 3997 3180 0,'0'0'21'15,"0"0"-21"-15,9 9-556 0</inkml:trace>
  <inkml:trace contextRef="#ctx0" brushRef="#br0" timeOffset="26680.66">29652 4346 3426 0,'0'2'154'16,"0"1"-112"-16,0 6-16 15,0 5-15-15,0 13-2 16,0 5-2-16,9 9-7 16,0-5 3-16,-3-1 1 15,6-9-4-15,-12-3 0 0,9-12-1 16,-9-1-6-16,0-10-5 16,6 0 12-16,-6 0 0 15,6-6-3-15,3-17-6 16,9-4-13-16,0-1 9 15,-3 3 2-15,3 7 10 16,-6 10-2-16,4 8 0 16,-4 0 3-16,-3 8 0 15,9 10 0-15,-3 7-1 16,0-5 1-16,-3-3 0 16,3-6 3-16,0-4-3 0,9-7 0 15,4 0-9 1,2-24-13-16,3-13-5 0,0-10-8 15,-9-4-9-15,-3 4 44 16,-15 13 13-16,0 2 35 16,-6 13-6-16,0 11-21 15,-12 8-6-15,-3 0-14 16,3 14-1-16,-3 16-1 16,15 2-9-16,0 4 1 15,0-5-5-15,27-8 3 16,0-2-6-16,1-7 4 15,-4-2-17-15,-12-6 16 16,-3 2 7-16,-9 4 2 16,0 4 5-16,-21 4-1 15,-3 1 1-15,-10-1 0 16,1-3-6-16,9-7-31 16,-3-10-68-16,15-21-156 0,12-9-2216 0</inkml:trace>
  <inkml:trace contextRef="#ctx0" brushRef="#br0" timeOffset="26854.93">30216 3824 2691 0,'0'0'773'0,"0"0"-714"16,6 32-47-16,9 21 1 16,-3 23 34-16,9 13-22 15,-6 10-11-15,7 1-11 16,-10-10 0-16,-3-12-3 0,-3-13-49 15,-6-24-65 1,6-20-460-16</inkml:trace>
  <inkml:trace contextRef="#ctx0" brushRef="#br0" timeOffset="27213.62">30210 4263 3263 0,'0'0'249'15,"0"0"-197"-15,0-2-40 16,27-1-12-16,6 0 0 16,4 0-19-16,-4 3-62 15,3 0-82-15,-6 0-44 0,-12 0-137 16,-6 0-57 0,-3 15 247-16,3-1 154 0,-6 10 221 15,7-4 166-15,2 6-119 16,-6 3-102-16,15 4-52 15,-6 0-42-15,0-1-20 16,-3-4-13-16,-6 2-18 16,6-13 2-16,-6-2-7 15,-3-4-1-15,-6-7 0 16,0-4 1-16,0 0 4 16,0-10 12-16,3-24-13 15,12-13-19-15,-2-15-8 16,14-1-24-16,18-5-24 15,-12 18-77-15,0 15-942 0</inkml:trace>
  <inkml:trace contextRef="#ctx0" brushRef="#br0" timeOffset="28168.09">29715 5223 2817 0,'0'0'572'0,"0"0"-445"15,0 0-92-15,0 20-26 0,3 11 6 16,15 6 17-16,6 13-13 16,-6-1-8-16,3-2-8 15,1-5 2-15,-10-11-1 16,0-13 3-16,-12-5-6 15,9-13 3-15,-3 0 16 16,3-13 6-16,0-25-12 16,3-6-14-16,3-12-3 15,-3 7-13-15,-6 5-3 16,-3 12-18-16,-3 17-34 16,12 7-74-16,-12 8-776 0</inkml:trace>
  <inkml:trace contextRef="#ctx0" brushRef="#br0" timeOffset="28517.52">30165 5396 3282 0,'0'-6'201'0,"-6"0"-142"15,0 4-3-15,0 2-26 16,-7 0-19-16,4 5-10 15,-6 16-1-15,3 6-8 16,0-7-1-16,0-3-11 16,6-1-1-16,6-10 0 0,0-6-10 15,0 0-3 1,9 0-12-16,12-11 25 0,0-3-10 16,7 6 4-16,-10 2 22 15,-6 6 5-15,3 0 8 16,-12 11 16-16,12 12-10 15,-3-2-1-15,-6 3 2 16,9-10-11-16,-3-6-3 16,15-8-1-16,-2-10-80 15,-4-16-578-15</inkml:trace>
  <inkml:trace contextRef="#ctx0" brushRef="#br0" timeOffset="28792.08">30355 5328 2388 0,'0'0'1034'0,"0"0"-964"15,0 7-41-15,21 1 12 16,12 2 5-16,3 10-27 16,4 0-13-16,-1 3-6 15,-15 4 0-15,3 2 3 16,-18 0-2-16,-3-8-1 15,-6-3 0-15,0-8 0 16,0-4 2-16,0-1 3 16,0-5 8-16,-6 0 3 0,3-25 2 15,3-7-18 1,0-9-14-16,3-26-20 0,27 8-39 16,-12 10-119-16</inkml:trace>
  <inkml:trace contextRef="#ctx0" brushRef="#br0" timeOffset="29753.23">30943 5647 2580 0,'0'0'775'16,"0"0"-600"-16,0 0-111 15,0 0-27-15,0 0-6 16,0 0-13-16,0 4-12 15,0 1-6-15,0 6-2 0,-3 11 2 16,-21 1-7-16,-18 18-20 16,3-6-55-16,-1-9-126 0</inkml:trace>
  <inkml:trace contextRef="#ctx0" brushRef="#br0" timeOffset="30281.1">31212 5508 900 0,'0'2'2200'16,"0"-2"-1903"-16,3 0-194 15,6 0-32-15,0 0-8 16,3 0-25-16,6-6-19 15,3-3-14-15,-2-9-1 16,-4 4-2-16,-3-9-2 16,-3 5-9-16,0 0-1 0,-9 1 5 15,0 6 5-15,0 8-5 16,0 0-1-16,-12 3-3 16,-6 0 3-16,-10 9 2 15,1 14 3-15,3 6 1 16,0 3-1-16,9 0 0 15,9 0 1-15,-3-3-3 16,9-2 6-16,0-10-3 16,15-2 0-16,9-9-4 15,36-6 2-15,-8-21-70 16,-7-11-258-16</inkml:trace>
  <inkml:trace contextRef="#ctx0" brushRef="#br0" timeOffset="30489.06">31514 5095 2698 0,'0'8'708'0,"0"7"-652"16,0 5-32-16,0 12 16 15,0 9 10-15,0 3-26 16,0 7-11-16,18-4-9 15,-18 2-4-15,6-11-2 16,-6 3-44-16,0-12-70 16,-6-12-450-16</inkml:trace>
  <inkml:trace contextRef="#ctx0" brushRef="#br0" timeOffset="30630.81">31493 5399 2414 0,'12'-6'868'16,"9"-3"-868"-16,18-2-62 16,-3 2-231-16,1 0-430 0</inkml:trace>
  <inkml:trace contextRef="#ctx0" brushRef="#br0" timeOffset="30818.2">31779 5347 2078 0,'0'0'1095'15,"-9"0"-927"-15,3 2-69 16,-12 13-27-16,12 3-19 16,0 8-17-16,-3-3-24 15,9-2-2-15,0-1-7 16,0 2 5-16,15-12-3 16,9-4-2-16,0-2-3 15,31-4-32-15,-19-10-92 16,6-11-640-16</inkml:trace>
  <inkml:trace contextRef="#ctx0" brushRef="#br0" timeOffset="30975.02">32054 5463 2918 0,'0'0'620'15,"0"0"-561"-15,0 0-32 16,0 0-11-16,0 3-15 15,0-3-1-15,0 3-82 16,9-3-574-16</inkml:trace>
  <inkml:trace contextRef="#ctx0" brushRef="#br0" timeOffset="35017.87">22339 3783 22 0,'0'0'1860'0,"0"0"-447"15,0 0-1268-15,0 0-82 16,0 0-7-16,0 0-4 15,0 0-17-15,0 0-16 16,0 0-7-16,0 0-7 16,0 4-5-16,0 12 0 15,0 17 1-15,0 20-1 16,0 12 3-16,0 10 1 0,0 17-2 16,-6-2-2-1,6 0 4-15,-9-8-3 0,9-3-1 16,-10-15 0-16,10-11 0 15,0-8 0-15,0-10-2 16,0-9-10-16,0-12-9 16,-3-1-37-16,-9-13-37 15,-9 0-102-15,3-7-701 0</inkml:trace>
  <inkml:trace contextRef="#ctx0" brushRef="#br0" timeOffset="35533.94">22161 4447 2074 0,'0'0'1061'0,"0"0"-867"0,0 0-108 16,0 0-34-16,6 0-20 15,3 0-12-15,-9 12 0 16,12 9 0-16,-9 3 1 16,15 4-3-16,-6 5 0 15,0 2-9-15,3 3 3 16,-3 0-5-16,0-6-7 16,-6-2 4-16,9-3-1 15,-9-14-1-15,-6-4-1 16,0-3-1-16,6-2 5 15,-6-4 2-15,6 0 4 16,-3 0 7-16,16 0-1 0,-10-13 2 16,24-13-8-16,-6-9-7 15,12-6-4-15,6-21-17 16,-11 10-40-16,-7 3-157 0</inkml:trace>
  <inkml:trace contextRef="#ctx0" brushRef="#br0" timeOffset="47065.97">22369 9798 2100 0,'0'0'238'0,"0"0"379"15,0-3-278-15,0-3-211 16,0 1-66-16,0-1-11 16,0 0-19-16,0-3-12 15,0 3-7-15,0 0-5 16,6-6 0-16,9 0 3 16,0 4-4-16,9-6-1 15,-6-1-1-15,9 3-3 16,1-2 1-16,2 4 0 15,3 2-1-15,-6 0-2 0,6 2 1 16,-2 1-1-16,8 5 1 16,-6 0-1-16,0 0 3 15,-9 0-3-15,9 0 0 16,-5 12 0-16,-10 7 2 16,9-3-1-16,-3 3-1 15,0 5 0-15,0-2 0 16,1 5 0-16,2-1 0 15,0 0 0-15,-6 3 0 16,-6 1 0-16,6-4 0 16,-9 0 1-16,0-3-1 15,-3 4 0-15,-3 3 0 16,-6-8 0-16,0 3 1 0,0-5 2 16,0 2-3-1,0-3 0-15,0 4 0 0,-15-2 4 16,3 2-2-16,-9 1-1 15,-6 2 3-15,12 0-3 16,-18-3 1-16,-1-2-1 16,-2 3-1-16,0-3 1 15,6-1 3-15,-9 0-3 16,-1-6 4-16,1 0-5 16,6-2 3-16,-12-8-3 15,2-4 1-15,7 0 3 16,-12 0-2-16,12-11-2 15,-4-14 0-15,1-3 1 16,0-5 1-16,-6-2-2 16,12-3 1-16,2-3 2 0,-2 0 5 15,6 0 0-15,9-2-8 16,3-2 1-16,3 4 1 16,6 1-3-16,0 4 3 15,6 1-4-15,0 6 3 16,0-1-2-16,6 1-3 15,12 2 4-15,6-1 1 16,12 4-1-16,-3 3 0 16,7 2-2-16,-10 6 2 15,3-1 0-15,3 8 0 16,-3 4-4-16,4 2 2 16,-7 0-8-16,-6 2-8 15,18 22-16-15,-15-8-38 0,-15 3-119 0</inkml:trace>
  <inkml:trace contextRef="#ctx0" brushRef="#br0" timeOffset="49165.66">22936 10298 2376 0,'0'3'702'0,"-6"-3"-441"16,6 0-176-16,0 3-27 15,0-3-16-15,0 0-26 16,0 3-14-16,0 0-2 15,0-1 0-15,6 4 4 16,3 0 10-16,18 0 9 0,1-6 5 16,2 3 0-1,18-3-7-15,12 0 1 0,4 0-12 16,5 0-1-16,7 0-8 16,-4 0 0-16,-6-5-1 15,4-1-1-15,-7-4-2 16,-2 5 3-16,-4-1-3 15,-12 1 3-15,-15-2-8 16,4 1-1-16,-10 4-3 16,0-4-5-16,3 2-8 15,-18 3-5-15,6 1-9 16,-9 0-28-16,0 0-106 16,-6-7-1398-16</inkml:trace>
  <inkml:trace contextRef="#ctx0" brushRef="#br0" timeOffset="49604.05">23603 10123 1473 0,'0'2'1671'0,"0"-2"-1506"0,0 4-123 16,9-2 9-16,9 2 24 15,13 1-31-15,-1 1-21 16,0 0-9-16,12 3 0 15,-9 0-3-15,-2-3-5 16,-4 2-3-16,0 4 2 16,-6-4-5-16,3 4 0 15,-15 0 3-15,0-3 3 16,-3 3-1-16,-6-1 4 16,0 4-1-16,0 2 3 15,0 3 1-15,-21 6-2 0,-9 5-5 16,-15 1 3-16,-7 0-8 15,-20 3-16-15,21-8-45 16,11-10-96-16</inkml:trace>
  <inkml:trace contextRef="#ctx0" brushRef="#br0" timeOffset="77598.12">21744 15535 2647 0,'0'0'209'0,"0"0"-139"16,0 1 159-16,0 3-88 15,0-2-85 1,0 5-31-16,0 1-20 0,0 4 6 15,0 6 1-15,0 4 2 16,0-1-3-16,0 5-6 16,0-1 9-16,0 3-6 15,0-4-4-15,0-3 7 16,0-1 0-16,0-8-1 16,15-1 4-16,-9-5 5 15,3-3-5-15,0-3-7 16,0 0 8-16,0 0 3 15,12 0-3-15,-8 0-5 16,8 0-2-16,6 0-4 16,-3 0-4-16,3 0 2 0,12 0-2 15,1 0 0-15,5 0 0 16,-3 3 0-16,19 5 1 16,-1-2-1-16,-3 0 0 15,7 0-3-15,-4-3 3 16,-9 0 0-16,4 4-1 15,-7-6-1-15,0 4 2 16,-3-5 0-16,1 0 1 16,-1 0 0-16,-12-5 1 15,0-6-1-15,1-10-1 16,-10-2 3-16,3-3 0 16,-9-6 0-16,-3-6-3 15,0-4 0-15,0 0-4 16,0-3-14-16,-12-14-15 0,6 12-43 15,-2 3-130-15</inkml:trace>
  <inkml:trace contextRef="#ctx0" brushRef="#br0" timeOffset="78549.56">22221 16023 3226 0,'0'0'236'0,"0"0"-195"16,0 0-35-16,0 9 3 16,0 17-1-16,0 9 9 15,3 9-5-15,21 11 14 16,-6 5-5-16,15 0-2 15,-8 5-3-15,8 2-10 16,6-2 3-16,6-8 0 16,0-7-2-16,1-3-5 0,-1-12-1 15,9-9-1-15,-11-10-9 16,5-5-9-16,3-11-30 16,-12 0-48-16,-5-11-272 0</inkml:trace>
  <inkml:trace contextRef="#ctx0" brushRef="#br0" timeOffset="78842.5">22791 16499 3288 0,'0'0'231'16,"0"0"-192"-16,0 6-35 15,0 6 5-15,0 11 8 0,21 3-4 16,1 5-6-16,-4 1-7 16,9-5 5-16,-15-1-5 15,0-4 3-15,0-2-3 16,-12-4 4-16,0 5 4 16,0-1 12-16,-12 6-7 15,-27 2-6-15,-7 8-3 16,-11 2-4-16,-48 12-23 15,20-12-63-15,4-6-342 0</inkml:trace>
  <inkml:trace contextRef="#ctx0" brushRef="#br0" timeOffset="81302.48">23431 16605 3199 0,'-9'-6'162'0,"6"0"-112"15,3 3 32-15,0 1-13 16,0 2-27-16,0 0-25 16,0 0-8-16,0 0-4 15,0 0 1-15,0 0 0 16,0 23 1-16,0 11 0 16,-15 17-1-16,15 15-2 15,-15 7 0-15,15 16-1 16,0 1 3-16,0-2-2 15,0-3 0-15,0-6 0 0,6-6-4 16,3-11 3-16,-3-10-3 16,3-5 1-16,-9-15-1 15,0-7 0 1,0-11-6-16,0-8-12 0,0-6-20 16,0 0-30-16,0-12-38 15,0-12-442-15</inkml:trace>
  <inkml:trace contextRef="#ctx0" brushRef="#br0" timeOffset="81915.92">23431 17207 2292 0,'0'-2'700'16,"0"-4"-597"-16,0 0-103 16,0 0 26-16,0 6 36 15,0 0-20-15,0 0-10 16,0 0 32-16,0 0 9 16,0 0-25-16,0 0-13 15,0 0-6-15,0 0-4 16,0-2-5-16,0-2-4 15,0 2-6-15,0-4-4 0,0 0-6 16,0-2 1 0,6 2-1-16,6-6 0 15,3-1 3-15,6 6-3 0,4-6 0 16,5 7 0-16,-3 4 0 16,0 2-4-16,-3 0 0 15,-3 0-9-15,-9 17-2 16,-2 0-7-16,-10 8 4 15,0 1 11-15,0-6 7 16,-3 3 0-16,-25 1 1 16,-2-7 4-16,-3 1 1 15,-6-10-3-15,-4 2 0 16,22-8 2-16,-6 2 10 16,9-4 1-16,9 0-2 0,9 0-1 15,0 0-3-15,0 0 2 16,0 2-4-16,21 7 1 15,-3 2 2-15,9 10-1 16,7-1-3-16,5 5-2 16,-9 3-3-16,9-2-2 15,-12 0 0-15,7 1-28 16,-1-3-27-16,-9-9-65 16,-12-8-555-16</inkml:trace>
  <inkml:trace contextRef="#ctx0" brushRef="#br0" timeOffset="82617.53">23893 17305 2929 0,'0'-4'392'0,"0"2"-289"15,0-2-49-15,6 4-6 0,15 0-18 16,-6 0-8-16,21-6-11 15,-14 4-7-15,14 2-4 16,-3-6-22-16,0 0-60 16,-18 0-154-16</inkml:trace>
  <inkml:trace contextRef="#ctx0" brushRef="#br0" timeOffset="83317.14">24294 16775 2707 0,'-6'-3'512'0,"6"0"-413"16,0 1-54-16,-6-3 41 15,6 5-33-15,0 0-32 0,0 10-17 16,0 16 0 0,0 11 11-16,0 19 4 0,0 3-6 15,6 2-3 1,9 8-1-16,-9 4-1 0,4-12 0 16,5 0-2-16,0-5-2 15,-3-7 1-15,-6-17-2 16,0-3-1-16,0-11-2 15,-6-5 0-15,0-7 1 16,0-6-1-16,0 0 3 16,0 0 3-16,9 0-2 15,-9-12 4-15,6-9-6 0,0-5-2 16,0 0-1-16,-3 1 1 16,21 3 0-16,-6-2 0 15,0 7 0-15,10-1-1 16,-1 6-2-16,0 6-4 15,3 6-2-15,-9 0 0 16,-3 15-7-16,-3 8 3 16,-9 6 4-16,0 3 8 15,-6 5 0-15,0-9 1 16,-18 5 1-16,-9-14-1 16,-6 0-1-16,-12-13-20 15,-13-6-37-15,1-18-63 16,21-8-195-16</inkml:trace>
  <inkml:trace contextRef="#ctx0" brushRef="#br0" timeOffset="83762.25">24732 17220 3002 0,'0'0'424'0,"0"0"-373"16,0 0-7-16,0 2-2 15,0 16-12-15,0 5 0 16,6 9-8-16,6 6-7 15,-12 2-5-15,9-7-5 0,-9 0-5 16,0-6-5-16,0-14-28 16,0-2-50-16,0-11-236 0</inkml:trace>
  <inkml:trace contextRef="#ctx0" brushRef="#br0" timeOffset="83900.69">24635 16883 3395 0,'0'0'118'15,"0"0"-118"-15,0 0-10 16,0 18-27-16,0-1-172 0</inkml:trace>
  <inkml:trace contextRef="#ctx0" brushRef="#br0" timeOffset="84166.07">24768 16880 2588 0,'0'0'903'0,"0"0"-834"15,0 0-52-15,0 6 5 16,15 23 13-16,0 15-5 15,4 6-11-15,8 9-11 0,-12 1-3 16,0 5 0 0,0-3-3-16,-12-4-2 0,12-9-2 15,-15-5-12-15,6-9-18 16,-6-10-42-16,0-18-76 16,0-7-701-16</inkml:trace>
  <inkml:trace contextRef="#ctx0" brushRef="#br0" timeOffset="84616.07">24844 17258 3311 0,'0'0'278'16,"0"0"-253"-16,0 0-11 0,0 0 5 15,15 0-15 1,9-6-4-16,6 0-10 0,-3-2-3 15,0-2 1-15,4 4 0 16,-10-5 1-16,-3 2 6 16,3 0 4-16,-9 3 1 15,0 0 0-15,-3-2 3 16,0 0 3-16,0 2 6 16,-9 1 1-16,0 4-3 15,0 1 5-15,0 0-1 16,0 0-2-16,-12 0-4 15,-3 0-6-15,-3 7-2 16,6 14 1-16,-3 5-1 0,9 5 0 16,6-8 0-16,0 3 0 15,9-2-7-15,24-4 0 16,9-3 7-16,-2 1 3 16,-4 0-3-16,-3-3 0 15,-12-2 0-15,-6 8-5 16,-9-7 5-16,-6 7 2 15,-6 1-2-15,-30-6-2 16,-24-10-29-16,11-6-56 16,4 0-353-16</inkml:trace>
  <inkml:trace contextRef="#ctx0" brushRef="#br0" timeOffset="88181.12">25722 17138 3024 0,'0'0'356'0,"0"0"-271"16,0 0-47-1,0 0 13-15,0 0-1 0,6-4-23 16,6-2-15-16,15 4-6 16,-6-3 0-16,13 1 3 15,14 1-2 1,18 3-3-16,13-2 3 0,35-2-3 16,43-4 3-16,33 2 0 15,4-1 0-15,-25 6-3 16,-49 1-2-16,-38 0-1 15,-13 0 1-15,13 0-2 16,-4 0-2-16,4 0-1 16,-10 0-1-16,-17-10 1 15,-16 2-7-15,-15 1-4 16,-9 1-5-16,-12-6-10 0,-3-2-56 16,0-1-97-1,0 2-2013-15</inkml:trace>
  <inkml:trace contextRef="#ctx0" brushRef="#br0" timeOffset="88617.68">27062 16834 3057 0,'0'-4'301'16,"-6"-2"-245"-16,6 4-35 0,0-2 52 16,0 4-14-16,0 0-21 15,0 0-14-15,0 0-2 16,0 0 2-16,0 0-7 16,0 0-5-16,18 0-1 15,9 0-2-15,3 0-1 16,4 12-3-16,11 6-5 15,-6 8 2-15,3 7-2 16,1 1-2-16,-4 1 2 16,-12 3 0-16,-3-4 0 15,-6-6 0-15,-3-4 1 16,-9 2-1-16,-6-9 0 16,0 0 0-16,0 8 0 0,-27-3 1 15,-3 9 2-15,-15-6 1 16,-13 7-4-16,4-2 0 15,-3-1 0-15,-4-9-15 16,7-8-25-16,24-3-105 16,3-9-1918-16</inkml:trace>
  <inkml:trace contextRef="#ctx0" brushRef="#br0" timeOffset="92648.61">28266 16807 2246 0,'0'0'793'16,"0"0"-650"-16,0-6-39 15,0 1 3-15,0-2-21 16,0 1-23-16,0-5-8 15,0 1-12-15,9-3-11 16,6 0-14-16,4 0-7 16,-4-2 2-16,0 5-8 15,12 1-4-15,-3 4-1 0,0 5 0 16,3 0-3-16,-3 0-8 16,-2 18-2-16,-4 8-10 15,-6 7 6-15,-3 7 6 16,-9 1 11-16,0 8 0 15,-15-4-1-15,-9 1 1 16,-16-1 0-16,-8-13 0 16,6 3 0-16,3-12 0 15,-4-6 1-15,16 2 1 16,12-13-1-16,0 2-1 16,9-2 3-16,6 0-3 15,0-6 0-15,0 6 0 16,6-4 4-16,21 4 9 0,3-3 5 15,13 3-6 1,5-6-5-16,6 0-4 16,13 0-3-16,-7 0-5 0,15-3-38 15,-26-9-85-15,-1-5-2231 0</inkml:trace>
  <inkml:trace contextRef="#ctx0" brushRef="#br0" timeOffset="93432.42">28634 16105 3191 0,'0'-9'249'0,"0"3"-197"15,0 0-19-15,0 3 40 0,0 1-27 16,0 2-22-16,0 0-17 16,0 0-2-16,0 0-3 15,0 17-2-15,0 15 0 16,0 12 4-16,0 5-1 16,0 10-3-16,0-1 4 15,0 2-4-15,16-8 0 16,-16 1 0-16,12-12 2 15,-12-9-2-15,0-11 0 16,6-7 1-16,-6-12-1 16,0 1 0-16,0-3 1 15,0 0-1-15,0 0 5 16,0-17-5-16,0-11-2 16,0-14-1-16,0 1-2 15,3 0 3-15,9 5-5 0,0 10 2 16,0 4 0-16,6 10 1 15,3 6-3-15,6 6-2 16,-15 0-10-16,6 6-16 16,-5 7 4-16,2 8 6 15,-15-1 12-15,0-1 12 16,0-1 0-16,-6-4 1 16,-16 1 0-16,-2-7 1 15,-3-2-1-15,0-3 0 16,0-3 0-16,12 0 0 15,0 0 0-15,9 0 1 16,6 0 3-16,0 5-4 0,0 11 0 16,9-2 0-16,18 9 5 15,0 7 3 1,3-3-2-16,0-1-6 0,1-5-1 16,2 5-33-16,-6-4-44 15,-12-6-422-15</inkml:trace>
  <inkml:trace contextRef="#ctx0" brushRef="#br0" timeOffset="95482.96">29443 16807 2111 0,'0'0'1369'16,"0"0"-1293"-16,0 0-63 16,0 0-9-16,0 15 5 15,0 14 0-15,12 11-4 16,-6-4-5-16,0 1 1 16,4-4 3-16,-10-1-3 15,0-8 1-15,3-13-1 16,-3 1-1-16,0-8 1 15,0-4 2-15,0 0 1 16,0-12 0-16,9-19-3 16,-3-9-1-16,0-4 0 0,0-6-1 15,9 7-3-15,-9 7 4 16,3 10 0-16,0 5 0 16,-3 16 0-16,9 5 0 15,-3 0-14-15,-6 15-11 16,15 14 15-16,-9 6 10 15,-3 5 0-15,0-4 1 16,7-4 0-16,-13-5-1 16,3-4 1-16,-6-11-1 15,0-4 1-15,0-2-1 16,9-6-5-16,-3 0-1 16,0-8 6-16,0-18 7 15,15-5-7-15,-12-1-1 16,9 7 1-16,-9 3 0 0,6 8 0 15,-6 5 0 1,-3 9 0-16,-3 0-3 0,6 0 3 16,3 18 3-16,-5 3 2 15,2 5-2-15,3 3 1 16,-3-5-3-16,9-1 2 16,-12-5-2-16,12-10 2 15,-6-6-3-15,9-2-19 16,-6 0 6-16,9-2 6 15,4-24-6-15,-10-3-1 16,-6-1 10-16,-6-7 4 16,-6 4-1-16,0 10-3 15,0 0 4-15,0 11 11 0,-12 3 8 16,-3 5-10 0,-4 4-5-16,1 0 1 0,-6 25-3 15,15 6-1-15,-3 5-1 16,-3 1 0-16,15 1 0 15,0-5-3-15,0-7-6 16,21-8-7-16,6-12-7 16,-6-6-17-16,16 0 12 15,-13 0 1-15,0-22 6 16,6-4 1-16,-12 1 20 16,-6-2 5-16,3 4 18 15,-3 8 20-15,-9 7-1 16,10 2-5-16,-13 2-17 15,6 4-20-15,-6 0 4 16,0 0-2-16,0 4 5 0,0 10 0 16,6 1-3-16,-6 2-4 15,6 5 1-15,-6 0 2 16,3-2-3-16,12-2 0 16,-6 2 0-16,-6-5 0 15,6-4 0-15,-3-5 0 16,0 1-1-16,0-7 1 15,0 0 0-15,9-13 21 16,-3-13-8-16,9-12-11 16,-3-4-2-16,4-3-4 15,-4 12 0-15,-6 4 3 16,-3 15 1-16,-3 11-5 0,0 3-12 16,0 11-8-16,-3 18 17 15,6 10 8-15,6 1 0 16,-15-1 0-16,6-7 0 15,-3-12 0-15,6-7 1 16,-3-11 3-16,-6-2 3 16,12 0 18-16,-3-17-5 15,3-13-14-15,7 2-6 16,-4 3 1-16,-6 11-1 16,15 14 0-16,-6 0-2 15,0 18 2-15,3 19 7 16,-3 7-3-16,0-3-4 15,4-2-1-15,-7-20-24 0,-9-6-40 16,6-13-181-16</inkml:trace>
  <inkml:trace contextRef="#ctx0" brushRef="#br0" timeOffset="95719.87">30925 17059 3523 0,'0'0'155'0,"0"0"-118"0,0 0-9 16,0 0-13-16,6 0-15 15,3 0-75-15,-6-6-477 0</inkml:trace>
  <inkml:trace contextRef="#ctx0" brushRef="#br0" timeOffset="96396.28">31212 16306 3259 0,'0'-2'180'0,"0"2"-146"16,0 0-8-16,0 0-6 15,0 28-16-15,0 23 7 16,0 10 18-16,0 12 1 16,0 15-9-16,3-4-5 15,6-1 2-15,0-7-4 16,3-9-5-16,0-18-2 16,0-4-5-16,3-25-1 15,7-8-1-15,2-12-23 16,-6 0 6-16,9-18 12 15,-9-10-2-15,3-3-2 16,-12 5 9-16,-9 18 4 0,0 5 12 16,6 3-5-16,-6 3-4 15,12 23-3-15,0 9-1 16,7 1-1-16,-7-4 1 16,15 3-3-16,-6-21 0 15,-6-1 0-15,3-13-7 16,-12 0 7-16,-3-13 5 15,-3-19-5-15,0-9-2 16,-3 1-1-16,-24-2 2 16,-3 7 1-16,0 14-5 15,2 15-26-15,1 6-61 16,18 0-282-16</inkml:trace>
  <inkml:trace contextRef="#ctx0" brushRef="#br0" timeOffset="96658.42">31779 16854 3370 0,'0'-6'263'16,"0"3"-238"-16,0 3 8 16,-9 0-5-16,9 6-18 15,-6 23-8-15,6 12-2 16,0 2 1-16,0 2 2 15,0-5-3-15,15-3 0 0,3-11 1 16,10-10-1 0,5-3-4-16,-12-13-11 0,15 0-1 15,3 0-31-15,1-19-43 16,-1-3-71-16,-18 3-461 0</inkml:trace>
  <inkml:trace contextRef="#ctx0" brushRef="#br0" timeOffset="97137.08">32163 17011 885 0,'0'-2'2308'16,"0"2"-2143"-16,-6-8-60 15,-15 8-11-15,8 0-32 16,-8 0-28-16,3 0-12 16,6 8-10-16,-9 10-5 15,9-2-3-15,6 0-4 0,6 1 1 16,0-6 0-16,0-4-1 15,6-1-7-15,18-4-11 16,0-2 1-16,3 0 4 16,7 0 3-16,-13 0 4 15,-3-2-5-15,-3-2 4 16,-12 2 2-16,-3 2 5 16,0-7 9-16,0 1 3 15,0 1-2-15,0-1-1 16,0-3 0-16,-9 7-1 15,0-4 1-15,-3 2-6 16,0 3-2-16,-3 1 0 16,-4 0 1-16,4 0-2 0,-3 0-1 15,6 5-1-15,0 10 1 16,3 3 1-16,9-4 0 16,0 8-5-16,0-3 4 15,0-1-5-15,21-7-3 16,-3-2-14-16,9-9-7 15,-8 0 6-15,2 0-8 16,-3-9-4-16,0-18-26 16,-9 5-78-16,-3-5-548 0</inkml:trace>
  <inkml:trace contextRef="#ctx0" brushRef="#br0" timeOffset="97394.39">32286 16444 3460 0,'0'0'132'15,"0"0"-107"-15,0 15-15 16,6 23 6-16,13 14 8 15,14 15-4-15,-6 9-13 16,-12 4-4-16,9-7-3 16,-12-3-2-16,-12-9-41 15,0-8-66-15,0-18-113 0,0-13-1177 16</inkml:trace>
  <inkml:trace contextRef="#ctx0" brushRef="#br0" timeOffset="97625.74">32305 16953 3208 0,'0'-3'234'16,"15"3"-210"-16,9-6-19 15,15 6-5-15,6 0-11 16,-5 0-60-16,-7 0 11 16,-6 6 34-16,-9 8 26 15,-12 8 70-15,0 1 11 16,9-3-11-16,-9 6-11 0,-6-1-26 15,6-3-21 1,0-2-10-16,-3-4-2 0,21-16-58 16,-15 0-102-16,7-4-565 0</inkml:trace>
  <inkml:trace contextRef="#ctx0" brushRef="#br0" timeOffset="97765.19">32594 16704 3283 0,'-3'0'234'0,"3"0"-195"16,0 0-31-16,0 10-8 16,0 31-30-16,0-4-81 15,12-1-651-15</inkml:trace>
  <inkml:trace contextRef="#ctx0" brushRef="#br0" timeOffset="98543.07">32778 16901 3175 0,'0'0'257'15,"0"0"-199"-15,0 0-24 16,0 2-4-16,0 22 2 15,15-1-10-15,-8 9 2 16,5-3 0-16,-3 3-7 16,3-1-3-16,-9-5-8 15,12 0-3-15,-9-9 0 16,9-1-3-16,-9-15 0 16,0-1 0-16,3 0-3 15,3 0 3-15,-6-13 3 0,-6-17-3 16,0-7-7-16,0-2-2 15,0 1 3-15,0 5 6 16,-21 7 5-16,3 12 4 16,3 8-4-16,-6 6 1 15,6 0-6-15,-3 14 1 16,15 12-1-16,-4 1-1 16,7-4 1-16,0-2-3 15,0-8-5-15,19-8-2 16,5-3-6-16,12-2 10 15,-3 0 5-15,-12 0 1 16,6 0 0-16,1 0 0 16,-7 0-5-16,-9 0-1 0,3 4 6 15,-9 7 8-15,12 5 3 16,-12-6-9-16,9 2-2 16,-12-6 0-16,6-6 0 15,3 0 4-15,-6 0 3 16,3 0 6-16,10-12-6 15,-7 4 1-15,3-5-3 16,3 12-3-16,0 1-2 16,3 0 0-16,0 14 15 15,-9 6-4-15,6 0-7 16,0-1-4-16,19-19-20 16,-19 0-63-16,9-25-709 0</inkml:trace>
  <inkml:trace contextRef="#ctx0" brushRef="#br0" timeOffset="101531.1">23072 4088 3275 0,'-9'-4'147'0,"9"2"-103"16,0 2-14-16,0-2 1 16,0 2-8-16,0 0-17 0,-3 2-6 15,-9 31-6-15,-6 19 6 16,3 21 16-16,-12 21 4 15,8 7-10-15,4 3-3 16,6-8-6-16,9-11 1 16,0-14-2-16,24-12-3 15,7-17-30-15,23-21-38 16,3-10-124 0,-15-11-814-16</inkml:trace>
  <inkml:trace contextRef="#ctx0" brushRef="#br0" timeOffset="101988.53">23262 4217 3240 0,'0'0'174'0,"0"0"-132"15,0 0-41-15,0 26 3 16,0 12-1-16,0 12 16 15,0 8-4-15,0 0-5 16,6-1-2-16,-6-10 0 16,0-6-2-16,0-13-2 15,0-7-3-15,0-3-1 16,0-12 1-16,0-4 2 16,3-2 4-16,6 0 24 15,-3-17 5-15,9-9-20 0,-3-6-16 16,7-1-4-1,2 6 3-15,-3 5-3 0,15 12 2 16,-6 8-1-16,-6 2-6 16,3 2-28-16,4 23-4 15,-10 3 21-15,-12 7 14 16,0-3 6-16,-6 1 0 16,0-1 0-16,-21-5 5 15,-7-7 0-15,-5-3-1 16,12-8-4-16,-6-9 5 15,9 0-5-15,3-6-10 16,15-20-41-16,0-1-193 16,0 4-613-16</inkml:trace>
  <inkml:trace contextRef="#ctx0" brushRef="#br0" timeOffset="102552.17">23332 4615 2396 0,'9'-3'603'0,"-9"3"-455"15,0 0-78-15,0 0-24 16,0 0-4-16,0 0-14 15,0 0-19-15,0 20 2 16,0 4 18-16,0 5 14 16,0 6-12-16,0 3-11 15,0 1-11-15,0-5-3 16,0 1-6-16,0-5 0 16,0-8-17-16,0-10-49 15,0-8-240-15</inkml:trace>
  <inkml:trace contextRef="#ctx0" brushRef="#br0" timeOffset="102849.43">23410 4667 2486 0,'0'0'555'0,"0"0"-388"15,0 0-103-15,0 0-20 16,0 6-15-16,9 18 17 16,3-1 3-16,6 3-10 0,3 0-21 15,4 1-9 1,2 3-6-16,0-4-3 0,12-5-44 15,-9-5-114-15,-9-12-620 16</inkml:trace>
  <inkml:trace contextRef="#ctx0" brushRef="#br0" timeOffset="103331.27">23386 4015 2989 0,'0'-4'344'15,"0"2"-232"-15,9 2-65 16,15 0-34-16,6 0 2 16,16 17 5-16,-1 21 3 15,15 19-4-15,-9 16 0 16,1 12-7-16,-7 8-8 16,-12 3-1-16,-12-2-2 15,-21-3-1-15,0-6-7 16,-33 21-25-16,-15-26-53 15,0-14-363-15</inkml:trace>
  <inkml:trace contextRef="#ctx0" brushRef="#br0" timeOffset="105982.99">26812 5660 2630 0,'0'-7'514'0,"0"-1"-362"0,9-1-49 15,-3-2-41-15,6-1 0 16,3-1-20-16,0 2-12 15,9 0 0-15,0 1-12 16,3 9-8-16,6-4-2 16,-2 5-5-16,17 0 1 15,-3 0-2-15,1 16-2 16,-1 11-3-16,6 4 2 16,-6 11-8-16,1 1 4 15,-4 7-6-15,-9 3 2 0,-6 4-5 16,-12 6 13-1,-9 6-4-15,-6 5 5 0,-6 8 0 16,-12-1 0-16,-9 7 1 16,-6-3 5-16,9-3-2 15,-6 1 5 1,14-8-1-16,-5 2-1 0,0-1-1 16,-3 0 2-16,12 3-7 15,-12-1 4-15,9 5-3 16,-3-2-1-16,9 2 2 15,3-5 0-15,0 5 1 16,6-4-2-16,0-4 1 16,0 2-3-16,0-8 0 15,6-6 1-15,9 0 1 16,9-10-2-16,-6-6-2 0,9-6 2 16,6-6 3-16,0-12-3 15,4 2-1-15,-1-15 1 16,12 0-1-16,7-4 1 15,-10-4 0-15,-9-2 0 16,0 0 1-16,-15 0-1 16,10 0-1-16,-19 0 1 15,-6 0 3-15,-6 0 0 16,0 0 5-16,0 0-8 16,0 0 4-16,0 0 3 15,0 0-2-15,0 0-5 16,0 0-1-16,-15 6 1 15,-4 7 0-15,4 7 1 0,-6 6 2 16,-6 8 0 0,0 8 1-16,-6 8-2 0,9 5 5 15,-10 9-7-15,1 6 2 16,9 0 1-16,-3 4-1 16,0-3 0-16,6 3 1 15,5-1 4-15,-5-1-7 16,9 7 0-16,-9 3 5 15,9-3-5-15,0 2 0 16,-3 2 0-16,3-4 2 16,6-3 0-16,-6 0-2 15,-3-2 0-15,9-1 3 16,-6 0-1-16,-4-4-2 16,4 3 0-16,0-8 1 15,6 3-1-15,0-3 0 0,-3 0 3 16,0 7-1-16,6-2-1 15,3 0-1-15,-6 0 2 16,0-4-2-16,6-4-2 16,0 0 2-16,0-2 0 15,0-1 0-15,0 2 2 16,0-8-1-16,0-2-1 16,0 2 0-16,0-2 0 15,0 4 1-15,0-2 0 16,0 1 0-16,6 2-1 0,0-2 0 15,-3 2 1 1,-3 1 1-16,9-4-2 0,0 2 0 16,-3-2 3-16,0-2 0 15,-6-1-3 1,3 7 1-16,-3-3-1 0,9 0 0 16,-9 1 0-16,6-1 0 15,-6 3 0-15,6 3 0 16,-6-3 0-16,0-4 0 15,6 3 0-15,-6-1 1 16,10-2-1-16,-10 1 0 16,0-6 0-16,0 5 0 15,0-4 0-15,0 0 0 16,0 5 1-16,0-1-1 16,0 5 0-16,0-4-2 0,0-4 2 15,0 4 0-15,0-4 0 16,6 1 0-16,-6 1 0 15,0-3 0-15,0 8 0 16,0-6 0-16,0 4 0 16,0-8 0-16,0 3 0 15,0-1 0-15,0 1 0 16,0-3 0-16,0 8 0 16,0-5-2-16,0 8 1 15,0 3 1-15,0 5-2 16,-6 2-1-16,6 4 1 15,-10-2-1-15,10 3 0 16,-6-8-1-16,6-3 1 16,0-2-1-16,0-8 4 0,-6 6-2 15,0-10 1 1,-3 6 1-16,9-9 1 16,-3 4-1-16,-3-1-1 0,6 0-1 15,-6 0 2-15,-3 0 2 16,9-2-2-16,-9-3 0 15,9 2 0-15,-3-5 0 16,-3 1-2-16,0-1-1 16,0-4 3-16,-9-3 0 15,9 0 0-15,-9 1 1 16,12-2-1-16,-12-1 0 16,0 3 0-16,5-7 1 15,-8 0-1-15,3-4 0 0,0 0-3 16,3-5 1-16,-6 3-1 15,-3-1 2-15,9 3 1 16,-6 2 0-16,-3 3-1 16,2 1 1-16,-2 5 0 15,3-5 0-15,-3 5 1 16,3-7-1-16,3 0 0 16,-3-5 3-16,6-3-3 15,-3 0 0-15,-3-3 1 16,5 2-1-16,-8 0 0 15,0 7 1-15,-6-3 0 16,0 1 4-16,12 2-3 16,-12-7-1-16,2-2 1 0,1 2-2 15,3-5 0 1,-6-3-2-16,0 0 0 0,3-4-1 16,-3 1 1-16,-1 0 0 15,-2-6-4-15,0 0-6 16,3 0-11-16,12 0-16 15,-18-14-26-15,8-7-66 16,4 3-390-16</inkml:trace>
  <inkml:trace contextRef="#ctx0" brushRef="#br0" timeOffset="107282.12">28212 8466 3201 0,'0'0'174'16,"0"-3"-132"-16,0-2 13 0,0 1 21 15,0-2-19 1,0 0-19-16,6-2-14 0,9 0-12 16,0-7 4-16,9 5-8 15,0-4-2-15,4 5-6 16,-13 6 0-16,12 3 0 15,3 0-10-15,-12 26-17 16,3 10-10-16,-9 13-3 16,-6 12 30-16,-6 4-11 15,0 3 2-15,-33-6-1 16,3-6 10-16,-21-8 4 16,14-10 6-16,7-6 3 15,3-5 6-15,9-15-5 16,9-4 0-16,9-4-3 15,0-4 4-15,0 0-5 0,21 0 17 16,6 0 4-16,9 0-11 16,13 0-10-16,-4 0 0 15,24-4-22-15,-17-10-23 16,-10 0-147-16</inkml:trace>
  <inkml:trace contextRef="#ctx0" brushRef="#br0" timeOffset="108099.34">28490 7873 3057 0,'0'0'237'15,"0"0"-187"-15,0 0-36 16,0 0-10-16,0 14-3 0,0 9 16 16,0 13-8-1,9 4 3-15,3 4 1 0,-6 2-4 16,3-5-8-16,3-3-1 16,-12-1 7-16,6-11-6 15,-6-4 3-15,0-3-4 16,0-7 0-16,0-10 0 15,0-2 0-15,0 0 0 16,3 0 0-16,-3 0 18 16,12-2 23-16,-6-14-7 15,0-1-15-15,3-7-9 16,6 3-2-16,-3 2-8 16,9-12-1-16,1 8 0 0,-4 0-5 15,-3 2-5-15,-3 4-1 16,0 6-10-16,-12 7-4 15,6 2-1-15,-6 2-1 16,0 0-11-16,0 0 8 16,0 0 11-16,-15 6-5 15,6 8 13-15,-9 5 7 16,3-6 4-16,0 6 0 16,2-5 1-16,1 2-1 15,0-5 1-15,3-4 0 16,3-1 13-16,6-6 3 15,0 3-4-15,0-3-2 16,0 0 2-16,0 0 0 0,0 0-1 16,0 0 6-16,0 0 2 15,0 0 6-15,0 0-7 16,0 6-11-16,6 0-2 16,6 10 9-16,9-2-1 15,1 8-7-15,-4-1-2 16,9-3-4-16,-9 2 0 15,9-8-26-15,-12-6-58 16,9-6-630-16</inkml:trace>
  <inkml:trace contextRef="#ctx0" brushRef="#br0" timeOffset="134398.16">27998 10570 2347 0,'0'0'550'0,"0"0"-285"16,0 0-84-16,0 0-69 15,0 0-38-15,6-6-23 16,-3 1-27-16,15-4-11 16,-3-3 4-16,9 1 2 15,-6 5-5-15,0-3-7 16,9 3-7-16,-11 2 4 0,-1 4-4 16,0 0-7-16,-6 0-4 15,-9 21-6-15,0 6-16 16,-9 5 8-16,-9 9 14 15,-16-1 8-15,-5-1-8 16,6-7-2-16,15-8 8 16,6-9 5-16,0-7-3 15,12-4-3-15,0-4-15 16,30 4 21-16,0 6 9 16,12-2 2-16,-8 1-3 15,5 6-7-15,-15 0-1 16,3-3 0-16,-21 5-7 15,-6 1-6-15,-6 2 4 16,-27 9 9-16,-18 0 0 16,-16 0 0-16,4-2-14 0,-16-9-28 15,13-7-91-15,18-11-516 0</inkml:trace>
  <inkml:trace contextRef="#ctx0" brushRef="#br0" timeOffset="134756.72">28381 10811 3132 0,'9'0'145'15,"9"0"-124"-15,9 0-1 16,3 0 6-16,10 0-26 0,14 0-3 16,-9-6-175-1,-15-6-827-15</inkml:trace>
  <inkml:trace contextRef="#ctx0" brushRef="#br0" timeOffset="135364.12">28713 10330 3249 0,'0'0'232'16,"6"0"-212"-16,-6 6-20 15,6 23 0-15,0 13 10 16,3 12 7-16,-3 8-8 16,-6 5 2-16,0 1-3 15,0-6-8-15,0-9 9 16,0-12-6-16,0-15-3 16,0-14 3-16,0-5-3 0,0-3 4 15,0-4 3-15,6 0 16 16,15 0 13-16,-9-15-24 15,6-2-12-15,10 2 0 16,-1 4-3-16,6 5-10 16,-9 6-3-16,-3 0-4 15,-3 12-12-15,-6 8-7 16,-2 7-5-16,-10-1 9 16,0 0 17-16,-10-3 14 15,-17-2 4-15,-6-4 4 0,-3-5-4 16,-3-3 0-16,-4-9-7 15,10 0-26 1,18-21-135-16,0-5-1111 0</inkml:trace>
  <inkml:trace contextRef="#ctx0" brushRef="#br0" timeOffset="135555.79">29066 10690 2970 0,'0'6'322'16,"0"3"-263"-16,0 6-41 16,0 12 23-16,6 5 1 15,0 3-2-15,0-1-10 16,-3-2-19-16,-3-2-11 0,0-4-12 16,0-14-42-16,0-6-121 15,0-6-1710-15</inkml:trace>
  <inkml:trace contextRef="#ctx0" brushRef="#br0" timeOffset="135699.81">29057 10362 3213 0,'0'0'211'0,"-6"0"-173"15,6 0-38-15,-6 15-11 16,6 9-65-16,0-3-428 0</inkml:trace>
  <inkml:trace contextRef="#ctx0" brushRef="#br0" timeOffset="135902.49">29196 10301 3332 0,'0'0'285'16,"-6"0"-259"-16,6 6-26 15,-9 30 3-15,9 18-1 16,0 20 13-16,0 17-5 16,9 2-9-16,-3 5 0 15,0-18-1-15,-6 2-40 16,0-23-54-16,0-24-283 0</inkml:trace>
  <inkml:trace contextRef="#ctx0" brushRef="#br0" timeOffset="136316.66">29145 10773 3184 0,'0'0'221'0,"0"0"-177"16,0 2-38-16,3-2 19 15,18 4 22-15,12-4-6 16,12 0-23-16,0 0-18 0,7-6-11 15,2-14-8 1,-9-1-4-16,-11 3 3 0,-10 0 10 16,-15 6 7-16,3 7 3 15,-12 0 20-15,0 5 13 16,-12 0-16-16,-3 0-16 16,-13 1 1-16,7 18 1 15,3 7-3-15,0 1 1 16,6-5-1-16,12 2 0 15,0-1 0-15,6-6-3 16,18-2 3-16,3 6 4 16,7-6 1-16,-13 5-4 15,6-3-1-15,-12 4-3 0,-15-1-3 16,0 1 2 0,-15 2 4-16,-21-2 0 0,-37-1-16 15,10-1-90-15,2-13-897 16</inkml:trace>
  <inkml:trace contextRef="#ctx0" brushRef="#br0" timeOffset="137216.99">28324 11323 3243 0,'0'0'308'15,"0"0"-280"-15,0 0-22 16,0 0-4-16,0 20 2 16,0 15 1-16,-6 15-3 15,-3 2 9-15,9 6-4 16,-7-1 13-16,1-2-6 16,6-8-4-16,0-3 0 15,0-12 0-15,0-11 3 0,0 0-3 16,6-14 4-16,16 2-2 15,11 1 3-15,6-4-5 16,21 2-2-16,16-1-3 16,8 0-4-16,13-3 1 15,6 2-2-15,-4-6 4 16,-2 2-4-16,-13-2-4 16,-5 0-18-16,-7 0-5 15,-24 0-16-15,-5 0-25 16,-25 0-47-16,-3-12-111 15,-15-4-1603-15</inkml:trace>
  <inkml:trace contextRef="#ctx0" brushRef="#br0" timeOffset="137465.04">29087 11563 3170 0,'0'0'292'0,"0"0"-237"16,0 0-37-16,0 0 11 15,18 0 9-15,6 0-11 16,16 19-3-16,-7 2-12 16,12 3-6-16,-6 3-3 15,1 4-3-15,-13-1 0 16,-15 2-10-16,-6 3-12 16,-6-2 11-16,-15 7 10 15,-15 0 1-15,-10 5 0 16,-11-1 2-16,-15 8-2 0,8-16-32 15,13-7-97-15</inkml:trace>
  <inkml:trace contextRef="#ctx0" brushRef="#br0" timeOffset="138764.79">30029 11703 2636 0,'0'-6'461'16,"0"0"-342"-16,0 0-12 16,0 3-22-16,0 1-32 15,0 2-16-15,0 0-8 16,0 0 4-16,0 0 2 15,0 0-4-15,0 0-10 0,0 0-4 16,0 0-9-16,0 0 4 16,0 0-11-16,0 0 1 15,0 0 3-15,0 0-4 16,0 0-1-16,0 0 0 16,0 0 4-16,0 0-4 15,0 0 0-15,0 0 3 16,0 0-3-16,0 0 2 15,0 0 2-15,0 0-4 16,0 0 0-16,0 0 3 16,0 0 0-16,0 0-1 15,0 0 2-15,0 0-4 16,0 0 0-16,0 0 0 0,0 0 2 16,0 0-1-1,0 0-1-15,0 0-2 0,0 0 1 16,0 0 1-16,0 0 1 15,0 0-1-15,0 0 1 16,0 0 4-16,0-6-2 16,12 0-2-16,-3-7-1 15,15 8 0-15,0-3 0 16,3-1-2-16,7 5-1 16,-1 2 3-16,-3 2-4 15,-3 0 3-15,-6 0-12 16,-6 15 2-16,-6 8-9 15,-3 6-15-15,-6 6 14 16,-6 6 17-16,-18 4 3 0,-24 2 1 16,-6-3 0-16,-4-4 2 15,-2-6-2-15,6-4 0 16,8-4 2-16,19-10 0 16,9-5-2-16,3-5 0 15,15-6 5-15,0 3 7 16,15-3 9-16,18 0-7 15,13 0 1-15,5 0-6 16,18 0-7-16,-5 0-2 16,23-15-23-16,-23 0-49 15,-16-2-206-15</inkml:trace>
  <inkml:trace contextRef="#ctx0" brushRef="#br0" timeOffset="139399.94">30282 10974 3087 0,'0'-6'299'15,"0"0"-235"-15,3 1-27 16,19-1 1-16,5 3-24 16,-6 3-6-16,0 0-7 0,3 0 2 15,-15 0-3 1,6 3-15-16,-15 8-11 0,0 4-12 15,0 2 18-15,-15 1 19 16,6 5 0-16,-18-5 1 16,9 2 0-16,3-5 1 15,9-3 0-15,6-4 3 16,0 4-4-16,12 0 12 16,9-4 0-16,12 8 0 15,-9-1-2-15,9 2-4 16,-5-2-5-16,-13 2-1 15,9 1-7-15,-21 1-16 16,-3 3-3-16,-3-2 15 16,-30 6 10-16,-13-8 0 0,-8-1-6 15,-9-17-31-15,17 0-56 16,7 0-205-16</inkml:trace>
  <inkml:trace contextRef="#ctx0" brushRef="#br0" timeOffset="139797.44">30654 11862 2687 0,'0'0'762'0,"0"0"-711"0,12 0-24 15,15 0-17 1,-3 0-10-16,15 0-12 0,0 0-82 16,-11 0-164-16,-10 0-1329 15</inkml:trace>
  <inkml:trace contextRef="#ctx0" brushRef="#br0" timeOffset="139965.15">30660 11993 2557 0,'0'0'710'0,"12"0"-644"15,15 0-30-15,9 0-23 16,18-6-13-16,-8-7-142 0,-7 8-1686 15</inkml:trace>
  <inkml:trace contextRef="#ctx0" brushRef="#br0" timeOffset="140565.01">31686 11595 2929 0,'9'-19'395'0,"-9"-1"-344"15,0-6-7-15,0-2 25 16,0 3-24-16,-9 2-10 16,-15 2-22-16,-16 11-3 15,1 0 2-15,-6 7-3 16,0 3 0-16,-1 0 0 0,13 20-3 15,6 7-5 1,6 6-1-16,21 1-1 0,0 7 1 16,21 6 5-16,15-4-3 15,13 8 6-15,5-4-6 16,-6 0 4-16,6-6-6 16,-17-3 1-16,-7-6-1 15,-18-1-7-15,-6-10-3 16,-6-4-1-16,-18-1 10 15,-27-5 1-15,-10-8 4 16,-8-3-2-16,-4 0 1 16,10-14 5-16,12-19 0 15,21-4 11-15,21-5 1 16,6 1-3-16,51-2-8 0,9 1-9 16,28 7-16-16,27 3-27 15,-19 9-51-15,-17 9-493 0</inkml:trace>
  <inkml:trace contextRef="#ctx0" brushRef="#br0" timeOffset="141278.06">32096 11118 3386 0,'0'0'127'15,"0"0"-101"-15,0 6-25 16,0 28 0-16,0 20-1 15,0 16 8-15,0 8 2 16,0 7-7-16,-9-2 0 16,6-4-2-16,3-12-1 15,-6-9-5-15,0-11-45 16,6-18-77-16,0-16-501 0</inkml:trace>
  <inkml:trace contextRef="#ctx0" brushRef="#br0" timeOffset="141548.34">32220 11668 3215 0,'-6'9'173'16,"-3"2"-149"-16,9 4-1 16,0 3 1-16,0-1-7 15,9-5 0-15,3 0-9 16,0-6-8-16,9-6 5 15,0 0 5-15,-9-6-3 16,1-21-7-16,-7 1 0 0,-6-3 0 16,0 3 1-16,0 5 2 15,-16 9-3-15,1 3-14 16,-12 9-34-16,0 0-36 16,6 9-149-16,12 6-1307 0</inkml:trace>
  <inkml:trace contextRef="#ctx0" brushRef="#br0" timeOffset="141781.43">32474 11648 3317 0,'0'0'137'15,"-6"0"-85"-15,-7 0 6 16,4 0-21-16,-3 11-25 0,6 15-5 15,0 4-3-15,6-1 1 16,0-3-1-16,6-2-4 16,21-3 0-16,-5-14-16 15,35-7-9-15,-6 0-49 16,-12-1-648-16</inkml:trace>
  <inkml:trace contextRef="#ctx0" brushRef="#br0" timeOffset="142283.94">32742 11709 3231 0,'-15'0'166'0,"6"0"-132"0,0 0-17 16,-3 8-8-16,-9 13-5 16,9 3-4-16,0-4 0 15,12 3 0-15,0-11-17 16,0-1-12-16,0-8-2 16,0-3 3-16,18 0 27 15,-6 0 1-15,15-3 1 16,-9-10 3-16,-3 3 7 15,3 5 5-15,-18 1 1 16,6 4-9-16,0 0 0 16,-6 9 3-16,6 7-7 0,3-3-4 15,-3 0-6 1,13-13-25-16,5 0-78 0,-3 0-537 0</inkml:trace>
  <inkml:trace contextRef="#ctx0" brushRef="#br0" timeOffset="142515.84">32969 11279 3301 0,'-7'-3'211'16,"7"3"-164"-16,0 0-11 16,0 0-12-16,0 20-17 15,0 18 1-15,0 14 6 16,7 11-2-16,-1 4-3 0,0-2-4 15,0-10-5-15,3-6 0 16,-9-11-12-16,0-8-31 16,0-13-28-16,-9-11-77 15,-3-6-399-15</inkml:trace>
  <inkml:trace contextRef="#ctx0" brushRef="#br0" timeOffset="142725.26">32857 11685 2867 0,'0'-3'387'16,"0"1"-278"-16,6-4-26 15,21 3-39-15,6-3-32 16,-3 3-12-16,4 3 3 16,-4 0 0-16,-6 0-2 15,-6 0-1-15,-12 6-1 0,3 11 1 16,-9 1 12-16,0 2 5 16,0 7 2-16,0-1-3 15,0-2-6-15,3-7-7 16,-3-3-3-16,0-2-21 15,21-12-46-15,-15 0-160 16,9-17-1097-16</inkml:trace>
  <inkml:trace contextRef="#ctx0" brushRef="#br0" timeOffset="142848.64">33144 11530 3234 0,'0'-2'164'16,"0"2"-152"-16,0 0-12 0,0 9-103 15,0 10-98 1,6 1-345-16</inkml:trace>
  <inkml:trace contextRef="#ctx0" brushRef="#br0" timeOffset="143350.04">33243 11682 2895 0,'0'3'328'0,"0"0"-199"15,0 6-46-15,0 3-7 16,0 6-26-16,0-1-19 15,0 1-14-15,0-4-8 16,0-6-2-16,0-2-4 16,0-2-3-16,0-4 0 15,6 0 1-15,-3 0 6 16,12-18-7-16,-9-8-8 16,3 3-16-16,-9-1 9 0,0 6 9 15,0 4 6-15,-15 2 0 16,-3 8 0-16,6 4 0 15,-9 0 0-15,9 0-6 16,-3 0 5-16,15 7-20 16,0 2-22-16,0-3-30 15,0-3 9-15,21-1 59 16,-6-2 5-16,12 0 10 16,-6 0 8-16,0 0-3 15,-2 0-2-15,-4 0-2 0,-3 0-10 16,0 12-1-1,3 3 0-15,-9-1 0 0,6 1 0 16,-6-6 0 0,6-6 0-16,3-3 0 0,-3 0 0 15,9-3 7-15,-8-12 11 16,5 0 4-16,-6 1 17 16,3 5-9-16,-3 9-9 15,3 0-10-15,3 9-3 16,9 15-2-16,-3 2-2 15,31-3-4-15,-16-10-37 16,-3-13-335-16</inkml:trace>
  <inkml:trace contextRef="#ctx0" brushRef="#br0" timeOffset="149521.01">23341 12130 1407 0,'0'-5'1721'16,"-9"-1"-1625"-16,3-4-96 16,-1 5 13-16,1 2 2 15,-3-3-7-15,9 3-3 16,0 0 8-16,-3 3 16 16,3 0 23-16,0 0-9 15,0 0-14-15,0 0 7 16,0 0-4-16,0-3 6 15,0 3-7-15,0 0-2 0,0 0-10 16,0 0-7-16,0 0-3 16,0 0 0-16,0 0-1 15,0 0 13-15,0 0-4 16,3 0-8-16,19 0-2 16,-1 0 0-16,3 0 5 15,15 0-3-15,3 0-4 16,10 6-1-16,-1 0 1 15,6-3-3-15,-8 5-2 16,20-3 2-16,-15 0 0 16,16-3 0-16,-4 2 1 15,-3-2-1-15,4 1 1 0,-7 0-1 16,1 0-1 0,-7 1 1-16,-9 1-2 0,-6-3 0 15,4 2 4-15,-7-2-1 16,-3-2 2-16,3 0 2 15,-8 0 1-15,5 0-1 16,-9 0 1-16,3 0-2 16,6 0-2-16,-6 0 1 15,4 0-3-15,2 0 0 16,0 0-1-16,6 0-1 16,-6 0 1-16,-2 0-1 15,8 0 0-15,-6 0 0 16,0 0 2-16,0 0-1 0,-8 0-1 15,2 0 0 1,-6 0 0-16,12 0 0 16,-6 0 0-16,0 0 3 0,4 0-3 15,2 0 0-15,0 0 0 16,9 0 0-16,-3 0 0 16,-2-2 0-16,5-2 0 15,-12-1 0-15,3 3 1 16,0-2-1-16,1 1 0 15,-10-3 0-15,9 4 0 16,-6-4 0-16,3 1 0 16,4 0 1-16,-1 0-1 15,0 2 0-15,-9-3 0 0,9 0 0 16,-6 0 0 0,-2 1 0-16,-4-1 1 0,3 3-1 15,-3-3 0-15,6 3 0 16,-9 0 3-16,3 0-1 15,-2-3-1-15,2 4-1 16,-3-2 0-16,-6 2 2 16,6 2-1-16,3-6 0 15,-9 3 1-15,3-3 0 16,-3 3 1-16,0 0 0 16,3 0 0-16,-11 0 1 15,-4 0-1-15,6 3 1 16,-6 0 1-16,0-3-1 15,0 3 2-15,0 0-1 0,0 0 0 16,0 0 0-16,0 0-1 16,0 0-2-16,0 0 0 15,0 0 0-15,0 0 1 16,0 0 0-16,0-2-1 16,0-4 0-16,0 0-2 15,0-3 1-15,0-1-1 16,0-1 0-16,0-4 0 15,9 1 0-15,-3-6 0 16,3-4 0-16,-9-3 0 16,3-2 0-16,12-3-1 15,-9-2 1-15,0 1-2 16,-3 1 2-16,9-3 0 16,-6 3 0-16,0-3 1 0,-3-3-1 15,6-1 0-15,-3 1-2 16,3-9 0-16,-3 0-1 15,6-5-3-15,-6-1 2 16,0 1 1-16,0-6 1 16,3 5 0-16,4 1-1 15,-13-1-1-15,6 5 0 16,-3-2 2-16,-3 7-1 16,9-4 0-16,0 1 1 15,-9 2 0-15,0-7-2 16,0 4 1-16,0-2 0 15,0 8 2-15,0-4 1 16,0 2-2-16,-9 7 2 16,0-2-2-16,6 3 2 0,-3 1 1 15,6 1-1-15,0 1 1 16,0-3-1-16,-6 3-1 16,6-1 1-16,-7 1 0 15,7 4 0-15,-9-7-1 16,3 3 1-16,0-1-1 15,6 0 1-15,-6 4 1 16,-3-3-1-16,9 2 0 16,0 2 0-16,0-2 0 15,0 0 0-15,0-2-1 16,0 6 1-16,0-2 0 16,0-5-1-16,0 0 2 0,0-1-1 15,-3-2 0-15,3-1 0 16,0-8 0-1,0 5 1-15,-6-4-1 0,6 0 0 16,0-1 0-16,0 1 1 16,0-2 0-16,0 3-1 15,0-2 0-15,0-1 0 16,0 2 0-16,0-2 1 16,0 1-1-16,0 5 0 15,0-5 0-15,0 5 0 16,0-2 0-16,0-4 0 15,0 1 1-15,0-1-1 16,0-3 0-16,0-2 2 0,0 5-2 16,0-5 2-1,0 4 0-15,0 4 0 0,0-1-2 16,0 3 0-16,0 6 0 16,0-5 0-16,6-3 1 15,-3 3-1-15,6 1 0 16,-3-4 1-16,-6 5-1 15,6 0 0-15,-6 3 0 16,0 6 2-16,0 3-2 16,0-1 1-16,6 1-1 15,-6 0 0-15,0-5 0 16,0 3 0-16,0-2 1 16,0-2-1-16,0-3 1 0,0 0-1 15,0-3 0 1,0-4 2-16,0 0-2 0,0-1 1 15,-6-3-2-15,0-1 1 16,0 0 0-16,-3 3 0 16,6 4-2-16,-3 2 2 15,-3 0 0-15,3 8-2 16,-3 1 2-16,0 2 0 16,3-1 1-16,-6-2-1 15,9 3 0-15,3-5 1 16,-6 1-1-16,0-7 0 15,0 3 0-15,-3 3-1 16,9-4 1-16,-3 5 0 16,3-2 0-16,-9 1 0 15,3-1 0-15,-3-5 1 16,3-3-1-16,2-3 0 16,-2 3 0-16,-3-6 0 0,0 6 0 15,6 3 1-15,3-3-1 16,-6 1 0-16,0-5 2 15,6 4-1-15,-15-5-1 16,9 2 2-16,-6 0-2 16,3-2 3-16,0 7-1 15,0-5-1-15,3 3-1 16,6 0 1-16,-9 3 1 16,9 1-2-16,0 1 0 15,0 1 3-15,0 0 0 0,0 3-3 16,0 2 0-1,-3 1 0-15,3 2 4 0,0 4 0 16,-6 2-2-16,6 7-1 16,0 2 2-16,0 4 0 15,0 2-3-15,0 3 2 16,0 3-2-16,0 0 0 16,0 0 0-16,0 0 0 15,0 0 0-15,-6 0-2 16,6 0 2-16,0 0-3 15,0 0 3-15,0 0 0 16,0 0 0-16,0 0 0 16,0 0 0-16,-6 0 0 15,6 0 0-15,-15-3 0 16,9-3-1-16,-13 1 1 0,-11-5 0 16,0 2 0-16,-15 2 0 15,0-6-2-15,-16 1 1 16,1 5 1-16,-1-6-2 15,-5 0 2-15,3 6 0 16,-13-2 0-16,7-1 0 16,5 3 0-16,-2-3 0 15,-3 7-3-15,5-7 3 16,1 3 0-16,-1-3 0 16,-2 4 1-16,3 0-1 15,-7 4 0-15,16-3 0 16,0 4 0-16,2 0-2 15,13 0 2-15,-3 0 0 0,12 0 0 16,5 0 0-16,-2 0 0 16,3 5-1-16,-3 0 0 15,-6 3 1-15,0 0-1 16,-7 2 1-16,7-5 0 16,3 1-1-16,-3-1 1 15,6 1 0-15,-1 1 0 16,-5-1 0-16,12-4 0 15,-6 2 0-15,-6 2 0 16,9-4 0-16,-19 4 0 16,7-3 0-16,3 0 0 15,-15 0 0-15,11 0 0 0,-2-3 0 16,-9 3 0 0,12-3 0-16,-4 3 0 0,-2 0 0 15,9-1 0-15,3 1 0 16,0 3-1-16,-4 0 1 15,7-1 0-15,0-1-1 16,0 2 1-16,3 2 0 16,6-4 0-16,6 1-1 15,-3-1 1-15,2-2-1 16,4 1 1-16,0 0 0 16,-6 3 0-16,-3 0 0 15,0 2 0-15,9-2-1 16,-12 0 1-16,18 0 0 15,-6 1-2-15,3-6 2 0,6 4-1 16,-6-4 1-16,6 3 0 16,0-2-4-1,-9 1 4-15,6 1 1 16,3 4-1-16,-6 3-1 0,-3-2 0 16,9 5-3-16,-10 4 4 15,10-3 0-15,0 7-1 16,0 0 1-16,0-2 0 15,0 6 0-15,0 1 0 16,0 2-1-16,0 4 1 16,0-4 0-16,0 4 1 15,0-2-3-15,0 5 2 16,0-2 0-16,0 11 0 16,0 4 0-16,0 2 3 0,0 4-3 15,10 6-2-15,-1 1 2 16,-3 2 0-16,-3 0 2 15,-3-2-2-15,9 0 0 16,-9-6 0-16,0-14 0 16,0 2 1-16,0-3-1 15,0-4 0-15,0-3 0 16,0 5 0-16,0-5 0 16,0 7 0-16,0 0 0 15,0 4 1-15,0-8-1 16,-9 5 0-16,9-2 1 15,-3-1 0-15,3 4 0 16,-6 1-1-16,6 0 0 16,0-3 0-16,0 2 0 15,0 1 0-15,0 3 0 16,0 0 0-16,0-2 0 0,0 1 0 16,0-2 0-16,0 0 0 15,0 2 0-15,0-5 0 16,0 4 0-16,0-1 1 15,0-3-1-15,0 6 1 16,0-4-1-16,6 3 0 16,-6 1 2-16,3-5-2 15,-3-1 0-15,9-1 0 16,-9-1 0-16,0 4 1 16,0 4-1-16,0 1 0 15,0 1 0-15,0 0 0 0,0 4-2 16,0-3 4-16,0 1-2 15,0-2 1-15,0-5-1 16,0-3 0-16,0-4 0 16,0 7 1-16,0-3-1 15,0 4 2-15,0-1-2 16,0-2 0-16,0 3 0 16,0-1 0-16,0-3 0 15,0 0 0-15,0 2 0 16,0-2 1-16,0 7-1 15,0-1 0-15,0 0 0 16,0 2-1-16,0-5 1 16,0 4 0-16,0-6 3 0,0 2-3 15,0-3-3-15,0 1 3 16,0-1 0-16,6 0 0 16,0-3 0-16,3-1 0 15,-6 1 0-15,-3 1 0 16,9 1 1-16,-9 1-1 15,6-2 0-15,0-1 0 16,-6 0 0-16,6 3 0 16,-3-4 0-16,9 2 0 15,-6-5 0-15,-6 7 3 16,6 2-3-16,-3-7 1 16,6 2 0-16,-3 1-1 15,-6-1 0-15,9 3 1 0,-9-3-1 16,6 0 0-16,-6 0 0 15,3 3 0-15,-3-7 2 16,0-1-2-16,9-3 0 16,-9-2 1-16,0-1 1 15,0-1-2-15,0 4 2 16,0-4-1-16,6 0 1 16,-6 0-2-16,0 5 0 15,7-3 3-15,-7 4-3 16,0 0 1-16,6 3-1 15,3 3 0-15,-9-2 0 16,6 1 1-16,0-1 0 16,-6 0-1-16,6-5 1 15,-3 1-1-15,6-1 2 0,-9-3 0 16,9 1-2-16,-3 0 0 16,-3 0 0-16,12 2 0 15,-15-5 0-15,15 0 1 16,-12 1-1-16,6-4 0 15,-3 0 2-15,0 0-1 16,0-2-1-16,-3-1 0 16,9 1 0-16,-12-6 1 15,6 2-1-15,0-7 0 16,-6 3 0-16,0 0 1 16,0 3-1-16,3 2 0 0,-3 2 0 15,6-1 1 1,-6-2-1-16,10-2 0 0,-10 2 2 15,0-6-2-15,0 5 0 16,9-5 0-16,-9 1 1 16,6 3 1-16,-6-3-2 15,0 2 1-15,3-2 2 16,-3-1-3-16,0 1 2 16,9-6 0-16,-9 2-2 15,0-3 2-15,0-4-2 16,0 3 1-16,0-2 1 15,0 2 0-15,0-2 0 16,0 4-1-16,0-3 0 16,0 3 0-16,0-1 1 15,0-1-2-15,0-4 2 16,0 0-2-16,0 2 2 0,6-2 0 16,-6 0 2-16,0 0-2 15,0 0 1-15,0 0-1 16,0 0-2-16,0 3 1 15,0-3 0-15,0 0 0 16,0 0 0-16,6 0-1 16,-6 0-4-16,6 0-5 15,-6-23-21-15,0-9-30 16,0-6-168-16</inkml:trace>
  <inkml:trace contextRef="#ctx0" brushRef="#br0" timeOffset="162930.87">25480 6312 2353 0,'-6'0'349'0,"0"0"-274"0,-3 0-54 15,3 0-2-15,0 0 25 16,0 0-30-16,-6 0 11 16,-9 0 75-16,9 0 29 15,-15 0-29-15,-6 0-52 16,2 0-17-16,-8 0-2 15,-3 0-5-15,0 0 0 16,-7 0-8-16,7 0 7 16,-9 0-2-16,9 0-13 15,-7 4 1-15,7-4-1 0,-6 1 1 16,12 4-5-16,-13-4 4 16,13-1 1-16,-9 0 1 15,3 0 1-15,5 0-2 16,-8 0-9-16,0 0 3 15,-1-6 3-15,1-1-2 16,-9-3 0-16,9 1 5 16,5-3 3-16,4 4-1 15,-3-4 4-15,0-3-11 16,-7 2 4-16,7-6-5 16,-6 7-2-16,0-2 2 15,-4 3 1-15,4-4-3 16,3 4 3-16,12 1 3 15,-1-2 6-15,7 1-3 16,3-1-5-16,0 1-1 0,0-1-3 16,12 1 4-16,-9-5-3 15,9 5 1-15,3-3-3 16,-12-2 7-16,15 0-3 16,-10 0 0-16,7-6-4 15,-3 1 1-15,-3-5 1 16,12 1 3-16,-6-3-5 15,6 2 0-15,0-1 3 16,0 0 5-16,6 1-4 16,15 2-4-16,1-5 7 15,11 7-7-15,9-3-3 16,6 3-2-16,7-2 0 16,8 0 0-16,6 3 1 0,10-5 3 15,-1 10 1-15,7-3 0 16,-10 1 1-16,-2 7-1 15,-1 2-1-15,-8 3 1 16,8 4 0-16,-6 2-2 16,4 0 2-16,-7 0-2 15,13 2 1-15,-7 13 0 16,-3-4-4-16,7 7 5 16,-4 1 0-16,-2-3 2 15,5 9-2-15,-14-3-10 16,-4 2-7-16,3 3 7 15,-12-1-5-15,-5 0 1 0,-4-3 9 16,-9 1 4-16,3-1 1 16,3 0 0-16,1-2 3 15,-10-1-3-15,9 1 1 16,-6-3-1-16,-6 2 0 16,-12-6 1-16,9 5-1 15,-12-7 5-15,1-2-5 16,-7 2 1-16,0-4 0 15,0 14-1-15,-13-1 4 16,-14 5 3-16,-21 2 3 16,-9 8-2-16,-10 2-1 15,-8 0 0-15,-10-3-5 16,1 0-2-16,-1-5 0 16,-5-14-22-16,17-4-55 15,16-12-223-15</inkml:trace>
  <inkml:trace contextRef="#ctx0" brushRef="#br0" timeOffset="164598.4">24973 7175 1898 0,'-39'0'335'0,"-6"0"-253"15,-15 0 31-15,-4 0 64 16,-2 0 14-16,-4 0-48 16,10 0 0-16,3 0-39 15,-4-5-27-15,10-13-51 16,-6 0-16-16,-4-4-2 16,4-5 11-16,-9-3-2 15,2 3 0-15,-2-1 6 0,8-5 3 16,-11 5-14-16,3-2 5 15,-1 1 17-15,1 3 1 16,8-1-15-16,13 7 0 16,6 6-1-16,12-5 12 15,6 5-13-15,12 2 2 16,9 0-2-16,-9 4-13 16,9-6 0-16,0-1-4 15,0-1-1-15,9 0 0 16,9-3 4-16,9-1-1 15,12-4 1-15,12 4-4 16,13-3 3-16,2-3-3 16,19-1 0-16,-4 1 1 0,13 0 1 15,-4-1-1 1,10 4 0-16,-10 2-1 0,-5 4 0 16,-1 3 0-16,-2-2 0 15,5 10 0-15,-8-3 0 16,5 3 0-16,7 6 1 15,-10 0-1-15,7 0-6 16,-10 15 4-16,-2 9 2 16,-10 3-1-16,1-1-4 15,-16 6 5-15,9 1-3 16,-8-2 3-16,-13 1-3 16,0-2-1-16,-15-1-9 15,-6 0-6-15,4 1 9 16,-16 4 5-16,-6 5 4 15,0-1 1-15,0 6 0 16,-18 2 1-16,-19-2-1 0,1 3 0 16,-9-6 0-16,-19-1 5 15,-8-3-1-15,-19-9 3 16,-26-2 11-16,2-1-2 16,-9-11 0-16,19-2-2 15,20-7 6-15,7-1-5 16,26-4-15-16,31 0-7 15,21 0-50-15,0 0-183 0</inkml:trace>
  <inkml:trace contextRef="#ctx0" brushRef="#br0" timeOffset="168568.78">11621 16991 2230 0,'0'0'1066'0,"0"0"-971"0,0 0-73 15,0 0-13-15,0 0 21 16,0 0 5-16,0 0-9 16,0 0-4-16,0 0-5 15,0 0 8-15,0 4 4 16,0-4-1-16,6 2-7 15,3-2-1-15,3 4-1 16,6-2-2-16,10-2-8 16,5 6-1-16,-3-4-1 15,18 4-4-15,1 0 1 16,5 0-4-16,-3 2 2 0,10 3 3 16,-4-4-2-16,-6-3 0 15,10 1 0-15,-7-1 0 16,0-2 2-16,7 2-2 15,-4-4 1-15,6 0-1 16,-2 0-2-16,2 0 2 16,-6 0 0-16,-2 0-1 15,5 0-1-15,-15 0-1 16,1 0 1-16,-1 0-1 16,-6 0 2-16,0 6-2 15,7-5 3-15,-1-1 1 16,6 5 1-16,4-5-2 15,-7 0 0-15,9 0-3 0,-9 0 0 16,-5 0 2-16,8 0-1 16,-15 0-1-16,3 0 0 15,7 0 0 1,-10 0 2-16,12 0-2 0,-2 0 2 16,2 0-2-16,3 0 0 15,-6 0 0-15,7 0 1 16,8-6-1-16,-3 2 0 15,-5-2 3-15,14 4-3 16,-9-5 0-16,10 5 0 16,-10-4 0-16,10 1 0 15,-10-6 0-15,3 3 1 16,-2 2-1-16,-1-3 0 16,-3 4 1-16,-5-7-1 15,5 6 0-15,-18-3 0 0,6 3 1 16,-2 5-1-1,-1-4 0-15,-9 5 0 0,12 0 0 16,-5 0 3-16,2 0-1 16,9 0 0-16,3 0-1 15,4 0 2-15,5 0-1 16,-3 0-2-16,-2-1 6 16,-4 1-4-16,-12-5 4 15,-6 5 2-15,-2 0-4 16,-1 0 3-16,-6 0-1 15,-3 0-1-15,3 0 0 16,0 0 0-16,-2-5 4 0,-1 2 1 16,-9 0 0-1,9 0-3-15,-15 3-1 0,-6 0 3 16,0 0-6-16,0 0-1 16,0 0-2-16,0 0-5 15,-6-9-18-15,-15-2-28 16,3-4-126-16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7T07:25:56.203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7704 3186 1104 0,'0'0'522'16,"0"0"-399"-16,0 0-75 15,0 0-24-15,0 0-24 0,0 3 0 16,0 6 0-16,0-3 264 16,0 0 12-16,0-3-29 15,0-3-99-15,0 0-68 16,0 2-15-16,0-2 2 16,0 0 1-16,0 5-18 15,0-5-11-15,0 0-5 16,0 1-9-16,9-1-1 15,-6 6 0-15,12-2-5 16,-9-2-1-16,15 1 3 16,-6 0-1-16,9 0-5 15,6 1 0-15,-3-4-4 16,10 2-4-16,11-2 4 16,-9 0 5-16,6 0-7 0,1 0-4 15,-1 0-4 1,0 0-1-16,-8 3 1 0,11 3 3 15,-6-4-4-15,9 1 1 16,-14 1 0-16,17-4-1 16,-9 0 0-16,0 0 1 15,7 0-1-15,-10 0 2 16,15 0 2-16,-5 0-3 16,-1 0-1-16,-6-4 0 15,1 4 4-15,-1 0-4 16,-9 0 0-16,12 0 1 15,-5 0 0-15,14-3 3 16,-12 1 0-16,3-4-3 0,-5 3-1 16,-1-3 5-16,-9 3-5 15,3 0 1-15,-14 3-1 16,8-3 0-16,-12 1 3 16,-6 2-3-16,9-4 0 15,-12 4 6-15,9 0-6 16,-12-6 5-16,0 6-5 15,-3-1 0-15,-3 1-15 16,0-5-55-16,0 0-469 0</inkml:trace>
  <inkml:trace contextRef="#ctx0" brushRef="#br0" timeOffset="13197.26">20959 5045 1450 0,'0'0'460'15,"0"0"496"-15,0 0-651 16,0 0-205-16,0 0-57 16,3 0-22-16,12-3 15 0,4-9 4 15,2 6-7-15,0-2 0 16,3-4-4-16,9 3-12 15,0 4-11-15,1 1-1 16,2 2-2-16,-3 2 0 16,12 0-3-16,-6 0-1 15,7 17-2-15,-7 6-8 16,0 7-2-16,-12 1-14 16,-18 8 4-16,0 7 10 15,-9 13 8-15,-12 6 5 16,-27 14 10-16,-12 5 0 15,0 5-4-15,-4-4 0 16,10-7 4-16,12-2 6 16,3-6-9-16,14 0 3 15,4-10-4-15,12-8-6 0,0-8 0 16,3-12 2 0,25-6 4-16,14-2-2 0,3-10-4 15,6 1 1-15,1-9 2 16,-7-4-3-16,9-2 0 15,-14 0-2-15,-10 0 2 16,-3 0-1-16,-18 0 1 16,0 0-1-16,-9 0 1 15,0 6-2-15,0 6 2 16,0 3 1-16,0 11 5 16,-9 10 3-16,0 11-6 15,3 7-1-15,0 6 6 16,6 7-5-16,0 6 7 0,0 4-4 15,0 10 2 1,0 9-2-16,0 8-1 0,0 9 2 16,0 13-3-16,18 6-4 15,3 8 0-15,-3 0 4 16,0 6-4-16,3 7 5 16,-12-4-5-16,10 0 3 15,-13-5-3-15,0-11 4 16,-6-14-4-16,0-11 3 15,0-11 2-15,-25-13 5 16,4-5 0-16,-12-11-1 16,-3-10 4-16,-6-11-3 0,2-12-6 15,-5-18-4 1,0-13 0-16,-12-34-24 0,11-31-53 16,7-18-846-16</inkml:trace>
  <inkml:trace contextRef="#ctx0" brushRef="#br0" timeOffset="47476.2">18623 9118 1435 0,'0'-2'646'0,"0"-1"-363"16,0 0-138-16,3-6-15 15,-3 6-49-15,9-3-22 16,-9 3 76-16,0 1-56 16,0-1 201-16,0 0-176 15,0-3-64-15,0 3 5 16,-12 3-18-16,-3 0-15 15,0 0-12-15,-9 0-4 0,0 15 3 16,-12 20 1-16,2 5 0 16,4 13-4-16,3 8 4 15,18-2 0-15,0 0-5 16,9-4-2-16,0-8-3 16,9-9-1-16,15-9-10 15,15-11-4-15,-2-12 12 16,11-6 13-16,3 0-1 15,-6-27 1-15,4-7-13 16,-10-7-1-16,-9-1 6 16,-9 7 8-16,-15 8 16 15,0 7 10-15,-6 12 17 16,0 5-1-16,0 3-14 16,0 0-19-16,0 0-9 0,0 0-17 15,0 15-2-15,3 6 10 16,15-1 2-16,1-6-6 15,5-2-6-15,3-9 3 16,0-3 10-16,0 0 6 16,-3-18-4-16,-3-7-3 15,-14-8-7-15,-7 1-6 16,0 2-3-16,-7 7 3 16,-29 9 0-16,0 4 20 15,-9 10-10-15,3 0-8 16,5 18-55-16,10 11-200 15,9 1-404-15</inkml:trace>
  <inkml:trace contextRef="#ctx0" brushRef="#br0" timeOffset="47820.91">19103 9276 3212 0,'3'0'137'16,"-3"0"-103"-16,0 0-19 15,0 0-3-15,18 0-12 16,-9 16 7-16,6 6-2 16,1-1-5-16,-4-1 4 15,-6-1-4-15,0-12 0 16,-6-1-4-16,0-6 4 0,6 0-1 16,-6 0 2-1,9-1 13-15,3-24-7 0,-3 3-7 16,9-3-8-16,-3 6 4 15,6 0-2-15,0 11-5 16,-6 8-10-16,10 0-4 16,-7 0-3-16,0 18 3 15,-3 3-4-15,-9 1-5 16,0 2-48-16,-6-9-138 16,6-2 7-16,-6-7-183 15,9-6-566-15</inkml:trace>
  <inkml:trace contextRef="#ctx0" brushRef="#br0" timeOffset="48359.57">19637 9264 3154 0,'-12'0'193'16,"-9"0"-104"-16,9 0-7 15,-6 0-31-15,-3 4-28 16,9 16-15-16,6-1-7 15,6 1 0-15,0 3-1 16,0-5-8-16,0 0-1 16,21-10-19-16,6-5 3 15,6-3 4-15,-6 0 7 16,4-29 10-16,-1-16-4 16,-12-14-7-16,3-4 1 15,-15-10-1-15,-6 2-4 0,0-4 9 16,0 3 10-1,-27 2 12-15,9 12 14 0,-12 14 21 16,14 15-5-16,4 14-7 16,3 15-26-16,9 0-9 15,-6 24-22-15,6 34 13 16,0 27 9-16,0 17 0 16,0 4 0-16,0-4-7 15,15-13-13-15,22-28 9 16,-13-21-3-16,12-20-1 15,-15-20 4-15,9 0 11 16,-12-20-4-16,10-18 4 0,-13-5-9 16,3 7 9-16,-9 10 4 15,-3 17 14-15,-6 9 5 16,9 0-12-16,-9 6-4 16,15 27 5-1,-3 5-2-15,6-3-10 0,3-6-2 16,13-29-33-16,-4 0-39 15,-3-6-234-15</inkml:trace>
  <inkml:trace contextRef="#ctx0" brushRef="#br0" timeOffset="48496.08">20027 9008 3156 0,'-12'0'213'15,"12"0"-160"-15,-9 0-30 0,9 0-4 16,0 8-7-16,0 7-12 15,0-1-43-15,0 2-113 16,0-15-1106-16</inkml:trace>
  <inkml:trace contextRef="#ctx0" brushRef="#br0" timeOffset="48743.45">20096 8636 3324 0,'-3'0'185'0,"3"0"-146"16,0 21-26-16,0 16 4 16,0 22 2-1,18 18 1-15,3 8-8 0,13 8-10 16,-13-3-2-16,15-2-18 15,-15-6-49-15,-3-23-43 16,-18-27-191-16</inkml:trace>
  <inkml:trace contextRef="#ctx0" brushRef="#br0" timeOffset="48993.92">20048 9098 3236 0,'0'-3'171'0,"0"-3"-115"16,12 1-36-16,21-4 9 15,6 1-8-15,16 2-11 16,5-4-10-16,-3 4-11 0,4 6 1 16,-22 0-5-16,-6 0 8 15,-15 10 2-15,-9 10 5 16,-3 9 46-16,-6 7-10 16,0-5-2-16,6 5-4 15,0-5-17-15,-3 1-8 16,16-5-5-16,-10-5-25 15,21-18-33-15,-12-4-56 16,-6 0-375-16</inkml:trace>
  <inkml:trace contextRef="#ctx0" brushRef="#br0" timeOffset="49112.75">20437 8832 2970 0,'-6'-2'348'0,"-3"-2"-277"16,9 4-59-16,0 0-12 15,9 4-88-15,12 12-346 0</inkml:trace>
  <inkml:trace contextRef="#ctx0" brushRef="#br0" timeOffset="49660.02">20673 9057 2973 0,'-9'5'518'0,"6"8"-453"16,-7 4-27-16,10 7-5 15,0 5-7-15,0 6-16 0,10 3-5 16,14 4-5-16,-3-10-2 16,0-5-3-16,-3-13-9 15,0-8-12-15,-6-6-1 16,0 0 7-16,-3-16 17 16,-9-19 3-16,0-9-19 15,0 3 4-15,0 6 15 16,-21 9 13-16,0 8 1 15,3 12-6-15,-6 6 3 16,3 0-7-16,9 4-4 16,-6 16 1-16,8 0-1 15,10 1 0-15,0-7 0 16,0-4-21-16,22-10-13 0,11 0 9 16,-3-6 5-1,9-24 14-15,-6 1 6 0,-5 3 14 16,-10 5 18-16,-12 15 2 15,0 6-9-15,-6 0-11 16,15 0-14-16,-3 15 3 16,15 11 4-16,-12 1 0 15,12-4-3-15,-6-6-4 16,1-7-3-16,-4-10-3 16,-3 0 6-16,-3-18 2 15,0-11 4-15,0 3-2 16,0 5 5-16,-3 6 6 0,3 15-15 15,3 0-1 1,6 26 1-16,7 21 1 0,14 10 5 16,3-9-6-16,28-22-17 15,-19-9-66-15,0-17-449 0</inkml:trace>
  <inkml:trace contextRef="#ctx0" brushRef="#br0" timeOffset="50180.75">22106 8689 2269 0,'0'0'1180'0,"-6"-3"-1104"15,6 3-15-15,0 0-26 16,0 0-8-16,0 5-17 15,0 34-5-15,15 7 1 16,0 15 2-16,-3 17 0 16,-6 1-7-16,7-4-1 15,-7-4-21-15,-6-14-34 16,0-20-42-16,0-21-78 16,0-16-999-16</inkml:trace>
  <inkml:trace contextRef="#ctx0" brushRef="#br0" timeOffset="50329.68">21865 8715 3177 0,'0'-21'266'16,"0"4"-201"-16,0-3-13 15,0-1 6-15,18 3-17 16,15-2-29-16,12 0-9 16,7 5-3-16,26 5-16 15,-8 2-56-15,-10 8-226 0</inkml:trace>
  <inkml:trace contextRef="#ctx0" brushRef="#br0" timeOffset="50525.75">22025 9274 3257 0,'0'2'113'16,"0"10"-67"-16,18 1-5 15,9 0 30-15,9 0-39 16,12-5-28-16,7-8-4 16,14 0-48-16,-14-16-63 15,-4-15-603-15</inkml:trace>
  <inkml:trace contextRef="#ctx0" brushRef="#br0" timeOffset="50906.68">22556 8994 3238 0,'0'0'228'16,"0"0"-170"-16,0 0-26 16,0 0-2-16,0 2-15 15,9 18-6-15,9 4-3 16,3 5-3-16,0-6-3 16,-9 1-8-16,0-10-25 15,-5-2-42-15,-1-12-9 16,-6 0 23-16,0 0 31 15,0-18 20-15,0-11-20 16,9 1 30-16,-9 1 0 16,3 9 19-16,-3 6 9 0,9 10 12 15,-9 2-14 1,12 0-20-16,3 6 5 0,-3 20 0 16,6 1-3-16,3-2-7 15,-3-1 4-15,3-10-5 16,-15 1 6-16,0-15-6 15,16 0 3-15,-16 0-2 16,9-15 6-16,0-11-7 16,12-6-19-16,-9-4-42 15,-3 10-65-15,0 12-262 0</inkml:trace>
  <inkml:trace contextRef="#ctx0" brushRef="#br0" timeOffset="52333.44">23027 8943 3027 0,'0'0'229'0,"0"0"-139"0,0 0-41 16,0 0-18-16,15 6-5 15,6 17 3-15,3 7-1 16,-6 2 0-16,15-4-10 16,-18-1-3-16,10-6-6 15,-7-13-1-15,-12-2-5 16,6-6 5-16,-3 0 9 15,-9-14-1-15,12-24-14 16,-6 0-2-16,-3-2-3 16,-3 1-1-16,0 9 0 15,0 14 4-15,12 4 1 16,-12 8-1-16,0 4-6 0,6 0-12 16,0 0 2-16,-3 12 3 15,21 6 6-15,-15 0 7 16,19-4-1-16,-7 1 1 15,6-9 1-15,3-5-1 16,-3-1-3-16,0 0-1 16,4-7-4-16,-4-20-18 15,-9-6-12-15,-3 5 13 16,-3-2 13-16,-12 10 2 16,0 8 10-16,0 9 14 15,0 3 2-15,-6 0-8 16,-6 0-8-16,-3 18 0 15,3 11 1-15,0 4 0 0,6-5 2 16,6 2-3-16,0-8 1 16,0 0-2-16,6-13-4 15,18-7 1-15,3-2 4 16,0 0-1-16,3-8-5 16,3-17-7-16,-5-6-3 15,-4-5-6-15,-6 4 8 16,-3 0 10-16,-9 10 4 15,-6 3 8-15,0 13 20 16,0 5 6-16,0 1-22 16,0 0-12-16,-6 0 0 15,0 6 0-15,-3 10-1 16,9-4 1-16,0-4 0 0,0 2-1 16,0-10-15-1,9 0-6-15,9 0 18 0,9-13 4 16,0-7-15-16,-8-9-10 15,-1 3 5-15,3 0 14 16,-21 8 6-16,6 9 0 16,-6 3 17-16,0 6 1 15,0 0-8-15,0 0-10 16,0 3 0-16,0 15 0 16,0 2 1-16,0 3 0 15,0 1-1-15,3-6 4 16,21 3-4-16,-6-5 4 15,0-1-4-15,3 2 1 16,-9-5 0-16,-3 3 4 16,-3-5 7-16,-6-2-1 0,0-2-1 15,0 6-6-15,0-10 1 16,-15 4-5-16,3-6-6 16,-3 0 2-16,0 0 4 15,15-6-11-15,0-18-4 16,0-2-1-16,6-1-4 15,18 7 6-15,-3 4 10 16,1 6 4-16,2 7 13 16,-6 3 21-16,0 0-9 15,3 0-6-15,6 20-7 16,-9 4-1-16,3-1-2 16,-2 2-1-16,-7-9-8 0,3-12-9 15,-9-4-37-15,-6 0-208 16</inkml:trace>
  <inkml:trace contextRef="#ctx0" brushRef="#br0" timeOffset="52460.04">24035 8300 1335 0,'0'0'1893'0,"0"0"-1893"15,0 26-143-15,6 3-95 16,15 0-1454-16</inkml:trace>
  <inkml:trace contextRef="#ctx0" brushRef="#br0" timeOffset="53094.03">24282 8736 3135 0,'0'6'251'0,"0"5"-177"16,6 3-17-16,0 10 1 15,9-4-22-15,1 4-19 16,11-3-7-16,-6-7-5 15,6-2-1-15,-18-6-4 16,15-6 0-16,-18 0-2 16,-3 0 1-16,6-10 1 15,-9-16-4-15,0-6-17 16,0 3-7-16,-18 0 16 16,-9 9 12-16,0 8 4 15,0 6-4-15,0 6 0 16,11 0 0-16,1 8-5 0,3 10 5 15,12 5-16-15,0-5-16 16,0-5-7-16,21-8-30 16,10-5 15-16,8 0 10 15,-6-4 16-15,0-13 1 16,-3 2 27-16,-8 7 32 16,-10 5 16-16,-3 3-2 15,3 0-10-15,-3 5 10 16,9 19-10-16,-9 2-9 15,12-3-15-15,0 1-8 0,-9-10-4 16,3-4-5 0,3-10-29-16,-5 0 12 0,2 0 22 15,9-22 5-15,-3-4 2 16,-3-3 6-16,3 9 5 16,-6-1-4-16,9 13-10 15,-12 5 3-15,7 3-7 16,2 0-4-16,-12 3 4 15,15 8 0-15,-15-2 0 16,6 2-9-16,-9-11-7 16,9 0-10-16,-3 0-10 15,6-17 11-15,3-6-29 16,-8 6 0-16,14 5 36 16,-9 12 5-16,3 0 6 15,3 41 7-15,3 20 5 0,6-5-5 16,-11-19-396-16</inkml:trace>
  <inkml:trace contextRef="#ctx0" brushRef="#br0" timeOffset="59915.3">21967 10763 1417 0,'0'-3'994'0,"0"1"-707"15,0-2-66-15,0 3-69 16,0-4-46-16,6-1-43 16,0 5-20-16,-6 1 12 15,0 0 0-15,0 0-3 16,0 0-3-16,0 0-8 16,0 0-12-16,0 0-9 15,0 0-8-15,3 0-2 0,7 0-6 16,-1 0-4-16,6 0 0 15,12 0 0-15,3 0 3 16,21 0-3-16,1 0 0 16,-4 0 0-16,9 0-8 15,13 0-28-15,-16 0-49 16,-18 0-166-16</inkml:trace>
  <inkml:trace contextRef="#ctx0" brushRef="#br0" timeOffset="62642.07">21982 9888 1402 0,'0'0'1092'0,"0"0"-859"16,0 0-98-16,0 0-1 16,0 0 11-16,0 0-76 15,0 0-28-15,0 0 5 16,0 0 0-16,0 0-6 15,0 0-12-15,0 3-11 16,0 6-11-16,0 0-6 16,0 6 4-16,0 6-4 15,0-2 2-15,0 8 1 0,0 0-3 16,0 1 6-16,0-4-6 16,0 3 7-16,19-4-2 15,-13 0 2-15,3-2-2 16,6-9-5-16,-3-4 0 15,9 1-6-15,0-6-18 16,18-3-3-16,-9-15-45 16,-2-9-330-16</inkml:trace>
  <inkml:trace contextRef="#ctx0" brushRef="#br0" timeOffset="63039.9">21973 9711 1315 0,'0'-5'1873'16,"0"4"-1749"-16,0-4-89 16,0 4-16-16,0 1 9 15,0 0-28-15,0 0-67 16,6 0-235-16</inkml:trace>
  <inkml:trace contextRef="#ctx0" brushRef="#br0" timeOffset="64142.39">23950 10779 2269 0,'0'-6'378'0,"0"6"-94"16,0-4-77-16,0 4-68 15,0-2-42-15,0 2-36 16,0 0-5-16,0-4-7 16,0 4-6-16,6-3-11 15,15 1-7-15,-8-3-12 16,14-6 1-16,9 3-4 16,6 2-5-16,6-2 0 0,22-4-5 15,-1 4 3-15,1-2-3 16,5-5-7-16,-5 8-9 15,2 0-11-15,-12-5-27 16,4-2-49-16,-19-1-89 16,-15 3-932-16</inkml:trace>
  <inkml:trace contextRef="#ctx0" brushRef="#br0" timeOffset="64977.32">24159 9455 2985 0,'0'0'323'0,"0"0"-247"16,0 0-53-16,0 12-20 15,12 11 5-15,3 9 3 0,0 12-2 16,15 11-4-16,-12 4 0 15,-6 0 1-15,9 0 1 16,-9-10-7-16,-3-8 1 16,-9-11 3-16,0-3 1 15,0-8 7-15,-21-6 13 16,-3 1 0-16,-15-6-10 16,0-4-7-16,-1-4-7 15,-11 0-1-15,3-4-18 16,-3-37-31-16,5-3-40 15,13 7-221-15</inkml:trace>
  <inkml:trace contextRef="#ctx0" brushRef="#br0" timeOffset="65345.2">24128 9177 3352 0,'0'0'149'0,"0"0"-109"16,0 0-27-16,6 0 0 15,-6 0-13-15,6 0-42 16,-3 0-77-16,-3 0-742 0</inkml:trace>
  <inkml:trace contextRef="#ctx0" brushRef="#br0" timeOffset="97446.4">25683 10157 2924 0,'0'-8'206'0,"-9"2"-114"16,3-2 0-16,0-7-8 16,6 5-21-16,0-2-17 15,0 5-7-15,0-2-4 16,0-3-7-16,0 0-8 16,21 0-13-16,0-4-7 0,27-3 5 15,6 5-1-15,10 0-2 16,20 4-2-16,16 1 0 15,9 3-4-15,8-1 4 16,19 2-1-16,9 5-1 16,3 0 2-16,3 0 0 15,-9 15-5-15,-7 15-5 16,-17 4-2-16,-21 8-4 16,-16 8 0-16,-23-1 5 15,-22 1 5-15,-6 4-3 16,-27-2-2-16,-3 3 0 15,0 1 11-15,-24 2 0 16,-21-2 3-16,-13-7 1 0,-8 4 0 16,-13-6 1-1,-11-2-1-15,-13-5-4 0,-42 0 5 16,7-7-4-16,-16-3 3 16,3-8-4-16,15-9 7 15,-6 1 6-15,3-11-4 16,31-3-6-16,8 0-1 15,18-21-2-15,4-16 0 16,18-20-6-16,11-10 1 16,16-12-7-16,18-6-28 15,0-8 13-15,15-1 13 16,0 1-10-16,30 5-24 0,30-11 4 16,-5 26-163-1,-4 16-329-15</inkml:trace>
  <inkml:trace contextRef="#ctx0" brushRef="#br0" timeOffset="98624.77">26163 10129 2382 0,'-9'-12'511'0,"-1"-8"-374"0,-14-1 2 16,9-5-33-16,-12 0-27 15,-6-5-22-15,3-1-6 16,-13 0-15-16,1-3-4 16,-18-2-2-16,-4-5-12 15,-20-5-12-15,-16 4 0 16,-2-8-5-16,-28-2 3 16,-12 1 0-16,3 4 10 15,-12-6-4-15,-6 4 2 16,7 1 0-16,-4 8-4 15,6 2-1-15,-3 1-4 16,6 3 0-16,3 6-3 16,0 3 0-16,0 6 1 15,-6-2-1-15,16 5 1 0,-4 8-1 16,3 6 0-16,-6 3 0 16,12 0 0-16,-11 0-3 15,5 3 1-15,-6 18-2 16,-3 0 4-16,-3 5-4 15,3 0 4-15,1 3 0 16,-7 0-1-16,9 1-1 16,6 3 1-16,12 4 1 15,1-1 0-15,17 4 0 16,-3 7-1-16,10 0-2 16,-1 5 1-16,7 3 2 15,-1 4 0-15,1-2 0 16,-4 1 0-16,9 0 0 0,-5-2 0 15,-1-1 0-15,7 0 0 16,-7 2 0-16,7-8 1 16,-1 7-1-16,-2-3 0 15,-4 2 2-15,-5 5-1 16,-1-6 3-16,7 3-1 16,-1-9-2-16,-3 8 2 15,10-6-3-15,14 4 3 16,1-2 0-16,21-3-3 15,-4 9 0-15,-2 4 1 16,0 9 1-16,6-1-1 16,-4 0-1-16,4 1 0 15,3-4 2-15,5 3 1 0,1 0-1 16,3 3-2-16,-3-6 5 16,-4 4-3-16,10-1 1 15,-3-6-3-15,9-3 1 16,-3-4 4-16,3 2-3 15,8-7 2-15,-8-3 1 16,6 2 0-16,9-8 0 16,-6-8-2-16,12-3-3 15,-6-8 2-15,6-7 0 16,3-6-2-16,3-5 1 16,0-1-1-16,0-5 0 15,0 0 0-15,0 0-1 0,0 0-4 16,0 0-4-16,0 0-13 15,0-33-20-15,0-3-63 16,3-6-349-16</inkml:trace>
  <inkml:trace contextRef="#ctx0" brushRef="#br0" timeOffset="98991.46">18101 11516 1379 0,'-6'-14'1700'15,"-6"4"-1541"-15,12-2-72 16,0 3 16-16,0 3-3 16,0 5-44-16,0 1-27 15,0 0-17-15,0 0-9 16,0 1-3-16,0 30-3 0,0 7 3 16,0 14 3-1,0 10 1-15,0 7 1 0,0 3-1 16,-6-6 0-16,0 1 1 15,-6-10 0-15,3-14 2 16,3-8 3-16,0-9-3 16,6-14 3-16,0-6 2 15,0-6 0-15,0 0-1 16,0 0-4-16,0 0-3 16,12 0-3-16,33-12 2 15,21-8 1-15,25-9-4 16,12-10-15-16,51-8-35 15,-16 7-88-15,-26 1-457 0</inkml:trace>
  <inkml:trace contextRef="#ctx0" brushRef="#br0" timeOffset="113508.06">27020 11092 2698 0,'0'0'302'0,"0"-4"-216"15,0 4-14-15,0-3 14 16,9 0-29-16,9 0-31 0,9 2-10 16,0-4 4-1,-3 4 5-15,16-10-4 0,-7 9-1 16,6-1-10-16,-6 0-4 15,0 3-6-15,-8 0 1 16,-1 0 3-16,-9 0-4 16,-6 0 7-16,3 0 1 15,-12 0-1-15,0 6 3 16,0 8-7-16,0 7-2 16,0 9 9-16,0 8 2 15,0 3-2-15,0 6-4 16,0-1-2-16,6 7-4 15,0 2 4-15,0 0 1 16,6 2-5-16,-6-4 0 16,-6-7 0-16,0 4 0 15,0-12 0-15,0-3 0 0,0 0 1 16,-15-12 3-16,0-2 2 16,-18-4 11-16,0-2-4 15,-13-2-5-15,-8-6-4 16,-6-3-3-16,17-4-1 15,4 0-3-15,-6-11-20 16,12-17-50-16,18-1-164 0</inkml:trace>
  <inkml:trace contextRef="#ctx0" brushRef="#br0" timeOffset="114178.49">27868 11256 3082 0,'-9'-5'251'16,"9"5"-191"-16,-3 0-29 15,3 0-3-15,0 0-7 16,0 16-20-16,0 10 7 16,0 6-3-16,0 7-4 15,-6-7 3-15,6-3-4 0,0 0-31 16,-9-12-44-16,9-5-263 0</inkml:trace>
  <inkml:trace contextRef="#ctx0" brushRef="#br0" timeOffset="114341.78">27756 10898 3057 0,'-6'-3'169'15,"6"-3"-144"-15,0 6-25 16,0 0-126-16,18 0-482 0</inkml:trace>
  <inkml:trace contextRef="#ctx0" brushRef="#br0" timeOffset="114813.27">28266 10811 2756 0,'-9'-12'287'0,"-3"6"-202"0,6-1 3 16,0 2-10-16,0 5-35 15,-3 0-22 1,9 0-16-16,-6 12 0 0,-6 21 2 15,0 13 0-15,-3 13-1 16,0 10-5-16,6 9 3 16,3 2 1-16,-7 0 3 15,13-1 5-15,0-10-5 16,0 2 1-16,0-6-5 16,0-11-1-16,0-3 11 15,0-13 1-15,0-3-6 16,0-8 2-16,0-4-1 15,-9-9 8-15,-12 4-3 0,9-10-8 16,-12 7-4 0,-3-5-3-16,-3-4-13 0,9-5-12 15,-7-1-10-15,4 0-25 16,-3-1-39-16,12-24-204 16,-3 2-1892-16</inkml:trace>
  <inkml:trace contextRef="#ctx0" brushRef="#br0" timeOffset="115018.9">27940 11404 2952 0,'0'0'241'0,"6"-2"-175"15,12-2-30-15,16 2 10 16,5-2-24-16,21-4-22 16,-14 2-73-16,-1-3-383 0</inkml:trace>
  <inkml:trace contextRef="#ctx0" brushRef="#br0" timeOffset="118294.7">22299 11811 2630 0,'0'-6'525'0,"0"-5"-416"15,0 6-13 1,-6-8-18-16,-6 1-20 0,9 3-31 15,-3 4-14-15,0-7-2 16,-9 9 1-16,3 0-6 16,-3 3-3-16,6 0-3 15,-6 0 0-15,-3 15 0 16,-3 17-1-16,-7 10-3 0,10 10 0 16,3 9 1-16,0 6 2 15,15 10-5-15,0-2-4 16,0 1 7-16,0-1-12 15,0-12-3-15,0-4 5 16,6-9-7-16,0-9 2 16,-6-13-6-16,0-3-18 15,-12-20-40-15,-9-2-188 16,0-3-915-16</inkml:trace>
  <inkml:trace contextRef="#ctx0" brushRef="#br0" timeOffset="118482.09">21889 12214 1088 0,'0'0'2141'0,"0"0"-2004"16,0 0-89-16,27-1-8 16,3 1 21-16,16-7-25 15,14 1-19-15,3 0-17 16,37-14-5-16,-22 6-60 15,-8-6-183-15</inkml:trace>
  <inkml:trace contextRef="#ctx0" brushRef="#br0" timeOffset="120260.93">24512 11934 271 0,'0'-6'2220'0,"0"0"-1982"16,0-2-111-16,0 0 30 16,0-3-29-16,0-3-66 15,0 2-26-15,0-2 15 16,0 2 2-16,-15 0 7 0,3 2-3 16,-7 4-29-1,-5 6-19-15,3 0-9 0,-12 0-1 16,-3 7-3-16,3 24-3 15,-4 0 2-15,13 7 0 16,0 1 0-16,21-7-1 16,3-6-11-16,0-9-12 15,3-7 18-15,33-10 11 16,3 0 0-16,1-4 7 16,-1-19-3-16,0 0 0 15,-9 0-2-15,-2 2 2 16,-16 6 2-16,3 6 12 0,-15 9 5 15,0 0-10 1,0 12-13-16,6 32 0 0,0 20 0 16,-6 13 7-16,6 11-4 15,-6-2-3-15,0 3 4 16,0-13-4-16,-27-6-4 16,2-20 4-16,-20-10 11 15,-9-21 8-15,-6-11-4 16,2-8 0-16,-5-8-6 15,5-31-9-15,7-11-9 16,3-26-20-16,24 3-62 16,0 14-167-16</inkml:trace>
  <inkml:trace contextRef="#ctx0" brushRef="#br0" timeOffset="121542.43">26090 11715 2341 0,'0'-9'506'0,"0"6"-271"0,0 0-66 16,0 0-62-16,0 3-29 16,0 0-39-16,0 0-22 15,0 0-12-15,0 20-5 16,0 18 1-16,0 9 16 16,0 13 3-16,0 0 4 15,0 5-2-15,0 2-2 16,0-6-10-16,0 1-5 15,0-7 5-15,0-8-5 16,0-6-2-16,9-9-2 16,-3-7 3-16,0-11-2 0,-6-6-2 15,6-4 3 1,-6-4 1-16,0 0-1 0,0 0 4 16,0 0 1-16,0 0 3 15,3 0 1-15,6-6-4 16,6-13-8-1,-11 0 0-15,11-5 0 0,3-2 0 16,3 3-2-16,6-2-4 16,-9 9 5-16,6-3-8 15,-3 7 5-15,1 1-3 16,-7 6 2-16,3 5-2 16,-6 0-4-16,6 0 0 15,-9 5 6-15,3 21 2 16,-6 10 3-16,0 4 0 0,0 5 3 15,-6 2 7-15,3-6-6 16,-3-3-4-16,12-9 4 16,-6-6-4-16,6-7-17 15,-9-9-74-15,15-7-535 0</inkml:trace>
  <inkml:trace contextRef="#ctx0" brushRef="#br0" timeOffset="146078.28">7673 5729 1544 0,'6'0'742'0,"-6"0"-445"15,0 0-141-15,3 0-61 16,13 0 24-16,-10 0 6 15,6 4-21-15,3-4-29 16,-3 0-33-16,3 2-15 16,-3-2-7-16,0 4-8 15,3 2-1-15,-6-4 1 16,6 2-2-16,-3-2-3 16,9 1-3-16,7 0 3 15,-4-3-1-15,3 3-2 16,-3-3-3-16,9 0 0 15,-9 0-1-15,4 3 1 16,-7-3 0-16,-12 3-1 0,21 3-1 16,-12-3 1-1,-6-3 0-15,15 2 0 0,0-2 6 16,1 0-6-16,-10 0 0 16,6 0 0-16,-3 0 0 15,0 0 0-15,-6 0 1 16,0 0 6-16,3 0-6 15,4 0-1-15,-1 0 1 16,3 0 0-16,-6 3 3 16,12-3-4-16,-12 3 0 15,-3 0 1-15,22-3 0 16,-13 3-1-16,3-3 1 16,3 0-1-16,0 0 1 0,0 0-1 15,1 0 1-15,-1 0 0 16,0 0-1-16,-3 0 0 15,3 0 0 1,0 0 1-16,1 0-1 0,11 0 1 16,-12 0-1-16,21 0 0 15,-2-3 1-15,2-3-1 16,-6 3 0-16,1 1 0 16,-1-1 0-16,0 3 0 15,-6 0-1-15,-5 0 1 16,2 0-1-16,0 0 1 15,3 0 0-15,-9 0 0 16,10-9 0-16,5 3 0 16,0 0 1-16,-9 0 0 15,7 4-1-15,2-8 0 0,-6 8 0 16,0-5 0-16,1 5 0 16,-10-1 0-16,3 0 0 15,3 0 0-15,-6-3 4 16,4 4-4-16,-7-1 0 15,-6-1 5-15,6-1 7 16,3 2 1-16,0-3 1 16,-2-7-2-16,5 7-6 15,-3 1 3-15,-3-1-4 16,-6-3-1-16,3 3 6 16,-6 4 6-16,4-1-3 0,-10 1 0 15,3-1-2 1,-3-1-2-16,3-2 2 0,-3 4 1 15,0-4-1-15,-6 2-3 16,0 4 1-16,3 0-1 16,-9 0 1-16,0 0 0 15,0 0 1-15,0 0-5 16,0 0-2-16,0 0-3 16,0 0-7-16,0 0-18 15,0 0-46-15,0 0-214 0</inkml:trace>
  <inkml:trace contextRef="#ctx0" brushRef="#br0" timeOffset="148564.44">6671 6342 2830 0,'0'0'319'0,"0"0"-199"16,0 0-74-16,0 0-17 16,12 0 12-16,7 0-4 0,2-6-16 15,6 2-6 1,3 2-7-16,3-5 5 0,12 6 1 15,1 1-5-15,8-5-2 16,3 5 0-16,1 0-4 16,2-1-3-16,4-3 0 15,-4 4-11-15,-9-2-9 16,-6-2-12-16,7 1-27 16,-19 0-87-16,0-2-300 0</inkml:trace>
  <inkml:trace contextRef="#ctx0" brushRef="#br0" timeOffset="148945.23">7197 6145 1073 0,'0'0'1794'0,"0"0"-1589"15,0 0-115-15,0 0-54 16,0 0 10-16,21 0 8 16,3 0-16-16,0 0-16 15,12 12-6-15,-3 0-10 0,7 3 0 16,-10-1 2-1,3 4-4-15,0-3-3 16,-9-2-2-16,-3-4-2 0,-15 1-1 16,-6 4-7-16,0-2 7 15,-27 11-3-15,-9 9 7 16,-30 14 0-16,-7 5-18 16,-35 28-7-16,23-11-121 15,10-10-163-15</inkml:trace>
  <inkml:trace contextRef="#ctx0" brushRef="#br0" timeOffset="157039.74">5678 7061 2999 0,'0'0'229'16,"15"0"-172"-16,13 0-40 0,14-6-6 15,18-4 1-15,19-2 1 16,20-7 0-16,16-1 10 15,3 6-1-15,5-1-2 16,-11 6-19-16,-3 7-1 16,-16-2-14-16,-23 4-17 15,5 0-53-15,-26 0-195 16,-10 0-418-16</inkml:trace>
  <inkml:trace contextRef="#ctx0" brushRef="#br0" timeOffset="157382.91">6526 6720 3227 0,'0'0'180'15,"0"0"-137"-15,0 0-42 16,16 0-1-16,2 0 13 15,15 0 3-15,9 0-4 16,6 14-4-16,4 0-1 16,8 6 3-16,-12-1-3 15,7 4-6-15,-4 0-1 16,-18-6 0-16,0 5 0 16,-14-2 0-16,-10-6 0 0,-9 7-4 15,0 6 4-15,-28 7 0 16,-23 17 3-16,-21 7 2 15,-19 3-5-15,-33 29-23 16,25-13-83-16,14-18-662 16</inkml:trace>
  <inkml:trace contextRef="#ctx0" brushRef="#br0" timeOffset="161675.66">10191 10606 1000 0,'0'0'1045'0,"0"0"-591"16,0-4-199-16,0-4 21 16,6 8-96-16,-3-4-78 15,-3 2-39-15,0-1-10 16,0 3-17-16,9-3-3 15,-9 3 5-15,0 0-4 16,0 0-5-16,0 0 3 16,0 0-8-16,0 0-5 0,0 0-3 15,0 0-5-15,0 0-5 16,0 0-4-16,9 0 0 16,3 0 1-16,6 0-1 15,21 0 1-15,6-3 1 16,7 0-4-16,5-5 3 15,18 4-3-15,-5-1 0 16,-7 2-2-16,19 0-5 16,-25 3-4-16,3 0-9 15,-20 0-20-15,-22 0-48 16,-12 0-77-16,-6 0-1030 0</inkml:trace>
  <inkml:trace contextRef="#ctx0" brushRef="#br0" timeOffset="163032.34">10269 9394 2476 0,'0'0'552'15,"0"0"-369"-15,0 0-73 0,0 0-24 16,0 0-10-16,0 0-38 16,0 0-22-16,0 0-3 15,0 0-4-15,0 3-9 16,0 17-8-16,0 10 4 16,0 4 4-16,-9 13 6 15,6 4-3-15,-6-9 3 16,9 5-3-16,0-9 1 15,0-5-1-15,9-9-3 16,9-9 0-16,-6-8-4 16,9-7-20-16,31-11-10 15,-13-24-31-15,0-5-250 0</inkml:trace>
  <inkml:trace contextRef="#ctx0" brushRef="#br0" timeOffset="163218.26">10197 9069 3184 0,'0'-7'232'0,"0"6"-175"16,0-3-35-16,0 2-4 15,0-2-18-15,0 4-39 16,0 0-122-16,3 0-668 0</inkml:trace>
  <inkml:trace contextRef="#ctx0" brushRef="#br0" timeOffset="164205.1">12342 10807 2481 0,'0'0'629'16,"0"0"-426"-16,0 0-85 16,0 0-31-1,0-6-23-15,0 0-24 0,10 0-15 16,-1 2-7-16,12-8-1 15,6 2-4-15,12 1-1 16,6-3-6 0,4 4-2-16,20 0 0 0,-12-4-4 15,10 3 0-15,-4 0 0 16,-2-3-10-16,-4 2-9 16,-6-1-20-16,1-11-23 15,-10 4-75-15,-24 1-757 0</inkml:trace>
  <inkml:trace contextRef="#ctx0" brushRef="#br0" timeOffset="164876.07">12460 9329 2940 0,'0'0'239'0,"0"0"-126"15,0 0-35-15,0 0 13 16,0 0-30-16,0 0-22 16,-9 0-5-16,9 0-10 15,0 0-1-15,0 0-10 16,0 21-7-16,0 15-1 15,0 16 3-15,0 18 1 16,0 15-4-16,0 8-2 16,0 6-2-16,0-5-1 15,0-9 1-15,0-13 1 0,0-15-2 16,0-13 0 0,0-15-1-16,-9-14 1 0,-15-9 1 15,0-6-1-15,-9 0-4 16,-10-15-7-16,-5-20-6 15,6-14-11-15,-19-34-29 16,13 13-51-16,18 6-320 0</inkml:trace>
  <inkml:trace contextRef="#ctx0" brushRef="#br0" timeOffset="165102.9">12409 8976 3196 0,'6'0'0'0,"-3"0"-175"15,9 0-1344-15</inkml:trace>
  <inkml:trace contextRef="#ctx0" brushRef="#br0" timeOffset="168292.09">13767 9865 3110 0,'9'-12'197'0,"3"-8"-154"0,9 2-32 16,0-2-1-16,16-3 19 15,2 4-5-15,3-1-13 16,18 4-6-16,4 4 7 16,11 2-12-16,10 5 8 15,-1 5-7-15,13 0 4 16,0 0-5-16,14 0 5 15,-8 10-5-15,8 15 1 16,-8 3-1-16,-3 11 1 16,-4 2-1-16,-11 11 1 15,-7 4 8-15,-14 2 4 16,-10 5-6-16,-18-5 5 0,-9 3-4 16,-12 1-8-1,-9 5 1-15,-6 0 0 0,-12 0-1 16,-33 10 3-1,-15-4 3-15,-10 2 12 0,-23 4 4 16,-7-11-7 0,-2 0-2-16,-7-10-5 0,-39-2-3 15,-24-13 0-15,3-18-3 16,12-12-1-16,15-13 3 16,30-13 6-16,10-32 10 15,-16-19-6-15,28-24-5 16,5-45-9-16,25-44-1 15,30-38-7-15,30-6 2 16,6 36-2-16,39 48 1 16,12 53-12-16,10 19-45 0,62-8-13 15,-17 15-49-15,-12 7-798 16</inkml:trace>
  <inkml:trace contextRef="#ctx0" brushRef="#br0" timeOffset="172038.6">14171 9851 826 0,'-15'-18'1901'0,"6"-3"-1766"16,-12-6 17-16,9-5 4 15,-15-4-19-15,6-3-69 16,3-1-15-16,-6-5-12 15,-10 1-12-15,-8-3 18 16,0-2-14-16,-9 2-18 0,-16-4-4 16,-14-2 4-16,5 7 6 15,-14-1-11 1,-10 0-1-16,-3 7 4 0,-2 2 0 16,-4-3-6-16,1 3-3 15,-10 0-1-15,-6 0 0 16,0-1 1-16,-5 5-4 15,-10 2 1-15,-3-1-1 16,-9 1 4-16,-3 3-4 16,-30-1 0-16,-36 4 3 15,-31 9-2-15,-5 11-1 16,2 6 3-16,13 0-3 16,20 2 1-16,13 22-1 15,0 5 2-15,18 1 1 16,-1 7-1-16,19 10-2 0,15-9 4 15,34 1-4-15,17-1 0 16,6-6 0-16,1 6 0 16,-25 12 0-16,-21 5 0 15,6-3-3-15,7 4 1 16,-10-4 2-16,15 5-1 16,-12-3 1-16,12 3 0 15,4-2 0-15,5 1 0 16,15-4 0-16,-8 1 0 15,2 4 0-15,15 0-1 16,-20 2 1-16,14-1-2 16,-5 3 2-16,2 2-1 15,-3 4 1-15,7-3 0 0,8 0 0 16,1-3-2 0,5 4 2-16,4-6 0 0,8 2 0 15,-5-3 0-15,-1 2 0 16,-2-2 0-16,8 0 0 15,-5 0 0-15,5 1 0 16,-2 6 0-16,12 0 0 16,-1-2 0-16,1 2 0 15,2 0 0-15,4 2 0 16,3-7 0-16,-7 0 0 16,19-5 0-16,-6-4-1 15,6-4 1-15,-1-2 0 16,7-4 0-16,-3-2 0 0,6 5 0 15,3-6 0 1,-4 0 0-16,7 3 0 0,9-7 0 16,-6 4 0-16,15 2 0 15,3-2-3-15,0-1 2 16,6 5 1-16,0-5-3 16,0-1 3-16,0-2 0 15,0-1 0-15,0-5 0 16,0-1 0-16,0-7 0 15,0-8-1-15,0 1-3 16,12-7-2-16,-3-5 6 16,15 5 1-16,0-3 1 0,9 7-2 15,1-8 5 1,2-2-2-16,18 0-2 0,-9 0-1 16,16 0 0-16,-13 0 0 15,0-2 3-15,-5-8-1 16,-7 4-2-16,-15 3 0 15,9 2-3-15,-27 1-1 16,12 0-2-16,-15 0-4 16,0 0-11-16,0 0-11 15,0 0-43-15,0 0-31 16,0 0-169-16</inkml:trace>
  <inkml:trace contextRef="#ctx0" brushRef="#br0" timeOffset="172516.24">5048 11958 2353 0,'0'0'876'0,"0"5"-792"15,0 1-71-15,15 5 1 16,-3 2 28-16,9 1-3 0,-3 4-8 16,6 3-9-16,3-1 3 15,7-3-3-15,-4 1-8 16,18 0-5-16,-12-1 0 15,-3-6-3-15,4 4 2 16,-16-6-8-16,9-3 3 16,-27 3-3-16,6-3 3 15,-9-4 7-15,0 2 2 16,0 1-2-16,0 6-1 16,-9 1 3-16,0 9 2 15,-15 5-5-15,3 10-3 16,-7-1-2-16,-5 12-1 0,-6-4-3 15,-6 8-3 1,6-8-23-16,-13 4-28 0,19-11-38 16,15-14-77-16</inkml:trace>
  <inkml:trace contextRef="#ctx0" brushRef="#br0" timeOffset="174775.11">10510 12499 1180 0,'0'-9'1904'0,"-9"-3"-1821"16,3-2-43-16,0 2-4 15,0-2 3-15,-6 2-22 16,3 6 3-16,3-3 12 16,-9 3 3-16,6 6-4 15,-9 0-12-15,9 0-13 16,-12 12-6-16,3 17 0 15,-1 10 1-15,-5 4 0 0,9 13 7 16,9 11 1 0,-6 0-2-16,12 1-3 0,0 2 0 15,0-6-4-15,18-2 1 16,6-3 3-16,-9-6-3 16,4-10 3-1,-7-2-4-15,-6-12 5 0,3-6-5 16,-9-2 0-16,0-4 1 15,0-2-1-15,0 3-4 16,-27 0-9-16,-7-2-29 16,-17-4-54-16,0 1-193 15,5-13-268-15</inkml:trace>
  <inkml:trace contextRef="#ctx0" brushRef="#br0" timeOffset="174979.27">10073 12905 2750 0,'9'4'336'0,"18"-4"-260"16,6 0-1-16,16 0 4 15,8 0-39-15,9 0-40 16,25-24 0-16,-25 1-207 15,-8-1-1145-15</inkml:trace>
  <inkml:trace contextRef="#ctx0" brushRef="#br0" timeOffset="178691.74">12792 12596 3208 0,'-18'-12'176'0,"-6"3"-150"16,9 4-16-16,-12-1 8 15,9 6 19-15,2 0-21 16,-2 0-16-16,0 20-5 15,3 13-1-15,-6 7 6 16,9 0 1-16,6 5 3 16,0-11-4-16,6-7 1 15,0-9-1-15,0-7 1 16,0-5 0-16,6-6 3 16,9 0 1-16,9 0 2 15,3-2-2-15,7-19-5 0,-10-3-1 16,-3 4 1-16,-9-6 0 15,-3 5 1-15,-9 7 14 16,9 0 17-16,-9 4 4 16,0 8-3-16,0 2-10 15,0 0-23-15,0 0-2 16,9 32-16-16,0 15 11 16,-3 22 7-16,9 14 1 15,-3 4-1-15,-12 1 0 16,0-6 0-16,0-3 0 15,0-15 0-15,-12-11-3 16,-18-8 3-16,-18-17 0 16,2-10 5-16,-11-12-5 15,6-6-4-15,-10-12-1 16,16-37-23-16,3-40-55 0,18 10-133 16,12 4-1984-16</inkml:trace>
  <inkml:trace contextRef="#ctx0" brushRef="#br0" timeOffset="179654.07">14537 12338 3079 0,'-6'-8'270'0,"-3"-2"-204"15,9 5-39 1,0-1 6-16,0 2 18 0,0 4-19 16,0 0-18-1,0 0-9-15,0 0-5 0,0 7-6 16,0 25 5-16,-6 12 1 16,6 8 7-16,0 15 2 15,0 1 2-15,0 8-3 16,6-5 0-16,3 4 1 15,3-2 3-15,-3-7-5 16,9-8-4-16,-12-9 0 16,6-10 2-16,-6-13-5 15,-6-12 4-15,0-5-3 16,0-9 4-16,0 0 4 16,0 0 4-16,9 0 2 15,-9 0 2-15,0 0-2 0,3-9-3 16,-3-14-3-16,6-9-8 15,3-8-1-15,3-5 0 16,9 0-3-16,-6 5 0 16,13-1 0-16,5 6-4 15,-6 11 0-15,-6 3 1 16,-3 14-4-16,3 1 0 16,-9 6 4-16,7 0 2 15,-4 23 2-15,-3 12 2 16,0 12-1-16,3 5 1 15,-6 2 4-15,0-6-1 0,-3-7 0 16,0-9-3-16,0-7 0 16,3-25-7-1,3 0-66-15,-12 0-374 0</inkml:trace>
  <inkml:trace contextRef="#ctx0" brushRef="#br0" timeOffset="196563.61">6904 11340 3137 0,'-6'0'163'0,"0"0"-123"15,6 0-28-15,-6 0 13 0,6 0 29 16,0 0-21-16,0 0-14 16,0 0-7-16,0 0 3 15,0 0 1-15,0 0-2 16,0 0 7-16,0 0-5 16,0 0-9-16,12 0-7 15,9 0 7-15,9 0 8 16,12 0 0-16,16 0-2 15,5-3-5-15,9-5-4 16,-5 2-2-16,2 0-2 16,-8 0 0-16,-10 0-5 15,-9-3-4-15,-9 6-4 16,-11 0-19-16,-19 3-40 16,-3 0-62-16,0 0-493 0</inkml:trace>
  <inkml:trace contextRef="#ctx0" brushRef="#br0" timeOffset="197009.03">7263 11035 2913 0,'0'0'314'0,"0"0"-232"16,0 6-56-16,0-2-9 0,18 4 11 16,9 0-1-16,0 9-2 15,13-7-7-15,-4 6 7 16,12-2-10-16,-12 2-2 15,13 0-8-15,-10 1-5 16,-9-6 4-16,-3 8-4 16,-12-7 5-16,-3-1-2 15,-6 0-3-15,-6 4 0 16,0 0 3-16,0 3 5 16,-6 2-1-16,-15 10 4 15,-6 5 2-15,-9-1 0 0,-3 5-5 16,-10 4-5-16,1-1-3 15,12-4-6-15,0 14-45 16,2-14-75-16,16-11-793 0</inkml:trace>
  <inkml:trace contextRef="#ctx0" brushRef="#br0" timeOffset="213486.89">9545 10960 2796 0,'0'-12'444'16,"0"3"-352"-16,0-3-47 16,0-5 13-16,0-4 22 15,0 4-41-15,15-7-23 16,0-3-3-16,12 1 4 16,0 0 0-16,3-1-1 15,19 5-4-15,-4-4-5 16,12 1-2-16,19 5-3 15,8 6-1-15,13-1-1 16,5 9 3-16,16 3-1 16,6 3-2-16,6 0 0 15,8 0 3-15,-8 12-3 0,0 8 0 16,-12 5-1-16,-4 1-2 16,-14 2 3-16,-9 4 0 15,-13-1 0-15,-6 4-1 16,-20-3-1-16,-7 3-2 15,-6 5 4-15,-18 1-1 16,10 3-1-16,-19 0-2 16,3 0 4-16,-15-4-2 15,0-2-1-15,0 2 3 16,-15-7 0-16,-31 6 6 16,-11-4 4-16,-15 9 2 15,-25-3-3-15,-21 6-3 16,-33 12 0-16,-48 1-6 0,-36 2 4 15,21-12-3-15,38-17 6 16,59-25 2-16,26-8 5 16,1 0-9-16,-25-26-2 15,6-22-3-15,4-26-2 16,20-21-5-16,16-16-12 16,14-13-2-16,25 3 6 15,18-5-1-15,12 20-10 16,42-7-16-16,19 28-56 15,-4 26-400-15</inkml:trace>
  <inkml:trace contextRef="#ctx0" brushRef="#br0" timeOffset="-214579.65">9702 10942 2190 0,'-9'-9'615'16,"6"1"-491"-16,-4-7-50 0,-11 3 98 15,9-2-51 1,3 5-63-16,-9-7-24 0,9 5-8 15,-12-6 12 1,0 0-13-16,-3-8-2 0,-6-1 0 16,-10-1 0-16,-2-1 3 15,-9 1-11-15,-3 1-4 16,-7 3-3-16,1-1-2 16,-13 4 1-16,7 0 4 15,-6 2-3-15,-13 1-3 16,7-1 4-16,5 0 2 15,4 1-2-15,-7 5-4 16,-2 0 0-16,9-2-5 16,-16 7 2-16,13 0-1 15,-13 1-1-15,1 1 1 0,-4 4 2 16,-5 1-3 0,5 0 0-16,1 0 0 0,-1 0 0 15,-2 0 0-15,5 6 1 16,-2 7-1-16,-7 0 0 15,-2 0 0-15,2 2 0 16,0 6 1-16,-8 3-1 16,-4 2 0-16,-5 3 0 15,-4 6 0-15,-6 0 0 16,7 9 0-16,2 0 0 16,-3 7 0-16,10 1 0 15,-4 0-1-15,6 13 1 0,4 0 0 16,-7-2 0-16,13 7 0 15,-16 3 0-15,9-2 0 16,1 5 0-16,-7 3-1 16,19-6 1-16,-7 0 0 15,16 1 0-15,-4 2 0 16,10-2 0-16,-13 6 0 16,7 6 1-16,-4 1-1 15,-11 5 0-15,5 1 0 16,-5 7 1-16,2-9 3 15,7-7 0-15,2-6-1 16,13 0-3-16,9-9 1 16,5 2 2-16,1-1-3 0,15-2 3 15,6 1-3 1,2-7 0-16,16-9 1 0,6-10-1 16,6-2 0-16,0-11-3 15,0-9 1-15,30-1 1 16,16 0 1-1,14-7 5-15,19-6 4 0,5 6 0 16,7-11-2-16,-1-2-2 16,1 0-2-16,-7 0 0 15,-5 0-3-15,-7-9 4 16,-18-3-4-16,7 5 3 16,-13 0-1-16,-15-5 2 15,-3 4-1-15,4-1-3 16,-13-2 1-16,-3 5 2 15,-6-3-3-15,0 5 0 0,-12-3 0 16,0 7 0-16,0 0-6 16,0 0-8-16,0-5-16 15,0 0-23-15,-18-1-95 16,0-3-877-16</inkml:trace>
  <inkml:trace contextRef="#ctx0" brushRef="#br0" timeOffset="-214199.56">4688 12964 2593 0,'0'0'725'0,"0"0"-654"0,0 4-55 16,0 4-16-16,25 4 16 15,-1 2 15-15,9 5-6 16,3 1 6-16,6 2-8 16,4-1 0-16,-7 0-8 15,6 2-3-15,-9-2-7 16,-5-7-5-16,-7 6 3 16,-9-8 6-16,-15 6 2 15,0-3-4-15,0 8 9 16,0 7 7-16,-9 8-4 0,-18 15-3 15,-7 5-4 1,-8 6-3-16,-9 12-2 0,-10-6-4 16,7 7-3-16,18-13 0 15,-9-8-29-15,21-22-103 16,2-25-833-16</inkml:trace>
  <inkml:trace contextRef="#ctx0" brushRef="#br0" timeOffset="-209320.22">7933 11729 756 0,'0'0'1620'16,"0"0"-1276"-16,0 0-154 15,0 0 62-15,0 0-97 16,0 0-91-16,0 0-36 0,0 0-7 15,0 0-4-15,0 0-5 16,0 0-7-16,6 0-2 16,0-2-3-16,0 2 7 15,9-4-1-15,0 2 0 16,9 2 5 0,-6-4 2-16,10 4-5 0,-7 0-2 15,9 0 0-15,-3 0 3 16,-3 0-4-16,9 0 3 15,1 0-1-15,-1 0 4 16,-3 0 0-16,0 0-2 16,12 0-4-16,-2 0 0 15,-7 0-1-15,0 0 0 0,-3 4-1 16,16-2-1 0,-13 2 2-16,6-4 0 15,-3 0-1-15,6 0 1 0,-2 0-1 16,-4 0 1-16,6 0 0 15,-9 0-2-15,-2 0-1 16,-4 0 2-16,12 0-3 16,-6 0 0-16,3 0 4 15,7 0-1-15,2 0-3 16,0 0 1-16,0 0 2 16,1 0-2-16,-4 0-1 15,0 0 0-15,-3 0 0 16,1 0 1-16,-10 0-1 15,-3 0 0-15,6 0 0 0,-3 0 0 16,-2 0 0-16,5 0 0 16,-3 0 1-16,3 0 2 15,-3 0-3-15,-2 0 2 16,5 0-2-16,3 0 0 16,3 0 1-16,-9 0-1 15,4 0 0-15,-1 0 3 16,0 0 1-16,6 0 1 15,-9 0 3-15,10 0-4 16,-7 0 1-16,3 0-2 16,12 0 2-16,-14 0-3 0,8 0-1 15,0-6-1 1,3 2 1-16,-5-4-1 16,-1 5 0-16,3 0 4 0,0 0-4 15,4 0 0-15,-10 3 0 16,6-3 0-16,-3 3 1 15,-3 0-1-15,7-3 0 16,-4 3 0-16,-3 0 0 16,6-3 0-16,-5 3 0 15,2-3 0-15,-3-2 1 16,6 5-1-16,-2-3 1 16,-7 3-1-16,-3 0 0 15,3-3 1-15,-3 0-1 16,-2 0 0-16,14 0 0 15,-21 0 0-15,15-4 3 0,-12 2 0 16,3 3-3-16,1-2 4 16,-1 2 0-16,-3 2 2 15,3-4-4-15,6 2 3 16,-18-1-3-16,22-1-2 16,-10 2 2-16,3-4-1 15,-6 3 1-15,18-3-2 16,-8 4 0-16,-10-5 1 15,9 1-1-15,0-2 0 16,-6 5 0-16,3-2 3 16,-2 0-3-16,5-1 0 15,0 5 0-15,-9-5 0 16,3 3 4-16,-6-1-3 16,4 2 1-16,-7-4 0 0,0 2 1 15,-3 4-3 1,-3-2 2-16,-3 2 1 0,-3 0 1 15,-6 0 1-15,0 0 0 16,0 0 3-16,0 0-2 16,0 0-3-16,0 0-3 15,0 0-2-15,-15 0-16 16,-3 0-39-16,-3 0-219 0</inkml:trace>
  <inkml:trace contextRef="#ctx0" brushRef="#br0" timeOffset="-204773.07">6976 12305 2777 0,'0'0'564'15,"0"0"-470"-15,0 0-49 16,0 0-19 0,0 0 17-16,0 0-18 0,12 0-17 15,15 0-4-15,7-6 2 16,2 0 1-16,18 0 4 15,-3 6-2-15,16-1-3 16,-4-6-3-16,1 5 0 16,11-2-3-16,-12 2 3 15,-2-4-3-15,-10 2 0 16,-12 2-5-16,-8 0-4 16,-4-4-5-16,-21 2-6 0,9 4-21 15,-15-2-4-15,0-2-16 16,-9-5-62-16,-9 6-585 0</inkml:trace>
  <inkml:trace contextRef="#ctx0" brushRef="#br0" timeOffset="-204369.15">7405 12107 3121 0,'0'-3'205'0,"0"3"-160"16,0-3-21-16,0 0 42 15,0 3-20-15,6 0-37 16,15 0 4 0,6 0 11-16,-3 0 4 0,9 0-9 15,7 0-8-15,-4 0-4 16,12 0-3-16,-9 3-3 15,-2 5 3-15,-1 2-3 16,-15 1 2-16,3-1-2 16,-15-5-1-16,0 6 0 15,-9-5 0-15,0 3 0 16,0 8 3-16,-9 8 5 16,-15 3 1-16,-6 10-5 0,-9 3-2 15,-7 10 2-15,-8-2-4 16,3 1 0-16,-4 2-4 15,-11 10-19-15,24-13-63 16,9-19-147-16</inkml:trace>
  <inkml:trace contextRef="#ctx0" brushRef="#br1" timeOffset="-156613.09">7233 10187 2230 0,'-3'0'310'0,"3"9"164"16,-6-7-217-16,6-2-151 16,0 0-12-16,0 0-33 15,0 0-14-15,6 0-27 16,6 0-8-16,9 0 3 16,3 0-3-16,12 0 1 15,7 0-7-15,8 0-4 16,6 0-2-16,1-2-10 15,11-7-16-15,28 0-40 16,-22 1-58-16,-6-7-304 0</inkml:trace>
  <inkml:trace contextRef="#ctx0" brushRef="#br1" timeOffset="-154934.69">7640 9862 1487 0,'0'3'1554'15,"0"-3"-1382"-15,0 6-91 16,0-4-32-16,0 4-8 15,0 3-7-15,12 9-3 16,3-4-6-16,9 11-1 16,1-3 6-16,11 2-13 15,-6-4-2-15,-6 5-6 16,12-5 1-16,-2 2-10 16,-13-7 1-16,6 6 3 15,0-6-4-15,-12-4 1 0,-3-2 3 16,-9-3-4-16,6 3 0 15,-9-7 1-15,0 4-1 16,0 0 21-16,-12 9-4 16,-21 5-8-16,-21 18-2 15,-10 12-7-15,-50 56-12 16,8-12-54-16,15-10-134 0</inkml:trace>
  <inkml:trace contextRef="#ctx0" brushRef="#br1" timeOffset="-154211.91">6578 11199 2924 0,'-6'0'336'0,"6"0"-219"16,0 0-30-16,0 0-27 15,0 0-9-15,21 0-33 16,3 0-12-16,9 0 0 0,9 0-4 15,19 6 2 1,-1 7-4-16,4-11-1 0,-7 3-16 16,30-5-44-16,-23 0-67 15,-10 0-373-15</inkml:trace>
  <inkml:trace contextRef="#ctx0" brushRef="#br1" timeOffset="-153896.79">6886 11024 648 0,'0'-3'2575'0,"0"3"-2438"16,0 0-83-16,0 0-30 15,12 0 19-15,9 0-22 16,3 0-9-16,0 14-3 15,12 10-1-15,-5-1-1 16,-7 3-1-16,0 0-6 16,-6 2 1-16,-6-7-1 15,-9-1 4-15,-3 2 2 16,0 4 12-16,0 8 0 16,-21 0-4-16,-21 11-6 15,-1 4-8-15,-41 24-20 16,17-11-65-16,4-13-173 0</inkml:trace>
  <inkml:trace contextRef="#ctx0" brushRef="#br1" timeOffset="-152882.49">6717 12066 55 0,'0'3'3155'0,"0"-3"-2983"15,6 0-132-15,12 0-24 16,21 3 25-16,15 3 4 16,-2-4-26-16,11 4-16 15,-3 3 3-15,4 0-6 16,2-4-18-16,-15 1-26 0,22 4-49 15,-22-5-204-15,-9-5-1014 16</inkml:trace>
  <inkml:trace contextRef="#ctx0" brushRef="#br1" timeOffset="-152566.8">7142 11963 2621 0,'0'0'570'0,"0"0"-452"0,0 0-67 15,0 4-11 1,15 9 27-16,12 3-18 0,1 7-23 16,2 0-7-16,9 4 0 15,-6-1-11-15,-6-6-4 16,7 5-1-16,-16-3 0 15,0 2-3-15,-12-10 5 16,3 6 0-16,-9 1 6 16,0-1 1-16,-15 6-3 15,-15 7-8-15,-16 8-1 16,-47 15-35-16,8-12-54 16,10-9-242-16</inkml:trace>
  <inkml:trace contextRef="#ctx0" brushRef="#br1" timeOffset="-151437.34">867 11680 2259 0,'-18'0'954'16,"18"0"-821"-16,0 0-28 15,0 0-24-15,0 0-17 0,0 0-32 16,0-15-11-16,24-6-10 16,4 4-1-16,-10-7-3 15,9 2-2-15,-6 4-5 16,3 9 1-16,-6 3-1 16,9 2 0-16,-8 4-10 15,2 0-9-15,-9 10-3 16,0 17-6-16,-3 10-3 15,-9 13 8-15,0 5 10 16,-9 6 4-16,-9 2 9 16,-6-4-1-16,15-11 1 0,9-9 0 15,0-10-1 1,0-9-8-16,6-5-11 0,27-3 13 16,-3-3 7-16,18-7-2 15,4 4 2-15,-4 3 0 16,3-3 0-16,-21 2-8 15,-9 8 3-15,-8 1-5 16,-13 9 2-16,0 9 8 16,-34 13 6-16,-14 5-3 15,-9-7 1-15,8 1-4 16,-17-18-17-16,15-15-59 16,11-14-208-16</inkml:trace>
  <inkml:trace contextRef="#ctx0" brushRef="#br1" timeOffset="-150996.91">1791 11659 3149 0,'0'6'192'0,"0"6"-149"16,0 8-19-16,6 6 17 15,15 6-9-15,-3 3-18 16,9 6-8-16,-14-5-6 15,5-2-16-15,-12-1-43 16,-6-13-116-16,0-11-1655 0</inkml:trace>
  <inkml:trace contextRef="#ctx0" brushRef="#br1" timeOffset="-150848.16">1577 11576 729 0,'0'0'2176'0,"0"0"-2176"16,0 0-151-16,0 0-2487 0</inkml:trace>
  <inkml:trace contextRef="#ctx0" brushRef="#br1" timeOffset="-150179.68">1966 11534 3154 0,'6'4'224'16,"0"-4"-131"-16,-6 0-50 15,9 0-19-15,3 4-6 16,0 8-5-16,3 4-2 16,4 3-3-16,-1 7 2 15,-3 1 0-15,-3-4-1 16,6 3-9-16,-9-8-1 15,-3 0-4-15,-6-7 0 16,6-2-2-16,-6-6 3 0,0-3 4 16,0 0 4-16,0 0 1 15,0-15-5-15,0-11-5 16,0-6-11-16,0-3-8 16,0 5 11-16,0 10-2 15,6 9 7-15,-3 6 1 16,15 5-2-16,-9 0 5 15,12 6-1-15,7 19 5 16,5 1 0-16,-9 0 1 16,3-5 2-16,-9-4-2 15,-3-8 0-15,-3-6-1 16,-9-3-7-16,6 0-23 16,0 0-2-16,-3-29-1 0,-6-13-14 15,0-4 7 1,0-2 40-16,0 0 2 0,-15 6 23 15,6 5 29-15,0 16-1 16,3 6 0-16,0 12-9 16,-3 3-10-16,3 0-29 15,6 3-5-15,-6 18-3 16,6 7 3-16,0 6 0 16,0-6 0-16,0-4 0 15,21-6 0-15,0-4-3 16,22-6-2-16,-4-4-1 15,0-4 1-15,0 0 1 0,-5 3 1 16,-13 3 3 0,3 0-7-16,-12 1-10 0,-12 12-13 15,0-2-13-15,0 9 5 16,-18 1 11-16,-34-1-34 16,19-8-116-16,0-12-442 0</inkml:trace>
  <inkml:trace contextRef="#ctx0" brushRef="#br1" timeOffset="-149977.99">2289 10848 3024 0,'0'0'339'16,"0"0"-272"-16,9 11-52 15,18 31 20-15,18 5 28 0,1 17-18 16,8 6-20-16,3 0-5 15,1 1-10-15,-13-9-10 16,-6-7-6-16,-2 1-32 16,-10-19-58-16,-12-13-241 0</inkml:trace>
  <inkml:trace contextRef="#ctx0" brushRef="#br1" timeOffset="-149820.41">2518 11329 2926 0,'0'0'521'16,"0"-4"-446"-16,0-2-27 16,9 0-18-16,10-2-14 15,-4-10-16-15,27-5-29 16,-9 5-120-16,-6 1-503 0</inkml:trace>
  <inkml:trace contextRef="#ctx0" brushRef="#br1" timeOffset="-149563.46">2769 11282 2980 0,'12'0'341'0,"0"0"-225"15,6 0-73-15,0 0-5 16,18 0 12-16,4 0-19 16,-10 0-18-16,9 5-9 15,-12 4-3-15,-3 6-1 16,-15-7-5-16,-5-2-6 0,-4 3 3 15,0-3 8-15,-4-6 7 16,-11 0-2 0,-3 0 0-16,6-15-5 0,-9-20-9 15,15-15-16-15,6-7-13 16,0-22-61-16,12 10-121 16,15 17-1699-16</inkml:trace>
  <inkml:trace contextRef="#ctx0" brushRef="#br1" timeOffset="-149414.96">3327 11173 3257 0,'0'0'130'0,"6"-2"-130"0,-6-23-84 15,0-3-1207-15</inkml:trace>
  <inkml:trace contextRef="#ctx0" brushRef="#br1" timeOffset="-144198.75">18684 10533 906 0,'-3'-6'657'16,"3"2"-265"-16,-6 4-173 15,-7 0-63-15,4 0-43 16,3 0 22-16,0 0 452 16,0 0-394-16,6 0-89 15,0 0-40-15,0 0-2 16,0 0-21-16,0 0-18 16,0 0-15-16,0 0-3 15,6 0-1-15,6 0-4 16,10 0 0-16,11 4 0 15,12-2 0-15,9 2 0 16,16-3 0-16,5-1 0 0,7 0-2 16,-10 0-20-16,10 0-26 15,14 0-39-15,-14-7-61 16,-19-5-246-16</inkml:trace>
  <inkml:trace contextRef="#ctx0" brushRef="#br1" timeOffset="-143870.44">19164 10318 1000 0,'0'0'2078'16,"0"0"-1924"-16,0 0-127 15,24 4-15-15,12 2 14 16,18-1-7-16,1 6-8 16,2 0-6-16,3 3-4 15,-18-2 0-15,1-2-1 16,-13 8 0-16,-21-5-10 16,-9 4 10-16,0 4 20 15,-9-1 9-15,-21 8-11 16,-13 8-8-16,-11-4-4 15,6 6-6-15,-16 22-30 16,16-14-80-16,12-8-314 0</inkml:trace>
  <inkml:trace contextRef="#ctx0" brushRef="#br1" timeOffset="-143212.41">18786 11329 2213 0,'0'0'332'16,"-9"0"178"-16,9 0-273 15,0 0-138-15,0 0-30 16,0 0-15-16,0 0-15 16,0 0-18-16,9 0-8 15,9 0-5-15,10 0 1 0,5 5 15 16,18-2-2-16,12 0-11 15,7 0-5-15,14-3-3 16,-2 3-3-16,2-3-8 16,-8 0-26-16,23 0-33 15,-17 0-58-15,-13-3-305 0</inkml:trace>
  <inkml:trace contextRef="#ctx0" brushRef="#br1" timeOffset="-142896.69">19326 11167 3115 0,'0'0'270'0,"0"0"-202"16,0 0-57-16,13 0-3 15,5 4 5-15,15 8 0 16,-6 8-12-16,18 0 3 15,1 3 4-15,-7 1-7 16,6-4-2-16,-12 3 1 16,-15-7-1-16,-3 1-12 15,-15 1 7-15,0-4 6 16,-12 6 1-16,-18 5 10 16,-12 3-5-16,-12 11-5 15,-1-1-1-15,-2 10-12 16,-6 18-41-16,17-11-106 0,4-8-1130 0</inkml:trace>
  <inkml:trace contextRef="#ctx0" brushRef="#br1" timeOffset="-141889.76">29247 10387 2647 0,'-12'-12'511'0,"6"-1"-386"15,6 1-8-15,0-5-24 0,0 6-15 16,9-10-43-16,18 6-28 16,3-6 1-16,19 7 2 15,-7 0-4-15,9 5-3 16,-8 6-2-16,-1 3-1 16,-12 0-4-16,3 12-11 15,-12 14-11-15,-21 12-14 16,0 11 7-16,-12 8 16 15,-30 7 13-15,-21-1 4 16,-7 5 1-16,7-9-1 16,2-12 14-16,19-13 9 15,18-7-7-15,15-11-5 16,9-15 0-16,9-1 5 0,27 0 4 16,25 0-2-1,17-7-11-15,7-19-7 0,17-7-2 16,25-18-37-16,-12 8-50 15,-22 7-139-15</inkml:trace>
  <inkml:trace contextRef="#ctx0" brushRef="#br1" timeOffset="-141648.28">30119 10170 3263 0,'0'0'179'16,"0"0"-119"-16,0 0-33 15,0 0-9-15,0 6-5 16,0 20-4-16,6 9 7 16,0 9-16-16,-3-1-2 15,-3 2-29-15,0-5-31 16,0-7-96-16,0-15-818 0</inkml:trace>
  <inkml:trace contextRef="#ctx0" brushRef="#br1" timeOffset="-141487.62">29944 9912 3346 0,'-6'-9'156'0,"6"-3"-116"16,-12 6-11-16,12 4-29 15,0 2-1-15,24 0-107 16,10 8-154-16,2 10-297 0</inkml:trace>
  <inkml:trace contextRef="#ctx0" brushRef="#br1" timeOffset="-140881.59">30255 10036 2884 0,'0'0'365'15,"0"1"-274"-15,3 3-38 16,-3 7-13-16,12 1 3 16,0 8-13-16,0 10-8 0,1 2-8 15,-4 3-9-15,3 0 3 16,-6-6-7-16,0 1-2 16,0-9 1-16,-6-5 0 15,0-6-1-15,0-8-2 16,0-2 3-16,0 0 5 15,9 0 2-15,-3-20-5 16,0-13-2-16,3-4-7 16,15 1 5-16,-6 8-2 15,-6 7 3-15,9 9-3 16,-9 12 4-16,1 0-8 16,2 3 5-16,3 23-1 15,-3 1 4-15,3-4 0 0,0 0 0 16,6-2 4-16,6-16 0 15,1-5-1-15,-1 0-3 16,3-2-6-16,9-30 2 16,-9-12-21-16,1-6-16 15,-16 1 11-15,-12 2 13 16,-6 9 17-16,0 14 6 16,0 9 33-16,-6 12-17 15,-12 3-16-15,-4 0-6 16,4 12 0-16,9 18 0 15,3-2 0-15,6 5-4 0,0-4 3 16,27-2-4 0,1-7 4-16,-4-3-2 0,9-2 3 15,-18 0-4-15,3 0 3 16,-18-4-3-16,0 4-7 16,0 0-4-16,-21 2 15 15,-6 4-4-15,9-10-7 16,-6-5-19-16,5-6-54 15,19-23-78-15,0-13-1001 0</inkml:trace>
  <inkml:trace contextRef="#ctx0" brushRef="#br1" timeOffset="-140696.96">30856 9532 3011 0,'0'-6'312'15,"0"6"-225"-15,0 0-34 0,0 0-18 16,3 23-5-16,12 21-7 15,-3 21 9-15,9 14-10 16,3 8-8-16,-6 1-7 16,4-3-7-16,-7-6-19 15,-3-15-36-15,6-20-40 16,-3-15-154-16,-12-20-2617 0</inkml:trace>
  <inkml:trace contextRef="#ctx0" brushRef="#br1" timeOffset="-140329.18">30868 9973 3258 0,'0'-2'156'15,"0"-2"-86"-15,0 1-35 0,18 0-2 16,9-6-33-16,3 2-10 16,13-3-43-16,-4 4-47 15,-9-3-41-15,-9 7-54 16,0-2 19-16,-3 4 142 15,-12 0 34-15,-3 0 156 16,6 0 14-16,7 15-52 16,2 8-31-16,9 4-40 15,-6 5-8-15,9 7-15 16,-6-5-12-16,3 2-5 16,-5-7-1-16,-10-6 1 0,-6-2 2 15,-3-10 2 1,-3-5 3-16,0-6 7 0,0 0 0 15,0 0 0-15,0-14-8 16,0-18-13-16,0-15-12 16,0-3-12-16,0 1-22 15,18-17-15-15,6 23-95 16,3 11-484-16</inkml:trace>
  <inkml:trace contextRef="#ctx0" brushRef="#br1" timeOffset="-140172.28">31662 9909 1402 0,'-6'5'1097'16,"0"-1"-372"-16,6-4-725 0,0 0-38 15,0 0-1474-15</inkml:trace>
  <inkml:trace contextRef="#ctx0" brushRef="#br1" timeOffset="-137420.13">30041 11235 1062 0,'-6'0'723'0,"6"5"-515"15,-6 6-98-15,6 2-29 16,-9 5 305-16,9-7 212 15,-6-5-442-15,0 0-80 16,-6-3-19-16,0-3 5 16,-4 3-23-16,-2-3-17 15,-6 2-9-15,3 2-3 16,-18 2-4-16,6 5 2 16,-13-2-3-16,-5 0-2 15,-9 5-2-15,-10-5 7 0,-2-3 1 16,-7-1 1-16,7-5 3 15,-16 0-3-15,28 0-3 16,-12 0 0-16,5-14-1 16,10-12-2-16,0-3-1 15,-4-9 2-15,10-12 0 16,-3-2 0-16,5-14 2 16,7 0 2-16,6-11-5 15,3-2-4-15,5 1 0 16,-5-7 1-16,9 0 2 15,0 0-3-15,3 0 0 16,12-3 0-16,-3 1-5 16,12 1 5-16,0 5 0 0,0 2 0 15,21-4 6 1,0 1-4-16,21 1-2 0,-3 4 0 16,4-2-2-16,11 10 2 15,6-5 0-15,4 10 0 16,8 3 0-16,4 0 2 15,5 4-2-15,4 2 0 16,5 2 0-16,10 0 0 16,-10 7 0-16,19-4 0 15,-6 8 0-15,-4-2 0 16,7 9 0-16,-10 7 1 16,10-2-1-16,-9 8 0 0,-1 0 0 15,4 10 0 1,-4 4 0-16,13 5 0 0,-3 3 0 15,-4 0 0-15,10 0 0 16,-18 0 0-16,8 11 0 16,-11 10 1-16,-1-1-1 15,-8 9 0-15,-1 9 0 16,-8-1 0-16,-10-1-1 16,-3 9 1-16,-2 2 3 15,-13 8 0-15,0 7-3 16,-5 6-3-16,-7 1 3 15,-6 8 0-15,-12-4 0 16,0 6 1-16,-3-6-1 16,-12 2 0-16,0 4 0 15,0-5 1-15,0 2-1 0,-3-6 1 16,-21-2-1-16,9 0 3 16,-6-5-3-16,-6-4 0 15,-1-1 3-15,-5 2-3 16,3-8 3-16,-9 3-1 15,-9-5 1-15,5 3-3 16,-5-1 3-16,-6-2-3 16,2-1 5-16,-14 8-5 15,-6-4 0-15,-7 5 0 16,-5-3 0-16,-7 4 1 16,-9-1 0-16,7-2-1 15,-7-10 1-15,-2-1 2 16,2-11 0-16,9-4 0 15,1-6-1-15,2-4-2 0,-2-6 3 16,5 4-3-16,4-3 0 16,-4 2 0-16,1-2 1 15,-7-1-1-15,10-2 0 16,-1 1-6-16,10-8-8 16,-16-5-26-16,28 0-81 15,12-15-685-15</inkml:trace>
  <inkml:trace contextRef="#ctx0" brushRef="#br1" timeOffset="-130347.01">1722 12776 2315 0,'0'4'1185'0,"-6"-1"-1110"16,6-3-56-16,0 8-19 16,0 7-1-16,0 15-3 15,30 19 4-15,9 15 3 16,6 22 1-16,7 5-1 15,-4 5-3-15,9-3-1 0,-18 5-20 16,-8-8-17-16,2 9-30 16,-21-20-69-16,3-22-437 0</inkml:trace>
  <inkml:trace contextRef="#ctx0" brushRef="#br1" timeOffset="-129964.19">1655 12818 2048 0,'-9'26'714'0,"3"4"-469"16,6 11-183-16,-9 6-27 15,6 6 47-15,-3-1-22 16,0 1-11-16,0-10-21 16,-9-5-13-16,3-9 5 15,6-5 2-15,-3-12-1 16,-3-12 13-16,6 0 12 16,-7-10-6-16,1-24-28 15,-6-16-12-15,15 0-6 16,-9-3 6-16,12 5 1 15,0 9-1-15,12 9 1 16,21 15-1-16,25 15-3 0,14 0-7 16,46 27-22-16,-15 5-40 15,-25-6-260-15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7T07:31:18.328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11223 5534 1906 0,'0'14'311'0,"0"-8"633"0,0 1-826 16,0 0-69-16,0-3-14 15,15-4 10-15,18 2-8 16,0-2-13-16,3 4-11 15,-5 1-8-15,11-1-5 16,-15 2 4-16,-6 0-3 16,-3-5-1-16,-12 6 1 15,-6-5-1-15,0 2 8 16,0-2 17-16,0 2-14 16,0 8-2-16,0-2 0 15,0 15-8-15,3 7 12 16,12 15-8-16,1 2 8 15,-4 9-10-15,0 4 5 0,-6 2-4 16,15 1-4-16,-15-4 0 16,6-5 5-16,3-4-5 15,-9-5 4-15,-6-3-4 16,0-9 1-16,0-5 4 16,0-8 0-16,0-3 6 15,-21-1 3-15,-9 2-5 16,-16-3-9-16,-14 4-18 15,-52 11-25-15,16-6-65 16,-1-5-608-16</inkml:trace>
  <inkml:trace contextRef="#ctx0" brushRef="#br0" timeOffset="1816.98">6991 5488 1549 0,'-9'11'357'16,"3"6"-284"-16,-12 1-29 16,-9 4 721-16,0 0-526 15,-3-1-170-15,-4-7-48 16,7 0 3-16,-6 0 30 16,15 1-4-16,-3-4-21 15,6 2-3-15,12-1 0 16,-3-6-6-16,0 0-2 0,6-1 6 15,0 4-6-15,0-1 1 16,0 1-2-16,0 3 0 16,0 6-6-16,0 5-4 15,0 9 3-15,0 9-1 16,0 6 5-16,12 9-8 16,-9 5 4-16,6 1-4 15,-9 5-3-15,6-5 5 16,-6-7 3-16,12-9-4 15,-3 1 2-15,-3-8 1 0,0-7 0 16,6 1-2 0,-3-7 0-16,-3 0-6 15,9-5-1-15,12-4-1 0,7-2-1 16,14-10-25 0,61-5-10-16,-10-26-54 0,-14-12-591 0</inkml:trace>
  <inkml:trace contextRef="#ctx0" brushRef="#br0" timeOffset="2634.22">12077 5814 2129 0,'0'10'68'0,"0"5"382"15,0-7 72-15,0-3-386 0,0 8-75 16,0-5 2 0,6 10-10-16,15-1-16 0,-9 7-9 15,0 4-6-15,-3 3-4 16,-3-3-6-16,0 2-7 15,-3-8-5-15,-3-3-6 16,9-5-36-16,-9-5-49 16,0-9-152-16</inkml:trace>
  <inkml:trace contextRef="#ctx0" brushRef="#br0" timeOffset="2800.59">11971 5520 2100 0,'-12'0'1173'16,"6"0"-1074"-16,-3 0-70 15,9 0 2-15,0-10-31 16,0-1-17-16,9 6-181 0</inkml:trace>
  <inkml:trace contextRef="#ctx0" brushRef="#br0" timeOffset="3218.05">12370 5435 1544 0,'-18'0'411'0,"-7"0"445"16,22 0-475-16,-9 0-244 16,3 0-84-16,3 8-18 15,0 10-17-15,0 9-8 16,0 7 1-16,-3 12-2 16,9 1 0-16,0 10-2 15,0-3 2-15,15 8-2 16,3 0-7-16,6 0 10 15,1-2-5-15,-7 5-5 16,-6-12 1-16,0 0 2 16,-3-10-3-16,-3-5-3 0,-6-9 3 15,0-5-4-15,0-6 1 16,0-3-6-16,-15-3-18 16,-9-2-10-16,-19-10-16 15,7 0-105-15,12-16-942 0</inkml:trace>
  <inkml:trace contextRef="#ctx0" brushRef="#br0" timeOffset="3392.55">12173 5944 1320 0,'0'0'769'15,"0"0"105"-15,0 0-511 0,0 0-237 16,6 6-63-16,10-6-3 15,11 0-25-15,3 0-16 16,21 0-5-16,34-6-14 16,-7-13-34-16,-11-9-105 0</inkml:trace>
  <inkml:trace contextRef="#ctx0" brushRef="#br0" timeOffset="5570.68">7142 7286 1431 0,'-3'10'443'15,"-3"-1"-324"-15,-12 2-67 16,9 6-49-16,3-5 524 0,-12 1-280 15,3-6-187 1,0-1-36-16,-3 1 25 0,5 1 30 16,1-2-11-16,-6 0-12 15,9 0 26-15,3-4-21 16,-3 4-29-16,9-6-2 16,0 0-2-16,0 4-2 15,0-4 4-15,0 0-8 16,0 0-8-16,0 2-1 15,0 2-5-15,0 5 3 16,0 3-7-16,0 2 8 16,9 8-6-16,-9 9 0 15,6 7 2-15,-6 8-2 16,6 6 4-16,-3 11-3 16,-3 0 2-16,0 1 2 0,0-2-7 15,12 0 5-15,-12-9-3 16,0-10 0-16,0-7-2 15,6-13 2 1,-6-5 2-16,6-4-4 0,0-7 1 16,-3 0 0-16,7 6 0 15,5-5-2-15,3 3-3 16,15 8-6-16,0-8 1 16,52 0-25-16,-16-5-58 15,-3-6-145-15</inkml:trace>
  <inkml:trace contextRef="#ctx0" brushRef="#br0" timeOffset="6585.12">10963 7246 1971 0,'0'12'337'15,"0"-4"614"-15,0-5-808 0,0-3-59 16,0 0-27-16,9 0-7 16,9 0-23-16,-6 0-11 15,16 0-4-15,-7 0 0 16,9-3 0-16,-3-3-6 16,6 4-1-16,-3-2-1 15,10 4 0-15,-7 0-4 16,0 0 1-16,0 0-1 15,-15 0 0-15,4 0-9 16,-10 0 6-16,-6 4 1 0,-6 10 2 16,3 10 0-16,15 5 2 15,-12 10 4-15,3 3-2 16,6 15 2-16,-6-3-3 16,9 6-3-16,-3 1 1 15,9-3-1-15,-15-3 1 16,16 2 1-16,-22-4-2 15,12-10-4-15,-9 1-2 16,-6-9-2-16,0-5-4 16,0-4 0-16,0-6-1 15,-21-9 9-15,-13 7 4 16,-2-9 0-16,-12 3-10 16,6-4-10-16,-10-5-25 0,-8-3-32 15,30 0-93 1,-3-3-1594-16</inkml:trace>
  <inkml:trace contextRef="#ctx0" brushRef="#br0" timeOffset="7916.85">11902 7723 1906 0,'0'14'301'0,"0"-8"498"16,0 0-511-1,0-4-156-15,0-2-70 16,6 0-18-16,21 0-17 0,-18-8-16 16,12-12-9-16,0 2-2 15,-6-5-2-15,4-1 2 16,-19 4-1-16,6 3-5 16,-6-1 0-16,0 6 6 15,0 0-5-15,-13 6 5 16,-8 6 8-16,0 0-8 15,3 0 0-15,0 15 0 16,3 14-3-16,3 6 2 16,6 7 0-16,0 1 1 15,6-4 0-15,0-5-1 16,12-4 1-16,15-9 5 0,3-9-5 16,6-12 0-16,7 0 0 15,2-10-8-15,-6-24 1 16,0-17-14-16,1-8-26 15,-13-4-35-15,-9-10-28 16,-12-4 40-16,-6-3 42 16,0-1 28-16,-15 5 53 15,0-1 38-15,-6 17 0 16,3 13-28-16,2 17-10 16,4 15-7-16,3 14-22 15,9 1-14-15,-3 6-10 16,-3 34 0-16,0 27 0 15,6 18 5-15,0 11 0 16,0 8-5-16,0-5 1 0,0-14-1 16,15-16-1-16,6-14 1 15,1-12 0-15,11-21-5 16,-9-10-11-16,9-12-6 16,-6 0 16-16,3-26-11 15,4-13-5-15,-16-4 0 16,-3-4-2-16,-6 9 18 15,-9 9 6-15,0 8 0 16,0 15 10-16,0 3 5 16,0 3-5-16,0 0-7 15,0 0-3-15,0 7 0 16,0 10 0-16,0 0 0 16,0 4-3-16,0 3-6 0,30-10 6 15,-3 6-11-15,-3 1 11 16,10 3-10-16,-1-3 8 15,-9 1 1-15,-3 2-1 16,-15-2-7-16,-6 0 8 16,0-5-1-16,0 3 5 15,-18-5 12-15,-12 0-5 16,0-6-6-16,12-7 8 16,-4-2 5-16,10 0-4 15,3 0-2-15,9 0 10 16,0-11 4-16,9-13-12 0,15-4-4 15,4-4-6 1,2-3 0-16,12-3-3 0,-9 1-12 16,-3 6-2-16,-2 1 2 15,-10 7 3-15,-3-1 3 16,-15 13 3-16,0-1 6 16,0 7 0-16,0 1 7 15,0 4 20-15,-15 0-9 16,3 4-11-16,-3 24 3 15,12 11 4-15,-3 5 4 16,6-1-4-16,0-8-6 16,9-11 2-16,27-16-10 15,54-30-1-15,-8-31-23 16,-1-15-141-16</inkml:trace>
  <inkml:trace contextRef="#ctx0" brushRef="#br0" timeOffset="10037.18">20301 4784 2136 0,'0'0'0'16,"3"0"315"-16,22 0 273 15,-1 0-445-15,3 0-97 16,-3 0-8-16,9 0-10 0,6 0 2 15,-5 0-1 1,-1 0-14-16,-3 13-3 0,-3 9 2 16,0 10-10-16,-9 15-4 15,-12 10 0-15,-6 12 4 16,0 13-3-16,-6 15 3 16,-18 9 12-16,-9 1 4 15,0 4 4-15,15-2-5 16,-6-6-1-16,21-3-2 15,3-11-1-15,0-6-4 16,12-13 1-16,21-8-3 16,6-13-1-16,12-8-2 15,10-11 3-15,-4-8-6 16,10-4-3-16,-4-9-6 0,-3-9 3 16,-17 0-4-16,5 0-2 15,-24 0 3-15,-6-2 6 16,-9-5 5-16,-9-1 15 15,0 2-3-15,0 2-1 16,0 4-1-16,-9 0-2 16,-3 0-2-16,-9 0-11 15,12 21 2-15,-9 15-1 16,3 12 0-16,0 11 3 16,2 12-4-16,-8 11 6 15,12 9-2-15,-9 4-1 16,9 15 4-16,-15 4-2 15,15 0-1-15,-12-3 2 0,15-3-2 16,-6-2-1-16,12-9 3 16,0-7-3-16,0-3 4 15,0-2-3 1,0 0-4-16,0-3 0 0,0-9 1 16,0 0-1-16,0-4 5 15,0-12-5-15,-9-4 3 16,-6-6-3-16,-13-3 3 15,-5-6 0-15,0 4-1 16,-12-10-1-16,15-10-1 16,-10-6 0-16,-8-16-20 15,12-25-22-15,-3-19-173 0</inkml:trace>
  <inkml:trace contextRef="#ctx0" brushRef="#br0" timeOffset="22168.21">10501 10523 2600 0,'15'4'80'15,"1"-2"-53"-15,32-2-27 16,-6 0-5-16,0-6-471 0</inkml:trace>
  <inkml:trace contextRef="#ctx0" brushRef="#br0" timeOffset="23054.88">10341 10515 501 0,'0'0'2412'16,"0"0"-2171"-16,0 0-120 16,0 0-44-16,0 0 7 0,0 0-35 15,6 0-22-15,-6 0-14 16,0 0 3-16,13 0 4 15,-7 0 4-15,6 3-7 16,9-3-2-16,6 0 10 16,9 0-11-16,18 0-2 15,-5 0-8-15,20-3-4 16,7-17-24-16,-4 1-49 16,-24 4-129-16</inkml:trace>
  <inkml:trace contextRef="#ctx0" brushRef="#br0" timeOffset="23542.84">10366 9344 205 0,'0'0'2931'15,"0"0"-2786"-15,0 0-94 16,0 6-20-16,0 3 1 15,0 12-9-15,0 2 12 0,6 6-3 16,0 4-7 0,-6-5-17-16,6 1-1 0,-6-2-7 15,0-3-17-15,0-4-57 16,0-12-220-16</inkml:trace>
  <inkml:trace contextRef="#ctx0" brushRef="#br0" timeOffset="23716.35">10233 9124 3419 0,'0'-6'103'0,"-3"1"-76"16,3-4 17-16,0 6-12 15,0 3-32-15,0 0-37 0,0 0-95 16,12 3-360-16</inkml:trace>
  <inkml:trace contextRef="#ctx0" brushRef="#br0" timeOffset="24458.14">12466 10588 3099 0,'0'0'256'15,"12"0"-183"-15,21 0-47 16,16-9 27-16,14-11-20 16,7-1-27-16,14 4-6 15,37-18-20-15,-31 5-51 16,-5 2-144-16</inkml:trace>
  <inkml:trace contextRef="#ctx0" brushRef="#br0" timeOffset="25031.25">12542 9122 3108 0,'0'0'257'0,"0"0"-179"15,0 0-54-15,0 6-3 0,0 23 2 16,24 15 20-16,-6 11-9 16,0 8-3-16,3 5-9 15,0 6-8-15,-9-1-8 16,-9-6-2-16,6 4-4 16,-9-12 3-16,0-5-3 15,-12-9 2-15,-15-10-1 16,-3-6 2-16,-9-5-3 15,-10-10 0-15,-11-8-10 16,12-6-2-16,-13 0-7 16,10-38-13-16,0-61-22 15,12 9-79-15,17-5-1240 0</inkml:trace>
  <inkml:trace contextRef="#ctx0" brushRef="#br0" timeOffset="25202.16">12448 8846 3244 0,'0'0'313'0,"0"0"-281"16,0 0-16-16,0 0 15 16,0 0-31-16,0-6-11 15,0 1-110-15,0-4-813 0</inkml:trace>
  <inkml:trace contextRef="#ctx0" brushRef="#br0" timeOffset="29166.79">5736 7667 2940 0,'18'0'163'15,"0"0"-152"-15,15 3 37 16,12-3 43-16,13 0-18 0,8 0-17 15,19 0-25-15,-1 0-14 16,1 0-4-16,-1 0-13 16,-5-6-15-16,-1-2-8 15,7 2-46-15,-22-6-59 16,-3 6-269-16</inkml:trace>
  <inkml:trace contextRef="#ctx0" brushRef="#br0" timeOffset="29566.73">6442 7453 2752 0,'0'0'356'16,"0"0"-245"-16,0 0-79 16,12 0-1-16,9 6 20 15,6 10-13-15,13-2-9 16,-4 3-14-16,3 7-9 16,6-6 0-16,-5 2-2 15,-1 3-4-15,0-9 0 16,-6 4-9-16,-6-3-3 0,-15-3 5 15,1-4-1 1,-13 1-7-16,0 6 2 0,0-1 13 16,-22 13 6-16,-20 6-5 15,-6 9 4-15,-13 6-5 16,-14 28-69-16,24-15-159 16,2-8-1604-16</inkml:trace>
  <inkml:trace contextRef="#ctx0" brushRef="#br0" timeOffset="32035.1">15518 10316 2289 0,'9'0'545'0,"-9"0"-295"16,0 0-123-16,6 0-20 0,-6 0-37 15,0 0-24-15,0 0-13 16,0 0-4-16,0 0 3 16,0 0 9-16,0 0-11 15,0 0-6-15,0 2-15 16,0-2-3-16,-15 4-2 15,-4-2-4-15,-8 4 1 16,6-3-1-16,-12 7 0 16,18-4 1-16,-12-5-1 15,-6 5 0-15,8 0 6 16,-8 1-1-16,0-1-2 16,0-4 1-16,-9 4-4 15,5 0 5-15,1 2-4 0,-12-2 1 16,3 0-2-16,2 1 0 15,1-1 0-15,-6 5 0 16,5-5 1-16,4-1-1 16,-12 1 0-16,12 0 5 15,-1-2-5-15,-5-3 1 16,0-1 1-16,0 0-1 16,-7 0 1-16,-8 0-2 15,9 0 0-15,-16-11-4 16,10-4 4-16,-9 2 1 15,2-2 3-15,-2-5-4 16,8 4 1-16,-2-6-1 16,9 1 1-16,-1-3-1 15,7 3 0-15,3-2 0 16,6-3 0-16,2-4 1 0,1 4-1 16,9 0 0-16,-3-3 1 15,0 3-1-15,9 5 3 16,6-3 1-16,12 8-1 15,0-2-2-15,0-3-1 16,0 1 5-16,0-5-1 16,0 5-4-16,0-3 1 15,12-3-1-15,0 0-2 16,9-4 2-16,-6 1 0 16,18-1 0-16,-6 1 1 15,16 2-1-15,-10 1 0 16,9 0 0-16,6 5-1 15,10 2-1-15,8-2 1 0,-3 6 1 16,16-6 0 0,-4 7 0-16,13-3-2 0,2 6 2 15,4-5 0-15,0 4-2 16,5 4 1-16,-14 2 1 16,-4 3-2-16,1 3 1 15,-13 0 1-15,4 0-3 16,-1 0 3-16,6 0 0 15,-2 9 0-15,5 5 0 16,-2-5 3-16,-4 9-3 16,-2-4 0-16,-7 9-1 15,-9 1-1-15,1 2 0 0,-7 3-1 16,-3 1 0 0,-8-2 3-16,-10 5-2 0,-3 0-2 15,-6-1 4-15,-6 3 0 16,9-3 0-16,-6 6 0 15,-2-6 0-15,2 4-1 16,-6-4-3-16,-9 1 2 16,6-2 2-16,-9-1-1 15,0-2-1-15,0 2 0 16,-9-1 2-16,-12 0 0 16,-13 3 2-16,-5-2 5 15,-15 5-1-15,-6-2 3 16,-7-5-4-16,-11-2 0 15,-13-6-2-15,-15 2 2 16,10-13-5-16,-7-1 2 0,22-4-2 16,17-4 0-16,13 0-14 15,9-16-45-15,24-11-199 0</inkml:trace>
  <inkml:trace contextRef="#ctx0" brushRef="#br0" timeOffset="35183.55">14147 9476 1997 0,'0'-6'903'0,"-9"1"-723"15,9-7-84-15,-12 0-8 16,12-3-22-16,-6 3-33 15,0 1-4-15,0-6-3 16,-3-4 1-16,-3 3 3 16,-9-8-19-16,3 0 4 15,0-5 3-15,-16 2-4 0,1 3 1 16,0-3 12-16,-12 0-15 16,-1 2 5-16,-5 1-5 15,-12-3-2-15,-4 3 3 16,-5-3-7-16,-16 3 1 15,-2-5 3-15,8 9-2 16,-11-4-1-16,-4-1 0 16,-5 1 1-16,-4 2-3 15,-3 1-3-15,-2 2 3 16,-13 0 2-16,6 1-1 16,-6 5 0-16,10 1 1 15,2 5 3-15,-3 3-3 0,22 3-4 16,-4-3-3-1,7 6 1-15,5 0-1 0,-8 0 0 16,2 0 0-16,-5 0 1 16,-16 9 0-16,0 0 1 15,4 3-2-15,-16 0 0 16,-6-1 0-16,6 4 1 16,1-7-1-16,5 4-1 15,0 4 1-15,15-3 3 16,1 6 1-16,11-3-4 15,16 2 3-15,-10 2-3 16,7 6 0-16,-10 1 0 16,7-1 0-16,-10 5 0 15,1 0 1-15,-13 1 1 16,-12 6-2-16,1-3 0 16,-13 10 0-16,0-7 1 0,-3-1 2 15,-2 5 0-15,17-11 0 16,12-1 1-16,10-2 1 15,8-1-3-15,16 0-2 16,-10 3-1-16,7 4 1 16,-3 1 0-16,-1 10 0 15,1 2-2-15,-13 1 2 16,7 5 0-16,-16 4 2 16,6-5-1-16,1 3-1 15,-1 0 0-15,1 2-1 16,14 2 1-16,-8-4 0 15,11 4 1-15,-5-4 1 0,6 6-2 16,5 2 0 0,-2-1 0-16,5 7 0 0,-11-2 1 15,5 3 1-15,7 1 1 16,3-5 1-16,2 5-4 16,-2-1 3-16,9 0-3 15,5-6 3-15,1 5-3 16,6-8 1-16,6-6 0 15,-7 1 0-15,16-7 1 16,-9 1-2-16,6-2 0 16,3-1 1-16,3 1-1 15,3 3 1-15,-4-2 0 0,1 4 0 16,3 3-1-16,0-1 2 16,-3-3 0-16,3-2-1 15,6 3 1-15,6-6 1 16,-3-6-1-16,3 3-2 15,6-9 0-15,0 1 0 16,0-2 3-16,0 5-3 16,0-5 0-16,6-2 2 15,3 1-1-15,0-7-1 16,6 1 0-16,6-4 0 16,-9-6 0-16,6 4 0 15,-3-1 0-15,-6-5 1 16,16 2-1-16,-13-5 0 0,6 5 0 15,-3-5 3-15,0 7-3 16,9-8-1-16,-6 6 1 16,15-5 0-16,1 2 0 15,2 0 0-15,-3-3 4 16,0 1-2-16,-3-4 1 16,-2-6 0-16,-1 4-3 15,-6 0 2-15,-6 0-2 16,-6-3 2-16,9 0-2 15,-3-1 0-15,-3 2 0 16,3-2 1-16,-3 8-1 16,-3-7 0-16,0-1 1 15,-2-2 0-15,-7 4-1 16,9-4 1-16,-9 0 1 16,0 0-1-16,0 0 2 0,0 0 2 15,0 0-3-15,0 0 1 16,0 0 2-16,0 0-2 15,-9 0-1-15,-10-15-1 16,1-3 1-16,-3-6-2 16,-6-3 0-16,3-1 0 15,0-1 0-15,3 2 0 16,6-2 0-16,2 6-2 16,7 3 0-16,-6-1 2 15,6 3-1-15,-3 6 1 16,0 7 0-16,9-1 2 15,0 0-2-15,0 6 0 0,0 0-1 16,0 0 0 0,0 0-2-16,0 0 1 0,0 0 0 15,0 0-2-15,0 0 1 16,0 0 0-16,0 0-2 16,0 6 2-16,0 3 0 15,9 5 3-15,9 7 0 16,3-1 0-16,1 4 0 15,-4-4 0-15,9 3 0 16,-9 2 0-16,9-3 0 16,-12-4 0-16,9 2 1 15,-6-7-1-15,-11 0 0 16,2-6 0-16,-6-1 0 0,-3-4 0 16,0 4 0-1,0-6 2-15,0 4 0 0,0-4 0 16,0 2-2-16,0 4 3 15,-3 6-2-15,-25 4 1 16,-2 6-2-16,-6 4 3 16,0-6-2-16,-12 4-1 15,11-6-5-15,-23-18-12 16,12 0-30-16,11 0-153 0</inkml:trace>
  <inkml:trace contextRef="#ctx0" brushRef="#br0" timeOffset="38700.35">10900 13329 3073 0,'0'-6'195'16,"0"2"-108"-16,0-2 12 16,0-4-14-16,0 5-23 15,0-4-22-15,0 1-18 16,0 1-5-16,0 1-6 15,-9-1-5-15,6 0-6 16,-12 1 4-16,3 6-4 16,-19 0 0-16,10 0-7 15,-6 0 0-15,0 8 2 0,-3 17-2 16,9 7 4-16,9 8 1 16,-1 5 2-16,13 8 0 15,0 2-5-15,0 3 3 16,13 4-1-16,5-3 3 15,9-6-3-15,0-5 3 16,-9-1 4-16,-6-9-4 16,-6 1-2-16,-6-7 0 15,0-3-7-15,0-3-8 16,-6-2-14-16,-18-1-32 16,-21-3-62-16,-1-8-122 15,13-9-955-15</inkml:trace>
  <inkml:trace contextRef="#ctx0" brushRef="#br0" timeOffset="38904.71">10483 13766 1857 0,'0'0'1481'0,"0"0"-1386"16,0 0-61-16,0 0 0 15,0 0-1-15,27-2-13 16,-5-4-7-16,26-1-8 16,-6 5-5-16,40-9-26 15,-16-4-51-15,-15 3-342 0</inkml:trace>
  <inkml:trace contextRef="#ctx0" brushRef="#br0" timeOffset="40819.58">12937 13424 1563 0,'-21'0'1122'0,"-3"0"-915"16,-9 9-146-16,5 17 3 16,-5 1 24-16,12 5-44 15,-6 0-26-15,24 5 9 16,-9-1-2-16,12-7-10 16,0-3-7-16,0-11-8 15,0-3 0-15,6-12 0 16,12 0 13-16,6 0 42 15,3-24-19-15,16-9-21 16,-19-4-6-16,9 1-2 0,-15 5-6 16,-3 5 10-1,-3 7 23-15,-9 8 12 16,6 9-7-16,-9 2-9 0,15 2-30 16,-6 34 1-16,6 19 0 15,7 18 12-15,-10 8-6 16,-3-2-4-16,-9 1-3 15,0-10 0-15,0-11 1 16,0-10-1-16,-21-14 4 16,-19-10 6-16,1-20 1 15,-12-5-3-15,-7 0-4 16,10-30-4-16,3-2-9 16,6-26-15-16,15 14-72 15,14-3-337-15</inkml:trace>
  <inkml:trace contextRef="#ctx0" brushRef="#br0" timeOffset="42136.88">14510 13210 1971 0,'0'0'1201'0,"0"0"-1093"16,0 0-47-16,0 0-7 15,0 3-10-15,0 20-11 16,0 9 3-16,0 3 5 0,0 9 4 16,0 9-16-1,0 6-7-15,0 0-6 0,0 2-4 16,6 0-2-16,0-4-3 15,9-9-3-15,-9-1-1 16,3-12-2-16,9-5 0 16,-18-7 0-16,9-8 1 15,-9-6-1-15,0-3-1 16,9-4 3-16,-9-2-1 16,0 0 2-16,0 0 1 15,0 0 1-15,6-2-3 16,3-16 2-16,-6-5 1 15,3-3-2-15,9-5-4 16,6 3-1-16,-3-2 0 0,4 3-2 16,2 7-1-16,-12 6 0 15,3 6 0-15,3 4 1 16,-3 4-3-16,-3 0 1 16,0 4-4-16,3 22 1 15,-6 6-1-15,6 3 5 16,-2 3 1-16,-4 3 3 15,-3-6 0-15,0-5-1 16,-6-7-20-16,0-15-51 16,0-8-199-16</inkml:trace>
  <inkml:trace contextRef="#ctx0" brushRef="#br0" timeOffset="56585.36">6925 11145 2743 0,'-6'0'224'16,"6"0"-175"-16,0 0-4 15,0 0 55-15,0 0-47 16,0 0-18-16,0 0-19 16,0 0 13-16,0 0-5 15,0 0 1-15,0 0 4 16,0 0-3-16,0 0-3 15,0 0 1-15,0 0-6 16,0 0-10-16,0 0 0 16,0 0-4-16,0 0 1 15,0 0 2-15,0 0-2 16,0 0 0-16,12 0 0 16,0 0 8-16,9 0 5 0,-3 0 5 15,15 0-1-15,4 0-1 16,11 0-6-16,9-5-1 15,4-3-4-15,-4-4-5 16,9 3-1-16,-2 4-4 16,2-1 4-16,-8-2-4 15,-4 4 0-15,-3 1-2 16,-12 0-6-16,-8-1-5 16,-10-1-13-16,-9 4-16 15,3 1-49-15,-15-6-162 0</inkml:trace>
  <inkml:trace contextRef="#ctx0" brushRef="#br0" timeOffset="57123.78">7438 10927 3185 0,'0'0'190'0,"0"0"-143"15,0 0-24-15,0 0 20 16,9 0-13-16,9 0-15 16,0 4-6-16,6 4 5 15,1 1 5-15,5 9 5 16,0-1-2-16,3 0-10 16,9 7-6-16,-11-1 2 15,8-4 0-15,-6 3-3 16,-6-4-5-16,3 0 3 15,-9-3-3-15,-5-8 0 16,2 5 0-16,-12-5 4 16,-6-5 0-16,3-2 5 0,-3 4 1 15,0-4 1-15,0 2-2 16,0 3 0-16,-9 14-3 16,-19 4-4-16,-11 8-1 15,-18 11-1-15,-10 5-2 16,-5-6-9-16,9 1-11 15,14-22-31-15,13-9-96 16,12-11-1089-16</inkml:trace>
  <inkml:trace contextRef="#ctx0" brushRef="#br0" timeOffset="62021.21">10782 11290 2783 0,'0'-3'380'15,"0"-2"-237"-15,6-1-66 16,-6-3-15-16,6-1-17 15,-6 4-12-15,6-5-10 16,-6 6-3-16,9-5-4 16,-9 5 1-16,0-6 1 15,0 5-5-15,0 0-8 0,0-3 4 16,0-1-5 0,-9 9-4-16,-3-5 0 0,6 2 0 15,-6 4-3-15,6 0-1 16,-9 0-10-16,3 0 0 15,0 16 3-15,-3 10 4 16,9 5 4-16,-6 8 0 16,12 5 3-16,-10 8 0 15,10 3-1-15,0 7 1 16,0 0 0-16,0-4 0 16,0-2 0-16,0-3 1 15,0-6-1-15,0-7 0 16,0-5 0-16,-3-9-1 0,-12-5-14 15,-3-5-17-15,12-11-23 16,-27-5-42-16,12 0-76 16,-6-4-929-16</inkml:trace>
  <inkml:trace contextRef="#ctx0" brushRef="#br0" timeOffset="62228.77">10411 11528 2059 0,'0'0'1070'16,"21"0"-927"-16,9 0-63 0,9 0 1 16,10-4-32-16,8-11-30 15,6-2-19-15,-2 0-9 16,17 1-47-16,-23 2-108 15,-7 2-1898-15</inkml:trace>
  <inkml:trace contextRef="#ctx0" brushRef="#br0" timeOffset="63853.18">12750 11407 729 0,'0'0'897'0,"0"0"129"16,0 0-689-16,0 0-184 15,0 0-38-15,0 0-40 16,0-5-19-16,0-5-15 15,-3-1-3-15,-3 2-5 16,0 1 2-16,-9-1-17 16,9 6-4-16,-15 0-9 0,12 3-5 15,-19 0 0-15,-5 6 0 16,0 20-4-16,3 6 4 16,-3 6 0-16,5 1 0 15,16-5-4-15,0-2-2 16,12-2-3-16,0-9-12 15,0-13-6-15,0-2 6 16,24-6 16-16,-2 0 5 16,-1-6 7-16,15-17 0 15,-12 1 1-15,-3 2-4 16,-6 8 2-16,-9 2 13 16,0 6 0-16,-6 2 2 15,0 2-8-15,0 0-7 0,0 0-6 16,6 22-14-1,-3 20 14-15,12 14 0 0,-5 8 0 16,-4 12 3-16,-3-3-3 16,-3 4-8-16,0-13-1 15,0-12 4-15,-9-11-3 16,-25-11 4-16,-5-13 4 16,-12-11-1-16,-10-6-8 15,-2 0-3-15,-3-27-11 16,-13-40-53-16,16 3-70 15,14 6-651-15</inkml:trace>
  <inkml:trace contextRef="#ctx0" brushRef="#br0" timeOffset="65101.06">14380 11111 2078 0,'0'0'25'0,"-9"0"762"16,9 0-420-16,-3 0-251 15,3 0-41-15,0 0-14 16,0 0-25-16,0 0-20 15,0 21-15-15,0 12 8 16,0 7 6-16,0 16-1 16,0 2 3-16,0 9-5 15,0 4 0-15,3-4-1 16,6-2-3-16,-3-6-3 16,3-4 1-16,-6-11 0 15,12-12-3-15,-15-6 0 16,6-14-3-16,-6-7 0 15,0-1 3-15,6-4 0 0,-6 0 4 16,0 0 1-16,0 0 8 16,3-11-5-16,-3-14-6 15,12-1-3-15,-6 0 0 16,0-3-2-16,12 0-1 16,9 4 1-16,-8-1 0 15,8 4-2-15,-6 4-1 16,-6 5 3-16,9 7-3 15,-15 6-1-15,6 0-3 16,-6 0 1-16,9 11 0 16,-12 15 0-16,3 5 6 15,1 5 1-15,-1 5 1 16,0-3-2-16,-9-1 3 0,9-1-2 16,-3-7-1-1,0-9-7-15,0-20-26 0,-6 0-104 16,6-2-2628-16</inkml:trace>
  <inkml:trace contextRef="#ctx0" brushRef="#br0" timeOffset="81519.2">6617 6257 2154 0,'0'0'449'0,"0"0"-247"16,0 0-4-16,0 0-41 15,0 0-34-15,0 0-59 16,0 0-19-16,0 0-4 16,0 0 1-16,0 0-4 15,0 0 4-15,0 0-8 16,0 0-15-16,0 0 3 15,0 0-5-15,0 0-4 16,0 0-4-16,0 0-2 16,-9 0 0-16,3 0-7 0,-3 0 0 15,-6 0 0 1,-3-7 0-16,3 5 0 0,-13-2 0 16,4 3-2-16,0-5 1 15,-9 6 1-15,6 0 0 16,-3 0 0-16,-13-4 0 15,10 2 0-15,-3-5 0 16,-3 5 1-16,-7-4-1 16,-8 2 1-16,6 4-1 15,-13 0 0-15,-2 0 0 16,-6 0 0-16,14 0 0 16,-14 0 0-16,21 10 0 15,-13-1 0-15,16 3 0 16,0 2 0-16,-1 0-1 15,1 4-1-15,0 3 2 0,0 5-1 16,-7 2 1 0,-8 3-4-16,9-3 4 0,-4 5 1 15,-5-4-1-15,18 0 0 16,-7-2 0-16,13 1 0 16,-9-1 0-16,6 2 0 15,-1-3 0-15,1 4 3 16,-3-2-3-16,6 3 0 15,0-3 0-15,2 3 1 16,1-9 2-16,-3 4-2 16,21-1 1-16,-6-3-1 15,3 5 0-15,-10-1-1 0,10 0 2 16,-6 3-2 0,3 2 0-16,-6 1 0 0,0-4 0 15,3 5 0-15,2-7 0 16,4 1 3-16,3-7-2 15,3 0-2-15,3 1 2 16,6-7-1-16,-9 7 0 16,3 0 0-16,0-4-1 15,6 6 1-15,-3 0 0 16,-6 4 0-16,3-1 0 16,-3-6 0-16,6 7 1 15,-3-3 1-15,6-3-2 16,-13-1 0-16,16 0 1 15,-6 1-1-15,6 2 0 16,-9 0 4-16,9 4-4 0,0-1 0 16,0 4 0-16,0-5 3 15,0 1-3-15,0 5 0 16,9-3 0-16,-3 4 4 16,13 0-1-16,-4 2 2 15,-3-6-5-15,9 5 3 16,-3 1 1-16,3-1-1 15,-3 2 1-15,9 1-4 16,1 2 4-16,-7 3-1 16,6-3 2-16,9-1-1 15,-15 4-4-15,12-3 3 16,10 6 1-16,-4 0-1 16,-3 7 3-16,6-9-2 0,-2 6-1 15,-1-7-1-15,0-3 0 16,-18-6-2-16,21-3 1 15,-8-2 1-15,-1-4 1 16,-3 6-1-16,3-2-1 16,3-4 5-16,-2 3-4 15,2-6 1-15,-15-1-2 16,9-6 1-16,-12 2 0 16,3-3-2-16,-3 0 0 15,-2-4 1-15,-4 5-1 16,-3-7 0-16,0 0 1 15,0 0-1-15,-3 0 2 16,-6-4-2-16,0-2 0 0,0 3 0 16,0 0 1-16,3-3-1 15,-3 3 0-15,0-3 2 16,0 0-2-16,9 3 0 16,-3-3 0-16,-6 0 0 15,6 0-1-15,-6 0 0 16,0 0 1-16,0 0-3 15,0 0-4-15,0 0-7 16,0 0-9-16,-6 0-23 16,-12-20-90-16,-6 2-524 0</inkml:trace>
  <inkml:trace contextRef="#ctx0" brushRef="#br0" timeOffset="81886">5105 8531 3282 0,'0'0'189'16,"0"0"-119"-16,0 0-16 16,0 0-8-16,0 0-27 15,0 0-11-15,0 26-3 16,24 8 8-16,-6 7 1 15,9 7-5-15,7 2-1 16,-4-1-3-16,3 2-2 16,0-4 1-16,0-9-4 0,-15-7 2 15,1-7 1-15,-10-6-3 16,-3-7-2-16,-6-2 2 16,0 5 4-16,-18 4 6 15,-31 9-1-15,-8 7-3 16,-16 5-2-16,-5-4 1 15,9-1-4-15,-4-8-1 16,10-1-7-16,8-11-39 16,22-14-159-16</inkml:trace>
  <inkml:trace contextRef="#ctx0" brushRef="#br0" timeOffset="85254.98">7094 11961 2884 0,'0'0'385'16,"-9"0"-213"-16,9 0-79 15,-3 0-32-15,3 0-26 0,0 0-12 16,0 0-6-16,0 0-4 16,0 0-1-16,0 0-3 15,0 0 0-15,0 0-4 16,0 0 0-16,0 0-2 15,0 2 2-15,0-2-1 16,0 0-4-16,0 0 0 16,3 0 3-16,12 4-2 15,12-2-1-15,-3 8 6 16,15-9-4-16,1 6-1 16,-4-4 2-16,6 0 0 15,3-3-2-15,-5 3-1 16,-7-3-3-16,-12 0-5 0,6 3-9 15,-12-3-15 1,-9 2-38-16,6-2-38 0,-12 0-135 0</inkml:trace>
  <inkml:trace contextRef="#ctx0" brushRef="#br0" timeOffset="85668.63">7356 11805 3098 0,'0'0'212'16,"0"0"-142"-16,0 0-41 15,0 3 22-15,0 4-27 16,25 0-1-16,-7 8 1 16,9 1 3-16,-6 0-4 15,6-1-12-15,6 7-6 16,-8-2-4-16,5 2 2 16,-3-7-3-16,-9 2 0 15,-6-4 1-15,3-5-1 16,-15 1 0-16,0-3-3 15,0 0-2-15,0 3 5 0,-21 8 5 16,-9 7-5 0,-21 5-4-16,8 3-3 0,-5 3-19 15,0 11-44-15,11-9-73 16,16-11-842-16</inkml:trace>
  <inkml:trace contextRef="#ctx0" brushRef="#br0" timeOffset="89205.56">15388 10736 2341 0,'0'0'689'0,"0"0"-525"16,0 0-82-16,0 0-12 15,0 0 3-15,0 0-25 16,0 0-23-16,0 0 0 16,0 0 1-16,0 0-4 0,0 0-9 15,0 0-3-15,15 0-4 16,-9-2-2-16,3 2 0 15,15 0-1-15,-6 0-3 16,9 0 3-16,4 0 1 16,-4 0-4-16,6 0 1 15,-6 2-1-15,-6 4 1 16,3 0 1-16,-15-1-1 16,0-4-1-16,-2-1 4 15,-7 4 0-15,0-4 8 16,0 2 1-16,0 1 0 15,0 1-5-15,0 2-3 16,0 7-1-16,0 8 0 16,0 9-1-16,0 5 3 15,0 6-3-15,0 8 2 0,0 4-1 16,0-2 0-16,0 1 3 16,0-3-3-16,0-4 0 15,0-1 0-15,6-4-1 16,0 1 0-16,3-3-1 15,-9-3-1-15,6-2 3 16,0-5-4-16,-6-1 3 16,6-3-3-16,-6-2 1 15,0-3-1-15,0-1 3 16,0 2-3-16,0-3 0 16,0 1 1-16,0 1 1 15,0-6 1-15,0-1-1 16,0-1-1-16,0-2 2 0,0-3-2 15,0 5 3-15,0-7 0 16,0 2 0-16,0-4 0 16,0 1 0-16,-6-3 2 15,-6 3-2-15,-16 0-4 16,-14 3 0-16,-15 0-2 16,-19-1-11-16,-41 13-17 15,11-7-80-15,31-5-335 0</inkml:trace>
  <inkml:trace contextRef="#ctx0" brushRef="#br0" timeOffset="90606.02">16139 11045 3252 0,'0'0'166'16,"0"0"-97"-16,0 0-19 15,0 2 2-15,0 12-21 16,0 7 0-16,0 5-5 16,0 5-5-16,0-3-6 15,0-2-10-15,0 1-5 16,0-9 0-16,0 1-20 15,-9-6-55-15,-3-4-163 0</inkml:trace>
  <inkml:trace contextRef="#ctx0" brushRef="#br0" timeOffset="90783.31">15985 10760 3271 0,'-3'-6'221'15,"3"5"-171"-15,-9-4-22 16,9-1 9-16,0 6-37 16,0 0-15-16,0 0-113 15,21 11-312-15,1-4-670 0</inkml:trace>
  <inkml:trace contextRef="#ctx0" brushRef="#br0" timeOffset="91183.53">16399 10753 3028 0,'0'-11'226'15,"0"5"-136"-15,0 2-10 16,-18-2-13-16,18 6-37 15,-6 0-17-15,3 0-6 16,-3 0 0-16,0 8-2 16,-9 21 0-16,2 9 0 0,7 15 1 15,-9 8 1-15,15 7 0 16,0-1-1-16,0-3 1 16,0 0 4-16,0-2-2 15,0 3-4-15,6-12 2 16,3-4 2-16,-9-2-3 15,0-9 1-15,0-6-5 16,0-6-1-16,0-1 2 16,0-8-3-16,0 1-13 15,-15-7-11-15,-6 4-15 16,-12-15-16-16,3 0-41 16,3 0-177-16</inkml:trace>
  <inkml:trace contextRef="#ctx0" brushRef="#br0" timeOffset="91372.68">16209 11225 2783 0,'0'0'556'15,"6"0"-492"-15,6 0-21 16,15 0 32-16,3 0-28 15,18-5-38-15,28-12-9 16,-10 2-61-16,-5-2-344 0</inkml:trace>
  <inkml:trace contextRef="#ctx0" brushRef="#br0" timeOffset="95683.24">9943 11636 2845 0,'12'-9'376'16,"15"-6"-303"-16,6 4-33 16,19-8 31-16,-4 7-2 15,21-4-36-15,-5 6-15 16,11 0-10-16,7 0-3 16,2 8-1-16,1-4 0 15,5 6-4-15,1 0 5 16,2 0-5-16,-8 0 3 0,-10 6 0 15,4 14-3 1,-13 7 0-16,-8 1-1 16,2 8 1-16,-18 2-1 0,13 0-2 15,-4 6 3-15,-12-7 0 16,-3 4-6-16,1-5 0 16,-19-3-1-16,3-1 2 15,-15-3 2-15,-6 3 3 16,0 0 0-16,0 3 0 15,-18 3 1-15,-3-3 4 16,-13 3-2-16,4-3-3 16,-3 0 3-16,-3-3-2 15,0-6 5-15,-4-1 0 16,-8 1 0-16,6-4 0 16,-16 3 0-16,-8-5-3 0,-9-3-3 15,-1 4 1-15,-14-6 2 16,-10 2-2-16,6-5-1 15,-20 2 0-15,11-5 0 16,-12-6 1-16,10 0-1 16,-4-3 1-16,1 0-1 15,14-11 0-15,6-13 0 16,7-5 0-16,12-1 1 16,20-5-1-16,7 1-1 15,12-11-12-15,3-2-6 16,15-6-7-16,6-1 6 15,6-3 8-15,0 2 11 16,0 2 0-16,27 6-2 16,12-1 2-16,-3 4 1 0,12 4-11 15,1 12-10-15,26 10-13 16,-11 4-55-16,-13 7-229 0</inkml:trace>
  <inkml:trace contextRef="#ctx0" brushRef="#br0" timeOffset="96919.28">9892 11884 2913 0,'-6'-9'234'16,"-9"1"-167"-16,-4-4-8 15,-2-2 24-15,0-1-28 16,-6 4-14-16,-3-8-15 15,-3 5-4-15,-10-6 11 16,-11 5 2-16,-3-5-14 16,-10-1-9-16,-11 6 4 15,2-5 1-15,-14-1-9 16,5 4-3-16,-14-4 6 16,14 1-3-16,-11 4-5 15,-4 0 3-15,4 4-2 0,-7 2-1 16,3 0-1-16,-8 6-2 15,2 2 1-15,3 2 1 16,-2 0-2-16,2 0 2 16,-9 0-1-16,-5 0-1 15,-1 0 0-15,-6 0 0 16,10 0 1-16,-10 12-1 16,9 2 2-16,16 7 1 15,-1-4-1-15,15 7 0 16,1 2-2-16,12 3 0 15,2 3 0-15,-2 3 0 16,14 1 0-16,-8 4 0 16,3-1 0-16,-7 4 0 15,7-1 0-15,-1-1 0 0,4 5 1 16,3-5-1-16,-1 6 3 16,1-1 3-16,9-5-6 15,-4 6 5-15,1-5-5 16,-6 5 0-16,14-6 3 15,-8-4-1-15,6 5 1 16,0-5-1-16,-1 1-2 16,1 3 6-16,-12-3-1 15,14 3-2-15,-5 4 1 16,0-5-2-16,3 5 1 16,-10-5 1-16,13 4-4 15,-6-3 0-15,12 7 3 16,-10-8-3-16,10 7 0 0,0-7 1 15,3 7-1-15,-1-2 0 16,10 4 1-16,-9 1-1 16,0-3 3-16,6 2-3 15,3 2 2-15,-4-5 0 16,10-2-1-16,-3 0-1 16,9 0 0-16,0-3 2 15,-12-3-2-15,24-1 1 16,-3-1-1-16,-3-3 0 15,6-4 0-15,0-3 0 16,0 3-3-16,9-3 0 16,15 0 2-16,0 1-1 15,3-4 2-15,13 0 2 0,5 4-2 16,3-3 0-16,22-3 0 16,-1-8 2-16,0 2-1 15,7-5 2-15,-4-9 0 16,-11-1-3-16,-13 0 0 15,-9 0 0-15,-12 0-6 16,-18 0 6-16,-9 0-5 16,0 0 2-16,0 0-10 15,0 0-21-15,-3 0-40 16,-27-5-203-16</inkml:trace>
  <inkml:trace contextRef="#ctx0" brushRef="#br0" timeOffset="97304.17">5039 13685 1200 0,'0'0'2189'16,"0"0"-2074"-16,0 0-72 15,0 0-9-15,0 0 6 16,6 0-31-16,12 0 0 16,3 8 0-16,9 12 8 15,3 6-7-15,6 1-5 16,-2 3-3-16,11 1 1 0,-9 2-2 16,-6-1 1-16,-2 0-1 15,-10 0-1-15,-12-4 0 16,-9-2 0-16,0 0 1 15,0 2 8-15,-15 11-1 16,-19 5-2-16,-11 5 1 16,-9 4-4-16,6 0-1 15,2-4-2-15,13-5-3 16,6 1-20-16,9-17-52 16,9-13-117-16</inkml:trace>
  <inkml:trace contextRef="#ctx0" brushRef="#br0" timeOffset="98820.62">15050 12365 2777 0,'0'0'463'15,"0"0"-337"-15,0 0-75 16,0 2-6-16,12 2-6 16,9 2-8-16,6-1-3 15,3 7-5-15,-3-3-8 16,16-1 4-16,-7 4-7 15,-3-6-3-15,0-1-2 16,-2-1 0-16,-13-4-1 16,3 0 1-16,-6 2 3 15,-9-2 1-15,-6 6-1 16,0-2 1-16,0 4-5 16,12 10-5-16,-9 2 2 15,12 18 3-15,3 6 0 0,3 8-1 16,0 9-1-1,-9 5-4-15,10-2 4 0,-13 4-2 16,0-5-1-16,-3-5-1 16,-6 1 0-16,0-2 1 15,-18-5-1-15,-16-5 1 16,-20-4-1-16,-3-2-6 16,-67-9-25-16,21-7-82 15,-8-19-323-15</inkml:trace>
  <inkml:trace contextRef="#ctx0" brushRef="#br0" timeOffset="100051.26">8174 12476 2443 0,'0'0'675'0,"0"0"-510"16,0 0-70-16,0 0-10 16,-9 0-19-16,3 0-30 15,-6 0-18-15,-3 0-5 16,-3 0 3-16,0 0-3 15,-9 0-7-15,0 0 0 16,-10 0-2-16,4 9 3 16,0-1 0-16,0 4 2 15,9-4 2-15,3 1-1 16,8-3-2-16,-2 4-5 16,15-9-2-16,-6 9-1 15,6-2 0-15,-6 10 1 16,0 9-1-16,-3 1 1 15,9 7 1-15,-9 10-1 16,9 2 1-16,-9 2 1 0,3 7-3 16,6-1 0-16,0 2 0 15,0 1 0-15,-9-6 1 16,9 1 1-16,0-1-2 16,0 1 0-16,0-8 1 15,0-3-1-15,0-5 0 16,0-15 0-16,0-3 0 15,0-7 0-15,0-1-4 16,9 0 3-16,6 1 1 16,3 6 0-16,0-3-1 15,3 5-7-15,31-2-23 16,-13-1-53-16,-3-5-104 0</inkml:trace>
  <inkml:trace contextRef="#ctx0" brushRef="#br0" timeOffset="116378.26">15922 13245 2722 0,'0'-6'312'16,"-6"3"-224"-16,6-3 4 16,0 4 11-16,0-4-54 15,0 3-25-15,0 3-9 16,0-3-4-16,0 3 4 16,0-3-4-16,0 0-2 15,0-6-3-15,9 1-2 16,15-4 0-16,-15-8-4 15,18-1 1-15,-5 1-1 0,-13-5-8 16,3 3-6 0,-6 2-1-16,0 4 2 0,-6 6 0 15,0 4 1-15,-6 6 4 16,-15 0 2-16,2 0 5 16,-8 16-6-16,9 20 7 15,-6 11 0-15,15 0 6 16,-6 8-5-16,15-5 6 15,0-13-1-15,0-6 3 16,21-11 1-16,6-14 0 16,6-6-3-16,1-4 1 15,17-35-2-15,0-10-6 16,-6-15-19-16,-8-9-43 16,-1-9-151-16,-15 1-119 0,-12-4 13 15,-9-1 84-15,0 1 183 16,0 12 52-16,-12 12 152 15,-15 16 123-15,9 17 2 16,6 13-78-16,-3 15-80 16,-1 0-89-16,13 23-25 15,3 24 2-15,0 11 19 16,0 14 9-16,0 7-7 16,13 2-5-16,8-6-7 15,3 0-1-15,3-14-1 16,0-14-11-16,3-9-3 15,4-18-31-15,-1-11-40 16,3-9-33-16,0 0-52 0,-6-26-111 16,-6-15-95-1,4-4-144-15,-7-2 12 0,-15 3 494 16,-6 3 71-16,0 9 404 16,0 18-68-16,-6 2-65 15,-15 12-109-15,9 0-174 16,-7 12-37-16,-2 17 12 15,9 6 21-15,6 6-6 16,6 0-19-16,0-5-19 16,9-8 18-16,21-3-17 15,1-11-6-15,-1 3-6 16,0-7 0-16,0-5-18 16,-15 1-10-16,-3-3 5 15,-6 3 1-15,-6 0 22 16,0 2 1-16,-18 4 23 0,-9 0-9 15,-3 5 0-15,9-5-4 16,3 0-1-16,-3-6-5 16,21-4-3-16,0-2-2 15,0 0-14-15,12 0 6 16,15-8 7-16,6-16 1 16,6-5 0-16,0-1 1 15,1-1-1-15,-10 1 0 16,0 2 1-16,-6 3 6 15,-15 5-6-15,0 8 17 16,-9 7 30-16,0 5-1 16,0 0 3-16,0 0-13 0,-12 0-18 15,0 3-12-15,-6 11-2 16,15 12-2-16,-3 4-3 16,6-1 4-16,0 0-3 15,0-3-1-15,27-8 5 16,-3-12-4-16,28-6 5 15,2 0 0-15,30-56-6 16,-5-6-5-16,-16-6-105 0</inkml:trace>
  <inkml:trace contextRef="#ctx0" brushRef="#br0" timeOffset="156632.88">28767 4870 1150 0,'0'0'895'0,"0"2"-687"16,0 8-76-16,0 4 15 0,-12 1 231 15,12 2-254-15,0 10-88 16,0 2-22-16,-3 5 25 15,3 7-7-15,-6 12 4 16,6 5-6-16,0 1 10 16,0 3-15-16,0 0-1 15,0-11-1-15,0-3 1 16,0-12-13-16,0-10 11 16,0-13-10-16,0 2 12 15,0-11-2-15,0-4 9 16,0 0 2-16,0 0-3 15,0-6-16-15,0-18-3 16,0-3-9-16,9-1-2 0,15-2-12 16,0 7-5-16,4 2 1 15,-1 10-19-15,-6 8 5 16,3 3-15-16,-6 0-5 16,-3 11 16-1,-15 15 9-15,0 4 12 0,0 2 8 16,-15 6 5-16,-15-2 0 15,-3-8 0-15,0-2 0 16,-7-11-22-16,10-9-144 16,21-6-255-16</inkml:trace>
  <inkml:trace contextRef="#ctx0" brushRef="#br0" timeOffset="157106.59">29105 5373 1506 0,'0'0'698'0,"0"0"-456"0,0 0-118 16,0 6 489 0,0-3-472-16,0-3-97 0,12 0-16 15,6 0 3-15,16 0-11 16,-7-3-5-16,-3-12-5 16,3-6-10-16,0-2 3 15,-15 3-3-15,-6 0-5 16,-6-1 0-16,0-1-4 15,-6 12-5-15,-27 0 3 16,9 4 9-16,-15 6-4 16,6 0 5-16,-4 25 1 15,13 9 0-15,6 13 0 16,6 0 0-16,12-1 0 16,0-1-12-16,0-12-26 15,6-7 15-15,18-15 9 0,15-9-10 16,37-2-30-1,-7-23-243-15,-11-6-1368 0</inkml:trace>
  <inkml:trace contextRef="#ctx0" brushRef="#br0" timeOffset="157537.07">29579 5170 1946 0,'0'0'591'0,"-9"0"31"16,0 0-487-16,0 0-88 15,-6 0-29-15,6 5-11 16,-18 11-2-16,6 4-4 16,-4 6-1-16,7 5 0 15,0-5 5-15,9-3 0 16,9-5-5-16,0-6-18 0,0-6 3 16,6-4 6-16,15-2 9 15,-3 0 0-15,4 0 0 16,-4 0 1-16,-6 0 14 15,3 0 12-15,-15 0-1 16,0 0 4-16,0 0-2 16,0 0-12-16,0 0-16 15,0 18 4-15,6 11-4 16,-6 6 4-16,0 16 2 16,0 3 1-16,0 4 0 15,0 4 4-15,-6 0-4 16,-6-7 1-16,3-10-1 0,3-8-1 15,0-19 0-15,6-11-6 16,0-7 6-16,0 0-6 16,21-34-6-16,54-41-26 15,-8-2-37-15,-4 8-434 0</inkml:trace>
  <inkml:trace contextRef="#ctx0" brushRef="#br0" timeOffset="161089.4">30608 4898 2067 0,'0'-2'318'0,"0"-4"-232"16,-9 0 328-16,0-2-176 15,3 2-175-15,-9-7-42 16,6 7 12-16,-15 5-7 16,3 1-16-16,-3 0-9 15,-16 0 1-15,7 1 3 16,6 20-4-16,9 3 0 0,6-2 5 16,6 3 3-1,6-2-9-15,0-3-10 0,0 1 9 16,18 0 0-16,9-1 0 15,-9 3 1-15,15-4 0 16,-18 3-1-16,10-2 0 16,-16-4-1-16,0-1 2 15,-9-8-9-15,0 2 8 16,-15 7 1-16,-13-6-11 16,-8 2-43-16,6-2-10 15,-3-10-4-15,12 0-11 16,9-18-157-16</inkml:trace>
  <inkml:trace contextRef="#ctx0" brushRef="#br0" timeOffset="161356.81">30451 4693 2625 0,'0'0'496'0,"0"-2"-396"16,0 2-45-16,0 0 6 15,0 0-32-15,0 29-18 16,-6 16 13-16,6 15 17 16,-9 13-14-16,-3 13-9 0,-3-5-9 15,12 4-9-15,-12-6-9 16,15 1-23-16,0-31-80 15,0-14-467-15</inkml:trace>
  <inkml:trace contextRef="#ctx0" brushRef="#br0" timeOffset="161874.07">30886 4831 681 0,'0'0'1605'16,"-12"0"-1324"-16,-3 0 212 16,-3 0-262-16,3 0-164 0,-13 0-52 15,13 7-8 1,-12 6-7-16,6 8 0 0,3 3 4 15,6-2-3-15,6 3 6 16,6 1-7-16,0-3-1 16,0 1-5-16,9-7 0 15,15 4 5-15,0-1-3 16,9-3 2-16,-14 2 2 16,-1-5-1-16,-3 0-1 15,-9-2 2-15,-6 1-11 16,0-1-2-16,-12 2-14 15,-25-6-29-15,1 0-124 16,-3-2-83-16,15-6-339 0</inkml:trace>
  <inkml:trace contextRef="#ctx0" brushRef="#br0" timeOffset="162316.94">31055 5136 2687 0,'0'2'651'15,"0"-2"-591"-15,0 0-46 16,0 0-6-16,12 0-3 16,9 0-1-16,0 4-4 15,-9 2-6-15,-9 4-6 0,-3 8 2 16,0 3 3-1,0 5-1-15,-9 4 8 0,-18-1 8 16,3-2-1-16,-6-1 2 16,12-8-1-16,9 2-1 15,6-9-6-15,-3 4-1 16,6-6-8-16,0-1-2 16,0 2 5-16,0-5 5 15,9-1-1-15,0-4-2 16,6 2 3-16,-12-2 1 15,-3 0-1-15,0 3 0 16,0 3 0-16,0 3-6 16,0-1 6-16,0 4-3 15,0 8-11-15,-9-1-8 16,-12-3-15-16,-19 8-44 0,7-6-193 16,9-10-1282-16</inkml:trace>
  <inkml:trace contextRef="#ctx0" brushRef="#br0" timeOffset="163420.41">31894 4778 3050 0,'0'-7'225'0,"0"-4"-150"15,0 3-20-15,0-4-9 16,0 4-26-16,0-1-7 15,-21 0-13-15,6 9 0 0,-6 0-5 16,-12 0-4-16,8 0 9 16,-2 15-1-16,9 8-3 15,-3 3-4-15,15 3 0 16,-3 3-6-16,9 5-1 16,0-9-14-16,0 5 9 15,15-7 7-15,18-3 7 16,6-2 6-16,1-4-3 15,-1 1 3-15,-15-9 4 16,-6-1-4-16,-3-2 0 16,-15 3-1-16,0 0-20 15,-6 3-39-15,-63 23-68 16,11-7-259-16,-5-4-1824 0</inkml:trace>
  <inkml:trace contextRef="#ctx0" brushRef="#br0" timeOffset="163640.1">31511 5203 3178 0,'0'0'145'0,"3"0"-112"15,9 0-18-15,-6 18 0 16,0 10-15-16,-6 29-3 16,0-10-75-16,0-4-287 0</inkml:trace>
  <inkml:trace contextRef="#ctx0" brushRef="#br0" timeOffset="164323.78">31858 4519 2901 0,'0'6'270'0,"0"5"-215"15,0 15 32-15,0 10-11 16,0 13-34-16,0 9-6 16,0 9-12-16,0 11-8 15,6 0-7-15,-6-2-9 16,0-1 0-16,0-6-9 16,0 10-36-16,-6-18-85 15,-6-14-748-15</inkml:trace>
  <inkml:trace contextRef="#ctx0" brushRef="#br0" timeOffset="164921.37">32292 4772 3131 0,'0'-6'231'0,"-6"5"-149"16,6-6-27-16,-18 1-17 15,12-2-19-15,-3 4-6 16,-6 2 0-16,-3 2-10 16,-6 0 1-16,-9 0-3 0,6 20-1 15,-7 6 4 1,16 1-2-16,12 6-2 0,0-5-7 16,6 4-8-16,0-2 2 15,24 2 6-15,16-3 3 16,-1-2 4-16,12-1-1 15,-15-3-8-15,7-4 3 16,-19-3-14-16,-9-4-1 16,-15 6-2-16,0-4-32 15,-49 12-45-15,1-5-93 16,-12-7-481-16</inkml:trace>
  <inkml:trace contextRef="#ctx0" brushRef="#br0" timeOffset="167138.24">32652 5071 1388 0,'0'-6'613'16,"0"0"-358"-16,0 4-35 16,0-1-77-16,0 0-77 15,0 3-44-15,0 0 2 16,0-3-10-16,0 3 126 15,-9-3 80-15,9 0-125 16,0-3-19-16,0 6-19 16,0-3-15-16,-6 3-4 15,6 0-6-15,0 0 0 0,0 0-2 16,0 0-2-16,0 0-1 16,-10 0-4-16,10 0-4 15,0 0-3-15,0 0-5 16,0 0-7-16,-3 0-4 15,-3 0 3-15,-9 18-3 16,-9 8-1-16,3 7 1 16,-3 1 0-16,3-2 0 15,3 1 0-15,0-5 0 16,15-6 0-16,-10-6-1 16,13-6-3-16,0-1 4 15,0-7-3-15,16 2 3 0,11-4 4 16,6 0 0-1,15 0-4-15,4 0-17 16,-7-12-24-16,27-1-36 0,-23 2-70 16,-1 0-791-16</inkml:trace>
  <inkml:trace contextRef="#ctx0" brushRef="#br0" timeOffset="167386.73">32624 5083 1215 0,'0'0'2057'16,"-6"0"-1952"-1,6 18-87-15,-6 13 22 0,6 12 8 16,0 11-22-16,0 8-9 15,0 2-17-15,0-3-1 16,0 4-38-16,0-21-95 16,0-19-2537-16</inkml:trace>
  <inkml:trace contextRef="#ctx0" brushRef="#br0" timeOffset="172078.37">33029 4559 2312 0,'0'0'575'16,"0"0"-338"-16,0 0-106 15,0 0-31-15,-12 0-42 16,12 0-19-16,0 0-19 15,0 0-5-15,0 0 7 16,12 0 6-16,3-6-14 16,27-2-6-16,-9-5-5 15,7 1-3-15,-10 2 0 16,6 4-6-16,0 0-17 16,-12 2-8-16,-2 4-37 15,-16 0-97-15,3 0-554 0</inkml:trace>
  <inkml:trace contextRef="#ctx0" brushRef="#br0" timeOffset="172421.89">33135 4594 2243 0,'0'0'448'16,"0"4"-326"-16,0 3-77 0,0 6 127 16,0 4-60-16,0 4-44 15,0 5-15-15,9 4-4 16,-3 2-18-16,-6 5-5 15,9-5-2-15,-6 0-5 16,3 1 0-16,3-7-12 16,-3 0-1-16,0-7-6 15,-6 1-18-15,0 1-32 16,0-10-156-16,0 0-308 0</inkml:trace>
  <inkml:trace contextRef="#ctx0" brushRef="#br0" timeOffset="172729.11">33104 5016 2570 0,'0'0'349'0,"0"2"-205"16,0-2-18-16,0 0 5 15,0 0-65-15,0 0-37 16,9 0-4-16,-3 0 7 16,7 0 1-16,5 0-1 0,0 0-16 15,3 0-16-15,0 0-7 16,18 0-41-16,-6-2-62 15,-8-13-490-15</inkml:trace>
  <inkml:trace contextRef="#ctx0" brushRef="#br0" timeOffset="173196.69">33412 4472 1026 0,'0'0'2117'0,"0"0"-1980"15,0 0-92-15,0 2-25 16,0 18-7-16,0 11-8 15,0 3 8-15,0 12 0 16,6 2 1-16,0 2-2 16,0-4 4-16,9-8-9 15,-9-6-6-15,0-6-1 16,1-11-2-16,-4 1-25 16,-3-16-68-16,9 0-239 15,-3 0-1548-15</inkml:trace>
  <inkml:trace contextRef="#ctx0" brushRef="#br0" timeOffset="173437.34">33391 4480 2341 0,'0'-6'852'16,"0"4"-757"-16,0-2-34 15,0-2-9-15,12 2-23 16,9-13-17-16,6 9-5 16,4-6-7-16,2 2 4 15,0 4-4-15,-6-4 0 16,-3 5-34-16,3 5-76 16,-5-2-219-16,2 4-1714 0</inkml:trace>
  <inkml:trace contextRef="#ctx0" brushRef="#br0" timeOffset="173662.41">33451 4691 3027 0,'0'0'255'0,"0"0"-181"16,0 0-41-16,0 0 11 16,16 0-18-16,20 0-8 0,27 0-18 15,-3-6-14-15,4-6-107 16</inkml:trace>
  <inkml:trace contextRef="#ctx0" brushRef="#br0" timeOffset="178304.26">28689 8075 2598 0,'-6'0'255'16,"6"0"-98"-16,0-5 101 16,-12 5-80-16,12-2-99 15,0 2-40-15,0 0-17 16,0 0-11-16,0 26 4 15,0 9 9-15,12 12-7 16,0 0-6-16,-9 9-10 0,6-1 2 16,-3-5-3-16,0-6-6 15,-6-6-22-15,6-5-19 16,-6-17-70-16,0-4-350 0</inkml:trace>
  <inkml:trace contextRef="#ctx0" brushRef="#br0" timeOffset="178589.02">28915 8007 3180 0,'0'0'163'0,"0"0"-140"16,0 20-3-16,0 12 9 16,6 10 5-16,9 11-9 15,-3 5-11-15,0-4 5 16,-6 2-6-16,4-11-9 16,-4-5-4-16,-6-16-15 15,6-3-30-15,0-13-52 16,-6-8-288-16</inkml:trace>
  <inkml:trace contextRef="#ctx0" brushRef="#br0" timeOffset="178782.44">28915 7971 3217 0,'0'0'188'16,"0"0"-117"-16,0 0-29 15,0 0-14-15,24 0-15 16,3 0-7-16,13-2-6 16,-1-7-9-16,27-5-34 15,-14-4-85-15,-13 5-645 0</inkml:trace>
  <inkml:trace contextRef="#ctx0" brushRef="#br0" timeOffset="179000.44">29021 8176 3034 0,'0'4'196'16,"0"-4"-142"-16,0 2 5 15,9 2-18-15,18-4-13 16,3 0-15-16,3 0-13 15,16-4-45-15,-16-11-264 16,-6 3-2376-16</inkml:trace>
  <inkml:trace contextRef="#ctx0" brushRef="#br0" timeOffset="179204.11">29419 8103 3096 0,'0'4'0'0,"0"4"-105"15,0 0-173-15,0-2-1792 0</inkml:trace>
  <inkml:trace contextRef="#ctx0" brushRef="#br0" timeOffset="179350.6">29404 8417 3124 0,'0'0'211'15,"0"0"-167"-15,0 0-44 16,24 0-7-16,-9-6-244 0</inkml:trace>
  <inkml:trace contextRef="#ctx0" brushRef="#br0" timeOffset="184370.45">30147 8123 2353 0,'-13'-6'464'16,"4"-2"-240"-16,3 2-54 15,-9 0-57-15,9 3-65 16,-6 1-24-16,-6 2-13 16,-6 0-11-16,0 0 0 15,0 9 0-15,-4 10 1 16,10 8-1-16,-6 2 0 16,9 1 6-16,9-4-5 15,-3-3-1-15,9-2 0 16,0-4-1-16,0-10-3 15,0-2 3-15,0-5 1 0,9 0 11 16,3 0 9-16,15-23-1 16,-15-6-13-16,16 3-1 15,-10 5-5-15,-6 3 1 16,-6 10-1-16,3 4 0 16,-9 4 0-16,6 0-12 15,3 16 2-15,9 10 9 16,-6 3-5-16,6-3-11 15,15-8-31-15,1-9-205 16,-1-9-408-16</inkml:trace>
  <inkml:trace contextRef="#ctx0" brushRef="#br0" timeOffset="184782.8">30319 8097 2790 0,'-12'0'461'0,"-1"0"-380"15,1 0-55-15,-12 10 26 16,21 6-13-16,-9 4-21 16,6-2-4-16,-3 3-11 15,9-1-2-15,0-2-1 16,0-4 0-16,0-4-4 16,0-7 4-16,9-3-1 15,3 0 1-15,15-9 1 16,-3-31-1-16,4-11-4 0,-1-10-13 15,-9-12 2 1,-15 0 10-16,-3-4-11 0,0 8 10 16,0-2 6-16,0 9 8 15,-15 12 9-15,-6 16 7 16,9 16 0-16,3 9 0 16,-3 9-24-16,12 0-10 15,-7 33 2-15,1 19 7 16,6 12-2-16,0 15-4 15,0 6-11-15,0-7-9 16,22-4-28-16,8-8-62 16,15-14-141-16,-6-18-180 15,-3-15-1793-15</inkml:trace>
  <inkml:trace contextRef="#ctx0" brushRef="#br0" timeOffset="185150.11">30575 8059 2918 0,'0'-9'327'0,"-15"9"-227"15,3 0-35-15,-9 0-30 16,9 0-13-16,-9 26-13 16,12 5 2-16,0 9-3 15,-1-5-8-15,7 1-4 16,3-7 0-16,0-10-1 16,0-3-6-16,13-13-11 15,5-3-2-15,15-6 6 16,-6-35 1-16,3-11-21 15,0-17-7-15,-5-6-4 16,-19-7-113-16,-6-3 2 0,0-2 20 16,-6 4 140-1,-25 1 17-15,-8 12 168 0,12 21 67 16,9 10-120-16,-6 25-52 16,18 14-53-16,6 0-27 15,0 40-1-15,0 22 1 16,0 17 1-16,0 12 3 15,15 2-4-15,12-5 0 16,6-9 0-16,-3-14-3 16,25-10-25-16,-10-19-55 15,-9-15-435-15</inkml:trace>
  <inkml:trace contextRef="#ctx0" brushRef="#br0" timeOffset="187116.98">31429 7632 2396 0,'0'-3'645'0,"0"0"-467"15,0-2-64-15,0 1-42 16,0-4-29-16,0 4-23 16,0 2-8-16,0 2-9 15,-6 0-3-15,-3 0-9 16,-6 0-8-16,-3 0 1 0,0 6 10 16,3 11 4-16,-3 7-10 15,-6 3-7-15,8-8 0 16,1 4-6-16,9-2-1 15,6-5-4-15,0 0 5 16,0-6 14-16,21 4 10 16,13-6 0-16,-1-2 0 15,-9 0 1-15,9 2-1 16,-18-2 0-16,3 0 1 16,-18 0-1-16,0 9 1 15,0-4 7-15,-24 10-7 16,-6 3 0-16,-6-7-21 0,-15 4-90 15,8-12-79 1,19-6-327-16</inkml:trace>
  <inkml:trace contextRef="#ctx0" brushRef="#br0" timeOffset="187475.58">31330 7530 2540 0,'0'6'563'16,"0"6"-467"-16,0 8-72 15,0 12 40-15,0 6-13 16,0 12-18-16,0 5-15 16,0 0-3-16,0 4-14 15,0-6 4-15,0-6-5 16,0-1-52-16,-6-13-206 15,0-13-1738-15</inkml:trace>
  <inkml:trace contextRef="#ctx0" brushRef="#br0" timeOffset="188033.37">31662 7664 2998 0,'0'-3'203'0,"0"-2"-135"15,0 1 10-15,0-2-6 16,0 6-29-16,0 0-19 16,0 0 4-16,0 0 6 15,0 0-3-15,0 0-11 16,-6 0-10-16,0 0-5 16,-6 0 0-16,2 0-5 15,-2 0 0-15,3 6-1 16,-3 12 0-16,6 2 1 15,0 4-9-15,6-1-5 16,0 3 3-16,0-5 0 16,18-1 2-16,9 0-2 0,1-2-2 15,2 1 9-15,-3-7-4 16,-6 2 8-16,-3-3-3 16,-15 4 3-16,6-6-1 15,-9-1-4-15,0 8 0 16,0-5 5-16,-12 3-8 15,-6 1-4-15,-9-4-4 16,6-1 6-16,-3-10 4 16,12 0 1-16,0 0-26 15,12-21-102-15,0-2-509 0</inkml:trace>
  <inkml:trace contextRef="#ctx0" brushRef="#br0" timeOffset="188323.25">31864 7808 3149 0,'0'8'166'0,"0"11"-120"16,0-2-2-16,0-1-1 15,0 5-27-15,0-6-9 16,6 0-1-16,3-10 1 15,15-5 1-15,-6 0 3 16,-6 0 2-16,9-14-6 16,-15-13-7-16,-3-1 0 15,-3-5-6-15,0 5-13 16,-3 3 10-16,-24 12-6 0,-12 6-19 16,-9 7-29-16,6 14-137 15,8 7-272-15</inkml:trace>
  <inkml:trace contextRef="#ctx0" brushRef="#br0" timeOffset="188518.78">32169 7940 3267 0,'0'6'126'0,"6"2"-95"15,-3 9-20-15,6 1-7 16,-9 20-4-16,0-6-53 16,0-5-264-16</inkml:trace>
  <inkml:trace contextRef="#ctx0" brushRef="#br0" timeOffset="188953.68">32386 7432 2481 0,'-9'-1'860'0,"-3"1"-803"15,-9 0-40-15,6 0 17 16,6 0 8-16,-6 20-19 16,-4 4 2-16,1 1-2 15,18-4-2-15,0 6-12 16,0-7 0-16,0 3-4 0,24-9-4 15,4 7 3-15,-4-9 0 16,3 2-4-16,-12-2 3 16,9-6-3-16,-21 6 0 15,-3-6-2-15,0 0-6 16,0 5-16-16,0-2-20 16,-27 2 0-16,-15 4-26 15,3-10-112-15,2-1-208 0</inkml:trace>
  <inkml:trace contextRef="#ctx0" brushRef="#br0" timeOffset="189183.87">32295 7310 3307 0,'0'0'160'16,"0"0"-101"-16,10 0-26 15,-4 9-18-15,12 20-9 16,-3 15 1-16,12 7-1 16,-15 6-3-16,-9 8-3 15,6-1-14-15,-9 1-28 16,15 4-37-16,-12-18-131 16,6-13-1601-16</inkml:trace>
  <inkml:trace contextRef="#ctx0" brushRef="#br0" timeOffset="189805.37">32851 7336 2836 0,'0'-3'427'0,"0"-3"-344"16,-6 4-14-16,-3-4-10 15,0 6-25-15,-15 0-20 16,14 0-10-16,-17 0 5 16,15 20 2-16,0 0 1 0,-3-1-3 15,6 1-9-15,9 0 0 16,0-1-9-16,0-3 5 16,18 6 1-16,0-8 2 15,6 1 0-15,1-2 1 16,-1 0-3-16,0-1 2 15,-12-6 0-15,-3-1 1 16,-3 4-6-16,-6-3-1 16,0-1-5-16,-21 1-16 15,-9 9-20-15,-10-9-37 16,-5-3-11-16,12-3-204 16,6 0-1678-16</inkml:trace>
  <inkml:trace contextRef="#ctx0" brushRef="#br0" timeOffset="190084">33035 7465 3009 0,'0'6'309'0,"0"6"-233"16,0 0-12-1,0 10 2-15,0 5-35 0,0 2-21 16,0 7 1-16,0 1-11 16,0-1-1-16,0-1-43 15,0-9-65-15,0-13-766 0</inkml:trace>
  <inkml:trace contextRef="#ctx0" brushRef="#br0" timeOffset="190644.31">33282 7609 3129 0,'0'2'223'0,"0"4"-167"16,-9-2-40-1,9 4 5-15,-12 1-10 0,0 9-11 16,-12 3-3-16,3 1-26 16,-6-2-52-16,9-4-237 0</inkml:trace>
  <inkml:trace contextRef="#ctx0" brushRef="#br0" timeOffset="191075.16">33464 7102 2707 0,'-7'-3'623'15,"-5"1"-573"-15,0 2-15 16,3 0 11-16,3 0-18 16,-15 0-14-16,9 16-8 15,-6 9-2-15,-6 1 0 16,15 1-4-16,3-7 9 16,6-3-9-16,0 3 0 15,0-2 0-15,12-5 0 16,21-2 0-16,-3-3 0 15,0-1-1-15,4-2 1 0,2 1-3 16,-18 3-11-16,-3-3-3 16,-9 2 4-16,-6 6 4 15,0 4-4-15,-15 3-2 16,-9 3-5-16,-12-3-23 16,-1-5-55-16,10-6-183 15,0-8-925-15</inkml:trace>
  <inkml:trace contextRef="#ctx0" brushRef="#br0" timeOffset="191321.18">33418 7014 3121 0,'0'0'230'15,"0"0"-165"-15,0 0-42 16,0 20 11-16,6 13 20 16,3 7-18-16,9 11-13 15,-2 4-11-15,-7 1-6 16,6 0-4-16,-3-10-2 16,-6 7-32-16,-6-14-57 15,6-13-296-15</inkml:trace>
  <inkml:trace contextRef="#ctx0" brushRef="#br0" timeOffset="192221.1">33774 7097 447 0,'0'-12'2609'0,"0"4"-2412"16,0-2-95-16,0 4-22 16,0-2-17-16,-9 8-23 15,6-4-14-15,-3 4-7 16,-6 0-9-16,-3 0-5 16,3 0-1-16,-3 18-1 15,12 0-3-15,-6 3 5 16,3-1-5-16,6-2-4 15,0-1 0-15,0-6-1 16,6 4 2-16,6-3 1 16,9 2 2-16,-9-4 0 0,3-5-1 15,-9 4 1-15,-6-3-11 16,0 3-9-16,0-1-4 16,-21 11-14-16,-12-2-5 15,3 0-35-15,-16-3-32 16,19-8-190-16,3-3-2198 0</inkml:trace>
  <inkml:trace contextRef="#ctx0" brushRef="#br0" timeOffset="192513.56">33711 7223 3106 0,'6'-4'210'16,"0"4"-143"-16,0-2-7 15,9-4-16-15,3 6-25 16,-6 0-14-16,6 0-5 16,-2 0-5-16,-10 0 0 15,-6 20-2-15,0 7 4 16,0 5 2-16,0 5-2 16,-22 1 3-16,4-3 3 15,6-3 3-15,0-5-1 16,6-7 2-16,6-8-4 15,0-3-3-15,0-9-1 16,21 0-2-16,55-9-9 0,-10-17-57 16,-2-7-812-16</inkml:trace>
  <inkml:trace contextRef="#ctx0" brushRef="#br0" timeOffset="203924.84">33237 4076 932 0,'0'0'1781'16,"0"-6"-1668"-16,0 4-12 0,0-5 37 16,-12 1 124-16,12-1-135 15,-3-6-82-15,-3 1-7 16,0 0 4-16,0 1-14 15,-9-7-6-15,9 6-7 16,-9-4-7-16,-9-2-4 16,-1-6-3-16,-2 1 1 15,-21-3-1-15,6-3-1 16,-7-2 0-16,-11-1 3 16,3-3-3-16,-13 3-1 15,1-2 1-15,-16-7 0 16,-8 3 1-16,-13-1-1 0,4-2 0 15,-13 3 4 1,-18 6-4-16,3 2 1 0,-6 8-1 16,-5 6 3-16,-4 6-2 15,0 6-1 1,-6 4 1-16,12 0 2 0,3 4-3 16,-6 18 0-16,19 11 1 15,2 5 1-15,3 9-1 16,1 2-1-16,2-2 0 15,-12 9-1-15,0-1 1 16,-8 4 1-16,-10 2-1 16,3 4 0-16,-9 5 3 15,9-3 0-15,3 7 1 16,3-1 3-16,7 0 0 0,5 3 0 16,-3 5 0-16,12 4-4 15,7 4 1-15,-1 1 1 16,16 2-1-16,2 0-2 15,13 0 1-15,5 1-3 16,1 3 0-16,-1 2 0 16,4 9 0-16,-4 2 3 15,4 1-3-15,3 6 0 16,-7-3 0-16,7-2 3 16,2-10 3-16,13-6-2 15,6-16-1-15,12-3-1 16,-1 1 0-16,16-6 0 15,-3 4-2-15,3 1 1 0,-3 3-1 16,-6 5 2-16,0 2 0 16,5-1 3-16,-5-4-1 15,0 5 1-15,3-7-1 16,9 2-1-16,3-8 0 16,6 5 0-16,0-5-1 15,6-4-2-15,0 2 2 16,0 2-1-16,0-4-1 15,6 0-1-15,12 0 1 16,6-4 0-16,12-1 2 16,3-6 0-16,1-1-1 15,5-4-1-15,3-9 0 16,10-2 6-16,2-6-6 16,0-4 4-16,1-6-3 15,-4 1 0-15,-6-7 0 0,1-6 1 16,-1 2-1-16,3-10 1 15,-2-1-2-15,8-1 3 16,-3-4-1-16,1 0-2 16,2 0 0-16,-3 0 1 15,-8 0-1-15,2 0 0 16,-12 0 0-16,-6 0 0 16,-5 0 1-16,2 0-1 15,-6 0 0-15,-3 0 0 16,-9 0 0-16,0 0 1 15,-3 0-1-15,-3 0 0 16,-6 0 0-16,0 0-3 16,0 0-5-16,0 0-6 0,0 0-9 15,0 0-8 1,0-9-34-16,0-7-142 0,0 2-584 0</inkml:trace>
  <inkml:trace contextRef="#ctx0" brushRef="#br0" timeOffset="204290.17">28097 8088 3115 0,'-9'-2'198'0,"9"2"-87"16,0 0-17-16,0 0-13 0,0 0-46 15,0 0-21-15,0 0-6 16,9 6 8-16,3 9 5 15,9 7-4-15,7 3-1 16,5 1-5-16,9 0 0 16,0 2-4-16,1 3-1 15,2-5-4-15,-12-3-1 16,-3 1-1-16,-3-4 2 16,-15-9-2-16,4 1 0 15,-16-3 1-15,0 2 1 16,0 10 1-16,-28 9 1 15,-5 4 1-15,-6 11-3 16,-3-4-2-16,12-1 0 0,-4-10 0 16,4-9-15-16,12-7-24 15,3-8-68-15,3-6-431 0</inkml:trace>
  <inkml:trace contextRef="#ctx0" brushRef="#br0" timeOffset="-209970.58">28948 6224 364 0,'0'0'2330'15,"0"0"-2183"-15,0 0-90 16,0-2-18-16,0-2 27 15,0 2 162-15,0-2-92 16,0-2-79-16,0 4-25 16,0-2-8-16,0 2 2 15,0 2-11-15,0 0-11 16,0 0 0-16,0 0 0 0,0 0-4 16,0 0-8-16,-12 0-5 15,-18 0 1-15,3 14 0 16,-3 7 3-16,-3 5 5 15,2 10-1-15,-2 1 0 16,12-1-11-16,9-3 6 16,12-5-1-16,0-8 2 15,12-5 4-15,24 0 5 16,10-9 0-16,-1 3 0 16,0-3 0-16,-9 2-2 15,-9-2-5-15,-11 0-1 16,-16 3-3-16,0 5 6 0,-6-1 5 15,-34 9 0-15,-5 2-18 16,-9-1-42-16,-4-7-156 16,4-2-105-16,24-8-1305 0</inkml:trace>
  <inkml:trace contextRef="#ctx0" brushRef="#br0" timeOffset="-209519.25">29120 6277 3005 0,'0'0'279'15,"0"0"-205"-15,0 0-36 16,0 0 4-16,0 18-21 16,0 9-13-16,0 5-4 15,0-3 0-15,9 0 0 16,-3-6-1-16,16-2-2 16,-10-15 3-16,0-4-4 15,9-2-6-15,-3 0 3 16,-3-26-4-16,3-9-16 0,-12-4-1 15,0-2 1-15,3 9-12 16,-9 6 5-16,0 11 23 16,6 9 7-16,-6 6-1 15,6 0-5-15,3 0 5 16,10 27 1-16,-7 5 5 16,0 1-5-16,-6-5 0 15,6 3 0-15,-3-14-5 16,-3-2-56-16,6-10-179 15,-12-5-453-15</inkml:trace>
  <inkml:trace contextRef="#ctx0" brushRef="#br0" timeOffset="-209075.91">29326 5875 1210 0,'0'0'1985'15,"0"0"-1856"-15,0 0-87 16,0 27-14-16,0 11 0 16,3 13 17-16,21 7-17 15,-6 0-18-15,-6 1 1 16,9-7-2-16,-9-5-2 15,-9-9-7-15,6-9 1 0,0-13 2 16,-3-6-3-16,-6-6 0 16,0-4 5-16,12 0 2 15,0-4 7-15,1-18-7 16,8-2-7-16,0 3 0 16,-6 7 0-16,9 2-6 15,0 10-3-15,-3 2-2 16,-3 0-2-16,4 0-9 15,-13 14 11-15,-9 4 7 16,0 3-4-16,0 5 3 16,-37 0 4-16,-11 2-6 15,0-1-35-15,-13-18-42 16,16-6-104-16,15-3-461 0</inkml:trace>
  <inkml:trace contextRef="#ctx0" brushRef="#br0" timeOffset="-207703.56">30285 5875 3031 0,'0'-5'274'16,"0"0"-208"-16,-3-5-28 15,-3 7-5-15,-12 3-13 0,3 0-16 16,-12 0-4-1,3 13 0-15,-3 3 3 0,9 5 1 16,-4-4 1-16,16 2-4 16,6-3 0-16,0 0-1 15,0 1 0-15,6-1 0 16,16-2 0-16,-1-2 0 16,15 2-1-16,-12-3 2 15,-3 1-1-15,-12-2 0 16,15-5 0-16,-24 1 0 15,0 3 0-15,0-1-1 16,0 1 1-16,-24 9-1 16,3-6-6-16,-6 5-8 0,0-8-6 15,9-9-19 1,0 0-40-16,18 0-208 0</inkml:trace>
  <inkml:trace contextRef="#ctx0" brushRef="#br0" timeOffset="-207308.32">30159 5641 2998 0,'0'-2'243'15,"0"2"-146"-15,0 0-59 16,0 2-16-16,0 30-14 15,0 21 22-15,6 15 8 16,-3 13-6-16,6 8 2 16,-3 1-9-16,3-7-14 15,-9-8-8-15,0-14-3 16,0-12-38-16,0-9-31 0,0-13-96 16,0-21-2132-16</inkml:trace>
  <inkml:trace contextRef="#ctx0" brushRef="#br0" timeOffset="-205907.36">30675 5785 3048 0,'0'-8'222'0,"0"-7"-141"16,0 4-15-16,0-5-13 15,0 7-21-15,0 4-8 16,-3-1 0-16,-3 6-4 16,-6 0-11-16,-10 0-9 15,4 3-5-15,-6 18 1 16,3 8 4-16,6 5-9 16,-3 5-1-16,18-5 1 15,0 3 0-15,0-5-1 16,0-4 0-16,0-8-1 15,24 1 3-15,-9-9 3 16,0 0-1-16,3-6 3 16,-9-4-1-16,0 4-7 0,-9 1-1 15,0 5-1-15,-9 2-12 16,-18 6-13-16,-3 3-17 16,-3-1-12-16,-3 0-11 15,-4-4-22-15,19-7-160 16,9-7-2386-16</inkml:trace>
  <inkml:trace contextRef="#ctx0" brushRef="#br0" timeOffset="-205599.14">30750 5944 3083 0,'-6'16'155'0,"6"9"-116"16,0 1 10-16,0 6-17 16,0 1-6-16,0-5-9 15,0-5-1-15,12-7-6 16,0-10-2-16,3-1 3 16,-3-5 4-16,-9 0 4 15,16-11-6-15,-13-16-5 16,-6-2-8-16,0 0-4 15,0 2-7-15,-15 7 10 16,-4 7-2-16,-8 12-3 16,-12 1-19-16,0 14-57 15,21 6-246-15</inkml:trace>
  <inkml:trace contextRef="#ctx0" brushRef="#br0" timeOffset="-205383.72">31133 6104 3303 0,'0'6'122'15,"0"9"-101"-15,0-1-15 0,0 10-6 16,0 5-8-1,-36 10-49-15,15-7-245 0,-6-6-1742 0</inkml:trace>
  <inkml:trace contextRef="#ctx0" brushRef="#br0" timeOffset="-204835.22">31514 5525 2743 0,'-9'0'481'15,"-3"-3"-394"-15,-3 3-59 16,2 0 10-16,1 0-6 15,-12 5-13-15,15 14-8 0,-3 3-3 16,3-1-1-16,3 3-7 16,6-1-6-16,0-3-7 15,0-3 5-15,15 5 4 16,6-10 3-16,6 5 1 16,1-8 0-16,-1 3 0 15,0-4 0-15,-9-2 0 16,-9 0 0-16,-3 3 0 15,-6-4 0-15,0 7-2 16,0 9 2-16,-24 6 0 16,3-1-5-16,-12 0-19 15,-7-12-21-15,7-5-44 16,6-9-310-16</inkml:trace>
  <inkml:trace contextRef="#ctx0" brushRef="#br0" timeOffset="-204607.75">31399 5379 3224 0,'0'0'197'0,"0"3"-149"16,0 23-38-16,9 18 6 15,6 8 24-15,15 12-9 16,-11 4-15-16,2 3-11 15,-3-4-3-15,-3-2-2 16,-3-11-33-16,-6 5-16 0,-6-19-46 16,0-9-416-16</inkml:trace>
  <inkml:trace contextRef="#ctx0" brushRef="#br0" timeOffset="-204121.35">31948 5514 2167 0,'0'-10'1178'16,"0"7"-1102"-16,0 3-31 16,-15 0-8-16,3 0-8 15,-6 0-21-15,-6 3-4 16,9 20-3-16,-3 0 13 15,3 5-6-15,9 1-8 0,-3-5-1 16,9 1-4-16,0-8 0 16,0 5 4-16,15-2 0 15,0-6 1-15,9 2-1 16,-6-2 1-16,-3-5 0 16,-3 5 0-16,-6-5 0 15,-6 2-7-15,0-1-3 16,0 2-13-16,-18 5-11 15,-12 3-25-15,-6-8-38 16,3-4-92-16,8-8-134 0</inkml:trace>
  <inkml:trace contextRef="#ctx0" brushRef="#br0" timeOffset="-203929.6">32142 5718 2647 0,'0'0'650'16,"0"0"-581"-16,0 11-5 16,0 7 8-16,0 3-36 15,0 5-23-15,0 4-8 16,0 7-5-16,0 7-26 16,0-5-67-16,-6-11-575 0</inkml:trace>
  <inkml:trace contextRef="#ctx0" brushRef="#br0" timeOffset="-203407.5">32652 5556 3241 0,'0'-2'173'16,"0"-2"-135"-16,-9 4-18 16,-10 0-3-16,-2 0-5 15,3 4-5-15,-3 16-7 16,9 5 6-16,-3-9-6 16,12 8 0-16,3-1-5 15,0-7 2-15,0 4-1 16,0 0 3-16,12-5 1 15,15 3 0-15,-6-7 0 16,9 4 1-16,-11-1 4 0,2 1-5 16,-9-7 0-16,-6 4 1 15,-6 3-1-15,0-4-1 16,0 7-9-16,-27 5-8 16,-4-4-11-16,-14 1-12 15,-6-14-22-15,12-6-139 16,5 0-188-16</inkml:trace>
  <inkml:trace contextRef="#ctx0" brushRef="#br0" timeOffset="-203179.83">32489 5483 3295 0,'0'0'138'0,"6"5"-108"0,3 11-16 15,6 14 16-15,3 10-10 16,9 5-6-16,-12 8-8 16,9 4-3-16,-9 5 1 15,-6-1-4-15,1-1-14 16,-10-8-19-16,0 3-19 16,0-16-109-16,0-13-682 0</inkml:trace>
  <inkml:trace contextRef="#ctx0" brushRef="#br0" timeOffset="-202608.54">33059 5520 2353 0,'0'-4'995'16,"-15"2"-921"-16,15-2-24 16,-9 4-13-16,-9 0-13 15,3 0-14-15,0 4-4 16,3 7 0-16,-10 10 9 15,19-5-2-15,3 5-4 16,-6 1-6-16,6 0-2 16,0-4-1-16,0 3-1 0,18-1 1 15,7-2 1 1,-4 4 2-16,6 3-3 0,-9 1 1 16,3-6-1-16,-21 1 0 15,3 0 0-15,-3-5-7 16,0 4-2-16,-12 4-14 15,-18 1-11-15,-3-9-6 16,-7-12-28-16,4-4-106 16,15 0-715-16</inkml:trace>
  <inkml:trace contextRef="#ctx0" brushRef="#br0" timeOffset="-202267.33">33267 5621 2691 0,'6'6'394'15,"3"-2"-315"-15,-6 1-54 16,6 4 16-16,-2 6-8 15,-1-2-9-15,-6 6-2 16,0-2-3-16,0 3 3 16,0 4 1-16,0 0 7 15,0-4-3-15,0 1 5 0,0-4-7 16,0-2-8-16,0-4-5 16,0-5 1-1,0 0 4-15,15-6 0 0,15 0-13 16,30-8-4-16,-5-22-63 15,-7-8-745-15</inkml:trace>
  <inkml:trace contextRef="#ctx0" brushRef="#br0" timeOffset="-197046.18">25607 8963 3005 0,'-3'0'177'0,"-3"0"-45"16,0 0 41-16,6 0-89 16,0 0-52-16,0 0-19 15,6-6 6-15,9 0-7 16,12-4 0-16,22-6 1 0,2 6-4 15,28-12 3-15,14 6 0 16,25-11-2-16,15 1-6 16,11-5-1-16,-8 5-3 15,-9 3-3-15,-12-1-8 16,-25 10-8-16,-11-1-20 16,-34 1-58-16,-15 0-76 15,-21 2-564-15</inkml:trace>
  <inkml:trace contextRef="#ctx0" brushRef="#br0" timeOffset="-196707.87">26470 8328 3201 0,'0'-2'239'0,"0"2"-177"15,25-4-47-15,17 4 8 16,27 0 28-16,13 0-26 16,5 0-16-16,7 16-5 15,8 7-4-15,-17 0 1 16,-4 0-1-16,-8-4 0 16,-13 0-2-16,-21-4 1 15,-14-1-3-15,-10-3 4 16,-15-6 0-16,0 6 9 15,-21 6 12-15,-31 12-7 16,-14 14-7-16,-19 3-3 0,-5 9-4 16,-7 7-10-1,-20 17-37-15,32-14-46 0,28-16-346 0</inkml:trace>
  <inkml:trace contextRef="#ctx0" brushRef="#br0" timeOffset="-192349.49">30074 8590 1530 0,'0'0'1150'16,"0"0"-968"-16,0 0-125 16,0 0 17-16,0 0 212 15,24 0-133-15,9-6-102 16,28-13-12-16,2-1-1 15,22-7-18-15,11 4-13 16,10-4-7-16,-3 1-17 16,20-3-41-16,-32 6-71 15,-19 5-593-15</inkml:trace>
  <inkml:trace contextRef="#ctx0" brushRef="#br0" timeOffset="-190373.54">29229 7002 3089 0,'0'0'212'16,"0"0"-119"-16,0 0-23 16,0 0-6-16,0 0-19 15,0 0-18-15,0 0-4 0,0 0-4 16,0 0-7-16,0 0-2 16,0 0-6-16,0 16-4 15,9 11-1-15,6 7 1 16,18 13 1-16,-5 8-1 15,2 7 0-15,-3 0 1 16,6-3-1-16,-9-7 0 16,-9-5 1-16,3-6-1 15,-12-13 0-15,-6-1 0 16,0-13 1-16,0 4-1 16,-24-9 0-16,-3 0-1 15,-6-7-5-15,-12-2-5 16,-1 0-2-16,-8-2-14 15,6-30-17-15,6 3-29 16,11-3-129-16</inkml:trace>
  <inkml:trace contextRef="#ctx0" brushRef="#br0" timeOffset="-189917.64">29120 6827 3321 0,'0'0'170'0,"0"-6"-112"16,0 6-26-16,0 0-14 16,0 0-18-16,9 0-23 15,10 6-58-15,-4 0-418 0</inkml:trace>
  <inkml:trace contextRef="#ctx0" brushRef="#br0" timeOffset="-188691.88">30237 6628 2910 0,'0'-3'340'0,"-9"0"-259"16,3-3-23-16,0 4-7 0,0 2-15 15,-9 0-20 1,3 0-11-16,-12 0 2 0,-4 0 0 15,-5 0 6-15,9 0 2 16,-9 8 0-16,0 1 1 16,9 1-1-16,-4 0-2 15,10 0-3-15,6-4-3 16,9-4-2-16,3-2-4 16,0 4 2-16,0-4-2 15,0 0-1-15,0 8 0 16,0-2 1-16,0 2-1 15,0 1 0-15,0 8 1 16,0 4-1-16,0-1 0 16,15 11 0-16,-9 6 0 15,6-1 1-15,-9 4-1 16,16 1 1-16,-13 0-1 0,12-3 0 16,-6 1 0-16,-6-7 0 15,3-3 1-15,3-5-1 16,-9-8 0-16,3-1 0 15,6-5 1-15,-6-9-1 16,3-1 0-16,12 0 0 16,0 0 9-16,13-1-5 15,-4-20-4-15,3 3-10 16,9-8-38-16,-6 6-58 16,-14-1-424-16</inkml:trace>
  <inkml:trace contextRef="#ctx0" brushRef="#br0" timeOffset="-188472.65">30041 6976 3241 0,'0'-9'164'0,"3"3"-129"15,21 1-25-15,-6-1 1 16,15 0-11-16,-5-3 0 16,17 1-32-16,0-1-37 15,-12-3-222-15</inkml:trace>
  <inkml:trace contextRef="#ctx0" brushRef="#br0" timeOffset="-188189.68">30584 6704 3063 0,'0'5'252'16,"0"1"-190"-16,-3 7-29 15,-9 7 5-15,-3 9-15 0,-3 7-8 16,-3 1-10 0,0 5-1-16,3-7-1 0,5-8-3 15,1-5 0-15,-3-7-15 16,9-10-38-16,0-5-96 16,0 0-592-16</inkml:trace>
  <inkml:trace contextRef="#ctx0" brushRef="#br0" timeOffset="-188005.26">30400 6757 1215 0,'0'0'1900'0,"0"0"-1783"0,0 3-87 16,18 20 9-16,9 4 9 15,-6-1-19-15,22 4-18 16,-10-4-7-16,9-9-4 15,0-3-45-15,-8-10-257 0</inkml:trace>
  <inkml:trace contextRef="#ctx0" brushRef="#br0" timeOffset="-187295.58">30798 6622 2887 0,'0'0'279'0,"0"0"-222"16,0 0-39-16,0 0-2 15,0 0-6-15,0 0-9 16,0 0 0-16,0 0 10 0,0 0 38 16,0 0-1-1,0 0-10-15,0 0-1 0,0 0-12 16,0 0-4-16,0 0-1 16,0 0-6-16,0 0 0 15,0 0 2-15,0 0-2 16,0 0-11-16,0 3 3 15,0 8-6-15,0 8-3 16,0 7 3-16,0 2 3 16,25 3-1-16,-13 1-1 15,0-3-1-15,0-3 0 16,3-6 0-16,-3 1-9 0,3-3-27 16,-9-10-27-1,0-2-86-15,-6-6-800 0</inkml:trace>
  <inkml:trace contextRef="#ctx0" brushRef="#br0" timeOffset="-186973.19">30998 6505 3123 0,'0'0'207'0,"0"0"-134"16,0-5-7-16,0 1-3 15,9-1-37-15,18-4-4 16,3-3-9-16,-6 4 0 15,9-2-6-15,-5-1-7 16,-10 2-6-16,0 0-37 16,3-2-41-16,-12 5-145 15,9 3-904-15</inkml:trace>
  <inkml:trace contextRef="#ctx0" brushRef="#br0" timeOffset="-186749">31076 6479 2849 0,'0'3'400'15,"0"3"-309"-15,0 2-66 16,0 10 10-16,0 9 7 16,18 5-10-16,-3 5-5 15,-3 8-9-15,0-5-7 16,10 7-7-16,-10-8 0 15,0-4-4-15,3 9-6 16,-3-16-43-16,-3-7-124 0</inkml:trace>
  <inkml:trace contextRef="#ctx0" brushRef="#br0" timeOffset="-183470.58">28891 9022 2645 0,'0'-12'353'0,"0"4"-220"15,0 0-21-15,0-4 7 0,0 6-36 16,0 2-23-16,0 4-6 16,0 0-8-16,0 0-7 15,0 0-12-15,0 0-9 16,0 0-7-16,0 0-4 15,0 0-5-15,0 0 1 16,-12 0-3-16,3 0-1 16,-18 5-3-16,0 6 4 15,-4 0 1-15,-2 0-1 16,0 7 0-16,3-6 1 16,3 3-1-16,6-3 0 15,2-4 0-15,13 4-2 16,-3-7 2-16,9 4-3 0,0 6 1 15,0-1 0 1,0 10 1-16,0-1 1 0,0 3 0 16,9 5 0-16,-3-1 0 15,6 3 0-15,-5-1 0 16,14 0 0-16,-15-1 0 16,9-6 0-16,-3-1 0 15,0-10 0-15,-6 1 0 16,21-9 0-16,-12-3 0 15,9-3-3-15,0 0-4 16,4 0-11-16,17-12-31 16,-6-12-70-16,-15 4-361 0</inkml:trace>
  <inkml:trace contextRef="#ctx0" brushRef="#br0" timeOffset="-183288.22">28713 9333 3131 0,'0'0'198'0,"0"0"-147"16,33-4-35-16,0-11 2 16,4-4-18-16,23-6-4 15,-9 5-95-15,-12 5-250 0</inkml:trace>
  <inkml:trace contextRef="#ctx0" brushRef="#br0" timeOffset="-183084.82">29181 9055 3123 0,'0'0'234'15,"0"0"-179"-15,-6 0-27 16,0 2 14-16,0 22-14 15,0 5-8-15,-16 6-10 16,16 0-5-16,-6 0-4 16,0-2-1-16,-6-7-22 15,9-8-45-15,-3-9-138 16,3-9-781-16</inkml:trace>
  <inkml:trace contextRef="#ctx0" brushRef="#br0" timeOffset="-182908.22">29039 9075 3043 0,'0'0'280'16,"0"0"-227"-16,6 23-15 15,15 7 15-15,9 4-19 16,3 1-11-16,1-3-14 16,-1-1-8-16,0-15-1 15,3-12-38-15,-6-4-98 16,1 0-2172-16</inkml:trace>
  <inkml:trace contextRef="#ctx0" brushRef="#br0" timeOffset="-182662.8">29495 8963 3129 0,'0'13'196'16,"0"7"-154"-16,0 9 23 16,6 3-9-16,3 6-11 15,9 7-22-15,-9-8-11 16,0 1-9-16,-3-3-3 16,3 1-16-16,-3-14-30 0,-3-3-66 15,6-13-502-15</inkml:trace>
  <inkml:trace contextRef="#ctx0" brushRef="#br0" timeOffset="-182421.13">29528 9016 3087 0,'0'0'307'15,"0"0"-222"-15,0 0-48 16,9 0 3-16,15 0-12 0,9-2-17 16,9-10-5-1,4-7-6-15,-10 6 3 0,15-2-3 16,-14 3-12-16,-10 4-27 16,6-4-14-16,-21 8-52 15,0 1-254-15</inkml:trace>
  <inkml:trace contextRef="#ctx0" brushRef="#br0" timeOffset="-182240.08">29769 8977 2552 0,'0'6'705'0,"0"10"-633"0,0 1-14 16,0 10 13-16,9 5-25 15,12 6-18 1,7 3-11-16,-19 2-8 15,15-2-8-15,-15 1-1 0,6 11-22 16,-9-10-35 0,0-16-120-16</inkml:trace>
  <inkml:trace contextRef="#ctx0" brushRef="#br0" timeOffset="-181185.93">30346 9051 3336 0,'0'0'146'15,"0"0"-112"-15,0 0-30 16,0 0-4-16,0 0-57 16,0 10-157-16,0-2-818 0</inkml:trace>
  <inkml:trace contextRef="#ctx0" brushRef="#br0" timeOffset="-181030.13">30391 9229 3394 0,'0'0'117'16,"0"0"-81"-16,0 0-13 15,0 0-23-15,15 0-45 16,-3 0-204-16</inkml:trace>
  <inkml:trace contextRef="#ctx0" brushRef="#br1" timeOffset="-171199.55">30020 7479 2428 0,'-6'4'224'0,"0"2"-163"15,-6 0-24-15,0 3 37 16,-4-3-27-16,4 1 59 15,-6 0 29-15,-3 5-41 16,0-6-14-16,-6 2-26 16,-6 7-14-16,-4-3-14 15,-2 2-9-15,-12 0-8 16,3 7-3-16,-1-6-2 16,4 2 0-16,6-5-3 15,-9 2 0-15,11-2 0 0,-8 1-1 16,0-5 1-16,-13 0 5 15,10 4-5-15,-3-6 4 16,-10-4-1-16,10 2 9 16,-3-4 5-16,12 0-1 15,2 0 1-15,-2 0-3 16,12 0-4-16,3-6-5 16,9-8 2-16,0 4 5 15,2-4 2-15,4-1-5 16,0 2-2-16,-6-8-1 15,15 0 1-15,-9-3 1 16,3 4-2-16,3-9-3 0,0-1-2 16,0-7-1-1,0-5 3-15,-3-5-4 0,0 0-3 16,3-2 3-16,-6 5 0 16,12 1 0-16,-3 1 0 15,-3-1 0-15,0 4 0 16,-9 1 0-16,8 0-4 15,-5 6 4-15,6 8 3 16,-3 7-3-16,9 6 3 16,0 1-3-16,0 4 4 15,0 4-4-15,0-4 0 16,0-6 2-16,0 7-2 16,0-1 0-16,0-6 1 0,0 4-1 15,0-2 0 1,0-5 0-16,9 4 0 0,-3-4-2 15,6 4 2 1,4 0-1-16,5-7 1 0,6-1 0 16,6 9 0-16,9-8 0 15,-2 5 0-15,5 1 0 16,0-4-2-16,12 4 2 16,-5-6 0-16,2-3-2 15,9 7 1-15,10-6 1 16,-10 0 0-16,10 1-1 15,-1 2-4-15,7 6 5 16,-7-5-5-16,-9 5 0 16,10 2-8-16,-1 0 0 15,-5 1-11-15,8-4-1 16,-8-2 4-16,-4 1-2 0,6-7 0 16,-11 0 3-16,11 1 4 15,-12 3 1-15,4-4 2 16,-10 8 6-16,-6-7 6 15,4 8-4-15,5-1 0 16,0-4 1-16,4 3-3 16,-1-5-6-16,3 8 8 15,-8-2 3-15,-1 3-14 16,3-1-1-16,-8 2-3 16,-1 2-1-16,0 0 8 15,0-2 12-15,1-5-5 0,-1 5 5 16,6-6 1-1,-8 4-8-15,8-2 0 0,-9 1-10 16,-12 2 13-16,-3 0 5 16,1 1 16-16,-13 2 24 15,-3 3 3-15,-9 3-2 16,9 0-11-16,-6 0-10 16,0 0-6-16,0 0-9 15,-3 3 0-15,6 17 2 16,0 1-2-16,-3 3 3 15,-3 4 3-15,12 7 2 16,-3 1 1-16,-6 1-7 16,3 8-2-16,3-5 0 15,-5 11 1-15,-7-8-6 16,3 4 4-16,9-6-3 0,-12-5 4 16,6 1 0-16,-6-5 0 15,0-6-2-15,0 5 10 16,0-11-3-16,0 6 0 15,0-5 0-15,0-1-2 16,-6-8 0-16,-9 5-1 16,2-5-3-16,-2-4 2 15,3 8-3-15,-12-5-1 16,0 4 1-16,-9 2-3 16,3 1 0-16,-1 5 1 15,-8-6 1-15,0 7-2 16,0 3 0-16,-1 0 0 15,1-1 0-15,-6 2 0 0,6-1 0 16,-10-1 0 0,1 1 0-16,-3-4 0 0,-3 6 0 15,-1 0 0-15,13-3 1 16,-9 1-1-16,11-4 1 16,-8-1-1-16,12-6 0 15,-9 4 1-15,-1 2 0 16,-2-6-1-16,3 5 0 15,-4 3 1-15,7-6-1 16,-6 4 0-16,6-1-1 16,8 0 1-16,-8-1 0 15,0-2 2-15,9 2-2 16,-3-5 0-16,-13 3-2 0,19-4 2 16,-9 4 0-16,12-6 0 15,3 3 5-15,2-7-5 16,4 0 0-16,-3 2 0 15,0-2 0-15,9 0 0 16,-6-2-12-16,6 6-1 16,-6-5-18-16,9 1-23 15,-3 2-21-15,12-6-71 16,-9-4-773-16</inkml:trace>
  <inkml:trace contextRef="#ctx0" brushRef="#br1" timeOffset="-168421.1">27880 2303 2663 0,'0'0'640'0,"0"0"-552"0,0 0-32 16,0 0-13-16,0 0-9 15,0 8-17-15,-12 18-7 16,-6 16 7-16,-6 8 4 16,-4 11-9-16,-2 12-4 15,3 0 1-15,-6 4-2 16,18-10 1-16,-6-9-4 15,15-11 1-15,6-11-5 16,0-8 5-16,0-9-5 16,27-8 7-16,6-9 3 15,9-2-2-15,13 0-3 16,2-6-5-16,3-14-6 16,-2 2-25-16,2-5-48 0,-18 4-58 15,-15 6-591-15</inkml:trace>
  <inkml:trace contextRef="#ctx0" brushRef="#br1" timeOffset="-168188.72">27886 2739 3291 0,'0'0'149'16,"0"0"-108"-16,0 0-27 15,0 26-7-15,6 18 0 16,9 23 14-16,-6 12-2 0,9 18-9 16,-6 3-4-1,0-1-4-15,-6-5-2 16,3-18-28-16,4-14-38 0,-1-22-131 16,-6-25-1929-16</inkml:trace>
  <inkml:trace contextRef="#ctx0" brushRef="#br1" timeOffset="-167985.27">28544 2682 2845 0,'0'0'629'15,"0"6"-584"-15,3 19-34 0,9 12 11 16,0 13 7-16,-3 9-11 15,6 5-12-15,-6-2-6 16,3 5-36-16,-6-17-49 16,-6-21-302-16</inkml:trace>
  <inkml:trace contextRef="#ctx0" brushRef="#br1" timeOffset="-167839.96">28475 2443 3253 0,'0'0'122'0,"0"0"-122"0,0 0-12 15,0 0-366-15</inkml:trace>
  <inkml:trace contextRef="#ctx0" brushRef="#br1" timeOffset="-167224.22">28816 2660 921 0,'0'6'2384'0,"0"10"-2298"16,0 9-33-16,0 3-6 16,9 8-14-16,-3 5-13 15,6 3-9-15,3 1-7 0,-9-6-4 16,0-5 3-16,0-12-2 15,-3-6-1-15,-3-15-3 16,12-1 3-16,-12 0 0 16,6-11 9-16,0-22-4 15,12-9-5-15,-3-3 0 16,-3 4-7-16,0 6 3 16,-6 12 3-16,10 11-3 15,-4 9-1-15,0 3-2 16,3 0 2-16,-6 12 1 15,12 11 4-15,-6 3-1 16,6-2 1-16,3-9 0 16,-6-7 1-16,1-5-1 15,8-3 3-15,0-3 9 16,0-32-6-16,-3-6-6 0,3-9-12 16,-12 3 5-16,10-6-4 15,-16 11 2-15,0 5 3 16,-9 15 6-16,0 10 12 15,0 12 3-15,0 0-15 16,-12 2-6-16,0 30 3 16,-7 11 3-16,16-7 0 15,3 6-8-15,0-12-3 16,22-4 5-16,8-13 6 16,3-6 0-16,0-4 3 15,0-3-3-15,-15 0 0 16,-2 0 0-16,-16 0 1 0,0 0-1 15,0 3-4-15,0 6-30 16,-16 2-26-16,-8-8-34 16,-3 0-201-16,15-3-349 0</inkml:trace>
  <inkml:trace contextRef="#ctx0" brushRef="#br1" timeOffset="-167024.49">29455 2110 2709 0,'0'-4'600'16,"0"4"-493"-16,6 0-41 16,10 0-34-16,-4 30-10 15,6 19 23-15,3 8-7 0,3 10-9 16,3 6-12-16,-12-3-4 16,9-3-7-16,-15-3-6 15,16-11-15-15,-16-2-29 16,0-20-63-16,-3-14-131 0</inkml:trace>
  <inkml:trace contextRef="#ctx0" brushRef="#br1" timeOffset="-166883.63">29570 2537 3243 0,'0'0'172'0,"0"0"-134"16,9 0-24-16,18 0 3 0,28-3-17 15,-1-12-7 1,-9 0-131-16</inkml:trace>
  <inkml:trace contextRef="#ctx0" brushRef="#br1" timeOffset="-166363.62">29854 2449 3251 0,'0'3'230'0,"0"3"-186"0,0 6-29 16,24 5 9-16,9 9-7 16,-6 6-12-16,3 0-2 15,-14 5-3-15,2-15-1 16,-12-4 1-16,0-6 0 16,-6-7 0-16,0-5 4 15,0 0 21-15,0-11 0 16,0-21-17-16,0-13-8 15,0-7-8-15,0-4-17 16,30-11-15-16,3 15-34 16,0 7-331-16</inkml:trace>
  <inkml:trace contextRef="#ctx0" brushRef="#br1" timeOffset="-164990.01">1426 12109 2547 0,'0'-11'535'15,"0"-4"-312"-15,0 6-103 16,0 4-25-16,0-4-17 0,0 9-27 16,0 0-23-16,0 0-13 15,0 0-5-15,0 0-6 16,0 9-4-16,0 23-2 15,0 12 2-15,0 24 1 16,0 5 1-16,0 6-2 16,0-6 1-16,0-4-1 15,0-12 0-15,0-17 1 16,0-11 0-16,0-7-1 16,0-12-2-16,15-6 0 15,3-4-1-15,15 0 2 16,12-18 1-16,7-16 0 15,5-5-9-15,10 0-22 16,5-13-52-16,-18 15-71 16,-11 7-650-16</inkml:trace>
  <inkml:trace contextRef="#ctx0" brushRef="#br1" timeOffset="-164783.1">1537 12309 3251 0,'0'0'238'0,"0"0"-168"16,0 11-57-16,0 10-13 15,25 15 11-15,2 13 3 16,6 6-5-16,0 3-5 16,-3 5-4-16,1-5 0 0,-1-2-35 15,-12 4-40-15,-6-15-84 16,3-10-1178-16</inkml:trace>
  <inkml:trace contextRef="#ctx0" brushRef="#br1" timeOffset="-164357.78">2377 11973 3334 0,'0'0'226'16,"0"0"-160"-16,0 0-51 15,0 0-15-15,0 14 0 16,12 15 9-16,6 7-1 0,9 7-7 15,0-2-1-15,-9-6-14 16,-3 7-47-16,-3-14-52 16,-12-12-387-16</inkml:trace>
  <inkml:trace contextRef="#ctx0" brushRef="#br1" timeOffset="-164207.03">2198 11768 3418 0,'-12'-4'175'16,"6"2"-120"-16,-9 2-41 16,12 0-14-16,3 0-28 0,3 17-87 15,18-2-398-15</inkml:trace>
  <inkml:trace contextRef="#ctx0" brushRef="#br1" timeOffset="-163840.25">2518 11900 3380 0,'0'0'142'16,"9"1"-85"-16,-9 5-39 15,13 9 1-15,-1 0 2 16,-3 6-3-16,15 5-7 16,-6 3-6-16,0 0-1 15,-3-5 1-15,-6-4-5 0,3-2 0 16,-6-8 0-16,-6-5-2 15,6 1-1-15,-6-6 3 16,0 0 4-16,6 0 3 16,-6-18 2-16,0-11-4 15,12-7-4-15,-3 1-1 16,-3 7-1-16,-2 1-2 16,11 9 3-16,-9 12-3 15,6 6-1-15,3 0-2 16,-3 0-3-16,15 0-1 15,0 6 4-15,-9 12 3 16,9-7-6-16,-8-1-11 16,2-4-37-16,-6-6-27 0,0-16-89 15,-3-13-1563-15</inkml:trace>
  <inkml:trace contextRef="#ctx0" brushRef="#br1" timeOffset="-163646.02">2781 11366 3259 0,'-15'-2'210'16,"15"-4"-108"-16,0 6-41 16,0 0-21-16,0 6-28 15,15 26-11-15,15 15 7 16,9 12 0-16,-2 9 0 16,11 4-1-16,-9 1-6 15,-3-6-1-15,-8-8-6 16,5 0-34-16,-18-19-68 15,-6-13-189-15</inkml:trace>
  <inkml:trace contextRef="#ctx0" brushRef="#br1" timeOffset="-163263.93">2974 11709 3293 0,'0'0'245'15,"0"-3"-158"-15,0 3-59 16,0 0-10-16,0 0-18 15,3 0-1-15,15 0-11 16,-9-3 2-16,12 0 1 16,1-6 0-16,-4-5 7 15,3-4-5-15,6 1-13 16,-12 2-1-16,0 3 4 16,-15 7 10-16,12-2 7 0,-12 7 0 15,0 0 6-15,0 0 12 16,0 0 0-16,0 0-3 15,0 0-8-15,0-2-2 16,0 2-2-16,0 0 4 16,0-4 4-16,0 4-1 15,0 0-4-15,0 0 0 16,0 0-3-16,0 0-2 16,0 0-1-16,0 0-1 15,0 0-7-15,0 0-7 16,0 0-23-16,0 0-61 15,0 13-148-15,0 4-936 0</inkml:trace>
  <inkml:trace contextRef="#ctx0" brushRef="#br1" timeOffset="-162980.34">3025 11906 3074 0,'0'0'247'16,"0"0"-163"-16,0 0-36 15,0-5-9-15,0-2-17 16,0-3-7-16,0 5-2 16,0 1 3-16,0 4-3 0,0 0-3 15,0 0-6-15,0 0-4 16,0 0-10-16,0 0-2 15,0 0-5-15,0 0-6 16,0 0-26-16,0 0-63 16,0 6-214-16,0 7-1289 0</inkml:trace>
  <inkml:trace contextRef="#ctx0" brushRef="#br1" timeOffset="-162555.22">2935 11890 2676 0,'-15'-11'468'0,"12"-1"-305"15,-9-2-76-15,3 2-18 16,-3 2-31-16,6 0-12 15,0 6-10-15,-1 4-7 16,-2 0-3-16,9 0-6 16,-6 0-7-16,0 20-1 15,0 5 8-15,6-3-5 16,0 5-1-16,0-4-1 16,6 1-13-16,22-3 9 15,5-10 4-15,3-2 1 0,12-7-3 16,-12 4 1-16,-2-6 1 15,-13 0 7-15,-6 0 0 16,-6 0 0-16,-9 3 0 16,0 6 1-16,0 3-1 15,-9 11-7-15,-6 6-16 16,-12-3-33-16,-1-8-56 16,7-9-128-16,12-9-433 0</inkml:trace>
  <inkml:trace contextRef="#ctx0" brushRef="#br1" timeOffset="-162174.56">3176 11554 3384 0,'0'0'179'16,"0"0"-123"-16,0 6-40 16,9 3-4-16,22 3 4 0,-1-1-5 15,3 9-5-15,-3 1-4 16,6-4-1-16,-11 1 1 15,-10-1-2-15,-3-8 1 16,-3-6 1-16,-9 0-2 16,0-3 5-16,0 0 3 15,0-23 4-15,0-16-12 16,0-10-2-16,0-10-21 16,0-14-29-16,21 12-59 15,3 14-409-15</inkml:trace>
  <inkml:trace contextRef="#ctx0" brushRef="#br1" timeOffset="-143962.99">15509 16535 1230 0,'-4'0'1277'0,"-2"0"-468"16,-6 0-663-16,3 0-85 15,9 0-27-15,-6 0 9 16,6 0-12-16,0 3-13 16,0-3-10-16,0 0-3 15,0 6 0-15,0-6-1 16,0 0 0-16,0 2-1 16,0-2 1-16,0 3 10 15,0-3-2-15,0 3-4 16,0-3 0-16,0 0 0 0,0 3-8 15,0-3 6 1,0 0-6-16,0 0 1 0,0 0 2 16,0 0-2-16,-6 3-1 15,6-3 0-15,0 0-2 16,0 0 1-16,0 0 0 16,0 0-6-16,0 0-4 15,0 0-1-15,0 0 6 16,0 0-4-16,0 0 8 15,0 0-5-15,0 0 5 16,0 0-2-16,0 0 4 16,0 0 0-16,0 0 2 15,0 0-2-15,0 0 1 16,0 0 2-16,0 0 0 0,0 0-3 16,0 0 0-16,0 0 6 15,0 0-3-15,0 0-3 16,0 0 5-16,0 0-2 15,0 0-3-15,0 0 0 16,0 0 0-16,0 0 6 16,0 0 0-16,0 0 0 15,0 0-1-15,0 0-1 16,0 0 0-16,0 0 0 16,0 3-1-16,0 0-3 15,0 5 0-15,0-2 0 16,12 4 1-16,9 5 4 15,-2-2-3-15,8 8-2 0,6-2 0 16,6 3 2-16,0-2-1 16,7 5-1-16,2-8 0 15,9 5 2-15,19-1-2 16,-4 3 0-16,19-7 0 16,14 7 0-16,10-1 3 15,42 1-3-15,36-1 1 16,49 9 1-16,5-12-2 15,-14 1 0-15,-16-11 1 16,-27-8-1-16,12-2 1 16,-9 0 2-16,16 0-2 15,-7-8-1-15,6-12 0 16,-9 1 3-16,7-7-3 0,-13-3 0 16,-9-1 0-1,-30 4 0-15,-31-1 1 0,-17 5-1 16,-15-5 0-16,50-14 7 15,4-3-1-15,18-9-1 16,24-12 2-16,4-4-3 16,50-23-2-16,13-3 1 15,-25-8-1-15,-21 9 3 16,-15 4-5-16,-12-5 0 16,4-6 1-16,-4-2 1 15,6-7 2-15,3 0-2 16,-27 17 0-16,-27 11 1 15,-31 21-2-15,-11-2-1 16,21-10 2-16,8-8 1 0,52-27-2 16,16-16-1-16,47-19-2 15,0-6 2-15,-8 5 1 16,-16 10-1-16,-30 20 0 16,-33 15 0-16,-27 16 0 15,-22 19 0-15,-11 2 0 16,12-14 0-16,14-15 0 15,10-10 3-15,-9-7-2 16,6-8-1-16,2 3-1 16,4-4 1-16,15-6 0 15,-3 0 0-15,9-8 0 16,-12 5 0-16,-1 0 0 16,-8 0 1-16,-24 8-1 0,-4 5 0 15,-17 10 0-15,-7 1 2 16,-5 9-2-16,5-1 0 15,1 3 2-15,11-1-2 16,4 2 0-16,15 2 0 16,-10 1 0-16,10-4 0 15,-10-3 0-15,10 0 1 16,-24 4-1-16,-4 0 0 16,-9-2 0-16,-5 1 0 15,-10 1 2-15,4-1-2 16,2-3 0-16,-3 13 0 15,4-4 0-15,8 3 3 16,-5 5-3-16,-4 4 0 16,3 9-1-16,-14-3 1 15,-10 12 2-15,0 8-2 0,-9 2 3 16,-18 13 0-16,13 4 1 16,-22 9-1-16,3 5-3 15,-3 5 2-15,-6 4-2 16,0-1 0-16,0 6-1 15,0 0-6-15,0-4-5 16,0 4-10-16,0 0-14 16,0 0-12-16,-6 0-37 15,-9 0-65-15,-4 0-377 0</inkml:trace>
  <inkml:trace contextRef="#ctx0" brushRef="#br1" timeOffset="-143495.9">28948 9672 1431 0,'-9'2'1280'16,"6"-2"-964"-16,-6 4-163 15,3-2-33-15,6 2-45 16,0 2-36-16,0 3-7 15,0-2 14-15,15 6 7 16,9-1-10-16,4-4-7 16,5 1-8-16,12 0-3 0,9-9-7 15,7 0-5-15,5 0-8 16,-9 0 1-16,4 0-5 16,-16-9 1-16,-9-2 2 15,-5 1-1-15,-19 2 5 16,0 1 4-16,-6 7 2 15,-6-1 0-15,0 1-4 16,0 0-1-16,0 0-6 16,0 0 1-16,0 0-4 15,0 0 0-15,0 14-4 16,3 14 2-16,9 14 2 16,-6 16 0-16,0 7 0 15,-6 14 2-15,0 0 1 16,0-3-3-16,-6 0-1 15,-15-12-12-15,-9 6-20 0,-1-16-47 16,13-26-291-16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7T07:36:15.71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6877 5036 1180 0,'0'6'964'0,"0"-3"-4"15,0-3-883-15,0 0-58 16,9 0-11-16,24 0 5 15,6 0 5-15,6 0-11 16,4 0 4-16,-1-9-11 16,3 1 1-16,-5 2 0 15,-1 0 4-15,0 2 5 16,3-1 16-16,-2 5 3 0,5 0 9 16,6-3-9-16,4 3-17 15,8-3-5-15,3 3-6 16,1-3 3-16,5 3-3 15,1-3-1-15,-4-2 1 16,1-1-1-16,5-9 2 16,-11 6 2-16,-7-6-4 15,-3 7 0-15,-5 1 0 16,-10 1 0-16,-6 0 0 16,-6 6 0-16,-5 0 0 15,-19 0 1-15,6 0-1 16,-9 0 5-16,-6 0 1 15,0 0 1-15,0 0 4 0,0 0-11 16,-6 0-15 0,-9 0-107-16</inkml:trace>
  <inkml:trace contextRef="#ctx0" brushRef="#br0" timeOffset="1519">6786 5747 1335 0,'0'6'450'0,"0"0"-289"16,0 0-84-16,0 3 800 16,0-6-598-16,0-3-158 15,0 0-51-15,0 0-23 16,9 0-5-16,3 0-8 16,6 0-11-16,9 0-9 15,7 0-6-15,5 0-1 16,12 0-7-16,7 0 5 15,8 0-5-15,0 0-9 16,1 0-14-16,2 0-23 0,-5 0-32 16,8 0-62-16,-21 0-201 15,-11 0-326-15</inkml:trace>
  <inkml:trace contextRef="#ctx0" brushRef="#br0" timeOffset="1866.6">7184 5662 2944 0,'0'0'348'16,"0"0"-263"-16,0 0-71 0,0 0-9 15,13 5 11-15,14 14 7 16,6-5-1-16,12 7-7 16,0-7 1-16,7 2-2 15,-13-2-11-15,6 0-3 16,-12-2-7-16,-17 3 0 16,-4-7 0-16,-12 4 0 15,0 6 4-15,-15 11-2 16,-31 10 5-16,-11 8-13 15,-34 34-25-15,13-14-53 16,11-8-205-16</inkml:trace>
  <inkml:trace contextRef="#ctx0" brushRef="#br0" timeOffset="9815.34">19103 10827 2008 0,'0'0'103'0,"0"0"200"16,0 0 376-16,0 0-515 16,0 0-100-16,0 0-13 15,0 0-2-15,0 0-9 16,0 0-14-16,0 0-8 16,0 0 0-16,0 0 2 15,3 0 6-15,24 0-3 16,4 0-3-16,14 0-1 0,0 0-4 15,15 0-7 1,16 0-4-16,8 0 1 0,7 0-1 16,9 0-4-16,-1 0 1 15,16 0-1-15,3 0 1 16,5-1 0-16,4-9 1 16,12-5-2-16,-3 3 1 15,3 2-1-15,-19-6 0 16,1 11 0-16,0 0 0 15,-4-6 0-15,1 10-1 16,-9-6 1-16,-4 1-4 16,-2-2 4-16,-9-4 0 15,-4 0-2-15,-5-3-8 16,-13 2 2-16,-9-6-19 16,-17 7-24-16,-7 1-29 0,-30 5-121 0</inkml:trace>
  <inkml:trace contextRef="#ctx0" brushRef="#br0" timeOffset="14034.31">20247 9061 1330 0,'-12'-4'322'0,"6"2"1209"15,0-8-1397-15,-6 5-81 0,12 1 4 16,-6-1-2-16,-3 2-15 15,0 3-14-15,9-3-4 16,-3 0-4-16,-3 3 0 16,-6-6-11-16,-4 6 2 15,-11 0-7-15,-3 0-1 16,-9 20-1-16,0 11 0 16,5 0 0-16,1 13 0 15,0 0 0-15,15 4 0 16,3 4 0-16,6-3 4 15,3 8 0-15,6-6-1 16,0-1-3-16,12-9 1 16,21-9-1-16,24-14-3 15,28-18-8-15,75-18-14 16,-9-26-65-16,-12-11-694 0</inkml:trace>
  <inkml:trace contextRef="#ctx0" brushRef="#br0" timeOffset="46495.25">8286 6003 567 0,'0'0'44'0,"0"0"-44"0,0 0-572 16</inkml:trace>
  <inkml:trace contextRef="#ctx0" brushRef="#br0" timeOffset="46905.24">8304 6003 299 0,'0'0'685'15,"0"-5"-210"-15,0 4-238 16,0 1-39-16,0 0-121 15,0-5-33-15,0 5-11 16,0-1-25-16,0 1 36 16,0 0-8-16,0 0 12 15,0 0-25-15,0 0 340 16,0 0-131-16,0 0-74 0,-6 0-36 16,6 0-45-1,0 0-23-15,0 0-16 0,0 0-13 16,0 0 3-16,0 0-2 15,0 0-1-15,0 0-7 16,0 0-5-16,0 1-3 16,0 4-1-16,0-4 1 15,12 9 8-15,15-5 4 16,-2 1-2-16,14 0-1 16,0 0 3-16,12 0-12 15,13-3 2-15,-7-3-2 16,18 0-10-16,-2 0 7 15,-13 0-5-15,10 0-2 16,-19 0-3-16,-12 3-11 16,-6-1-41-16,-11 2-92 0,-4-4-1600 0</inkml:trace>
  <inkml:trace contextRef="#ctx0" brushRef="#br0" timeOffset="68318.9">7646 5562 2529 0,'-27'18'257'0,"0"1"57"0,-9-5-157 15,2 7-101 1,-5-10-19-16,-6 4 18 0,6-8-5 15,-13 6-20-15,7-1-6 16,-15 0-3-16,-10 2-4 16,-17 3-5-16,-16 7-6 15,-14 8-3-15,-22 3-3 16,0 9 1-16,-12 0 9 16,-9 6 10-16,12 3-1 15,-3-4-11-15,6-2 2 16,0 0-2-16,13-3 0 15,11-4-3-15,0 0 0 16,31-8-2-16,14-4-2 16,13-4-1-16,18-3 2 15,-1-7-1-15,10 4-1 16,0-7 0-16,-3 6 0 16,-4-4-2-16,7 4 1 0,-18 0-2 15,21-2 3-15,-4-3 0 16,10 0 1-16,0-6-1 15,15-4 3-15,6-2-1 16,-3 0-2-16,9 0 0 16,0 0 0-16,0 0 0 15,0 0-3-15,0 0-3 16,0 0-2-16,0 0-3 16,0 0-8-16,0 0-36 15,0 0-73-15,0-8-423 0</inkml:trace>
  <inkml:trace contextRef="#ctx0" brushRef="#br0" timeOffset="68678.39">4731 6263 2926 0,'0'0'302'0,"-6"0"-217"16,6 0-57-16,0 0 14 0,0 2-4 15,-9 10-21 1,6 11-13-16,-9 9 4 0,-10 10 12 16,-5 11 11-16,-3 2-3 15,-3 0 1-15,0 1 2 16,5-8-8-16,4-6-2 15,12-5-4-15,-6-11-5 16,18-12-7-16,0-2-2 16,0-10-3-16,0 5-7 15,30-5-1-15,16 2 8 16,17-4 0-16,55 0-18 16,-16-4-64-16,-2-17-221 0</inkml:trace>
  <inkml:trace contextRef="#ctx0" brushRef="#br0" timeOffset="70087.95">1058 7359 2867 0,'0'0'441'16,"0"0"-302"-16,0 0-47 16,0 0-48-16,0 0-18 15,0 0-12-15,0 6-11 16,12 19-3-16,-6 3 5 16,6 7 0-16,0 1-3 15,3-1-2-15,-3-6-1 0,0-3-38 16,0-5-52-16,-3-12-163 15</inkml:trace>
  <inkml:trace contextRef="#ctx0" brushRef="#br0" timeOffset="70267.2">952 7079 2988 0,'-6'-6'482'16,"-3"0"-428"-16,9 4-17 15,0-8-1-15,0 10-36 16,0 0 0-16,21 0-123 16,-3 0-162-16,6 10-1925 0</inkml:trace>
  <inkml:trace contextRef="#ctx0" brushRef="#br0" timeOffset="70494.56">1341 7371 3287 0,'0'0'179'15,"0"0"-120"-15,18-12-45 16,13-14-9-16,5-2 1 0,3-5-6 15,3 4-32-15,7-3-43 16,-10 6-111-16,-12 2-1427 0</inkml:trace>
  <inkml:trace contextRef="#ctx0" brushRef="#br0" timeOffset="70684.14">1459 7457 3002 0,'0'0'319'0,"0"0"-238"15,12 0-54-15,9 0 18 0,12-9-9 16,4-8-20-16,17-14-16 16,-15 9-62-16,-9-3-223 0</inkml:trace>
  <inkml:trace contextRef="#ctx0" brushRef="#br0" timeOffset="70914.06">1900 7053 3244 0,'0'0'150'16,"9"0"-106"-16,12-7-34 15,6-6-10-15,15-14-29 16,-9 7-130-16,-8 1-819 0</inkml:trace>
  <inkml:trace contextRef="#ctx0" brushRef="#br0" timeOffset="71099.67">1954 7279 3071 0,'0'0'224'0,"0"0"-156"16,12 0-16-16,21-21 2 15,-6-6-28-15,28-17-26 16,-13 1-80-16,-3 5-205 0</inkml:trace>
  <inkml:trace contextRef="#ctx0" brushRef="#br0" timeOffset="71388.98">2298 6777 3034 0,'0'0'315'0,"0"0"-203"16,0 0-73-16,6 4-20 16,15 19-11-16,9 9 10 15,4 12 14-15,11 15-7 16,0 10-12-16,3 4-3 16,-14 7-10-16,-7-1 3 15,-3-6-3-15,-15-8-9 16,-9-11 4-16,0-3-1 15,-9-13 3-15,-24-6 0 16,-6-6-10-16,-13-11-20 16,-29-15-7-16,11-21-41 15,13-20-135-15</inkml:trace>
  <inkml:trace contextRef="#ctx0" brushRef="#br0" timeOffset="71545.83">2096 6374 3415 0,'0'0'150'0,"6"0"-100"15,0 0-29-15,9 0-21 16,9 0-11-16,9 0-26 16,-5 0-106-16</inkml:trace>
  <inkml:trace contextRef="#ctx0" brushRef="#br0" timeOffset="74634.13">15499 12598 2869 0,'0'0'308'16,"0"0"-211"-16,0 0-33 15,0 0 0-15,0 0 0 0,19 0-32 16,-1 0-6-16,15 0-6 16,9 0 16-16,3 0-15 15,7 0-9-15,5 0 2 16,9 0-5-16,4 0-2 16,11 0-7-16,4 0 1 15,-1-2 0-15,1-10-1 16,5 3 0-16,1-2 0 15,-10-8-6-15,-5 2-13 16,-19 2-12-16,-11-5-24 16,-25 8-26-16,-15-3-101 0</inkml:trace>
  <inkml:trace contextRef="#ctx0" brushRef="#br0" timeOffset="79810.05">7100 6783 3156 0,'0'4'213'0,"0"-4"-140"0,0 0-40 16,0 0-16-16,6 0-3 15,21 0-3-15,6 0 0 16,13 0-1-16,-1-13-4 16,18-1 0-16,-8 2-4 15,2-5-2-15,-6 1-15 16,-5 0-29-16,-1 4-22 16,-6-6-28-16,0 10-58 15,-18-2-307-15</inkml:trace>
  <inkml:trace contextRef="#ctx0" brushRef="#br0" timeOffset="80153.2">7426 6543 2906 0,'0'0'303'15,"0"0"-251"-15,0 0-34 16,12 0-18-16,15 0 38 16,-3 6-11-16,3 3-13 15,7 6-6-15,-1-4 5 16,-3 3 4-16,3 2-11 16,-6 1-1-16,-2-6-4 15,-7 4-1-15,-3-3 0 0,-9 0 0 16,-6-4-4-1,0 2 4-15,0 5 6 0,0 2-1 16,0 4-5-16,-6 8 0 16,-9 0-8-16,-22 23-48 15,10-11-50-15,0-9-259 0</inkml:trace>
  <inkml:trace contextRef="#ctx0" brushRef="#br0" timeOffset="85633.54">10384 6960 1502 0,'-6'0'702'16,"-6"0"-565"-16,6 0-79 16,-13 0-32-16,1 0 17 0,3 0 13 15,-3 1 32 1,9 5 37-16,-3 3-26 0,3 3-30 15,-3 2-11-15,12 4-11 16,-6 8 25-16,6 7-6 16,0 14-14-16,0 6-18 15,0 8 2-15,0 0-9 16,18 3-10-16,9-3-10 16,-6-2 2-16,-9 0-2 15,0-6 4-15,-3-4-4 16,-3-11-1-16,-6-5-5 15,0-7-1-15,0-6-6 16,-15-7-42-16,-9-5-130 16,3-8-410-16</inkml:trace>
  <inkml:trace contextRef="#ctx0" brushRef="#br0" timeOffset="85847.65">10142 7489 3082 0,'0'0'231'16,"0"0"-151"-16,0 0-45 16,0 0 10-16,0 0-20 15,21 0-21-15,0 0 2 16,13 0 0-16,23-12-6 0,-12-6-16 15,1-4-127-15</inkml:trace>
  <inkml:trace contextRef="#ctx0" brushRef="#br0" timeOffset="88377.73">12810 7097 2737 0,'0'0'362'0,"0"0"-208"0,0 0-61 16,0-4-30-16,0 2-12 16,21-4-29-16,-12 0-12 15,10 4-7-15,5 2-3 16,-6 0 1-16,9 0-1 15,3 0 0-15,3 22-3 16,-5 5-6-16,-1 5-8 16,-12-3 6-16,-9 3-8 15,-6-5 11-15,0-1 3 16,-21-2 5-16,-25-4 0 16,-11-3 0-16,-3-8 0 15,2-9 6-15,7 0 2 16,12-9 2-16,6-26-1 15,15-9-9-15,8-2 0 16,10-7-23-16,19-5-22 0,17 14-61 16,3 11-228-16</inkml:trace>
  <inkml:trace contextRef="#ctx0" brushRef="#br0" timeOffset="89263.8">15324 6986 3098 0,'0'0'231'0,"0"0"-141"16,0 0-30-16,0 0-13 16,12 0-9-16,10-4-23 15,-4-2-11-15,9 3-4 16,12 3 0-16,-9 0 3 0,7 0-3 15,5 9-2 1,-3 15-1-16,-6 4-2 16,0 9-3-16,-14-6-5 0,-7 5 6 15,-3-4 0-15,-9-6 6 16,0 1-3-16,-37-7 3 16,1-5 1-16,-21-1 0 15,-4-11 1-15,-2-3 1 16,9 0-1-16,2-27 10 15,16-8-3-15,15-8-4 16,6-3-4-16,15-5-22 16,21-10-9-16,21 10-78 15,1 13-514-15</inkml:trace>
  <inkml:trace contextRef="#ctx0" brushRef="#br0" timeOffset="98595.81">14654 13678 2327 0,'0'0'876'16,"0"3"-785"-16,0-3-32 15,0 0 16-15,0 0-6 16,12 0-36-16,10 0-14 15,8 0 1-15,9 0 1 16,15 0-5-16,10 0-4 16,-1 0-3-16,16 0 1 15,-10-3-6-15,12 0-2 16,-14 3-2-16,-4-5-15 16,-11 5-6-16,-4 0-13 15,-12 0-22-15,-3 0-27 0,-21 0-32 16,-12 5-130-16,0 7-177 15,-6 0-551-15</inkml:trace>
  <inkml:trace contextRef="#ctx0" brushRef="#br0" timeOffset="99101.99">14869 13875 1487 0,'0'0'697'16,"-6"0"-421"-16,0 0-16 16,-3 0 50-16,3 0-139 15,6 5-80-15,0-5-33 0,0 0-8 16,0 0-8 0,0 3-5-16,0-3-5 0,0 0 2 15,0 0 4-15,0 0-2 16,0 0-10-16,0 0-13 15,0 0-4-15,0 0-3 16,0 0-1-16,0 0-5 16,0 0 0-16,0 0-2 15,-7 0-4-15,-8 0 5 16,6 0-7-16,-6 0 4 16,3 0 4-16,-12 0-2 15,15 0 2-15,-3 0 0 0,3 3 0 16,3-3 0-16,0 0 3 15,6 3 2-15,0-3 5 16,0 0-8-16,6 0 0 16,15 0 0-16,12 0 10 15,6 0 1-15,19 0-4 16,14-14-5-16,7 2 1 16,5 0-5-16,7-2 0 15,-7 1 0-15,-11 1-14 16,-16 5-20-16,-21-2-59 15,-21-3-464-15</inkml:trace>
  <inkml:trace contextRef="#ctx0" brushRef="#br0" timeOffset="123368.99">8023 6224 2382 0,'0'0'814'16,"0"0"-715"-16,0 0-25 0,0 0-15 16,0 0 9-16,0 0-11 15,0 0-21-15,0 0-16 16,0 0-7-16,0 0 5 16,0 0-2-16,0 0-2 15,0 0-7-15,-9 0-6 16,0 0 2-16,-15 0-3 15,9 0-1-15,0 0 1 16,-3 0 0-16,6 3-2 16,-3 7-1-16,0 3 3 15,6 0 0-15,3 1-3 16,-6-2 3-16,2 5 0 16,10-6 0-16,-6 4 0 15,6-3-1-15,0 2 1 16,0 2-3-16,0 5 0 0,0 1 3 15,0-1 3-15,6 9 2 16,4 7-3-16,2 1 1 16,0 7 1-16,-9 3 1 15,3 11-2-15,-6 6 3 16,0 8-3-16,0 3 0 16,0 3-2-16,0-2 3 15,0-10-4-15,0-12 1 16,0-14 0-16,15-15-1 15,18-11 0-15,18-15-6 0,55-26-2 16,-12-26-45 0,-7-10-365-16</inkml:trace>
  <inkml:trace contextRef="#ctx0" brushRef="#br0" timeOffset="124668.54">16852 6166 3057 0,'0'0'237'16,"0"0"-130"-16,0 0-28 15,0 0 1-15,0 0-36 16,0 0-24-16,0 0-14 0,6 0-1 15,3 0-3-15,12 0-2 16,6 0 0-16,6 0 1 16,15 0-1-16,-8 0 0 15,-1 0 0-15,0 0 0 16,-9 0 3-16,-9 0-3 16,-8 0 0-16,-7 0 0 15,-6 0 2-15,0 0 8 16,0 0 10-16,0 0-5 15,0 0-8-15,0 3-5 16,0 14-2-16,0 9 0 16,0 6 0-16,0 9 1 15,0 12 0-15,0 5 1 0,6 4 0 16,3 9 1 0,-3-2-3-16,3 2 4 0,-9 0-1 15,15-7-1 1,-6-8-2-16,-9-7 3 0,0-4-2 15,0-11 1-15,0 1 2 16,-24-5 1-16,9-4 1 16,-12 1-1-16,-16-1-2 15,7-6-3-15,-36-11-17 16,8-6-55-16,7-3-458 0</inkml:trace>
  <inkml:trace contextRef="#ctx0" brushRef="#br0" timeOffset="135589.81">17362 5288 3131 0,'3'-3'220'16,"-3"-2"-121"-16,0-5-57 15,9 8 14-15,-9-2-5 16,0 2-14-16,0 2-15 16,0 0-4-16,0 0-3 15,0 0-5-15,0 0-4 16,0 8-6-16,0 31 3 15,-27 7-3-15,2 21 5 16,-8 10-1-16,0 4-2 16,-9 5 0-16,12-5-2 0,2-10 0 15,-2-3 0-15,0-10 0 16,15-11 0-16,-6-13-10 16,0-8-23-16,21-7-32 15,-3-19-59-15,3 0-301 16,0-21-2200-16</inkml:trace>
  <inkml:trace contextRef="#ctx0" brushRef="#br0" timeOffset="135923">16915 5753 3048 0,'0'0'266'0,"0"3"-196"16,0 0-50-16,0 6-11 15,0 8 12-15,0 6 5 16,0 8-5-16,0 3 4 16,0 7 3-16,0 4-6 15,0-6-3-15,0 6-3 16,0-10-5-16,0-6 3 15,0-9-1-15,0-8-4 16,0-6-2-16,0-6 3 0,0 0 8 16,21 0-2-1,6 0-1-15,13-26-6 0,11-9-9 16,33-36-33-16,-8 2-84 16,-16 4-894-16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9T05:24:31.05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7242 3248 611 0,'0'0'782'0,"0"0"-413"16,0 0-86-16,0 0-65 15,0-2 3-15,0-2-64 16,0 1-31-16,0-3-21 16,0 4 12-16,0-2-4 15,0-2-27-15,0 5-32 16,0 1-17-16,0-5-14 15,0 5-4-15,0 0-9 16,0 0 0-16,0 0-2 16,0 0-4-16,0 0-3 15,0 0 5-15,0 0-6 16,0 0 9-16,0 0-2 0,15 0 4 16,3 0-5-1,0-2-1-15,9 2-1 0,0-3-3 16,1 0-1-16,-4 0 1 15,9 0 3-15,0 0-4 16,-9-3 0 0,9 6 0-16,-5-3 0 0,-4 3 0 15,3 0 0-15,-9 0 0 16,9 0 0-16,-6 0 1 16,3 0-1-16,1 0 1 15,11 0 3-15,-6 0 0 16,3 0-3-16,-6 0-1 0,7-3 1 15,-13 3 0 1,6 0-1-16,-6 0 0 0,6 0 0 16,-9 0 0-16,6 0 0 15,-2 0 0-15,5 0 0 16,0 0 0-16,-3 6 1 16,-6 0-1-16,9-3 0 15,0 0 0-15,-8 0 1 16,8-3 0-16,-6 3-1 15,-3-3 0-15,9 0 0 16,-3 0 1-16,0 0 0 16,4 0-1-16,2 0 1 15,-3 0-1-15,6 0 0 16,-6 0 0-16,0 0 1 16,1 0-1-16,2 0 0 15,-3 0 0-15,6 0 0 16,0 0 1-16,-2 0-1 0,2 0 0 15,-3 0 0-15,3 0 0 16,9 0 0-16,-11 3 0 16,8-1 0-16,-6 4 0 15,-3 4 0-15,3-8 0 16,-2 4-1-16,-4-3 1 16,3 1 0-16,-6-2 0 15,9 1-1-15,-12-3 1 16,4 0 0-16,2 6 0 15,-6-6 0-15,3 2 0 16,0 1 1-16,-3-3-1 16,6 4 0-16,-5-2 0 0,8 4-1 15,0-2 1-15,-3-2 0 16,6 4 0-16,6-4 0 16,-5 3 0-16,-4 0 0 15,3-3 0-15,0 4 0 16,7 3 0-16,-13-5 0 15,3-2 0-15,6 2 1 16,0-3-1-16,-3 4 0 16,7-4 0-16,-1 2 0 15,-9 0 0-15,9 4 0 16,1-5 0-16,-7 4 0 16,9-2 0-16,6-2 0 15,-11 2 0-15,11-4 0 16,-9 0 0-16,6 0 0 0,-5 0 1 15,2 0-1-15,6 0 0 16,-9 0 0 0,10 0 0-16,-13-4 1 0,12 2-1 15,-3-4 1-15,-14 2-1 16,14 2 1-16,-6 2 3 16,-6-7-4-1,4 7 1-15,5 0 0 0,-9 0 4 16,6 0 2-16,-9 0 1 15,13 0-1-15,-13 0-1 16,9 0 0-16,-6 0 2 16,1 0 0-16,-10 0-5 0,3 0 2 15,-15 0 0-15,3 0 3 16,-3 0 4-16,-9 0 4 16,-3 0-3-16,9 0 2 15,-9 0-2-15,0 0-4 16,0 0-6-16,0 0 1 15,0 0-4-15,0 0 0 16,0 0-9-16,-18 0-38 16,-15 0-119-16,0 0-603 0</inkml:trace>
  <inkml:trace contextRef="#ctx0" brushRef="#br0" timeOffset="5582.91">5102 7763 2414 0,'-6'0'523'16,"0"0"-391"-16,0 0-69 16,6 0-14-16,0 0 35 15,0 0-23-15,0 0-35 16,0 0-26-16,0 0 0 16,0 0-6-16,12 0-2 15,-3 0 8-15,9 0 5 16,-3 5 6-16,12-1-10 0,7 2 3 15,14 0-3-15,3 4 5 16,22-6 0 0,-7 2-5-16,15 0 0 0,-2 0 3 15,-4 2-4-15,-11-2 1 16,5 0-1-16,-24 0-5 16,-8-2-6-16,-1-4-8 15,-3 0-35-15,-15 0-105 16,-15 0-325-16</inkml:trace>
  <inkml:trace contextRef="#ctx0" brushRef="#br0" timeOffset="6033.74">5636 7709 979 0,'0'0'1931'16,"0"0"-1759"-16,0 0-138 0,0 0-33 15,0 0-1 1,6 0 41-16,15 0-17 0,-6 5-8 15,22 0-2-15,-4 5 5 16,-3 1 8 0,-3-2-12-16,12-1-9 0,-11 7-5 15,2-5 6-15,-9 6-7 16,0-4 1-16,3 2 5 16,-15 2-6-16,9-4 1 15,-9-1 5-15,-9-6-6 16,0 8 0-16,0-7 0 15,0 0-5-15,0 3 5 16,-9 4 15-16,-12 2 12 16,-9 6-13-16,-12 3-14 15,-10 2-9-15,-5 0-14 0,-30 9-23 16,23-5-105-16,7-13-267 16</inkml:trace>
  <inkml:trace contextRef="#ctx0" brushRef="#br0" timeOffset="10116.94">7731 8182 2321 0,'0'0'388'0,"0"0"-223"15,0 0-61-15,0 0 2 16,0 0 28-16,0 0-76 16,0 0-33-16,0 0-10 0,0 0 12 15,0 0 11-15,0 0-7 16,0 0-5-16,0 0-11 15,0 0-8-15,0 0-6 16,0 0-1-16,0 0-10 16,-15 0 9-16,12 0 1 15,-12 0 0-15,-4 0 1 16,-5 4-1-16,9 2 4 16,-12 4-3-16,-3 2-1 15,3 1 0-15,-7 7 0 16,1-2 1-16,9-4-1 15,-3 0 4-15,15-2-4 16,-3-6 3-16,9 3 0 16,6-7-2-16,0-2 3 15,0 0-1-15,0 0 10 0,0 0 0 16,0 0-6-16,0 0-7 16,0 6 0-16,0 0 0 15,0 9 0-15,0 3 0 16,0 8 0-16,-6 9 4 15,6 5-4-15,0 7 0 16,-6 12 3-16,6-1 1 16,0 10 0-16,0-1 3 15,0 1-3-15,0-4-3 16,0 0 3-16,0-17-4 0,0 0 3 16,0-12-3-1,12-5 0-15,9-3 0 0,0-8 0 16,6-1-4-16,15-1 1 15,4-7-5-15,32-5-37 16,-5-1-113-16,-13-4-2114 0</inkml:trace>
  <inkml:trace contextRef="#ctx0" brushRef="#br0" timeOffset="11401.59">12059 8143 1604 0,'0'-4'639'0,"0"0"-304"16,-9 4-55-16,9-2-42 16,0 2-97-16,0 0-60 15,0 0-17-15,0 0-6 0,0 0-18 16,0 0 3 0,0 0-23-16,0 0-9 0,0 0-11 15,0 0-1-15,0 0 1 16,12 0 3-16,15 0 2 15,0 0-4-15,-6 0 2 16,9 0-3-16,-2 0 1 16,5 2 0-16,-9 2 1 15,-6-4-2-15,-3 4 0 16,-3-4 0-16,-12 0 1 16,0 0 3-16,0 0 8 15,0 4 0-15,0-4 0 16,0 7-7-16,0-1-4 15,6 10-1-15,3 6 0 16,3 12 3-16,-3 7-3 0,16 8 1 16,-7 7 0-16,0 3 1 15,-3-1-1-15,-6 0 2 16,9-5-2-16,-6 0-1 16,-9-3 0-16,-3-6 1 15,9-4-1-15,-9-9 1 16,0-5-1-16,0-6 0 15,0 0 4-15,-12-1-3 16,-6-5-1-16,-9 4 9 16,0-4-4-16,-7 1-5 15,-5-3-9-15,-12-6-27 16,9 2-54-16,11-8-284 0</inkml:trace>
  <inkml:trace contextRef="#ctx0" brushRef="#br0" timeOffset="19127.02">24035 5106 2926 0,'0'0'295'0,"0"0"-222"15,0 0-50-15,0 0-11 16,6 0 22-16,3 0 1 16,-9 0-31-16,3 0 1 15,-3 0-5-15,0 0 10 16,0 0 2-16,0 0 1 15,0 0 21-15,0 0-3 16,0 0-1-16,0 0-11 16,0 0-5-16,0 0-3 15,0 0-4-15,9 0-3 16,-3 0-1-16,6 0-3 16,3 0 3-16,18 0-2 0,4 0 4 15,17 0 3-15,9 0 0 16,16 0-1-16,17-5-6 15,16-6 5-15,3-2-1 16,18-5 0-16,-1 4 0 16,10-7-4-16,-9 4 2 15,-6 2 1-15,-10 0-4 16,-14 4 0-16,-12 2 0 16,-25 1 1-16,-15 2 1 15,-18 0 3-15,-14-1 0 16,-13 5 0-16,3 2 2 15,-9 0-3-15,0 0-3 0,0 0-1 16,0 0-19-16,0 0-33 16,0 0-100-16,-9-11-1418 0</inkml:trace>
  <inkml:trace contextRef="#ctx0" brushRef="#br0" timeOffset="24785.6">21171 6742 1431 0,'0'0'683'16,"0"0"-404"-16,0 0-120 16,0 0 22-16,0 0-4 15,0 0-60-15,0 0-39 16,0 0-22-16,0 0-22 15,0 0 7-15,0 0-14 16,0 0 4-16,0 0 38 0,0 0-30 16,0 0-14-16,0 0-4 15,0 0 5-15,0 0-1 16,0 0-6-16,0 0-6 16,0 0 1-16,0 0 1 15,0 0-2-15,0 0-2 16,0 0-5-16,0 0-5 15,15 0 1-15,12 0-2 16,6 0 14-16,12 0-8 16,13 0 0-16,5 0-6 15,9 0 0-15,-5 0-5 16,17 0-18-16,-11 0-75 16,-28 0-428-16</inkml:trace>
  <inkml:trace contextRef="#ctx0" brushRef="#br0" timeOffset="30966.1">12656 6740 3121 0,'-6'0'201'0,"0"0"-132"15,6 0-38-15,0 0-7 16,0 0 34-16,0-6-24 16,0 3-21-16,0-7-10 15,0 3 11-15,12-12-1 16,-9 5 2-16,12-4-6 16,-5-4 2-16,-1-3-4 15,12 2 1-15,0-6-3 16,12-10-5-16,-3 2 4 15,12-4-4-15,19-5 0 0,14-11 0 16,10-2 0 0,23-2 5-16,13-9 1 0,21-3-1 15,6 0-4-15,27-7-1 16,33-1 0-16,19 8 0 16,8 6 1-16,-48 26-1 15,-42 16 0-15,-45 15-3 16,-4-2 3-16,7 6-2 15,18 2 2-15,2 2-1 16,-8 2-1-16,-3 0-1 16,-16 6 2-16,-5 15 1 15,-1 1-1-15,1 8 1 0,-1 2-2 16,10 1 2-16,-3 1 0 16,2 1 0-16,1 0 0 15,2 1 0-15,-5-13 1 16,-6 3 2-16,-13-2-3 15,-3-3 0-15,-14-3 0 16,-16-4 0-16,-6 0 0 16,-5-2 0-16,-16-4-1 15,0-1 1-15,-9 1 0 16,-3-4-3-16,-6-3 3 16,0-1 0-16,0 0 0 15,0 5 0-15,0-5-6 16,0 0-13-16,0 0-28 15,-15 0-71-15,12 0-445 0</inkml:trace>
  <inkml:trace contextRef="#ctx0" brushRef="#br0" timeOffset="31334.33">16846 5599 3038 0,'0'1'213'0,"0"8"-157"15,6 9-56-15,15 2 15 16,6 11 2-16,9 6 19 16,3-1-10-16,1-2-12 15,-1 5-1-15,0-8-1 0,-12 5-3 16,6-8 1-16,-14 3 3 15,-7-9 2 1,3 4 0-16,-9-5-1 0,0 3-5 16,-6-7 7-16,0 4 0 15,0 0 0-15,-21-4 4 16,-25 7 5-16,-11-1-5 16,-24 3-10-16,-13 0-5 15,-12-1-1-15,16-9-4 16,-22 4-3-16,34-8-47 15,17-8-125-15</inkml:trace>
  <inkml:trace contextRef="#ctx0" brushRef="#br0" timeOffset="37334.54">9774 8059 1073 0,'0'0'584'0,"0"0"-311"16,0 0-49-16,0-3 59 16,0 3-53-1,0-6-10-15,6 4-65 0,-6 2-48 16,0-4-22-16,0 4-27 16,0 0-6-16,0 0-2 15,0 0-6-15,0 0 6 16,0 0-13-16,0 0-16 0,0 0-3 15,0 0-2-15,0 0-7 16,0 0-1-16,0 0-3 16,0 0 1-16,0 0-2 15,0 0 0-15,0 0-1 16,0 0-3-16,0 0 0 16,3 0-4-16,6 0 4 15,0 0-2-15,15 0 2 16,3 0 0-16,13 0 0 15,2 0 1-15,15 0 0 16,13 0 1-16,2 0-2 16,4 0 0-16,2 0 1 15,7 0-1-15,-1 0 1 16,-8 0 2-16,11 0-3 0,-2 0 0 16,-7-2 0-16,-5-4 0 15,-4 3 3-15,3 0-3 16,-11 0 0-16,2 3 0 15,-12 0 0-15,1 0 0 16,-4-6 3-16,-9 6-3 16,1-2 8-16,-19 2-8 15,9-4 4-15,-18 2 2 16,-6 2-6-16,3 0 7 16,-9 0-2-16,0 0-3 15,0 0-2-15,0 0-1 16,0-4-28-16,-15 2-61 0,-3-4-631 15</inkml:trace>
  <inkml:trace contextRef="#ctx0" brushRef="#br0" timeOffset="44937.63">16797 10383 1285 0,'-3'0'1799'16,"3"-2"-1626"-16,0-4-84 15,0 2-28-15,0 2 19 16,0-5-22-16,0 4-42 16,0 3-16-16,12 0 11 15,22 0-1-15,5 0-5 16,12 0 3-16,22 0-1 15,5 0-3-15,13 0 2 16,-1 0 4-16,10 0-7 0,-10-4-3 16,1-2 0-16,-13-5-6 15,-5 6 2-15,-16 2-7 16,-6 3-7-16,-17 0-20 16,-16 0-24-16,-18 0-30 15,0 0-106-15,0 0-304 0</inkml:trace>
  <inkml:trace contextRef="#ctx0" brushRef="#br0" timeOffset="45299.44">17654 10067 874 0,'0'0'2119'0,"0"0"-1938"16,0 0-112-16,0 0-46 16,0 0 10-16,6 0 11 15,19 3 9-15,8 11-16 16,0-1-9-16,12 0-7 16,-5 0-11-16,-1-1 0 15,0-1-5-15,0-2-4 16,-15 2-1-16,-6-5 1 15,4 3 3-15,-16 3-4 16,-6-3-2-16,0 11 2 16,-12 3 14-16,-34 21 8 0,-5 11-16 15,-18 8-1-15,-13 1-2 16,4-1-3-16,-19 11-32 16,25-19-78-16,11-22-622 0</inkml:trace>
  <inkml:trace contextRef="#ctx0" brushRef="#br0" timeOffset="49415.46">12451 9040 2709 0,'0'-9'283'0,"-3"3"-79"16,3-5-97-16,0 5-14 16,0 0-6-16,0 3-31 15,0 3-12-15,0 0-12 16,0 0-13-16,0 0-13 16,0 0-6-16,0 0 0 0,27 11 0 15,3 22 2-15,25 11 1 16,2 11 1-16,0 4 0 15,4 4-4-15,-4 0 0 16,-9-3 0-16,-5-6-11 16,-16-14-7-16,-9 0-11 15,-3-12-33-15,-15-11-23 16,0-4-45-16,0-11-317 0</inkml:trace>
  <inkml:trace contextRef="#ctx0" brushRef="#br0" timeOffset="49868.85">12478 9040 2989 0,'-3'-4'285'15,"3"2"-165"-15,-9-1-70 16,3 0 2-16,-3 3-10 16,9 0-23-16,0 0-13 0,-3 6-6 15,-3 21-1 1,0 1 1-16,0 7 4 0,-6-2-4 16,12-7 1-16,0-6 3 15,-3-8-4-15,3-5 1 16,0-7-1-16,0 0 5 15,0 0 1-15,-6 0 4 16,0-15 4-16,-9-24-14 16,3-11-9-16,-3-6-2 15,-4 2 11-15,4 3 3 16,15 17-3-16,-3 10 3 16,3 13-3-16,0 7 0 15,28 4 2-15,8 0 2 16,12 13-2-16,9 9-2 15,1 8 0-15,-7-3-9 16,6-1-40-16,-23-6-74 16,2-11-918-16</inkml:trace>
  <inkml:trace contextRef="#ctx0" brushRef="#br0" timeOffset="56669.24">20914 6842 2393 0,'0'-3'554'0,"0"-3"-379"15,0 3-54-15,0-6-54 16,0 7 14-16,0 2-31 15,0 0-18-15,0 0-4 16,0 0-4-16,-12 0-6 16,9 0-8-16,-9 0-1 15,-9 0-9-15,-3 0-1 16,-10 20 1-16,7 9 0 0,-3 3-1 16,-3 12 1-16,0-2-1 15,9 6 1-15,-10 9 0 16,10 4 4-16,9 6-4 15,0 10 1-15,3 5-4 16,12 3 2-16,0 2 1 16,0 1 0-16,12-7 0 15,18 2 5-15,3-12 4 16,10-3-1-16,-4-8 0 16,-6-13 0-16,3-7 0 15,-6-11-2-15,-2-11 1 16,-7-4 4-16,6-8-11 15,-18-6 15-15,15 0-9 16,-15 0 1-16,15 0-7 16,-12 0 0-16,0 0-3 0,1 0-11 15,8 0-17-15,-12 0-42 16,15 0-44-16,-21-1-195 16,12 1-803-16</inkml:trace>
  <inkml:trace contextRef="#ctx0" brushRef="#br0" timeOffset="57073.12">20932 7887 2769 0,'0'0'380'16,"0"0"-271"-16,0 2-67 16,0 4-18-16,0 3 4 15,12 11-5-15,3 7 1 16,-3 5-2-16,0 0-1 16,1 9-1-16,8-5-1 15,-12-5-9-15,9 0-1 16,-9-5 2-16,6-4-8 15,0-6 1-15,-12-2 0 16,-3-6 6-16,0-1 0 0,0-5 10 16,0 4-5-1,0 4 8-15,-12 1-1 0,-18 13-13 16,-18 4-3-16,5 5-6 16,-8 6-7-16,3-2-16 15,-10 16-47-15,7-10-62 16,18-11-652-16</inkml:trace>
  <inkml:trace contextRef="#ctx0" brushRef="#br0" timeOffset="84665.12">25550 8970 2970 0,'0'0'180'15,"0"0"-102"-15,0 0-31 16,9 0 36-16,-3 0 5 16,6 0-28-16,3 0-25 15,0 0-8-15,15 0-8 16,1-3-1-16,5-13 4 16,6 2-8-16,12-7-8 15,-5-2-1-15,11-6 3 16,3-3-3-16,4-2 0 0,-1-5-5 15,-8-5 3-15,2 0 2 16,-3-6 1-16,-11-2 3 16,-1-4-1-16,-6-3-4 15,-6-2 1-15,0-6-1 16,-2-6 0-16,-1 2-1 16,0-4-1-16,0-2-2 15,-3-5 0-15,-5 1 1 16,-7-2-1-16,9 8-1 15,-21-2 1-15,-3 4 4 16,0-1-3-16,0 7-1 16,0 2 0-16,-18-2 1 15,-6 9 2-15,-4 2-3 16,-5 3 0-16,9 1 2 0,-9-1 1 16,0 4 1-16,-1 2-4 15,-8 1 0-15,9 4 0 16,-6 0 0-16,-10 8-3 15,4 1 3-15,-6 1 1 16,3 6-1-16,5-1 0 16,-5 5 2-16,6 1 1 15,-7-3-3-15,7 2 0 16,9 0 4-16,-6 8-4 16,12-1 2-16,2 7 1 15,4-1-3-15,3 0 1 16,3 7 0-16,3-2-1 15,12 2 1-15,-9-2 0 0,6 2-1 16,-9 2 0 0,0-4 0-16,6 4 1 0,3-3-1 15,-3 3 0-15,6-2 0 16,-6 2 0-16,6 0 1 16,0 0 1-16,0 0-2 15,0 0 0-15,0 0 1 16,0 0-1-16,0 0 2 15,0 0-2-15,-9 0 2 16,3 0 1-16,6-6 0 16,-6 6 0-16,0 0-3 15,6 0 5-15,0 0-4 16,0 0-1-16,0 0 1 0,0 0-1 16,0 0 0-16,0 0-1 15,0 0-2-15,0 0 1 16,0 0 2-16,0 6-5 15,0 5 4-15,12 1-1 16,3 9 2-16,-3-1 0 16,-9-6 0-16,15 4 0 15,-6-5 1-15,-9-2-1 16,-3-5 2-16,0-4-2 16,0 1 0-16,0 1 0 15,0-4 0-15,0 2 0 16,0-2 4-16,0 0-3 0,0 0 1 15,0 0 0 1,0 0-2-16,0 0 0 0,0 0 0 16,0 0 4-16,0-9-1 15,0-10-3-15,-3-2 0 16,-9-3 0-16,-6-2 0 16,9 5 0-16,3 6-2 15,-3 1 2-15,9 6 0 16,0 2-2-16,0 2 0 15,0 4-2-15,0 0 0 16,0 0 1-16,0 0-2 16,0-5 0-16,15 5-2 15,12 0-3-15,30-3-10 16,1 0-36-16,-7-8-172 0</inkml:trace>
  <inkml:trace contextRef="#ctx0" brushRef="#br0" timeOffset="91381.58">15741 15894 1125 0,'0'-6'1962'15,"0"3"-1795"-15,0 0-69 16,0 3-14-16,0 0-6 0,0 0-27 15,0 0-27 1,0 0-14-16,0 0 0 0,0 0-3 16,0 18-7-16,0 16 3 15,0 23 2-15,0 12 4 16,0 19 3-16,9 5-1 16,0 4-4-16,9-3-3 15,-9-9-3-15,9-5 3 16,-3-11-4-16,-9-11 0 15,0-10 0-15,-6-11-5 16,0-6-12-16,0-11-30 16,0-12-39-16,0-8-121 15,-24 0-847-15</inkml:trace>
  <inkml:trace contextRef="#ctx0" brushRef="#br0" timeOffset="91682.14">15460 16593 2786 0,'0'0'431'0,"0"0"-345"15,0 0-66-15,6 10 16 16,21 12 36-16,-2 16-33 16,2 3-14-16,6 10 7 15,0-8-5-15,-3 4-9 16,4-6 2-16,-7-3-3 15,6-12-9-15,-18-7 6 0,12-6 2 16,-12-9 3-16,-3-4 0 16,3 0 2-16,3 0 1 15,4-27-5-15,-4-8-10 16,6-9-7-16,24-6-6 16,10-29-26-16,2 10-52 15,-18 3-231-15</inkml:trace>
  <inkml:trace contextRef="#ctx0" brushRef="#br0" timeOffset="92688.3">22260 15848 3285 0,'-9'0'215'15,"9"0"-161"-15,-3 0-32 16,3 0 11-16,0 0 1 16,0 0-19-16,0 11-12 15,0 20-1-15,12 19 2 16,-6 16 5-16,6 14-2 0,3 12-1 15,-3-2 0-15,-6-1 1 16,-3-9 0-16,7-2-5 16,-10-15 0-16,9-4-2 15,-9-14 0-15,0-9-13 16,0-11-19-16,0-6-46 16,0-19-67-16,0 0-153 15,-19-1-2595-15</inkml:trace>
  <inkml:trace contextRef="#ctx0" brushRef="#br0" timeOffset="92987.66">22064 16515 3073 0,'0'0'290'16,"0"0"-204"-16,0 0-47 15,0 0-6-15,0 0 4 16,9 20-9-16,15 9-5 15,-6 12-7-15,0-1 0 16,10 4 0-16,-1-3-7 16,-6-2 0-16,3-7-1 15,-9-5 1-15,3-7-3 16,-12-8-6-16,3-4 7 16,3-5 0-16,-6-3 0 15,6 0 3-15,10-14 10 16,8-21-12-16,3-6-8 0,12-12-1 15,0 1-21-15,16-34-37 16,-10 19-151-16,-9 6-1625 16</inkml:trace>
  <inkml:trace contextRef="#ctx0" brushRef="#br0" timeOffset="94983.75">14887 17577 2709 0,'0'-14'301'15,"0"2"-179"-15,-9-7-8 16,9 5-9-16,0-4-27 16,0 10-9-16,0 1-13 15,0 1-11-15,0 0-8 16,0 6-10-16,0 0-11 16,0 0-10-16,0 0-6 0,9 31-3 15,12 16 0-15,-3 16 3 16,9 22 4-16,0 3 1 15,4 7-5-15,-4-5 1 16,-3-6 3-16,-3-11-2 16,-9-26-1-1,3-6-1-15,-9-23 0 0,-3-6 1 16,-3-10 1-16,0-2 1 16,9 0 3-16,-9-6 3 15,6-20-6-15,6-15-3 16,9 0 0-16,1 3 0 15,-1-9 0-15,15 13-8 16,-3 4-6-16,0 10-2 0,-2 9-6 16,2 11-5-1,-6 0-21-15,-15 11-10 0,-9 21 12 16,-3 15 28-16,0-3 18 16,-9 11 3-16,-30-3 10 15,-4 1-4-15,1-11 1 16,-6-7-6-16,18-18-4 15,0-13-7-15,20-19-21 16,10-36-140-16,0-3-1573 0</inkml:trace>
  <inkml:trace contextRef="#ctx0" brushRef="#br0" timeOffset="96000.05">15605 18112 1878 0,'-9'11'251'0,"9"-2"412"15,0-3-279-15,0-6-228 16,9 0-72-16,3 0-39 16,12-9-20-16,3-14-9 15,7-3-8-15,-10 0-1 16,-3-4 0-16,-3 7-7 0,-9 3 0 15,-6-5 3-15,-3 6-3 16,0 4-3 0,0 3-25-16,-18 10 28 0,0 2 3 15,-9 0-3-15,0 5 0 16,-1 31-1-16,4 1 1 16,12 7 0-16,0 3 2 15,6-1 4-15,6-5-3 16,0-10-3-16,6-9 0 15,18-6 4-15,16-8 4 16,-1-8-8-16,39-18-12 16,-5-16-43-16,-16-11-144 0</inkml:trace>
  <inkml:trace contextRef="#ctx0" brushRef="#br0" timeOffset="96766.19">16200 17882 1502 0,'0'0'372'0,"0"0"634"16,0 0-721-16,0 0-185 15,0-5-28-15,-3-2-3 0,-3 1-25 16,-9-3-24-16,-4 5-6 15,-2 4 4-15,3 0-11 16,-9 10-7-16,3 12 0 16,-3 17 0-16,0 2 0 15,8 8-1-15,7-7-2 16,-3-7-4-16,15-7 0 16,0-7-2-16,0-15-3 15,6-6 6-15,15 0 6 16,-2-9 11-16,8-20 2 15,0-3-7-15,-3 3-6 16,-6 2 1-16,-9 16 6 0,3 2 0 16,-6 9 6-16,-3 0-13 15,9 30 0-15,0 19 3 16,1 12 0-16,2 16 4 16,-9-7-1-16,6 6-3 15,-12-6-2-15,6-12 3 16,0-14-4-16,0-15 1 15,-6-17 2-15,9-12-3 16,3 0 0-16,-3 0 0 16,18-26 0-16,34-39-20 15,-7 7-53-15,-9-3-170 0</inkml:trace>
  <inkml:trace contextRef="#ctx0" brushRef="#br0" timeOffset="97476.57">16707 16868 1464 0,'-3'0'1664'15,"-3"0"-1449"-15,6 0-128 16,0 0-41-16,0 12-28 16,0 17-10-16,0 18 12 0,9 14-3 15,6 16 5-15,3 8 0 16,3 2-3-16,6 4-5 15,-9-7 0-15,0-7-4 16,4-12-2-16,-1-16-4 16,-9-14 1-16,-6-9-4 15,-3-14-1-15,-3-3 4 16,0-9-4-16,12 0 6 16,-12 0 12-16,6-9 6 15,3-17-15-15,0-6-9 16,12-1 0-16,3 2-6 15,3 5 6-15,7 1 0 16,-4 17-5-16,3 8-4 0,0 0-7 16,-3 0-7-16,-8 17-3 15,-1 10 9-15,-15-4-2 16,-6 4 0-16,0 2 7 16,-15-6 9-16,-19 0 3 15,-8-7-8-15,-6-5-4 16,3-11 5-16,8 0-14 15,10-11-62-15,15-19-151 16,3-2-2628-16</inkml:trace>
  <inkml:trace contextRef="#ctx0" brushRef="#br0" timeOffset="99277.9">17280 17336 1990 0,'-6'0'36'0,"6"0"475"16,0 3 8-16,0 12-360 16,0-3-83-16,0 8-21 15,15 6-1-15,-3 7-12 16,0 6-12-16,3-8-8 16,-5 5-5-16,-1-10-7 15,-3-6-4-15,-6-5-2 16,0-7 2-16,9-2-3 15,-9-6 2-15,0 0 3 0,0 0 6 16,0-12 12-16,0-11-10 16,0-10-12-16,0-1-4 15,3 0 0-15,6 1-4 16,-3 7 4-16,6 1 0 16,-9 14-1-16,15 9-2 15,-6 2-1-15,9 0-12 16,-3 19-3-16,3 22 3 15,4 4 13-15,2 8 3 16,-9-7 1-16,3-2 3 16,-3-15-3-16,-12 0-1 15,9-19-3-15,3-10-34 16,-6-4-87-16,-3-22-511 0</inkml:trace>
  <inkml:trace contextRef="#ctx0" brushRef="#br0" timeOffset="99648.99">17754 17498 1260 0,'0'2'744'15,"0"2"313"-15,0 2-901 16,24-6-39-16,-6 0-37 15,9 0-33-15,-5 0-28 16,8-12-14-16,-12-14-5 16,-6-1-4-16,3 3 3 0,-15 2-4 15,0-3-3-15,0 13 8 16,-15 4 6-16,3 2 15 16,-6 6-7-16,-3 0-11 15,-4 6-2-15,4 26-1 16,0 9 9-16,18 0 5 15,3 6-7-15,0-10 4 16,3-1-1-16,24-10-3 16,22-8-7-16,8-14-8 15,46-26-12-15,-7-21-27 16,-14-16-195-16</inkml:trace>
  <inkml:trace contextRef="#ctx0" brushRef="#br0" timeOffset="100750.06">22097 17431 2783 0,'0'-6'407'16,"0"2"-256"-16,0-2-45 15,0 6-27-15,0 0-26 16,0 0-33-16,0 12-15 15,3 27 0-15,12 21 8 16,3 23 8-16,-3 11-1 16,4 16-2-16,-4 5-8 15,-9 2-8-15,-3-14 3 16,-3-8-3-16,0-21-2 0,0-16 1 16,0-17-1-16,-9-15-1 15,-12-14 1-15,-16-12 1 16,-2 0-1-16,-6-23-7 15,-13-24-10-15,10-20-12 16,-3-7-27-16,0-46-59 16,11 19-100-16,7 7-1161 0</inkml:trace>
  <inkml:trace contextRef="#ctx0" brushRef="#br0" timeOffset="100951.87">22007 17094 2167 0,'0'0'1062'0,"0"0"-879"15,6 0-183-15,24 0-39 16,0 8-108-16,-3-8-674 0</inkml:trace>
  <inkml:trace contextRef="#ctx0" brushRef="#br0" timeOffset="109454.74">27798 8326 2593 0,'0'8'814'0,"-3"-2"-714"16,3-6-65-16,0 0-5 15,0 0-14-15,16 0 7 16,29 0-14-16,6-2 0 0,19-10-2 16,11-3 4-1,4 0-5-15,5-2 0 0,1-2-6 16,5-1 1-16,-5 0-1 16,-7 6-4-16,-11 0-20 15,-10 8-43-15,-9 2-33 16,-23 2-118-16,-16 2-1028 0</inkml:trace>
  <inkml:trace contextRef="#ctx0" brushRef="#br0" timeOffset="110049.4">28097 7992 1402 0,'-9'0'591'0,"9"0"-410"16,-6 0 475-16,6 0-333 16,-6 5-203-16,6 1-73 0,0 4-18 15,-12 4-5-15,6 7 3 16,-12 12-2-16,3 9 3 15,-12 9-7-15,2 7-3 16,-8 1-3-16,0-6 2 16,0-4-6-16,15-5-1 15,-6-15 6-15,15-10-1 16,3-5-4-16,6-12-1 16,0 2-1-16,0-4 6 15,0 0 2-15,0 0 0 0,0 0-6 16,0 0-2-1,0 0-4-15,0 0 2 0,0 0-7 16,0 2 0-16,6 9-1 16,21 8 1-16,3 3 1 15,24 4-1-15,4 5 0 16,14-2-5-16,52-3-30 16,-22-8-84-16,-26-13-530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9T05:26:34.088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20395 5426 2213 0,'0'0'278'15,"0"0"-148"-15,0 0 329 16,0 0-300-16,0 0-80 15,0 0-51-15,0 0-10 16,0 0 0-16,0 0 3 16,0 0 3-16,0 0 3 15,0 0-2-15,0 0-2 0,0 0-3 16,0 0-4-16,18-10 1 16,-9 4-3-16,21-2-3 15,-6-7-7-15,4 7-2 16,-4-1-2-16,9 3 1 15,0 0-1-15,0 6 0 16,-9 0-1-16,4 0 1 16,-1 15-6-16,-12 5 1 15,9 1 1-15,-18 8-6 16,6 9 2-16,-6 1 8 16,-6 3 2-16,0 11 5 15,0-1-1-15,0 7-2 16,-18 3 1-16,3 0-1 15,-3 0 0-15,-6-2 0 0,15-1 1 16,-3-6-1-16,0-4 0 16,2-5-1-16,10-3 2 15,0-2-1-15,0-5-4 16,0-2 0-16,0 3 0 16,0-10 1-16,22-2 6 15,-4 0-3-15,3-5 1 16,3-3-5-16,3 2 3 15,6-5-3-15,1-3 0 16,-4 2 0-16,3-5-3 16,-6-3 0-16,6 0 0 15,-15-3-1-15,-6 2 4 16,1-2 0-16,-13 0 0 0,0 0 4 16,0 4 3-16,0 2 5 15,0-4 0-15,0 4-3 16,0 0 2-16,0 3-4 15,-13 6-7-15,13 5 1 16,-6 3 2-16,-9 16-1 16,12 1 0-16,-12 11-2 15,3 4 1-15,6 6 2 16,-6 6-3-16,0 10 0 16,9-2 1-16,-3 8 1 15,6-1-1-15,0 3-1 16,0 2 0-16,0 1 1 15,0 3 1-15,0 2-2 0,0 5 1 16,0 1-1 0,0 0 3-16,6 3-3 0,-3 2 2 15,-3-3-1-15,0 1-1 16,0-2 2-16,0-5 2 16,0-14-2-16,0-8 2 15,-15-12 2-15,-6-10-2 16,0-14 7-16,-16-7-2 15,-8-12 0-15,-6-13 0 16,-28-5-1-16,7 0-8 16,-13-5 0-16,-5-20-9 15,-25-3-14-15,28 1-34 16,14 3-218-16</inkml:trace>
  <inkml:trace contextRef="#ctx0" brushRef="#br0" timeOffset="8884">10426 6200 1285 0,'0'0'381'16,"0"0"-271"-16,0 6-12 15,0 6 195-15,0-6 334 0,0 1-425 16,0-7-82-16,0 0-54 16,0 0-20-16,0 0-11 15,6 0-11-15,-6 0-10 16,6 0-5-16,-6 0 2 15,3 2 1-15,6-2 7 16,3 4-2-16,0 2 3 16,9-5 2-16,7-1-7 15,5 4 1-15,-3-4-6 16,3 2-3-16,-3 1-4 16,13 1 4-16,-4-2-7 15,-6 4 0-15,-3 0 6 16,3-4-6-16,4 2 4 0,5-4 2 15,-9 0 2-15,6 2-3 16,7-2-1-16,-7 5-4 16,-3-4 0-16,-3 3 0 15,6 2 1-15,1-1 0 16,-7 1 0-16,3-2-1 16,-3-2 1-16,4 2 0 15,-16-3-1-15,21-1 0 16,-15 5 1-16,6-5 0 15,-12 0 2-15,22 1-3 16,-10-1 0-16,6 0 0 16,0 0 0-16,-6 7 0 0,7-7 0 15,-10 2 0 1,3-2 0-16,0 0 0 0,-6 4 0 16,7-4 1-16,-4 0-1 15,6 0 1-15,6 0-1 16,-2 0 0-16,5 0 1 15,0 0 0-15,-9 0 0 16,7-6-1-16,2-2 0 16,-15 2 1-16,12 0-1 15,-2-1 0-15,-4-1 0 16,6-2 0-16,-6 4 0 16,3 0 1-16,-2-2-1 15,-1 2 0-15,3 0 1 0,-6 3-1 16,-9 3 0-16,-5 0 0 15,8 0 0-15,-6 0 0 16,-12 0 0-16,15 0 0 16,-6-2 0-16,-3 2 1 15,3 0 4-15,-3-4 2 16,4 4 2-16,-10-1 5 16,15 1-3-16,-15-6 1 15,6 2 0-15,-9 2 1 16,9-2 1-16,-3 1 2 15,-6-3 2-15,-3 4-5 16,6-2-4-16,0-2 1 16,-9 6-4-16,0-2-1 15,0 2-4-15,0 0-1 16,0 0-7-16,0-4-44 0,0 4-79 16,-9-5-761-16</inkml:trace>
  <inkml:trace contextRef="#ctx0" brushRef="#br0" timeOffset="12817.71">10426 6960 1170 0,'-12'-4'526'0,"12"4"-361"16,0 0-84-16,-3 0-19 0,-3 0 345 16,6 0 29-1,-6 0-244-15,6 0-67 0,0 0-26 16,0 0-19-1,0 0-27-15,0 0-15 0,0 0-12 16,0 0-3-16,0 0 11 16,0 0-3-16,6 0-2 15,0 0-9-15,-3 0-9 16,15 0-4-16,6 0-3 16,9 0 0-16,7 0 1 15,11 0 2-15,15 0 0 16,13 0 2-16,11 0 0 15,1 0-1-15,5 0-2 16,10-6-2-16,-9-5 1 16,2 1-1-16,-14 2-2 15,-22-4-2-15,-3 6 2 16,-23 1-1-16,-7 1-1 0,-6 2 4 16,-15-2-2-16,0 4-1 15,-9 0 1-15,0 0-2 16,0 0 0-16,0 0-14 15,0 0-43-15,-9 0-96 16,6 0-1029-16</inkml:trace>
  <inkml:trace contextRef="#ctx0" brushRef="#br0" timeOffset="22218">29329 2001 2769 0,'0'0'176'15,"0"0"-64"-15,0 0 125 16,0 0-146-16,0 0-41 16,0 0-12-16,0 0-17 15,0 0 1-15,0 0-14 16,0 0 3-16,0 0-2 15,0 0 0-15,0 0-9 16,0 4-3-16,9 22-9 16,-3 15 5-16,3 12 7 0,3 7 3 15,0 6-2 1,9-12-1-16,-3-7 1 0,-6-17 1 16,3-15-2-16,3-10 0 15,-12-5-4-15,7 0 4 16,8-23 23-16,0-19-5 15,3-5-10-15,-9-1-8 16,9 4 0-16,-3 8 0 16,-15 19-1-16,6 8-2 15,-9 9-28-15,16 0-22 16,-4 15 21-16,6 7 14 16,6 3 4-16,-6-3 4 0,-6-4 1 15,15-10 2-15,-18-8-1 16,7 0-12-16,-10-4 10 15,-3-26 3 1,0-3-20-16,-6-21-32 0,0 9-216 16,0 4-322-16</inkml:trace>
  <inkml:trace contextRef="#ctx0" brushRef="#br0" timeOffset="22760.6">29815 1682 2672 0,'0'3'398'16,"0"3"-315"-16,0 9-65 15,0 2 12-15,0 9 39 16,6 12-10-16,6 9-4 15,9 6-3-15,-6 3-33 16,6 0-4-16,0-4-3 16,-6-3-12-16,3-2 7 15,-12-15-3-15,0-5-3 16,-3-13 2-16,6-8-2 16,-9 0 3-16,10-6 0 15,-10 0 14-15,6-6 6 16,-3-14-16-16,12-13-8 15,-9-1-10-15,6 5-1 0,-3 11-1 16,3 4 1-16,-9 14-16 16,15 0-9-16,-6 0-2 15,0 14 10-15,0 4 6 16,9 2 7-16,-9-3 6 16,4-8 2-16,-4-6-11 15,-6-3-22-15,-3 0-71 16,12-14-8-16,-6-13-49 15,3-2-67-15,-6 3 36 16,0 8 199-16,-6 12 74 16,6 6 24-16,0 0-78 0,3 18-16 15,-3 5 29 1,0 7-30-16,3-7-3 0,-9-9-258 16,18-14-1308-16</inkml:trace>
  <inkml:trace contextRef="#ctx0" brushRef="#br0" timeOffset="22919.6">30192 1780 3375 0,'-9'-5'152'0,"9"5"-115"16,-6 0-30-16,6 0-7 15,0 0-9-15,0 0-75 0,0 12-87 16,0 3-751-16</inkml:trace>
  <inkml:trace contextRef="#ctx0" brushRef="#br0" timeOffset="23331.3">30243 1554 2895 0,'0'0'396'0,"0"0"-304"16,0 0-63-16,0 6-29 16,0 29 8-16,15 11 21 15,12 21 0-15,4 6-4 16,-1 11-15-16,0-6 1 0,12-9 1 16,-9-7-9-16,1-15-3 15,-4-17-2-15,-3-16-2 16,0-12 4-16,-6-2 0 15,6-2 6-15,-5-30-6 16,-1-12-16-16,-9-3-20 16,-12 6 9-16,0 4 7 15,0 12 14-15,-6 13 6 16,-6 12 9-16,-16 0-8 16,10 19-1-16,-6 19 0 15,15 11 1-15,3 7-1 16,6 0 4-16,12-10-4 15,24-5 0-15,40-35-11 16,-13-6-59-16,-2-2-965 0</inkml:trace>
  <inkml:trace contextRef="#ctx0" brushRef="#br0" timeOffset="24153.42">30074 2576 2481 0,'0'-6'489'15,"0"-1"-258"-15,0 4-106 16,0 0-26-16,0 1-20 16,0 2-27-16,0 0-18 15,0 0-11-15,0 0-7 16,0 0-11-16,-6 15-5 15,0 23 6-15,-6 20 0 0,3 24 1 16,-3 20 4 0,3 11-6-16,3 4-1 0,0-5 3 15,6-6-1-15,0-19-5 16,0-16-1-16,0-21 0 16,0-18-7-16,0-32-45 15,0 0-118-15,0-6-1521 0</inkml:trace>
  <inkml:trace contextRef="#ctx0" brushRef="#br0" timeOffset="25416.1">29806 3201 2299 0,'0'0'703'0,"0"-3"-521"0,9 3-61 15,-9 0-77-15,6 0-7 16,0 0-19-16,3 12-14 16,9 14 19-16,-3 6-7 15,6 6 8-15,0 7-2 16,6-4-6-16,-9-1-6 15,10-7-4-15,-16-7-2 16,0-11 2-16,0-1 4 16,-3-11 1-16,-9 0 8 15,6-3 10-15,0 0 2 16,3-12-3-16,9-19-6 16,0-14-20-16,15-10-2 15,7-7-24-15,5-23-37 0,-6 21-71 16,-12 8-1079-16</inkml:trace>
  <inkml:trace contextRef="#ctx0" brushRef="#br0" timeOffset="25921.41">30515 2408 3196 0,'0'0'192'0,"0"0"-122"16,0 0-60 0,9 0-7-16,15 21 4 0,18 16 18 15,13 7 2-15,5 9-10 16,12-2-2-16,-2-5 4 16,-1 1-11-16,13-10-8 15,-16-4-18-15,-6-1-65 16,-11-12-94-16,-16-14-940 0</inkml:trace>
  <inkml:trace contextRef="#ctx0" brushRef="#br0" timeOffset="26198.57">31088 2431 2614 0,'0'0'427'0,"0"9"-339"16,0 12-31-16,9 8 32 16,15 10 7-16,4-3-47 15,-10 7-19-15,0-7-10 16,-9-3-8-16,3-7-2 16,-12-5 4-16,0-1-3 15,0-3 3-15,-21 5-1 16,-15 7-3-16,-19 9-10 0,-35 26-20 15,2-9-66 1,13-2-136-16</inkml:trace>
  <inkml:trace contextRef="#ctx0" brushRef="#br0" timeOffset="26722.82">29869 4088 3112 0,'0'0'195'15,"0"0"-136"-15,0 8-37 16,0 17-5-16,0 7 20 15,15 3-15-15,-3 3-12 16,3-3-5-16,-3-3-5 16,-9-6-12-16,9-5-50 15,-12-15-166-15</inkml:trace>
  <inkml:trace contextRef="#ctx0" brushRef="#br0" timeOffset="26885.01">29661 3856 3131 0,'0'-5'177'15,"-6"5"-140"-15,6-3-37 16,0 3-4-16,6 0-141 16,9 0-1125-16</inkml:trace>
  <inkml:trace contextRef="#ctx0" brushRef="#br0" timeOffset="27250">30168 3824 3005 0,'-9'-11'248'16,"-3"-5"-184"-16,-4 6-11 15,10 0 2-15,-9 4-8 16,9 6-34-16,0 0-10 16,0 0-3-16,0 25 0 15,6 7 0-15,-9 11 1 16,9 10 4-16,0 12 3 16,9 0 4-16,3 2-1 0,15-3 0 15,-5 3-2-15,-1-9-1 16,3-8-5-1,-12-1 4-15,0-11-5 0,-12-5-1 16,6-7-1-16,-6-7 0 16,0-8-7-16,0 0-10 15,-6-7-9-15,-18-4-29 16,0 0-38-16,3-15-226 0</inkml:trace>
  <inkml:trace contextRef="#ctx0" brushRef="#br0" timeOffset="27408.92">30014 4293 2739 0,'15'-6'364'16,"6"-6"-242"-16,15 0-55 16,9-5-17-16,28-15-50 15,-19 6-45-15,7 2-386 0</inkml:trace>
  <inkml:trace contextRef="#ctx0" brushRef="#br0" timeOffset="28293.22">30391 3834 2756 0,'-6'0'397'0,"6"0"-310"16,0 2-38-16,0 22-29 16,0 5 19-16,0 6-5 15,0 11-7-15,15 5-4 16,3-8 1-16,0 5-6 16,9-11-18-16,4-5 0 15,-1-6-28-15,21-16-26 16,-9-4-50-16,1-6-318 0</inkml:trace>
  <inkml:trace contextRef="#ctx0" brushRef="#br0" timeOffset="28566.58">30823 3535 3036 0,'12'0'148'0,"9"0"-68"15,9 21 6-15,0 5-8 0,12 5-25 16,-2 7-26 0,-7 7-10-16,-9-5-12 0,-3 1-5 15,-9 4-1-15,-6-7-11 16,-6-3-13-16,0-6-17 15,-6 1-54-15,-15-14-181 16,9-10-759-16</inkml:trace>
  <inkml:trace contextRef="#ctx0" brushRef="#br0" timeOffset="28913.65">31348 3710 299 0,'0'0'2039'0,"0"0"-2039"16,0-6-341-16</inkml:trace>
  <inkml:trace contextRef="#ctx0" brushRef="#br0" timeOffset="29063.79">31484 3619 963 0,'9'-6'0'0</inkml:trace>
  <inkml:trace contextRef="#ctx0" brushRef="#br0" timeOffset="29209.85">31595 3511 205 0,'0'0'2786'16,"0"0"-2587"-16,0 0-97 15,0 0-70-15,6-2-32 16,9-13-104-16,-3-1-307 16,-2 3-597-16</inkml:trace>
  <inkml:trace contextRef="#ctx0" brushRef="#br0" timeOffset="29334.3">31764 3357 932 0,'0'0'1864'0,"0"0"-1662"0,6 0-113 16,-6 0-89-16,9-10-208 16,-3-2-1283-16</inkml:trace>
  <inkml:trace contextRef="#ctx0" brushRef="#br0" timeOffset="30037.84">32012 3052 2944 0,'-6'-11'286'16,"-6"-2"-168"-16,-3-3-32 15,-1 0-6-15,7-1-29 0,-3 6-20 16,-9-2-19-16,6 11-1 16,3 2-7-16,-9 0-4 15,-6 6-4-15,6 29 1 16,-7 9-2-16,10 4-4 16,3 6-4-16,6-13-6 15,9-7-7-15,0-7-7 16,15-12-3-16,19-15 19 15,5 0 9-15,-3-6 8 16,6-18-7-16,-9-2 7 16,-8 3 9-16,-10 5 8 15,-3 12 9-15,-6 6 5 0,6 6-26 16,3 38-1-16,18 20-4 16,-9 19 3-16,9 4-3 15,-5 7 0-15,-10-7-6 16,-6-2 5-16,-3-12-9 15,-9-8 10-15,0-18-3 16,-18-15 3-16,-12-11 10 16,-16-13 6-16,-2-8-6 15,0 0-4-15,-10-6 5 16,13-31-11-16,6-14-5 16,6-13-28-16,27-44-56 15,6 15-86-15,0 8-309 0</inkml:trace>
  <inkml:trace contextRef="#ctx0" brushRef="#br0" timeOffset="30341.03">32129 2914 3129 0,'0'0'187'0,"-6"0"-113"16,6 0-40-16,-9 7-7 15,6 19-2-15,3 12-1 16,0 9 2-16,0 1-3 16,12 0-2-16,7-4-4 15,8-12-10-15,-9-5-7 0,9-12 0 16,-6-10-5-16,-3-5-3 16,-9 0 8-16,-3-18 6 15,-6-14 0-15,0-9-6 16,-6 0-2-16,-18 7 1 15,-9 3-2-15,6 11 1 16,6 12-17-16,-13 8-54 16,13 0-61-16,3 6-389 0</inkml:trace>
  <inkml:trace contextRef="#ctx0" brushRef="#br0" timeOffset="30584.46">32292 2560 2299 0,'0'0'1120'0,"0"0"-1034"16,0 0-32-16,0 0-54 16,3 16 5-16,25 30-4 15,-7 9 4-15,12 12-1 16,0 10-4-16,-15-8 0 15,0 0-3-15,-3-6-42 16,-8-10-25-16,-1-9-59 16,-6-17-275-16</inkml:trace>
  <inkml:trace contextRef="#ctx0" brushRef="#br0" timeOffset="30927.03">32338 2959 2504 0,'0'-6'565'16,"0"0"-401"-16,6-4-102 15,6 0-14-15,15-3-5 16,0 5-21-16,6-8-21 16,-2 5-1-16,-10 2-16 15,-3 3-17-15,-3 4 9 16,-9 2 16-16,-6 0-3 16,0 0 11-16,0 0 26 15,0 8 11-15,0 12-11 16,0 7 4-16,0 3 0 15,3 2-3-15,12-5-3 0,-3-7-6 16,3-8-9 0,-3-7 1-16,0-2-6 0,3-3 8 15,4 0 0-15,-4-8-1 16,-12-17-11-16,6 6 1 16,-9-7-1-16,0 5-17 15,0 1-8-15,-37 14-15 16,-11 6-57-16,-3 0-151 15,0 0-1126-15</inkml:trace>
  <inkml:trace contextRef="#ctx0" brushRef="#br0" timeOffset="32918.99">30693 4829 105 0,'0'-4'325'16,"0"-2"229"-16,0 4-107 16,0-4-182-16,0-6 62 15,0 6 40-15,0 0-132 16,0 0 12-16,0-3-49 15,0 3-67-15,-9 5-36 16,9-4-27-16,0 3-11 16,0-1-6-16,0 3-6 15,0 0-11-15,0 0-6 0,0 0-6 16,0 0-4-16,0 0-7 16,0 0-11-16,0 5 0 15,0 22-4-15,9 15 4 16,6 13 5-16,12 16 1 15,6-2-1-15,-3 2-1 16,7 3 1-16,-13-7-1 16,6-7-3-16,-3-3 1 15,-3-8-2-15,-6-14 0 16,-5-3 0-16,-10-7-2 16,9-9-15-16,-12-4-28 15,0-9-45-15,0-1-68 16,0-2-417-16</inkml:trace>
  <inkml:trace contextRef="#ctx0" brushRef="#br0" timeOffset="33344.4">30723 5382 501 0,'0'0'2089'16,"0"0"-1666"-16,0 0-200 15,0 0-116-15,0 0-23 16,0 0-34-16,0 0-28 15,0 0-9-15,0 5-7 16,9 7 9-16,9 3 6 16,9 6 2-16,-6-1-10 15,22 0-2-15,-10 0-2 16,6 1-5-16,-9-10 1 16,-2-4-2-16,-7 1 0 15,-9-4 0-15,-9-4 1 16,6 0 6-16,0 0 7 15,-9 0 4-15,0-21-3 0,0-15-18 16,0-7-11 0,0-16-20-16,0 9-39 0,0 7-260 0</inkml:trace>
  <inkml:trace contextRef="#ctx0" brushRef="#br0" timeOffset="35648.03">30536 5966 1125 0,'-9'-2'2017'16,"9"-2"-1895"-16,0 4-28 15,0 0-56-15,0 0-28 16,0 25-10-16,15 15 4 16,12 13 2-16,3 8 7 15,3 0-1-15,-5 2-3 16,-4-3 1-16,9-7-3 16,-6-2 0-16,-15-16-4 15,9-6-2-15,-15-6 0 16,0-12-1-16,0 1 3 0,-3-8-2 15,-3-4 4 1,0 0 4-16,0 0 23 0,0 0 12 16,0-6-1-16,10-21-20 15,-1-5-23-15,-3-9 0 16,6 1-9-16,-6-1-1 16,12 9-9-16,3 1-4 15,0 17-10-15,-6 2 6 16,9 12-8-16,-6 0-6 15,-5 14 1-15,8 19 17 16,-9 5 6-16,-9 2 17 16,-3-3 0-16,0-2 0 15,0-3 10-15,-33-3-1 16,-1-3 0-16,-17-2-9 0,3-9-31 16,-4-10-65-16,13-5-227 15,6 0-638-15</inkml:trace>
  <inkml:trace contextRef="#ctx0" brushRef="#br0" timeOffset="36512.37">31025 6127 1955 0,'0'0'1105'16,"0"0"-970"-16,0 0-69 15,0 4-56-15,0 8 3 16,9 8 7-16,12 6 0 16,-9 3-2-16,3 1 1 15,-3-7 4-15,-9-3-7 16,9-5-3-16,-6-5-1 15,-6-4 5-15,0-6 0 16,0 0 3-16,0 0 3 16,0 0-1-16,0 0 2 15,0 0 9-15,0-16-17 16,0-6-16-16,0-9-2 16,0 5-5-16,6 3-5 0,-3 5-3 15,6 1-1-15,-2 8 4 16,8 6-4-16,-3 3-2 15,0 0 1-15,9 0 2 16,-6 6-8-16,3 15 13 16,-3-1 5-16,-6 3 5 15,-3-6 0-15,6-2 0 16,-12-1 0-16,9-3-24 16,-3-6-66-16,-6-5-346 0</inkml:trace>
  <inkml:trace contextRef="#ctx0" brushRef="#br0" timeOffset="37037.98">31447 6163 2779 0,'0'0'276'15,"0"0"-204"-15,0 0-41 16,0 0 50-16,0 0-21 16,9 0-30-16,0-6-8 15,4-12-7-15,2-2-4 16,-9-3-11-16,6-3-6 16,-12-4-7-16,0 1-14 15,0 3-7-15,-6 1 13 16,-15 15 8-16,2 0 13 15,-5 10 13-15,-3 0 3 16,6 12-4-16,9 17 1 16,-3 9 0-16,12 3-4 0,-3 1-2 15,6-7-7-15,0-9 1 16,9-12-1-16,18-5 11 16,3-9 8-16,19 0-1 15,17-29-18-15,-15-9-139 16,-5 0-2091-16</inkml:trace>
  <inkml:trace contextRef="#ctx0" brushRef="#br0" timeOffset="38262.33">30964 7033 2832 0,'0'0'373'0,"0"0"-260"16,0 0-60-16,0 0-21 0,0 0-9 15,7 16-14 1,8 16-1-16,3 11 11 0,3 3 8 16,-12 9 0-16,21 0-3 15,-12 1-7-15,-3-6 1 16,9-10-10-16,-5-3 0 16,-4-11-3-16,-3-5-1 15,-6-10-2-15,0-2-2 16,-6-9 5-16,0 0-1 15,0 0 4-15,0 0 6 16,0 0 2-16,0-24-3 16,0-7-8-16,0-12-5 15,0 3-4-15,15-4-1 16,-3 6-4-16,-3 7-6 16,15 4 0-16,-6 6 3 0,0 13-5 15,3 4-2-15,1 4-15 16,-10 0 3-16,-3 12 4 15,9 15 5-15,-12 1 10 16,-6 2 11-16,0 2 1 16,0-6 0-16,0 0 1 15,-24-4-1-15,3-7-10 16,-7-1-39-16,-14-14-55 16,9 0-180-16,12 0-1688 0</inkml:trace>
  <inkml:trace contextRef="#ctx0" brushRef="#br0" timeOffset="38683.25">31544 7181 2373 0,'0'0'687'15,"12"0"-588"-15,3-11-64 16,-3-7-25-16,0-5-4 16,0 0-6-16,-3-2-9 15,-9 9 7-15,0-4-8 0,0 8 10 16,0-3 15-16,-21 5 18 15,0 10 6-15,3 0-9 16,0 0-2-16,-6 0-10 16,9 25-10-16,0 3-2 15,3 4-5-15,12 4 0 16,0-4 0-16,0-6-1 16,0-2-1-16,12-12 0 15,15-4 1-15,0-2 8 16,6-6-8-16,3 0-43 15,-5-18-229-15,-4-5-2462 0</inkml:trace>
  <inkml:trace contextRef="#ctx0" brushRef="#br0" timeOffset="39167.04">31888 6973 2118 0,'0'-8'1143'0,"0"3"-1058"15,0-1-24-15,-9-1-9 16,3 7-1-16,-3 0-33 16,-9 0-14-16,-3 0-4 15,0 14 0-15,-4 13 0 16,-2 3 0-16,9-2 0 16,3 3 0-16,9-6-5 0,6-3-11 15,0-12-12 1,0-4-6-16,0-6 6 0,21 0 28 15,-3 0 9-15,9-16 4 16,-2-11 1-16,-4 3-7 16,0 0 3-16,-3 8 3 15,-3 1 2-15,-6 9-2 16,6 6-3-16,-12 0-3 16,6 0-3-16,3 22-4 15,3 15 1-15,-9 4-1 16,0 13 1-16,0 3-1 15,-6 4 4-15,3 0 0 16,-3-2-1-16,0-10 7 0,0-13 5 16,0-14-3-16,10-12-1 15,-10-7-2-15,6-3-1 16,9 0 2-16,9-7-1 16,9-21-9-16,27-37-5 15,-14 6-86-15,-1-1-620 0</inkml:trace>
  <inkml:trace contextRef="#ctx0" brushRef="#br0" timeOffset="40199.04">32446 3775 501 0,'-3'-4'2266'0,"3"4"-1997"16,0 0-101-16,0 0-82 15,0 0-24-15,0 0-25 0,0 0-37 16,3 6 1-16,12 30 9 16,13 7-2-16,-4 13 10 15,9 14-4-15,0 9-3 16,0 7-1-16,-2 1-2 16,-4-2 2-16,0-5-10 15,-12-13 0-15,9-13 0 16,-6-12-14-16,-12-12-32 15,-6-10-21-15,0-12-160 16,0-8-323-16</inkml:trace>
  <inkml:trace contextRef="#ctx0" brushRef="#br0" timeOffset="40532.49">32489 4492 2437 0,'0'0'590'0,"0"0"-405"16,0 0-93-16,0 0-14 16,0 0-22-16,0 0-46 15,0 0 8-15,6 0 14 16,12 12-6-16,-3 3-10 16,3 2-5-16,0 0-5 15,9-2-2-15,-6 3-1 16,4-6-3-16,-10-1 0 15,3-5 0-15,-6-6 0 16,-9 0 0-16,-3 0 9 0,12 0 12 16,-12-6 4-16,0-20-11 15,0-6-6-15,6-13-8 16,0 5-5-16,-6-7-15 16,3 6-16-16,3-6-58 15,-6 11-160-15,9 8-2499 0</inkml:trace>
  <inkml:trace contextRef="#ctx0" brushRef="#br0" timeOffset="41670.58">32884 5170 2144 0,'0'0'1019'16,"0"0"-905"-16,0 0-50 15,0 0-40-15,0 12 7 16,0 11-6-16,21 9-7 16,-3 16-5-16,3 4-5 15,4 10 4-15,2 2 1 16,-9 7-3-16,9 0-7 15,-9-4 2-15,-3-10-5 16,-3-1 0-16,-12-15 4 16,0-6 0-16,0-10-1 15,0-6 3-15,0-5 3 0,-27-5 4 16,-3-3-6-16,-3-2-7 16,-13-4-2-16,7 0-3 15,-9-19-9-15,6-48-45 16,-1 12-88-16,19-3-787 0</inkml:trace>
  <inkml:trace contextRef="#ctx0" brushRef="#br0" timeOffset="42060.68">32803 4955 3255 0,'0'0'212'0,"0"0"-113"16,0 0-56-16,9 2-33 15,-9 7-10-15,0 0-185 0</inkml:trace>
  <inkml:trace contextRef="#ctx0" brushRef="#br0" timeOffset="46750.36">29247 1749 2266 0,'12'-26'243'0,"9"-3"-63"16,13-6 3-16,8-11-23 15,21 4-54-15,19-6-60 16,8 8-28-16,22 2-12 16,12-3 2-16,5 6 11 15,1 6 13-15,6 3-1 16,9 11-13-16,-3 6-10 16,3 9-8-16,-4 0 2 15,-5 12-2-15,-3 11 5 0,-12 9-5 16,-22 6-14-1,-17 12 1-15,-19 6 1 0,-8 9-4 16,-25 8-20-16,-12 5 35 16,-12 11 1-16,-6 1 13 15,0 4 5-15,-24 5-10 16,-6-3 3-16,-1 4 5 16,-14-3 9-16,-15-7-3 15,-4-5-6-15,-14-12 7 16,-19-2 1-16,-41-4-14 15,-56-6 3-15,-59-14 3 16,-28-15-3-16,-12-23-3 0,19-9 5 16,26-6 10-1,10-35-11-15,24-6-4 0,41-8 13 16,53 0-2-16,26-2-3 16,31-10-5-16,12-18 0 15,-4-22-10-15,31-13-3 16,24-4-3-16,45 8 1 15,40 6-5-15,72 11-11 16,51 14-4-16,70 27-24 16,20 35-11-16,-23 23-14 15,-39 46-5-15,-95 10-77 16,-44-6-293-16</inkml:trace>
  <inkml:trace contextRef="#ctx0" brushRef="#br0" timeOffset="59499.95">5636 7138 3163 0,'-12'0'161'0,"3"0"-91"15,-9-4-24-15,6-1-3 16,-3 0 1-16,0-6 6 15,6 10-26-15,-13-4-8 16,-5 4-5-16,-6 1 4 16,-9 0-6-16,-9 0-5 15,-16 0-1-15,-8 20-3 16,-1 6 4-16,-8 9-4 16,-1 6 1-16,-5 10 0 15,-1 6 2-15,1 11 1 16,-1 7-4-16,-9 11 2 15,10 5 1-15,-1 4 0 0,1 11-3 16,5 6 2 0,13 7 1-16,-1 5 3 0,16 8-4 15,3 4 1-15,21 11 2 16,23 25-5-16,10 31 2 16,0-22 6-16,0-14-8 15,25-24 5-15,2-23-3 16,6 12-2-16,9 14 2 15,19-6-1-15,2-14 2 16,9-2-1-16,-5-18 1 16,2-7-3-16,-11-11 1 15,-4-13 1-15,-9-10-2 0,-6-6 0 16,-11-6 3-16,5-7-3 16,-3-3 0-16,-9 2 1 15,3-7 1-15,-3-3-2 16,-12-7 1-16,10-4 1 15,-13-5-2-15,-3-12 0 16,-3 0 0-16,0-5 0 16,0-2-3-16,0 4-6 15,0-4-9-15,-31 0-7 16,-2-4-33-16,3-12-131 0</inkml:trace>
  <inkml:trace contextRef="#ctx0" brushRef="#br0" timeOffset="59933.1">4037 11066 2522 0,'0'0'344'16,"0"0"-208"-16,0 0-7 16,0 0 16-16,6 0-42 15,6 0-25-15,9 0-13 16,9 0-24-16,3 6-16 16,3 4-6-16,19 8-1 0,-1 2-1 15,3 6-3 1,10 5-2-16,-4-5-5 0,-6 0-1 15,4-4 1-15,-10-3-2 16,-6-4 1-16,-14-13 1 16,-1-2 6-16,-12 0 6 15,-9-26 8-15,-9-23 3 16,0-23-9-16,0-21-9 16,0-15-5-16,0-10-3 15,-3 2-4-15,3 7-3 16,0 15-4-16,0 5-13 15,21 20-31-15,-6 23-182 0</inkml:trace>
  <inkml:trace contextRef="#ctx0" brushRef="#br0" timeOffset="65165.2">10411 6233 1450 0,'-6'0'543'15,"-6"0"-57"-15,-3 0-311 16,3 0-79-16,-4 0 41 15,13-2 11-15,-3-5-73 16,-12 1-17-16,15 0-7 16,-9-6 3-16,-6 1-6 15,9-3-5-15,-12-1-14 16,-6-2-7-16,3-1 17 16,-10-3-17-16,10-2-3 15,-12-4-3-15,15 2 3 16,-6-1-4-16,9-7 6 15,-6-3-4-15,14-5-2 16,-5-5-6-16,3-7-6 0,0 4 2 16,6-4-3-16,-9 0-2 15,9 3 0-15,6 3 1 16,0 0 2-16,0 4-1 16,0-7 2-16,6-5-4 15,21-1 0-15,0 1 0 16,4-5 0-16,2 8 0 15,9 7 0-15,6-1-1 16,-2 11 1-16,-7 0-1 16,15 6 1-16,-6-1 0 15,13 4 0-15,-10-1 0 16,16 5 0-16,-4 4 0 16,15-2 0-16,1 0 0 0,2 4 0 15,13 1 0-15,6 7 0 16,-4 2 0-16,7 0 0 15,2 6 0-15,-2 0-3 16,3 0-2-16,-16 0 1 16,4 0 4-16,-10 0 0 15,1 0 0-15,-4 0 0 16,-2 0 0-16,8 6 0 16,-2-3 0-16,-4 6 0 15,4 2 0-15,2 5 0 16,-2 0 0-16,-1 6 0 15,-8 0 0-15,2 3 0 16,-8 1 0-16,5 0-1 0,-12 0-1 16,-8 1 1-16,2-5-2 15,-6 8 2-15,-5-1-2 16,-7 6 1-16,-6-5 1 16,-3-1 1-16,4-1 0 15,-7 3 0-15,0-9 0 16,-9 4 1-16,9-1-1 15,-9 1-1-15,-3 1 1 16,-3 1 0-16,-9 2 0 16,6 1 2-16,1 2 1 15,-10-1-3-15,6-2 3 16,0 1-3-16,-6 1 3 16,0-1 0-16,3 3-3 15,-3-5 1-15,0 4 1 0,0 2 1 16,0-6 0-1,0 3-2-15,0-3 4 0,0-2-5 16,0-1 3-16,-3 0 3 16,-9-5-4-16,-7 5 3 15,4 0-3-15,-12 0 3 16,3 1-1-16,-9-1 1 16,0 0-3-16,-1-1 3 15,-8-8-1-15,21 3-1 16,-21 1 1-16,6-6-4 15,-13 5 0-15,7-5 4 16,-12 3-3-16,-1-3 5 16,7 5 1-16,-12-4-3 0,8 0-1 15,-2 1 0-15,18-1-1 16,-3-6-2-16,5 0 0 16,16-4 0-16,-15 4-11 15,15-4-39-15,-3-2-116 0</inkml:trace>
  <inkml:trace contextRef="#ctx0" brushRef="#br0" timeOffset="76433.17">9982 13559 1421 0,'0'0'1426'0,"0"0"-1264"15,0 0-40-15,0 0-38 16,0 0-12-16,9 0-31 16,15 0-27-16,1 0 4 15,2 0 18-15,6 0-7 16,0 0 1-16,18 0-6 15,-5 0 0-15,-1 0-5 16,3 0-9-16,7 0 0 16,-7 0-1-16,-3 0-4 15,0 0 4-15,-2 0-1 16,11 0-4-16,-9-6 3 0,7-3-3 16,2 3-2-16,-3 0 4 15,-2 3-2-15,-1-2-3 16,-6 1-1-16,6 4 3 15,-11-2 0-15,-4-2-3 16,3-2 3-16,-12 4-3 16,3-5 5-16,-15 2 0 15,-3 5 2-15,-2 0-1 16,-7 0 1-16,0-3 4 16,0 3 0-16,0 0-1 15,0-3-5-15,0 1-5 16,-16-2-12-16,-2 4-43 15,-9-2-129-15</inkml:trace>
  <inkml:trace contextRef="#ctx0" brushRef="#br0" timeOffset="82154.03">12750 12048 2335 0,'0'0'685'16,"0"0"-548"-16,0 6-84 15,0 0-25-15,0 8 21 16,18 7-21-16,-9 3 15 16,12 10-12-16,6 7-4 15,-12 6-1-15,10 4-6 0,-13 3-7 16,3-1-1-1,-9-2-3-15,-6-11 2 0,0-5 10 16,0-3 2-16,-21-5-2 16,-3-5-6-16,-10-4-7 15,-2-5-3-15,3-7-5 16,3-6-5-16,3 0-11 16,-7-6-31-16,13-53-52 15,6 3-212-15,3-5-2546 0</inkml:trace>
  <inkml:trace contextRef="#ctx0" brushRef="#br0" timeOffset="82324.84">12702 11794 3240 0,'0'-5'222'15,"0"-2"-156"-15,0 4-34 16,0-3-6-16,0 6-2 15,0 0-24-15,0 0-27 16,6 0-75-16,-6 3-281 0</inkml:trace>
  <inkml:trace contextRef="#ctx0" brushRef="#br0" timeOffset="83871.67">14537 11922 1245 0,'0'4'1669'0,"0"2"-1528"0,0 10-105 15,0 5 3-15,0 11 39 16,0 9-23-16,6 6-15 15,3 9-11-15,9 2 2 16,-9 0 7-16,6 1-13 16,-3-7-9-16,-6-1 2 15,3-13-4-15,-3-9 2 16,-6-6-5-16,6-11-5 16,-6-3 0-16,0-5-5 15,3-4 8-15,-3 0 7 16,0 0 14-16,0-10-2 15,0-11-12-15,0-10-7 16,0-5-6-16,0-1-1 0,0 1-2 16,0 1-2-16,12 7 2 15,6 1-8-15,4 7-5 16,-4 4 1-16,0 7-12 16,3 9-3-16,6 0 2 15,-12 0 2-15,0 3 5 16,-6 13 3-16,-3 4-4 15,-6-4 0-15,0 2 4 16,0 1 15-16,-21-2 0 16,-3-6 7-16,-3 2 1 15,6-7 4-15,-6-5 3 16,18-1 0-16,-10 0 0 16,16 0-1-16,-3 0 3 0,6 0 2 15,0 0-2-15,0 0-4 16,0 0-1-16,0 0-12 15,0 0-6-15,9 10 0 16,16 11 6-16,-1 2 0 16,15 1 3-16,-9 2-2 15,18-9-1-15,13 3 0 16,-10-11-50-16,-12-6-106 0</inkml:trace>
  <inkml:trace contextRef="#ctx0" brushRef="#br0" timeOffset="85051.45">16535 13488 2892 0,'0'0'266'15,"0"0"-143"-15,0 0-33 16,0-6-4-16,0 1-18 0,0-1-35 15,6-3-12-15,6 6-5 16,9 3 2-16,9 0-2 16,9 0-4-16,10 0-1 15,-1 0-4-15,9 0-2 16,19 0-1-16,-1 0-4 16,13 0 0-16,-4 0-6 15,-14-3-11-15,-4-8-30 16,-21-1-49-16,-12 9-150 15,-33-1-2399-15</inkml:trace>
  <inkml:trace contextRef="#ctx0" brushRef="#br0" timeOffset="86958.97">9665 16086 1918 0,'0'0'1418'0,"-6"0"-1357"16,6 0-55-16,0 0 3 15,0-2 39-15,6-7-3 16,22 0-31-16,5 3-2 16,15 1 4-16,9-1 8 0,4 6-8 15,2 0-4 1,7-3-6-16,-1 3 1 0,0 0-1 16,-2-6-4-16,-10 6-1 15,3-2-1-15,-8-2 0 16,-13 2-5-16,-6-2-14 15,6 2-26-15,-8-4-47 16,-13-2-97-16,-3-3-706 0</inkml:trace>
  <inkml:trace contextRef="#ctx0" brushRef="#br0" timeOffset="87299.17">10302 15876 3018 0,'0'0'245'15,"0"-2"-164"-15,0 2-52 16,6-4-2-16,18 4 7 16,10 0-12-16,-1 0-11 15,6 0-6-15,6 0 11 16,1 12-1-16,-1 0-4 15,-6 2-8-15,-6-2 1 16,0 2-4-16,-8-5 0 16,-19 7-1-16,9-8 1 15,-15 4 7-15,0 9 10 16,-15 2 17-16,-13 9-12 0,-8 9-10 16,-24 11-5-16,3 4-7 15,-31 14-18-15,19-12-57 16,5-13-178-16</inkml:trace>
  <inkml:trace contextRef="#ctx0" brushRef="#br0" timeOffset="96935.19">8953 7026 1088 0,'9'8'314'0,"-3"-8"1205"16,-3 0-1340-16,-3 0-98 16,0 0-39-16,0 0 4 15,0 0-7-15,0 0-18 16,0 0-3-16,0 0 6 16,0 0-6-16,-18 0-5 15,0 5-9-15,-9 1-3 16,9-2 6-16,-9 12-4 0,2-4 5 15,4 2 2-15,-6 1-4 16,9 5 2-16,9-6-5 16,0 7 5-16,-9-3-7 15,15 2 7-15,3 0 0 16,-6 7 0-16,6 2 3 16,0 3-8-16,0 3 4 15,0 7 0-15,0-2-3 16,0 13 2-16,0 2-2 15,0 7 5-15,0 0 0 16,0-1 3-16,0-9-3 16,0-11-1-16,0-9 5 15,0-6-5-15,0-7-3 16,6-4 1-16,6-2 1 16,3 0-1-16,3 0-3 0,9-3 2 15,12-1-4-15,7 0-1 16,8-9-10-16,37 0-40 15,-4 0-91-15,-24 0-936 0</inkml:trace>
  <inkml:trace contextRef="#ctx0" brushRef="#br0" timeOffset="98003.2">12071 7049 1031 0,'0'0'1105'16,"0"-3"-325"-16,0 3-508 16,0 0-107-16,0-1-65 0,6-4-41 15,-6 4-26-15,12-5-10 16,3-1-5-16,0 4-2 15,3 0-6-15,6 3-6 16,-6 0 0-16,10 0 0 16,-1 0-1-16,-3 0-2 15,9 0-1-15,-12 0 0 16,0 3 0-16,7 8 0 16,-13 0 1-16,-3-3-1 15,3 4 0-15,-9-4-3 16,0 0 2-16,-6 4-1 0,3 2 2 15,9 8 0 1,-12 7 7-16,6 5 1 0,0 11-1 16,0-2-1-1,-3 10-1-15,6 0-1 0,-3-2-2 16,3 1-2-16,-6-5 3 16,6-10-3-16,-3 1 2 15,-6-8-2-15,0-1 0 16,0-3 0-16,0-3 0 15,0-2 0-15,-6-4 6 16,-15 2 2-16,-9 1-1 16,-18-2-2-16,-13 4-5 15,4-1-5-15,-12 3-8 16,-16 8-27-16,13-5-81 16,20-13-853-16</inkml:trace>
  <inkml:trace contextRef="#ctx0" brushRef="#br0" timeOffset="103502.76">9201 14261 1260 0,'12'6'114'16,"3"-6"1140"-16,-3 0-898 16,9 0-258-16,-6 0-9 15,12 0 26-15,9-12-5 16,-5 6-66-16,8-1-22 15,15 2-4-15,3-1-4 16,-5-3-7-16,5 3-7 16,4 1-9-16,-10-1-21 15,0 4-11-15,0-7-7 16,-2 3-33-16,-10 3-92 0,-21-3-371 0</inkml:trace>
  <inkml:trace contextRef="#ctx0" brushRef="#br0" timeOffset="103850.01">9683 14050 1906 0,'0'0'1111'0,"0"0"-1022"0,0 0-58 16,0 0 11 0,19 0 63-16,5 0-31 0,3 0-43 15,3 7-8-15,6 0 3 16,-12 2-10-16,4 7-10 16,-7-2-2-16,-3 6-4 15,-12 0 0-15,-6 0-1 16,0 7 1-16,-6 5 1 15,-18 7 16-15,-22 2-7 16,-11 5-10-16,-18 16-46 16,17-12-85-16,1-7-560 0</inkml:trace>
  <inkml:trace contextRef="#ctx0" brushRef="#br0" timeOffset="109335.93">12783 14749 1180 0,'0'0'931'16,"0"0"-84"-16,0 0-610 0,0 0-97 16,0 0-71-16,0 0-25 15,9 0-11-15,-3-3-6 16,3-10-9-16,-6-6-5 16,12-4-8-16,-9-6 5 15,3 0-3-15,4-6-4 16,-7 3-2-16,0-1 3 15,-6 3-4-15,3 10 0 16,-3 11 0-16,0 3 0 16,0 6 0-16,0 0-11 15,0 0-11-15,0 9-5 16,0 21 14-16,0 8 12 16,0 3 1-16,15 2-2 0,0 1 2 15,3 1 0 1,3-4 0-16,0-7-1 0,9-5-12 15,1-11-12-15,-4-6-14 16,6-12-51-16,-6-20-225 16,-15-13-2441-16</inkml:trace>
  <inkml:trace contextRef="#ctx0" brushRef="#br0" timeOffset="109605.17">12798 14290 2955 0,'0'0'320'0,"0"0"-226"15,0 0-41-15,0 0-3 16,0 0-3-16,0 0-33 15,0 0-9-15,0 0-5 16,0 0 0-16,0 0-2 16,0 0-31-16,9-12-29 15,3-5-85-15,-6-7-817 0</inkml:trace>
  <inkml:trace contextRef="#ctx0" brushRef="#br0" timeOffset="110492.09">14778 14430 2843 0,'0'0'442'0,"0"0"-342"16,0 0-57-16,0 0-26 16,0 0-6-16,6 10-11 15,-3 18 0-15,12 7 9 16,0 7 8-16,3-1 6 0,4-7-11 15,-4-7-5-15,3-3 1 16,-6-10-4-16,6-5-2 16,0-3-2-16,-6-6-17 15,9-9-32-15,-5-17-85 16,-1-6-565-16</inkml:trace>
  <inkml:trace contextRef="#ctx0" brushRef="#br0" timeOffset="110668.07">14739 14275 3031 0,'0'0'185'16,"0"0"-129"-16,0 0-38 0,0 0-18 15,0 9-21-15,6 0-138 16,-6 0-341-16</inkml:trace>
  <inkml:trace contextRef="#ctx0" brushRef="#br0" timeOffset="126444.67">7906 6081 994 0,'0'0'1292'15,"0"0"-568"-15,0 0-522 16,6 0-105-16,3 0-57 16,3 0-3-16,12 0-10 15,9-5 8-15,13-11 6 16,14 1-10-16,3-5-11 16,1 3-4-16,11-10-7 15,-5 0-9-15,-7 1 0 16,0 0-18-16,-2-1-27 0,-13 7-25 15,-15 17-52-15,-24 3-92 16,0 0-457-16</inkml:trace>
  <inkml:trace contextRef="#ctx0" brushRef="#br0" timeOffset="126770.38">8395 5726 2522 0,'0'0'488'0,"0"0"-328"0,0-2-139 15,27-4-5 1,3-3 8-16,3 4 6 0,13 1-12 16,-1 2-8-1,-9 2-3-15,12 0-7 0,-14 0 1 16,-7 2-1-16,-3 7 0 15,-9 6 1-15,-12-4-1 16,-3 7 0-16,0 6 19 16,0 7 30-16,0 16-8 15,-30 12-15-15,0 14-18 16,-1 0-8-16,-5 30-27 16,3-22-75-16,6-19-287 0</inkml:trace>
  <inkml:trace contextRef="#ctx0" brushRef="#br0" timeOffset="145406.12">12442 15502 50 0,'0'0'303'0,"0"0"-177"16,0 0 54-16,0-4 14 16,0 4-105-16,0 0-89 15,0-2-111-15,0-2 84 16,0 2 27-16,0 2 33 16,0 0 161-16,0 0 125 15,0 0-39-15,0 0-16 0,0 0-36 16,0 0-68-16,0 0 9 15,0 0-20-15,0 0-18 16,0 0 10-16,0 0-3 16,0-6-39-16,0 3-26 15,0 3-2-15,0-3-5 16,0 3-17-16,0 0-10 16,0 0-10-16,0 0-3 15,0 0-3-15,0 0-1 16,0 0-3-16,0-2-2 15,0 2-2-15,0 0-5 16,0 0-4-16,-6 0-1 16,6 0-4-16,-6 0 3 0,6 0-4 15,-12 0-1-15,9 0-5 16,-3 0 6-16,0 0 7 16,6 0-4-1,-9 0 3-15,3 0-2 0,6 0 0 16,-6 0-2-16,6 0-1 15,0 0 3-15,0-4-3 16,0 4-1-16,0 0 3 16,0-3 4-16,0 3-4 15,6 0-3-15,9 0 0 16,12-2 0-16,3 2 7 16,15-6 3-16,16-5 0 15,11-2 1-15,-2-5-2 0,14 1 0 16,-8-6 0-16,11 0 1 15,-14-1-5-15,-10 7 1 16,-18-1-2-16,-9 5-1 16,1 2-2-16,-22 8 1 15,-12 1-2-15,3 2 1 16,-6 0-1-16,0 0-6 16,0 0-18-16,-18 0-24 15,-6 2-65-15,-4 12-409 0</inkml:trace>
  <inkml:trace contextRef="#ctx0" brushRef="#br0" timeOffset="148586.28">12222 15402 567 0,'6'-8'573'15,"0"4"-363"-15,3-2-96 16,0 4-1-16,9-1-11 16,-3 3-71-16,3 0-27 15,-9 0 5-15,6 0 17 16,0 0-21-16,-5 0 42 16,-4 0-23-16,-3 0-20 15,6 0 33-15,-3 0-33 0,0 0 0 16,-6 0 48-1,6 0 4-15,0 0-19 0,3 0-33 16,-3 0-4-16,0 0-105 16,-3 0-255-16</inkml:trace>
  <inkml:trace contextRef="#ctx0" brushRef="#br0" timeOffset="149918.79">12475 15390 708 0,'0'0'380'16,"0"4"-380"-16,0-4-619 16,3 2 382-16,-3-2 237 15,0 6 154-15,0-6 334 16,0 3 55-16,0-3-50 0,0 3-44 16,0 0-114-16,0-3-123 15,0 3-97-15,0 0-41 16,0-1-41-1,0 10-2-15,0 3 7 0,0 6 4 16,-3 2 7-16,-12-3 1 16,3 6-7-16,0-1-1 15,-6-3-5-15,9 3-1 16,-18-5-5-16,6 3-11 16,-13 3-3-16,4 1-6 15,0-1 0-15,-15 0-5 16,-4 4 1-16,4-4 1 15,-12-6 1-15,-1 3-1 16,-11-4 2-16,0-8-1 16,-16-2-2-16,-2-3-2 0,-7-6-4 15,-3 0 3-15,-14 0 1 16,-1 0-2-16,-6 0 6 16,4 0-1-16,-4-15 2 15,6 6 1-15,10-8 1 16,-4-1-6-16,16-6 0 15,-1-1 0-15,13-2-6 16,-1-2 6-16,7-3-4 16,2 3-2-16,4-4 2 15,2-1-2-15,-2-3 1 16,-6 6 5-16,2-5-3 0,4 1 0 16,-10 1 1-16,10 1-1 15,6-5 1-15,2 3 2 16,4-4-3-16,3 5 3 15,5-6-2-15,7 1-2 16,-3 0 0-16,6-5 0 16,-1 1-2-16,-2-1 0 15,3-5 0-15,0 2 0 16,3-6 0-16,-7 1-3 16,7-5 3-16,3 8 2 15,-3-1-2-15,12 3 0 16,2 4 0-16,-5-4 0 15,15 2 0-15,3-4-2 16,-9-7 1-16,9-3 1 16,-12-4 0-16,6-2 0 0,-3-2 0 15,-3 2 0-15,-6 6 2 16,8 4-2-16,1 11 1 16,3 1-1-16,6 7 0 15,-3 7 1-15,6 2-1 16,-3 3 0-16,6 8-2 15,0-2 4-15,-6 3-1 16,6 2-1-16,-9 2 0 16,0 3 2-16,9 2-2 15,0 4 2-15,-3-2-2 16,3 4 0-16,0 0 0 16,-6 0 0-16,6 0-3 15,0 0 0-15,0 0-5 0,-6 0 0 16,6 0 1-16,-6 0-3 15,6 4 1-15,0-2-4 16,-9 6-4-16,9 3-4 16,-6 0 0-16,0 6 4 15,-9 3 8-15,12 0 2 16,-12 7 0-16,-1-3 7 16,7-4-3-16,-12 4 3 15,15-7 0-15,-6 4 1 16,0-6 3-16,3 5-1 15,-3-5 0-15,12-7 1 0,-9-2-2 16,9-6 4 0,0 0-3-16,0 0 3 0,0 0 9 15,0 0-7-15,21-8-5 16,-9-13 1-16,15-3-4 16,3-8 7-16,4 0-5 15,2 1-2-15,-15-2 0 16,12 7 1-16,-6 2-1 15,-12 9 0-15,-8 3 1 16,-1 12-1-16,-3 0 0 16,9 0-2-16,0 4-2 15,6 17 2-15,9 5 2 16,18 2 0-16,1 5 0 16,2-4 0-16,9 1 1 15,-12-7-1-15,13-17-8 0,-13-6-46 16,-12 0-287-16</inkml:trace>
  <inkml:trace contextRef="#ctx0" brushRef="#br1" timeOffset="201485.79">8491 12545 3140 0,'0'0'212'0,"0"0"-79"15,0 0-68 1,0 0-2-16,0 0-28 0,0-1-19 15,0-5-7-15,0-4-6 16,0 4-1-16,0 6-2 16,0 0-7-16,0 0-13 15,0 0-76-15,0 0-341 0</inkml:trace>
  <inkml:trace contextRef="#ctx0" brushRef="#br2" timeOffset="-194164.57">7474 13559 616 0,'0'0'744'0,"0"0"-491"15,0 5-170-15,9 1-43 16,3 3-36-16,-6-1 737 15,9-4-500-15,-2-2-105 16,2-2-24-16,-3 0-18 16,6 0-15-16,-3 0-24 0,3 0-15 15,0 0-6-15,3 0-8 16,6 0-11-16,-9 0-5 16,7 0-4-16,-4 0 0 15,6 0-1-15,-3 0 4 16,-6 0 11-16,3 0 0 15,0 0-5-15,-5 4-1 16,8-2-5-16,-6-2-5 16,0 3 0-16,3-3 2 15,0 0-5-15,-6 0 4 16,9 0-5-16,-6 0 4 16,-5 0-3-16,8 0 4 15,-9 0-1-15,0 0 1 0,9 0-4 16,-3 0 0-1,3 0 4-15,3 0-4 0,4 0 0 16,2 0-1 0,3 0 0-16,9 0 0 0,-12-9 0 15,4 3 0-15,-7-2-1 16,-3 2-3-16,3 0 3 16,-3 3 0-16,-3 0 0 15,0 1 1-15,4-4 0 16,-4 3 0-16,3 0 0 15,3-3 0-15,0 0 0 16,3 3 0-16,4-5 1 0,-7 2-1 16,6 2 1-1,-3-2-1-15,-3 4 0 0,0-1 0 16,-2-1 0-16,-7 4 0 16,3-5 0-16,0 5 1 15,-3-3 0-15,-6 3-1 16,15-3 1-16,-9 3 2 15,3-2-2-15,7-2 4 16,-13 2 0-16,15-1 2 16,-12-1 2-16,-6 2-1 15,3 2-3-15,-3 0 1 16,0-6 6-16,3 6-1 16,-6-3-1-16,1 3 3 15,2-3-3-15,-6 3-2 16,3 0-3-16,-9 0 1 0,0 0 1 15,0 0-7 1,0 0-22-16,-15 0-49 0,-10 0-184 0</inkml:trace>
  <inkml:trace contextRef="#ctx0" brushRef="#br2" timeOffset="-192643.6">7532 16213 1290 0,'0'0'459'16,"0"2"-322"-16,0 10-77 15,0 2-35-15,0 3 296 16,0-10 32-16,0 0-253 0,0-5-21 16,0 4-3-1,0-2-16-15,0-4-35 0,0 0-10 16,0 0-13-16,0 0-1 16,0 0 14-16,0 2-1 15,0-2 19-15,0 2 16 16,0-2 11-16,0 0-3 15,0 0-6-15,0 0-12 16,0 4-11-16,0-2 5 16,18 4 5-16,-6 4-2 15,15-4-9-15,3-2-1 16,6 2-1-16,13 6 1 16,-1-5-7-16,6-1-7 0,4 0-2 15,11-4-6 1,-6 8 0-16,10-8-4 0,-10 0 3 15,19-2-3-15,-10 4 1 16,4-4-1-16,-7 0 4 16,-6 0-4-16,-2 0 0 15,-4 0 0-15,0 0 0 16,-11 0 1-16,-1 0-1 16,0-4 1-16,-6 2 1 15,-2-6-1-15,5 4-1 16,-21 2 0-16,6-2 0 15,-12 2 0-15,-3 2 0 16,-6-4 0-16,-6 4 2 0,0 0-2 16,0-2-19-1,-12-11-32-15,-12 1-69 0</inkml:trace>
  <inkml:trace contextRef="#ctx0" brushRef="#br2" timeOffset="-191277.26">3176 14875 1544 0,'-6'22'415'0,"6"0"811"16,-6 13-1135-16,6 12-57 15,0 12 5-15,0 12 24 16,0 9-27-16,6 6-15 15,9 1-21-15,10-8 5 0,-7-13-5 16,-12-14-4-16,15-18-38 16,-9-13-74-16,-6-17-498 15</inkml:trace>
  <inkml:trace contextRef="#ctx0" brushRef="#br2" timeOffset="-190955.34">3104 15060 1407 0,'0'-3'1933'0,"0"0"-1831"16,0 3-62-16,0 0-34 15,21 0-5-15,9 0 12 16,12 20 2-16,16 18 0 0,-4 7-6 16,22 9 2-16,-19 8-11 15,3-3-3-15,-17-3-4 16,-1-9-8-16,-15-19 7 15,-15-10 5-15,-6-9 3 16,-3-9 1-16,-3-6 23 16,0-28 9-16,0-20-20 15,-3-13-10-15,-15-12-3 16,-9 0-4-16,15 0-10 16,-9 8-5-16,9 15-7 15,12 14-14-15,0 18-94 16,0 11-797-16</inkml:trace>
  <inkml:trace contextRef="#ctx0" brushRef="#br2" timeOffset="-190675.58">3774 15303 1975 0,'0'23'314'0,"0"-12"559"16,0 8-786-16,0-7-33 15,0-1 1-15,21 0-7 16,0-5-17-16,9 0-20 16,-2-6 9-16,2 0-2 15,-3-14-5-15,0-16-6 16,-9-5-7-16,-3-4 0 0,-15-1 0 16,0 6-13-16,-15 7 3 15,-9 3 10-15,-9 16-6 16,0 8 6-16,-4 0-23 15,16 2-71-15,-6 18-142 16,21-4-1894-16</inkml:trace>
  <inkml:trace contextRef="#ctx0" brushRef="#br2" timeOffset="-190111.26">4320 14998 2318 0,'0'6'163'0,"0"0"549"0,0 5-610 16,0-1-66-16,15 2-7 16,3 8 9-16,4 3-7 15,-7 7-13-15,9-4-11 16,-12-1-7-16,-6-1 5 15,6-4-2-15,-3-5-3 16,-9-5 0-16,0-8 0 16,0-2 5-16,0 0 7 15,0-6 0-15,0-21-6 16,0-7-5-16,0-5-1 16,0 7-4-16,0 3-13 0,0 12 9 15,0 6 8 1,6 7 0-16,0 4-7 0,0 0-33 15,6 12 11-15,-3 6 15 16,3-1 13-16,-9 1 1 16,12-4 1-16,-9-5 4 15,1-5-4-15,2-4 0 16,-3 0-1-16,-6 0 0 16,12-10 29-16,3-17-15 15,-3-4-10-15,-6-1-4 16,-3 5 1-16,6 7 5 15,-3 14-2-15,-6 6-4 16,9 0-4-16,3 18 4 16,0 13 4-16,9 2 4 15,-3 1-3-15,4 3 0 0,-13-9-5 16,0-4-17-16,3-7-63 16,-12-13-161-16</inkml:trace>
  <inkml:trace contextRef="#ctx0" brushRef="#br2" timeOffset="-189160.48">4806 15116 1345 0,'9'0'413'0,"6"-6"-374"15,-6-12-39-15,0-3-4 16,-3 4 4-16,0-4 97 16,-6 4 146-16,0 5-6 0,0 4 89 15,-6-1-179-15,-9 9-8 16,-3 0-76-16,3 0-42 16,0 14-10-16,-3 12 2 15,15 7 9-15,-3-1-2 16,6 3 2-16,0-3-9 15,0-6-1-15,9-6-11 16,15-9 11-16,-6-10-12 16,6-1-11-16,4 0 0 15,-1-13-11-15,-6-20-26 16,-3 0-35-16,-12-5 41 16,0 7 42-16,3 5 16 15,-9 8 69-15,0 3 32 0,0 12-8 16,0 3-24-1,0 0-46-15,0 0-39 0,3 3-6 16,12 14 6-16,-3 7 8 16,9-6-3-16,-12 5-5 15,0 1 6-15,7-9-5 16,-10-2-1-16,-3-6-4 16,-3-5 1-16,9-2 3 15,-3 0 5-15,-6 0 6 16,0-2 19-16,6-17-3 15,-6 3-16-15,0-6-2 16,6 2-5-16,3 6-3 0,-9-1 0 16,12 9-1-1,-12 4 1-15,6-2-1 0,-6 4-4 16,3 0-10-16,-3 0-3 16,0 0-6-16,9 0-2 15,-9 0-1-15,9 0 5 16,-3 6 9-16,0-2 4 15,-3-2 8-15,-3-2 0 16,0 0 0-16,15 0 16 16,-15 0 16-16,12-18 0 15,-3-8-27-15,3-5-5 16,-6 0-7-16,1 5-2 16,8 12 1-16,-6 14 0 15,-3 0-14-15,18 14-18 16,-6 21 34-16,0 4 6 0,6 1 1 15,0-7 8-15,-6-10-9 16,1-23-19-16,-4 0-128 16,-3-3-2223-16</inkml:trace>
  <inkml:trace contextRef="#ctx0" brushRef="#br2" timeOffset="-188717.62">5446 14826 1492 0,'-9'6'418'0,"6"2"91"16,3 4-100-16,0-4-282 15,0 2-34-15,0 5 15 16,0-1-11-16,0 10-24 16,0 1-13-16,3 2-15 15,6-1-9-15,0-2-12 16,-3-10-8-16,-3 1-6 15,18-6-2-15,-9-7-8 16,3-2-7-16,-3 0 7 0,10 0 0 16,-13-11 4-16,0-16-4 15,-9-2-8-15,0 1-19 16,0-3-11-16,-12 5-36 16,-22 10-16-16,-11 11-2 15,9 5-95-15,3 0-440 0</inkml:trace>
  <inkml:trace contextRef="#ctx0" brushRef="#br2" timeOffset="-187703.85">5672 14694 1934 0,'0'0'793'0,"0"0"-357"16,0 12-342-16,21 2-25 15,1 4-26-15,-4 5-14 0,9 3-12 16,-9-1-10 0,0 3-6-16,3 2-1 0,-15-3 0 15,3-7-1-15,-3 0-4 16,-6-12 2-16,0-1 2 16,0-7-13-16,0 0 14 15,0 0 0-15,6-19 0 16,-6-17-32-16,0-3-3 15,6-1 4-15,-6-5-8 16,3 7 15-16,6 11 0 16,-9 13 0-16,16 8 18 15,-10 6-5-15,-3 0 11 16,6 14 22-16,3 4 5 16,3 6-1-16,-3-4-5 15,-3-4 12-15,9-3 14 0,-6-7-13 16,0-3-9-16,6-3-11 15,3 0-10-15,1-3 12 16,-4-16-4-16,3-8-6 16,-12 3 0-16,0-5-2 15,3 2-3-15,-6 7 2 16,-6 2 5-16,0 6 5 16,0 9 9-16,0 3-9 15,0 0 5-15,0 0-10 16,0 0-7-16,0 0-1 0,0 7-1 15,6 7 1 1,3 1 0-16,-3 2 2 0,0-5 1 16,9-6-2-16,-9 3 2 15,6-9-3-15,-9 0 1 16,13 0 7-16,-4 0 4 16,3-12 0-16,-3-11-2 15,3-1-4-15,-3-2 2 16,-6-3-3-16,-3 4 2 15,-3 5 14-15,0 12 2 16,0 2 0-16,0 6-5 16,0 0-10-16,0 0-8 15,0 3-7-15,18 27-3 16,-9 13 2-16,21 27 2 16,1 18 5-16,-4 17-6 0,0 10-1 15,-18 2-4-15,0-4 2 16,-9-15-1-16,0-17 11 15,-12-19 0-15,-21-16 13 16,-7-20-4-16,-8-15-3 16,0-11 1-16,3-25 0 15,-1-30-4-15,19-21-3 16,18-13 0-16,9-4-2 16,0-4-6-16,36 10-13 15,22-21-27-15,-7 21-111 16,-12 13-1572-16</inkml:trace>
  <inkml:trace contextRef="#ctx0" brushRef="#br2" timeOffset="-174992.63">11621 15226 1275 0,'0'-16'457'0,"0"-5"-457"15,0-1 0-15,6 2 4 16,3 0 22-16,3 9-26 16,0-1 5-16,-6 2 273 0,-3 5 41 15,16-10-108-15,-7 4 73 16,0-9-70-16,3-2-120 16,9-3-49-16,-3-1-16 15,12-5-10-15,-3 5 9 16,4-1 2-16,8 1-9 15,6 0-8-15,13-2 7 16,-4 2-3-16,15-5-8 16,1 5 0-16,2 5-2 15,10-2 3-15,-1 3 0 16,16 6 3-16,-10-2-4 16,4 7-3-16,-4 1 1 15,-2 2-2-15,3 3-1 16,-4 3-4-16,-2 0 3 15,-1 0 2-15,1 15-5 0,-4 8 1 16,7-2-1-16,-4 5 1 16,-5 4-1-16,-4 1 0 15,4 1-6-15,-13 6 0 16,-15-3-6-16,-6 2-8 16,1 0 9-16,-19 5 7 15,0-8 4-15,-15 1 0 16,-6 0 0-16,-6 3 4 15,0-3-4-15,0 3 1 16,-18 7 5-16,-9-5-6 16,-15 5 7-16,-1-4-2 15,-14 5 0-15,-9 2-4 16,-10 0-1-16,-8 3 3 0,-10-7-3 16,-18-1-4-16,-14-11 3 15,-31-13 0-15,-48-19 0 16,-40 0 1-16,13-36 1 15,60-7 5-15,45-8 8 16,45-2 7-16,-8-14 10 16,-1-20-27-16,19-19-4 15,33-7-2-15,39 3-39 16,51-26-30-16,27 26-91 16,7 23-781-16</inkml:trace>
  <inkml:trace contextRef="#ctx0" brushRef="#br2" timeOffset="-173858.99">9339 11914 2111 0,'0'18'797'16,"0"-10"-387"-16,0 10-323 0,0 4-72 16,22 8-5-1,20 12 20-15,3 13-10 0,15 12-9 16,4 6 0-16,-1 4-4 15,-5 4-1-15,11-1-3 16,-12-11-3-16,-11 0 0 16,-10-17 0-16,-3-5 0 15,-18-12-19-15,6-9-14 16,-21-8-37-16,0-13-75 16,0-5-200-16,-21 0-1003 0</inkml:trace>
  <inkml:trace contextRef="#ctx0" brushRef="#br2" timeOffset="-173530.07">9539 12637 2008 0,'0'0'55'16,"0"6"852"-16,0-4-640 15,0 8-182-15,21-5-45 16,12 0 34-16,-3 5-23 15,3 5-7-15,4-2-16 16,5 6-10-16,-3-8-6 16,-3 4-2-16,-3-9 2 15,-5-3 2-15,-1-3 0 16,-9 0-2-16,0 0 6 16,-3-3 3-16,-3-12-1 0,3-11 3 15,-9-12-10 1,3-4-8-16,0-13-5 0,0-4 0 15,-9-8-8-15,6-3-12 16,-6-20-19-16,0 17-76 16,0 10-502-16</inkml:trace>
  <inkml:trace contextRef="#ctx0" brushRef="#br2" timeOffset="-169276.31">28532 12584 2243 0,'0'0'327'15,"0"0"-149"-15,0 0-12 16,0 0-67-16,0 0 151 15,0 0-154-15,0 0-48 16,0 2 4-16,0-2-4 16,0 0-15-16,0 0-12 15,0 6-5-15,0-2 2 0,0 2-2 16,0-2 1-16,0 14-11 16,0 3 0-16,0 20 0 15,0 12 0-15,0 11 1 16,0 9-1-16,0 19-3 15,0 9 2-15,0 8-1 16,0 8 0-16,12 7-2 16,3-2 3-16,-3 2-2 15,-3-3 1-15,6 3-4 16,-3-4 2-16,-3-7 1 16,3 5-2-16,-12-8 3 15,0 6 1-15,6-5-3 16,-6 3 1-16,0 2-3 15,0-1 1-15,0-4 2 16,0-2-2-16,7-4-1 0,-7 3 2 16,0-8-2-16,0 5 0 15,0-4-2-15,0 3 2 16,0-2 0-16,0 1 3 16,0-4 0-16,0-5-3 15,9-6 1-15,-3-3 6 16,6-6 0-16,-9-6 1 15,15 2-1-15,-9 4-2 16,0-8 1-16,-3 2 1 16,-6-6-2-16,6-8 1 15,0-10-2-15,0-8 1 16,-6-9-2-16,9-6-1 16,-3 1-1-16,0-3 3 0,-6-3-1 15,3-7 1 1,-3-2-3-16,0-1 2 0,12-8-3 15,-12 0 0-15,0-3 0 16,0 0-10-16,0-53-19 16,0-3-33-16,0-14-185 0</inkml:trace>
  <inkml:trace contextRef="#ctx0" brushRef="#br2" timeOffset="-167377.09">28746 12519 697 0,'0'-6'1510'0,"0"4"-1098"0,0-4-165 15,-6-3-29 1,6 3-81-16,0 1-49 15,0-2-31-15,-9-5-4 0,9 7 5 16,-6-4-10-16,0-3-6 16,0 4-10-16,6-1-11 15,-6 3 0-15,6-3-9 16,0 6-4-16,0 1-8 16,-9 2 0-16,9-4 0 15,0 4 0-15,0 0 2 16,0 0-4-16,0 0 2 15,0 0-3-15,0 0 1 16,0 0-2-16,15 0-1 0,24 0 5 16,12 0 5-1,22 0 2-15,17 0-3 0,22 0 2 16,12 0-2-16,3 0 2 16,21 6-2-16,-13 6 0 15,-2 0 1-15,0-3 0 16,-15-1 2-16,-16-2-7 15,-17 0 0-15,-13-3 4 16,-20 0-2-16,2-1 8 16,-15 2-3-16,-3 2 1 15,4-6-1-15,-7 0 2 16,6 2-5-16,-6-2-1 16,-6 3-1-16,-9 1-1 15,-5-2-1-15,-7 4 0 16,3 0-4-16,-9 6 4 0,6 2 0 15,0 10 0-15,0 5 0 16,-3 10 4-16,6 9 0 16,0 9 0-16,-3 10 2 15,0 8-4-15,6 13 0 16,-12 9 2-16,6 11-4 16,3 9 4-16,-6 9-1 15,6 3 0-15,-3 2 1 16,6 5-4-16,-6-5 2 15,9 0 2-15,-9 1-1 16,3-2-1-16,-9-2-1 16,19-4 1-16,-10-2-1 15,6-4 0-15,0-2 1 16,3-1-1-16,-3-7-1 16,9-3 0-16,-6-9 2 0,-6-5-2 15,3-5 1-15,-2-1-1 16,2-11 0-16,-9 9 0 15,0-6 0-15,0-3 1 16,-3 4-1-16,6-12 0 16,0 5 2-16,-9-7-1 15,6-6-1-15,-3 1 1 16,-3-6-1-16,15-4 0 16,-9 2 1-16,-6-2 1 15,9-5-2-15,-6 5 2 0,-3 1 0 16,9-5 1-1,-9 8-1-15,0-5 1 0,0 3 3 16,6-4-2-16,0-1 2 16,-6-2-2-16,0-6-2 15,0 3 0-15,0-3 0 16,0 1 0-16,0-11-2 16,0 2 1-16,6-3 1 15,-6-13-2-15,0-3 2 16,0-5-1-16,0-6-1 15,0 6 0-15,0-6 3 16,0 0-1-16,0 0 2 16,0 0-1-16,0 0-2 15,0 0-1-15,0 0 1 16,0 0-1-16,0 0 0 0,0 0 0 16,0 0-2-16,0 0 1 15,0 0 0-15,0 0 1 16,0 0 0-16,0 0 0 15,0 0 2-15,0 0-2 16,0 0 0-16,0 0 0 16,0 0 0-16,0 0 0 15,0 0 0-15,0 0 0 16,0 0 0-16,0 0 2 16,0 0-2-16,0 0 0 15,0 0 0-15,0 0 1 16,0 0 1-16,0 0-2 15,0 0 0-15,0 0 0 0,0 0 2 16,0 0-2 0,0 0-5-16,-6 0-7 0,0-14-14 15,-9-36-20-15,12 6-22 16,-12-6-171-16</inkml:trace>
  <inkml:trace contextRef="#ctx0" brushRef="#br2" timeOffset="-165842.72">28719 17289 2223 0,'0'0'656'16,"0"-2"-444"-16,0-1-86 15,0 3-22-15,0 0-25 16,0 0-30-16,0 0-12 16,0-3-10-16,0 3 1 15,0 0-3-15,0 0-3 16,12 0-4-16,9-3 4 16,12 3-4-16,13-3-2 15,2-3-2-15,21 3-7 16,13 3 2-16,8 0-5 15,19 0 8-15,6 0-2 0,8 0 0 16,16 0 1-16,0-3-1 16,12 1-2-16,-6-7 1 15,-3 3-3-15,-9-2 1 16,-13-2-3-16,-8 4 2 16,-21 0-1-16,-7-3 0 15,-18 7 2-15,-8-1 0 16,-16-3-1-16,0 0-1 15,-15 3 0-15,1-5 0 16,-10 2 0-16,3 0-2 16,-12-1 1-16,6 0-1 15,0 1-3-15,-15 2 2 0,0 2-2 16,0-5-3-16,0-5-12 16,-48-16-28-16,-10-2-56 15,7-5-1536-15</inkml:trace>
  <inkml:trace contextRef="#ctx0" brushRef="#br2" timeOffset="-164130.84">18011 12403 3063 0,'0'-4'418'0,"0"-7"-346"16,0 0-16-1,0-1-22-15,6-3-5 0,15 3-14 16,0 4-9-16,21-7-3 15,-3 9-3-15,22 6-2 16,-10 0-5-16,0 9 2 16,1 23 1-16,-13 12-9 15,-6 12 5-15,-15 5-1 16,-9 8-1-16,-9 14 8 16,0 4 2-16,-27 7 4 15,-18 5 1-15,0 1 0 16,-7-6 1-16,-2-3 3 15,9-12 2-15,14-8-5 16,4-8 0-16,6-13-4 0,15-6-2 16,6-12-2-16,0-8-3 15,0-13-1-15,6-2 4 16,15-9 2-16,-6 0 1 16,16 0 2-16,-13 0-2 15,-6 0 4-15,3 0-5 16,-15 0 1-16,0 0-1 15,0 0 0-15,0 0 0 16,0 15 0-16,0 18 0 16,0 13 6-16,0 13 4 15,0 8-7-15,0 12 4 16,0 2-3-16,-6 13-1 16,6 0 2-16,0 8-1 0,0 10-1 15,0 4 0-15,0 8-2 16,0 7 1-16,0 4-2 15,6 5 0-15,-6 6 1 16,0 4-1-16,0-1 0 16,0 9 0-16,0-3 1 15,0-3-1-15,0 4 0 16,0-16 0-16,0-2 4 16,0-6-3-16,-6-13 7 15,-6-10 0-15,-3-10-1 16,-10-17 6-16,-8-18-1 15,-12-17 2-15,-15-12-4 16,-4-18-3-16,-17-17-7 16,5 0 0-16,-8-28-21 15,2-56-16-15,25 10-32 0,21 1-167 0</inkml:trace>
  <inkml:trace contextRef="#ctx0" brushRef="#br2" timeOffset="-161747.79">28580 12990 2463 0,'-3'0'412'0,"3"0"-277"16,-6 0 4-16,6 0-15 16,0 0-31-16,0 0-37 15,0 0-16-15,0 0 19 16,0 0-10-16,0 0-9 15,0 0-12-15,0 0-13 16,0 0-5-16,0 0-5 16,0 0 2-16,0 0 1 15,0 0-8-15,0 0 0 16,0 0 0-16,6 0 0 16,12 0 3-16,9 0 2 15,7 0 0-15,8 4 0 0,6-2-4 16,3 8-1-16,1-7 0 15,2 3 5-15,9 0-5 16,-8 0 2-16,8 2-2 16,-12 0-1-16,10-2 1 15,-19 0 3-15,6 0-3 16,-5 0 0-16,5-4 0 16,3 2 1-16,1-2 3 15,2 2-2-15,3-1 4 16,4 5-4-16,-4-4-2 15,3 1 0-15,-14 1 1 16,-1 0-2-16,-9 3 1 0,-6-3 0 16,3-1 0-16,4 1 3 15,-4-3-2-15,0 0-1 16,3 3 0-16,-3-6 3 16,1 0-3-16,5 0 2 15,-6 0-1-15,6 0 1 16,1 0 1-16,-1 0-1 15,-3 0-2-15,3 0 1 16,7 0-1-16,2 0 0 16,-12 0 2-16,12-6-2 15,-2 0 1-15,-16 0-1 16,9 1 1-16,-6-1 1 16,-6-6 0-16,-2 5 2 15,2 5 1-15,-6-3 0 0,-9 1-3 16,0-2 2-16,-6 6-1 15,-6 0 2-15,0 0 0 16,0 0 1-16,0 0-6 16,0 0 0-16,0 0-7 15,-30 0-12-15,-9 0-31 16,5 0-200-16</inkml:trace>
  <inkml:trace contextRef="#ctx0" brushRef="#br2" timeOffset="-158593.49">29286 11934 3099 0,'0'-6'185'0,"0"4"-99"16,0-2-1-16,0 4-14 0,0 0-20 15,0 0-35 1,0 0-16-16,0 4 2 0,0 22-2 15,0 12 7-15,0 14 9 16,0 10-1-16,0 5-3 16,0 9-5-16,0-3-2 15,0 1 0-15,6-7-4 16,-6-9-1-16,3-5 1 16,-3-8 1-16,0-17-1 15,9-4-1-15,-9-9 0 16,0-9 0-16,0-6 2 15,10 0-1-15,-10 0 2 16,0 0 5-16,0-15 4 16,6-9-8-16,0-4-4 0,-3-9 1 15,12 15-1-15,-3-4-3 16,15 1 3-16,0 8-3 16,0 8 1-16,-3 3-4 15,4 6-3-15,5 0-3 16,-18 4-8-16,9 24 2 15,0 4 3-15,-15 3-6 16,3-3-4-16,-12 1 1 16,0-3 5-16,0-8 9 15,-27-1 10-15,-18-9-1 16,-9-3-6-16,2-9-13 16,-5 0 0-16,6-15-12 15,11-7-78-15,7 4-472 0</inkml:trace>
  <inkml:trace contextRef="#ctx0" brushRef="#br2" timeOffset="-158100.54">29709 12496 2707 0,'0'3'404'16,"0"5"-325"-16,0 4-46 15,0 13 42-15,0 1-4 16,0 6-35-16,0 3-18 15,0-1-6-15,0-2-3 16,0-2-3-16,0-6-2 16,0-5-2-16,0-9 1 15,0-5-2-15,0-5 6 16,0 0 13-16,0-2 21 16,6-28-18-16,-3-7-4 15,15-4-15-15,-9-7-4 16,15 11-7-16,-6 5 2 0,1 12 4 15,2 4-1-15,-12 16-1 16,15 0-9-16,-18 11-3 16,12 22 2-16,-6 7 7 15,-3 8 5-15,-9-5-2 16,6 2-3-16,-6-10-15 16,0-3-15-16,0-9-55 15,0-14-304-15</inkml:trace>
  <inkml:trace contextRef="#ctx0" brushRef="#br2" timeOffset="-157725.28">30014 12754 2826 0,'0'0'318'15,"0"0"-253"-15,0 0-14 16,15 0 14-16,6 0-13 16,6-12-33-16,6-8-19 15,-9-6-3-15,1-5-7 16,-16 3-9-16,0-3 4 16,-9 9-12-16,0 4 27 15,-12 3 40-15,-19 13-14 16,1 2-3-16,0 0 10 15,-9 26 5-15,6 16-13 16,9 4-10-16,2 4 3 0,22-9 0 16,0-4-5-16,22-10 0 15,14-7 2-15,18-14 1 16,12-6-16-16,49-8-17 16,-24-25-77-16,-13-7-535 0</inkml:trace>
  <inkml:trace contextRef="#ctx0" brushRef="#br2" timeOffset="-155628.66">27309 12728 1300 0,'0'-6'1780'16,"0"0"-1631"-16,7-7-37 15,-7 7-29-15,0-1-9 16,0 1-20-16,3-3-20 16,-3-1-11-16,0 2 2 15,0-4-6-15,0 4-7 16,0 0-1-16,0-9-5 15,-16 9-2-15,-11 0-4 16,-6-2-4-16,-12 10 0 16,6 0 1-16,-10 0-1 15,13 18-2-15,3 7-1 16,0 3-1-16,27 5-2 0,-3-5-5 16,9 4-4-16,0 1 2 15,27-1 12-15,0 3 4 16,3 6 1-16,12-3 0 15,-8 1 0-15,-19-1 0 16,9-7 0-16,-15-1-7 16,-9-7-7-16,0-5-3 15,-3-4 13-15,-30-5 4 16,-7-6 1-16,1-3-1 16,-6 0 0-16,12-8 0 15,9-19 6-15,11-5-3 16,13-3 15-16,0-3-5 15,16-1-7-15,26 4-6 0,6 6 0 16,12 0-18-16,1 5-16 16,-16 13-28-16,15-1-57 15,-23 9-231-15,-10 3-2137 0</inkml:trace>
  <inkml:trace contextRef="#ctx0" brushRef="#br2" timeOffset="-155269.53">27500 12830 2875 0,'-9'0'340'0,"-3"0"-250"15,-10 0-20-15,1 12-5 16,-6 14-14-16,12 3-22 15,-6 5-16-15,0 9 2 16,9-8-2-16,6-3-2 16,6-10-3-16,0-3-4 15,0-11-1-15,6-4-2 16,21-4 1-16,6 0-2 16,0-19-2-16,-3-9-6 15,4-4-2-15,-22-5 0 16,-3 2-3-16,-9-3-14 15,0 9 16-15,-18 9 7 16,-13 2-2-16,-5 12-11 0,-3 6-12 16,-6 4-28-16,5 22-61 15,13-3-341-15</inkml:trace>
  <inkml:trace contextRef="#ctx0" brushRef="#br2" timeOffset="-154927.28">27660 12847 3251 0,'0'0'199'16,"0"0"-130"-16,0 0-28 16,-9 3-15-16,-1 21-9 0,-5 5-4 15,3 5-2 1,6 5-4-16,6-5-2 0,0-3-2 15,0-11 0-15,9-6-2 16,22-7-1-16,-1-7-1 16,18 0-7-16,-9-13-8 15,-6-15-5-15,-5-3 8 16,2-1 9-16,-27 2-4 16,-3-1-2-16,0 5 6 15,-33 9 4-15,2 11-5 16,-8 6-3-16,-9 0-8 15,12 11-31-15,-4 15-66 0,22 0-418 16</inkml:trace>
  <inkml:trace contextRef="#ctx0" brushRef="#br2" timeOffset="-154606.96">27986 12818 3331 0,'-9'0'152'15,"5"0"-90"-15,-5 9-23 16,3 11-4-16,-3 9-11 0,9 4-10 16,0 1-8-1,0-3-2-15,28-15 2 0,-1 3 4 16,6-13-3-16,6-6-2 15,0 0-5-15,1-19 0 16,-4-13 0-16,-9-3 0 16,-12-3-6-16,-15 3-2 15,0 0 1-15,-27 11 1 16,-24 10-8-16,-55 14-24 16,15 0-61-16,13 20-773 0</inkml:trace>
  <inkml:trace contextRef="#ctx0" brushRef="#br2" timeOffset="-152416.96">29247 13660 2853 0,'-9'-1'348'0,"0"-6"-262"16,-9 3-28-16,3 2-18 16,-6 2 2-16,-6 0-21 15,-4 0-13-15,-2 8-7 16,0 16 4-16,3 5 2 16,3 2-2-16,-1-3-5 0,10-2 1 15,9-6 5-15,6-1-6 16,3-7 0-16,0-4-5 15,3-8 5-15,24 0 8 16,1 0 4-16,8-8-8 16,0-11-4-16,-6 0-8 15,-6-2 7-15,1 13 1 16,-13 2-1-16,-12 6 1 16,6 0-6-16,-6 0-2 15,6 16 4-15,0 9 4 16,9 1-5-16,0-3-13 15,15-12-16-15,-6 1-23 0,31-12-84 16,-13 0-307-16,0-8-1662 16</inkml:trace>
  <inkml:trace contextRef="#ctx0" brushRef="#br2" timeOffset="-152013.4">29480 13811 2356 0,'0'-4'503'15,"0"2"-254"-15,0 2-130 16,-13 0-32-16,7 0-32 15,0 0-28-15,-6 0-12 16,12 0-2-16,-6 17 1 16,-3 0-1-16,9 4 1 15,0-6-4-15,0 2-3 16,0-9-2-16,0 2-4 16,15-10-1-16,9 0 0 15,4-10 6-15,-1-24-6 0,3-10-6 16,-12-14-1-16,-3-9 1 15,-9-4-8-15,-6-5 14 16,0 6 0-16,0 9 16 16,-12 14 16-16,3 15 10 15,0 19-4-15,9 13-17 16,-9 0-21-16,9 14-4 16,-6 37 0-16,-3 16 4 15,9 12 3-15,0 6-3 16,0-9-3-16,0-9-13 15,0-11-15-15,15-18-10 16,3-9-11-16,6-8-30 16,9-15-42-16,16-6-159 0,-7 0-176 15,0 0-497-15</inkml:trace>
  <inkml:trace contextRef="#ctx0" brushRef="#br2" timeOffset="-151597.25">29860 13827 1230 0,'0'-11'1046'0,"0"0"-403"16,0 2-353-16,-15-1-131 15,3 5-66-15,0 5-39 16,-3 0-24-16,2 0-12 16,-5 0-4-16,3 24-6 15,0-2 0-15,6 5-4 16,-9-1 1-16,18-2-1 16,-3-1-3-16,3-5-1 15,0-7 7-15,0 1-5 0,21-12-2 16,3 0-4-1,3 0-3-15,7-29 3 0,-1-15-9 16,-3-12-17-16,-3-7-14 16,-15-8-7-16,3-11 6 15,-15-3 21-15,0 3 24 16,0 14 20-16,-12 14 20 16,-3 18 14-16,15 19 1 15,-6 17-27-15,-3 0-28 16,9 26-5-16,-6 29 5 15,6 16 4-15,-6 14-1 16,6 5-2-16,0-1 1 0,0-15-2 16,0-14 0-16,21-11-5 15,-3-19-3-15,3-13-31 16,13-11-24-16,2-6-24 16,-6-11-160-16,3-14-700 0</inkml:trace>
  <inkml:trace contextRef="#ctx0" brushRef="#br2" timeOffset="-151402.46">30147 13687 3041 0,'0'0'260'0,"0"0"-143"15,0 0-47-15,0 0-18 16,0 10-24-16,0 16-5 16,0 2-2-16,0 5-3 15,0-1-4-15,0-4-6 16,0 3-3-16,0-9-5 0,0-3 0 15,0-8-8-15,12-8-23 16,6-3-22-16,15-18-60 16,0-23-297-16,-18 1-1908 0</inkml:trace>
  <inkml:trace contextRef="#ctx0" brushRef="#br2" timeOffset="-151281.09">30216 13445 2809 0,'0'0'398'0,"-6"0"-292"15,6 0-37-15,0 0-28 16,0 0-20-16,0 6-21 16,0 8-53-16,0-2-256 0</inkml:trace>
  <inkml:trace contextRef="#ctx0" brushRef="#br2" timeOffset="-150470.82">28580 14241 1926 0,'0'0'631'16,"0"0"-334"-16,0 0-48 16,0 0-83-16,0 0-57 15,0 0-43-15,0 0-29 16,9 0-2-16,-3 0 0 15,27 0-2-15,7 0 1 0,5 0-3 16,30 0-13-16,28 0-4 16,3 0-4-16,54-19-7 15,27 0 1-15,39-16 2 16,-18 4-2-16,-42 9 4 16,-48-2-4-16,-46 12 0 15,10 1-1-15,9 6-3 16,2-1 0-16,-17 6 2 15,-4 0 5-15,-12 0-4 16,-8 0-1-16,-4 0-1 16,6 0-1-16,-18 0 0 15,7 0 0-15,-10 0-1 0,-18 0-5 16,-3 0-4 0,-6 0-14-16,-6 0-25 0,-27 0-63 15,3 0-625-15</inkml:trace>
  <inkml:trace contextRef="#ctx0" brushRef="#br2" timeOffset="-147729.66">27225 13827 2593 0,'3'-11'464'16,"6"2"-292"-16,-3 0-63 15,0-5-8-15,0 1-18 16,0 6-36-16,3-8-18 16,-9 5-7-16,0 4-5 15,0-4-7-15,-9 4-9 16,-9 0-1-16,-15 6-7 0,-9 0-3 16,5 0 1-1,1 2 3-15,3 18-5 0,12 1 0 16,9 6-1-1,3 3-1-15,9-2-6 0,0 4 2 16,27 1 6-16,12 2 8 16,0-3 2-16,-5 1 1 15,-1-7 0-15,-9 1 1 16,-12-11-1-16,-3 2-3 16,-9-4-2-16,0-2 5 15,-27-6 10-15,-3-6-6 16,-13 0-3-16,13 0 0 15,-3-8 9-15,15-18 1 16,9-5-4-16,9-1 11 0,0-3-17 16,30 3-1-16,12 0-5 15,-2 5-8-15,2 7-16 16,12 3-21-16,-21 8-93 16,-2 6-669-16</inkml:trace>
  <inkml:trace contextRef="#ctx0" brushRef="#br2" timeOffset="-147432.19">27442 13889 2937 0,'-6'8'232'0,"-6"11"-150"15,6 4-10 1,6 0 3-16,0 12-23 0,0-11-25 15,0 1-7-15,15-3 4 16,3-11-7-16,10-11-3 16,2 0 0-16,3 0-10 15,0-16-4-15,-12-15-11 16,-3-4 3-16,-15 0 0 16,-3 0-13-16,0 5 14 15,-21 8 4-15,-15 7-3 16,-6 9-8-16,-7 6-7 15,-11 0-29-15,24 12-77 16,3 8-671-16</inkml:trace>
  <inkml:trace contextRef="#ctx0" brushRef="#br2" timeOffset="-147123.6">27699 13880 3198 0,'-6'6'235'16,"0"3"-182"-16,-3 8-10 15,9-2-4-15,0 6-11 16,15-1-13-16,0-4-10 16,27-9 2-16,-3-1-3 15,-2-6-4-15,-4 0 0 0,-6-6-13 16,-6-14 3-16,-12-6 7 15,-9-3-5-15,0 2 8 16,-9 1 0-16,-24 6-1 16,-9 10-8-16,-1 10-18 15,-5 0-26-15,0 10-36 16,6 13-128-16,8-3-747 0</inkml:trace>
  <inkml:trace contextRef="#ctx0" brushRef="#br2" timeOffset="-146797.82">28076 13713 3091 0,'0'0'318'0,"0"0"-244"15,0 0-44-15,0 0-9 16,0 4 1-16,0 18-10 15,0 9-3-15,0 6-4 16,0 7 2-16,-12-3-1 16,6 0-5-16,-12-6 2 15,15-12-2-15,3-2 2 16,0-12 2-16,0 2 3 16,0-7 7-16,12-4 3 15,27 0-3-15,0 0-6 0,16-6-9 16,2-14-6-16,-6-1-34 15,10-9-44-15,-22 10-85 16,-21-1-812-16</inkml:trace>
  <inkml:trace contextRef="#ctx0" brushRef="#br2" timeOffset="-146596.52">28233 13824 3184 0,'0'9'210'0,"0"9"-167"16,0 11 8-16,0 9 17 15,0 6-14-15,0 12-27 16,0-1-14-16,-6 3-7 16,-9-1-6-16,-9 2-34 15,3-13-102-15,3-19-2513 0</inkml:trace>
  <inkml:trace contextRef="#ctx0" brushRef="#br2" timeOffset="-144750.31">27958 14627 3226 0,'0'0'186'15,"0"0"-122"-15,0 0-35 16,0 0-5-16,0 0-1 16,0 0-23-16,0 0-8 15,0 0-10-15,0 14-28 16,0 1-55-16,0 0-497 0</inkml:trace>
  <inkml:trace contextRef="#ctx0" brushRef="#br2" timeOffset="-144576.25">27986 14998 3021 0,'0'0'193'16,"0"0"-122"-16,0 0-33 15,6 0-38-15,6 0-35 16,3 0-330-16,-3 0-2111 0</inkml:trace>
  <inkml:trace contextRef="#ctx0" brushRef="#br2" timeOffset="-144425.31">28049 15226 2839 0,'-9'0'228'16,"9"4"-178"-16,0 2-30 15,0 2-20-15,0 6-117 16,0-8-214-16</inkml:trace>
  <inkml:trace contextRef="#ctx0" brushRef="#br2" timeOffset="-144296.79">28049 15524 2764 0,'0'5'341'0,"0"-5"-341"0,0 0-7 16,0 0-479-16</inkml:trace>
  <inkml:trace contextRef="#ctx0" brushRef="#br2" timeOffset="-143354.25">29561 14592 2718 0,'0'0'491'0,"0"0"-351"15,0 0-41-15,0 0-38 16,0 0-18-16,0 0-26 16,0 11-12-16,0 21 3 15,0 12 1-15,0 12 2 16,0 8 0-16,0 1 0 15,-15-1-2-15,3 4-5 16,0-13-3-16,-15-12-1 16,9-5 3-16,-16-11-3 15,1-9 0-15,6-12-3 16,-3-6-11-16,-3 0-9 0,-1-62-47 16,1 4-120-16,18-7-934 15</inkml:trace>
  <inkml:trace contextRef="#ctx0" brushRef="#br2" timeOffset="-143165.72">29606 14366 3108 0,'0'0'246'0,"0"0"-186"15,0 0-39-15,0 0-21 0,0 0-29 16,0 0-172-16,0 0-2125 16</inkml:trace>
  <inkml:trace contextRef="#ctx0" brushRef="#br2" timeOffset="-142552.16">28538 15205 2718 0,'0'0'464'0,"21"0"-352"16,15 5-51-16,25-5 37 16,23 0-19-16,55 0-34 15,78 1-7-15,70-1-8 16,33 0-7-16,-9 0 2 16,-40 0-10-16,-71 0-6 0,-53-7-1 15,-47-6-8-15,-34 7-5 16,10 0-16-16,-10 0-8 15,-8-10-28-15,-25 3-82 16,-21 0-615-16</inkml:trace>
  <inkml:trace contextRef="#ctx0" brushRef="#br2" timeOffset="-138571.49">30285 14241 299 0,'0'0'1108'0,"0"-4"-670"16,0 2-183-16,0 2-25 0,0-4-81 15,0-2-104-15,0 3 6 16,9-3 19-16,-3 4 58 16,-6-4 80-16,7 1-41 15,-7-4-42-15,0 3-30 16,9 0-23-16,-9 3-9 15,0 0-19-15,0 3-16 16,0 0-2-16,0 0-8 16,0 0-3-16,0 0-5 15,0 0-10-15,0 20 0 0,0 19 0 16,0 4 4-16,0 8 2 16,0 2-1-16,-9-5-3 15,9-1 4-15,0-9-6 16,0-6 3-16,0-5 0 15,0-9 1-15,0-7 0 16,0-2-2-16,0-9-2 16,0 3 6-16,0-3-2 15,9 0 3-15,9 0 1 16,9 3-2-16,-12-3-3 16,18 0-3-16,3 0-4 15,-15 0-17-15,4 0-28 16,-1 0-43-16,-3 0-76 15,-9 0-612-15</inkml:trace>
  <inkml:trace contextRef="#ctx0" brushRef="#br2" timeOffset="-138254.4">30608 14487 708 0,'0'0'2334'16,"-9"0"-2185"-16,0 0-70 15,9 0 0-15,0 0-14 16,0 1-24-16,0 20-15 16,0 3-4-16,0-3-2 15,0-3-8-15,9-2 2 16,6-6-1-16,-3-5-10 16,7-5 1-16,2 0-4 0,-3 0-6 15,-3 0-3-15,3-15-14 16,-12-1 1-16,-6-2 14 15,0-3 2-15,0 3 6 16,-18 6 0-16,-12 8 0 16,9 4-5-16,-7 0-17 15,1 0-18-15,9 0-65 16,6 10-338-16</inkml:trace>
  <inkml:trace contextRef="#ctx0" brushRef="#br2" timeOffset="-137943.08">30925 14450 3189 0,'-9'5'162'0,"0"6"-103"16,3 0 7-16,-6 6-11 15,12-2-26-15,0 3-14 16,0-4-7-16,18-1-3 15,6-7-2-15,3-5-3 16,7-1-7-16,-1 0-6 16,-9-1-8-16,-6-20-8 15,-3-5 4-15,-9 0 6 16,-6 5 0-16,0-3 10 16,-24 10 5-16,-9 7 4 15,0 7-11-15,-7 0-25 0,-2 7-33 16,15 13-176-16,12 0-478 15</inkml:trace>
  <inkml:trace contextRef="#ctx0" brushRef="#br2" timeOffset="-137472.86">31239 14419 3137 0,'-6'5'181'16,"6"13"-137"-16,-9 8-8 0,9 13 13 15,0 10-9 1,0 13-11-16,0 5-7 0,0 9-9 16,0-5 1-16,0-6-4 15,0-10-2-15,0-15-4 16,0-16-2-16,0-9 4 15,0-13 0-15,0-2 17 16,0-6 4-16,0-29-12 16,0-18-10-16,0-7-2 15,0-17-3-15,0-2 0 16,0 1 0-16,0-1-3 16,0 7-4-16,0 6-2 0,9 15-6 15,6 8-6-15,12 11-7 16,1 11 7-1,5 13-6-15,-6 8 16 0,-9 0-2 16,-6 23-14-16,-6 10 11 16,-6 4 10-16,0 7 6 15,-18-6 5-15,-6-3 1 16,-15-5-2-16,5-8-4 16,-26-10-5-16,15-5-49 15,6-7-251-15</inkml:trace>
  <inkml:trace contextRef="#ctx0" brushRef="#br2" timeOffset="-136717.76">30243 14846 2663 0,'0'0'419'16,"0"0"-255"-16,0 0-56 15,0 0-18-15,0 0-25 16,6 0-31-16,21 0-7 16,13 0 14-16,5 0-4 15,18 0-15-15,13 0-8 0,14 0-6 16,19-8-3-1,-10-8 2-15,19 0-5 0,-9 1 0 16,-13 4-2-16,-23 0 2 16,-10 6-1-16,-24 2-1 15,-17 3 0-15,-10 0-3 16,-12 0-4-16,0 0 0 16,0 0-9-16,-27-2-29 15,-1-4-66-15,-2 2-348 0</inkml:trace>
  <inkml:trace contextRef="#ctx0" brushRef="#br2" timeOffset="-134315.31">31804 14057 3166 0,'-16'0'142'15,"13"0"-104"-15,-12 0-1 16,-3 0 16-16,0 22-12 16,3 26-19-16,-6 13 0 15,9 15 0-15,6 3 1 16,6 6-10-16,0 0-6 16,0-10-2-16,18-7 1 15,18-12-6-15,-15-7-3 16,12-14-26-16,16-12-36 15,-13-8-56-15,-6-15-567 0</inkml:trace>
  <inkml:trace contextRef="#ctx0" brushRef="#br2" timeOffset="-133759.82">32129 14414 2718 0,'0'-16'353'16,"0"1"-206"-16,0-2-26 0,0 2-15 16,-6 4-34-16,-6 2-40 15,-3 7-18-15,3 2-10 16,0 0-1-16,-6 0-3 15,15 5 0-15,-9 16 0 16,12 1 0-16,0 3 0 16,0 3 0-16,0 2-1 15,12 4-6-15,9-3 2 16,-9-2 2-16,6-6-2 16,-9 0 2-16,3-3 3 15,-12-7-6-15,0 1-2 16,0-8-3-16,-12-3 11 15,-12-3 0-15,0 0 0 0,0 0 0 16,3 0 4 0,9-15-3-16,12-6 4 0,0-1-5 15,0-2 0-15,12-3-13 16,21-5 1-16,3 4 3 16,6-4-11-16,-2 1-1 15,-7 2 3-15,-9 5 13 16,-3 4 5-16,-15 3 5 15,-6 5 6-15,0-2 2 16,0 8-2-16,-15 0-11 16,-9 6-4-16,-3 0-18 15,-12 0-53-15,5 0-225 16,16 8-2021-16</inkml:trace>
  <inkml:trace contextRef="#ctx0" brushRef="#br2" timeOffset="-133410.13">32377 14415 3108 0,'-12'6'221'16,"-9"3"-159"-16,15 9-12 15,-3 6 0-15,3-2-16 16,6-1-20-16,0 3-5 0,0-7-3 16,0-6-1-16,15-1 2 15,3-4-3-15,3-6-3 16,-3 0 5-16,0 0-6 16,12-9-3-16,-18-11-5 15,-6-7-3-15,-6 1-4 16,0-1-1-16,0 8 0 15,-18 4 1-15,-12 3-7 16,-12 12-25-16,0 0-64 16,8 2-475-16</inkml:trace>
  <inkml:trace contextRef="#ctx0" brushRef="#br2" timeOffset="-133080.54">32558 14408 3301 0,'-6'0'162'0,"6"7"-120"16,-6 8-17-16,6 10 6 15,0 1-6-15,0 6-16 16,6-4-2-16,6 3-1 15,15-9 0-15,-6-4 0 16,4-10-3-16,8-5-2 16,-6-3-1-16,-6 0-3 15,3-17 3-15,-12-6-1 0,-6-13-9 16,-6 4-6-16,0 4-16 16,-18 1-25-16,-15 11-24 15,-12 16-42-15,-1 0-161 16,7 0-884-16</inkml:trace>
  <inkml:trace contextRef="#ctx0" brushRef="#br2" timeOffset="-132587.38">32857 14440 1890 0,'-12'0'1432'16,"3"0"-1332"-16,0 0-22 0,3 0-25 15,-3 0-15 1,9 16-23-16,0 15-7 0,0-3 0 16,0-2 2-16,0 0 1 15,21-1 2-15,-3-11 1 16,9-2-7-16,0-10-2 15,-6-2-5-15,6 0 0 16,-5-2 0-16,-10-18-4 16,3-11 1-16,-15 5-1 15,0-6-2-15,0 6-2 16,-27 3-5-16,-13 11-7 16,10 6-12-16,-18 6-17 15,3 0-27-15,-1 8-136 0,25 2-1369 16</inkml:trace>
  <inkml:trace contextRef="#ctx0" brushRef="#br2" timeOffset="-132330.52">32953 14046 3410 0,'0'0'148'15,"0"0"-103"-15,22 0-26 16,17 22 0-16,6 13 0 16,15 11-12-16,-2 13-3 15,-10 8-2-15,-6 9-2 0,-8 3 0 16,-28 10 0-16,-6-2-6 16,-6 7-1-16,-46-13-1 15,-84 24-10-15,4-26-41 16,2-19-317-16</inkml:trace>
  <inkml:trace contextRef="#ctx0" brushRef="#br2" timeOffset="-120442.57">24919 17112 2315 0,'0'0'976'16,"0"0"-904"-16,0 0-44 15,0 0 3-15,0 0 30 16,0 0-19-16,0 5-22 16,0 10-9-16,-6 6 1 15,0 13 8-15,0 5-1 16,-3 10-5-16,9-2 0 15,-3-1-1-15,3-2 0 16,0 1-2-16,0-4-3 16,12-13-3-16,6 3 0 15,3-5-3-15,6-9 1 16,-15-8 3-16,16-6-1 16,-4-3 5-16,-3 0 4 0,9 0-3 15,3-3-1 1,7-18-5-16,5 7-1 0,15-8-4 15,-12 11 3-15,13-4-2 16,2 4-1-16,-5 6 0 16,11-1 0-16,-6 2 0 15,10 4 0-15,-10 0 0 16,1 0-1-16,11 0 1 16,-12 12 0-16,7 0 0 15,-1 5 0-15,-5-6 2 16,8 5-2-16,-9-1 0 15,1 5 0-15,-7-5-2 0,-6 8 2 16,1-6 0 0,-7-2 0-16,-6 5 0 0,-6 1 0 15,-2-6-2-15,-4 8 4 16,-3-11-2-16,-3 8 1 16,0-7-1-16,-9 0 0 15,0 0-1-15,3-5 1 16,-5 4 0-16,-1-12 0 15,-9 6 0-15,12-4 0 16,-12 2 0-16,6 2 1 16,-6 3-1-16,9-8 0 15,-3 5 2-15,0 0-2 16,0 7 0-16,-6-11 0 16,3 4 2-16,6-6-2 15,-9 4 0-15,0-4 1 0,0 0 1 16,0 0-1-16,0 0 4 15,0 0 0-15,0 0 0 16,0 0 0-16,9 0 0 16,-9 0-3-16,0 0 2 15,6-12-2-15,0-8-2 16,6-7 0-16,0-3 0 16,3 2 0-16,6-3 0 15,7 2-2-15,-7 3 1 16,6 6-1-16,0-4 1 15,6 4 1-15,-9-1 0 16,10 10 0-16,-1-7 0 16,-3 10 0-16,9 2 0 0,-6 0 0 15,7 3 0-15,8-2 0 16,-6 5-2-16,3 0 2 16,10 0 0-16,-13 0 0 15,0 0 0-15,4 8 0 16,-1 4 0-16,3-4 0 15,6 10 0-15,1-9 0 16,2 5 1-16,0 1-1 16,4-1 0-16,2 1 0 15,4 2 0-15,5-5 0 16,-9 3 0-16,10-1 1 16,-10 4-1-16,10-4 0 15,-1 4 0-15,-2-9 1 0,2 8-1 16,0-10 3-16,7 1-3 15,-4 4 0-15,7-6 1 16,-7 2-1-16,4 5 0 16,-1-6 0-16,7 5 0 15,-4 3 2-15,1 0-2 16,2 0 3-16,1-4-1 16,-10 5 0-16,13-5 0 15,-10-5-2-15,7 8 0 16,-13-11 0-16,7 0 2 15,-10 3-2-15,0-3 3 16,7-3-1-16,-1 0 1 0,-2 0 2 16,-1 0 1-16,1-9-2 15,-4-11 0-15,3-3-2 16,-8-4 1-16,8 1-1 16,-11 0 3-16,2-7-3 15,-3-1 2-15,4-3 1 16,-4 0 0-16,4 1-3 15,-1-13 1-15,-6 8 0 16,4-5 0-16,-7 1 0 16,-3 5 1-16,-5-1 0 15,-1 3-2-15,-12-1 0 16,0-2 0-16,-9 3-2 16,-6-9 0-16,-2 6-7 15,-16-5-10-15,0-1-8 16,0-18-19-16,-7 12-47 0,-11 4-759 15</inkml:trace>
  <inkml:trace contextRef="#ctx0" brushRef="#br2" timeOffset="-113431">25891 18241 2630 0,'0'-14'447'0,"0"2"-306"16,0-1-20-16,0 6 2 15,0 2-36-15,0 4-32 16,0 1-21-16,0 0-10 15,0 0-4-15,0 0-11 16,0 0-9-16,0 12-1 16,6 16 1-16,-6 17 3 0,0 1 6 15,0 9-3 1,0 4 0-16,0 2-3 0,0-10-2 16,0-3-1-16,0-3-4 15,0-7-7-15,0-6-15 16,0-6-28-16,0-11-36 15,-6-4-68-15,-3-11-710 0</inkml:trace>
  <inkml:trace contextRef="#ctx0" brushRef="#br2" timeOffset="-112479.96">26461 18247 2382 0,'0'-12'503'0,"0"0"-343"16,0 4-39-16,-9-12-22 16,6 7-32-16,-9 1-20 15,-6 4-14-15,3 4-9 16,-3 2-11-16,-6 2-7 15,0 0-1-15,6 0 0 16,5 12 0-16,4 9-4 16,3 5-1-16,6 0 1 15,0 7 6-15,15-5-3 16,7 7 0-16,11 1-1 16,9 1-2-16,-3-5 0 15,-12 1-1-15,4-1 1 16,-10-6 2-16,-9-5-2 0,-12-1-1 15,0 0 0 1,0-1 7-16,-27-7 7 0,-19-4-7 16,-5 4-4-16,-6-12-2 15,2 0 2-15,4 0-3 16,12-6-1-16,33-20-29 16,0 0-56-16,6 5-426 0</inkml:trace>
  <inkml:trace contextRef="#ctx0" brushRef="#br2" timeOffset="-111919.16">27035 18135 2408 0,'0'-3'816'0,"0"3"-716"16,-6 0-21-16,-3 0-23 15,6 12-24-15,-12 33-11 16,-3 1 1-16,-7 19 5 16,4 4 1-16,0-1-10 15,-3-1 3-15,9-9-9 0,3-7-8 16,6-19-4-1,0-5-6-15,6-20-35 0,0-7-59 16,0-13-67-16,12-20-467 0</inkml:trace>
  <inkml:trace contextRef="#ctx0" brushRef="#br2" timeOffset="-111676">26977 18112 3031 0,'0'0'235'0,"7"0"-137"16,-4 0-43-16,12 4-22 16,3 22 2-16,18 14 12 0,-6 7-13 15,9 12-14 1,1 6-2-16,-4 2-5 0,6-4-7 16,-3 0-6-16,-12-9 0 15,-8-9-7-15,-7-11-13 16,-3-9-19-16,-9-11-32 15,0-14-36-15,-21 0-113 16,2 0-747-16</inkml:trace>
  <inkml:trace contextRef="#ctx0" brushRef="#br2" timeOffset="-111505.51">26956 18495 2947 0,'0'0'268'15,"0"0"-157"-15,0 0-58 16,21 0-6-16,10 0-17 16,2 0-16-16,12-6-14 15,28-2-28-15,-16 2-51 16,-3-9-448-16</inkml:trace>
  <inkml:trace contextRef="#ctx0" brushRef="#br2" timeOffset="-62711.82">3228 15996 2822 0,'0'0'446'0,"0"0"-339"16,0 0-68-16,0 0-8 15,0 0 9-15,6 0-12 0,15 0-8 16,3-3-5-1,6-9 2-15,12 6 2 0,13-2 1 16,-7 0 1-16,15-4-6 16,13-2-1-16,8-5 4 15,13-1-5-15,3 0-1 16,17-6-1 0,7-1-4-16,6 0 0 0,-6 1-4 15,5-3-1-15,-2-6-2 16,-3-1 3-16,3-7-2 15,-10 1 2-15,-5-1-1 16,3 5 3-16,-25 5 1 16,-5 7 0-16,-16 2-5 0,-9 13 3 15,-14-3 0 1,-1 4 3-16,-6 2-3 16,-6 0 0-16,7-2 4 0,-7 2-5 15,0 1 2-15,-9-4-2 16,3 5 2-16,-9 1-1 15,4-1 0-15,-10-3 0 16,0 3 1-16,-6 3-3 16,3 1-2-16,-9 2 3 15,0 0-3-15,6 0 0 16,-6 0 0-16,0 0 0 16,0 0-7-16,0-5-11 15,0-1-16-15,0-5-62 16,-15 2-537-16</inkml:trace>
  <inkml:trace contextRef="#ctx0" brushRef="#br2" timeOffset="-47337.32">30542 11146 2356 0,'-6'0'1006'0,"6"-1"-916"16,0 1-56-16,0 0-1 0,0 0 5 16,0 0-12-1,0 0-20-15,0 22-4 0,0 14-1 16,-12 18 3-16,-18 18 4 15,-1 16-1-15,-8 7-3 16,-9 3-3-16,6 1 2 16,-7 0-2-16,13-7-1 15,-3-12 1-15,6-14-1 16,9-14-1-16,5-20-15 16,16-9-20-16,3-23-34 15,0 0-77-15,0 0-601 0</inkml:trace>
  <inkml:trace contextRef="#ctx0" brushRef="#br2" timeOffset="-47004.61">30092 11821 3124 0,'0'0'209'16,"0"0"-153"-16,0 0-17 15,0 0 7-15,0 0-26 16,0 22-13-16,6 14 3 16,-6 7 1-16,6 8-4 15,0-2-3-15,-6-2-1 16,9-7 4-16,-9-4-1 16,0-10 1-16,0-3 1 15,0-4 2-15,0-13 2 0,0 0-1 16,0-6-1-1,6 0 8-15,0 0 8 0,-3 0 9 16,16 0-10-16,5-5-12 16,9-21 0-16,15-8-13 15,49-37-2-15,-16 9-42 16,7 2-185-16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9T05:34:48.790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15285 3392 2177 0,'33'0'370'0,"-8"0"195"16,20 0-419-16,9 0-71 16,9 0-16-16,10 0-23 15,-1 0-7 1,13 0-12-16,5 0-3 0,1 0 5 15,6 0-2-15,-13 0-1 16,10 0-4-16,-19 0 0 16,-2 0-6-16,-4 0-3 15,6 0 2-15,-11 0 3 16,5 0 1-16,13 0-3 0,-4 2 0 16,-2-2 0-16,2 4 0 15,-2 2-3-15,5-5 0 16,-12 4 0-16,13-4 0 15,-16-1 2-15,16 0-2 16,-13 0-3-16,7 0 2 16,-7 0 1-16,1-7-2 15,5-8 2-15,-12-1 1 16,4 2-2-16,-10 2 1 16,6-3-2-16,-5 4 2 15,2-1 0-15,4 1 0 16,-4 1-1-16,-3 2 2 15,4 0-2-15,-1 4 1 16,-3-2 2-16,4 3 0 16,-4-5 0-16,-6 5 0 15,1 1-3-15,-1-2 0 0,9 1-2 16,4 0 1-16,2 0 3 16,7 1 0-16,-7-8-4 15,3 9 0-15,-2 1 0 16,-10-5 0-16,3 5 1 15,4-2-1-15,-4-4 1 16,-2 3-1-16,-1-3 2 16,3-3-1-16,-2 6-1 15,-7-2 2-15,-6 2-2 16,16 0 1-16,-19 3-1 16,6-3 1-16,-9 0 1 0,7-3 0 15,-7 3 1 1,3 3-1-16,-6-2-1 0,10 2 1 15,-13 0-2-15,3 0 3 16,6 0-3-16,-2 0 0 16,-10 0 3-16,6 0 0 15,0 0-3-15,3 0 2 16,1 0-1-16,-4 0 1 16,6-4 1-16,-9 4 0 15,7 0 1-15,-10-2 0 16,-3 2 1-16,6-4-2 15,-15 2 2-15,9-2 1 16,-6 2-3-16,7-5 1 0,-1 2 0 16,0 2-2-16,0 0 0 15,-9-3 0-15,0 4 0 16,3-1-2-16,-8-3 3 16,-4 6-1-16,-3 0-1 15,-6 0-1-15,0 0 0 16,0 0-9-16,-15-12-27 15,-4 4-57-15,-14-13-1171 0</inkml:trace>
  <inkml:trace contextRef="#ctx0" brushRef="#br0" timeOffset="2184.03">4263 7219 2295 0,'0'4'4'0,"0"-2"703"16,0 1-548-16,33 0-109 15,18 3-20-15,28-3 43 16,2 0-2-16,25 0-29 15,-3-1-17-15,2 2-12 16,-2-2-8-16,-13 2-4 16,-2 4-1-16,-25-5 0 15,1 0-21-15,-16 0-22 0,-12-3-16 16,-3 0-72 0,4 0-290-16,-25-6-1965 0</inkml:trace>
  <inkml:trace contextRef="#ctx0" brushRef="#br0" timeOffset="2552.08">5084 7045 1971 0,'-9'0'1070'0,"3"0"-842"16,6 0-125-16,0 0-25 15,0 0-23-15,0 0-34 16,6 0-10-16,15 0-6 0,12 10 3 16,0 6-1-16,4-2 4 15,11 7-5-15,-6-1-1 16,12 4-5-16,-14-4 1 16,5 6-1-16,-12-3-1 15,-9-2-2-15,-12-3-4 16,-12-1-1-16,0 4 8 15,0-1 0-15,-24 12 9 16,-27 12-4-16,-25 7-5 16,1-3-1-16,-22 5-33 15,-14 0-20-15,14-15-32 16,28-17-145-16</inkml:trace>
  <inkml:trace contextRef="#ctx0" brushRef="#br0" timeOffset="4882.96">8591 7213 681 0,'0'0'559'16,"-9"-2"-354"-16,9 2-87 15,0-3-37-15,0-3 7 16,0 3-35-16,0 0-49 15,0 3 391-15,0 0-95 0,0 0-99 16,0 0 2 0,0 0-41-16,-6 0-51 0,6 0-46 15,0 0-14-15,0 0-12 16,0 0 0-16,0 0-2 16,0 0-10-16,0 0-10 15,0 0-4-15,0 0-6 16,0 0 0-16,0 0 1 15,0 0 2-15,0 0 2 16,0 0 0-16,0 0 1 16,0 0 0-16,0 0-8 15,0 0-5-15,0 0 3 16,0 0 1-16,21 0 0 16,-6 3-3-16,15 0 6 15,0 6-5-15,13-7 1 0,5 2 0 16,9-2 2-16,4 2-4 15,2-4 3-15,-3 2-3 16,-2-2 2-16,-4 0-3 16,0 3 0-16,-17-3 1 15,-1 0-1-15,6 0 0 16,-15 0 0-16,0 0-3 16,-5 0-5-16,2 0-13 15,-15 0-14-15,6 0-15 16,-3 0-13-16,3 0 3 0,-3 0-19 15,21 0-23 1,-15 0-201-16,10 0-710 0</inkml:trace>
  <inkml:trace contextRef="#ctx0" brushRef="#br0" timeOffset="10266.32">8114 7378 1478 0,'0'0'515'0,"0"0"-275"15,0 0 205-15,0 0-39 16,0 6-271-16,0-4-60 16,0 2-38-16,0-2-2 15,0-2-1-15,0 0-10 16,0 2-10-16,0-2 7 0,-9 4-5 15,9-4 1 1,-3 2-2-16,-3-2-8 16,0 4-4-16,-12-4-2 0,15 2-1 15,-15 4 0 1,-10 0 1-16,-5 0 0 0,9 2 0 16,-9 4-1-16,6-3 3 15,3 1-3-15,3 2-1 16,8-4 1-16,-2-2 0 15,9 0 1-15,0-1-1 16,6-5 1-16,0 0 3 16,0 0 7-16,0 0 3 15,0 0 1-15,0 0-2 16,0 0-5-16,0 0-1 16,0 0-4-16,0 4-2 15,0-4 2-15,0 2-2 0,0 8-1 16,0 6 1-16,0 5-1 15,0 17 3-15,0 9-3 16,0 11 4-16,0 9-1 16,0 6 4-16,0 6 2 15,0-2-2-15,0-1-1 16,0-9-2-16,0-9 0 16,0-4 0-16,6-16 1 15,0-9 1-15,-6-9-3 16,15-2-1-16,-9-9-2 15,16-1 0-15,-7 4-7 16,15-3-6-16,39-4-21 16,-8 0-54-16,2-5-154 0</inkml:trace>
  <inkml:trace contextRef="#ctx0" brushRef="#br0" timeOffset="11502.01">12460 7325 1926 0,'0'0'424'0,"-9"0"-278"0,9 0 429 15,-3 0-322-15,3 0-125 16,0 0-66-16,0 0-29 15,0 0-13-15,0 0-6 16,18 0-6-16,3 2 1 16,13 7 0-16,-4 0 3 15,3 4-1-15,0-6-4 16,0-1-3-16,1 1-4 16,-10 1 0-16,-3-4 1 15,-9-2 2-15,-3 0-2 16,-9-2-1-16,0 0 1 0,0 4 3 15,0-4 0-15,0 0 8 16,0 2-4-16,0 4-5 16,0 4-2-16,0 0-1 15,0 12 0-15,0 7-1 16,0 5 2-16,18 8 2 16,-12 5-3-16,-3 5 2 15,3 1-1-15,3-2-1 16,6 1 0-16,-12 1 1 15,12-1-1-15,-9-2 1 16,0-4 1-16,-3-5-2 16,10 1 0-16,-13-11-1 15,0 0 1-15,0-11 0 0,0-6 0 16,0-4 0 0,-13 4 0-16,-8-3 1 0,-6 4-1 15,-15-4-7-15,0 5-6 16,-7-8-13-16,1-2-40 15,3-3-90-15,6-3-1533 0</inkml:trace>
  <inkml:trace contextRef="#ctx0" brushRef="#br0" timeOffset="19685.32">13200 7348 1230 0,'0'0'579'0,"0"0"-387"16,0 5-93-16,0 1 486 15,0-1-349-15,0-5-161 16,0 1-53-16,0-1 8 15,0 4 11-15,0-4-9 16,0 0 3-16,0 2-3 16,0-2 14-16,0 0 8 15,0 0-10-15,0 0-14 16,0 3-3-16,0-3-5 16,0 0-2-16,0 0-7 0,0 4-4 15,0-4 0-15,0 0-4 16,0 0-3-16,0 0 6 15,0 0-2-15,0 0 2 16,0 6 3-16,9-6 2 16,-9 0-2-16,0 0 1 15,0 0-2-15,0 0 0 16,0 0-3-16,0 0 0 16,6 0-2-16,-6 0 0 15,12 0-1-15,-6 0-1 16,15 0 1-16,0 0 1 15,-6 0-1-15,27 0 4 16,4 0 0-16,8 0-1 16,3 0 1-16,13-6-4 15,2-1-1-15,1 0 0 0,-1-4 1 16,7 3 1-16,-4-1-2 16,-3 4 1-16,7-7 2 15,-13 3-1-15,4 0 1 16,-10-6-4-16,-15 8 2 15,1 0-2-15,-19 1-1 16,-3-2-1-16,-15 8 1 16,3 0 0-16,-6 0 1 15,-6 0-1-15,0 0-1 16,0 0-7-16,0-4-33 16,-6 2-95-16,-9-4-668 0</inkml:trace>
  <inkml:trace contextRef="#ctx0" brushRef="#br0" timeOffset="55272.84">12358 7240 1535 0,'-6'8'532'16,"-4"2"-373"-16,10-2 551 15,0-2-518-15,0-3-113 0,0-3-42 16,0 0-10-1,0 0-2-15,0 0-12 0,0 0-8 16,0 0 16-16,0 4 17 16,0-4 11-16,0 1-14 15,0-1-10-15,0 4-5 16,0-4-4-16,-9 2-4 16,3 2-6-16,3 4-2 15,-9-1-3-15,-3-2 3 16,-12 4 1-16,9 5-1 15,6-5-4-15,-6 2 7 16,-9 0-1-16,5-4-3 16,1 0-2-16,-3 1 2 15,6-2 3-15,-9 0-3 16,3-4 0-16,-9 4 0 16,-1 0-3-16,1-2 4 15,-6-2 0-15,9 2 0 0,-6-2 2 16,2 0-3-16,4-2 3 15,-3 5-3-15,3-4 0 16,-9 4-2-16,-1 1-1 16,1-5 3-16,0 6 0 15,0-5-2-15,-4 4-1 16,13-2 5-16,0-2 0 16,-3-2 0-16,0 0-2 15,5 6 0-15,4-6 1 16,-6 0-1-16,0 0-3 15,3 0 1-15,-9 0-1 0,2 0 1 16,-11 0-1-16,6 0 3 16,0 0-3-16,-1-8 0 15,1 2 3-15,6 2-1 16,3-1-1-16,-3 0 1 16,-1-6 1-16,1 5-3 15,0 2 3-15,3-2-3 16,-13-4 3-16,10 4-3 15,3 0 0-15,-3-2 3 16,3 0-2-16,-3-1-1 16,5-1 3-16,-5-1-3 15,3 5 3-15,-3-3-3 16,0 1 0-16,8-7 1 16,-8 6 3-16,12-6 1 15,-6 1-1-15,0 0-1 16,3-1 0-16,-1 0-1 0,-2 4 0 15,9-4-2-15,3 0 5 16,0 0-3-16,12 1 0 16,-3-4-1-16,0 4-1 15,-6-6 3-15,3-1-3 16,9 3 0-16,0-9 0 16,-6 1 0-16,6 0 0 15,0-2 0-15,0-3 1 16,0 2-1-16,0-3 0 15,12 3-1-15,3-3 1 16,0-1-1-16,0 1-2 0,3 4 3 16,3-3 0-16,0 3-1 15,4 1 1-15,-1 1 0 16,3 2 0-16,0 2-2 16,0 3 2-16,6-1 0 15,-2-1 0-15,2 7 0 16,-3-4-1-16,12 3 1 15,-2-2-1-15,2 2-2 16,6-6 3-16,3 4-2 16,4 2 1-16,-4 1-2 15,0 2 3-15,-8-3-1 16,5 8 1-16,3 1 0 16,-12-1 0-16,10 4-2 0,-4 3 2 15,0 0 0-15,1 0 0 16,-1 0-1-16,0 0 1 15,-12 0-2-15,13 0 1 16,-7 0 1-16,-3 0 0 16,12 6-1-16,-5 4 1 15,5-4 0-15,-6 2 0 16,12 0 0-16,-8-2 1 16,-1 0-1-16,3 6 0 15,-9-4 0-15,-8 5 0 16,2 0-1-16,3 0 1 15,0 5 0-15,4-7 0 16,-10 3-1-16,9-2 1 16,-12 3 0-16,0-3 0 15,-3 2 0-15,-2-2-1 0,-4 0 1 16,3 2 0 0,-6-1-1-16,9 0 1 0,-6 0 1 15,0 1-1-15,3-6 0 16,-12 4 0-16,10 3 0 15,-10-4-1-15,6 8-2 16,-9-5 2-16,6 4 0 16,-3 3 1-16,3-7 0 15,-9 6 0-15,9 0 1 16,0-5-1-16,-6 6 3 16,-3-6-3-16,6 2 0 15,-3-3 0-15,-6 4 0 0,0 0 1 16,0-4 4-16,0 4-5 15,0-3 0-15,0 2 1 16,0-2 2-16,0 2-3 16,0 3 0-16,-6-2 0 15,-6 7 0-15,-6-3 3 16,-3 4-3-16,0 0 1 16,3 5-1-16,0-9 1 15,-7 5-1-15,10-7 1 16,0 1-1-16,9-7 0 15,-15 1 1-15,18 0-1 16,-12-1 2-16,6-2-2 16,0 3 1-16,3-4-1 15,0-5 0-15,-6 0 0 16,12 4 0-16,-3-9 1 0,3 4-1 16,0-5 0-16,-6 1 0 15,0 3 0-15,6-4 0 16,-6 2 0-16,-4 1 0 15,10 1-3-15,-6 2 0 16,0-6-3-16,6 0-9 16,0 0-15-16,0 0-54 15,0 0-232-15</inkml:trace>
  <inkml:trace contextRef="#ctx0" brushRef="#br1" timeOffset="79850.48">8159 6511 1350 0,'0'12'572'15,"-6"2"359"-15,0-4-695 16,0-5-177-16,6-1-33 16,0-4 13-16,0 0-10 15,0 0-19-15,0 0-4 16,0 0 5-16,0 0 1 16,0 0 3-16,0 0 3 15,0 0 9-15,0 0 1 16,0 0-5-16,0 0-12 15,0 0-6-15,0 0-4 0,0 0 5 16,0 0-6 0,0 0 1-16,0 0 3 0,0 0-3 15,0 0 8-15,0 0 6 16,0 0 2-16,0 0-3 16,0 0 1-16,0 0 1 15,0 0-1-15,0 0-5 16,6 0-1-16,-6 0-4 15,0 0-2-15,6 0-3 16,-6 0 0-16,12 8-3 16,3 12 3-16,1 6 2 15,8 6-1-15,-12 7 3 16,9 0 0-16,-9-5-1 16,0-1-3-16,-3-4-1 0,-9-3-13 15,12-6-10-15,-6-8-28 16,-6-6-73-16,0-6-220 0</inkml:trace>
  <inkml:trace contextRef="#ctx0" brushRef="#br1" timeOffset="80502.05">7972 6289 1563 0,'0'0'427'0,"0"0"668"0,0-4-880 15,6-8-127 1,21-2-45-16,10 3-4 0,11-4-6 15,3 13-5-15,4 2-8 16,5 0-13-16,6 17-1 16,-5 19-2-16,-13 3-1 15,12 17-3-15,-20 3-3 16,-1 3-6-16,-18 5 3 16,-9-3 6-16,-12 0 11 15,0-2 0-15,-12-3 0 16,-24-3-2-16,-7-7-3 15,-17-9 1-15,-3-7-5 16,-13-9 2-16,7-16 4 16,-1-8-4-16,-2-6 1 15,6-41 2-15,2-20 0 0,13-23-7 16,6-12-1-16,2-14 1 16,25 9-1-16,9 11-1 15,9 13-5-15,27 21 2 16,28 18-3-16,8 27-3 15,22 17-21-15,26 38-38 16,-20 24-113-16,-19 3-2717 0</inkml:trace>
  <inkml:trace contextRef="#ctx0" brushRef="#br1" timeOffset="88077.48">12783 6342 2223 0,'0'-4'225'0,"0"2"-154"15,0-2-30-15,0 2-3 16,0-5-17-16,0 7-19 16,0 0 0-16,0-1 214 15,0 1 34-15,0-6-151 16,0 0-44-16,9-1-12 15,6-5-16-15,3 6-14 16,-3 0-9-16,13 4-4 16,-4-2-4-16,-6 4-10 15,-6 0-37-15,3 4 14 0,-9 10 11 16,-6 11-10-16,0 3 16 16,0 2 20-16,-6 2 6 15,-15 0 1-15,6-2-1 16,-3-4-5-16,3-9 5 15,15-5 2-15,-3-6-1 16,3 2 11-16,0-8 2 16,0 4-4-16,0-4-5 15,3 0 23-15,27 0 8 16,-6 0 0-16,9 0-12 16,3-18-30-16,22-9-16 15,-7 7-113-15,-21 0-869 0</inkml:trace>
  <inkml:trace contextRef="#ctx0" brushRef="#br1" timeOffset="88633.25">12729 6107 3203 0,'0'-9'141'0,"0"-5"-89"16,12 0-12-16,15-5 11 15,-3 5-18-15,21-4-18 16,1 7-10-16,8 1 1 16,0 10 3-16,16 0-8 15,-13 5-1-15,-3 21-5 16,1 15-6-16,-7 5-6 16,-15 13 0-16,-9 3 1 15,-12 7 3-15,-12 1 13 16,0 6 0-16,-27-5 0 15,-15-1 6-15,-18-12 0 0,-4-8 2 16,-8-9 7-16,-1-15-5 16,10-17 1-16,-12-9 2 15,14-15 8-15,1-32-4 16,6-26-4-16,5-13-3 16,7-14 0-16,18 2-10 15,12 3-1-15,12 9 1 16,0 16-12-16,36 14-8 15,30 16-13-15,58 40-6 16,-18 0-25-16,-13 18-160 0</inkml:trace>
  <inkml:trace contextRef="#ctx0" brushRef="#br1" timeOffset="95305.38">9810 6300 697 0,'0'0'907'0,"0"0"-529"16,0 0-163-16,0 0-27 15,0 0-56-15,0 0-51 16,0 0-34-16,0 0-20 16,0 0 1-16,0 0 28 15,0 0 35-15,0 0-2 16,0 0 21-16,0 0-28 16,0 0-3-16,0 0-10 15,0 0-17-15,0 0-11 16,0-5-16-16,0 5 2 15,0-4 1-15,9-2-5 16,-3 0-6-16,0 0-9 16,15-4-2-16,-2 0-2 0,-4 5-4 15,0 1 0 1,9 3-1-16,-15 1-10 0,6 0-9 16,-9 0 4-16,-6 0-5 15,0 7 3-15,0 14 6 16,0-1 6-16,-6 6 6 15,-9-1 0-15,-3-3 0 16,3-3-1-16,6-6 1 16,9-3-1-16,0-4 1 15,0-1-7-15,0-1 1 16,0-2-8-16,18-2 14 16,3 4 17-16,3-4-16 15,3 0 4-15,0 0 0 16,-2 0-4-16,-7 0 4 15,-9 2-5-15,-3 1 0 0,-6 3-8 16,0 3 3-16,0 0-28 16,0 3 21-16,-27 8 8 15,2 0-9-15,1-3-20 16,-12 7-54-16,15-9-167 16,3-10-422-16</inkml:trace>
  <inkml:trace contextRef="#ctx0" brushRef="#br1" timeOffset="95786.3">9892 6031 512 0,'0'-6'2515'0,"0"0"-2319"16,9-2-98-16,21-6-54 15,0 2 6-15,9-1-11 16,10 11-17-16,2 2-21 16,0 0 3-16,-2 11-4 15,-1 21-9-15,6 6 9 16,-9 13-11-16,1 7 3 0,-25 6 7 15,3 1-5 1,-24 4-2-16,0 0 8 0,-6-5 0 16,-33-3 8-16,-13-5-3 15,-14-7 1-15,-18-11 2 16,2-12-1-16,7-13 2 16,-10-13 3-16,10-3 4 15,11-39 4-15,7-22-3 16,12-20-17-16,14-10 0 15,10-9-3-15,15 7-7 16,6 8 0-16,9 12-17 16,40 15-19-16,17 16-20 15,46 37-29-15,-10 8-183 0,-17 8-1513 16</inkml:trace>
  <inkml:trace contextRef="#ctx0" brushRef="#br1" timeOffset="114150.15">14205 5952 2861 0,'0'-12'269'0,"0"0"-155"16,0-2-29-16,6 5 3 15,-6 6-7-15,0 0-29 16,0 3-19-16,0 0-13 16,0 0 2-16,0 0-8 15,0 0-7-15,0 13-7 16,-6 25-5-16,-12 9 5 16,-13 14 0-16,1 12 1 15,-9 0 1-15,0 2-1 0,-1-4-1 16,1-4-3-16,9-14-11 15,3-3-9-15,0-14-20 16,9-10-23-16,-3-6-28 16,5-12-139-16,7-4-374 0</inkml:trace>
  <inkml:trace contextRef="#ctx0" brushRef="#br1" timeOffset="114413.1">13776 6452 2580 0,'0'-5'462'15,"0"-4"-253"-15,0 6-74 16,0 0-33-16,0 3-35 16,0 0-28-16,0 0-23 0,0 0-12 15,0 3-4-15,0 20 0 16,0 7 0-16,0 5 0 16,12-2 3-16,-6-1-3 15,9-4 1-15,-9-3 2 16,6-5-2-16,-9-12-1 15,22-2 3-15,-13 0 4 16,6-6 8-16,15 0-4 16,6-12-11-16,6-15-2 15,19-19-30-15,-4 2-81 16,-8 6-602-16</inkml:trace>
  <inkml:trace contextRef="#ctx0" brushRef="#br1" timeOffset="130106.84">19314 7305 2898 0,'0'0'334'0,"0"0"-220"16,12 0-68-16,10 0 5 15,14 0 13-15,3-7 14 16,12-7-33-16,10 5-20 0,-4-6-11 16,16 3-5-16,-4 1-6 15,-6-1-3-15,7 6-25 16,-1 0-31-16,-2 6-64 15,-22 0-335-15</inkml:trace>
  <inkml:trace contextRef="#ctx0" brushRef="#br1" timeOffset="131869.07">19375 8212 138 0,'0'-4'3087'0,"0"2"-2926"15,0-6-95-15,27 2-35 16,3 0 39-16,24-6-26 0,13-2-7 16,17-7-11-16,7 2-2 15,15-7-12-15,-10 2-2 16,1 2-10-16,-13 7-12 15,-8-5-34-15,-16 4-65 16,-30 5-444-16</inkml:trace>
  <inkml:trace contextRef="#ctx0" brushRef="#br1" timeOffset="137215.17">8603 9885 3090 0,'-6'-2'383'15,"0"-2"-320"-15,6 2-1 16,-9-2-13-16,9 4-14 16,0 0-25-16,0 0-8 15,0 0-2-15,0 12-1 16,0 12 1-16,0 8 0 0,0 4-1 16,0 5-5-16,0-3-28 15,0 4-47-15,0 0-87 16,0-18-1022-16</inkml:trace>
  <inkml:trace contextRef="#ctx0" brushRef="#br1" timeOffset="137372.84">8431 9595 3212 0,'-3'-8'217'0,"-3"-6"-163"16,6 7-33-16,0 4-21 15,0 3-12-15,6 0-158 0,18 26-208 16,3 1-1535-16</inkml:trace>
  <inkml:trace contextRef="#ctx0" brushRef="#br1" timeOffset="137784.46">8736 9873 2918 0,'9'0'244'16,"-9"4"-166"-16,0 2-47 15,9 5 8-15,-3 4-9 16,-3 0-17-16,6 6-3 0,-9-5-4 16,12 0 0-1,-12-10 1-15,0 2 0 0,6-8-5 16,-6 0 9-16,0 0 27 15,6-4 23-15,3-19-29 16,3-6-32-16,-3-6-1 16,9-3-10-16,1 6-3 15,-1 8-8-15,3 10 8 16,-12 6 2-16,15 8-10 16,-15 0 3-16,0 1 6 15,6 18 9-15,-3 7 4 16,-6 1 0-16,0 1 0 15,0-4 0-15,9-4 0 16,-15-4 0-16,13-9-32 0,-4-7-135 16,9 0-294-16,-9-1-2114 15</inkml:trace>
  <inkml:trace contextRef="#ctx0" brushRef="#br1" timeOffset="137935.65">9149 9789 3077 0,'0'6'175'16,"0"0"-126"-16,0 8-9 16,0 1 9-16,0 2-26 15,3 1-12-15,6 2-7 16,-9-5-4-16,9-1-18 16,-9-4-71-16,0-5-538 0</inkml:trace>
  <inkml:trace contextRef="#ctx0" brushRef="#br1" timeOffset="138079.15">9071 9560 2940 0,'0'0'181'0,"0"0"-181"15,0 0-136-15,0 0-228 0</inkml:trace>
  <inkml:trace contextRef="#ctx0" brushRef="#br1" timeOffset="138291.44">9207 9465 3229 0,'0'0'160'15,"0"0"-114"-15,6 0-33 16,3 14 9-16,3 15-1 15,-3 6-7-15,9 15-8 16,-3 3 0-16,-6 1-6 16,-3 5-17-16,3 3-59 15,-9-12-221-15,0-21-1418 0</inkml:trace>
  <inkml:trace contextRef="#ctx0" brushRef="#br1" timeOffset="138537.51">9243 9739 3121 0,'0'-6'285'16,"0"-2"-190"-16,12-6-67 16,3-2-19-16,15-1-9 15,0-1-2-15,-2 6-35 16,5 6-25-16,-15 6 18 16,3 0 7-16,-3 0 14 15,-3 18 19-15,-3 12 4 16,-3 5 27-16,0 3 3 15,6-3-2-15,-12 0-7 16,13-3-6-16,-10-9-9 16,0-5-6-16,0-12-21 0,3-6-63 15,-9-12-246 1,0-15-306-16</inkml:trace>
  <inkml:trace contextRef="#ctx0" brushRef="#br1" timeOffset="138651.41">9493 9589 2207 0,'0'0'623'16,"0"0"-547"-16,0 0-76 16,6 6-24-16,22 12-22 15,-1-4-291-15</inkml:trace>
  <inkml:trace contextRef="#ctx0" brushRef="#br1" timeOffset="139166">9768 9672 3115 0,'0'0'181'16,"0"2"-116"-16,-15 2-11 16,3 4-5-16,6 6-31 15,-9 3-10-15,3-1-2 16,12-1-2-16,-6 0-1 16,-3-6-1-16,9-3-2 15,0-6-7-15,0 0-11 16,0 0-6-16,9 0 20 15,6 0 4-15,3 0 1 16,-6 0 0-16,9 0-1 16,-6 0 0-16,12 0 4 15,-12 11-3-15,3 1 4 16,-2-1-4-16,-10-8 4 0,0-3 0 16,-3 0 1-16,9 0 19 15,-6-17-4-15,3-9-13 16,6-9-8-16,-6-3-12 15,0-7-18-15,-9-2-13 16,9-6-19-16,-9-5-49 16,0-3-64-16,-12-6 82 15,-9 7 93-15,3 12 163 16,-3 10 6-16,9 17-54 16,12 11-52-16,0 10-43 15,0 12-20-15,0 29-2 16,12 22 2-16,9 11 12 15,3 12-3-15,3-4-3 0,0-5-3 16,-6-17-3-16,3-9-14 16,1-22-28-16,2-27-40 15,0-2-179-15,-12-2-2329 0</inkml:trace>
  <inkml:trace contextRef="#ctx0" brushRef="#br1" timeOffset="140503.87">10842 9589 3099 0,'0'0'225'15,"0"0"-125"-15,0 0-52 16,0 6-4-16,0 9-20 16,0 7-13-16,-12 12 2 15,9 0 1-15,3 8 3 16,0 0-8-16,0-8 0 16,0-7-5-16,0-7 2 0,0-6-1 15,0-8-2 1,15-3-3-16,4-3 0 0,-1 0 0 15,9 0-14-15,6-31-27 16,0-5-70-16,-9 0-377 0</inkml:trace>
  <inkml:trace contextRef="#ctx0" brushRef="#br1" timeOffset="140832.49">10749 9301 691 0,'0'-9'2362'0,"0"-3"-2230"16,0 6-60-16,0 0-6 15,0 2-10-15,6 4-32 16,3 0-11-16,-3 0-1 15,6 0 1-15,-6 0-3 16,-6 6-1-16,0 0-4 16,0 4-4-16,0-8 10 15,0 2 5-15,0-1 7 16,0-1-3-16,0-2-7 16,0 0-3-16,0 0-10 15,0 0-32-15,0 0-83 16,0-9-1285-16</inkml:trace>
  <inkml:trace contextRef="#ctx0" brushRef="#br1" timeOffset="142064.84">11153 9467 3261 0,'0'0'166'16,"0"0"-87"-16,0 0-47 15,9 0-22-15,28-12-10 16,2 0-40-16,3 1-45 16,-9 2-164-16,4 3-332 0</inkml:trace>
  <inkml:trace contextRef="#ctx0" brushRef="#br1" timeOffset="142237.64">11162 9607 2752 0,'0'0'330'16,"0"0"-172"-16,0 0-60 0,9 0-11 15,7 0-37 1,8-8-23-16,3-4-25 0,15-9-2 15,-12 7-54-15,0-4-206 0</inkml:trace>
  <inkml:trace contextRef="#ctx0" brushRef="#br1" timeOffset="142621.53">11639 9229 3057 0,'15'-7'177'16,"0"3"-87"-16,19 1-36 15,-7 3 1-15,15 0-27 16,-9 0-14-16,6 20-5 15,-14 7-5-15,2 6-4 16,-15 1 0-16,-12-2 0 16,0 1 3-16,0-4-2 15,-12-3 14-15,-21-2 13 16,-10-4-11-16,-5-11 3 16,3-6-2-16,6-3 2 15,-1 0-1-15,4-12-3 0,27-14-2 16,-6-15-14-16,15 1-10 15,9-19-14-15,21 8-42 16,3 13-82-16</inkml:trace>
  <inkml:trace contextRef="#ctx0" brushRef="#br1" timeOffset="151166.04">5908 10375 3246 0,'0'-4'180'15,"0"4"-69"-15,0 0-49 0,0 0-17 16,0 0-29 0,0 4-11-16,21 22-2 0,12 15 8 15,-9 14 0-15,15 10-3 16,-5 10-3-16,-1-2-1 15,-9 3-2-15,3-3-2 16,-6-5 0-16,-3-7-3 16,-6-14-11-16,-5-4-21 15,-7-15-38-15,0-14-61 16,0-10-465-16</inkml:trace>
  <inkml:trace contextRef="#ctx0" brushRef="#br1" timeOffset="151607.5">5887 10444 2937 0,'0'0'332'0,"0"-2"-212"16,0 2-55-16,0 0-5 15,0 0-24-15,0 0-25 16,-3 0-11-16,-9 18 0 16,-7 11 2-16,10 5 12 15,-12 2-5-15,9-1-3 16,-3-9 5-16,12-5-4 0,-3-13-5 16,6-5 2-16,0-3 5 15,0 0 6-15,0-11 11 16,0-22-9-16,9-7-11 15,0-1-6-15,3 5 1 16,-6 6-1-16,9 4 0 16,-9 8 0-16,3 8-2 15,10 4 2-15,-4 2-5 16,6 4 2-16,6 0-3 16,0 0-2-16,6 10 0 15,-3 12 3-15,10 5-2 16,-10-3-8-16,3 2-42 15,-9-9-73-15,0-11-810 0</inkml:trace>
  <inkml:trace contextRef="#ctx0" brushRef="#br1" timeOffset="163411.49">12928 11218 3034 0,'0'0'214'16,"0"0"-101"-16,0 0-28 15,0 0 9-15,0 0-31 16,0 0-21-16,0 0-11 16,0 0-7-16,0 0-3 15,15 0-10-15,0 0-1 16,15 0-2-16,10 0-5 15,-1-6-1-15,12-1-2 0,0 1-3 16,7 4-7 0,-10 2-14-16,-6 0-22 0,-8 0-40 15,-4 0-56-15,-12 0-376 16</inkml:trace>
  <inkml:trace contextRef="#ctx0" brushRef="#br1" timeOffset="163668.31">12910 11396 2269 0,'0'0'1008'0,"0"0"-905"16,0 0-40-16,0 0-27 15,12 0 6-15,15 0-18 16,0-4-10-16,16-7-7 16,5-1-2-16,15-2-5 15,31-7-8-15,-28 4-58 16,-5-1-174-16</inkml:trace>
  <inkml:trace contextRef="#ctx0" brushRef="#br1" timeOffset="165390.19">14633 10067 2414 0,'0'0'684'0,"0"0"-514"16,0 0-100-16,0 0-25 15,0 0 7-15,3 9-17 16,9 8 3-16,-12 13 10 0,6 2-10 16,0 6-11-16,0 0-6 15,-6 2-9-15,3 5-6 16,-3-11-1-16,0 3-5 15,0-8-3-15,10-3-25 16,-10-3-46-16,0-12-64 16,0-1-765-16</inkml:trace>
  <inkml:trace contextRef="#ctx0" brushRef="#br1" timeOffset="165867">14875 10208 2428 0,'0'-4'657'15,"0"4"-483"-15,0 0-79 16,0 0 1-16,0 0-18 16,0 0-42-16,0 0-22 15,0 0-6-15,0 12-5 16,0 15 8-16,0 5 2 0,0 3 2 16,0-7 3-16,0 3-2 15,12-9-5 1,9 0-3-16,-3-6-4 0,9-6-1 15,0-5-1-15,4-5 2 16,-4 0-4-16,-3 0 0 16,0-27-1-16,-6-1 1 15,-6-11-2-15,-12-1-2 16,0-5-8-16,0 8-5 16,-6 2 4-16,-27 8 3 15,0 10 0-15,-10 8-14 16,7 9-9-16,-9 0-10 15,-6 0-24-15,17 12-68 16,1 6-461-16</inkml:trace>
  <inkml:trace contextRef="#ctx0" brushRef="#br1" timeOffset="167006.79">14878 11223 2565 0,'0'0'606'16,"0"0"-487"-16,0 0-74 16,0 0-14-16,0 0 20 15,0 0-28-15,0 0-13 16,0 0 0-16,0 0 16 15,0 0 12-15,0 0-7 16,0 0-6-16,0 0-14 16,0 0-2-16,0 0-3 15,0 0-3-15,0 0-3 0,0 0 2 16,0 0-1-16,0 0-1 16,0 0 1-16,0 0-1 15,0 0 1-15,0 0 4 16,0 0 0-16,0 0 2 15,0 0-2-15,-3 0 1 16,3 0-5-16,-12 0 3 16,-9 0-4-16,-1 0 1 15,-2 0-1-15,6 0 2 16,-15 0-1-16,12 0 2 16,3 0 0-16,6 0 1 15,6 0 4-15,6 0 5 16,0 0-3-16,0 0-1 0,0 0-4 15,0 0-1-15,0 0 0 16,0 0-2-16,6 0-1 16,12 0 5-16,15 0-2 15,6 0 2-15,12 0-4 16,1-5 1-16,-1-8 1 16,3 7-4-16,-8 0-5 15,-13 1-2-15,-9 0-5 16,-3 5-3-16,-9 0-14 15,-12 0-13-15,0 0-14 0,-9 0-46 16,-15 0-158 0,0 0-1566-16</inkml:trace>
  <inkml:trace contextRef="#ctx0" brushRef="#br1" timeOffset="167291.26">14706 11352 2869 0,'0'0'341'15,"0"0"-210"-15,0 0-62 16,12 0 16-16,9 0-34 15,-3-3-24-15,12-3-8 0,0 3-4 16,1 0-2-16,-1 0-6 16,3-2-7-16,3 1-3 15,3-2-21-15,-14 0-58 16,-7-2-289-16</inkml:trace>
  <inkml:trace contextRef="#ctx0" brushRef="#br1" timeOffset="169079.73">9110 11035 3400 0,'-18'-5'129'0,"-3"2"-95"16,3 0-21-16,0 3-9 15,9 0-4-15,-4 6-36 16,13 25 1-16,-15 14 17 16,9 1 12-16,0 5 0 15,0-3-4-15,6-9 3 16,0-10 1-16,0-8-2 16,0-15-6-16,0-6-1 0,18 0 15 15,10-23 18 1,5-15-6-16,-9-7-6 0,3 8-5 15,0-1 4-15,-15 7-5 16,0 11 4-16,-3 12 10 16,-9 8-1-16,0 0-13 15,6 0-17-15,0 8-2 16,7 12 13-16,-1-4-6 16,9 1-11-16,12-7-57 15,-3-4-288-15,-3-6-1859 0</inkml:trace>
  <inkml:trace contextRef="#ctx0" brushRef="#br1" timeOffset="169470.46">9527 11041 3131 0,'-7'-6'156'0,"-2"4"-97"15,6 2 0-15,-12 0-3 16,3 0-37-16,0 12-12 15,-6 9-3-15,9 7-3 16,3 2 4-16,0-8-1 16,6-1-4-16,0-11-3 15,0-4 2-15,0-6-6 16,6 0 2-16,0 0 5 16,15-21 8-16,-9-23-2 15,6-2-6-15,-3-20-9 16,-12-1-4-16,-3 0 5 0,0-6-2 15,0 6-3 1,-18 4 13-16,-6 11 6 0,-3 14 13 16,6 12 8-16,3 11-1 15,9 15-26-15,6 0-5 16,-3 38-6-16,6 21 6 16,0 8 4-16,0 12-3 15,6-2-29-15,39 7-21 16,-12-20-79-16,6-14-294 0</inkml:trace>
  <inkml:trace contextRef="#ctx0" brushRef="#br1" timeOffset="169907.46">9735 10936 3098 0,'-9'0'165'16,"3"0"-102"-16,-6 3-23 15,6 18 5-15,-3 7-24 16,6 5-11-16,-4 5-6 16,7-3-3-16,0 1-1 15,0-14 2-15,0-3-2 16,0-12 0-16,7-2-16 16,11-5-7-16,0 0 21 15,9-33-1-15,0-9-22 0,0-13-52 16,-9-10-24-1,-12-4 53-15,3-2 22 0,-9 2 26 16,0-5 27-16,-15 6 38 16,-9 7 3-16,-9 3 3 15,6 11-8-15,3 18-12 16,9 9-2-16,6 20-32 16,6 0-17-16,3 11-17 15,0 32 8-15,0 19 9 16,3 11 0-16,24 0 0 15,0 3 4-15,0-9-4 16,9-5-3-16,6-12-27 16,-2-6-42-16,-1-21-142 15,-15-8-866-15</inkml:trace>
  <inkml:trace contextRef="#ctx0" brushRef="#br1" timeOffset="170289.31">10025 10816 3156 0,'0'0'165'0,"0"11"-110"15,0 10-31-15,0 11 26 16,9 7-14-16,6 4-13 15,-3-1-13-15,0-1-1 16,9-13-4-16,-9-7-5 16,-3-7-3-16,9-11-23 15,6-10-24-15,-6-31-11 0,-2-7-246 16</inkml:trace>
  <inkml:trace contextRef="#ctx0" brushRef="#br1" timeOffset="170422.59">9988 10547 3251 0,'0'0'237'0,"0"0"-177"15,0 0-60-15,0 0-23 16,0 12-31-16,0 3-104 0</inkml:trace>
  <inkml:trace contextRef="#ctx0" brushRef="#br1" timeOffset="183162.61">3931 10149 1544 0,'0'-3'1555'16,"0"-3"-1355"-16,0 3-80 0,0 1-13 15,0 2-32 1,0 0-24-16,0 0-26 0,0 0-8 16,0 0-8-16,0 0-9 15,0 29-4-15,-6 15 1 16,6 18 3-16,0 6 3 15,0 7-2-15,0-12 1 16,0-6-2-16,15-16 0 16,9-21-6-16,6-12-10 15,25-14-17-15,-10-26-58 16,-6-11-343-16</inkml:trace>
  <inkml:trace contextRef="#ctx0" brushRef="#br1" timeOffset="183336.05">3892 9967 3313 0,'-6'0'175'0,"6"0"-129"16,0 0-18-16,0 0-20 16,0 0-8-16,6 10-74 15,6 0-64-15,3 0-470 0</inkml:trace>
  <inkml:trace contextRef="#ctx0" brushRef="#br1" timeOffset="183914.7">4426 10137 3258 0,'0'0'215'0,"0"0"-118"16,0 0-67-16,6 0 7 15,21-20-16-15,6-4-13 16,19-5-5-16,-1 1 0 16,6-3-3-16,-8 9-15 15,14 6-38-15,-21 7-72 16,-9 3-363-16</inkml:trace>
  <inkml:trace contextRef="#ctx0" brushRef="#br1" timeOffset="184099.49">4522 10324 2499 0,'0'0'759'15,"0"0"-664"-15,0 0-31 16,13 0 0-16,14-8-1 16,6-12-37-16,6-1-12 15,0-3-14-15,25-5-21 16,-16 5-81-16,-12 4-488 0</inkml:trace>
  <inkml:trace contextRef="#ctx0" brushRef="#br1" timeOffset="184507.15">5084 9862 496 0,'0'0'2817'16,"0"0"-2651"-16,0 0-97 15,0 0-42-15,21-15-1 16,21-8-14-16,3 0-11 15,-8 0-1-15,17 4-12 16,0 2-51-16,-17 8-107 16,-10 7-979-16</inkml:trace>
  <inkml:trace contextRef="#ctx0" brushRef="#br1" timeOffset="184674.67">5165 10036 1502 0,'0'0'1803'15,"0"0"-1686"-15,0 0-43 16,0 0-20-16,27-5-8 16,4-8-14-16,17-8-16 15,-9-3-16-15,25-11-13 16,-10 9-68-16,-18-3-398 0</inkml:trace>
  <inkml:trace contextRef="#ctx0" brushRef="#br1" timeOffset="184896.31">5603 9481 3238 0,'0'0'343'0,"0"0"-307"15,0 4-24-15,0 16-7 16,6 7 6-16,9 14 2 15,15 13-5-15,-6 9-4 16,1 4-4-16,5 0-4 16,-3 0-23-16,0-13-77 15,-18-22-254-15</inkml:trace>
  <inkml:trace contextRef="#ctx0" brushRef="#br1" timeOffset="185243.33">5887 9465 2809 0,'0'-12'605'0,"15"2"-534"16,6-1-38-16,18-4 5 15,3 6 4-15,13 7-18 16,2 2-11-16,3 0-10 15,-14 8-3-15,5 21 0 0,-21 7-5 16,0 6-2 0,-27-9 2-16,-3 6 0 0,0 0 1 15,-42-3 4-15,-12-5 0 16,-10-11 6-16,-8-12 16 16,15-8 2-16,-4-8-9 15,19-31-3-15,12-15 3 16,18-9-15-16,12 5-13 15,21-9-19-15,18 16-77 16,12 17-569-16</inkml:trace>
  <inkml:trace contextRef="#ctx0" brushRef="#br1" timeOffset="190937.97">3508 9827 2914 0,'-12'3'318'0,"-3"3"-241"16,-6 5-45-16,3 7-6 16,0 17 22-16,0 11-18 15,-3 13-12-15,6 20 4 16,11 15 10-16,4 17-1 15,0 16-4-15,19 10-8 16,14 4-5-16,9-8-6 16,15-6-3-16,13-28-1 0,8-22-1 15,7-29-2-15,5-21-1 16,52-27-17-16,-18-27-52 16,-12-19-118-16</inkml:trace>
  <inkml:trace contextRef="#ctx0" brushRef="#br1" timeOffset="191869.8">6086 8738 3276 0,'0'-6'149'0,"0"4"-67"16,0-8-36-16,0 8-3 15,0 2-21-15,9 0-18 16,24 0-4-16,15 0 2 15,4 26 2-15,8 9 1 16,3 18 0-16,4 8-2 16,-4 13-2-16,-2 4-1 15,-10 7 1-15,-9 7-1 16,-6 0 4-16,-15 0-3 16,-2-2-1-16,-13-5 0 15,-6-8 0-15,0-8 0 16,-25-7-8-16,4-15-15 15,-15-10-47-15,9-16-88 16,12-9-1139-16</inkml:trace>
  <inkml:trace contextRef="#ctx0" brushRef="#br1" timeOffset="200814.05">11597 12411 2136 0,'-9'0'860'0,"9"0"-712"16,0 0-104-16,0 0 2 16,0 0 24-16,0 0-33 0,0 0-19 15,0 0-6-15,0 0 28 16,0 0 6-16,0 0-13 15,0 0-6-15,0 0-2 16,0 0-4-16,0 0-3 16,0 0-7-16,0 0-4 15,15 0 0-15,9 9 11 16,15-3 3-16,16 0-7 16,8 0 1-16,16-4 0 15,2-2-3-15,13 0-3 0,5 0-3 16,-2 0-1-1,-7 0 0-15,-11 0 0 16,-16 0-2-16,-8 0 0 0,-10 0-3 16,-21 0 4-16,-12 0-3 15,-3 0 1-15,-3 0-2 16,-6 0-3-16,0 0-16 16,0 0-54-16,0-6-199 0</inkml:trace>
  <inkml:trace contextRef="#ctx0" brushRef="#br1" timeOffset="206368.6">14648 12507 2968 0,'0'0'395'16,"0"0"-302"-16,0 0-45 16,0 0 1-16,0 0-4 15,0 0-23-15,18 0-12 16,10-8-4-16,8 2-2 16,18-2 6-16,4-1-9 15,8-3 4-15,-6 3-5 0,16 4-11 16,-16 1-18-16,13-8-46 15,-13 4-51-15,-12 2-668 0</inkml:trace>
  <inkml:trace contextRef="#ctx0" brushRef="#br1" timeOffset="207045.02">15611 11483 740 0,'0'0'2196'0,"0"0"-1997"0,0 0-111 16,-6 0-21-16,6 3 10 16,0 7-36-16,-9 6-16 15,9 6 8-15,0 4 0 16,0 3-2-16,0-3-5 15,0 1-9-15,0-4-7 16,0-3-4-16,0-5-2 16,9 2-4-16,-3-7-6 15,6-5-28-15,6-2-23 16,0-3-53-16,4 0-457 0</inkml:trace>
  <inkml:trace contextRef="#ctx0" brushRef="#br1" timeOffset="207376.73">15566 11311 299 0,'0'0'2444'16,"0"0"-2216"-16,0 0-160 16,0 0-55-16,3 0 59 0,6 0-14 15,-9 0-27 1,6 6-11-16,-6-4 4 0,0 2 26 16,0-2-5-16,0-2-11 15,0 0 8-15,0 0-3 16,0 0-12-16,0 0-7 15,0 0-9-15,0 0-11 16,0 0-61-16,0 0-324 0</inkml:trace>
  <inkml:trace contextRef="#ctx0" brushRef="#br1" timeOffset="208188.66">17274 12399 2454 0,'0'0'657'15,"0"-2"-466"-15,0 2-64 16,0 0-14-16,0-3-35 15,0 3-34-15,0 0-19 16,0-3-6-16,21 3-5 16,-3-3 1-16,22-7-2 15,14 3-8-15,9-5 0 16,10-6-5-16,44-8-4 16,-14 4-31-16,-21 2-152 0</inkml:trace>
  <inkml:trace contextRef="#ctx0" brushRef="#br1" timeOffset="209210.2">17144 11246 3073 0,'0'5'192'0,"-6"5"-144"16,6 11-13-16,0 2 30 16,0 6-22-16,0 3-18 15,0 0-7-15,0 0-5 16,0 2-8-16,0-6-2 16,0-4-3-16,0-6-18 15,0-8-34-15,0-6-151 16,0-4-1370-16</inkml:trace>
  <inkml:trace contextRef="#ctx0" brushRef="#br1" timeOffset="209744.02">17353 11317 2610 0,'9'0'547'0,"-9"0"-383"16,0 0-89-16,3-4 14 15,12-1-22-15,-3 2-33 16,3 3-12-16,3 0-6 16,9 0-5-16,-9 0-7 15,0 0-1-15,4 0 0 16,-13 3-3-16,9 12-4 0,-12 2 0 15,-6 1 1 1,0 5 3-16,0-2-1 16,0 2 1-16,-6-9-4 0,-21 6-4 15,2-8 2-15,-14 0 6 16,6-9-5-16,0-3 5 16,6 0 3-16,8-3 2 15,7-21-5-15,3-5-3 16,0 1-26-16,9-2-15 15,0-5-19-15,30 9-65 16,-11 5-461-16</inkml:trace>
  <inkml:trace contextRef="#ctx0" brushRef="#br1" timeOffset="213533.8">19233 12318 2950 0,'0'0'269'0,"0"0"-148"16,0 0-26-16,0 0-2 15,0 0-32-15,0 0-22 16,0 0-6-16,0 0-6 15,0 0 0-15,0 0-6 16,0 0-6-16,0 0-5 16,0 0-4-16,0 0-4 15,0 0 2-15,0 0-4 16,24 0 0-16,18 0 2 16,7 0 5-16,32 0 4 0,10 6-6 15,14 0 0 1,19-6 0-16,15 0-1 15,6 0 0-15,0 0-2 16,-19-12-2-16,-11 3 0 0,-30-1-11 16,-34 4-5-16,-45 6-14 15,-6 0-32-15,-24 0-170 0</inkml:trace>
  <inkml:trace contextRef="#ctx0" brushRef="#br1" timeOffset="-211888">7021 7875 39 0,'-6'0'2764'0,"6"0"-2500"16,0 0-120-16,0 0-50 15,-6 0-10-15,6 0-25 16,0 0-20-16,0 0-4 15,0 0-4-15,0 0 2 0,0 0-9 16,0 0-6 0,0 0-5-16,0 0-12 0,0 0-1 15,12 0 0-15,16 0 5 16,8 0 5-16,12 0-1 16,-6 0-5-16,13 0-4 15,2 0-4-15,-9 0-14 16,-2 0-24-16,11 0-34 15,-12-2-64-15,-21-8-652 0</inkml:trace>
  <inkml:trace contextRef="#ctx0" brushRef="#br1" timeOffset="-211463.01">7417 7705 3121 0,'0'0'187'15,"0"0"-117"-15,0 0-27 0,0 0 7 16,9 0-37 0,3 4-6-16,15-2 1 0,-3 4-1 15,9 2 1-15,-5 4-3 16,-4-4-1-16,3 4-4 16,-9 3 0-16,9 1 1 15,-18 0 0-15,9-4 1 16,-12 7-2-16,-6-8 0 15,0 10 0-15,0 1-2 16,-12 8 2-16,-21 5-6 16,-27 24-36-16,2-7-46 15,13-8-260-15</inkml:trace>
  <inkml:trace contextRef="#ctx0" brushRef="#br1" timeOffset="-204297.41">13713 7500 3123 0,'0'0'187'16,"0"4"-99"-16,0-2-63 15,0 8-2-15,0 6-3 16,0 5-5-16,0 9-1 15,0 8 10-15,0-1 13 16,18 4-10-16,-12 5-9 16,-6 3-8-16,3-8-5 0,-3-1-5 15,9 0 4 1,-9-7-4-16,0-6-11 0,6-5-27 16,-6-10-26-16,0-2-48 15,0-10-354-15</inkml:trace>
  <inkml:trace contextRef="#ctx0" brushRef="#br1" timeOffset="-203913.52">13749 7553 2853 0,'-9'0'378'0,"9"0"-282"16,0 0-57-16,0 0 21 16,-3 0-26-16,-9 6-19 15,-6 12-9-15,9 5-3 16,-13 0-2-16,4-5 10 16,9-1 0-16,6-8 10 15,-6-6-5-15,9 4-1 16,0-7 8-16,0 0 2 15,0 0 9-15,0-7-12 16,0-7-8-16,12-7-14 16,-3 7 5-16,3-2-5 15,-6 8 1-15,10 5-1 16,-4 3-1-16,-3 0-2 16,18 0-5-16,-6 3-21 15,6 23-34-15,-6 1-43 0,-3-13-399 16</inkml:trace>
  <inkml:trace contextRef="#ctx0" brushRef="#br1" timeOffset="-196441.15">10664 13334 2884 0,'0'0'357'0,"0"0"-263"16,0 0-31-16,0 0 7 16,0 0-7-16,0 0-35 0,0 1-11 15,0-1-2-15,0 0-1 16,0 0 0-16,0 0 7 16,0 0-6-16,15 0-8 15,-2 0 0-15,14 0-6 16,3 0 7-16,9-1-4 15,0-4-4-15,-2-1 2 16,5-2-2-16,-3 6 0 16,-6-2-4-16,-3 2-10 15,-8 2-15-15,-1 0-24 16,-9 0-44-16,-3 0-46 16,0 0-525-16</inkml:trace>
  <inkml:trace contextRef="#ctx0" brushRef="#br1" timeOffset="-196012.66">10939 13105 1330 0,'0'0'1828'0,"0"0"-1695"15,0 0-65-15,0 0-6 16,0 0 3-16,6 0-35 0,3 0-15 16,18 0 2-16,0 3 1 15,4 3 0-15,-1 0-7 16,0 0-2-16,-3-1-8 15,0 1 2-15,-9 0 3 16,-2 3 2-16,2 0-8 16,-3-7 0-16,-15 4 3 15,3 3 0-15,-3-4 0 16,0 5 2-16,0 7 1 16,-3 3-5-16,-30 11 4 15,-7 11-5-15,-8 8-17 16,-27 10-50-16,5-14-64 0,28-14-1416 15</inkml:trace>
  <inkml:trace contextRef="#ctx0" brushRef="#br1" timeOffset="-194281.48">7854 13550 3065 0,'-21'-9'252'16,"15"-3"-169"-16,-6 1-18 15,0 1-17-15,-3 8-16 16,0 2-22-16,0 0-10 0,-6 18-11 16,0 19 6-16,3 4 4 15,-1 9 1-15,-5-3-5 16,15-1 5-16,3-7 0 16,0-11-3-16,6-9-5 15,0-11-5-15,0-8-20 16,6 0 32-16,9-8 1 15,9-21 8-15,1-2-1 16,2 3-7-16,-15 4 10 16,3 10 6-16,-9 6 4 15,0 8-1-15,-3 0-11 16,21 0-8-16,-6 16-1 16,9-4 1-16,7 2-1 0,2-10-16 15,30-4-28 1,-14-16-114-16,-10-6-1991 0</inkml:trace>
  <inkml:trace contextRef="#ctx0" brushRef="#br1" timeOffset="-193822.6">8174 13597 2999 0,'0'0'436'15,"0"0"-383"-15,0 0-30 16,19 0-3-16,8-4 4 16,6-2-11-16,-3-6-13 15,0 7-38-15,3-1-19 16,-5 3-128-16,-7 1-929 0</inkml:trace>
  <inkml:trace contextRef="#ctx0" brushRef="#br1" timeOffset="-193662.86">8223 13766 2901 0,'0'0'198'0,"9"0"-144"0,15 0-32 16,30-15-22-16,-9 2-9 15,-5-8-365-15</inkml:trace>
  <inkml:trace contextRef="#ctx0" brushRef="#br1" timeOffset="-193268.23">8850 13303 3243 0,'-12'-2'128'0,"-6"2"-80"16,9 0-13-16,-12 0 10 15,-6 12-17-15,0 16-19 16,6 9 0-16,0 4-3 16,-1-1-1-16,19-5-2 15,-12-5-2-15,15-7-1 16,0-9-12-16,0-11-16 15,6-3-11-15,15-3 32 16,13-26 7-16,-13-4-10 16,15-1-19-16,-18 4 21 15,3 14 8-15,-15 4 17 0,-3 9 13 16,3 3-13 0,12 0-13-16,-9 9 1 0,7 4-4 15,5 6-1-15,-3-5 0 16,15-11-21-16,-3-3-70 15,-3 0-604-15</inkml:trace>
  <inkml:trace contextRef="#ctx0" brushRef="#br1" timeOffset="-192896.03">9358 13169 3263 0,'0'9'166'15,"0"2"-120"-15,0 13-32 0,0 5 8 16,0 3 2-16,12 7-17 16,-6 4 1-16,9-5-8 15,-12-2-8-15,6-1-29 16,-9-12-59-16,0-5-489 0</inkml:trace>
  <inkml:trace contextRef="#ctx0" brushRef="#br1" timeOffset="-192729.05">9228 13394 3340 0,'0'0'137'0,"0"0"-96"16,12 0-33-1,15 0 23-15,6-6-11 16,12-10-20-16,13-10-16 0,-10 7-59 16,-6-1-159-16</inkml:trace>
  <inkml:trace contextRef="#ctx0" brushRef="#br1" timeOffset="-192359.22">9720 13049 3227 0,'0'0'190'0,"0"0"-136"16,0 6-44-16,0 14-1 0,0 10 4 16,0-1-4-16,15 0-6 15,-3-3 5-15,-6-2-8 16,9-9 9-16,-3-1 3 15,9-8 10-15,3 0-3 16,3-6-3-16,7 0-1 16,-4 0-4-16,3 0-6 15,-6 0-4-15,-12 0-1 16,3 0-4-16,-5 0-2 16,-10 0-1-16,-3 2 0 15,0 16 4-15,0 6 1 16,-25 1 2-16,1 8 1 15,-9-1-1-15,0-1-22 16,-6-15-29-16,-1 2-34 16,16-18-314-16</inkml:trace>
  <inkml:trace contextRef="#ctx0" brushRef="#br1" timeOffset="-192185.03">9741 13067 3381 0,'0'0'132'16,"0"0"-91"-16,0 0-27 15,27 0 7-15,12-4-9 16,6-6-12-16,19-21-47 16,-10 3-89-16,-15-2-2483 0</inkml:trace>
  <inkml:trace contextRef="#ctx0" brushRef="#br1" timeOffset="-189851.22">14627 13430 2486 0,'0'0'596'0,"0"0"-452"16,0 0-52-16,0 0-2 15,0 0-3-15,0 0-33 16,0 0-20-16,0 0-7 16,0 0-2-16,0 0-10 15,0 0-1-15,9 0-6 16,21 0-1-16,10 0 7 15,11 0-4-15,21 0-5 0,1 0-5 16,5-16-1-16,25-10-34 16,-25 0-81-16,-20-2-578 0</inkml:trace>
  <inkml:trace contextRef="#ctx0" brushRef="#br1" timeOffset="-189077.33">15687 12686 2813 0,'-6'-2'235'0,"-7"-1"-175"15,4 3 21 1,0 0 9-16,-6 0-56 0,3 3-22 15,-6 16-1-15,3 8-10 16,3 2 4-16,0 1 1 16,-3-1-5-16,9-3-1 15,6-8 0-15,0-6-1 16,0-10-6-16,0-2 7 16,12 0 2-16,15-2 21 15,-6-25-6-15,0 1-7 16,9-4-9-16,-11 10 4 15,-7 3-4-15,-3 8 4 16,-9 9 34-16,0 0-7 16,6 0-29-16,0 3-2 15,0 18-2-15,27-7-3 0,-15 0-20 16,9-10-64-16</inkml:trace>
  <inkml:trace contextRef="#ctx0" brushRef="#br1" timeOffset="-185887.58">9026 14507 3336 0,'0'-4'149'15,"0"2"-83"-15,0 2-21 16,0-2 6-16,0 2-20 15,-7 0-17-15,1 0-9 16,6 4-5-16,0 26-3 0,0 14 3 16,0 8 4-16,0 10-4 15,0 0 0-15,0-3 0 16,13-13 0-16,8-13 0 16,-6-11 0-16,6-16-2 15,6-6-11-15,0 0 0 16,31-33-28-16,-13-7-66 15,-15-7-284-15</inkml:trace>
  <inkml:trace contextRef="#ctx0" brushRef="#br1" timeOffset="-185711.75">8890 14340 3374 0,'0'0'135'0,"0"0"-95"16,0 0-11-16,0 0-29 16,0-3-10-16,18 0-78 15,3 0-148-15,-6 1-1888 0</inkml:trace>
  <inkml:trace contextRef="#ctx0" brushRef="#br1" timeOffset="-185106.25">9644 14334 88 0,'0'0'3238'16,"0"3"-3131"-16,0 17-84 16,0 6-8-16,0 12 1 15,6 9-4-15,9 0-5 16,3 4-2-16,-8 1 0 15,5-8-5-15,-15 0-13 16,0-6-46-16,0-13-158 16,0-7-921-16</inkml:trace>
  <inkml:trace contextRef="#ctx0" brushRef="#br1" timeOffset="-184930.13">9508 14659 3252 0,'0'-3'191'16,"0"3"-117"-16,0-3-45 16,0 0 6-16,12-2-15 15,13-5-10-15,14 2-5 16,0-1-5-16,21-9-25 16,-17 6-80-16,-1-4-583 0</inkml:trace>
  <inkml:trace contextRef="#ctx0" brushRef="#br1" timeOffset="-183483.81">10049 14325 3074 0,'0'0'194'15,"0"0"-116"-15,0 0-24 16,0 0 8-16,0 4-37 16,0 1-15-16,0 4 4 15,0 5 15-15,0-2 4 16,0 8-8-16,3 1-7 16,6 9-2-16,-3 2-3 15,0 9 4-15,0 6-7 0,9-4-7 16,-9 1-2-1,3-6 1-15,-3-5-2 0,3-13-15 16,0-18-23-16,-3-2-75 16,-3 0-414-16</inkml:trace>
  <inkml:trace contextRef="#ctx0" brushRef="#br1" timeOffset="-182442.99">7725 14819 3203 0,'0'9'172'16,"0"9"-145"-16,0 6-16 0,0 11 18 15,0 3-2-15,0 3-4 16,6 0 2-16,6-3-20 15,3-3 2-15,-9-8-4 16,3-5-2-16,0-6-1 16,6-8-13-16,-9-6-21 15,6-2-18-15,15 0 6 16,-5-2-26-16,2-16-315 0</inkml:trace>
  <inkml:trace contextRef="#ctx0" brushRef="#br1" timeOffset="-182262.49">7713 14671 2867 0,'0'0'436'0,"0"0"-436"16,0 0-13-16,0 0-213 15,12 0-197-15</inkml:trace>
  <inkml:trace contextRef="#ctx0" brushRef="#br1" timeOffset="-182022.5">8114 14972 3276 0,'6'0'161'0,"3"0"-108"16,9 0-31-16,0 0 7 15,13-8-24-15,11-8-5 16,6 1-59-16,3 5-62 15,-20-2-611-15</inkml:trace>
  <inkml:trace contextRef="#ctx0" brushRef="#br1" timeOffset="-181841.66">8253 15065 1870 0,'0'0'1493'15,"0"0"-1397"-15,0 0-72 16,24 0-7-16,9 0-1 16,3-11-16-16,31-10-30 15,-16 4-115-15,3 2-1831 0</inkml:trace>
  <inkml:trace contextRef="#ctx0" brushRef="#br1" timeOffset="-181172.44">10848 14348 3273 0,'0'0'151'16,"0"0"-73"-16,0 0-15 15,0 0-7-15,0 0-22 16,0 0-22-16,0 0-5 15,13 0 2-15,14 0 4 16,3 0 7-16,15 0-1 16,16 0-6-16,2-14-6 15,9 5-5-15,1-6-2 16,-1 3-8-16,-14 4-20 0,-7-1-33 16,-12 6-50-16,-12 0-90 15,-21 1-745-15</inkml:trace>
  <inkml:trace contextRef="#ctx0" brushRef="#br1" timeOffset="-180842.58">11171 14135 3168 0,'0'0'212'0,"0"0"-151"15,0 0-46-15,19 0 7 16,11 0-2-16,-6 0-4 16,9 2-16-16,0 10 10 15,-3-5-7-15,-2 0 1 16,-1 4 0-16,-3-3-4 16,-12-5 2-16,3 2-1 15,-9 1 3-15,0 1-1 16,-6-2 2-16,0 1 9 15,0 5-7-15,-12 13-7 16,-15 8 6-16,-21 9-6 16,5 0-17-16,-14 17-41 0,6-11-84 15,11-12-982-15</inkml:trace>
  <inkml:trace contextRef="#ctx0" brushRef="#br1" timeOffset="-172143.72">11199 4568 2676 0,'0'-3'533'0,"0"0"-367"16,0 0-51-16,0 3-54 15,0 0-27-15,0 0-30 16,0 27-1-16,0 13-1 16,0 19 11-16,0 11 5 15,6 13-3-15,9 7-1 16,-15 4-2-16,3 2-2 15,6 9-5-15,-9-6-1 16,0 7-1-16,0-7-3 16,0-5 3-16,0-6-3 15,0-6 0-15,0-18 1 16,6-7-1-16,-6-19 0 16,0-10-5-16,0-14-13 0,0-3-8 15,0-1-51-15,0-6-45 16,0-2-197-16,0-2-847 0</inkml:trace>
  <inkml:trace contextRef="#ctx0" brushRef="#br1" timeOffset="-171757.79">10981 5747 3065 0,'0'-2'223'15,"0"2"-143"-15,0 0-35 16,0 0 2-16,0 0-29 16,15 8-3-16,3 24 18 15,4 9 3-15,-1 14-13 16,3 4-5-16,3-1-11 15,-9-2-1-15,3-6-1 16,-6-11-5-16,3-7 4 16,-11-9-3-16,5-9-1 15,-6-4 3-15,-6-10 10 16,6 0 17-16,3 0 1 0,3-6-5 16,0-26-5-1,24-19-10-15,-3-16-7 0,22-12-4 16,-4-9-14-16,18-43-30 15,1 29-80-15,-19 4-1242 0</inkml:trace>
  <inkml:trace contextRef="#ctx0" brushRef="#br1" timeOffset="-169196.87">10191 15597 2512 0,'0'0'984'16,"0"0"-894"-16,0 0-59 15,0 0-14-15,0 0 3 16,9 0-15-16,21 0-1 15,15-8-4-15,3-4 0 16,22-4 3-16,-7 4-3 16,10-2 0-16,-1 3-14 0,-9 0-15 15,-2 6-32-15,-4 1-35 16,-24-2-160-16,-6 4-724 0</inkml:trace>
  <inkml:trace contextRef="#ctx0" brushRef="#br1" timeOffset="-168888.51">10634 15297 3287 0,'0'0'153'16,"0"0"-109"-16,0 0-14 0,0 0-7 15,0 0-20-15,12 0 4 16,12 6 0-16,-2 12-6 15,5-4 7-15,-6 3-8 16,9 4 6-16,0-4-6 16,-3 4 0-16,7 3 0 15,-16-7 0-15,-9 3 0 16,3-2 0-16,-12 0-4 16,0 3 0-16,0 1 4 15,-21 8 1-15,-10 3-1 16,-23 9-36-16,15-3-61 15,-6-10-561-15</inkml:trace>
  <inkml:trace contextRef="#ctx0" brushRef="#br1" timeOffset="-119194.64">30554 3930 3175 0,'-6'-15'282'15,"-6"-5"-230"-15,-9 2-30 0,0-5-4 16,3-1-4-1,-7 10-9-15,4-5-5 0,0 12-8 16,-12 0-1-16,12 1 5 16,-6 6 0-16,-16 0-1 15,13 20 4-15,-9 13 1 16,18 8-1-16,-6 12-3 16,24 14 4-16,3 10 0 15,0 14 7-15,3 8 0 16,24 3 3-16,6 4-4 15,-12-7 0-15,6-8-3 16,-18-13-2-16,6-15 3 16,-8-15 1-16,-7-17-5 15,0-11-6-15,-7-20-28 0,-23 0-69 16,3 0-206-16</inkml:trace>
  <inkml:trace contextRef="#ctx0" brushRef="#br1" timeOffset="-119022.36">30020 4532 3194 0,'9'0'218'0,"-3"-1"-158"16,9-4-42-16,21 4 25 16,3-5-11-16,4 1-18 15,17-3-14-15,-6 2-11 16,10 0-49-16,-10 0-116 0,-18-2-2540 15</inkml:trace>
  <inkml:trace contextRef="#ctx0" brushRef="#br1" timeOffset="-118741.15">30527 4433 3166 0,'-3'8'172'0,"3"13"-132"16,0 3-21-16,0 9 19 15,0 5-4-15,0-3-10 16,3-1-9-16,12-4-4 16,12-7 4-16,-12-5-2 15,15-16-4-15,-12-2-7 0,4 0 2 16,-10-6 5 0,-6-20-1-16,-3-6-4 0,-3 0-3 15,0-6 0-15,-21 9-1 16,-7 7-5-16,-14 6-30 15,6 10-19-15,-18 6-36 16,23 0-214-16,4 0-2248 0</inkml:trace>
  <inkml:trace contextRef="#ctx0" brushRef="#br1" timeOffset="-118427.68">30723 4372 2008 0,'0'0'1421'0,"9"0"-1319"16,3 0-62-16,6 0-21 15,3 0-5-15,13 2-2 16,5 23 4-16,-9 6-8 16,0 5-3-16,3 2-2 15,-8 3-2-15,-1-7 2 16,-18-1-3-16,-3-10 0 15,-3-8-1-15,0-9-1 16,0-6 2-16,0 0 7 16,0 0 14-16,0-21-6 15,0-20-15-15,0-8-4 16,9-4-7-16,9-9-12 0,12 10-43 16,-12 14-236-16</inkml:trace>
  <inkml:trace contextRef="#ctx0" brushRef="#br1" timeOffset="-116309.26">30536 5007 3234 0,'0'0'179'15,"0"0"-89"-15,0 0-20 16,0 0-7-16,6 0-31 16,0 0-18-16,0 0-10 15,0 17-4-15,3 16 0 16,6 16 2-16,0 15-1 15,3 19 2-15,-3 5 0 16,-2 6-2-16,2-2 1 16,-3-4-2-16,-9-8-2 15,-3-16-17-15,0-15-11 0,0-16-36 16,0-27-46 0,-9-6-302-16,-12 0-953 0</inkml:trace>
  <inkml:trace contextRef="#ctx0" brushRef="#br1" timeOffset="-116022.29">30373 5556 3143 0,'0'0'209'0,"0"0"-118"16,0 0-45-16,3 0-2 16,21 27-5-16,-6 9-4 15,15 11-11-15,1 2-14 16,-10-2 2-16,3 3-1 15,6-10 2-15,-3 1-4 16,-3-10 2-16,1-15-1 0,-10-2-1 16,-6-14 2-16,12 0 0 15,0 0 5-15,-6-29-2 16,15-15-3-16,-8-13-5 16,8-11-6-16,0-2-5 15,0-9-13-15,3-18-26 16,-5 15-67-16,2 9-805 0</inkml:trace>
  <inkml:trace contextRef="#ctx0" brushRef="#br1" timeOffset="-111566.63">29793 7023 3173 0,'0'0'179'0,"0"0"-101"16,6 0-42-16,1 22-14 15,2 6 4-15,3 11 4 16,-3 4-9-16,9 1-8 16,-6 0-5-16,-9-7-4 15,12-10-4-15,-3-7-11 16,-3-20-34-16,-3 0-61 16,0 0-461-16</inkml:trace>
  <inkml:trace contextRef="#ctx0" brushRef="#br1" timeOffset="-111395.19">29718 6804 3313 0,'0'-3'173'0,"0"3"-122"16,0 0-17-16,0 0-4 15,0 0-30-15,18 0-74 16,-9 12-43-16,15 5-331 0</inkml:trace>
  <inkml:trace contextRef="#ctx0" brushRef="#br1" timeOffset="-111017.91">30029 6980 2769 0,'0'2'457'0,"0"4"-354"15,6 2-72-15,3 10 14 16,9 7 9-16,-6 3-17 16,6 4-22-16,-6 3-1 15,3-5 0-15,-3-2-7 16,-9-7-4-16,10-6 2 16,-13-3-2-16,0-9-3 15,6-3 0-15,-6 0 11 16,0-6 10-16,0-23-6 0,0-9-15 15,0-3-7 1,0-3 7-16,0 5-4 0,0 11-1 16,6 12-3-16,3 5 0 15,6 11-1-15,6 0-7 16,3 17-8-16,-3 15 8 16,6 5 11-16,-18-2 2 15,6 3-1-15,1-9-10 16,-13-6-46-16,-3-6-56 15,0-8-299-15</inkml:trace>
  <inkml:trace contextRef="#ctx0" brushRef="#br1" timeOffset="-110813.24">30400 6967 3199 0,'0'0'215'15,"6"0"-169"-15,-3 0-32 16,12 21 23-16,6 5-1 16,-3 5-19-16,-5 1-7 15,5-3-10-15,-3 3-6 16,0-4-45-16,-12-3-89 16,-3-14-849-16</inkml:trace>
  <inkml:trace contextRef="#ctx0" brushRef="#br1" timeOffset="-110675.28">30373 6695 3196 0,'-6'0'172'16,"6"-2"-157"-16,0 2-15 16,0 0-75-16,0 0-653 0</inkml:trace>
  <inkml:trace contextRef="#ctx0" brushRef="#br1" timeOffset="-110491.68">30527 6602 3265 0,'0'0'217'16,"9"0"-175"-16,3 26-35 15,9 13 26-15,9 9-4 0,3 11-12 16,1 0-6-16,-7 2-11 15,-12-5-8-15,0 6-52 16,-6-19-55-16,-9-13-363 0</inkml:trace>
  <inkml:trace contextRef="#ctx0" brushRef="#br1" timeOffset="-110252.09">30590 6915 2197 0,'0'-6'1104'0,"0"3"-1008"15,24-3-71-15,1 0-18 16,11 4-2-16,6 2-5 16,-3 0-31-16,-6 0-23 0,1 6 0 15,-16 14 26-15,9 6 28 16,-15-3 12-16,-3 4 54 16,9-1-1-16,-9-1-21 15,-9-9-8-15,15-4-19 16,-6-4-16-16,-6-8-1 15,-3 0-41-15,6-10-51 16,-6-16-168-16</inkml:trace>
  <inkml:trace contextRef="#ctx0" brushRef="#br1" timeOffset="-110129.58">30868 6721 2630 0,'0'0'461'0,"0"0"-379"0,6 21-56 15,9-1-26-15,12 1-200 0</inkml:trace>
  <inkml:trace contextRef="#ctx0" brushRef="#br1" timeOffset="-109792.14">31263 6894 3450 0,'-18'0'134'0,"6"0"-95"16,-6 6-26-16,3 3 1 0,9 5-14 16,-9 10-8-1,9-6-21-15,0 5 7 0,-6-5-6 16,12-6 1-16,0-10-8 16,0-2-1-16,0 0 2 15,0 0 34-15,18-18 0 16,-6 2 4-16,3-3-3 15,-3 12 8-15,0 3 3 16,3 2 1-16,-6 2 1 16,6 0-4-16,6 0-2 15,-9 0-4-15,-2 0-1 16,14 0-3-16,-15 0-6 16,15-4-24-16,-12-28-38 15,0 2-95-15,-6 2-342 0</inkml:trace>
  <inkml:trace contextRef="#ctx0" brushRef="#br1" timeOffset="-109462.28">31336 6362 3297 0,'0'0'182'0,"0"0"-121"16,0 0-43-16,0 14-7 15,12 27-3-15,6 10 6 16,9 16 1-16,0 6-6 15,0 0-4-15,-2-2-5 16,-4-10-5-16,-3-8-26 16,-3-19-19-16,-9-11-9 0,0-13-20 15,0-10 3-15,-6 0 45 16,0-24 5-16,0-8 0 16,0 2 26-16,0 10 11 15,3 6 54-15,6 11 13 16,0 3-37-16,-3 0-16 15,12 3-10-15,-6 14-1 16,3 0-7-16,4-2-7 16,-16-9-33-16,9-6-79 15,-6 0-534-15</inkml:trace>
  <inkml:trace contextRef="#ctx0" brushRef="#br1" timeOffset="-109322.51">31532 6543 3343 0,'0'0'210'0,"0"-2"-150"16,0-2-33-16,0-4-27 15,12 4-53-15,15 2-84 16,-3-1-597-16</inkml:trace>
  <inkml:trace contextRef="#ctx0" brushRef="#br1" timeOffset="-108846.54">31734 6598 3370 0,'12'0'168'0,"-6"0"-90"15,12 0-34-15,0 0-11 16,19-10-23-16,-4 0-4 0,-12 5-4 16,6-1-2-16,-6 6-8 15,-6 0-11-15,-9 0-7 16,-6 21 5-16,0 7 13 15,-6 13 5-15,-21 1 3 16,0 5 8-16,3-6 10 16,3-7 0-16,9-5-3 15,6-5-4-15,6-10-4 16,0-8-5-16,0-2 1 16,6-4 4-16,9 0 5 15,18 0-3-15,9-24 0 16,0-8-5-16,13-6-4 15,-10-12 0-15,-6 0-10 16,-5 3-7-16,-13 0-1 16,-15 12 4-16,-6 12 14 0,0 14 0 15,0 7 17-15,-15 2 1 16,-10 0 7-16,-2 26-14 16,9 3-8-16,-6 6-3 15,21 3 4-15,3-6-4 16,0-5 1-16,21-3-1 15,18-14 0-15,-2-4-2 16,11-6-10-16,15 0-30 16,-17-20-87-16,-7 0-575 0</inkml:trace>
  <inkml:trace contextRef="#ctx0" brushRef="#br1" timeOffset="-108324.01">33002 5867 3343 0,'0'0'265'15,"0"0"-212"-15,0 0-24 16,0 0-14-16,0 6-7 16,15 20-4-16,3 13 2 0,-9 10-2 15,12 4 1 1,0-3 0-16,-3-3 1 0,-3-7-3 15,1-11 0-15,-1-4-3 16,-3-8 2-16,3-12-2 16,-3-1-8-16,9-4-3 15,-6 0-13-15,9-35-47 16,-6-3-86-16,-3-9-829 0</inkml:trace>
  <inkml:trace contextRef="#ctx0" brushRef="#br1" timeOffset="-108061.57">32926 5501 3424 0,'0'-7'145'0,"0"-4"-97"15,0-3-15-15,18 6-12 16,-12-1-19-16,-3 9 0 15,6 0-2-15,-9 0 0 16,0 0 0-16,0 0 4 16,0 0 2-16,0 3-2 15,0-1-3-15,0 4-1 16,0 0-38-16,0-3-67 16,0-3-363-16</inkml:trace>
  <inkml:trace contextRef="#ctx0" brushRef="#br1" timeOffset="-104809.51">29956 7889 2805 0,'0'0'666'0,"0"4"-597"16,-6 5-28-16,6 8-19 15,0 15 1-15,0 14-11 16,0 16-6-16,6 12-1 15,22 5 2-15,-4 0-1 16,-3-6-1-16,0-9 0 16,3-6-3-16,-6-11-2 15,-12-8-2-15,6-13-13 16,-12-6-36-16,0-8-26 16,0-10-63-16,0-2-606 0</inkml:trace>
  <inkml:trace contextRef="#ctx0" brushRef="#br1" timeOffset="-103949.27">30255 8308 708 0,'0'0'1456'16,"0"0"-966"-16,0 0-259 15,0 0-77-15,0 0-38 16,0 0-53-16,0 0-36 16,0 0-7-16,0 0 4 15,0 0 13-15,0 0-8 16,0 0 14-16,0 0-9 16,0 0-1-16,0 0-3 15,0 0-8-15,0 0-8 0,0 0-10 16,0 0 1-16,3 0 0 15,-3 0 5-15,0 0-7 16,0 0 7-16,0 0-2 16,0 0 2-16,0 0 3 15,0 0-10-15,0 0-2 16,0 0 2-16,0 0-3 16,0 0 1-16,0 0 2 15,0 0 1-15,0 0-3 16,0 0-1-16,0 0 4 15,0 0-4-15,0 0 0 16,0 0 4-16,0 0 0 16,0 0 2-16,0 0-6 15,0 0 3-15,0 0-2 16,0 0 2-16,0 0-1 0,0 0 3 16,0 0-5-1,0 0 3-15,0 0 1 0,0 0 1 16,0 0-2-16,0 0-3 15,0 0-3-15,12 3-2 16,-6 20 5-16,0 4 0 16,6-1 0-16,-6-2 0 15,13-7 0-15,-4-5-3 16,6-7 0-16,-3-5 3 16,-6 0 0-16,9 0 0 15,-9-3 0-15,0-20-1 16,-6-6 1-16,-6-6-5 15,0 0 1-15,0-3-2 0,-18 9-1 16,0 3 2 0,-6 7-5-16,3 17-29 0,-15 2-24 15,17 8-59-15,1 16-237 0</inkml:trace>
  <inkml:trace contextRef="#ctx0" brushRef="#br1" timeOffset="-103616.53">30684 8188 1955 0,'-12'-2'1480'0,"0"-2"-1402"0,-3 4-58 16,-4 0-4-1,7 0-7-15,-3 10-9 0,0 12-16 16,12 4-6-16,-3 5 10 15,0-9-1-15,6-4-9 16,0-3-4-16,0-7-5 16,0-8-2-16,12 0 6 15,-3 0 27-15,15-14 4 16,-12-10 6-16,1 1-4 16,-7 3 7-16,3 11 8 15,-9 3-1-15,0 6 4 16,6 0-24-16,0 0-11 15,0 6-6-15,6 15-1 16,21-7-41-16,-6 0-91 0,-3-7-413 0</inkml:trace>
  <inkml:trace contextRef="#ctx0" brushRef="#br1" timeOffset="-103229.07">30868 8182 3192 0,'-12'0'187'15,"-3"0"-126"-15,0 0-32 16,6 4 5-16,-10 12-26 16,16 2-8-16,-3 6-8 15,6-2-8-15,0-6-2 16,0-2-6-16,0-10-4 16,6-4 2-16,16 0 3 0,-4-15 18 15,3-17-8 1,-3-13-7-16,-12-8-24 0,-6-8-29 15,0-3 11-15,0-3 62 16,-24-1 4-16,-9 8 114 16,-7 1-16-16,7 12-8 15,6 14-21-15,12 15-17 16,12 10-32-16,3 8-24 16,0 8-2-16,0 33-8 15,3 24 10-15,24 14 0 16,15 9 0-16,-2-3 0 15,-1-6-32-15,6-18-14 16,18-25-25-16,-11-16-105 16,-4-20-2391-16</inkml:trace>
  <inkml:trace contextRef="#ctx0" brushRef="#br1" timeOffset="-101942.75">31921 7573 2448 0,'0'-5'588'0,"0"2"-407"15,0 0-38-15,0 0-48 0,0 3-28 16,0 0-17-16,0 0-18 16,-6 0-17-16,-6 0-15 15,-3 18 3-15,-3 10 1 16,-6 17 1-16,9 1-5 15,0 1 1-15,9-2 2 16,6-9-3-16,0-5-1 16,21-18 1-16,6 0-21 15,9-11-6-15,3-2-8 16,22-20-40-16,-16-13-104 16,-6-1-624-16</inkml:trace>
  <inkml:trace contextRef="#ctx0" brushRef="#br1" timeOffset="-101040.25">32111 7664 2223 0,'0'0'917'16,"0"0"-816"-16,0 0-36 0,0 14 7 16,0 4-41-16,0 9-14 15,0-1-9-15,0-3-2 16,3-11-1-16,19 0-5 16,-10-10 0-16,9-2-4 15,6 0 3-15,-9-20-17 16,-6-9-24-16,9-6-37 15,-15-2 16-15,-6 1 14 16,0 16 49-16,-6 2 31 16,-15 15 29-16,-3 3-29 15,-9 0-24-15,12 11-7 16,-4 13-2-16,13-1-16 0,12-4-26 16,0-8-6-1,0-5-33-15,18-6-91 0,10 0-53 16,2-12-71-16,-3-14 102 15,-3-1 196-15,-3 3 144 16,-12 2 206-16,15 9-22 16,-11 5-175-16,2 5-78 15,-12 3-45-15,18 0-3 16,-9 0-7-16,3 18-6 16,-3 5 2-16,0 0-10 15,3-8-4-15,-3 3-2 16,-6-10 1-16,0 5-1 15,3-12-1-15,-6-1-7 16,6 0 8-16,-3 0 15 16,1-14 0-16,2-9-9 0,9-1-1 15,-9-2-5-15,6 0 0 16,-6 3 0-16,0 11-6 16,6-1-4-16,-9 12 0 15,9 1-3-15,-9 0 1 16,0 0 4-16,3 0-5 15,9 8 4-15,-12 4 1 16,3-10-6-16,7-2-36 16,5 0-1-16,-9 0 18 15,-3-8-16-15,15-12-10 16,-21-1 32-16,3 9 14 16,3 6 13-16,0 6 25 15,-3 0 0-15,-3 0-5 0,6 0 6 16,-3 0-8-16,6 4-3 15,3-4 3-15,-2 0 21 16,-1-4 4-16,-3-23-33 16,-3-1-10-16,-6-4-15 15,0-4 0-15,0 13 15 16,0-1 16-16,0 9-9 16,-15 13-7-16,15 2-20 15,-9 0 13-15,6 0-41 16,3 23 20-16,0 1-4 15,0-2-12-15,12-1 0 16,21-1-30-16,0-2 3 0,0-4 11 16,-9 3 32-16,-6-9 5 15,-2 0 21-15,-10 4 0 16,-6-6-9-16,0 2 0 16,-22-4-3-16,-14-4-27 15,3 0-262-15,6 0-940 0</inkml:trace>
  <inkml:trace contextRef="#ctx0" brushRef="#br1" timeOffset="-100859.24">32905 6888 3141 0,'0'0'222'16,"0"0"-144"-16,12 0-44 15,-3 18-17-15,15 20 4 16,1 9-3-16,2 8-9 0,0 11-4 15,-12 1-2-15,15-3-3 16,-12 3-32-16,-6-18-77 16,3-16-374-16</inkml:trace>
  <inkml:trace contextRef="#ctx0" brushRef="#br1" timeOffset="-100712.45">33008 7275 3141 0,'0'-3'270'16,"6"-3"-220"-16,21-6-36 16,6 1-11-16,18-13-3 15,1 4-91-15,-19 2-462 0</inkml:trace>
  <inkml:trace contextRef="#ctx0" brushRef="#br1" timeOffset="-99839.8">32386 7960 3227 0,'0'0'230'0,"0"0"-187"15,0 26-40-15,27 21 11 16,3 12 3-16,-5 10-11 15,2 8-1-15,-3-4-4 16,-6 0-1-16,-3-12-2 16,-3-11-37-16,-12-8-61 15,0-16-133-15,-18-17-1551 0</inkml:trace>
  <inkml:trace contextRef="#ctx0" brushRef="#br1" timeOffset="-99606.7">32329 8407 2895 0,'0'0'527'16,"0"0"-456"-16,0 0-46 0,15 0-5 16,6 4 10-16,0 16-9 15,15 3-8-15,-3 2-7 16,-11-3-6-16,5-8 1 16,-3 2-1-16,-15-10 1 15,6-6-1-15,-9 0 0 16,9 0 10-16,-3-19 7 15,6-14-8-15,6-15-9 16,1-11-20-16,8-23-34 16,0 13-84-16,-6 9-414 0</inkml:trace>
  <inkml:trace contextRef="#ctx0" brushRef="#br1" timeOffset="-99112.42">31954 9191 3335 0,'6'0'213'16,"13"0"-161"-16,-4 0-41 15,24 0-7-15,0 6 2 16,0 6-6-16,-2 7-7 16,-7-3-19-16,-3 4 1 15,-12-4 7-15,-9-4 3 16,-6-7-9-16,0-1-6 0,0-4 25 16,0 0 5-16,0-13 20 15,0-19-10-15,0-11-8 16,0-2-2-16,0-1-6 15,0 5-1-15,12-9-24 16,9 15-46-16,0 9-167 0</inkml:trace>
  <inkml:trace contextRef="#ctx0" brushRef="#br1" timeOffset="-98462.42">32468 9241 2858 0,'0'0'423'0,"0"0"-322"0,6 0-45 15,21-19-34-15,0-12-22 16,-3-3-4-16,3-1-17 16,-15-3-6-16,-9 5 9 15,-3 4 18-15,0 6 4 16,0 7 44-16,-15 10-11 15,-12 6-9-15,3 0-18 16,0 0-1-16,15 25-5 16,3 4-4-16,6 7-5 15,0-2-7-15,12-5-8 16,21-5-8-16,6-7-9 16,0-17 9-16,4 0 15 15,5 0 3-15,-6-22 10 0,0-9-8 16,-2-3 7-16,-10-5-4 15,-3 4 5-15,-18 2 0 16,3 7 17-16,-12 10 23 16,0 4 16-16,-21 8-11 15,-12 4-26-15,3 0-9 16,2 16 13-16,1 0 0 16,15 5-11-16,0 1-12 15,12-11-7-15,0 0-14 16,3-5 3-16,18-3 12 15,13 0 6-15,-1-3 6 16,6 6-6-16,0 11 0 0,0 7 5 16,-2 17 2-16,5 5-1 15,-6 14-3-15,-9 6 4 16,-6-1-6-16,-9-4 3 16,-5-8-1-16,-7-12 9 15,0-12 12-15,-28-8 11 16,-11-13 6-16,-12-8-23 15,-10 0-7-15,13-26-11 16,0-18 0-16,18-14-12 16,30-36-8-16,0 12-40 15,6 6-74-15</inkml:trace>
  <inkml:trace contextRef="#ctx0" brushRef="#br1" timeOffset="-92172.49">30705 10237 3474 0,'-6'0'172'0,"6"0"-130"16,0 0-26-16,0 0-6 16,0 8-10-16,0 17-4 15,6 17 4-15,6 15 1 16,6 16 1-16,9 8 1 0,-6 7-2 16,-6-3-1-16,10-2 0 15,-7-16 1-15,-3-9-1 16,-12-14 2-16,6-9-2 15,-9-14-2-15,6-6 2 16,-6-13 3-16,0-2 0 16,0 0 2-16,0-9 2 15,0-29-7-15,6-9 0 16,3-8 0-16,3-3 3 16,3 2-3-16,9 8-1 15,-6 13-9-15,10 12-4 16,-7 14 1-16,6 9-6 15,3 0-9-15,-6 31-2 16,-3 9 5-16,-15 9 12 16,-6 4 6-16,0 3 6 0,-18-9-3 15,-15 2 4-15,-15-11-1 16,3-9 1-16,-10-8-25 16,25-21-47-16,3-6-91 15,24-23-1467-15</inkml:trace>
  <inkml:trace contextRef="#ctx0" brushRef="#br1" timeOffset="-91774.3">31318 10837 3288 0,'0'0'134'16,"0"0"-87"-16,0 0-19 15,6 0 8-15,9-16-23 16,9-6-7-16,-6-8-5 16,0-5-1-16,3 1 0 15,-18-5-12-15,3 4 1 16,-6 11 4-16,0 4 3 15,-6 12 4-15,-18 8-6 16,-9 0 6-16,3 0 8 0,0 22 1 16,8 8 1-16,1 7-5 15,6 0-5-15,15-5 1 16,0-4 1-16,15-3-2 16,25-17-3-16,-4-6 3 15,6-2-8-15,24-9-38 16,-20-19-123-16,-7-2-1094 0</inkml:trace>
  <inkml:trace contextRef="#ctx0" brushRef="#br1" timeOffset="-91340.91">31740 10527 2713 0,'0'-9'648'0,"0"-1"-573"0,0 3-13 15,-15 3-9 1,-12 4-18-16,9 0-24 15,-12 0-7-15,-4 21-3 0,1 8 3 16,6 3 1-16,3 3-4 16,6-3-1-16,15-4 0 15,3-8-17-15,0-9-1 16,3-8-4-16,30-3 16 16,3 0 5-16,3-14 1 15,1-12-3-15,-16-1 3 16,3 3 0-16,-6 9 4 15,-9 7 7-15,-6 8 6 0,-6 0-5 16,3 8-3-16,6 27 6 16,-9 9-4-16,6 11 0 15,-6 10-1-15,0 6-4 16,0-1-2-16,0 3 0 16,-15-9 0-16,6-11-2 15,-3-18-2-15,12-14 1 16,0-12-1-1,0-9 4-15,0 0-4 0,0 0 1 16,0-9 4-16,21-14-5 16,9-12-5-16,22-23-20 15,-16 1-50-15,6 8-209 0</inkml:trace>
  <inkml:trace contextRef="#ctx0" brushRef="#br1" timeOffset="-90748.5">32039 9785 3112 0,'0'0'320'0,"0"0"-220"0,0 0-42 16,0 0-24-16,0 16-14 16,15 28-4-16,9 14 7 15,0 12 0-15,10 21-8 16,-7 9 1-16,-3 6-5 16,3-1-5-16,-15-4-5 15,15-3 0-15,-18-20-1 16,-3-8 0-16,12-19-8 15,-9-10-16-15,7-34-42 16,2-7-92-16,-3 0-480 0</inkml:trace>
  <inkml:trace contextRef="#ctx0" brushRef="#br1" timeOffset="-90272.81">32365 9958 3063 0,'0'0'416'0,"0"0"-355"16,0 0-9-16,0 0-27 15,0 15-11-15,18 23-5 16,3 15 5-16,-3 8 4 15,6 12-5-15,-2-6-3 16,-1-2-3-16,-9-6-5 0,0-13-1 16,-6-16-1-16,3-9 2 15,-3-12 0-15,-6-9-1 16,0 0 5-16,0 0 3 16,0-27 4-16,12-12-10 15,0-3-3-15,9-2-4 16,-6 5 1-16,18 10-8 15,4 11-5-15,-4 6-3 16,-12 12 0-16,6 0-6 16,-6 9-5-16,-9 18 9 15,-12-4 10-15,0 6 7 16,0 7 4-16,-24-8 3 16,-18-3-2-16,6-3-1 0,-3-5-9 15,5-10-20-15,10-7-31 16,3-12-99-16,15-16-1509 0</inkml:trace>
  <inkml:trace contextRef="#ctx0" brushRef="#br1" timeOffset="-89906.77">32778 10140 2875 0,'0'0'544'0,"9"0"-491"0,-3 0-28 16,4 12 5-1,8 14 26-15,-3 4-26 0,6 1-9 16,0 1-11-16,-6 1-7 16,3-7 0-16,-12 0-2 15,0-7 1-15,-6-7-2 16,3-8 1-16,-3 2-1 16,0-6 4-16,0 0 1 15,0-22 4-15,0-15-9 16,18-5-6-16,-12 3 1 15,-3 10 1-15,6 5 4 16,4 16-3-16,-7 8 1 16,0 0-2-16,9 2-1 15,0 28 5-15,9 2 4 16,-6 4-1-16,-3-2-3 0,3-5-8 16,3-7-25-1,-15-14-35-15,7-8-124 0,-10 0-953 0</inkml:trace>
  <inkml:trace contextRef="#ctx0" brushRef="#br1" timeOffset="-89592.51">33144 10265 2737 0,'0'5'618'0,"0"-5"-568"15,0 1-8-15,6-1 13 16,6 0-1-16,9 0-23 15,0 0-8-15,-3-11-11 0,9-18-6 16,-15 0-6 0,0-3-4-16,-3 2-5 0,-9 7 9 15,0 4 9-15,0 12 17 16,-9 7-13-16,-3 0-6 16,-6 0 4-16,0 19-5 15,9 11-6-15,3 2 3 16,0 0-3-16,6-5 3 15,0-13-3-15,12-5 0 16,21-9 0-16,3 0 0 16,13 0 0-16,14-29-26 15,-9 2-40-15,-11 1-122 0</inkml:trace>
  <inkml:trace contextRef="#ctx0" brushRef="#br1" timeOffset="-78973.05">31194 11987 447 0,'0'-8'1031'0,"0"-2"-563"16,0 4 29-16,0 1-157 16,0 1-49-16,0 2-109 0,0-2-85 15,0-4-27-15,0 5-4 16,0 0-25-16,0 3-4 15,0 0 0-15,0 0-4 16,0 0-6-16,0 0-5 16,0 0-7-16,0 0-5 15,0 0-10-15,0 8-2 16,0 19-1-16,0 14 3 16,0 9 5-16,12 9-3 15,-6-1 0-15,6-6-1 16,3-8 1-16,3-12-2 15,0-13 0-15,3-5-7 16,1-14-3-16,-1 0-23 16,6-39-30-16,0-13-81 15,-12-9-1084-15</inkml:trace>
  <inkml:trace contextRef="#ctx0" brushRef="#br1" timeOffset="-78809.97">31140 11665 3236 0,'0'0'160'0,"0"3"-128"15,0-3-15-15,0 3 6 16,0 3-23-16,0 2-57 16,0-2-97-16,0-6-713 0</inkml:trace>
  <inkml:trace contextRef="#ctx0" brushRef="#br1" timeOffset="-78507.47">31616 11721 1388 0,'0'0'2043'0,"0"0"-1950"15,0 0-60 1,0 8-25-16,0 18 12 16,12 9-7-16,-2 9-7 0,2 1-3 15,0-2 0-15,-9-2-3 16,6-8-22-16,-3-4-30 15,0-8-56-15,-6-15-173 0</inkml:trace>
  <inkml:trace contextRef="#ctx0" brushRef="#br1" timeOffset="-78327.25">31547 11907 3324 0,'0'0'158'16,"0"0"-102"-16,0 0-10 15,9-1-5-15,18-5-18 0,-3-4-10 16,7-7 1-16,11 6-6 16,3-10-8-16,27 1-33 15,-23 4-77-15,-1 1-281 0</inkml:trace>
  <inkml:trace contextRef="#ctx0" brushRef="#br1" timeOffset="-78118.84">32078 11671 2617 0,'0'0'890'0,"0"0"-826"16,0 0-31-16,0 0-17 0,0 0-8 16,9 23-5-16,15 10 3 15,-12 4-2-15,7 7-1 16,-4 1-3-16,-3 2-1 15,-6-5-41-15,-3 3-51 16,-3-16-69-16,0-14-724 0</inkml:trace>
  <inkml:trace contextRef="#ctx0" brushRef="#br1" timeOffset="-77955.16">32024 11855 3289 0,'0'0'196'0,"0"0"-140"0,0 0-35 16,15 0 6 0,0 0-13-16,18-2-6 0,3-4-8 15,19-10 0-15,-7 0-50 16,-6-5-160-16</inkml:trace>
  <inkml:trace contextRef="#ctx0" brushRef="#br1" timeOffset="-77434.83">32624 11108 3208 0,'0'0'383'16,"0"0"-343"-16,0 0-28 15,0 24-8-15,0 21 8 16,0 18 4-16,0 26 0 15,0 15-5-15,0 19 0 16,0 12 2-16,0 0-7 16,0 2-2-16,0-20-4 15,0-20 0-15,0-23-5 16,0-32-25-16,3-30-59 16,13-12-108-16,-7 0-1361 0</inkml:trace>
  <inkml:trace contextRef="#ctx0" brushRef="#br1" timeOffset="-77179.29">32878 11534 3127 0,'6'0'294'15,"-6"0"-241"-15,9 22-35 16,3 4 24-16,0 10 7 0,-3 1-25 16,15-1-14-16,-21-4-5 15,13-5 3-15,-10-9-8 16,0-4-25-16,-6-14-45 16,0 0-76-16,0 0-764 0</inkml:trace>
  <inkml:trace contextRef="#ctx0" brushRef="#br1" timeOffset="-77046.41">32863 11410 3277 0,'0'0'156'16,"0"0"-156"-16,0 0-14 15,0 0-113-15,0 0-674 0</inkml:trace>
  <inkml:trace contextRef="#ctx0" brushRef="#br1" timeOffset="-74926.44">33243 11586 2605 0,'0'0'437'0,"0"0"-238"16,0 0-77-16,0 0-14 15,0 0-44-15,0 0-27 16,0 0-13-16,0 0-8 16,0 0 0-16,0 0-7 15,0 0-9-15,9 0 0 16,12 0 0-16,7 0-13 16,11-16-17-16,-3 2-53 0,0 0-322 15</inkml:trace>
  <inkml:trace contextRef="#ctx0" brushRef="#br1" timeOffset="-74710.75">33521 11404 3194 0,'0'0'206'0,"0"0"-146"16,0 0-42-16,21 0 1 0,12 0-9 16,-3 0-10-1,4-18-46-15,-1 4-166 0,-15 0-2623 0</inkml:trace>
  <inkml:trace contextRef="#ctx0" brushRef="#br1" timeOffset="-70338.23">31656 13187 3196 0,'-6'-6'381'15,"6"-3"-344"-15,-12 4-7 16,12 1 6-16,0 2-7 16,0 2-14-16,0 0-9 15,0 0-6-15,0 0 0 16,0 0-1-16,0 11-3 15,18 27 2-15,-9 8 2 0,12 25 2 16,6 9-1-16,0 16 1 16,3 0 1-16,4 2-3 15,-1-11 2-15,0-11-1 16,-15-12-1-16,0-11 0 16,-3-15 0-16,-15-9 1 15,0-9 0-15,0-11 0 16,0-6 0-16,-27-3 5 15,-9 0-6-15,-6-12 0 16,-10-20-6-16,1-11-15 16,0-4-23-16,-4-24-26 15,13 16-45-15,9 5-264 0</inkml:trace>
  <inkml:trace contextRef="#ctx0" brushRef="#br1" timeOffset="-70130.01">31547 12900 3005 0,'0'0'520'16,"0"0"-505"-16,0 3-15 0,24-3-25 15,0 0-38 1,-3 0-512-16</inkml:trace>
  <inkml:trace contextRef="#ctx0" brushRef="#br1" timeOffset="-68220.81">31173 13699 2914 0,'-6'0'236'0,"-6"6"-175"16,6-6 29-16,-3 0 14 16,-7 0-41-16,7 0-24 15,-9 0-7-15,3-6 12 0,-3 0-6 16,-12-2-13 0,3-7-7-16,-6 4-4 0,2-8-5 15,-5 2 0-15,-12-7 0 16,6-2-3-16,-7 0 0 15,13-3 2-15,-12-3-1 16,3-1 0-16,5 0-3 16,1-5 2-16,3-3 0 15,-3-5-3-15,-1-7 1 16,1-8-4-16,0-6 2 16,6 0-2-16,6-12 2 15,2-4-2-15,1-5 3 16,15-6 1-16,3 2-1 15,0-6-3-15,-9 5 1 16,9-3-1-16,0 4-1 0,6 5 0 16,0 2 1-16,0 4 0 15,0-4-6-15,18 2 3 16,9 1 0-16,12 3-3 16,-5 15 2-16,5 6-2 15,-15 13-2-15,3 7 3 16,-9 16 1-16,-3 3-2 15,-9 11 2-15,-6 4-8 16,0 4-6-16,0 0-27 16,-21 0-75-16,-9 15-111 15,-3 3-2415-15</inkml:trace>
  <inkml:trace contextRef="#ctx0" brushRef="#br1" timeOffset="-67863.8">30119 11475 3148 0,'0'0'198'15,"0"0"-146"-15,0 0-17 16,12 0 15-16,16 0-19 15,8-4-3-15,6-10 0 16,6-10 0-16,1 1-10 0,-7-1-6 16,-9 10-7-16,-6 6-5 15,-12-1 1-15,-3 9-1 16,1 0 0-16,2 3-3 16,-6 31 3-16,18 13 3 15,0 17-3-15,3 15 0 16,0 10-1-16,-5 4-28 15,2 27-42-15,-9-20-66 16,-3-27-1321-16</inkml:trace>
  <inkml:trace contextRef="#ctx0" brushRef="#br1" timeOffset="-62822.65">13000 7846 2944 0,'0'0'284'16,"0"0"-169"-16,0 0-41 15,0 0-7-15,0 0-3 16,0 0-14-16,0 0-7 15,0 0-14-15,0 0-7 16,0 0-6-16,0 0-6 16,6 0-6-16,28 0 2 0,8 0-2 15,33 0 3-15,22-4-1 16,21-2 0-16,42-1-2 16,63-18-3-16,46-10 1 15,2 1-2-15,-44-5 1 16,-61 20-1-16,-67 3 0 15,-17 7 0-15,-4 3-5 16,1-5-2-16,-1 8 0 16,-27 0-5-16,-17 3-7 15,-16 0-21-15,-18 0-42 16,0 0-74-16,-12-3-1078 0</inkml:trace>
  <inkml:trace contextRef="#ctx0" brushRef="#br1" timeOffset="-61728.29">12922 7861 2476 0,'0'0'476'0,"0"0"-211"15,0 0-125-15,0 0-48 16,0 0-28-16,0 0-23 16,0 0-10-16,0 0-16 15,0 6-9-15,0 10-4 16,21 14 7-16,-6 5 3 0,18 9-2 15,-5 6 1-15,2 2-1 16,3-3-2-16,3-10-4 16,-12-7-1-16,-3-6 1 15,-12-13-3-15,-9-6 2 16,13-7 1-16,-13 0-1 16,0 0 9-16,0-5 6 15,-13-18-8-15,-2-11-8 16,-12-9-2-16,-3-3-2 15,-9 2-3-15,-6 0 1 16,5 9 4-16,7 6 0 16,6 6-2-16,9 8 2 15,3 6 3-15,9 3 2 0,-3 4-2 16,9-2 1 0,0 4-2-16,0-3-1 0,0 3 5 15,0-6-5-15,15-2-1 16,12-12 0-16,18-11 6 15,6-5-3-15,16-15-3 16,11-15-22-16,-20 6-73 16,-25 13-384-16</inkml:trace>
  <inkml:trace contextRef="#ctx0" brushRef="#br1" timeOffset="-35956.58">26416 12879 2884 0,'0'-9'199'0,"0"3"-158"15,0-2-5-15,0-4 129 16,0 4-64-16,0-1-55 16,0 0-9-16,0 3 0 0,-12 0-10 15,-3 3-15-15,3 3-10 16,-12 0 2-16,-9 0-2 15,-7 9-2-15,-5 17 0 16,6 10 0-16,6 7-4 16,-1 4 2-16,16 10 1 15,12 1 1-15,6 12 0 16,0-3-1-16,15 0 0 16,19 6 1-16,2-5 0 15,-15-4 0-15,6-5 3 16,-3-4-3-16,-15-9 0 15,0-7 1-15,-9-9-1 16,0-4-4-16,0-3-9 16,-27-5-15-16,-3-4-30 15,-15-14-42-15,5 0-187 0,13-2-1154 0</inkml:trace>
  <inkml:trace contextRef="#ctx0" brushRef="#br1" timeOffset="-35753.63">26117 13392 3206 0,'0'0'244'15,"0"-4"-189"-15,3 4-36 16,6 0 8-16,0 0-3 16,1 0-19-16,11 0 3 15,12 0-5-15,3-2 1 16,18-10-4-16,1 4-14 0,14-17-46 15,-9 3-76-15,-8 4-599 16</inkml:trace>
  <inkml:trace contextRef="#ctx0" brushRef="#br1" timeOffset="-35461.4">26594 13157 3224 0,'-9'6'195'15,"-6"9"-152"-15,6 0-17 16,3 11 27-16,6 0-22 16,0 6-14-16,0 0-4 0,6-1-6 15,3-5 0 1,18-6-6-16,-6-12 1 0,7-2-1 16,-4-6-1-16,3 0 0 15,-9-14 0-15,-3-19-2 16,-9-1 1-16,-6-4-3 15,0 2-8-15,-21 1-15 16,-9 6 8-16,-9 5-16 16,-10 7-19-16,-11 8-33 15,30 6-158-15,-1 1-1639 0</inkml:trace>
  <inkml:trace contextRef="#ctx0" brushRef="#br1" timeOffset="-35062.82">26911 13069 947 0,'0'0'2255'0,"0"0"-2090"15,0 0-66-15,0 0-33 16,0 0-3-16,12 0-28 16,9-6-14-16,-6 4-9 15,13 2-5-15,-7 0-7 16,6 0 0-16,0 18-3 0,-12 8-1 16,9 6-8-16,-18 0 0 15,-3-2-1-15,-3-1 4 16,0-3 4-16,0-6 0 15,-9-11 1-15,-18-9 4 16,9 0 2-16,-3-22-2 16,6-23-7-16,12-8-8 15,3-5-1-15,0 2 3 16,51-9-19-16,-12 12-69 16,7 16-328-16</inkml:trace>
  <inkml:trace contextRef="#ctx0" brushRef="#br1" timeOffset="-34479.32">26802 13717 3203 0,'0'0'266'0,"0"0"-210"0,6 0-36 16,-2 26 7-16,5 12 12 15,-9 18-3-15,12 7-14 16,-6 16-7-16,-6 5-3 16,9-4-4-16,-3-3-2 15,-6-4-2-15,6-9-4 16,-6-11 0-16,0-8-2 15,0-13-14-15,0-10-27 16,0-22-51-16,0 0-83 16,-12 0-665-16</inkml:trace>
  <inkml:trace contextRef="#ctx0" brushRef="#br1" timeOffset="-34184.74">26585 14241 3164 0,'0'0'222'16,"0"6"-171"-16,0 8-23 16,12 3 32-16,9 9-10 15,0 7-15-15,1-1-7 16,5 1-9-16,0-5-7 16,0-2 0-16,0 1-3 15,6-7-1-15,-14-4 0 16,8-5 0-16,-9-6 0 15,3-1 2-15,-15-4 4 0,3 0 3 16,12-14 7-16,6-28-8 16,7-13-8-16,-1-10-8 15,6-2 0-15,0 2-17 16,-3-14-17-16,-2 18-68 16,-7 8-663-16</inkml:trace>
  <inkml:trace contextRef="#ctx0" brushRef="#br1" timeOffset="-33449.39">26839 13032 2376 0,'9'0'391'0,"3"0"-283"16,6 0 30-16,-3 0-20 15,9-5-54-15,-3 0-25 16,-3 5-18-16,3 0-6 16,-5 0 4-16,-1 0-9 15,6 0-10-15,-3 19-28 0,3-7-140 16,-12-2-274-16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9T05:42:37.44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11002 5600 1459 0,'12'0'259'0,"13"0"-201"0,5 0 629 16,9 0-354-16,6 0-144 15,1-11-65-15,5 0-29 16,9 1-33-16,-2 3-16 16,5 2-18-16,0 5 2 15,19 0-2-15,-4 0-5 16,-2 0 11-16,23 0-10 16,1 6 1-16,-9 10-13 15,5-5-5-15,-11 5-6 16,-1-12 1-16,-8 2-1 15,-7-2-1-15,-12-4 0 16,-5 0-9-16,-13 0-26 16,-6-10-11-16,-15-12-95 0,-18-4-958 15</inkml:trace>
  <inkml:trace contextRef="#ctx0" brushRef="#br0" timeOffset="2028.78">11265 3848 1388 0,'0'-6'1858'0,"0"0"-1701"16,0 4-99-16,0 2-12 0,0 0-23 15,0 0-7-15,0 11-16 16,0 25 0-16,0 13 8 15,-12 10 9-15,12 6-11 16,0-4 0-16,0-9 0 16,0-12-6-16,0-10-5 15,0-12-5-15,18-12-8 16,6-6-21-16,9-29-49 16,-11-15-402-16</inkml:trace>
  <inkml:trace contextRef="#ctx0" brushRef="#br0" timeOffset="2193.01">11120 3619 2552 0,'-6'0'265'0,"-9"0"322"15,12 0-549-15,3 0-38 16,0 0-92-16,0 10-256 0</inkml:trace>
  <inkml:trace contextRef="#ctx0" brushRef="#br0" timeOffset="2794.07">11612 3889 1000 0,'0'3'718'0,"0"-3"762"0,15 0-1339 16,-6 0-69-16,9 0-22 16,9 0 5-16,19 0-17 15,5 0-15-15,15 0-17 16,-2 0-6-16,-1 0-4 16,10 0-28-16,-13 0-65 15,-21 0-355-15</inkml:trace>
  <inkml:trace contextRef="#ctx0" brushRef="#br0" timeOffset="3250.84">11703 4121 1365 0,'0'0'327'15,"0"0"-257"-15,0 0-35 16,-3 0 1148-16,3 0-1014 16,0 0-58-16,0 0-50 15,0 0 9-15,0 0-21 16,0 0-12-16,0 0-1 16,0 0-7-16,0 0-1 15,0 0-12-15,0 0 2 16,0 0-6-16,3 0-5 15,24 0 5-15,27 0-2 16,-3 0-7-16,10 0-3 16,2 0-8-16,16 0-51 15,-19-5-61-15,-15 1-551 0</inkml:trace>
  <inkml:trace contextRef="#ctx0" brushRef="#br0" timeOffset="4054.79">12342 3886 1402 0,'0'3'387'0,"0"-3"1061"16,0 0-1339-16,0 3-34 15,19-3-26-15,8 0-2 16,15 3-22-16,-6-3-13 0,9 0-12 16,4 0-6-16,8 6-36 15,-15-4-62-15,-8 4-574 0</inkml:trace>
  <inkml:trace contextRef="#ctx0" brushRef="#br0" timeOffset="4248.87">12436 4080 1473 0,'0'0'1600'0,"0"0"-1387"15,0 0-133-15,6 0-45 16,18 0-3-16,15 0-7 0,7 0-25 16,20 0-21-16,-15 0-139 15,-5 0-940-15</inkml:trace>
  <inkml:trace contextRef="#ctx0" brushRef="#br0" timeOffset="4603.55">13000 3743 1450 0,'0'0'1740'15,"0"0"-1575"-15,0 0-98 16,0 14-14-16,6 19 19 15,22 13-23-15,-1 13-20 16,-6 15-15-16,3 5-5 16,-12 1-5-16,0 6-1 15,-12-1-3-15,0-6 0 16,0-11 0-16,-24-14 0 16,-9-7 0-16,-6-15 5 15,-13-13 8-15,-2-12-5 16,3-7-8-16,-1 0-1 15,1-28-2-15,6-24-18 16,6-60-33-16,5 13-55 0,16-4-712 16</inkml:trace>
  <inkml:trace contextRef="#ctx0" brushRef="#br0" timeOffset="4761.08">12840 3484 2074 0,'0'0'1250'0,"0"0"-1082"16,0 0-96-16,0 0-41 16,0 0-4-16,0 0-21 15,19 0-6-15,-10 0-72 16,6 0-420-16</inkml:trace>
  <inkml:trace contextRef="#ctx0" brushRef="#br0" timeOffset="5883.59">15258 5667 1402 0,'0'-5'411'0,"-6"5"988"15,6-2-1279-15,0-2-31 0,0 4-23 16,0 0-21-16,0-5-14 16,33 1-2-16,6 2-2 15,25-2-5-15,14 2-4 16,22-3 1-16,15-8-8 15,11 1 2-15,10 2-7 16,-12-2-3-16,-9-1-3 16,-13 1-3-16,22 4-17 15,-34 0-34-15,-14-8-184 0</inkml:trace>
  <inkml:trace contextRef="#ctx0" brushRef="#br0" timeOffset="8032.07">15300 3790 1330 0,'0'0'432'0,"0"0"-357"16,0 0 753-16,0 0-564 15,0 0-104-15,0 0-88 16,0 0-3-16,0 0-5 16,0 0-26-16,0 0-7 0,0 0-6 15,0 0-2-15,0 6-22 16,0 20 15-16,0 8 7 16,0 11 0-16,0-2-10 15,0 10 6-15,0-2 0 16,0-9-6-16,12 6-7 15,-6-11 1-15,0-1-4 16,6-7 0-16,-12-2-3 16,7-10 0-16,-7-8-15 15,15-7-4-15,-12-2-19 16,24-20-18-16,0-18-63 16,0-11-873-16</inkml:trace>
  <inkml:trace contextRef="#ctx0" brushRef="#br0" timeOffset="8252.89">15324 3436 1417 0,'-6'0'440'15,"6"0"982"-15,0 0-1332 16,0 0-56-16,0 0-34 16,0 0-9-16,0 5-93 15,6 10-300-15</inkml:trace>
  <inkml:trace contextRef="#ctx0" brushRef="#br0" timeOffset="8571.92">15681 3863 804 0,'0'8'888'0,"0"-8"651"15,0 0-1421-15,15 0-78 16,6 0-15-16,21 0 21 16,6-6-20-16,10-5-26 15,-7-1-12-15,18 0-33 16,-8 6-108-16,-16 4-655 0</inkml:trace>
  <inkml:trace contextRef="#ctx0" brushRef="#br0" timeOffset="8837.18">15759 4011 1930 0,'-9'6'277'0,"9"-6"605"15,-3 4-679-15,3-4-104 16,0 0-55-16,0 0-16 16,27 0 4-16,6 0-8 15,19 0-8-15,-10-12-11 16,15 3-5-16,-2 0-38 15,5-2-49-15,-15 7-197 0,-12 2-813 16</inkml:trace>
  <inkml:trace contextRef="#ctx0" brushRef="#br0" timeOffset="9166.62">15895 3544 1350 0,'0'0'495'16,"0"0"813"-16,0 6-1200 15,0 14-36-15,0 12-4 16,0 12 21-16,0 12-38 15,0 5-23-15,6 6-10 16,3 6-9-16,-9-6-4 16,6 1 1-16,-6-10-6 15,0-11-12-15,0-9-25 16,0-2-31-16,0-10-57 16,6-11-469-16</inkml:trace>
  <inkml:trace contextRef="#ctx0" brushRef="#br0" timeOffset="9625.69">16495 3672 2015 0,'-6'6'85'0,"6"2"1129"15,-6 10-1125-15,6 13-64 16,0 5 11-16,0 21 22 16,0 7-25-16,0 13-8 15,12 2-15-15,-9-5 1 16,-3 5-6-16,10-7-2 16,-10-14 1-16,0-9-2 15,0-10 4-15,0-11 2 16,-13-9 1-16,-8-7-1 15,-9-10-2-15,3-2-2 16,-15 0-4-16,-7-18-7 0,7-17-15 16,-15-44-38-16,12 12-55 15,14-7-405-15</inkml:trace>
  <inkml:trace contextRef="#ctx0" brushRef="#br0" timeOffset="9816.29">16366 3326 3244 0,'0'0'324'16,"0"0"-283"-16,0 0-18 0,0 0-23 15,24 5-13-15,9-1-79 16,-12-1-390-16</inkml:trace>
  <inkml:trace contextRef="#ctx0" brushRef="#br0" timeOffset="24666.31">21503 2724 3110 0,'-3'0'177'0,"-13"0"-123"16,-2 0-35-1,12 6-9-15,-12-3 3 0,9 3-3 16,-3 3-3-16,-9 8-7 15,-3 7 3-15,-15 8 5 16,-16 11 4-16,-2 14 8 16,-6 7-2-16,-4 3-10 15,-2-3 0-15,20-5 2 16,7-13 5-16,21-5-1 16,6-15 0-16,9-14-14 15,6-6 4-15,0-3 4 16,0 3-1-16,9-6-2 15,15 6 9-15,21-1 3 16,1 1-13-16,11 9-1 16,9-5-3-16,-2 0 5 0,8 8-5 15,1-5-1-15,-16 0-5 16,21-6-40-16,-17-4-67 16,-16-3-598-16</inkml:trace>
  <inkml:trace contextRef="#ctx0" brushRef="#br0" timeOffset="26003.49">23229 2315 3276 0,'-6'-6'147'16,"6"2"-74"-16,-9 2-19 15,9-2-4-15,0 2-9 16,0 2-26-16,0 0-15 16,9 0-6-16,9 0 6 15,12 8 1-15,25 17 4 16,5 3-2-16,3 7 2 0,10 1-2 16,5 5 0-16,-5-7-3 15,-4 5 0-15,0-6 3 16,1-1-3-16,-16-6 2 15,-12-4-2-15,-2-1 0 16,-7-10 0-16,-15 4-1 16,-6-9 1-16,-3 1-4 15,-9-1 4-15,0-4 0 16,0 7-3-16,0 2 3 16,-9 10 0-16,-21 11 10 15,-15 18 9-15,-25 9-4 16,-5 9-6-16,-16 1-2 15,-17 4-1-15,2-5-6 16,3-6 3-16,31-15-3 16,18-15-4-16,23-12-27 0,31-20-100 0</inkml:trace>
  <inkml:trace contextRef="#ctx0" brushRef="#br0" timeOffset="31277.84">13794 8036 2853 0,'0'-3'307'16,"0"0"-185"0,0-6-58-16,0 7-5 0,0-2 2 15,0 2-16-15,0 2-9 16,0 0-6-16,0 0 0 16,0 0 3-16,0 0-11 15,0 0-4-15,0 0-5 16,0-4-4-16,0 4-5 15,21-2 0-15,10-4 1 16,14 2-2-16,12-1 1 16,19 5 1-16,8 0-1 15,13 0 0-15,26 0 2 16,1 0-5-16,3 0 2 16,6 0-1-16,3 0-2 15,-16 0 0-15,-2 0 1 0,-9 0-1 16,-19 0 0-16,-17 0 1 15,-22 0-1-15,-15 0 2 16,-21 0 3-16,-3 0-2 16,-12 0 6-16,0 0 0 15,0 0-5-15,0 0-4 16,0 0-12-16,0-3-30 16,0-6-150-16</inkml:trace>
  <inkml:trace contextRef="#ctx0" brushRef="#br0" timeOffset="35248.82">13879 8030 3112 0,'-6'0'151'0,"0"0"-74"15,6 0-24-15,-9 0 21 16,9 0-16-16,-3-9-27 16,3 3-6-16,-9-2 0 0,-7-10 3 15,13 4-5-15,-9-10-3 16,-6-5-4-16,-3-4-5 16,0-4-2-16,-3-7-2 15,-3-1 0-15,-1-1 0 16,10-7 1-16,-9-2-4 15,9-4 0-15,6-2 2 16,-9-4-4-16,9 0-2 16,3-8 2-16,3 6-2 15,6-2 0-15,0-2 0 16,0 4 1-16,0 5-1 16,21 0 0-16,-6 4 0 15,18 2 0-15,3 3 0 0,13 1 2 16,5 5-2-1,6 0 0-15,10 7-1 0,-4-4 1 16,7 11 0-16,-4 2 0 16,3 5 0-16,4 1 0 15,5 7-2-15,-2 2 2 16,2-4-1-16,10 4 1 16,-1 1 0-16,-2 8 0 15,-3 2 0-15,-1 5-2 16,-9 0 2-16,7 0-1 15,-10 5 1-15,-2 11-1 16,2 0 0-16,-11 4 1 16,-4 6 0-16,-6 2 0 15,-8 9-7-15,5 0 5 16,-15 13 2-16,0 5 0 16,0 7 0-16,-14 6 0 15,2 5 1-15,-9 0-1 0,-6 5 0 16,-3 5 0-16,-3-8 3 15,0 5-3-15,0-1 1 16,-9-9 1-16,-12-2 1 16,-7 2-3-16,-5-7 4 15,-3 3-1-15,-3-5-1 16,-7-3 1-16,1 2 2 16,0-8 0-16,-9-3 0 15,5-8 0-15,-5-5-3 16,6-10 0-16,12-11 1 0,2-10-3 15,13-5 4-15,6 0-4 16,-3 0-8-16,15-11-11 16,3-12-36-16,0-1-250 15</inkml:trace>
  <inkml:trace contextRef="#ctx0" brushRef="#br0" timeOffset="44832.86">22541 1398 2663 0,'0'0'737'0,"0"0"-645"16,-9 18-62-16,0 15-20 0,0 19 14 15,-3 24 15-15,-4 32 0 16,-5 54-15-16,3 69-2 15,-12 79 4-15,-12 37-4 16,0-2-12-16,8-40 0 16,1-91-3-16,6-52-2 15,12-63-1-15,6-21 3 16,-6-5-7-16,6 4 4 16,9-16-4-16,-3-22 1 15,3-20-1-15,0-15-2 0,0-4-7 16,12-32-19-1,12-25-32-15,12-7-192 0</inkml:trace>
  <inkml:trace contextRef="#ctx0" brushRef="#br0" timeOffset="49384.18">8935 9368 2129 0,'0'8'195'0,"0"-3"350"16,0 0-353-16,0-4-93 15,0 4-16-15,0-5-13 16,0 0-19-16,0 0-18 16,0 0-5-16,0 0 3 15,0 2-3-15,0-2-4 16,0 0-2-16,0 3 4 15,0-3 2-15,0 0-5 16,0 0-4-16,0 0-6 16,0 6-5-16,0-6-3 15,0 0 1-15,0 0 0 16,6 0-2-16,-6 0 1 0,0 0-1 16,0 0 1-16,0 0-2 15,3 0 2-15,6 0-1 16,6 0-1-16,3 0 2 15,9 0 3-15,19 0-1 16,11 0 1-16,9 0-1 16,13 0 2-16,5 0-5 15,1 0 0-15,-4 0 1 16,1 0-2-16,2 0-3 16,-8 0 2-16,2 0-2 15,-8 3 2-15,-1-3 1 16,-14 0 2-16,2 0 2 15,-6 0 1-15,-15 0-1 16,-8 0 1-16,-1 0-1 16,-9 0-2-16,-3 0 3 0,-3-3-1 15,0 3-1 1,-6 0-3-16,9 0-2 0,-3 0 0 16,-3 0-1-16,0 0 0 15,0 0 2-15,-3-6-2 16,-6 6 0-16,0 0 0 15,13-3-2-15,-13 3-6 16,12-2-5-16,-6 2-6 16,0-5-2-16,9 5-4 15,-15 0-10-15,0 0-58 16,0 0-268-16</inkml:trace>
  <inkml:trace contextRef="#ctx0" brushRef="#br0" timeOffset="54298.93">20072 9268 2570 0,'0'0'383'15,"0"0"-212"-15,-9 0-83 16,9 0-17-16,0 0-2 16,0 0-30-16,0 0-17 15,0 0-7-15,0 0 12 16,0 0-5-16,0 0-3 15,0 0 2-15,0 0 1 16,0 0 4-16,0 0 5 0,0 0-14 16,0 0-1-16,0 0-1 15,0 0 4-15,0 0-8 16,9 0-3-16,12 0 0 16,-3 0 6-16,9 0-7 15,19 0 2-15,-1 0-1 16,15 0 2-16,4 0-1 15,5 0-4-15,13 0 0 16,-13 6 2-16,19 0-3 16,-13 2 1-16,0-4-1 15,13 1 1-15,-10-1 0 16,-2-4-3-16,14 0 1 16,-2 0 0-16,-4 0 0 15,1 0 0-15,-10 0 2 16,1 0-5-16,-13 0 5 0,4 0-3 15,-16 0 1-15,-9 0-1 16,6 0 3-16,-8 0-1 16,-10 0-1-16,3 0-1 15,3 0 3-15,-15 0 0 16,10 0 1-16,-4 0-1 16,-3 0 0-16,-3 0 0 15,-9 0-1-15,-3 0 0 16,9 0 0-16,-12-4 1 15,-3 4-2-15,6 0 0 16,-9-2-1-16,0 2-2 16,0 0 2-16,6 0-2 0,-6 0 1 15,0 0 0-15,0 0-1 16,0 0-3-16,0-7-12 16,0-5-15-16,-6 0-31 15,-12-2-179-15</inkml:trace>
  <inkml:trace contextRef="#ctx0" brushRef="#br0" timeOffset="57240.01">9702 9508 3231 0,'-9'6'146'16,"6"12"-120"-16,-4 10-21 0,-11 13-5 15,12 18 18 1,6 14-4-16,0 15 4 0,0 5-3 16,0 2-3-1,0 0 6-15,0-3-5 0,6-13-1 16,-6-4-11-16,0-9 6 15,0-11-7-15,0-5-15 16,-6-15-26-16,-9-15-48 16,-6-8-216-16,0-12-1374 0</inkml:trace>
  <inkml:trace contextRef="#ctx0" brushRef="#br0" timeOffset="57565.71">9409 10245 182 0,'-6'0'3151'16,"6"0"-3020"-16,0 0-86 15,0 0-25-15,0 0 12 16,0 0-10-16,0 15-10 16,6 14 3-16,6 10 6 15,3 8-3-15,0 6-8 16,9-1 3-16,-15 1-5 15,6-7-1-15,-3-5-4 16,4-9 1-16,-10-9-1 16,6-8 1-16,-12-9 3 15,9-6 7-15,-3 0 1 16,0 0 1-16,3-12-3 0,18-20 2 16,6-14-11-16,9-22-4 15,22-41-22-15,-13 10-35 16,-3 12-201-16</inkml:trace>
  <inkml:trace contextRef="#ctx0" brushRef="#br0" timeOffset="62291.09">11666 10450 2321 0,'0'-6'879'16,"0"1"-787"-16,3-1-23 16,-3 1-23-16,0-6 17 15,0 10-21-15,0-2-20 16,0-1-8-16,0 4 1 15,0-2-2-15,-9 2-10 16,-12 0-3-16,-6 0-12 16,3 0 3-16,-6 10 5 0,3 12-2 15,8-1-2-15,1-5-1 16,18 5 5-16,0 0-3 16,0-1 6-16,25 4-11 15,-1-1 11-15,12 3 1 16,-3-2-1-16,9-4 0 15,-15 4-3-15,-8-1 1 16,-7 1-6-16,-3 3 0 16,-9-7 4-16,0 2 4 15,-18 4-3-15,-16 1-3 16,1-3-15-16,-24-9-41 16,0-15-40-16,14 0-224 15,-5-7-1156-15</inkml:trace>
  <inkml:trace contextRef="#ctx0" brushRef="#br0" timeOffset="62509.51">11543 10318 3168 0,'0'0'247'0,"6"0"-141"15,-6 0-78-15,0 0-15 16,9 15-13-16,3 23 1 15,-3 13 15-15,9 18-6 16,-12 14-5-16,0-2-4 16,-6 12-1-16,0-4-31 15,0 1-43-15,0-23-144 16,0-20-1874-16</inkml:trace>
  <inkml:trace contextRef="#ctx0" brushRef="#br0" timeOffset="63244.98">12222 10260 3083 0,'0'-3'189'0,"0"0"-121"16,-15 0-41-16,3 3 14 15,-4 0-18-15,-2 0-15 16,-6 0-2-16,3 6-6 15,9 8 4-15,-9 4 0 16,15-3-3-16,0 3 0 0,6-2 0 16,0 1 3-1,0 3-4-15,0 2 0 0,18-3-1 16,3 4 1-16,-3-1-3 16,3-3 2-16,-3 2 0 15,-6-7 1-15,4-2-4 16,-16-6-7-16,0-1-6 15,0 1 1-15,0-3-1 16,-28 0-5-16,-2-3-25 16,-30 0-56-16,21 0-121 15,-1 0-152-15</inkml:trace>
  <inkml:trace contextRef="#ctx0" brushRef="#br0" timeOffset="63996.93">12394 10422 3224 0,'0'-5'179'15,"0"4"-72"-15,0 1-50 0,0 0-5 16,0 0-16-16,0 0-29 16,0 6-4-16,0 22 4 15,0 13 1-15,-6 12 5 16,6-3-2-16,-6 8-1 15,0-5-7-15,6-5-3 16,0-12-1-16,-6-5-16 16,6-11-44-16,0-12-110 15,0-8-1167-15</inkml:trace>
  <inkml:trace contextRef="#ctx0" brushRef="#br0" timeOffset="64682.18">13495 10234 2144 0,'0'0'1253'0,"0"0"-1162"16,0 0-19-16,0 0-40 16,0 0 19-16,3 0-21 15,-3 0-19-15,0 0-6 16,0 0 1-16,0 0-1 15,0 5-2-15,-21 10 4 16,-15 2-3-16,3 8 0 0,-9 1 2 16,-10 2 1-16,7 5 3 15,0-7-4-15,-7 0 3 16,31-5-1-16,-6-6-4 16,12-6 1-16,12 0-2 15,-3-7-3-15,6-2 3 16,0 4-2-16,0-4-1 15,0 0 0-15,0 0 0 16,0 2-5-16,6 7 3 16,6 6 2-16,21 2 1 0,1 9 1 15,8 0-2-15,12-2-1 16,3 3-9-16,4-7-14 16,23-18-26-16,-8-2-80 15,-16 0-603-15</inkml:trace>
  <inkml:trace contextRef="#ctx0" brushRef="#br0" timeOffset="65286.7">14510 10157 3148 0,'0'-8'306'15,"0"-1"-231"-15,0-2-22 16,0 2-24-16,-7-1 12 0,1 4-26 16,-12 0-6-16,-9 6-8 15,3 0 1-15,-9 0 1 16,6 6 1-16,-7 13 0 15,16 4-1-15,-3 3-3 16,15-2 0-16,6-4-1 16,0 7-4-16,0 0 2 15,18-1-4-15,12 2 3 16,4-2 1-16,8 1 3 16,-15-7 0-16,-6-1 0 15,3-6-2-15,-21 0-3 16,6-7 1-16,-9 2-1 15,0-4 1-15,-9 1-1 16,-18-2 5-16,-9 3 3 0,-9-6-3 16,-7 0 0-16,4 0-4 15,12-6-27-15,-9-29-46 16,17 5-77-16,4-2-788 0</inkml:trace>
  <inkml:trace contextRef="#ctx0" brushRef="#br0" timeOffset="65599">14322 9924 2760 0,'0'-4'655'16,"0"2"-574"-16,0-2-24 15,0 4-27-15,0 0-1 16,0 0-21-16,0 10-4 16,0 27 12-16,12 20 5 15,-9 9 2-15,-3 20-6 16,0 4-3-16,0 0-7 16,0-1-3-16,0-7-2 15,0-15 0-15,0-9-2 16,0-8-2-16,0-18-16 15,19-18-40-15,-7-8-163 16,0-6-2470-16</inkml:trace>
  <inkml:trace contextRef="#ctx0" brushRef="#br0" timeOffset="67382.55">15119 10135 1155 0,'0'-6'1339'0,"0"2"-907"15,0 2-182-15,9-1-134 16,-9-3-27-16,0 2-30 15,0-2-12-15,6-5-9 16,-6 6-9-16,0-1 4 16,0-6-7-16,0 4-10 0,0 2-4 15,0 0-2 1,0-3-10-16,-15 5 0 0,0 4-4 16,-18 0 1-16,0 0 0 15,-4 4-1-15,1 19 4 16,3 4-1-16,3 2 0 15,6 0 1-15,21-2-1 16,-3 1-2-16,6-1 0 16,0-1 0-16,18 3 3 15,15 1 0-15,0-3-6 16,6-1 6-16,-14-6 0 16,2 0 0-16,-15 0-4 15,-6-7 3-15,-6-5-3 16,0 3-7-16,-12-1-3 15,-21-5 8-15,-16 5-8 0,-11-7 7 16,-6-3 1-16,2 0-7 16,-2 0-43-16,14 0-38 15,19-13-270-15</inkml:trace>
  <inkml:trace contextRef="#ctx0" brushRef="#br0" timeOffset="67975.48">15246 10387 3141 0,'0'0'197'0,"0"-4"-118"16,6-4-53-16,6-5 0 16,9 6-8-16,12-4-7 15,-15 10-11-15,4 1-1 16,-4 0-3-16,-6 0 1 15,-3 16-6-15,-9 14-1 16,0 9 2-16,0-2 7 16,-21 6 1-16,-12 8 0 15,2-4 16-15,-2-10 16 16,6-6 10-16,9-11 0 16,9-9-13-16,9-6-6 0,0-1-8 15,9-4-6-15,27 0 9 16,18 0 4-16,10 0-12 15,20-4-10-15,34-27-29 16,-21 1-73-16,-19 1-680 0</inkml:trace>
  <inkml:trace contextRef="#ctx0" brushRef="#br0" timeOffset="69431.43">8998 10582 3082 0,'0'0'226'0,"0"0"-105"0,0 0-39 16,0 0-14-16,0 0-11 16,0 0-36-16,0 0-20 15,0 12-1-15,0 29 0 16,0 14 4-16,0 18 7 15,0 12-8-15,6 6-2 16,3-3 7-16,13-11-8 16,5-16 3-16,3-17-3 15,-6-13 0-15,-3-7 0 16,18-12-3-16,-8-12-12 16,2 0 0-16,3 0-2 15,18-47-32-15,-8 6-81 16,-13-7-640-16</inkml:trace>
  <inkml:trace contextRef="#ctx0" brushRef="#br0" timeOffset="69642.63">8853 10986 3161 0,'0'0'214'0,"0"0"-168"16,28 0-31-16,14-18 21 16,6-5 4-16,7 3-23 0,2-7-17 15,12 1-17 1,-14 6-50-16,-19 5-219 0</inkml:trace>
  <inkml:trace contextRef="#ctx0" brushRef="#br0" timeOffset="70299.28">8518 11085 3131 0,'0'-7'180'16,"0"-10"-81"-16,0 6-43 15,0-4 15-15,0 7-35 16,0 0-9-16,-6 4-6 15,-12 1-5-15,9 3-12 16,-12 0-3-16,-3 0-1 16,6 0-1-16,-3 9 1 15,9 5-9-15,6 10-6 16,6-4 6-16,0 5 0 16,0 1-5-16,21-4-7 15,6 4 5-15,15 1 5 16,-3-3 4-16,-5 3 1 15,-10-4-1-15,-3-3-5 16,-15 4-18-16,-6-4 17 16,0 3-1-16,-21 3 13 0,-9-8-6 15,-25 2 2-15,16-7-23 16,-9-11 11-16,6-2-12 16,-7-17-59-16,34-15-280 0</inkml:trace>
  <inkml:trace contextRef="#ctx0" brushRef="#br0" timeOffset="70537.2">8283 10799 3238 0,'0'-6'191'15,"0"6"-112"-15,0 0-50 16,0 0-10-16,0 0 6 15,3 27-21-15,21 22 3 16,6 18 6-16,4 21 8 16,5 6-8-16,-6 6-8 15,0-10-2-15,-6-6-3 16,-2-11-10-16,-4 4-24 16,-3-22-53-16,-6-19-113 0</inkml:trace>
  <inkml:trace contextRef="#ctx0" brushRef="#br0" timeOffset="71309.7">9560 10988 3196 0,'-6'0'215'15,"6"0"-126"-15,-9 0-52 16,3 6 4-16,6 15-13 16,0 9-9-16,-6-2-10 15,6 5-1-15,0-5 1 0,0-4-5 16,0-5-4-16,12-8 0 15,3-8 0-15,-3-3 3 16,9 0-3-16,-12 0-9 16,6-3 0-16,-3-20-3 15,-6-8-6-15,-6 1-11 16,0-2-6-16,-12 1-10 16,-18 11-2-16,-3 14-20 15,-28 6-17-15,13 9-94 16,18 14-149-16</inkml:trace>
  <inkml:trace contextRef="#ctx0" brushRef="#br0" timeOffset="71564.95">9774 10887 3021 0,'9'-9'229'0,"15"-3"-176"16,-6-6-32-16,16-4-16 15,8-5-5-15,0 9-72 16,-9-3-418-16</inkml:trace>
  <inkml:trace contextRef="#ctx0" brushRef="#br0" timeOffset="71759.75">9819 11000 3079 0,'0'0'202'16,"0"0"-146"-16,24 0-43 16,7-14-4-16,5-4-9 15,9-8-38-15,0 9-226 0,-11-4-1679 16</inkml:trace>
  <inkml:trace contextRef="#ctx0" brushRef="#br0" timeOffset="72049.28">10109 10456 2691 0,'0'0'605'16,"0"0"-539"-16,0 15-34 0,15 15 8 16,12 13 43-16,6 9-32 15,7 15-31-15,-4 4-7 16,6 2-13-16,-12-5-3 16,-2 5-49-16,-10-15-75 15,-3-19-858-15</inkml:trace>
  <inkml:trace contextRef="#ctx0" brushRef="#br0" timeOffset="75055.23">16975 10067 3366 0,'0'0'181'0,"0"0"-118"16,0 0-42-16,0 0-9 15,15 0 7-15,25 0-8 16,5 11 3-16,18 4-4 16,13 2 2-16,5 2-4 15,10-5-1-15,-7-2-2 16,1 3-5-16,-7-9 0 0,-5-1-6 16,-10-2-18-16,10-3-51 15,-22 0-90-15,-12 0-506 0</inkml:trace>
  <inkml:trace contextRef="#ctx0" brushRef="#br0" timeOffset="75382.64">17718 9812 3315 0,'0'0'227'16,"0"0"-170"-16,0 0-40 15,0 0-16-15,0 0 7 16,21 6-1-16,9 21 8 16,3 5-4-16,7 3-4 0,-4 4-2 15,6 1-2-15,-3 0 0 16,-6 5 0-16,-8-11-3 16,-4 2 1-16,-9-4-1 15,-12-2 0-15,0 1 0 16,-27 1 6-16,-10 7 3 15,-17-5-4-15,-3-1-3 16,-4-1-2-16,10-6-7 16,6-5-19-16,21-1-35 15,0-1-73-15,24-12-762 0</inkml:trace>
  <inkml:trace contextRef="#ctx0" brushRef="#br0" timeOffset="77549.64">21584 11150 2940 0,'0'0'233'0,"0"0"-156"16,0 0-5-16,0 0 12 16,0 0-5-16,0 0-32 15,0 0 4-15,0 0-14 16,0 0-12-16,0 0-4 0,0 0-11 15,0 0 6 1,0 0-6-16,9 0-6 0,12 0 0 16,0 0 4-16,13 0-2 15,5 0 2-15,6 0-1 16,3 0-1-16,7 0 1 16,5 0-1-16,-3 0-2 15,1 0-1-15,-4 2 1 16,3-2-4-16,1 0 2 15,-7 6 0-15,9-6 3 16,-2 0-2-16,5 4-3 16,-5-4 1-16,2 0 2 15,0 0-1-15,-8 0 0 16,2 0-1-16,-9 0 1 16,0 0-2-16,1 0 3 0,-1 0-3 15,-6 0 2-15,6 0 0 16,1 0 2-16,-10 0-3 15,6 0 1-15,3 0-2 16,1 0 2-16,-7 0-2 16,-3-4 1-16,-3 4-1 15,4 0 0-15,8 0 3 16,-12-6-2-16,0 6 0 16,10 0 1-16,-4 0-1 15,-6-2-1-15,-6 2-1 16,-3 0 1-16,9 0 3 15,1 0-1-15,-1-4 2 16,-3 3-4-16,6-4 3 0,7-1-3 16,-10 4 3-16,6 2 0 15,-3-2-3-15,0-4 2 16,-14 2 0-16,5 4-2 16,3 0 1-16,-18 0 1 15,0 0 4-15,3 0-4 16,-9 0 1-16,6 0 2 15,-9 0-3-15,-3 0 1 16,9 0 0-16,-9 0-3 16,0 0 3-16,0-2-2 15,0 2-1-15,0 0 0 16,0 0 0-16,0-4-12 0,0-4-14 16,0-4-24-16,0-3-209 15</inkml:trace>
  <inkml:trace contextRef="#ctx0" brushRef="#br0" timeOffset="82816.02">21361 12312 1478 0,'-12'0'523'15,"6"0"-271"-15,-6 0 95 16,2 0 58-16,10 0-179 15,0 0-118-15,0 0-38 16,0-3-15-16,0 3-6 0,0 0 3 16,0 0-19-16,0 0-3 15,0 0-10-15,10 0-7 16,8 0-1-16,15 0-4 16,12 0 4-16,18 0-1 15,22 0-1-15,24 0-3 16,42 0-1-16,57 0 2 15,60 15 5-15,19 7-5 16,-15-3 2-16,-19-2-4 16,-35 0 0-16,-19-8 1 15,-27 6-3-15,-45-6-1 16,-31-7-3-16,-11 4 0 16,5 4 0-16,1-5 1 15,2-2 1-15,-26-3 4 16,-22 0 2-16,-18 0 2 0,-9 0-1 15,-3 0-2-15,-15 0 1 16,3 0-3-16,-3 0 1 16,0 0-4-16,9 0 0 15,-9 0-2-15,0 0 2 16,0 0-2-16,0 0 0 16,7 0 0-16,-7 0 0 15,0 0 0-15,0 0 1 16,0 0-1-16,0 0 0 15,0 0 0-15,0 0 0 16,0 0 0-16,0 0-1 16,0 0 1-16,0 0 0 0,0 0-1 15,0 0 1-15,0 0 0 16,0 0-3-16,0 0-1 16,0 0-2-16,0 0-6 15,-7 0-14-15,-5-3-29 16,-3-14-223-16</inkml:trace>
  <inkml:trace contextRef="#ctx0" brushRef="#br0" timeOffset="85515.62">21816 14371 2892 0,'0'0'266'15,"0"0"-197"1,0 0-41-16,0 0 14 0,0 0 9 15,0 0-19-15,0 0-12 16,6 0-5-16,-6 0 12 16,10 0 11-16,2 0-4 15,-6 0-4-15,6 0 3 16,3 0-10-16,0 0 1 16,9 0-3-16,0 0-4 15,9 0-5-15,10 0-4 16,5 0 0-16,18 0 7 15,-5 0-7-15,20 0 6 16,4 0-4-16,5 0 0 16,13 0-1-16,9 6-3 0,5-6 3 15,7 0-5-15,3 0 6 16,6 0-3-16,-10 0-2 16,1 0 1-16,-12 0-1 15,-7 0-1-15,-14 0-1 16,-13-6-1-16,-14 4-2 15,5 2 5-15,-8-3-1 16,-1 3 1-16,-3-3 0 16,-11 3-1-16,-1 0-1 15,-9 0 0-15,-9 0 1 16,6 0-2-16,-12 0 2 16,-2 0 1-16,-10 0 2 15,0 0-3-15,-9 0 0 0,9 0 1 16,-9 0 0-1,0 0-1-15,0 0 0 0,0 0-4 16,0 0 0-16,0 0 0 16,0-3-5-16,0 0-11 15,0-17-20-15,0 3-44 16,0-10-858-16</inkml:trace>
  <inkml:trace contextRef="#ctx0" brushRef="#br0" timeOffset="91137.21">21460 12341 1464 0,'0'-3'595'16,"-6"0"-372"-16,-6 3-19 0,9-3-16 15,-3 3-15 1,-6 0 7-16,-3 0-69 0,3 0-19 15,-6 0-5-15,-9 0-27 16,-1 0-20-16,-2 0-2 16,-9 6-11-16,-9 0 7 15,-4 0-9-15,-5 5-8 16,0-7-1-16,-10 2-5 16,-2-6 4-16,12 0 5 15,8 0-4-15,4 0 5 16,21 0-3-16,9 0 0 15,9-10-3-15,-6-1-1 16,12-4-8-16,0-5-6 16,0-8 3-16,0-2 2 15,0-8-2-15,0-13 2 0,0 2-2 16,-3-4-3-16,-3-3 0 16,-6 0 1-16,3 3-1 15,-4 5 3-15,13 6-3 16,-6-1 0-16,6 7 1 15,0 4 1-15,0 6-2 16,0 2-3-16,0 12 0 16,0 3 3-16,6-2 0 15,7 5 0-15,2-3-1 16,12-2 1-16,-6 1-1 16,15-2 1-16,-3-2 0 15,13 6 1-15,-1-6 0 0,-6 2-1 16,6 2 1-1,1-4-1-15,-10 6 0 0,6-2-1 16,3 1 1-16,-8 3 1 16,17 0-1-16,-3 4 0 15,16-1 0-15,-4 0-1 16,25-3 1-16,-4 6 0 16,7 0 0-16,8 0 0 15,4 0 0-15,-7 0 0 16,1 0 0-16,-6 0 0 15,-1 6-1-15,-2 2-1 16,-4-2 2-16,7 0-1 16,5 3 1-16,4-6 1 0,2-3-1 15,10 0 0 1,-9 0 4-16,8 3-4 0,-8 1 0 16,-3-2 0-16,-10 4 0 15,-8-1 1-15,5 4-1 16,-2-5 1-16,-1 2-1 15,1-4 0-15,5 2 5 16,-5-4-5-16,5 2 0 16,-8-2 0-16,5 0 0 15,-8 4 2-15,-7 0-2 16,1 0 0-16,-4-2 1 16,-9 2-1-16,-8-4 2 15,-4 2 2-15,0 2-4 16,-8-2 0-16,-1 5 3 15,0-1-2-15,3-5 6 0,1 5-4 16,-4-1 1-16,0-4 0 16,-9-1-4-16,3 4 0 15,-2-1 1-15,-4-3-1 16,0 0 4-16,-6 3-4 16,6-3 2-16,-12 0 0 15,9 0-2-15,-11 0 0 16,5 0 3-16,-12 0 2 15,-6 0-1-15,0 0-4 16,0 5-1-16,0 1 0 16,0 9-2-16,0 5 3 15,0 13-3-15,0 13 3 0,0 1 3 16,0 11-3-16,0 4 2 16,-12 6-2-16,-10-7 0 15,4 0 1-15,0-8 1 16,-6-12-1-16,15-9-1 15,-12-6-1-15,-6-7-5 16,-9-11 3-16,-10-2-7 16,-11-4-6-16,-46-2-10 15,22 0-39-15,11 0-80 0</inkml:trace>
  <inkml:trace contextRef="#ctx0" brushRef="#br0" timeOffset="92882.97">22001 14278 2790 0,'-9'0'379'16,"9"0"-219"-16,-10 0-50 15,-5 0-41-15,9-3-18 16,-15 1-25-16,-3-1-10 15,-3 3-1-15,-12 0 5 0,-10 0-1 16,1 0-5 0,-21 14-4-16,-1 6-1 0,1-2-3 15,-16 0-1-15,1 2-3 16,-10-3 2-16,10-7 0 16,-1-4 3-16,22-4 1 15,2-2 1-15,25 0 0 16,3 0 0-16,15-12-1 15,9-11-5-15,9-3 0 16,0-12 0-16,0-6 1 16,0-3-1-16,0-9-1 15,9-2-2-15,3-7 0 16,0-5 1-16,-12-6-1 0,9-8 0 16,-9-7 2-1,0-3-3-15,0 7 1 0,0 10 0 16,0 12 1-16,0 12 4 15,0 19-3-15,9 7 0 16,-9 10 5-16,9 11-3 16,-9 3-3-16,6 3-1 15,-3 0-1-15,12 0-1 16,4 0-1-16,11 0 3 16,18 0 0-16,18 6 0 15,13-3 2-15,17-3-2 16,16 0 0-16,12 0 1 15,36 0-1-15,45-9 0 16,27-14 1-16,-17-1-1 0,-46 10 0 16,-52 2 1-1,-35 10-1-15,21-2 0 0,-1 4 0 16,16 0 3-16,-9 0-3 16,8 0 1-16,-8 0-1 15,12 0 0-15,-13 0 1 16,10 4-1-16,0-4 0 15,-10 2 0-15,4-2-3 16,-6 0 3-16,-4 0 0 16,-11 0 0-16,-7 0 0 15,1 0 0-15,-19 0 0 16,1 0 0-16,-22 0 0 16,0 0 3-16,-12 0-2 0,-8 0 2 15,-4-2 3 1,-9-2 4-16,-12 4 2 0,3 0 3 15,-3 0-6-15,0 0-3 16,0 0 1-16,0 0-7 16,0 0-1-16,0 15-2 15,15 14 3-15,0 12 2 16,-3 18-2-16,-6 16 0 16,6 8 0-16,-12 11 0 15,9-1 1-15,-3 0 1 16,-6-1-2-16,0-11 0 15,0-10 3-15,0-10-3 16,0-12 0-16,0-5 1 0,0-8-1 16,0-10 0-1,0 0 0-15,0-10 0 0,0 1 0 16,-15-6 0-16,-3-2 0 16,-9 3 0-16,-18 0 1 15,-10 2-1-15,-20-2 0 16,-10 2 0-16,-17-2 0 15,-10-3 2-15,0 5-2 16,-5-4 0-16,14-8-5 16,12 1-8-16,-5-3-14 15,23 0-19-15,28-16-123 0</inkml:trace>
  <inkml:trace contextRef="#ctx0" brushRef="#br0" timeOffset="94116.34">25453 11961 3358 0,'34'0'176'16,"17"-21"-135"-16,33-12-20 16,61-12 9-16,60-23 5 15,85-11-19-15,15-9-6 16,-12 5-4-16,-43 10 0 16,-72 27-1-16,-60 7 0 15,-45 19-2-15,-34 3-2 16,-9 2-1-16,-3 4 0 15,-15-1 0-15,-12 6-7 16,0 0-26-16,-30 3-31 0,-9 0-91 16,-10 0-419-16</inkml:trace>
  <inkml:trace contextRef="#ctx0" brushRef="#br0" timeOffset="94681.28">25882 11586 2937 0,'-6'0'350'0,"0"0"-271"16,-15 0-33-16,3 6 5 16,-7 17 4-16,-8 10-28 0,0 10-6 15,-9 1-3-15,6 5-8 16,-4-2 6-16,-2-9-1 16,12-6 1-16,12-5 3 15,-6-13 5-15,6 2-9 16,15-7-4-16,-4-3-1 15,7 0 2-15,0-5-9 16,0-1 7-16,0 0-3 16,0 4-2-16,0-1-3 15,0 3-1-15,19 8 1 16,20 4 1-16,15 5 4 0,22 3-4 16,14-2-3-1,43-13-11-15,-24-5-45 0,-19-6-178 16</inkml:trace>
  <inkml:trace contextRef="#ctx0" brushRef="#br0" timeOffset="97279.56">3976 9335 2632 0,'-9'0'725'0,"6"0"-622"16,3 0-45-16,0 0-30 15,0 0 20-15,0 0-17 0,30 0-28 16,19-12 7-16,14-4 4 15,15-5 4-15,22-5-6 16,0 0-7-16,8-1-1 16,-5 0-4-16,-10 4-4 15,-8 0-12-15,-4 5-25 16,4-14-62-16,-19 3-94 16,-23 2-962-16</inkml:trace>
  <inkml:trace contextRef="#ctx0" brushRef="#br0" timeOffset="97601.4">4770 8888 2895 0,'0'0'549'0,"0"0"-495"0,0 0-54 15,0 0 3-15,21 0-3 16,9 0 20-16,9 0 6 15,10 0-6-15,-4 2-11 16,0 17-5-16,1-5-1 16,-16 4 1-16,0-4-4 15,0 1 4-15,-12-2-4 16,-9 0 0-16,-6-1 3 16,-3 2-3-16,0 4 0 15,0 4 1-15,0 11-1 16,-30 12 6-16,-15 6-6 0,-16 8-2 15,4 5-24-15,-6-4-29 16,14-20-64-16,22-16-901 0</inkml:trace>
  <inkml:trace contextRef="#ctx0" brushRef="#br0" timeOffset="-188897.25">20027 9380 2367 0,'-12'0'289'0,"0"0"-83"16,-4-12-32-16,-2 3-47 15,-3 0-55-15,9-8-33 0,-9 5-5 16,3-8-7 0,9-1-8-16,-6 3 10 15,-6-9 32-15,3-1-10 0,-10-2-18 16,-5-2-15-16,9-3-7 15,-3 0 1-15,9 0 5 16,-3 3 2-16,3-4-1 16,-1 1-1-16,16-5-7 15,3 1-1-15,0-2 3 16,0-6-12-16,0-3 7 16,0 4-7-16,3-3 3 15,22-7-3-15,-1 0 0 16,3 1 0-16,15-3 0 15,0 2 0-15,7 5 0 16,8 2 2-16,-12 11-2 0,13-1-2 16,-1 11 2-16,3 6 1 15,-5-1-1-15,14 5 0 16,4 1 0-16,2 0 0 16,6-4 1-16,16 7-1 15,0-7 0-15,-1 10 5 16,1-4-5-16,2 6 0 15,-8 6 0-15,9 3 0 16,-10 0-3-16,1 0 3 16,-7 0-1-16,7 0 1 15,-7 9 1-15,7 5-1 16,-1 1 0-16,4 2 0 16,-10 1 0-16,-2 3 0 15,5 2 1-15,-17 4 1 16,-10-2 1-16,-6 7 0 0,-5 1-2 15,-7 3-1-15,0 1 3 16,-9 8 0-16,7-5-2 16,-10 7 3-16,3 3-4 15,9-7 3-15,-11 4-3 16,-4-2 0-16,6-5 0 16,-18-1 0-16,9-1 2 15,-15-3-1-15,0 3 2 16,-3-2-3-16,0-4 0 15,-6-1 5-15,0-4 0 16,0-5 0-16,0-3-3 16,0 1-2-16,0-2 5 15,0-3-3-15,-12 5 8 0,-6 3-5 16,-6 3 7-16,3-2-2 16,-6 2-4-16,-7 1-1 15,10-4 0-15,-3-3-4 16,-6-2 7-16,0 2-5 15,-9 0 3-15,-1-5-4 16,1 9 1-16,-6-4-2 16,-4 0-1-16,-2 7 6 15,-9-3-5-15,5-2 0 16,-2 3-1-16,-3-8 2 16,2 3 2-16,4-2-3 15,3-6 4-15,-7 0-5 0,13 5 4 16,-3-8-3-16,-4 6-1 15,-2-4 0-15,6 1 0 16,-7-7 0-16,-11 1 5 16,5-3-5-16,1-3 3 15,-9 0-1-15,-7 0 0 16,-5 0 1-16,-4 0 1 16,7 0-1-16,-10 0-3 15,7-3 0-15,-1 1 0 16,1-2 2-16,11-1 0 15,-5-1-2-15,14-3 1 16,-8 1 2-16,-1-4-3 16,4-3 0-16,3 1 3 0,-1-1-2 15,16-2 2 1,6 2 1-16,5-9 1 0,16-3 2 16,0-1-5-16,9-8-2 15,0 1-4-15,-3 3-7 16,6 5-8-16,-3 7-12 15,0 12-20-15,6 4-67 16,-10 4-1168-16</inkml:trace>
  <inkml:trace contextRef="#ctx0" brushRef="#br0" timeOffset="-187646.6">22637 8355 3021 0,'-12'0'182'0,"12"0"-104"16,-12-3-34-16,12 3 38 16,0-3-23-16,0-2-35 15,0 5-9-15,0-4-2 16,0 4 6-16,12-2-5 0,0-4 11 16,13 0 7-1,8-6-4-15,12-2-7 0,27-7-1 16,25-5-8-16,54-9 1 15,45-16 0-15,70-9-1 16,20-8-3-16,7-2 3 16,-15-1-5-16,-22 13 5 15,-32 6-4-15,-43 9 2 16,-45 15 0-16,-67 10-6 16,-15 7-4-16,-11 1 2 15,-1-1-2-15,-18 5-4 16,-12 3 1-16,-3 3-10 15,-9 0-5-15,-15-2-18 16,-15-2-57-16,-12-2-177 0</inkml:trace>
  <inkml:trace contextRef="#ctx0" brushRef="#br0" timeOffset="-187312.25">24817 7426 2809 0,'0'0'703'16,"0"0"-640"-16,0 0-28 15,0 0-21-15,15 0 12 16,27 0-10-16,18 0-7 16,13 6 0-16,-7 13-3 15,16 5-6-15,-19 5 0 0,-9 3 0 16,-8 2-4-1,-7 1 4-15,-12-2 0 0,-15 6 0 16,-9-7 0-16,-3-1 0 16,0 5 3-16,-27 4 4 15,-15 7 2-15,-16 9-1 16,-23 0 3-16,-1 2-11 16,-8 1 0-16,11-8 0 15,-2-1-50-15,23-11-72 16,22-18-653-16</inkml:trace>
  <inkml:trace contextRef="#ctx0" brushRef="#br0" timeOffset="-183846.47">6545 12408 2879 0,'0'0'268'0,"0"0"-137"16,0 0-42-16,0 0 5 15,0 0-28-15,0 0-25 16,0 0-6-16,0 0-8 16,0 0-9-16,0 0 2 15,9 0-6-15,3 0-6 16,15 0 0-16,12 12 2 15,12-3 3-15,19-4-4 16,17 1-2-16,4 4 0 16,12-10-1-16,2 0-1 0,-2 0 0 15,2 0-1 1,-5-4-2-16,9-13 0 0,-13-4 1 16,-11 7 0-1,-7-8-2-15,-29 11 3 0,-1 0-1 16,-21 5-3-16,-15 3 7 15,-6 3-1-15,3 0-6 16,-9 0 5-16,0 0-5 16,0 0 0-16,0 0-9 15,12-6-13-15,6 1-21 16,-3-5-86-16</inkml:trace>
  <inkml:trace contextRef="#ctx0" brushRef="#br0" timeOffset="-182197.18">14633 12572 2645 0,'0'0'478'0,"0"-2"-312"15,0-2-92-15,0 2 17 16,0-5 0-16,0 4-32 16,0 0-22-16,0 3-10 15,0 0-3-15,0 0-8 16,0 0-5-16,0 0-9 16,0 0-2-16,0 15-7 15,0 21 1-15,0 17 6 16,0 16 1-16,0 13-1 15,3 9 1-15,9 0-1 16,0 0 3-16,-6-9-1 16,-3-13-2-16,7-4 1 0,-1-25-1 15,-9-7-9 1,0-13-25-16,0-10-34 0,0-10-53 16,0-4-49-16,0-18-1657 15</inkml:trace>
  <inkml:trace contextRef="#ctx0" brushRef="#br0" timeOffset="-181815.64">14440 12771 1320 0,'0'0'1905'0,"-12"0"-1801"16,9 4-73-16,-9 4-13 16,6 6 45-16,-3-5-19 15,6-6-22-15,3 0 1 16,0-3 5-16,0 0 2 16,0 0-2-16,0 0 8 15,0 0-6-15,0-23-6 16,3-3-16-16,12-9-6 15,-3 3 0-15,3-1-2 16,-3 7 0-16,6 6 0 16,9 7-4-16,-8 7-3 15,11 4-1-15,3 2 1 0,9 0 5 16,-3 0-7-16,-2 6-2 16,5 4-22-16,3 8-37 15,-12-5-71-15,-2-11-751 0</inkml:trace>
  <inkml:trace contextRef="#ctx0" brushRef="#br0" timeOffset="-177558.92">15110 13471 3148 0,'-15'-6'218'16,"-3"6"-178"-16,-9 0-40 16,-6 0-4-16,8 15 3 15,-2 17 1-15,0 6 0 16,15 11 0-16,6-2 0 16,6-2 0-16,0-9 1 0,6-5 0 15,21-11 1 1,0-6-2-16,4-8 0 0,2-6 10 15,0 0 8-15,0 0-8 16,-3-20-10-16,-9 0 0 16,-5 5 0-16,2-1-6 15,-18 12 6-15,6 4 10 16,-6 0 2-16,0 0-6 16,0 0-6-16,0 4 0 15,9 18 0-15,6 0 0 16,6-7 1-16,12 1-1 15,-12-13-1-15,15-3-5 16,-11 0-3-16,11-24-13 16,-18-8-16-16,-15-4-51 0,-3 1-48 15,0 3-2-15,-3 3 40 16,-30 11 99-16,-6 12 95 16,-4 6-95-16,7 0-8 15,-3 35-45-15,21 2-35 16,6-9-237-16</inkml:trace>
  <inkml:trace contextRef="#ctx0" brushRef="#br0" timeOffset="-176859.91">15478 13503 740 0,'0'0'2514'15,"0"0"-2409"-15,0 0-86 0,0 17-14 16,0 10 3-16,9 5-3 15,-3 0 0-15,6 3-5 16,-8-11 0-16,5-1 0 16,0-9-3-16,-3-4-8 15,-6-8-9-15,3-2 2 16,6 0 18-16,-3-6 3 16,9-22 8-16,-3-5-11 15,15-8 0-15,-9 9 0 16,0 6-11-16,0 11 5 15,4 6 6-15,-1 9-4 16,-6 0 0-16,3 0-2 16,-6 12 2-16,6 8 4 0,-9-2 0 15,3 2 0 1,-6-2 0-16,6-7 0 0,-9-5 1 16,9-2-3-16,-6-4-1 15,6 0-9-15,1 0 12 16,5 0 1-16,-3-12 0 15,3 3 4-15,-3 3-9 16,-6 6 4-16,-3 0 0 16,12 0 0-16,-12 0 8 15,-3 0-2-15,12 0 0 16,-3 0-6-16,3 0 11 16,-2 0-7-16,8-20-2 15,-9-10-2-15,0-2-6 16,-3-3 6-16,-9 3 0 15,0 11 0-15,0 4 12 0,0 12 13 16,0 5-14-16,0 0-11 16,-18 0-3-16,15 5 3 15,-3 18 3-15,6 3-3 16,0-5 0-16,0 5-1 16,6-5-12-16,15-1 3 15,3-2 5-15,-6 0 4 16,3-4 1-16,-12 1 1 15,3-7-1-15,-6 4 0 16,-6-6-7-16,0 1-1 16,-6-6 0-16,-15 4-20 15,-12-5-112-15,9-6-81 0,0-19-233 0</inkml:trace>
  <inkml:trace contextRef="#ctx0" brushRef="#br0" timeOffset="-176665.66">16091 13027 3009 0,'0'-5'272'0,"6"4"-186"16,-6 1-48-16,12 0-12 15,3 16-1-15,0 26 15 16,12 10 1-16,4 16-20 16,-1 7 4-16,-3 4-11 15,-6-2-6-15,-6-8-8 16,6-9-10-16,-15-22-40 0,3-12-39 15,-9-23-339-15</inkml:trace>
  <inkml:trace contextRef="#ctx0" brushRef="#br0" timeOffset="-176537.37">16209 13346 3173 0,'0'-5'190'15,"12"-1"-148"-15,24-2-34 16,6-6 10-16,31-4-18 15,-16 0-14-15,-12 2-323 0</inkml:trace>
  <inkml:trace contextRef="#ctx0" brushRef="#br0" timeOffset="-174447.22">26612 6673 2547 0,'6'-6'700'0,"-6"0"-568"0,0 0-13 16,0-3-37-16,0 4-10 16,0-1-20-16,0 2-24 15,0 1-9-15,0 0-10 16,0 0-9-16,-6 3 0 15,-12 0-5-15,-6 0-7 16,-3 0 1-16,6 13 4 16,0 7 3-16,0 0-3 15,11 4 1-15,10-2 1 16,0 3-3-16,0-3-2 16,10-3-4-16,17 4 6 15,3-3 8-15,0-5-3 16,0 6 3-16,-9-7 0 15,-12 0 0-15,3-5-9 0,-12 3-1 16,0-4-2-16,-12 4 3 16,-3 3 4-16,-27 0-1 15,0 2-10-15,3-8-23 16,-1-4-6-16,10-5-24 16,9-2-56-16,21-25-245 0</inkml:trace>
  <inkml:trace contextRef="#ctx0" brushRef="#br0" timeOffset="-170615.61">26866 6306 2822 0,'0'-6'374'0,"0"-3"-251"16,-6 7-51-16,6-2 4 16,0 4-9-16,0 0-39 15,0 0-28-15,0 27 3 0,0 11 0 16,0 18 7-16,6 6 2 15,6 5-4-15,3-4-2 16,-6 0-2-16,6-9-4 16,-3-9-15-16,15-12-41 15,-6-10-49-15,-11-20-456 0</inkml:trace>
  <inkml:trace contextRef="#ctx0" brushRef="#br0" timeOffset="-170380.87">27147 6198 3220 0,'0'0'215'0,"0"0"-176"16,0 26-32-16,0 15 3 15,0 16 30-15,18 10-8 16,-15 2-15-16,21-2-8 15,-18 1-1-15,-3-10-8 16,6-14-30-16,-3-8-22 16,3-13-58-16,-9-17-499 0</inkml:trace>
  <inkml:trace contextRef="#ctx0" brushRef="#br0" timeOffset="-170249">27186 6567 1073 0,'0'0'2158'15,"0"-3"-2039"-15,0 3-77 16,15-6-24-16,21 0 22 16,36-9-33-16,-14-2-7 15,-1-3-128-15</inkml:trace>
  <inkml:trace contextRef="#ctx0" brushRef="#br0" timeOffset="-169803.62">27575 6476 3331 0,'0'0'164'0,"0"0"-108"0,0 0-37 16,0 15 3-16,0 11-5 15,0 6-4-15,0 7 1 16,6 1-13-16,0 1 1 16,3-9-2-16,3-2-6 15,-3-9-32-15,6-21-61 16,4 0-119-16,-4-10-1056 0</inkml:trace>
  <inkml:trace contextRef="#ctx0" brushRef="#br0" timeOffset="-169662.22">27497 6271 3380 0,'0'-6'122'0,"0"4"-90"16,0 2-32-16,0 0-26 15,12 0-153-15,3 0-476 0</inkml:trace>
  <inkml:trace contextRef="#ctx0" brushRef="#br0" timeOffset="-168412.58">28752 5991 3252 0,'0'-13'157'0,"0"1"-79"15,-12 0-39-15,-15 2-11 16,-3 6-12-16,-12 4-11 16,5 0-2-16,-2 4 0 15,0 18 3-15,12 3-1 16,9 3 1-16,12 2-6 0,6-1-4 16,0 0 2-1,0 1-4-15,24-1 3 0,9-3-5 16,6 4 8-16,6-8-6 15,1-1 5-15,-10-1-5 16,-9-2-7-16,-6-5-2 16,-12-6-1-16,-9 6 3 15,0-5-2-15,-15 2 8 16,-18 4 3-16,-12-3-7 16,5 0 2-16,-2-11 2 15,9 0-4-15,12-11-23 16,12-51-55-16,3 4-220 15,6-3-344-15</inkml:trace>
  <inkml:trace contextRef="#ctx0" brushRef="#br0" timeOffset="-168241.49">28580 5704 2864 0,'0'-4'382'0,"0"4"-265"16,0 0-52-16,0 0-40 15,9 26-13-15,-3 25 9 16,6 13 10-16,3 19-8 15,-3 6-4-15,4 8-14 16,-10 5-5-16,0-8-10 16,-6-5-36-16,0-5-43 15,0-26-240-15,0-20-1060 0</inkml:trace>
  <inkml:trace contextRef="#ctx0" brushRef="#br0" timeOffset="-167939.49">28915 5572 3163 0,'0'0'163'0,"6"0"-123"15,0 28-25-15,6 13 51 16,-3 18-15-16,9 18-4 16,4 7-23-16,-4 9-6 0,-3-4-8 15,3-5-6-15,-6-16-4 16,3-10-9-16,-3-20-20 16,-3-7-7-16,9-23-20 15,-6-8-45-15,0 0-199 0</inkml:trace>
  <inkml:trace contextRef="#ctx0" brushRef="#br0" timeOffset="-167770.05">28876 6045 2253 0,'0'0'1135'16,"0"0"-1057"-16,0 0-57 0,27 0-15 15,18-2 1-15,19-22-7 16,2 8-63-16,-15-2-417 0</inkml:trace>
  <inkml:trace contextRef="#ctx0" brushRef="#br0" timeOffset="-167462.43">29304 6143 2924 0,'0'0'306'0,"0"0"-250"0,22 0-32 16,5 2 6-16,3 10-1 16,-9-3-17-16,-6 9-4 15,3-4-8-15,-12 4 0 16,-6-3-3-16,0 4 3 15,-24-4 8-15,3 4 10 16,-21-8 3-16,6-3-8 16,-4-5 15-16,13-3 4 15,9 0-10-15,12-27-22 16,6-4-27-16,6-17-45 16,24 11-106-16,-3 1-610 0</inkml:trace>
  <inkml:trace contextRef="#ctx0" brushRef="#br0" timeOffset="-166636.46">30104 6011 2707 0,'0'0'494'16,"0"2"-388"-16,0 8-68 15,6 7 0-15,-6 1 22 16,0 11-21-16,0 0-19 0,0 4-3 15,-12 2-10 1,-9-13-7-16,-6 5-46 0,12-10-88 16,0-10-652-16</inkml:trace>
  <inkml:trace contextRef="#ctx0" brushRef="#br0" timeOffset="-166220.43">30485 5399 3123 0,'0'-6'206'0,"0"0"-143"16,-19 6-45-16,4 0 12 15,-6 0-10-15,-3 23-5 16,3 7-3-16,9 2-11 16,6 0 2-16,6-2 6 15,0-3-4-15,6-5-5 16,21 0 0-16,9-6 8 16,4 2-2-16,-1-1-6 15,0-1 4-15,-12 1-3 16,-9-6-2-16,-3 4-4 15,-15-6-6-15,0 2-7 16,0 10 6-16,-33 0 7 0,-12 4-8 16,0-1 6-1,-10-3-9-15,10-13-24 0,0-8-83 16,15-16-182-16,14-21-1799 0</inkml:trace>
  <inkml:trace contextRef="#ctx0" brushRef="#br0" timeOffset="-166026.28">30445 5221 3283 0,'0'0'143'0,"0"0"-109"16,6 32-26-16,-6 11 27 16,15 19 1-16,4 11-8 15,-10 10-14-15,21 3-7 16,-18 3-3-16,-6-1-4 0,0-10-33 15,-6 11-20-15,0-22-59 16,0-24-490-16</inkml:trace>
  <inkml:trace contextRef="#ctx0" brushRef="#br0" timeOffset="-165575.65">31025 5144 2760 0,'0'-2'480'16,"0"2"-360"-16,-18 0-69 15,3 0-33-15,-6 0 14 16,-7 21-13-16,10 7-1 16,6 4-4-16,6 4-11 15,6-4 1-15,0-3 3 0,6 0-7 16,21-2 4-16,7 1 2 15,17-1 1-15,-12-1 2 16,-6-2-6-16,-6-4-3 16,-2 1-5-16,-19 3-13 15,-6-2 3-15,0-1-10 16,-31 5-16-16,-11-2-10 16,-24-12-45-16,8-1-106 15,7-11-330-15</inkml:trace>
  <inkml:trace contextRef="#ctx0" brushRef="#br0" timeOffset="-165270.46">31420 5455 3336 0,'0'2'208'16,"0"-2"-134"-16,3 6-38 0,-3 3-17 15,6 13-5-15,12 6-9 16,-12 12-2-16,6 11-3 15,1 3 0-15,-7 8-41 16,-6-9-88-16,0-21-702 0</inkml:trace>
  <inkml:trace contextRef="#ctx0" brushRef="#br0" timeOffset="-164114.49">31915 5426 3017 0,'0'0'307'15,"6"0"-196"-15,-6 0-54 16,0 0-17-16,0 5-1 15,6 1-24-15,0 12-6 0,-6-4-9 16,0 11 3 0,0 3 0-16,0 0-3 0,-30 21-30 15,-9-12-64-15,0-6-403 16</inkml:trace>
  <inkml:trace contextRef="#ctx0" brushRef="#br0" timeOffset="-162907.12">32286 4870 2565 0,'0'-4'351'0,"0"4"-113"16,0-6-110-16,0 6-14 15,0-3-39-15,0 1-18 16,0 2-12-16,0-4-3 15,0 4-11-15,0 0-12 16,0 0-4-16,0 0-9 16,0 0-6-16,0 21-7 0,-6 11 7 15,-6 9 4 1,12 12 1-16,0-3-5 0,0-3 4 16,0-6-4-16,0-13 0 15,18-10-4-15,1-9-9 16,5-9-13-16,24-15-26 15,-15-19-86-15,3-5-754 0</inkml:trace>
  <inkml:trace contextRef="#ctx0" brushRef="#br0" timeOffset="-162731.26">32178 4573 874 0,'0'0'2576'0,"-3"-5"-2468"16,3-1-79-16,0 3-15 16,0 1-14-16,0 2-53 15,12 0-34-15,3 0-160 16,-12 0-2531-16</inkml:trace>
  <inkml:trace contextRef="#ctx0" brushRef="#br0" timeOffset="-160013.25">32474 5428 2454 0,'0'-2'598'15,"0"2"-387"-15,0 0-97 16,0 0-29-16,0 0-1 16,0 0-24-16,0 0-6 15,0 0-25-15,0 0-11 16,0 0-13-16,0 2-5 15,0 31-4-15,0 16 1 16,0 15 3-16,3 18 4 16,9 9-2-16,-6 3 0 15,0 3-1-15,-6-6-1 0,0-10 2 16,0-5-2-16,0-12 0 16,0-11 1-16,-6-6-1 15,-12-8 3-15,2-11-6 16,1-10 0-16,3-4-9 15,-9-5-13-15,-6-9-32 16,-3 0-36-16,3-17-93 16,9-7-1569-16</inkml:trace>
  <inkml:trace contextRef="#ctx0" brushRef="#br0" timeOffset="-159721.41">32305 6206 2989 0,'0'0'366'0,"0"0"-257"15,0 0-58-15,0 0-15 16,0 0-14-16,6 16-16 16,6 12 8-16,9 11 7 15,-9 2-2-15,9-1-5 16,-12 2-5-16,9-7-2 15,-9-6 4-15,6-11 2 16,-9-4-2-16,3-8 0 16,-6-3-2-16,-3-3 2 0,15 0-4 15,13-6-6-15,41-47-2 16,-3 1-23-16,-5-4-188 0</inkml:trace>
  <inkml:trace contextRef="#ctx0" brushRef="#br0" timeOffset="-158753.4">31453 7179 3194 0,'0'0'334'0,"-6"0"-273"15,6 0-12-15,0 0-29 16,-6 0-11-16,6 8-9 16,-12 28 0-16,12 13 0 15,-6 10 0-15,6 0 0 16,0-1 0-16,0-11 0 15,0-6-5-15,0-12-3 16,18-11 1-16,6-7-14 16,4-11-12-16,-7 0-9 15,12 0-32-15,3-26-48 16,-12 0-116-16,-9 0 21 16,-2 1 217-16,-13 13 98 0,0 8 160 15,0 4-128-15,0 0-63 16,0 0-41-16,0 0-21 15,0 4-1-15,0 12-3 16,0 5 0-16,3-7-1 16,9-6 0-16,0-4 0 15,0-4-5-15,0 0 0 16,9 0 1-16,-9-18-6 16,3-6-19-16,-15-5-4 15,0 1 3-15,0 1-12 16,-15 5 3-16,-18 14 25 0,3 8-2 15,-19 0 16 1,13 4-96-16,-3 18-69 0,18 9 19 16,9-11-110-16,12-6-285 15</inkml:trace>
  <inkml:trace contextRef="#ctx0" brushRef="#br0" timeOffset="-158091.22">31752 7398 1963 0,'0'0'662'15,"0"0"-364"-15,3 0-156 16,-3 0-35-16,9 6-20 16,-3 14-32-16,9 0-26 15,-3 1-20-15,1 3 2 16,2-3-11-16,-3-10 0 16,-6 0 5-16,-3-7-4 15,9-4 4-15,-6 0 3 0,3-12 11 16,6-17-6-16,0-7-2 15,3-1-7-15,-6 5-4 16,3 6 0-16,-9 7 0 16,0 13 1-16,-3 6-2 15,7 0-7-15,-4 0 8 16,9 20 0-16,-3-1-1 16,0 3 0-16,3-4 1 15,-9-5 0-15,6-7 0 16,-9 0-1-16,6-6-3 15,6 0 4-15,-9 0 1 0,6-19 6 16,-6 7-6 0,3-2 4-16,-9 8-5 0,0 4 1 15,0 2 13-15,0 0-14 16,0 0 0-16,0 0-12 16,0 0-11-16,0 0-1 15,0 0 2-15,0 0 6 16,-9 0-2-16,9 0 18 15,-6 0 0-15,6 0 1 16,0 0 1-16,0 0-2 16,0 0-16-16,0 2-2 15,0 4 18-15,0-4 1 16,15 4 4-16,-12 4 5 0,12-2-3 16,-2 5 2-1,-7 1-9-15,9 0 9 0,-3 6 2 16,-9-1 4-16,15-2-3 15,-12-2-6-15,-6-3-1 16,0-1-1-16,0-8-3 16,0 0-1-16,0-3-13 15,0 0-40-15,-24 0-33 16,3-12-115-16,-7-9-278 16,10-7-1711-16</inkml:trace>
  <inkml:trace contextRef="#ctx0" brushRef="#br0" timeOffset="-157881.46">32220 6939 3073 0,'0'0'277'0,"0"0"-212"16,0 0-44-16,6 15 3 15,3 17 3-15,3 8 1 16,3 11 1-16,15 6-5 15,-11 1-12-15,-1 4-12 16,-3 0-13-16,-3-4-56 16,-12-10-80-16,0-22-658 0</inkml:trace>
  <inkml:trace contextRef="#ctx0" brushRef="#br0" timeOffset="-157746.91">32238 7298 3236 0,'9'-8'133'16,"12"4"-99"-16,22-3-30 16,23-6-4-16,-15-1-13 15,-5 2-273-15</inkml:trace>
  <inkml:trace contextRef="#ctx0" brushRef="#br0" timeOffset="-156564.81">32652 7272 2197 0,'-9'0'690'0,"3"3"-550"16,-7 8-67-16,1 10 52 15,3 3-43-15,0-2-48 0,6-4-10 16,3 3-18-16,0-9 0 16,0-4 6-16,0-4-12 15,0-4-2-15,12 0 2 16,3 0 4-16,10-4 5 16,-4-14 1-16,-3-2-6 15,-3 5-1-15,-3 4-3 16,-3 5 16-16,-9 3 13 15,0 3-9-15,0 0-8 16,9 0-3-16,0 0-9 16,-9 0 1-16,6 0 1 15,6 3-2-15,-6 0 0 16,0 5-5-16,0-8 0 0,9 0-9 16,-9 0 5-16,1 0-1 15,5 0 10-15,3-5 0 16,-6-4 0-16,0 1-1 15,-3 4-1-15,0 2-2 16,0 2 4-16,-6 0-14 16,9 0 1-16,-3 0 6 15,6 0 3-15,3 0 0 16,-3 0-4-16,-3 0-3 16,9 0 5-16,-12 0 6 15,-3 0 7-15,13-9 13 16,-10 0 6-16,0 3-1 15,0 1-6-15,3-1 0 16,-9 6-13-16,6 0-5 0,6 0-1 16,-9 0 0-1,15 0-6-15,-9 0-5 0,0 0 10 16,3 8-10-16,-3-5-15 16,3 1 4-16,0-4-16 15,-6 2-97-15,3-2-329 0</inkml:trace>
  <inkml:trace contextRef="#ctx0" brushRef="#br0" timeOffset="-156335.57">33119 6793 3293 0,'0'-5'197'16,"0"4"-146"-16,0 1-24 15,0 0-17-15,0 6-10 16,0 31 0-16,6 10 0 16,13 20 11-16,-4 3-8 15,-6 7 4-15,6-4-7 16,-9 0-26-16,-6-9-56 16,0-20-165-16,0-20-1837 0</inkml:trace>
  <inkml:trace contextRef="#ctx0" brushRef="#br0" timeOffset="-156200.18">33041 7150 1878 0,'0'-6'1523'0,"3"2"-1444"16,27 2-51-16,15-2-23 16,46-4-5-16,-19 1-58 15,-11-5-448-15</inkml:trace>
  <inkml:trace contextRef="#ctx0" brushRef="#br0" timeOffset="-156047.18">33536 7172 3486 0,'0'0'151'0,"0"0"-108"0,0 0-22 15,0 0-21 1,0-6-34-16,0-16-594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9T05:44:46.29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11998 5095 2266 0,'0'0'312'16,"0"0"-177"-16,0 6-33 16,0-1 239-16,0-1-156 15,0-2-79-15,0 2-48 16,0-2-26-16,0-2-5 16,0 3-3-16,0-3-3 15,0 3-2-15,3-3 0 16,-3 0-1-16,12 6-4 0,-5-6 0 15,2 0-1 1,12 0-2-16,6 0 3 0,15 0-4 16,18 0-1-16,4 0-2 15,17 0-2-15,4 0-2 16,5 0 2-16,13 0-4 16,9 0 3-16,5 0-2 15,7 0-1-15,-12-9 3 16,-7 4 0-16,-2 1-2 15,-27 4-2-15,5 0-2 16,-18 0 0-16,-11 0 2 16,-10 0-1-16,0 0 1 15,-15 0 2-15,-2 0-2 16,-4 0 1-16,-18 0-1 0,3 0 1 16,-6 0 0-16,0 0 0 15,0 0 2-15,0 0-3 16,0 0 0-16,0 0-4 15,0 0-8-15,0 0-21 16,0 0-80-16,-9 0-1611 0</inkml:trace>
  <inkml:trace contextRef="#ctx0" brushRef="#br0" timeOffset="6993.98">6484 6323 3108 0,'0'-6'181'16,"0"1"-86"-16,0-4-25 15,0-3 10-15,0 6-24 16,0-2-24-16,0 2-6 16,0 0-11-16,0 4 0 15,0-2-4-15,0 2 1 16,0 2-6-16,0 0-6 0,-9 0 0 15,-12 0-11 1,-6 0-4-16,-6 0 5 0,-10 0 10 16,-5 16 0-16,0 14 2 15,3 3-2-15,-1 1-3 16,19 2 3-16,6-4 0 16,9 0 0-16,3 3-6 15,9-3 2-15,0 4 3 16,21 1 1-16,6 4 0 15,12-3 2-15,1 1-2 16,5-5-5-16,-9 3 2 16,6-3 3-16,-8-1-1 15,-10 4-3-15,-3 4-1 16,-18 6 3-16,6 7 1 16,-9 7 1-16,-9-1-3 0,-15 5 3 15,-6 0 1-15,-10-8 2 16,1-6 5-16,6-4 3 15,-6-9 2-15,18-11-3 16,5-7-3-16,13-14-7 16,3-4 0-16,0-2-3 15,0 0-4-15,3 4-2 16,25 7 8-16,-1 0 1 16,6 7-3-16,-3 5 3 15,0 7-9-15,-12 11 5 16,-5 14 2-16,-4 12 1 15,-3 18 1-15,-6 15 0 0,0 14 1 16,-28 15 7-16,-5 3-1 16,9 9 4-16,-3-1 2 15,6-9-6-15,9 3 2 16,6-10-2-16,6-9 0 16,0-14-3-16,12-7-2 15,15-21-2-15,9-14 0 16,12-14-5-16,-5-23-11 15,44-22-17-15,-14-15-66 16,-19-23-664-16</inkml:trace>
  <inkml:trace contextRef="#ctx0" brushRef="#br0" timeOffset="8893.77">7667 7333 2750 0,'0'0'410'16,"0"0"-275"-16,0 0-50 15,0 0-28-15,0 0 7 0,0 0-25 16,0 0-15-16,0 0-5 16,0 0-1-16,0 0 7 15,0 0-4-15,0 0-4 16,0 0-5-16,0 0-2 16,0 0-3-16,0 0-4 15,0 0 0-15,0 0-3 16,0 0 0-16,0 0-1 15,12 0 1-15,13 3 0 16,8 0 3-16,18 3 3 16,15-3 0-16,4 2-1 15,17 0 5-15,16-5-4 0,6 0 3 16,8 0-2-16,4-16-2 16,-6-1 0-16,-4 2-2 15,-26 3 2-15,-13 0-3 16,-26 6-2-16,-13 5 0 15,-21 1 2-15,-3-4 0 16,-9 4-2-16,0 0-7 16,0-15-9-16,0 7-30 15,0-4-192-15</inkml:trace>
  <inkml:trace contextRef="#ctx0" brushRef="#br0" timeOffset="15211.03">14217 5802 3116 0,'0'-5'205'0,"0"2"-94"16,3 0-60-16,-3 0-1 0,0 3 1 16,0 0-22-1,0 0-3-15,0 0-4 0,0 0-4 16,0 0-3-16,0 0-7 15,0 0-8-15,-21 3-7 16,-16 24 7-16,1 7 6 16,-24 11-5-16,18-2 1 15,-13 8-1-15,7-11 2 16,6 0 3-16,-7-4-3 16,13-6-1-16,9-4 0 15,0-5 0-15,12-7-2 16,3-6 0-16,6 2 2 15,3-4-2-15,3-6-1 16,0 2 1-16,0-2 0 16,0 0 0-16,0 7 0 15,9 5 0-15,33 2 0 16,0 6 2-16,28 6 0 0,2 1 1 16,7-9 0-16,11-4-3 15,34-14-14-15,-22-14-53 16,-17-17-296-16</inkml:trace>
  <inkml:trace contextRef="#ctx0" brushRef="#br0" timeOffset="17489.43">9949 7506 3141 0,'0'0'264'0,"0"0"-169"15,0 0-49-15,21 0-33 16,18-15 20-16,13-5-4 16,11-3-18-16,13-3-6 15,11-2-2-15,-2 5-3 0,-7 10-5 16,-5-3-10-16,-10 10-22 15,-3 6-49-15,-14 0-76 16,-19 0-613-16</inkml:trace>
  <inkml:trace contextRef="#ctx0" brushRef="#br0" timeOffset="17727.32">10094 7658 3249 0,'0'3'175'16,"0"-3"-110"-16,0 0-31 15,0 0 5-15,6 0-5 16,18 0-7-16,21 0 1 0,10 0-5 16,11-23-5-16,28-10-11 15,5-4-7-15,4-14-4 16,42-9-48-16,-34 7-95 15,-29 13-746-15</inkml:trace>
  <inkml:trace contextRef="#ctx0" brushRef="#br0" timeOffset="22232.5">20184 5309 3057 0,'-12'0'150'0,"-10"0"-106"16,-5-9-29-16,0-9 46 15,12-9 19-15,-6-1-26 16,9-10-9-16,-9-9-14 0,9-10-6 16,12-4-1-1,-9-6-6-15,9-14-3 0,0-8 3 16,0-7-9-16,15-1-3 16,12 3 0-16,6 7 0 15,9 5 0-15,7 12-6 16,8 9 5-16,9 4-5 15,-2 10 2-15,14 9-1 16,-2 9-1-16,11 6 0 16,-2 14 0-16,5 9-1 15,-5 0 1-15,-1 12 0 16,-2 28-4-16,-7 5-1 16,-5 10-2-16,-10 7 7 15,-9 11-11-15,-18 3 5 16,-5 5 1-16,-28 10 2 0,0 9 1 15,-22 2 1 1,-23 3 0-16,-12-5 1 16,-19-3 0-16,-14-9 1 0,-4-9-1 15,-11-14 7-15,-22-11-3 16,-6-9-3-16,3-25 7 16,4-11 4-16,17-9 5 15,12-14 0-15,28-33-17 16,27-20-6-16,18-12-13 15,24-45-27-15,18 25-60 16,21 9-582-16</inkml:trace>
  <inkml:trace contextRef="#ctx0" brushRef="#br0" timeOffset="23576.83">5884 8606 3102 0,'-6'-5'184'16,"6"2"-80"-16,0-4-47 15,0 6-12-15,0-4 6 0,0 4-29 16,6 1-5 0,18-6-10-16,3 6 11 0,6 0 3 15,18 0-2-15,10-4-6 16,11-1 4-16,31-5-1 15,6-2-6-15,11 2-4 16,13-2 0-16,-9-2-4 16,12 2-1-16,-22-1-1 15,-5 7 2-15,-19-1-2 16,-17 0-10-16,-13 1-4 16,-8 0-16-16,-16-3-14 15,-9-5-36-15,-6 0-79 16,-15-2-717-16</inkml:trace>
  <inkml:trace contextRef="#ctx0" brushRef="#br0" timeOffset="23944.09">7082 8227 3335 0,'0'0'146'16,"0"5"-104"-16,0-5-42 15,0 2 13-15,18 2 10 16,9 2 7-16,3 3-8 0,10 3-5 16,-4-4-5-16,6 4-6 15,-9-1-5-15,0 1 0 16,-8 0 2-16,-10-4-3 15,3 2 0-15,-18 1 0 16,0 1-1-16,0 8 2 16,-18 6-1-16,-22 12 7 15,-14 7-7-15,-3 4-2 16,-1 3-15-16,-8-1-43 16,18-13-62-16,24-18-836 0</inkml:trace>
  <inkml:trace contextRef="#ctx0" brushRef="#br0" timeOffset="34993.98">15370 7986 2246 0,'0'-11'478'0,"0"-1"-302"16,12-3-45-16,3-3-11 15,3 1 7-15,9-1-59 16,-3 6-12-16,9-3-14 16,1 4-6-16,2 0-13 15,12 7-7-15,-9 2-7 16,13 2 1-16,-1 0-2 15,-3 23-4-15,13 18-3 16,2 15-1-16,6 14 0 16,-2 15-9-16,-4 6 6 15,-11 3-4-15,-13 6 6 0,-6-1-4 16,-21-13 4-16,-12-7 1 16,0-5 0-16,-12-13 1 15,-33-4 19-15,-13-14 3 16,-8-5-7-16,-25-12-2 15,-8-13-2-15,-10-13 11 16,-2-4-4-16,2-39-5 16,9-16-6-16,10-18 2 15,11-16 4-15,19-17-5 16,30-22-9-16,18-6 0 16,12-6 0-16,30 10-2 15,45 11-5-15,28 20-12 16,21 27-8-16,5 26-3 0,46 50-16 15,-39 9-28 1,-27 43-264-16</inkml:trace>
  <inkml:trace contextRef="#ctx0" brushRef="#br0" timeOffset="38361.56">27672 5176 3102 0,'0'0'239'0,"0"0"-169"16,0 0-34-16,0 0-7 15,0 0 23-15,0 3-28 16,0 27-14-16,-24 20 1 0,-16 17 7 16,-8 23 8-16,-12 16-2 15,-4 11-11-15,1 3-4 16,-1-6-3-16,10-9-3 16,9-25 2-16,3-13-5 15,27-26 0-15,-7-12-2 16,16-8-13-16,0-15-24 15,-3-6-57-15,6 0-66 16,-9-18-584-16</inkml:trace>
  <inkml:trace contextRef="#ctx0" brushRef="#br0" timeOffset="38683.6">27095 5721 3244 0,'0'0'184'0,"0"0"-143"16,0 0-33-16,-9 12-1 15,9 23 11-15,-9 15 9 16,6 11 0-16,-9 12-8 16,-3 0-5-16,3 4-4 15,-15-10 2-15,12-9 1 16,6-12-4-16,-4-13 5 15,1-16-2-15,12-4-3 16,0-11 1-16,0-2-1 0,0 0 0 16,0 0 2-1,18 0-8-15,22 0 5 0,17-8 1 16,28-19-9-16,59-26-13 16,-23 3-65-16,-9 4-238 0</inkml:trace>
  <inkml:trace contextRef="#ctx0" brushRef="#br0" timeOffset="42629.49">24325 8738 83 0,'-6'-2'2189'0,"-4"-10"-1934"0,4 3-97 15,-9-6 11-15,3-2 79 16,-3-3-118-16,3-11-48 16,-3-3-42-16,0-11-7 15,-6-7-1-15,3-7-6 16,-9-5-6-16,14-6 2 15,-8-4-6-15,9 0 5 16,0-10-3-16,6 5-5 16,6-3-6-16,0 7 12 15,0 4-6-15,6 7-4 16,27 0-5-16,-8 11-4 0,14 1 0 16,3 7 0-1,12 7 0-15,7 7-1 0,11 3 1 16,4 5-1-16,2 11 1 15,7 6-1-15,-4 6 1 16,10 0 0-16,-4 6-1 16,-8 25 1-16,-4 5-3 15,-6 15-3-15,-20 4-4 16,-1 13 2-16,-15 2 0 16,-6 9 8-16,-18 7 0 15,1-2 3-15,-10 0-3 16,0 1 0-16,-19-6-1 15,-14 1 1-15,-15-5 1 16,6-7 7-16,-25-4 6 0,10-3-3 16,-16-4-5-16,-5-8-2 15,6-11 0-15,2-6-4 16,-5-8 7-16,20-7 0 16,-14-13-2-16,12-4-4 15,-7 0 4-15,13-4-5 16,-3-13 0-16,14 2 0 15,7-2-2-15,21-13-10 16,-3 4-24-16,15-5-100 0</inkml:trace>
  <inkml:trace contextRef="#ctx0" brushRef="#br0" timeOffset="49260.61">19284 12450 1521 0,'0'8'483'0,"0"-2"-439"16,0 0 632-16,9 2-386 0,-3-8-176 15,9 0-57-15,16 0 18 16,-4 0-21-16,-3 0-22 15,12 0-1-15,6 0 3 16,4 0-10-16,8 0-8 16,3-8-5-16,1 4 2 15,2-1-2-15,3 2 1 16,4 0 0-16,2 3-2 16,-2-3-3-16,11 1 1 15,-5-2-1-15,-4-2-7 16,0 4 6-16,13 2-6 15,-4-4 0-15,1 4 3 16,5 0 0-16,-5-2-3 16,2 2 0-16,-8 0 1 15,2 0-1-15,1 0 0 0,-13 0 0 16,6 0 0-16,1 0-1 16,-1-3 1-16,1 0 0 15,5-3 0-15,1 3 0 16,5-6 1-16,-9 4-1 15,10 1 1-15,-10-1-1 16,7 2 0-16,-7-6 0 16,-2 5 0-16,-4 4 0 15,-2 0 0-15,-1 0 0 16,6-1 0-16,-11 1 0 16,8 0 0-16,-3-5 0 15,-2 5 0-15,2-1 0 0,-5-5 0 16,8 2 0-16,-9-5 1 15,4 7-1 1,-4-4 6-16,-6 3-6 0,1 0 0 16,2-3 5-16,-9 4 6 15,3-8-3-15,1 5 0 16,5 2 0-16,-9-4 5 16,7 1-4-16,-10-1-3 15,12 1-1-15,-8-1 1 16,-7 1-3-16,6-2 5 15,-6 2-3-15,1 0 6 16,-4 0 0-16,-9 4-1 16,6-2-3-16,-6-2 1 0,-6 3 1 15,-2-3-1 1,-4 5 1-16,-6-4-1 0,6 4 0 16,-15 1-1-16,9 0 0 15,-9 0-2-15,0 0-1 16,0 0-1-16,0 0 0 15,0 0-3-15,0 0 0 16,0 0-3-16,0-6-11 16,0-4-24-16,0-5-116 0</inkml:trace>
  <inkml:trace contextRef="#ctx0" brushRef="#br0" timeOffset="54328.41">12270 5051 1431 0,'0'0'487'16,"0"0"-390"-16,0 3-64 15,-3 2-25-15,-6 7 72 16,9-6 569-16,-6 0-413 0,6-6-116 16,0 2-24-16,0-2-9 15,0 0-23-15,-9 0-18 16,9 0-16-16,-3 0-6 15,-3 0 0-15,0 0 1 16,0 0-8-16,-9 0-2 16,3-2 1-16,-4-4-6 15,4-8 1-15,-3 2-3 16,0-6 3-16,-6 1 3 16,9-7 0-16,-9-2 0 0,0-3-9 15,9-4 0 1,-9 1 0-16,5-2-1 0,-5-5-1 15,0 5-1-15,9-2 1 16,-9 0-3-16,12-1 2 16,0-1-2-16,-3 3 3 15,6-9 3-15,6 5-6 16,-6-2 3-16,0-3 3 16,6 3-6-16,0-2 2 15,0 5-2-15,0 0 0 16,0 0-5-16,0 6 5 15,12 0-3-15,-3 0 3 16,15-1 0-16,-6 0 3 16,0-1 0-16,9 2-2 15,4 2 2-15,2-5-3 0,3 6 1 16,3 5-1-16,3-5 0 16,7 3 4-16,-7 0-4 15,12-1-2-15,-2 3 2 16,2 2 1-16,-6 7-1 15,7-3 0-15,-4 6 1 16,9 0-1-16,-11 3 2 16,8 4-2-16,12-1 0 15,-5 3 0-15,2 3-3 16,-9 0 1-16,10 0-3 16,-10 0 5-16,4 7-6 15,-4 6 4-15,-6 8-1 16,1 3 3-16,5 3-2 15,-9-7 0-15,3 6-1 16,-5 1-1-16,2 1-2 0,-12 5 0 16,3-1 2-16,-11 6 0 15,5-1 4-15,-9 2-1 16,3 1 1-16,0 1 0 16,-12 3 0-16,13-5 0 15,-7-1 1-15,-9 3-1 16,9-6 0-16,-12 3-3 15,0 0 1-15,0 3 2 16,-9-4 0-16,0 8 0 16,0-6 1-16,0-5 0 15,0 5-1-15,-9-2 1 16,-3-1 1-16,0-4-2 0,-3-1 3 16,-3 1-3-16,0-1 3 15,-7 1 2-15,4-4-1 16,-6 2 0-16,0-4 0 15,-15-2 3-15,21-4-5 16,-13-5 1-16,-2-3-1 16,15-6 2-16,-6-6-1 15,0 0-3-15,9 0 3 16,6 0-3-16,-7 0-4 16,16 0-16-16,3-6-17 15,0-12-70-15,0-5-1092 0</inkml:trace>
  <inkml:trace contextRef="#ctx0" brushRef="#br0" timeOffset="56994.59">16764 6096 2190 0,'-3'6'1105'0,"3"-4"-944"16,0 1-92-16,0-3-28 16,0 0-10-16,3 0-3 15,15 0-11-15,6 0-12 16,0 0-4-16,13 6 1 0,2 12-1 15,0 0-1 1,6 8-6-16,1 5-1 0,-7 11 0 16,-18 1-7-16,9 8 5 15,-18 3-3-15,-12 8-3 16,0 0 6-16,-18 6 9 16,-27 5 1-16,-15 0 2 15,-7 0 0-15,7-3 2 16,2-8 9-16,10 1 1 15,0-12-1-15,18-5-5 16,3-5 2-16,14-9-3 16,7-2-3-16,6-9-1 15,0-4 0-15,0-3-1 0,6 1-2 16,7-4-1 0,14 7 2-16,-9-3 3 0,9 3-5 15,0-4 2-15,-9 5-2 16,9-5 0-16,-18 0-4 15,13 0-2-15,-7 4 6 16,-9 2-4-16,6 7 4 16,-9 8 0-16,9 3 0 15,-6 9-2-15,0 8 2 16,-6 4 0-16,0 4 0 16,3 4 5-16,6 0 3 15,-3 6 1-15,9 0 0 16,3 6-3-16,3 2-1 15,-2 4 1-15,-1 6-2 0,0-2 0 16,9 1-1-16,0-6-3 16,-6-1 2-16,-9-8 3 15,-9 2-4-15,-3-8 3 16,0 2 3-16,-9-4 0 16,-30-2 1-16,-12-1 8 15,-22 4-2-15,1-10-4 16,-7-8-3-16,13-3-7 15,18-18 0-15,-13-23-18 16,19-6-27-16,9 0-134 0</inkml:trace>
  <inkml:trace contextRef="#ctx0" brushRef="#br0" timeOffset="58569.8">5180 6973 337 0,'0'0'1656'16,"6"0"-476"-16,31 0-1103 15,23 0-56-15,28 0-8 16,14 0 16-16,22-8-1 16,15-7 3-16,9-6 1 15,0 7-21-15,-4-1-2 16,-17 3-9-16,-12-2-10 16,-19 6-27-16,7-13-46 15,-31 3-128-15,-20-2-1290 0</inkml:trace>
  <inkml:trace contextRef="#ctx0" brushRef="#br0" timeOffset="58894.11">6424 6552 2096 0,'18'0'4'0,"3"6"243"16,9 9 1-16,10 0-51 15,5 1-71-15,9 2-31 0,-3-4-42 16,7 7-32-16,2-5-11 16,-9 0-10-16,-5-1 2 15,-10 1-1-15,-6-5-1 16,-18 0 0-16,-6 1-1 15,-6 6 1-15,-6 3 18 16,-39 13 25-16,-21 7-43 16,-46 35-22-16,9-12-247 15,7-5-771-15</inkml:trace>
  <inkml:trace contextRef="#ctx0" brushRef="#br0" timeOffset="65589.48">22339 10117 2822 0,'-15'12'615'16,"2"-4"-495"-16,-5-2-88 15,-9 6-20-15,0 11-3 16,-12 12 9-16,0 22-9 16,-7 16-1-16,-5 17 2 15,-6 10 0-15,-10 8 4 0,16-7-5 16,-3-1-4-16,11-11-3 16,4-16-2-16,3-16-2 15,18-10-20-15,3-16-23 16,12-18-55-16,-3-13-143 0</inkml:trace>
  <inkml:trace contextRef="#ctx0" brushRef="#br0" timeOffset="65834.14">21647 10225 2289 0,'0'-9'1204'0,"-6"6"-1134"15,6 3-41-15,0 0-7 16,9 0 1-16,34 41-16 0,17 21 14 16,19 23-7-16,11 20 0 15,13 15-8-15,-13 8-3 16,4-4 1-16,-22-8-4 16,-2-18 0-16,-16-25-10 15,3-47-31-15,-17-20-193 16,-28-15-2099-16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9T07:49:22.43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7073 3278 2129 0,'0'10'1067'0,"0"-4"-894"15,0 0-103-15,0-2-18 16,0-2 0-16,0 1 15 16,0 3-23-16,0-6-15 15,0 4-8-15,0-4-4 16,0 0-6-16,0 2-5 15,0-2-6-15,12 4 0 16,9-3 0-16,12 8 3 16,3 1 0-16,19-2-2 15,-4 2-1-15,3 0 0 16,4 0 3-16,-4-4-3 0,0-1 0 16,1-1 0-1,2-4 0-15,3 0 2 0,-8 0-1 16,5 0-1-16,-6 0 3 15,7 0-3-15,2 0 0 16,0 0 0-16,-2 0 0 16,2 0 0-16,-9 0 0 15,7 0 1-15,-10 0-1 16,3 0 0-16,-14 0 0 16,17 0 0-16,-18 0 0 15,6 0 0-15,-2 0 0 16,-10 0 0-16,3 0 0 15,-6 0 0-15,-3 0 0 16,3-4 0-16,1 4 1 0,-7 0-1 16,15-2 0-16,-3 2 0 15,-12-3 0-15,16-1 0 16,-4 2 1-16,-6-2-1 16,3 2 0-16,-3-2 0 15,-3-2 0-15,4 5 0 16,-1 1 0-16,-3-3 0 15,3-1 0-15,0 4 0 16,12-2 0-16,-14 2 0 16,8-4 0-16,0 2 1 15,-9-2-1-15,9 2 0 16,1-5 1-16,-1 4 0 16,-3 0 0-16,0 3-1 0,3 0 0 15,10 0 2-15,-10 0-2 16,0 0 0-16,9-1 0 15,0 1 0-15,-2-5 0 16,5 4 0-16,0-3 4 16,-9 2-1-16,13-2 0 15,-10-5 0-15,-9 7 0 16,9-2-2-16,-5 2 4 16,-1-2-5-16,0 4 2 15,-9-1 2-15,9 1-2 16,-6-5-1-16,-11 5 2 15,8 0-2-15,-15-2 2 16,6 2 1-16,-15 0-1 16,9 0 0-16,-6 0 2 15,-3-6-1-15,0 6-1 0,0 0 0 16,0-2-3-16,9 2 3 16,-9 0-3-16,0 0 2 15,0 0-2-15,0 0 0 16,0 0 0-16,0 0-5 15,0 0-3-15,0 0-9 16,0 0-19-16,0-4-69 16,-21-2-381-16</inkml:trace>
  <inkml:trace contextRef="#ctx0" brushRef="#br0" timeOffset="2227.14">13287 3274 1431 0,'0'-2'487'0,"-6"2"-346"15,6-4-75-15,-6 4-24 0,6 0-12 16,-6 0 467-16,6 0-157 15,-12 0-183-15,12 0-52 16,0 0-43-16,0 0-9 16,0 4-15-16,0-4-22 15,18 2-6-15,-3 4 11 16,12 2 5-16,7-2-11 16,8 6-1-16,6 1-5 15,18-1 1-15,7-5-2 16,11 8-1-16,13-5 4 15,15 0 0-15,11-4 1 16,7-6-3-16,15 0-1 0,-3 0-3 16,-3 0-1-16,6 0 0 15,-7 0-3-15,-14-6-1 16,0-4 0-16,-6-2 1 16,-1-1-1-16,-17 6 1 15,9 1-1-15,-13 2 0 16,-11 2-1-16,-7 2-5 15,-14 0 1-15,-13-4 2 16,3 4 3-16,-24-6 0 16,-2 3 0-16,-7-3 2 15,-15 4 6-15,0-2 2 16,-3 3 4-16,6-4-3 16,-9 3-1-16,0 2-3 0,0 0-4 15,0 0-3-15,0 0 0 16,0 0-12-16,0 0-21 15,0 0-47-15,-9 7-128 16,6-2-967-16</inkml:trace>
  <inkml:trace contextRef="#ctx0" brushRef="#br0" timeOffset="7086.16">21315 6206 2059 0,'0'0'207'0,"0"10"-207"15,0-8 545-15,16 2-293 16,14-4-153-16,9 0-60 16,3 0 10-16,19 0-5 15,2 0 4-15,21 0-1 16,10 0-8-16,18 0 2 15,11-10-1-15,13-7 2 16,15-1 5-16,0 4-11 16,-3-4-12-16,-18 4-9 0,-19 2-7 15,-20 3-6-15,-25 1-2 16,-29 2 2-16,-10 0-2 16,-12 3-5-16,-15 3-10 15,0 0-22-15,0 0-38 16,-15 0-135-16,3-3-716 0</inkml:trace>
  <inkml:trace contextRef="#ctx0" brushRef="#br0" timeOffset="7814.18">21656 5959 1975 0,'0'0'245'0,"-6"0"-179"16,-9 19 149-16,0 0 295 16,-12 3-378-16,9-1-74 15,-6-1-13-15,-3 1 19 16,-7 2-28-16,10-2-10 0,-9-3-2 15,6-1-2-15,3-8 14 16,-6-1 1-16,21-1-4 16,3-5-13-16,0-2 0 15,-4 3-8-15,10-3-4 16,-6 0-3-16,6 0-3 16,0 0-1-16,0 3-1 15,0-3 5-15,0 0-1 16,0 3 4-16,0-3 11 15,0 0 2-15,0 0-1 16,0 0-3-16,0 0-4 16,0 3-5-16,0 3-4 15,0 6-3-15,28 5 5 0,11 7 0 16,6 3-2-16,3 1-4 16,13-2-4-16,44-6-24 15,-20-4-63-15,-19-16-293 0</inkml:trace>
  <inkml:trace contextRef="#ctx0" brushRef="#br0" timeOffset="10482.34">18418 6171 842 0,'-3'-2'418'15,"-12"-1"-214"-15,9-3-42 0,-6 3 21 16,6 3-25-16,-6 0-102 16,3 0-12-16,-3 0-11 15,-4 0 3-15,4 0-14 16,0 0-3-16,0 0 495 15,6 0-212-15,-12 0-185 16,15 0-54-16,-3 0-12 16,6 0 25-16,0 0-26 15,-6 0-11-15,6 0-9 16,0 0 6-16,0 0-7 16,0 0-5-16,0 0-1 15,0 0 0-15,0 0-1 16,0 0-3-16,0 0 2 0,0 0-3 15,0 0 1-15,0 0-3 16,0 0-7-16,0 0-1 16,0 0 1-16,0 0-4 15,6 0-5-15,15 0 4 16,3 0 6-16,0 0-3 16,19 0-1-16,5 0-3 15,18 0-2-15,1 3-1 16,17 0 5-16,-2 0-3 15,8 0 1-15,13-3 0 16,-12 2-2-16,-1-2-1 16,-5 4 0-16,-7-2 3 15,-18 5-3-15,10-5 0 0,-22-2 1 16,6 3 1-16,-5-3-2 16,-4 3 0-16,-9-3 2 15,6 0-2-15,-5 0 1 16,-4 0 1-16,0 0 0 15,-15 0 1-15,15 0-3 16,-11 0 1-16,-4 0 1 16,3 0-2-16,-12 0 1 15,6 0-1-15,-9 0 0 16,3 0 2-16,-6 0 0 16,-3 0 0-16,9 0-2 15,-9 0 0-15,0 0 0 0,0 0-5 16,0 0-10-16,0 0-13 15,0 0-31-15,0 0-77 16,0-15-551-16</inkml:trace>
  <inkml:trace contextRef="#ctx0" brushRef="#br0" timeOffset="11633.42">13227 6898 1990 0,'0'5'292'15,"-3"7"-210"-15,-6-4 22 16,3 4 638-16,6-3-596 16,0-6-54-16,0 0-31 15,0-3-17-15,6 0-2 16,12 0-10-16,3 0-9 16,12 0-7-16,12 4 6 0,4 2-1 15,20-5-8-15,10 5 2 16,11 3-7-16,4-3 3 15,23 0-3-15,1 0-3 16,6 2 4-16,3-2-7 16,-10 0 1-16,-8 0-2 15,-3 0 0-15,-16 1-1 16,-14-7 2-16,-1 0-2 16,-18 0 0-16,-11 0 1 15,-10 0-1-15,0 0 2 16,-18 0-2-16,-3 0 0 15,-3 0-2-15,-12 0-4 16,0-7-13-16,19 7-21 16,-4-3-64-16,-3-2-209 0</inkml:trace>
  <inkml:trace contextRef="#ctx0" brushRef="#br0" timeOffset="12558.56">16360 6961 2015 0,'0'0'320'15,"0"0"-218"-15,0 0-68 16,0 0 7-16,0 0 569 16,0 0-432-16,0 4-106 15,0-2-22-15,12 4-10 16,15 1 10-16,-3-1-15 15,9-1-6-15,9 0 1 16,13 5-2-16,5-4-2 16,7 2-2-16,17-5-6 15,10 7-3-15,17-9 5 0,13 4-5 16,3-4-8-16,45 4 4 16,-21-4-2-16,18 2 1 15,-12 1-2-15,-31-2-6 16,13 8 1-16,-21-8-1 15,-21 2-2-15,-19-4 1 16,-30 2-1-16,1-2 0 16,-22 0 0-16,-15 0 0 15,-6 0 0-15,-6 0 0 16,0 0-4-16,0 0-10 16,0 0-6-16,0 4-23 0,0-4-59 15,0 0-162-15</inkml:trace>
  <inkml:trace contextRef="#ctx0" brushRef="#br0" timeOffset="13900.09">15403 7521 2125 0,'0'0'260'0,"0"0"-151"15,0 3-91-15,0 3 371 16,0 0-46-16,0 0-222 16,0 0-55-16,12-4-16 15,6 7 1-15,15-6-2 16,6 0-6-16,13 0-13 0,14-3-7 15,7 0-4 1,17 0-1-16,19 0-9 0,12 0 5 16,45 0-1-16,33-6-2 15,51-6 0-15,-29 4-4 16,-37 4 3-16,-67 4-1 16,-32 0-9-16,-1 0 0 15,7 0 3-15,0 0-3 16,-19 0 0-16,-21 0-4 15,-8 0 4-15,-7 0-1 16,-15 0-4-16,-3 0-1 16,-12 0-8-16,-3 0-2 15,6 0-28-15,6-17-70 16,-15 0-710-16</inkml:trace>
  <inkml:trace contextRef="#ctx0" brushRef="#br0" timeOffset="16149.39">21732 8598 2246 0,'6'8'130'15,"0"7"365"-15,3-9 75 16,-9-3-480-16,0-1-7 16,6-2-25-16,-6 0-17 15,12 0-13-15,9-5-16 16,9-18-2-16,13-7-4 0,26-1-6 16,13-11 5-16,26-7-1 15,7-3-2-15,15-4-2 16,9 3 1-16,9-4-1 15,-13 9 2-15,-11 5-2 16,-24 7 0-16,-28 10-6 16,-27 4-6-16,-24 2-8 15,-21-6-32-15,-21 2-172 16,-21 6-744-16</inkml:trace>
  <inkml:trace contextRef="#ctx0" brushRef="#br0" timeOffset="16933.57">21883 8411 1890 0,'6'0'202'15,"-6"0"-123"-15,3 0-50 16,6 0 447-16,-9 0 2 16,0 6-334-16,0-4-57 15,0-2-16-15,6 0-16 0,-6 0-23 16,0 3-15-16,0-3-3 16,0 4 3-16,0 1-7 15,0 4-6-15,-6 3 1 16,-12 10 1-16,-3 5-2 15,3 9 2-15,-10-4-1 16,4 3 0-16,-3-3 1 16,0-4-4-16,0-1 1 15,9-6 2-15,0-1 0 16,-1-8-2-16,13-3 1 0,3 0 1 16,3-9-1-1,0 3 1-15,0-3 3 16,0 0 10-16,0 0 1 15,0 0-3-15,0 0-1 0,0 0-1 16,3 0-3-16,3 0-1 16,13 0-3-16,5 0-3 15,9 0-4-15,6 0 0 16,12 2 0-16,4 4-8 16,29 0-14-16,-20 3-55 15,-16-9-180-15</inkml:trace>
  <inkml:trace contextRef="#ctx0" brushRef="#br0" timeOffset="25589.33">17836 10429 794 0,'0'0'1039'0,"0"0"-772"15,0 0-193-15,6 4-41 0,-3 2-7 16,-3-1-23-16,9 1 371 16,-9 4-96-16,9-9-159 15,-3 3-26-15,0-4-22 16,6 0-4-16,0 0-23 15,9 0-8 1,-6 0 2-16,15 0-3 0,-3 0-9 16,-2 0-10-16,8 0-7 15,0 0-3-15,-3 0-2 16,0 0-4-16,4 0 5 16,2 0-4-16,-3 0 3 15,-12 0-3-15,6 0-1 16,6 0 4-16,-5 0-4 0,2 0 1 15,3 0 0-15,3 0 0 16,3 0-1 0,1 0 0-16,-10 0-4 0,6 0 4 15,0 0 0-15,-2 3-1 16,-10 0 1-16,9 0-1 16,-6-3 1-16,6 2-4 15,-12-2 3-15,16 0-2 16,-13 0 1-16,3 0 2 15,0 0 0-15,-9 0 0 16,9 0 0-16,-12 0 1 16,10 0 2-16,-16 0-2 15,15 0-1-15,0 0 0 16,-3-2 1-16,-3-1-1 0,3 0 0 16,3 3 0-16,-5 0 1 15,2 0-1-15,6 0 0 16,-9 0 0-16,6 0 0 15,-3 0 0-15,0 0 1 16,6 0-1-16,-8 0 0 16,8 0 0-16,-15 0 1 15,6 0 7-15,-3 0-1 16,-3 0 0-16,-3 0 1 16,9 0-3-16,-12 0 0 15,-3 0-5-15,6 0 0 16,-3-7-38-16,0-4-93 15,-6-4-1257-15</inkml:trace>
  <inkml:trace contextRef="#ctx0" brushRef="#br0" timeOffset="27916.99">17470 11162 1305 0,'0'5'971'16,"0"1"-303"-16,0-1-199 15,-6 0-406-15,6 0-19 16,0-5-10-16,0 0 4 16,0 0-16-16,0 0-11 15,0 0-2-15,12 0-3 16,-3 0 2-16,10 0 6 0,-7 0-2 15,15 0 1 1,0 0-1-16,3 0-2 0,24 0-4 16,-11 0 0-16,14 0-1 15,3 0 1-15,4 0-2 16,5 0 0-16,-5 0 0 16,-4 0-2-16,-3 0 2 15,1 0-4-15,-7 0 0 16,-3 0 1-16,-6 0 1 15,-5 0-1-15,-7 0-1 16,-9 0 1-16,-9 0-1 16,-6 0 1-16,0 0-1 15,-6 0 0-15,0 0-7 16,0 0-24-16,0 0-41 16,0 0-97-16,0-15-1479 0</inkml:trace>
  <inkml:trace contextRef="#ctx0" brushRef="#br0" timeOffset="39100.3">17428 11837 265 0,'0'0'1653'15,"0"0"-1328"1,0 0-221-16,0 0 480 0,0 6-237 16,0-2-229-16,0-4-61 15,0 0-23-15,0 0 7 16,0 0-9-16,0 0-14 16,0 0-4-16,0 2 1 15,0-2 1-15,0 0-6 16,0 4-5-16,0-4 0 15,0 0 0-15,9 0 4 16,6 0-1-16,3 0 0 16,9 0 8-16,7 0 2 15,-4 2-8-15,9-2-6 0,6 7-1 16,22-6 2 0,-1 3-3-16,25-4 2 0,-1 2-4 15,10 2 3-15,15 2 1 16,-10-4-2-16,1 7-2 15,-7-5 2-15,-5-3-2 16,-19 4 1-16,-11-4-1 16,-4-1 1-16,-5 5-1 15,-19-4 2-15,6-1-1 16,-18 4 1-16,0-4-2 16,-3 0 0-16,-6 3 0 15,-2-3 0-15,-7 0 0 16,-6 0 0-16,0 0-8 0,0 0-24 15,0 0-83 1,-19-7-528-16</inkml:trace>
  <inkml:trace contextRef="#ctx0" brushRef="#br0" timeOffset="53150.75">15714 13518 2023 0,'0'0'318'0,"0"0"-225"0,0 0-64 16,0 0 7-16,0 0 357 15,0 0-105-15,0 2-199 16,0 2-44-16,0 1-6 16,0-5 17-16,0 3-23 15,3 0-11-15,6 0-4 16,12 3 12-16,6-3-4 15,-3 3-4-15,15 2-5 16,7-2-3-16,2 0-4 16,6 0-1-16,7 2-2 15,-1 2-2-15,-3-8-2 16,7 5 3-16,-7-5-2 0,7 1 4 16,5-3-3-1,3 0 2-15,-5 0 6 0,8 0-3 16,10 0-6-16,5 0-1 15,4 0-3-15,2 6 4 16,4-3 0-16,-6 0-4 16,5 0 1-16,-14 3-1 15,5-4 1-15,1 2-1 16,-1-4 1-16,4 0-1 16,-4 2 1-16,1-2 3 15,-6 0-2-15,-7 0 1 16,0 6-2-16,-8-4-1 15,-7 2 0-15,7-2 3 0,-7 4 0 16,3-1 0-16,-8-4-1 16,-1 3 1-16,-3-4-1 15,-8 0-2-15,-1 0 4 16,-12 0-4-16,-3 0 3 16,-2 0 1-16,-4 0-1 15,-9 0-3-15,-3 0 0 16,3 0 1-16,-9 0-1 15,0 0 0-15,-6 0 0 16,0 0 0-16,0 0-2 16,0 0-9-16,0 0-24 15,-6-4-51-15,-12-3-97 16,-3-4-781-16</inkml:trace>
  <inkml:trace contextRef="#ctx0" brushRef="#br0" timeOffset="54366.99">15324 14273 3050 0,'0'0'233'16,"0"0"-169"-16,0 0-22 0,3 0 6 15,13 0 10-15,11 0-14 16,6 0-7-16,15 0 8 16,10 0-13-16,17 0-5 15,22 0-4-15,20 0-8 16,40 0-5-16,39 0 0 15,34 0-1-15,26 0-5 16,-20 0 0-16,-49 0-1 16,-57 0-2-16,-31 0 1 15,-23 0-1-15,11 0-1 16,-2 0 0-16,-7 0 0 16,-30 0 1-16,-5 0-1 15,-31 0 0-15,-3 0 0 0,-9 0 2 16,0 0-2-1,0 0 0-15,0 0-9 0,0-6-20 16,0 0-43-16,12-6-106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9T07:50:48.51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19704 4726 2491 0,'0'0'314'0,"0"0"-193"0,0 0-51 16,0 0 39-16,0 0 16 15,3 0-51-15,12 0-26 16,-9 0-9-16,9 3 5 15,-9-3-3-15,6 3-15 16,0-1-1-16,9 2-4 16,3-2 1-16,10 7-12 15,2-6 1-15,6 0 12 16,0 2-9-16,13 0-3 16,5 1-4-16,3 1 0 15,1-1 2-15,17 1-4 16,-11-5 1-16,17-2-4 0,-2 0 1 15,-1 0-3 1,-11 0 3-16,14 0-2 0,-14 0-1 16,-1 0 0-16,-9 0 3 15,1 0-3-15,-4 0 0 16,-2 0 3-16,5 0-3 16,-3-2 2-16,7 2-2 15,-7 0 3-15,-6-4 0 16,16 4-2-16,-7-3 3 15,4 0-2-15,-4 3-1 16,9 0 1-16,-5 0-2 16,-4 0 1-16,4-3 0 15,-1 3-1-15,3-6 0 0,4 5 0 16,-10-5 1 0,-2 1-1-16,-4-3 4 0,-6 0 0 15,10 2 0-15,-13-3-1 16,6 3 0-16,-15-3-1 15,1 7 1-15,-1-5 2 16,-12 5 1-16,-3-4 0 16,-3 2-1-16,-9 2 2 15,-6 2 0-15,-2-6-2 16,8 6-2-16,-6 0 0 16,-6 0-3-16,0 0 2 15,0 0-2-15,0 0 0 16,0-3-12-16,-6 0-23 15,-22-5-95-15</inkml:trace>
  <inkml:trace contextRef="#ctx0" brushRef="#br0" timeOffset="5833.76">16698 4638 2790 0,'0'0'245'16,"0"0"-72"-16,0 0-101 15,-6 0-8-15,-9 0-28 16,9 0-19-16,-22 0 1 16,1 0 8-16,-15 0 6 0,3 0-7 15,-13 0 0-15,-8 0-5 16,3 3-5-16,-10 3-3 16,10 0-2-16,-9 2-3 15,-1-4-2-15,4 2 1 16,-10-1 0-16,1-2-3 15,-4 3-1-15,-8 2-1 16,-7-2 2-16,-2 0-3 16,2 1 0-16,1 1 3 15,-1-5-3-15,13 3 0 16,-1-1 3-16,1-1 0 16,-4-4 0-16,10 0-3 15,-13 0 3-15,4 0-2 0,-1 0 4 16,-2 0-2-1,-10 0-3-15,10 0 1 0,-7 0-1 16,1 0 3-16,11 0 3 16,7 0-1-16,-1 0-1 15,4 0 0-15,3 0-1 16,-4 0-3-16,7 6 2 16,8-1-1-16,-17-2 4 15,15 3-4-15,-16-4 1 16,10 4 1-16,-4-1 0 15,10-4-3-15,-3 5 3 16,2-3-3-16,-2 0 4 16,9 0-4-16,-1 1 1 0,7-2 1 15,-6 2-1 1,-1-2-1-16,4 2 0 0,3-4 2 16,-12 0-1-1,-4 0-1-15,-2 0 0 0,-16 0 1 16,1 0 0-16,-7 0-1 15,-5-4 0-15,5-8 12 16,-2-3-8-16,-4 3-4 16,10-4 0-16,-4 1 13 15,7 0-6-15,-1 4-7 16,1-1 3-16,-7-3-3 16,13 4 0-16,-1-4 2 15,10 6-2-15,6 3 2 16,-4-5 0-16,10 5 0 15,-6-3-1-15,-4-2-1 0,-5 1 0 16,6 1 1-16,-4-2 1 16,4 0-2-16,12 1 1 15,2-5 1-15,1 8 0 16,9-4-1-16,0 1 1 16,17-2-2-16,-8 0 2 15,6 0-2-15,-3 3 0 16,0-9 0-16,9 7 2 15,-6-6-2-15,3 3 1 16,-1-7-1-16,-2 0 0 16,3 4 1-16,3-7-1 15,-3 3 0-15,6-1 0 0,3 1-2 16,3-3 2 0,6 2-1-16,0-3 1 0,0-1 0 15,6-1 0-15,21-1 0 16,6-8 1-16,19 1-1 15,2-5 3-15,27-1-2 16,4 2-1-16,14 1 0 16,10-3 0-16,9 7 1 15,6-1-1-15,-1 4 0 16,4 5 0-16,6 3 0 16,-3 2-2-16,-4 5-1 15,10 1 0-15,3 4 1 16,0 1 0-16,6-2 0 15,21 0 1-15,30-2 1 16,-12 2 0-16,-30 6 0 0,-9-2 0 16,-33 2 0-16,11 3 0 15,10 0 0-15,6 0-4 16,-15 0 4-16,-1 0-3 16,-5 3 3-16,0 0 0 15,6-3 0-15,-10 3 0 16,4-6 0-16,0 6 0 15,-7 0 0-15,-2 0-1 16,-3 0 1-16,-10 0 0 16,1 0 0-16,2 0 0 15,-2 0 0-15,-6 0 1 16,-1 0-1-16,-5 0 0 16,2 6 0-16,-11-3 0 0,2 0 0 15,0 3 0-15,-14 0 0 16,17 6 0-16,-14-6 0 15,8 2 0-15,-2-2 1 16,-4 6-1-16,10-3 0 16,-7-4 0-16,6 7 1 15,1-2 1-15,-4 1-2 16,4 4 0-16,-10-4 4 16,1 0-2-16,-1 1 0 15,-9-4-2-15,-17 8 1 16,5-8-1-16,-15 0 0 15,3 4 0-15,-8-3 0 0,2 7 0 16,0-5 0-16,-6 0 0 16,3 8 0-16,0-2 0 15,-2-2 0-15,2 5 1 16,-6-3-1-16,3 4 0 16,3 2 0-16,-3 1 0 15,-6-7 0-15,4 3 0 16,-13 5-1-16,9-9 1 15,-12 8-4-15,6 2 1 16,-12 1 3-16,6 1-1 16,3 3 1-16,-9-5 0 15,0 2 0-15,0 3-3 16,-9-2-2-16,-15 0 5 16,-3 3-1-16,-7 0 1 15,-14 1 0-15,6 1 3 0,-10 3 0 16,-8-9-3-16,0 5 2 15,2-1-2 1,-2-4 1-16,3-2-1 0,2 1 1 16,-5-6 1-16,3-1-2 15,-4-8 0-15,4 2 3 16,0-1-3-16,-4-2 0 16,4-2 0-16,9-1 0 15,-4 1 1-15,7-3-1 16,-3-3 0-16,12-3 1 15,-10 2-1-15,1-2 2 16,0 0-2-16,12 0 0 16,-7 0 0-16,10 0 0 0,-3 0-2 15,9 0-2-15,3 0-9 16,6 0-24-16,2 0-87 0</inkml:trace>
  <inkml:trace contextRef="#ctx0" brushRef="#br0" timeOffset="10240.03">9213 6133 2463 0,'0'-2'339'16,"0"-2"-86"-16,0 4-111 15,9 0-10-15,-9 0-57 16,0 0-39-16,0 0-12 16,0 0-13-16,0 0 2 15,0 0 5-15,0 0-2 16,6 0 2-16,-6 0 6 0,0 0 1 16,6-2-4-16,0 2-2 15,-3 0-4-15,15 0-1 16,-9 0-1-16,12 0-3 15,-9 0-2-15,9 0-1 16,6 0-2-16,7 0 2 16,-4 0 0-16,6 0-1 15,12 0 1-15,-2 0 0 16,11-6-1-16,-3 6-2 16,7-3-1-16,-4 3 0 15,9 0-1-15,-5 0-2 16,-1 0 0-16,4 0 0 15,5 0 3-15,-6 0-3 0,10 0 0 16,-1 0 1 0,-2 0-1-16,8-3 3 0,-5 3-3 15,5 0 1-15,-9 0-1 16,1-3 1-16,5 3-1 16,-2 0 0-16,2-3 1 15,-8 3-1-15,-1-3 0 16,-3 1 0-16,-2-2 1 15,-10 2 0-15,-12-4-1 16,13 3 0-16,-10 3 0 16,0-3 2-16,-3 0-1 15,13 3 2-15,-10-3 0 16,6 1-1-16,-6 2 0 0,16-5 2 16,-7 4-4-16,0-3 3 15,-2-2-3-15,2 6 1 16,0 0-1-16,-11 0 0 15,2-2 1-15,6 2-1 16,-9-4 2-16,7 1-2 16,-7 1 2-16,-3-2-1 15,6-1 1-15,-12-4 0 16,4 3 0-16,-1 4 0 16,0-4 1-16,3 0 1 15,7-2 0-15,-4 2-2 16,-9 1 0-16,9 0 2 15,0 3-2-15,-5-2-1 16,5 1-1-16,-3-3 1 0,6 0-1 16,-2 4 0-16,-7-3 4 15,-3 0-1-15,3 3 0 16,-6-6 2-16,-3 4 1 16,-2-2 0-16,-4 4-2 15,-3-2 1-15,3 1-1 16,-6 2 1-16,3-4-2 15,-3 0 0-15,0 3 0 16,0-2-1-16,3 1 1 16,-9 3-3-16,0 0 1 15,-3 0-1-15,-3 0 2 16,0 0-2-16,0-3 1 16,0 3-1-16,0 0-3 0,0 0-9 15,0-3-12-15,0 1-24 16,0-2-113-16</inkml:trace>
  <inkml:trace contextRef="#ctx0" brushRef="#br0" timeOffset="12516.94">16465 6253 2522 0,'0'0'375'0,"-3"0"-259"15,-9 0 13-15,-3 0-1 16,3 0-23-16,-6 0-53 0,-12 0-5 16,3 0 1-16,-10-5-6 15,1-6-10-15,-12-4-12 16,3-1-2-16,-1 2 0 15,-14-7-1-15,0 4-9 16,2-10-4-16,1 4-4 16,-7-5 5-16,13-3 2 15,0-1 3-15,3-3-2 16,11-5-1-16,4-7 2 16,0-9-2-16,6-5-2 15,6-13-2-15,12 1-3 16,0 0 0-16,9 0 3 15,0 0 2-15,0 8-3 0,27 4 1 16,-3 2-3 0,18 6 2-16,-3 4-2 0,13 5 0 15,-4 0 0-15,6 6 0 16,10 3 0-16,-1 3 0 16,13 2 0-16,-7 2 0 15,12 3 0-15,-2 3 0 16,-4 6 1-16,-5 2-1 15,5 8 0-15,-11 6-3 16,2 0 3-16,6 0 0 16,-8 0-2-16,2 10 2 15,-2 12 0-15,-1 4 0 16,-3 11-5-16,1-1 5 16,-16 15-9-16,-6 4 6 0,-6 6-1 15,-8 6 0-15,-19 10 3 16,-6 9 1-16,0-2-1 15,-6 6 1-15,-34 8 0 16,-11-5 0-16,-15 6 2 16,-10-5-2-16,-17-7 3 15,2-7-3-15,-6-16 3 16,7-11-1-16,5-15 3 16,4-11-2-16,12-6-1 15,5-14-2-15,4-4-3 16,8-3-20-16,-5 0-35 0,0-10-38 15,21-11-253-15</inkml:trace>
  <inkml:trace contextRef="#ctx0" brushRef="#br0" timeOffset="23117.17">15011 7301 2687 0,'0'-3'263'16,"0"1"-110"-16,0-4-16 15,0 6-31-15,0 0-37 16,0 0-28-16,0 0-9 16,0 0 3-16,0 0 4 15,0 0-5-15,0 0-11 0,0 0-5 16,0 0 0-16,0 0-2 16,0 0-2-16,0 0-6 15,6 0 1-15,21-4-1 16,12 2-2-16,6-3-2 15,22 1-1-15,-4-2-1 16,6-3 0-16,13 7-2 16,2-4 0-16,-11 2-3 15,-4-1-4-15,-8 2-9 16,-10 3-15-16,-12 0-8 16,-18 0-26-16,-3 0-18 15,-18 0-44-15,-18 0-215 16,-3 0-847-16</inkml:trace>
  <inkml:trace contextRef="#ctx0" brushRef="#br0" timeOffset="23387.07">14947 7471 2786 0,'-9'0'443'15,"9"4"-335"-15,0-4-52 16,0 0-15-16,0 2 22 16,0-2-20-16,15 0-14 15,12 0 9-15,4 2 12 0,8-2-15 16,21 0-15 0,7 0-5-16,14 0-7 0,4 0-5 15,-10 0 1-15,12 0-4 16,-8-2-19-16,-4-16-24 15,-17 7-64-15,-16-5-424 0</inkml:trace>
  <inkml:trace contextRef="#ctx0" brushRef="#br0" timeOffset="25257.18">22040 7398 2570 0,'0'0'724'0,"0"0"-654"16,0 0 13-16,0 0-31 15,18 0 8-15,9 0-17 16,12 0-21-16,4 0-1 16,11-4-7-16,6 0 2 15,10-8-6-15,2 3-7 16,7-1-3-16,-16-1 0 16,9 2-13-16,-14 6-5 15,2-2-16-15,-24 5-21 16,-5 0-15-16,-13 0-42 15,-6 0-204-15,-12 0-424 0</inkml:trace>
  <inkml:trace contextRef="#ctx0" brushRef="#br0" timeOffset="25551.17">21901 7623 3106 0,'-9'0'235'0,"9"0"-181"0,0 0-24 15,0 0 23-15,0 0 20 16,0 0-41-16,15 0-11 16,18 0-3-16,0 0 8 15,19 0-6-15,-4 0-6 16,21 0-4-16,13-12-7 15,8 4 1-15,19-1-4 16,0-6-3-16,-10 4-13 16,10-9-18-16,-15 4-89 15,-37 0-531-15</inkml:trace>
  <inkml:trace contextRef="#ctx0" brushRef="#br0" timeOffset="31033.89">5174 10187 386 0,'-9'0'2189'16,"9"-3"-1905"-16,-3 0-63 0,3 3-25 15,0-3-69-15,0 3-42 16,0 0-21-16,0 0-17 15,0 0-11-15,0 0-4 16,0-2-9-16,0 2-7 16,0 0-7-16,0-4-3 15,3 2-4-15,24-2-2 16,10 2 6-16,17-7 0 16,6 6-2-16,13-3 0 15,-4 3-4-15,10 0 0 16,-1-2-10-16,-5-5-16 15,-1 5-19-15,-6-11-62 16,-11 0-209-16,-19-2-1473 0</inkml:trace>
  <inkml:trace contextRef="#ctx0" brushRef="#br0" timeOffset="31353.91">5624 9958 3271 0,'0'0'176'0,"0"0"-110"0,0 0-36 15,0 0-4 1,6 0-9-16,6 0-12 0,15 0-3 16,-3 0-1-16,-2 0 1 15,-1 9 2-15,6 3-1 16,-3 2-3-16,-6-2 1 15,9 7-1-15,-9-6 0 16,-6 2 0-16,4 0-3 16,-10 2-3-16,-6-3-11 15,0 5 7-15,0 4 4 16,-22 3 5-16,-17 4-6 16,-12 5-3-16,-18 15-25 15,8-9-48-15,7-8-437 0</inkml:trace>
  <inkml:trace contextRef="#ctx0" brushRef="#br0" timeOffset="33667.25">6357 10544 3066 0,'0'0'264'0,"0"0"-177"16,0 0-24-16,0 0-16 15,0 0 9-15,0 0-32 16,0 0-10-16,16 0 2 0,5 0 9 15,12 0 1 1,21 0-4-16,10 0-3 0,26 0-4 16,10-11-6-1,17-1 0-15,7-3-3 0,0 4 3 16,-6-4-4-16,-22 6-2 16,-5-1-3-16,-25 5 1 15,-8-3-1-15,-25 4 0 16,-3 4-4-16,-9 0-3 15,-15 0-4-15,9 0-17 16,-9-2-30-16,-6-1-87 16,0-7-1021-16</inkml:trace>
  <inkml:trace contextRef="#ctx0" brushRef="#br0" timeOffset="36300.89">5153 11586 3007 0,'0'0'223'0,"-6"0"-139"15,6 0-17-15,0 0 19 16,0 0-21-16,0 0-32 16,0 0-7-16,0 0 1 15,0 0-2-15,0 0-5 16,0 0-6-16,6 0-5 16,6 0-4-16,22 0 3 0,14 0 1 15,3-10-3 1,12-3-1-16,10 0-4 0,-1-3-1 15,1 4-7-15,-10-1-18 16,10 2-23-16,-10 3-43 16,-18 1-63-16,-15 4-419 0</inkml:trace>
  <inkml:trace contextRef="#ctx0" brushRef="#br0" timeOffset="36685.14">5642 11193 3124 0,'0'4'144'0,"0"2"-102"15,12 9 17-15,3-4-7 16,-6 0-13-16,16 6-16 16,5 5 1-16,0-8-13 15,0 4-5-15,0-6-1 16,-3 5-5-16,-15-5 1 16,10 2 1-16,-10-5-2 15,-6-3 0-15,-6 5 1 0,0-1-1 16,0 5 0-16,0 5 1 15,-15 2 3-15,-19 9 0 16,4-3-1-16,-6 2-3 16,-15 3-17-16,2-4-49 15,7-6-132-15,21-12-739 0</inkml:trace>
  <inkml:trace contextRef="#ctx0" brushRef="#br0" timeOffset="43201.8">9768 13002 2023 0,'0'0'642'15,"0"0"-410"-15,0 0-56 16,0 0-22-16,0 0-39 16,0 0-48-16,0 0-17 15,0 0-7-15,0 0 3 0,0-6-4 16,0 6-16-16,0 0-8 16,0 0-10-16,0 0-2 15,0-2-2-15,6 2 4 16,3 0 4-16,15-4-4 15,0 4 3-15,16-2 1 16,-1-2-5-16,0 4-3 16,12-2-1-16,-2-2-3 15,8 0 4-15,-6-2-2 16,10 6-1-16,-4 0-1 16,0-4 0-16,-5 4 1 15,-4 0-1-15,-6-2 1 0,7 2-1 16,-13 0 1-16,12-4-1 15,-9 4 1 1,7-3-1-16,-7 0 0 0,0 3 2 16,6 0-2-16,-12 0 0 15,7 0 0-15,-10 0-1 16,3 0 1-16,-3 0 0 16,13 0 1-16,-10 0-1 15,6-3 0-15,-3 2 0 16,3-10 0-16,1 10 1 15,-1-4-1-15,-9 3 0 16,0 2 0-16,0-3 0 16,-2 3 0-16,-1 0 0 0,-3 0 0 15,9 0 0 1,0 0 0-16,1-3 0 0,-4 3 0 16,9 0 0-16,-6 0 0 15,0 0 0-15,1 0 0 16,-1 0 0-16,-3 0-1 15,3 0 1-15,0 0 1 16,-3 0-1-16,1 0 0 16,11 0 0-16,-9 0 1 15,-6 0-1-15,6-3 0 16,-8 3 1-16,-4 0-1 16,-3-3 1-16,9 3-1 15,-3-2 2-15,-3-4 0 16,-3 2 1-16,-6 4-1 15,4-2-2-15,-4 2 2 16,3-3-2-16,-9 3 1 0,-6 0 1 16,0 0-2-16,0 0 0 15,0 0-4 1,0-3-17-16,-18 3-46 0,3-6-164 0</inkml:trace>
  <inkml:trace contextRef="#ctx0" brushRef="#br0" timeOffset="46895.01">9955 13869 2476 0,'0'0'495'0,"0"0"-351"16,0 0-36-16,0 0-19 16,0 0-24-16,0 0-28 0,0 0-2 15,0 0 6 1,0 0 8-16,0 0-3 0,0 0-19 15,0 0-8-15,0 0-5 16,0 0-4-16,0 0 0 16,15 0 1-16,3 0 4 15,3 0 3-15,10 0-5 16,2 0 0-16,9 0-3 16,12 0-5-16,7 0 1 15,11 0-2-15,4 0-1 16,8 0 0-16,10 0-2 15,-10 0 1-15,1-3 1 16,-10 0-3-16,-14-3 0 16,-10 3 0-16,-18 0 2 15,-6-5-2-15,-9 4 2 0,-6-2 2 16,-6 4 0-16,10-2-2 16,-10 1-1-16,0 3-1 15,-3-2-3-15,9 2-3 16,0 0-8-16,-6 0-12 15,6 0-20-15,-6 0-60 16,-6 0-376-16</inkml:trace>
  <inkml:trace contextRef="#ctx0" brushRef="#br0" timeOffset="49035.1">13224 13912 3132 0,'0'0'193'0,"0"0"-81"16,0 0-21-16,0 0-30 16,0 0-31-16,3 0-18 15,18 0-7-15,6 15 2 0,-12 9 4 16,27 4-4-16,-23 8-4 16,11 6 0-16,-6-3 0 15,-12 8-3-15,-12 4 0 16,0 2-8-16,-18 8-5 15,-37 0-7-15,-62 25-39 16,8-14-39-16,10-16-304 0</inkml:trace>
  <inkml:trace contextRef="#ctx0" brushRef="#br0" timeOffset="50035.15">9137 14127 1388 0,'6'-6'679'16,"0"0"-454"-16,6-4-41 15,-3 1 7-15,-3 2-70 16,0-6-9-16,-3 7 47 16,-3 0-5-16,0 0-24 0,0 5-60 15,0 1-12 1,0 0-17-16,0 0-4 0,0 0-14 15,-3 0-11-15,-9 0-8 16,-6 0-4 0,3 1-1-16,-12 26 1 0,-6 11 0 15,9 7 4-15,-3 9 1 16,-1 5 2-16,22 3 0 16,0-3-1-16,6-1 1 15,6-5-3-15,34-10 0 16,11-5-1-16,15-12-3 15,7-13-6-15,35-13-42 16,-8 0-53-16,-22 0-603 0</inkml:trace>
  <inkml:trace contextRef="#ctx0" brushRef="#br0" timeOffset="56565.28">8413 15688 3185 0,'0'0'234'16,"9"0"-175"-16,-9 0-32 15,0 0-4-15,0 0 1 16,0 0-16-16,6 0-8 16,-6 21 1-16,0 9 12 15,3 17 8-15,-3 2-6 16,0 10-7-16,0 6-4 15,0-4 0-15,0-2-4 16,0-13 0-16,0-5-2 16,0-15-14-16,0-8-19 15,0-15-13-15,0-3-72 16,0 0-470-16</inkml:trace>
  <inkml:trace contextRef="#ctx0" brushRef="#br0" timeOffset="56986.59">8401 15701 2970 0,'-6'6'187'0,"0"0"-139"15,-9 5 33-15,9 1 16 16,0 6-43-16,-10-4-26 16,10 0-5-16,3-2 8 15,-6-6-4-15,9 0-3 0,0-6-6 16,0 0-2 0,0 0 2-16,0 0-1 0,0 0-2 15,0 0 4-15,0-14-4 16,12-10-7-16,3-3-3 15,-2 1-5-15,-7 6 2 16,9 0-2-16,-9 5 0 16,3 9 0-16,0 6 0 15,6 0 0-15,-3 0 0 16,9 0-5-16,-3 12-1 16,9 3-9-16,-2 2-11 15,8 0-47-15,-6-5-73 16,-9-9-1066-16</inkml:trace>
  <inkml:trace contextRef="#ctx0" brushRef="#br0" timeOffset="64318.5">26528 12629 3367 0,'0'0'147'0,"0"0"-91"16,0 0-17-16,0 0 3 0,0 0-10 15,0 0-15 1,6 0-14-16,21 0 5 0,-3 0 0 15,15 0 0-15,7 0-3 16,14 0-1-16,12 0 6 16,19 0 1-16,9 1-3 15,54 2 0-15,48-3 2 16,36 0-1-16,-8 0-3 16,-49 0 6-16,-58 4-3 15,-44 2-5-15,-7-4-2 16,-5 8-1-16,-7-8-1 15,-18-2 0-15,-27 3 0 16,-6-3-7-16,-9 0-2 16,0 3-11-16,-24-3-19 15,-9 0-80-15,-9 0-920 0</inkml:trace>
  <inkml:trace contextRef="#ctx0" brushRef="#br0" timeOffset="65431.46">18973 13749 2926 0,'0'0'406'0,"0"0"-281"16,0 0-60-16,0 0-1 15,0 0-21-15,0 0-25 16,6 0-13-16,16 0-1 16,17 0 9-16,6 5 5 15,18-1-3-15,22 4 1 16,27-4-1-16,35-4 0 16,56 0-2-16,59 0-3 15,28-25 1-15,9 3 0 16,-3-4-2-16,-37 7-2 15,-11 0 0-15,-13 6-1 16,-54-1-4-16,-45 5-2 16,-36 3 3-16,-31-5-3 0,9 2 0 15,-2-1 1-15,-7-2-1 16,-20 7 4-16,-22-1 4 16,-6 1 2-16,-9-4 1 15,3 6-3-15,-3-3-3 16,0 3-1-16,-6 0-4 15,0 0 0-15,3 0 0 16,-9 3-2-16,3 0-8 16,-3 0-9-16,0 0-15 15,0 0-38-15,-3-5-205 0</inkml:trace>
  <inkml:trace contextRef="#ctx0" brushRef="#br0" timeOffset="68353.23">25390 15273 3083 0,'0'0'252'0,"0"0"-173"16,0 0 13-16,0 0-8 15,0 0-31-15,0 0-23 16,0 0-10-16,9 0-3 16,12 0 6-16,6 0-6 15,16 0-4-15,11 0-3 0,15 0 0 16,34 0-1-16,3 4-1 16,26-3-1-16,34 10 2 15,43-10 1-15,41-1-1 16,-8 0-4-16,-34 0 0 15,-69-12 3-15,-58 4-3 16,-14 2-4-16,-22-2 1 16,0 0-2-16,-9 4 0 15,-21 2 2-15,-15 2-2 16,0 0-3-16,0-4-8 16,-6 4-8-16,-39 0-25 0,12-2-127 15,0-2-1247-15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5T01:47:15.88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13761 7796 2356 0,'-6'6'432'0,"0"-6"-192"16,6 0-146-16,-9 2-7 15,9-2-13-15,0 0-25 16,0 0-16-16,0 0-5 16,0 0 15-16,0 0 6 15,0 0-16-15,0 0-4 16,0 0 0-16,0 0-2 15,0 0 1-15,0 0-5 16,0 0-6-16,0 0-7 16,9 0-4-16,-3 0-3 15,6 0 3-15,9 0-3 16,6 0-2-16,-3 0-1 16,10 0 3-16,-1 0-2 0,6 0-1 15,-3 0 0-15,7 0 0 16,-1 0 0-16,12 0 6 15,13 0 0-15,-10 0-6 16,0 4 0-16,10 2 0 16,-10-4 0-16,-3 2 0 15,-2-4 1-15,-13 0-1 16,-3 0 0-16,-9 0 0 16,6 0 5-16,-11 0-5 15,8 0 0-15,-3 0 1 16,0 0-1-16,-3 0 0 15,9 0 2-15,7 0-1 16,-1 0 1-16,6 0 2 16,-3 0-1-16,7 0-3 0,-7 2 0 15,12 5 0-15,-5-1 0 16,-4-5 0-16,0 3 0 16,-6-2 0-16,4-2-1 15,-7 4 1-15,0-4 0 16,3 0 0-16,-6 0 0 15,7 0 0-15,-1 0 0 16,0 0 0-16,6 0 1 16,4 0-1-16,8 0 0 15,-6 3 0-15,1 3 0 16,-4-6 0-16,9 6 0 16,-5-4 0-16,-10 2 1 15,12-4-1-15,-8 0 0 16,-1 0-1-16,0 0 1 0,-6 0 0 15,1 0 1-15,-10 0 1 16,0 0 2-16,0 0 2 16,-3 0 0-16,6 0-1 15,-8 0-1-15,11 0-2 16,-3 0 0-16,15 0-1 16,-8 0-1-16,-1 0 4 15,0 0-4-15,0 0-1 16,-9 0 1-16,13 0 0 15,-10 0 0-15,-3 0 3 16,9 0-3-16,-2 0 0 16,5 0 1-16,-9 0-1 0,6 0-2 15,-3 0 2-15,-2 0 1 16,-4 0 1-16,6-4 0 16,-12 4-2-16,9 0 2 15,-8 0-1-15,11 0-1 16,-3 0 2-16,6 0-2 15,-9 0 3-15,10 0-1 16,-1 0 0-16,0 0-1 16,0 0 1-16,-2 0-1 15,5 0 3-15,-9 0-1 16,0 0 0-16,-3 4 1 16,4-4-1-16,-1 0 1 15,-3 1 0-15,18-1-1 0,-9 0-2 16,7 0 2-1,2 0-3-15,0 0 1 0,-5 0 1 16,5 0 0-16,-6 0-1 16,0 0 1-16,-2 0 1 15,-4 0-1-15,6 0-1 16,-3 0 1-16,-2 0 1 16,-4 0-1-16,9 0-1 15,-3 0 1-15,-9 0-1 16,-2 0-1-16,5 5 3 15,0-3-2-15,-9 1 1 16,3 0 0-16,-3-1 0 16,4 2 2-16,-4-4-1 0,3 0 1 15,0 2 0 1,3-2-3-16,0 4 1 16,4 1 3-16,8-1-2 0,-3 2-3 15,-3-4 0-15,7 3 2 16,-4-1 0-16,0-1 1 15,-9-1-3-15,0 2 3 16,4-4 0-16,-7 0-1 16,0 2 1-16,0-2 0 15,-6 0 2-15,3 0 0 16,-6 0 0-16,10 0 0 16,-7 0 0-16,3 0-3 15,-9 0 2-15,3 0 1 16,-6 0-1-16,3 0-1 0,-9 0 3 15,0 0-1-15,-6 0-1 16,6 0-1-16,-6 0-1 16,0 0-1-16,0 0-1 15,0 0 0-15,0 0-3 16,0 0-9-16,-33 0-11 16,3 0-33-16,-3-8-116 0</inkml:trace>
  <inkml:trace contextRef="#ctx0" brushRef="#br0" timeOffset="6034.07">10788 10942 1955 0,'0'0'526'16,"0"0"-357"-16,0 0 66 15,0 0-29-15,0 0-89 16,6 0-45-16,-6 0-26 0,0 0-3 16,6 0 10-16,-6 0-10 15,9 0-2-15,-3 0-14 16,0 0-13-16,15 0 1 16,-2 0-2-16,8 0-3 15,-3 0-3-15,9 0-3 16,0 0-3-16,-9 0 2 15,10 0-3-15,-1 0 3 16,-3 0-3-16,3 0 0 16,6 0 0-16,-5 0 1 15,-1 0 3-15,0 0-4 0,0 0 0 16,-9 0 0 0,4-3 0-16,-13 3 7 0,18-3 0 15,-6 0-1-15,3 1 3 16,3-2-2-16,10-2-4 15,-4 4 1-15,-6-2-3 16,-3 2-1-16,-3-1 0 16,-5 3 0-16,2 0 0 15,-6-4 0-15,3 4 0 16,0-2 6-16,-3-1-1 16,9 0-5-16,3 0 4 15,1 1-4-15,2-2 0 16,-6 2 3-16,6-1-3 15,-3-1 3-15,-2 4-3 0,5 0 0 16,-6-2 1-16,-6-1 5 16,6 3-4-16,-3-3 3 15,4 3-5-15,-10-3 6 16,9 3-6-16,-3 0 4 16,-3 0-4-16,3 0 1 15,-3 0-1-15,-3 0 0 16,1 0 2-16,8 0-2 15,-6 0 0-15,6 0 0 16,-12 0 3-16,12 0-2 16,-6 0-1-16,1 0 0 15,-4-3 7-15,3 3-2 16,3-3 1-16,-6-1-4 16,3 3 3-16,0-3 1 15,-6 4-5-15,10-2 1 0,-7-2 3 16,0 4-2-16,3-2 0 15,-3-2-2-15,0 4 4 16,3 0 0-16,0 0 1 16,-9 0-6-16,10 0 6 15,-10 0-1-15,0 0-4 16,3 0 2-16,-6 0 2 16,0-2-3-16,-9 2 0 15,0 0-1-15,0 0-1 16,0 0 0-16,-9 0-10 15,-15 0-43-15,0 0-240 0</inkml:trace>
  <inkml:trace contextRef="#ctx0" brushRef="#br0" timeOffset="12617.52">13399 6479 1898 0,'0'0'527'15,"0"0"-258"-15,0 0-53 16,0 0-41-16,0 0-78 16,0 0-42-16,0 0-19 15,0 0 0-15,0 0 7 0,0 0 9 16,0 0-8-16,0 0-12 15,0 0-3-15,0 0-7 16,0 0-5-16,0 0 0 16,0 0 1-16,6 0 0 15,-3 0-5-15,12 0-4 16,3 3 0-16,3 0 1 16,6 3-4-16,7-1 1 15,-4 1-2-15,3 0 1 16,3 3-6-16,6-3 6 15,-2 0-6-15,-7 0 3 16,-3-4-3-16,0 2 0 16,0-4 0-16,-2 2 0 15,-10-2 4-15,0 0 0 0,3 0 1 16,-12 0 0-16,15 0-3 16,-12 0 5-16,0 0-7 15,9 0 4-15,-3 0-4 16,10 0 2-16,-1 0-2 15,-3 0 0-15,9 0 0 16,3 0 1-16,-2 4-1 16,-4-2 0-16,6 5 0 15,-3-2-1-15,0-2 1 16,1 0 0-16,-4-1 0 16,3 4 0-16,0-3 0 15,0 1 0-15,-2-2 0 16,5 2 0-16,0-2 0 0,-3 1 0 15,-6 0 0 1,-6-1 0-16,7-2 0 0,-7 0 0 16,6 4 0-16,0-2 0 15,-3-2 0-15,9 4 1 16,1-4-1-16,-1 2 4 16,-9 4-4-16,9-2 1 15,0 1 1-15,-2-2-2 16,2 0 0-16,0 1 0 15,0 2 0-15,-3-5 0 16,-2 3 0-16,5-2 0 16,-3-2 3-16,-3 3-2 15,6 1-1-15,-6-2 0 0,-2 2 0 16,8-2 0 0,0-2 2-16,3 4-2 0,0-2 1 15,-5-2-1-15,-4 4 0 16,6-2 1-16,-6-2-1 15,3 2 0-15,-9 2 4 16,10-4-4-16,-10 2 1 16,6-2 1-16,-3 0 1 15,3 4-3-15,-6-4 5 16,9 0-2-16,1 0-2 16,-4 0-1-16,3 0 0 15,3 0 0-15,9 0 0 16,-2 0 4-16,-7 0-4 0,3 0 3 15,-6 0-3-15,13 0 0 16,-10 0 5-16,6 0-5 16,-9 0 2-16,3 0 3 15,-2 0-2-15,2 0-3 16,3 0 4-16,-3 0 0 16,0 0-4-16,-2 0 4 15,2 0 1-15,0 0-1 16,0 0-2-16,-3 0 1 15,4 0 0-15,5 0 1 16,-6 0-4-16,0 0 7 16,6 0-3-16,-8 0-4 15,5 0 3-15,6 0 3 16,-3 0-4-16,7 0 4 0,-1 0-3 16,0-6 1-16,6 0-4 15,-2 0 2-15,2 0 0 16,-3 0 0-16,10 0-1 15,-13 1 2-15,0 0-1 16,7-1 1-16,-10 2 0 16,6 1 0-16,3 0 1 15,-2 0-1-15,-16-3 1 16,18 4 1-16,-15-2-1 16,4 4 0-16,-1-2 0 15,0 2-1-15,-3-4 0 16,1 4-3-16,2 0 3 15,0-2-1-15,-3-2 1 0,0 2 0 16,1-1-1 0,2 0 3-16,-3 1-1 0,0-2 0 15,-2 2 0-15,-7-5-1 16,-6 5 1-16,-6-2-2 16,3 4 0-16,-3-2 0 15,-3 2-2-15,3 0 4 16,-3 0-2-16,-9 0 0 15,15 0-2-15,-11 0 3 16,-4 0-3-16,-3 0 0 16,0 0 0-16,0 0 0 15,0 0 0-15,0 0-10 16,-3 0-20-16,-64 0-21 16,4 0-29-16,-13 0-528 0</inkml:trace>
  <inkml:trace contextRef="#ctx0" brushRef="#br0" timeOffset="22366.55">11980 7820 2353 0,'0'2'204'0,"0"5"-144"16,0-1-58-16,0-1 363 15,0 4-215-15,-9-1-92 16,9 10 1-16,0 9 0 16,0 7-3-16,-6 10-9 15,0 9-8-15,0 8-8 0,-9 6-4 16,6 12-8-1,-9 3-5-15,9 7-2 0,-3 1 2 16,0 0 5-16,3-4 2 16,-6-7-9-16,5-11 0 15,1-2-4-15,3-7 1 16,-3 0-3-16,6-5 3 16,-3-3-9-16,0 4 7 15,-6-5-3-15,9 2 2 16,-3-3-1-16,0-3-2 15,0-8 0-15,-3-3-3 16,3-6 4-16,6 0-2 16,-6-4 2-16,0-6 0 15,6 1-1-15,0-1-3 16,-6-5 5-16,6 0-3 0,-9 5-2 16,9-12 3-16,0 6-3 15,0-1 0-15,-3-4 1 16,3 4 2-16,0-4 2 15,0-1-5-15,0-1 0 16,0-5 5-16,0-1-3 16,0 0-2-16,0 0 1 15,0 0-1-15,0 0-1 16,0-5-10-16,0-26-37 16,0-1-63-16,0 1-351 0</inkml:trace>
  <inkml:trace contextRef="#ctx0" brushRef="#br0" timeOffset="22759.87">11588 9359 3215 0,'0'0'196'15,"0"0"-150"-15,0 0-28 16,0 0-7-16,0 6 4 16,15 10 7-16,-9 9-9 15,6 4-3-15,-6 1 12 0,3 4-7 16,-9-1 0 0,3 1-5-16,6-1 4 0,-3-5 2 15,-6 3 0-15,6-5-5 16,-6-10 0-16,6 1 0 15,-6-9-3-15,3-6 1 16,-3-2-2-16,12 0 13 16,-12 0 2-16,7 0-6 15,-1 0-2-15,3 0-7 16,15-10-3-16,6-14-1 16,18-3-3-16,-6-6-8 15,22-16-14-15,-10 5-62 16,-18 3-225-16</inkml:trace>
  <inkml:trace contextRef="#ctx0" brushRef="#br0" timeOffset="27050.99">13073 8931 2958 0,'0'0'264'16,"0"0"-200"-16,0-2-4 15,0-4 15-15,0-1-9 16,0 6-41-16,0-5-15 15,6-4-2-15,-3 4 18 16,6-3 6-16,6 3-18 16,-3 0-6-16,6-2-4 15,3 2-2-15,-9 0-1 0,16 6-1 16,-10 0-7 0,-6 0-8-16,9 4 1 0,-12 17-5 15,3 5-3-15,-12 2 1 16,0 8 5-16,-12 7 16 15,-12 2 2-15,-9 4-2 16,-10 1 6-16,-5-3-6 16,12-10 3-16,3-5 4 15,9-5-1-15,-1-5 7 16,22-8-3-16,3-8-10 16,0 2 13-16,0-2 3 15,28 0 11-15,17-6-2 0,3 2-11 16,12-2-14-16,19 0-29 15,-10-11-83-15,-14-4-1156 0</inkml:trace>
  <inkml:trace contextRef="#ctx0" brushRef="#br0" timeOffset="27828.09">13827 9264 1942 0,'-6'0'1552'0,"6"0"-1457"16,0 0-71-16,0 4-13 0,-6-2 10 15,6 8-19 1,-6 11-2-16,-15 7-9 0,0 11 0 16,-39 25-27-16,17-11-75 15,-2-10-419-15</inkml:trace>
  <inkml:trace contextRef="#ctx0" brushRef="#br0" timeOffset="28502.29">14036 8674 1857 0,'0'-5'1513'0,"0"0"-1408"15,0 4-53-15,0 1-6 16,0 0-9-16,0 0-22 0,0 17-15 16,-6 18 5-16,-16 17 10 15,-5 18 6-15,-9 22 5 16,-18 13-3-16,-10 10-5 15,-8 6 1-15,0 3-9 16,-4-10-1-16,10-15-1 16,14-16 0-16,13-20-4 15,12-18-3-15,9-19-1 16,12-9 0-16,6-11-11 16,0-6-9-16,0-2-28 15,9-25-40-15,15-6-154 0</inkml:trace>
  <inkml:trace contextRef="#ctx0" brushRef="#br0" timeOffset="29081.73">14271 8916 3259 0,'0'0'211'0,"0"0"-167"16,0 0-35-16,0 15 4 0,-15 9 1 16,-3 3-8-1,-3 5-2-15,3-3 1 0,6-3 7 16,-4-6 0-16,7 1 4 16,3-3-4-16,6-4-5 15,0 1-6-15,0-1 6 16,0-2 1-16,15 1 2 15,19-6-7-15,-1-1 7 16,18 0-9-16,-6-6-1 16,16 0-21-16,2 0-34 15,-11 0-49-15,-16-6-288 0</inkml:trace>
  <inkml:trace contextRef="#ctx0" brushRef="#br0" timeOffset="29350.56">14398 8989 3198 0,'0'0'218'0,"-3"19"-176"15,-6 4-36-15,3 15 37 16,-6 3-7-16,6 14-11 15,-9 2 2-15,2 1-15 16,1-3-3-16,-9-3-6 16,9-4-3-16,0-4-6 15,-9-7-40-15,9-6-84 0,0-18-646 16</inkml:trace>
  <inkml:trace contextRef="#ctx0" brushRef="#br0" timeOffset="29940.23">15011 8569 3213 0,'-10'22'206'15,"4"14"-161"-15,-9 23-17 16,-6 17 33-16,0 18-4 16,-9 13-19-16,-3 11-11 15,0 8-7-15,2-4-5 16,-8-8-1-16,6-5 1 16,6-19-1-16,3-10-11 15,2-13-1-15,4-9-1 16,3-17 1-16,3-5-2 15,3-14 0-15,3-7-5 0,6-9-16 16,0-6-27-16,0-15-47 16,6-8-92-16</inkml:trace>
  <inkml:trace contextRef="#ctx0" brushRef="#br0" timeOffset="30951.1">15533 8951 2103 0,'0'-8'1224'16,"0"-4"-1127"-16,0-3-36 15,0 4 5-15,0-1-13 16,0 3-22-16,0 3-19 16,-15 0-9-16,-4 6-1 15,-2 0-2-15,3 0-2 16,0 12-1-16,-6 13-2 15,15-3 0-15,3 8-2 16,6 3 3-16,0 4-1 0,6 4-3 16,27 3-1-1,-9 5 9-15,9-5 0 0,-5 3 0 16,-10-8 0-16,3-5 0 16,-21-8 0-16,0-5-8 15,0-5-1-15,-9-8 9 16,-15-8 3-16,-16 0-3 15,-2 0-5-15,0-24-3 16,15-13 7-16,6-5 1 16,21-5-4-16,0-2 4 15,15-1 6-15,27 6-6 16,12-1-6-16,1 8 1 16,2 6-7-16,-6 7 2 15,-11 3 10-15,-13 9-3 0,-12-2 3 16,-6 7 3-16,-9-4 17 15,0-1-2-15,-24 3-16 16,-10 2-2-16,-8 0-29 16,-15 7-48-16,15 0-78 15,2 0-890-15</inkml:trace>
  <inkml:trace contextRef="#ctx0" brushRef="#br0" timeOffset="31657.83">16040 9218 3229 0,'0'0'254'15,"0"0"-207"-15,0 0-37 16,0 0-10-16,9 0-48 0,15 0-121 15,-6 0-622-15</inkml:trace>
  <inkml:trace contextRef="#ctx0" brushRef="#br0" timeOffset="31836.99">16456 9213 3131 0,'0'0'215'0,"6"0"-136"16,-3 0-44-16,15 0-35 15,7 0-56-15,2 0-100 16,-6 0-1299-16</inkml:trace>
  <inkml:trace contextRef="#ctx0" brushRef="#br0" timeOffset="31989.87">16858 9189 3005 0,'9'0'346'0,"-9"0"-270"16,12 0-76-16,9 0-3 16,-6 0-109-16,6-3-734 0</inkml:trace>
  <inkml:trace contextRef="#ctx0" brushRef="#br0" timeOffset="37017.83">11180 11132 2910 0,'-9'0'266'16,"9"0"-186"-16,-9 0 14 16,9 0-2-16,0 0-34 0,0 0-29 15,0 0-6 1,-3 0 6-16,-3 0 4 0,0 0-4 16,-15 0-15-16,3 0-4 15,-9 0 2-15,-3 0 6 16,-7 0-4-16,4-8 3 15,6-8-1-15,-3 6-4 16,-3-10-3-16,6-2-2 16,5-1-3-16,-5-6-1 15,6-1 2-15,0-5 0 16,3-3 0-16,3-4-3 16,12-1 3-16,-3-6 2 15,0-4-5-15,6-6-2 16,0-6 0-16,0 2 2 0,0-3-2 15,0 6 0-15,6 2 1 16,0 4 1-16,6 2-4 16,9 5 2-16,-9-3 0 15,6 7 1-15,3-8-1 16,0 8-2-16,-2-4 2 16,8 5 0-16,-3 1-1 15,9 7 1-15,-6 1 0 16,3 7-2-16,4 3 1 15,-1 3 1-15,-3 2-1 16,12-2 1-16,-12 5-2 16,10-1-1-16,-7 6 1 15,0 4 2-15,0 0-1 16,-3 2 1-16,-2 1 0 0,5 3-3 16,-6 0 3-16,3 0 1 15,0 0-1-15,4 0-1 16,-7 3 1-16,0 13-1 15,0-2-1-15,-9 7 0 16,9 3 2-16,-9-4-3 16,4 6 3-16,-10 3-3 15,9 3 0-15,-15 1 2 16,6 1-3-16,-6 4 2 16,0 4 1-16,0-2-2 15,-6 5 3-15,0 2 0 16,0-4-1-16,0 7 1 0,0-7 0 15,0 7-1 1,-6-6 1-16,0 4 0 16,-9-6 0-16,12 0 0 0,-12 5 0 15,6-3 0-15,0-4 0 16,-4 5 0-16,-2-5 0 16,-3 1 0-16,-3-3 0 15,3 1 0-15,-3-5 3 16,-9-1-3-16,3-4 0 15,-10 1 0-15,4-4 4 16,-9 0-3-16,-6-3 2 16,5-2 1-16,-14-1 3 15,6 6-2-15,-7-8-2 16,10 3 1-16,-9-1-2 0,8-1-2 16,13-6 0-16,-3 0-1 15,6-13-15-15,12 0-37 16,6-19-289-16</inkml:trace>
  <inkml:trace contextRef="#ctx0" brushRef="#br0" timeOffset="40887.96">9717 12109 1464 0,'0'0'779'0,"0"0"-623"16,0 0-118-16,0 0 115 16,0 0 154-16,0 0-166 15,0 0-51-15,0 0-5 16,0 0 23-16,0 0-29 16,0 0-26-16,0 0-10 15,0 0-9-15,0 0-16 16,0 0-7-16,9 0 1 15,6 0 3-15,6 0 6 16,9 0-5-16,3 0 5 16,13 5-3-16,-1 0-5 15,9 1-1-15,1-1-2 16,2 1-3-16,3-2-1 16,7 1-1-16,-7-3-3 0,3 4-2 15,-11-3 4-15,5 1-4 16,-3-2 0-16,1-2 2 15,-13 0 2-15,6 0-2 16,4 0 4-16,-13 0-4 16,3 0-2-16,6 0 2 15,-8 0 0-15,-1 0-2 16,0 0 0-16,-6 4 1 16,-3-2-1-16,4-2 1 15,-1 0-1-15,-3 0 3 16,-3 3-3-16,6-3 6 15,7 0-2-15,-1 0 4 16,-6 0-4-16,6 0 0 16,-9 0-1-16,10 0 0 0,-7 0 2 15,0 0-2-15,0 0-2 16,0-3 2-16,-8 3-1 16,8 0 0-16,0 0 1 15,0 0 1-15,-3 0-4 16,4 0 3-16,5 0-2 15,-6 0-1-15,6 0 0 16,-6 0 2-16,-2 0 0 16,5 0-2-16,-9 0 1 15,6 0 3-15,-3 0-4 16,7 0 0-16,-4 0 4 16,0-2-4-16,0 2 1 0,3-4 4 15,-2 2-5-15,2 2 4 16,0-4-4-16,3 4 3 15,-5-3-1-15,2 1-2 16,-6-2 0-16,12 2 2 16,-9-3 0-16,7 1-1 15,-7 4-1-15,3-3 5 16,0 0-5-16,0 0 1 16,-2 1 1-16,5 2-2 15,-9-4 2-15,3 4 2 16,-3-2-2-16,-2 2-1 15,2 0 3-15,-6-4-4 16,3 4 3-16,0 0 0 16,-3-1 0-16,4 1-1 15,-10-5-2-15,9 5 3 0,-9 0-3 16,9 0 0-16,-9 0 1 16,3 0-1-16,-6 0 2 15,4 0 0-15,-1 0-2 16,0 0 3-16,-3 0-1 15,0 0 0-15,3 0-1 16,-3 0 1-16,12 0 0 16,-6-2 0-16,1 2 0 15,-1-3 0-15,3 0-2 16,3 3 0-16,-3 0 2 16,3-3 0-16,7 0 0 15,-10 0-2-15,3 0 2 16,6 0-2-16,-15-3 0 0,9 4 1 15,-3-2-1-15,4 2 3 16,-13 2-2-16,12-6 0 16,-6 3-1-16,0 0 3 15,-6-3-3-15,9 4 2 16,-6-2 0-16,1 2-1 16,2-2 1-16,6 2-2 15,-15 2 3-15,9-4-2 16,-3 2-1-16,3 2 1 15,-9-3 0-15,0 3 0 16,4 0 2-16,-4 0-1 16,-3 0-2-16,0 0 3 0,6 0-3 15,-15 0 0-15,3 0 0 16,-3 0 0-16,0 0 0 16,0 0 0-16,0 0-11 15,-12-4-18-15,-12 2-31 16,-16-7-171-16</inkml:trace>
  <inkml:trace contextRef="#ctx0" brushRef="#br0" timeOffset="49518.9">27741 2812 2282 0,'0'5'503'0,"-3"1"-117"16,-3 4-281-16,0 10-79 0,-3 9-2 15,9 12 8-15,-9 10 0 16,9 13-7-16,0 9-14 16,0 5 5-16,0 11-3 15,0 0-3-15,0 9-4 16,0 1 8-16,0 7 8 16,0 5-7-16,0 3-2 15,0 2 0-15,0 6 4 16,0-3-9-16,9 1 3 15,-9-6-2-15,0-2 7 0,0-11-6 16,0-1 3 0,0-1-2-16,-9-2 1 15,9-1 3-15,0-2-7 0,0-4-4 16,0-1 5-16,0-4-1 16,18 0-3-16,-12-4-2 15,0 2-1-15,-6-7-1 16,0 5-1-16,0-4 3 15,0 4-3-15,0-1 0 16,0-2 0-16,0 1 0 16,0 3 0-16,0 1 3 15,0 2 0-15,0-3-3 16,0-1 0-16,0-2 1 16,0 0-1-16,0-6 5 15,0 6-5-15,0-6 0 0,-6 7 1 16,6-1 0-1,0 0 0-15,0 2-1 0,0-3 0 16,0 0 0-16,-6-2 0 16,-3 4 1-16,0-6-1 15,6 5 0-15,-3 4 4 16,6-1-2-16,0 4-1 16,0 3 2-16,0 0-3 15,0 1 0-15,-6-2 0 16,6 6 0-16,0-7 6 15,-6-2-6-15,-3 0 7 16,9 5-4-16,-6-5 3 16,0 3-1-16,0 3-4 15,-3-4 6-15,6 5-3 16,3 1-2-16,-7 7 0 16,-2-1-2-16,9 5 3 0,0-3-3 15,-6-1 4-15,6 1 1 16,0 5 4-16,0-3-4 15,-9-1 0-15,9-3 3 16,0 5-5-16,-3-5 1 16,-3 1 3-16,6-6-5 15,-6-5 4-15,0 2-4 16,-3-3 3-16,9-4 0 16,-6 2 1-16,0 2-4 0,6-7 4 15,-6-2-3 1,6-2 1-16,-9-11 0 0,9-4 0 15,-3 0 0-15,-6-13 0 16,3 2-1-16,6-10-3 16,-6-3 3-16,-3-12-1 15,9-3-2-15,0-14 0 16,0-3-2-16,0-6 1 16,0 0-9-16,0-6-7 15,-18-78-19-15,6-1-31 16,6-15-481-16</inkml:trace>
  <inkml:trace contextRef="#ctx0" brushRef="#br0" timeOffset="50667.24">28330 3351 2645 0,'0'0'866'0,"0"0"-757"15,0 0-71-15,0 0-18 0,0 0-8 16,0 16-7-16,9 22-4 16,3 13 1-16,0 7 0 15,-3 10-1-15,9-6-1 16,-9-4 3-16,6-11-3 16,-15-9 1-16,6-16-1 15,-6-7-1-15,0-9 1 16,0-6 0-16,0 0 4 15,0-17 5-15,0-21-3 16,0-14-6-16,-6-21 3 16,-9-7-3-16,6-6 1 15,-9 7-1-15,12 6 0 16,3 21 1-16,3 14 3 0,0 16 0 16,0 12 2-16,0 10-6 15,0 0-6-15,3 11-9 16,21 22 6-16,-6 7 5 15,0 7-1-15,3-3-3 16,-3 1 0-16,-2-10 3 16,-7-12 1-16,0-5-3 15,-3-13-1-15,0-5 1 16,0 0 5-16,3-11 2 16,3-31 0-16,9-12-4 15,-3-15-2-15,0-4-2 16,3 3 0-16,-3 9 5 15,-2 15 3-15,-4 13 5 16,-3 15 1-16,9 16-5 16,-12 2-1-16,6 11-9 0,6 26 9 15,3 14 0 1,0 7 3-16,-3 4 4 0,-6 2-2 16,7-12-1-16,-10-4-4 15,3-11 0-15,-6-11-4 16,0-4-26-16,9-22-37 15,-3 0-119-15,-9-17-778 0</inkml:trace>
  <inkml:trace contextRef="#ctx0" brushRef="#br0" timeOffset="50878.68">29006 3052 3393 0,'0'0'139'15,"0"0"-111"-15,0 21-22 16,0 13 18-16,0 17 8 16,15 6-8-16,-6 8-10 15,6-4-8-15,6-3-3 16,-9-1-3-16,-6-10 0 16,-3-10-13-16,6-10-39 15,0-12-44-15,-9-15-130 0</inkml:trace>
  <inkml:trace contextRef="#ctx0" brushRef="#br0" timeOffset="51114.11">29220 3034 3024 0,'0'12'413'0,"0"6"-380"15,0 14-23-15,9 18 35 16,9 8-6-16,-6 12-7 16,9 1-12-16,-6-5-16 15,4 0-4-15,-7-8-12 16,0-20-23-16,-12-9-27 16,0-18-84-16,0-11-519 0</inkml:trace>
  <inkml:trace contextRef="#ctx0" brushRef="#br0" timeOffset="51354.38">29253 2961 3264 0,'0'-8'189'0,"0"-5"-131"16,0 6-17-16,27 1-20 16,-3 2-13-16,25 4-7 15,2 0-1-15,0 6-13 16,-5 24-13-16,-13 7-21 15,-15 13-16-15,-18 0 5 16,0 6 27-16,-24-10 31 16,-15-2 3-16,-13-8 21 0,1-10 5 15,18-9-8-15,6-13-21 16,15-4-30-16,12 0-136 0</inkml:trace>
  <inkml:trace contextRef="#ctx0" brushRef="#br0" timeOffset="51652.07">29978 2862 3233 0,'0'-12'310'16,"-22"6"-277"-16,4 3-12 15,3 3 29-15,-12 0-13 16,9 21-24-16,0 13-11 15,12 13-2-15,6 4-5 0,6-4-17 16,24-3-3-16,18-7 15 16,-2-1 3-16,-10-5 2 15,-6 0-4-15,-6 0-6 16,-21-2 8-16,-3 3-4 16,-9 3 9-16,-39-3 2 15,-13 4 3-15,-29 1-3 16,14-6-36-16,13-11-130 0</inkml:trace>
  <inkml:trace contextRef="#ctx0" brushRef="#br0" timeOffset="52522.9">28616 4149 3018 0,'0'0'489'0,"0"0"-398"16,0 0-16-16,25-2-28 15,17-18-29-15,27-5-9 16,49-13-5-16,51-9-2 16,57-14 0-16,16-3 0 15,-40 11 2-15,-57 17-1 0,-76 20-2 16,-14 4-1 0,-13 3-8-16,-12-2-2 0,-3 1-13 15,-18 8-26-15,-21 2-28 16,-27 6-92-16,-12 11-628 0</inkml:trace>
  <inkml:trace contextRef="#ctx0" brushRef="#br0" timeOffset="52777.98">28668 4295 3358 0,'-6'0'167'0,"6"0"-113"0,0 0 1 16,9 0 7-16,27 0-28 16,12-5-16-16,40-10-2 15,35-14 0-15,56-17 0 16,41-11-4-16,-18 2-5 16,-51 16-4-16,-48 13-3 15,-46 14-8-15,-12 1-11 16,0 2-10-16,1 3-57 15,-31 6-148-15</inkml:trace>
  <inkml:trace contextRef="#ctx0" brushRef="#br0" timeOffset="54223.94">29006 4667 3189 0,'0'0'261'0,"6"0"-183"16,-6 0-35-16,0 0-18 15,0 0-14-15,0 20-11 16,0 10 0-16,-6 5 12 16,-6 10 7-16,-16-3-12 15,10 6-2-15,-9-11-2 16,9-1-1-16,-6-4 1 16,15-8-3-16,3-7 0 15,6-2 3-15,0-9-3 16,0-3 0-16,6-1 0 15,27-2 14-15,12 0 1 16,13 0-6-16,8-5-5 16,7-16-4-16,-13 4-10 15,9-4-23-15,-17-5-36 16,-13 6-88-16,-21-1-601 0</inkml:trace>
  <inkml:trace contextRef="#ctx0" brushRef="#br0" timeOffset="54434.38">29087 4799 2540 0,'0'0'848'0,"0"6"-791"16,0 18-42-16,0 7 39 16,0 17 3-16,24 1-20 15,-15 10-15-15,6-4-12 0,7 1-7 16,-16-4-3-1,0-10-27-15,-6-14-37 0,0-7-129 16,6-21-2083-16</inkml:trace>
  <inkml:trace contextRef="#ctx0" brushRef="#br0" timeOffset="54809.33">29428 4526 3514 0,'0'0'125'0,"0"0"-99"16,9 19-21-16,-3 19 9 15,6 14 11-15,10 6-8 0,-10 7-9 16,0 0-5 0,-6-12-1-16,9-6-2 0,-15-15 0 15,6-18-10-15,0-6-6 16,-3-8 6-16,12 0 10 15,0-17 4-15,3-9-4 16,3-4-8-16,9 4 1 16,4 3 0-16,5 7-4 15,-12 16 2-15,6 0-1 16,-15 5-8-16,-6 17-6 16,-12 4-1-16,0 6 11 15,-21-1 11-15,-15-5 3 16,-18-6 3-16,12-3-3 0,-13-11 0 15,10-6-1 1,21-14-25-16,9-21-102 0,15-6-661 16</inkml:trace>
  <inkml:trace contextRef="#ctx0" brushRef="#br0" timeOffset="55221.97">29878 4699 3129 0,'0'0'286'15,"0"0"-229"-15,0 21-27 16,0 8 18-16,0 6 0 16,-9 4-20-16,9-5-16 15,0-4-8-15,0-6-4 16,15-11-9-16,6-13-21 16,0 0 13-16,9 0 17 0,-2-32-4 15,2-3-13 1,-9 1 1-16,-12 2 16 0,9 7 18 15,-18 11 25-15,0 8 3 16,0 6-6-16,0 0-25 16,0 9-15-16,0 27-2 15,0 12 2-15,0 17 0 16,0 15 0-16,6 4 0 16,0-2-9-16,-6 1-17 15,0-16-4-15,0-18 4 16,-24-14 12-16,-6-17 11 15,-22-16 3-15,1-2 2 0,-12-25-2 16,2-23 7 0,4-13-7-16,9-14-1 15,36-46-30-15,12 16-80 0,0 12-126 0</inkml:trace>
  <inkml:trace contextRef="#ctx0" brushRef="#br0" timeOffset="55406.3">30165 4452 3077 0,'0'0'460'0,"0"0"-394"16,0 0-29-16,0 0-24 15,12 16-3-15,-6 22-3 16,15 9 9-16,-3 12 0 16,-3 5-6-16,-3 4-4 0,-3-7-6 15,-9-6-13-15,0-4-19 16,0-13-11-16,0-18-69 15,0-14-311-15</inkml:trace>
  <inkml:trace contextRef="#ctx0" brushRef="#br0" timeOffset="55540.98">30210 4656 3326 0,'0'-9'226'0,"0"0"-162"15,12 3-41-15,9-6-13 16,12 4-10-16,-2 5-18 15,8 3-60-15,-12 0-119 16,-9 0-1427-16</inkml:trace>
  <inkml:trace contextRef="#ctx0" brushRef="#br0" timeOffset="56025.43">30300 5001 501 0,'0'0'2751'0,"0"0"-2600"16,0 0-40-16,16-3-15 15,14-18-36-15,0-11-41 16,18-11-19-16,-6-4-6 16,1-9-4-16,-16 9-3 15,-15 7 5-15,-6 7 8 16,-6 15 10-16,0 7 13 16,-6 11-14-16,-15 0-4 15,-6 6-4-15,12 23-1 0,-7 6-1 16,10 5 1-1,12-3 0-15,0-9-3 0,6-8-3 16,28-10 3-16,-1-10 3 16,12-4 6-16,0-24-6 15,1-17-4-15,-7-1-8 16,-3-4 4-16,-9 9 8 16,-12 12 0-16,-15 11 14 15,0 10 11-15,0 8-9 16,-21 0-11-16,-3 2-5 15,0 19-2-15,9 11-1 16,6 0 1-16,9 0 2 16,0 1-10-16,24-6 4 0,18-5 6 15,-3-4 3-15,-2 2-3 16,-16-6 0-16,0 4-2 16,-21 1-4-16,0 3-3 15,-12 4-3-15,-49 19 4 16,10-10-42-16,0-9-112 0</inkml:trace>
  <inkml:trace contextRef="#ctx0" brushRef="#br0" timeOffset="56503.54">31284 3924 3410 0,'0'-3'143'0,"0"0"-64"16,0 3-26-16,0 0-21 15,0 18-28-15,0 35-4 16,0 22 0-16,12 25 7 16,10 17 0-16,-10 3-5 15,-3-8-1-15,15-16 1 16,-6-14-2-16,9-21-10 16,6-16-19-16,19-37-48 15,-7-8-34-15,0 0-735 0</inkml:trace>
  <inkml:trace contextRef="#ctx0" brushRef="#br0" timeOffset="56917.3">31589 4243 3398 0,'0'-6'182'15,"0"1"-139"-15,0-1-8 16,6 0-10-16,21 0-25 15,1-1 0-15,-4 6-18 16,-3-4-15-16,-3 5 8 16,-18 0-4-16,0 0-14 0,0 5-4 15,0 12 0-15,0 6 16 16,-15 4 17-16,3-1 11 16,0 0 2-16,3 0 1 15,6 1 0-15,3-10 1 16,0-3-1-16,12 2 11 15,12-1 9-15,3-8 3 16,3 8-8-16,0-3-6 16,-11 0-3-16,-7 2-6 15,-3-1 0-15,-3 0 0 16,-6 3 0-16,0 4 7 16,-21 1 3-16,-10-1-3 15,-2 1-1-15,-6-7-2 16,-3-2-4-16,5-12-31 15,16 0-86-15,3-6-699 0</inkml:trace>
  <inkml:trace contextRef="#ctx0" brushRef="#br0" timeOffset="57222.51">31879 4173 3244 0,'9'-4'320'0,"6"2"-277"16,-3-4-7-16,15 0-25 16,-6 6-9-16,10 0-2 15,-1 0-8-15,-9 20-13 16,-12 6 4-16,0 10-4 16,-9 8 5-16,-9 3 11 15,-6 3 5-15,-18-1 0 0,6-4 0 16,8-11 8-16,13-9 2 15,0-14-5-15,6-2 0 16,0-3 5-16,12-6 15 16,16 0-6-16,2 0-6 15,6 0-13-15,33-21-43 16,-14-9-74-16,-7-2-600 0</inkml:trace>
  <inkml:trace contextRef="#ctx0" brushRef="#br0" timeOffset="57613.61">32323 3877 3490 0,'0'0'133'0,"0"0"-97"16,0 5-19-16,0 28-13 16,0 14 3-16,15 17 6 15,3 12-5-15,3 7-3 16,-12-10-5-16,9-3 1 15,-12-18-1-15,-3-11-2 16,-3-16-5-16,0-13 2 16,9-12 1-16,-9 0 4 15,0-33 0-15,6-12-6 0,0-1-23 16,15-1 11 0,-8 9 18-16,-4 15 0 0,18 11 0 15,3 12 0-15,-6 0 0 16,3 14 0-16,-9 13-5 15,3 2 4-15,-21 1-3 16,0-2 4-16,0-3 5 16,-12-5 0-16,-15 0 0 15,-6-8-5-15,-6-6-11 16,15-6-20-16,3-18-24 16,8-21-117-16,13-4-721 0</inkml:trace>
  <inkml:trace contextRef="#ctx0" brushRef="#br0" timeOffset="57771.89">32637 4108 3261 0,'0'0'168'16,"6"13"-110"-16,6 15-7 15,3 13-7-15,0 6-17 16,3-3-7-16,-9-3-9 16,-3-9-11-16,3-8-4 15,-9-19-28-15,0-5-48 16,0-16-78-16,0-17-684 0</inkml:trace>
  <inkml:trace contextRef="#ctx0" brushRef="#br0" timeOffset="57900.14">32682 3819 2988 0,'0'-6'465'0,"-6"2"-407"16,6 3 8-16,0 1-28 15,0 0-38-15,0 0-5 0,0 0-95 16,6 8-89-16,9 0-1635 0</inkml:trace>
  <inkml:trace contextRef="#ctx0" brushRef="#br0" timeOffset="58079.18">32827 3739 3372 0,'0'0'204'15,"6"0"-167"-15,-3 22-28 16,12 14 19-16,6 9 17 15,-3 11-16-15,3 5-19 0,-9 3-5 16,-9-3-5 0,-3-2-20-16,0 9-33 0,0-21-53 15,-15-12-239-15</inkml:trace>
  <inkml:trace contextRef="#ctx0" brushRef="#br0" timeOffset="58452.28">32836 4194 3376 0,'0'-4'202'16,"0"-1"-113"-16,15-5-45 16,12-4-30-16,0-4-9 15,3-3-5-15,4 1-8 16,-1 0-3-16,-18-1-2 16,3 9 4-16,-12 5 8 15,-6 0 1-15,0 7 0 0,0 0 2 16,-6 0-2-1,0 0-5-15,-9 14 4 0,9 7 1 16,0-1-1-16,6 2-1 16,0-6-4-16,12 3-14 15,15-7 16-15,6 2 4 16,-9-2 3-16,3 3-3 16,-8-1-1-16,-13-2-3 15,-6 2-3-15,0-2-4 16,0 3-4-16,0 2 11 15,-18 0 4-15,-1-2-15 16,-2-6-33-16,-12-9-86 0,9-9-355 16,6-17-1783-16</inkml:trace>
  <inkml:trace contextRef="#ctx0" brushRef="#br0" timeOffset="58642.47">33144 3371 3011 0,'0'0'498'16,"15"2"-454"-16,9 30-15 16,15 15 25-16,6 21-17 15,1 17-9-15,14 12-15 16,-9 10-6-16,1 11-5 16,-19 4 1-16,-21-2-3 15,-12-5-12-15,-88 20 4 0,-2-34-28 16,-10-21-133-16</inkml:trace>
  <inkml:trace contextRef="#ctx0" brushRef="#br0" timeOffset="59934.5">28396 7579 3269 0,'0'26'143'15,"0"21"-110"-15,0 20-10 16,0 22 26-16,0 16-16 16,0 12 4-16,0 7-14 15,0 1-10-15,3-4-8 16,6-16-2-16,3-14-3 15,-6-28 0-15,3-16-25 16,3-29-26-16,-12-12-78 16,0-6-448-16</inkml:trace>
  <inkml:trace contextRef="#ctx0" brushRef="#br0" timeOffset="60834.21">28372 7677 2327 0,'0'-5'722'16,"0"0"-595"-16,0 2-27 15,0 0 11-15,0 0-31 16,0 1-42-16,9-2-22 16,6-2-10-16,-3 1-6 15,6-1 15-15,3 0 3 16,7 0 1-16,-4 0-6 15,9 0-3-15,6 0 2 16,-3 4-2-16,13 2-7 16,8 0 3-16,15 0 6 15,7 0-3-15,5 0-1 16,7 0-3-16,-1-3 0 16,-8 3-3-16,-13-3-1 15,-11 3 1-15,-13-3-2 0,-9 0 3 16,-9 0 10-16,-12 0 7 15,1 1 2-15,-16 2-8 16,0 0-9-16,0 0 4 16,0 0-9-16,0 0 0 15,0 0-1-15,0 0 1 16,0 0 0-16,0 17 0 16,0 12 4-16,3 3 0 15,12 12-4-15,-9 8 1 16,3 5 1-16,3 7-2 15,3 6 2-15,-6 1 0 0,-3 4-2 16,9 1 0 0,-12 1 1-16,6 2-1 0,-9-5 3 15,6-6-3-15,-6-3 4 16,0-7-4-16,0-7 1 16,0-7-1-16,0-6 2 15,0-3 0-15,0-6-2 16,0-6 2-16,0-8-2 15,-6-4 0-15,6-2 4 16,-12-3-2-16,6-6-1 16,-18 6 2-16,-3-3-1 15,-6 0-2-15,-28-3 0 16,-2 0 0-16,-16 0 1 16,-14-12-1-16,-1-8 2 15,-5-1 2-15,2-2-2 0,-6 5-1 16,13 4-1-16,20 2 0 15,19 4 0-15,12 4-1 16,18 4-5-16,15-2-8 16,6-4-23-16,0 0-56 15,0-6-137-15</inkml:trace>
  <inkml:trace contextRef="#ctx0" brushRef="#br0" timeOffset="61554.74">29326 7762 778 0,'0'0'2306'16,"0"0"-2104"-16,0 0-76 15,0 0-58-15,0 0-30 16,0 0-24-16,0 1-14 15,0 4 1-15,0-1-1 16,0 2 1-16,0 0 2 16,0 0-2-16,0 0 0 15,-6 0-1-15,6 0 10 0,-6 0-4 16,-4-4-6 0,10-2 10-16,0 0-4 0,-9 0 11 15,9 0 6-15,0 0-2 16,0-14-13-16,0 2-1 15,0-2-3-15,0 6-4 16,0 2 7-16,9 1-7 16,-9 5 0-16,16 0-6 15,-10 0-3-15,6 11-3 16,-12 3 8-16,6-6 0 16,-6 6-2-16,0-4 2 15,0-4 4-15,0-6 9 16,-6 0 6-16,-3 0-5 0,6 0 3 15,3 0-13 1,12-22-16-16,21 0-86 0,0-5-1132 0</inkml:trace>
  <inkml:trace contextRef="#ctx0" brushRef="#br0" timeOffset="62583.59">32006 6847 2940 0,'-9'-2'254'0,"9"-1"-139"0,0 0-9 16,0 3-25-16,0 0-26 15,0 0-20-15,0 0-8 16,0 0-18-16,0 17-2 15,0 27 0-15,0 23 19 16,0 51 4-16,0 57-5 16,9 56-4-16,18 29-8 15,-9 2-2-15,-6-20-2 16,-3-29-4-16,-9-12-2 16,0-20 0-16,0-48-2 0,-18-27 1 15,9-27-2-15,-3-9 0 16,-9-1 0-16,3 4 0 15,-13-4 0-15,16-19-2 16,0-17-2-16,9-13-8 16,0-12-16-16,6-8-44 15,0-17-60-15,0-15-518 0</inkml:trace>
  <inkml:trace contextRef="#ctx0" brushRef="#br0" timeOffset="63650.17">32114 6927 3031 0,'0'0'208'0,"0"0"-121"0,0 0-1 16,0 0-9-16,0 0-11 15,0 0-19-15,9-4-10 16,-3 2-11-16,7-1-3 16,8 0-10-16,12-3-7 15,9 0-4-15,12 1 1 16,19-1-3-16,-4 2 1 15,16 4-1-15,-10 0 0 0,1 0 2 16,-19 0 4 0,-12 0-4-16,-17 0 1 0,-7 0 2 15,-15 0 9-15,0 0-2 16,-3 0 0-16,-3 0-2 16,0 0-5-16,0 0-4 15,0 0-1-15,0 4 0 16,0 19 0-16,0 6 1 15,0 15 4-15,0 14 1 16,0 8-3-16,0 13-1 16,0 5 1-16,0 12 1 15,0 8-1-15,0 6-3 16,0 1 5-16,-3 7-1 16,-9 2-1-16,3 0-3 15,0 2 2-15,6 2-2 0,-4-2 1 16,1 1 1-1,-9-4-2-15,9 2 0 0,-6-9 0 16,0-4 1-16,6-3-1 16,-12 0 0-16,9-1 1 15,-3-6 2-15,0-1-3 16,9-6 2-16,3-6-2 16,-6-3 0-16,0-13 0 15,6-4 1-15,-6-10-1 16,-3-7 0-16,6-11 1 15,3-7-1-15,-9-9 0 16,9-9 1-16,-6-4-1 16,6-5 0-16,0-3 3 0,0 3-3 15,0-3 1 1,-10 0 0-16,10 0 1 0,-3 0 0 16,-3 0-1-16,-9 0 0 15,3 0 0-15,-6-6 0 16,-9-2-1-16,0-8 1 15,3-1-1-15,-10-1 2 16,-5-3-1-16,-12-5-1 16,-9 6 0-16,-4 0 0 15,-5 1-1-15,5 8 1 16,4 2 0-16,12 1 0 16,5 2-2-16,22 0-11 15,-6-3-8-15,18-11-25 16,6-4-89-16,3-2-1267 0</inkml:trace>
  <inkml:trace contextRef="#ctx0" brushRef="#br0" timeOffset="64873.04">29546 8081 2190 0,'0'0'466'0,"0"0"-222"16,0 0-42-16,0 0-83 15,6 0-73-15,9 0 0 16,9 0 24-16,3 0-4 0,10 0-17 16,17 0-14-16,6 0-14 15,7 0-8-15,14 0-2 16,10-6-4-16,5 1 0 15,10 0 0-15,0 5-2 16,-4 0 2-16,4 0 1 16,-4 0-5-16,-11 0-2 15,9 0-1-15,-4 0 1 16,-2 3 5-16,20-3-6 16,-2 0 1-16,3 0 2 15,9 0-2-15,-1 0 2 16,-11 0-2-16,-15-6-1 15,-22 3 1-15,-6 0-1 16,-23 1 0-16,-16-2 8 16,-15 2-1-16,-3 2 3 0,-12 0 7 15,0 0-8-15,0 0-8 16,0 0-1-16,0 0-26 16,-6 0-32-16,-6 0-42 15,3 0-138-15</inkml:trace>
  <inkml:trace contextRef="#ctx0" brushRef="#br0" timeOffset="65437.65">31665 7855 3173 0,'0'0'356'15,"0"0"-299"-15,0 0-2 16,0 0-19-16,15 0-15 16,3 2-13-16,9 19-8 15,3-4 3-15,12 7 4 16,-2-2-2-16,-7-3-5 16,0 4 1-16,-9-9-1 0,-9 4-3 15,-9-3 2 1,-6 3-1-16,0-4 0 0,0 6 2 15,-33 7 0-15,-12 3 2 16,-70 13-2-16,16-5-47 16,-10-5-114-16</inkml:trace>
  <inkml:trace contextRef="#ctx0" brushRef="#br0" timeOffset="66196.23">29905 7849 2955 0,'-15'0'216'0,"9"6"-155"15,-12-4 12-15,-3 9 2 16,3 4-31-16,-10 0-10 15,4 6 0-15,-6-6-2 16,3 2-11-16,-3-2 7 16,12 2-3-16,-6-8-3 15,5 2-1-15,10-5-8 16,3 0-1-16,6-6-6 16,0 4-5-16,0-2 8 0,0 7-1 15,15 3-3 1,10 2 7-16,5 11-7 15,3-3-2-15,12 4 2 0,1 0-5 16,8 7-8 0,24 7-17-16,-14-3-48 0,-16-15-172 0</inkml:trace>
  <inkml:trace contextRef="#ctx0" brushRef="#br0" timeOffset="67185.03">30841 7146 3367 0,'6'0'150'0,"3"0"-110"15,-6 0-24-15,18 26-7 16,6 27-3-16,15 41 2 15,16 52 1-15,2 45 4 0,-6 14 2 16,-26-7-3-16,-22-39-10 16,-6-49 0-16,0-27-2 15,-6-14-1-15,-22 8-2 16,4-7 3-16,-6 0 0 16,6-17 3-16,-12-21-2 15,3-15 4-15,8-11-1 16,-8-6 0-16,3-7 3 15,0-35-1-15,-3-23-1 16,-1-35 0-16,7-49-2 16,15-46-3-16,12-25 10 15,0 1-6-15,33 11-3 16,10 34-1-16,5 34 0 0,-9 41-6 16,-9 38-1-1,-9 20-5-15,13 9 4 0,-7 7-6 16,-9 15-11-16,6 10-16 15,-9 31-26-15,-9 105-17 16,-6-11-44-16,0 8-314 0</inkml:trace>
  <inkml:trace contextRef="#ctx0" brushRef="#br0" timeOffset="72553.23">32072 7336 2709 0,'0'0'447'16,"0"0"-301"-16,0 0-13 0,0 0-27 16,12 0-36-16,0 0-39 15,6 0-15-15,4 0 4 16,11 0-2-16,3 3 1 16,21 3-11-16,10 2-1 15,14-2-1-15,4 0-4 16,-1 0-2-16,1-3-14 15,-22 3-35-15,10 8-59 16,-28-4-79-16,-18 2-532 0</inkml:trace>
  <inkml:trace contextRef="#ctx0" brushRef="#br0" timeOffset="72817.11">32178 7790 3038 0,'0'0'268'15,"0"0"-186"-15,0 0 5 16,0 0-3-16,9 0-21 16,6 0-31-16,3 4-14 15,15-2 0-15,9 4 1 16,28 0-7-16,-7 0-12 15,10 0-3-15,-1 3-22 16,7 8-53-16,-22-6-88 16,-21 0-611-16</inkml:trace>
  <inkml:trace contextRef="#ctx0" brushRef="#br0" timeOffset="73031.36">32114 8240 2154 0,'0'0'1173'16,"9"0"-1091"-16,16 0-16 16,23 4 3-16,3-1-23 15,13-1-26-15,8 4-20 0,0-1-16 16,7 8-32-16,-19-1-87 15,-2-1-629-15</inkml:trace>
  <inkml:trace contextRef="#ctx0" brushRef="#br0" timeOffset="73235.32">32102 8779 3091 0,'0'0'328'16,"34"0"-277"-16,8 0-11 15,18 0-6-15,22 0-34 16,20 0-5-16,-20-3-99 0,-7 0-444 16</inkml:trace>
  <inkml:trace contextRef="#ctx0" brushRef="#br0" timeOffset="73424.07">31988 9241 3123 0,'9'0'138'0,"45"0"-51"16,24 0-16-1,13 0-40-15,54 0-31 0,-33 0-110 16,-10-3-944-16</inkml:trace>
  <inkml:trace contextRef="#ctx0" brushRef="#br0" timeOffset="74417.98">29129 9768 3164 0,'0'0'219'0,"0"0"-150"15,19-2-8-15,2-5-12 16,12 1-17-16,0-2-10 15,-9 0 4-15,9 2-14 16,1 0-5-16,-16 3-7 0,3 3 0 16,-9 0-14-1,-12 0-20-15,0 0-1 0,0 9-2 16,-24 11 21-16,-3 3 10 16,-7 1 0-16,1 2 6 15,9 1 4-15,0-5-4 16,18-4-1-16,6-3 1 15,0-1 1-15,30-2 13 16,9 2-1-16,7-4-4 16,5 5 2-16,6-3-2 15,-8 4-6-15,-19 3-3 16,-15 0-1-16,-9 6-5 0,-6-3-3 16,-6 4 3-1,-36 4 6-15,-10 0 0 0,1-7-3 16,-6-8 2-16,-16-15-41 15,22 0-84-15,12-4-595 0</inkml:trace>
  <inkml:trace contextRef="#ctx0" brushRef="#br0" timeOffset="74918.17">29655 9733 3127 0,'0'-6'299'15,"0"4"-230"-15,0-1-29 16,21 0-12-16,0 3-12 16,0 0-11-16,6 0-5 15,3 0 0-15,-6 8 0 0,-8 13-18 16,-16 3-8-16,0 5-10 15,0 9 9-15,-28 2 11 16,-14 1 11-16,6 6 5 16,-12-5 0-16,11-7 8 15,4-3 9-15,21-15 6 16,3-1-11-16,9-11 6 16,15 1 11-16,12-6 1 15,22 0-13-15,-1 0-4 16,12 0-13-16,-2-11-12 15,5-16-28-15,-3 7-84 16,-14-1-556-16</inkml:trace>
  <inkml:trace contextRef="#ctx0" brushRef="#br0" timeOffset="75350.2">30153 9353 3449 0,'0'0'154'0,"0"0"-120"15,0 8-24-15,0 31-5 16,12 16 11-16,6 18-3 16,3 6-3-16,-3 4-6 0,-3-10-2 15,-9-9-2 1,0-8 1-16,0-21-1 0,-6-7 0 15,0-16 0-15,0-6-2 16,3-6 2-16,-3 0 3 16,18-13 0-16,0-20-3 15,7-2-12-15,11 3 5 16,-6 2-1-16,3 13-6 16,6 8-2-16,-11 9 7 15,-4 0 0-15,-6 6 4 16,-3 11-1-16,-9 10 0 15,-6-1 3-15,0-3 3 16,0 1 5-16,-24 3-2 16,-9-8 0-16,-1 0-3 15,1-5-3-15,0-12-14 0,15-2-25 16,6-22-57-16,12-10-355 16</inkml:trace>
  <inkml:trace contextRef="#ctx0" brushRef="#br0" timeOffset="75503.53">30626 9666 3135 0,'0'0'256'16,"0"0"-211"-16,0 18-6 15,6 9 1-15,1 7-6 16,8 1-19-16,-9 3-11 16,0-5-4-16,-6-1-8 15,0-12-63-15,0-9-119 0</inkml:trace>
  <inkml:trace contextRef="#ctx0" brushRef="#br0" timeOffset="75652.84">30584 9426 3431 0,'0'-3'137'0,"0"3"-104"15,0 0-24-15,0 0-9 16,0 0-38-16,6 9-56 15,-6-3-181-15</inkml:trace>
  <inkml:trace contextRef="#ctx0" brushRef="#br0" timeOffset="75870.67">30705 9301 3393 0,'0'0'188'0,"0"0"-153"15,0 12-32-15,18 22 23 16,3 16 2-16,-3 8-17 16,3 8-5-16,-6 2-2 15,4 1-4-15,-13-5-1 16,-3-2-19-16,-3-10-28 16,0-3-26-16,0-14-63 15,-3-10-521-15</inkml:trace>
  <inkml:trace contextRef="#ctx0" brushRef="#br0" timeOffset="76233.64">30735 9821 3283 0,'0'-3'282'0,"0"-3"-240"16,21-2-14-16,6-4-21 15,13-2-7-15,-4-5-8 16,6-1-24-16,-3 0 10 15,-15-4 7-15,4 7 10 16,-16-1 5-16,-9 12 8 16,-3 0 21-16,0 6 5 15,0 0-11-15,-3 0-12 16,-3 0-11-16,-18 18 0 0,14 6-3 16,4 8 0-16,6-6-1 15,0-2-1-15,6-4-19 16,22 3 18-16,5-5 6 15,-9 0 1-15,-6-7-1 16,3 4 1-16,-21-1-1 16,0 4 2-16,0-1 5 15,-6 8-3-15,-27 1-4 16,-30-4-2-16,8-2-61 16,4-9-324-16</inkml:trace>
  <inkml:trace contextRef="#ctx0" brushRef="#br0" timeOffset="76869">29836 10301 3293 0,'9'0'161'16,"6"3"-128"-16,-6 23 11 15,12 15-4-15,6 17-10 16,-6 8-9-16,0 3-5 16,4 10-1-16,-13-2-1 15,-6-11-6-15,-6 2-8 16,0-9 0-16,0-10-20 0,-15-5-28 16,-4-15-59-1,-5-17-469-15</inkml:trace>
  <inkml:trace contextRef="#ctx0" brushRef="#br0" timeOffset="77150.3">29697 10833 3220 0,'0'0'268'0,"0"9"-212"15,21 1-21-15,15 7 16 16,-3 7-24-16,7-2-13 15,2 8-8-15,0-4-6 0,-15-3 1 16,-6-5-1 0,4 0 1-16,-13-9 0 0,-6-7 6 15,-6 2 20-15,6-4 8 16,0 0-2-16,0-6-7 16,15-24-15-16,6-11-11 15,3-6-6-15,25-20-18 16,-13 14-31-16,6 6-173 0</inkml:trace>
  <inkml:trace contextRef="#ctx0" brushRef="#br0" timeOffset="81112.37">29507 11662 2998 0,'0'0'349'15,"0"0"-284"-15,0 0-44 0,0 0 27 16,0 0-7 0,0 3-22-16,0 3-3 0,-6 3 9 15,0 5-3-15,-12 13 16 16,-13 10-17-16,1 10-8 16,-3 1-6-16,6 5-4 15,0-7-1-15,18-2-1 16,-7-13-1-16,7-6 1 15,9-5 2-15,0-14 5 16,9-1 6-16,25-5-2 16,5 0-3-16,21 0 2 15,4-9-11-15,14-5 0 16,-2 0-24-16,5-7-31 0,-24 6-52 16,-23 1-280-16</inkml:trace>
  <inkml:trace contextRef="#ctx0" brushRef="#br0" timeOffset="81334.03">29567 11869 3057 0,'0'0'434'16,"0"0"-399"-16,0 6-23 15,0 14-2-15,18 11 3 16,-9 12 1-16,9 10-8 15,-6 5-2-15,-9 4-2 16,-3-1-2-16,0-3-26 16,0-10-43-16,0-13-85 0,-9-14-931 0</inkml:trace>
  <inkml:trace contextRef="#ctx0" brushRef="#br0" timeOffset="81727.45">30029 11492 3431 0,'0'0'228'0,"0"4"-221"16,0 30-7-16,6 18 0 0,0 16 10 15,-3 5-3-15,15 4-4 16,-18-10-2-16,0-8-2 15,0-12 1-15,0-15 0 16,0-15 0-16,0-8-6 16,0-9 3-16,6 0 3 15,12-9 10-15,0-17-10 16,12-9-4-16,4 0-7 16,14 9-2-16,-6 5 1 15,0 15-10-15,-8 6 3 16,-1 0 1-16,-24 21-4 15,6 7-11-15,-15 4 2 16,0 4 16-16,-30-7 15 0,-12 0 0 16,-1-5 0-16,-11-13 0 15,9-5 0-15,2-12-10 16,28-23-29-16,0-6-169 0</inkml:trace>
  <inkml:trace contextRef="#ctx0" brushRef="#br0" timeOffset="82151">30524 11747 3277 0,'0'15'172'0,"0"7"-137"16,0 9 15-16,0 7-5 16,0-1-20-16,0 5-7 0,0-11-12 15,0-4 2 1,3-10-8-16,12-8-8 0,3-9-13 15,3 0 13-15,6-11 2 16,-3-25-6-16,4-5-7 16,-13 1 9-16,3 5 10 15,-6 8 4-15,-12 12 23 16,0 6 8-16,0 9 1 16,0 0-22-16,0 0-14 15,0 24-5-15,0 13 5 16,3 11 0-16,6 10-1 15,-9 13 1-15,6-2 0 0,-6 4-20 16,0-2-6 0,0-15 11-16,-18-13 11 0,-12-13 4 15,0-13 4 1,-16-5 5-16,-5-12-6 0,-6 0-3 16,-10-14-4-16,16-22-22 15,12-48-42-15,12 10-97 16,5 1-1910-16</inkml:trace>
  <inkml:trace contextRef="#ctx0" brushRef="#br0" timeOffset="82349.89">30874 11459 3185 0,'0'0'274'0,"6"16"-231"16,0 21-26-16,9 16 37 15,0 15 10-15,0 8-31 16,-6 4-21-16,-6-2-8 16,3-8-4-16,-6-11-4 15,0-15-36-15,0-24-38 16,-9-14-117-16,0-6-1630 0</inkml:trace>
  <inkml:trace contextRef="#ctx0" brushRef="#br0" timeOffset="82461">30874 11755 3341 0,'0'-8'183'0,"12"5"-135"16,9-6-27-16,12 3-19 0,25 4-2 15,-13-2-70-15,-6 2-183 16</inkml:trace>
  <inkml:trace contextRef="#ctx0" brushRef="#br0" timeOffset="83101.16">30958 12040 3129 0,'0'0'365'0,"0"0"-322"16,16 0 12-16,14-15-37 16,9-3-13-16,-6-5-5 0,0 2-10 15,-9-2 3 1,-2-3 4-16,-4 6 3 0,-12-1-3 15,0-3-1-15,3 6 4 16,-9 2 0-16,0 1-4 16,0 4-1-16,0 4 1 15,0 4 4-15,0 0 5 16,0 3-5-16,0 0 0 16,-15 0 0-16,3 6 0 15,-6 12 0-15,9-1 0 16,2 3 0-16,7-2 3 15,0 0-2-15,7-7-1 16,11 0 2-16,9 0 1 16,0-11 0-16,0 0 0 15,3 0-3-15,7-12 6 0,-4-13-6 16,9-3 0-16,-15-5 0 16,-6 1 1-16,-3 3-1 15,-12 5 4-15,-3 10 9 16,-3 5 14-16,0 6-5 15,0 3-17-15,-3 0-5 16,-9 0-2-16,-6 12-1 16,3 2 2-16,6 7-3 15,9-7-10-15,0 4-7 16,0-5 0-16,9-6 11 16,6 5 7-16,15-3 3 15,-11 0 4-15,2 2-4 16,-9 1 4-16,-3 6-4 15,3-1 4-15,-12 5 9 0,0 0 1 16,0-2-4-16,-12 6-2 16,-9-7-3-16,-7-2-2 15,-8-5-3-15,-12-12-26 16,3 0-39-16,5-3-230 0</inkml:trace>
  <inkml:trace contextRef="#ctx0" brushRef="#br0" timeOffset="83588.31">32033 11039 3375 0,'-9'0'211'16,"9"0"-162"-16,-6 0-13 15,0 20-19-15,0 27-9 16,-3 24-1-16,6 25-1 15,-3 17-3-15,-3 4-2 16,9 1 1-16,0-12-2 16,9-18 0-16,21-15-18 15,39-21-23-15,7-19-26 16,-19-27-117-16</inkml:trace>
  <inkml:trace contextRef="#ctx0" brushRef="#br0" timeOffset="84035.04">32286 11340 3224 0,'-6'0'339'0,"6"0"-307"16,0 0-23-16,0 9-5 16,0 20 4-16,0 12 1 15,0 5-2-15,6 7 2 16,13-6 3-16,-4-2-5 15,3-11-2-15,-6-10-5 16,3-10-9-16,-3-8-9 16,-6-6 11-16,-3 0 7 0,15-6 14 15,-12-22-4-15,6-11-6 16,0 0 3-16,0 5 0 16,-3 8 5-16,-3 8 6 15,1 16 2-15,-7 2-12 16,6 0-8-16,9 26-2 15,-3 6 1-15,6 6 1 16,0-1-4-16,3-4 2 16,-6-10 1-16,-3-14-7 15,-3-9 3-15,9 0 5 16,-6-29 7-16,7-15-2 16,-10-12-4-16,3-7-1 0,-12 0-6 15,0 5 2-15,0 11-6 16,0 12-17-16,-9 9-36 15,-3 14-133-15</inkml:trace>
  <inkml:trace contextRef="#ctx0" brushRef="#br0" timeOffset="84370.72">32745 11534 3455 0,'0'0'137'0,"0"3"-107"0,0 8-16 16,0 6-10-16,0 7-1 16,0 5-1-16,0-3-1 15,0-5-1-15,15-6 0 16,3-10-6-16,4-5 6 15,-1 0 3-15,-6-5 1 16,0-25-4-16,-9-8-7 16,-6-4 1-16,0 2-5 15,-6 2 4-15,-12 10 4 16,-15 9-1-16,5 11-14 16,-8 8-54-16,9 0-82 0,15 6-561 15</inkml:trace>
  <inkml:trace contextRef="#ctx0" brushRef="#br0" timeOffset="84634.06">32884 11451 3299 0,'6'0'212'16,"-3"0"-163"-16,15 0-21 16,-3 13-6-16,9 9-3 15,1 4-11-15,2 4-8 16,-12-3 0-16,3-7-4 15,-12 1-7-15,-6-10 3 16,0-11 8-16,0 0 8 16,0 0 14-16,0 0 25 0,0-20-18 15,0-12-20-15,0-3-9 16,0-1-9-16,0 3-23 16,18 11-27-16,-3 7-50 15,3 10-420-15</inkml:trace>
  <inkml:trace contextRef="#ctx0" brushRef="#br0" timeOffset="84974.23">33249 11464 3343 0,'-6'0'199'16,"0"0"-131"-16,6 0-5 15,-12 0-33-15,9 6-24 0,3 14-6 16,0-1 0-16,0 6 0 15,0-3-3-15,0-3-11 16,0-5 1-16,15-8 2 16,0-6 11-16,6 0 1 15,0 0 5-15,-2-26-6 16,-4-6-3-16,-9-7 3 16,-6-5-2-16,0-3 2 15,0 0 3-15,-6 4 5 16,-9 5 2-16,9 10-6 15,6 15-4-15,-6 10 0 16,6 3-37-16,0 0-35 16,0 3-8-16,0 10 26 15,0 6-40-15,0-4-142 16,0-10-1057-16</inkml:trace>
  <inkml:trace contextRef="#ctx0" brushRef="#br0" timeOffset="85299.58">33243 10988 2910 0,'0'6'517'0,"0"6"-478"0,0 12-3 15,9 12 32-15,12 6-2 16,7 21-32-16,-1-3-16 16,3 5-11-16,-3-6-3 15,-9-7-4-15,-3-5 1 16,0-11-1-16,-3-10-8 15,-6-12-22-15,-6-14-35 16,0 0-60-16,0 0-244 0</inkml:trace>
  <inkml:trace contextRef="#ctx0" brushRef="#br0" timeOffset="85634.17">33418 10814 3358 0,'0'-3'275'16,"0"-1"-241"-16,0 4 22 15,0 0-21-15,15 0-19 0,16 14-11 16,14 31-5-16,3 14 3 16,12 22 2-16,-5 13-2 15,-16 15-1-15,-21 7-2 16,-18 8-2-16,-6-8-3 16,-51 1 1-16,-88 9-11 15,9-33-39-15,0-21-236 0</inkml:trace>
  <inkml:trace contextRef="#ctx0" brushRef="#br0" timeOffset="94300.74">20235 14430 2118 0,'-6'0'342'0,"6"0"-250"15,0 0 517-15,0 0-423 16,0 0-98-16,0 0-27 15,0 0-11-15,0 0-6 16,0-2-2-16,0 2-13 16,15-4-7-16,-12 4-2 0,18 0-7 15,6 0-3-15,10 0-4 16,5 0-2-16,6 0 0 16,12 0-2-16,4 4-1 15,2 4 1-15,7 4 1 16,5 0 1-16,1 2-2 15,-7 0-2-15,-3 1 0 16,1 1-1-16,5-5 1 16,1-2-1-16,2-1 0 15,1-8 0-15,2 3 2 16,7-3-1-16,-10 0 0 16,-2 0 1-16,-1 0-3 15,-2 0 2-15,-13 4 0 0,9-2 0 16,-14-2 2-1,2 0-2-15,12 4 0 0,-2-4 0 16,-10 0 0-16,10 0 0 16,2 0 0-16,-6 0 0 15,13 0 1-15,-13-4-1 16,4-2 0-16,-10 3 1 16,0-3-1-16,-2 0 1 15,2 4-1-15,0-1 0 16,10 0 0-16,-10 3 0 15,3-2 2-15,-2-4 5 16,8 2 2-16,-9-2 1 16,4-2-1-16,-10 1-3 0,-6 0-1 15,1 3 1 1,-13-2-1-16,0 1 0 0,-3 1-2 16,-3 2 0-16,-11 2 3 15,2 0-5-15,-6 0 3 16,-12 0-4-16,0 0-5 15,-18 0-11-15,-25 0-41 16,7-4-201-16</inkml:trace>
  <inkml:trace contextRef="#ctx0" brushRef="#br0" timeOffset="95767.63">7821 15677 2468 0,'0'0'383'16,"0"4"29"-16,0-4-274 15,0 0-58-15,0 0-32 16,6 1-21-16,28-1 1 16,11 5 2-16,15-4-1 15,10 3-2-15,23-4-12 16,10 0-6-16,27 0-3 16,-7 0-4-16,4 0-2 15,15 0 0-15,-33 0 0 16,41-11-3-16,19 1 3 15,34-1 0-15,-4 2 5 16,-9 4-3-16,-30 5-1 0,-12 0-1 16,-21 0 0-16,-28 0 0 15,-23 0 0-15,-4-4 1 16,4-2-1-16,11 0 0 16,-2-2 0-16,-16 1 0 15,-12 1 1-15,-8 0 10 16,-16-2 4-16,-12 2 2 15,-3 4-2-15,-6-4-2 16,3 6-4-16,3-6-2 16,-6 2-2-16,10 0-2 15,5 0-3-15,-3 4 0 16,3-2 0-16,-3 2-2 16,3 0 1-16,-6 0-2 0,-2-4-7 15,-13-4-13-15,9-1-37 16,-15-7-137-16</inkml:trace>
  <inkml:trace contextRef="#ctx0" brushRef="#br0" timeOffset="97154.6">14316 15429 2547 0,'-15'0'793'0,"3"0"-645"16,0 0-110-16,-9 0-28 16,9 0-4-16,0 0 4 15,0 0-9-15,9 0-1 0,3 2 0 16,0 4 0-16,0 0 4 15,0 1-3-15,0-5 4 16,0 1 4 0,0-1 8-16,21 2 10 0,-3-2-1 15,6 2-9-15,18 1-6 16,4 4-5-16,5-3-3 16,9 5-2-16,7 1 1 15,8-3-2-15,10 2 1 16,-4 1 1-16,10-5-2 15,-4-1 0-15,4 0 0 16,-7 0 0-16,1-2 0 16,-10 2 0-16,1-2 0 0,-7 2-3 15,4 0 3 1,-1 3 0-16,6-3 0 16,1 0 1-16,5-5-1 0,1-1 3 15,12 0-3-15,8 0 0 16,-2 0 5-16,2 0-3 15,-8 0-2-15,6 0 3 16,2 0 0-16,-8-1 0 16,-1 1-2-16,4 0-1 15,-9 0 4-15,-10 0-4 16,7 0 4-16,-10 0 2 16,-2 0-1-16,5 0 0 15,4 0 1-15,-10-5 1 16,6 4 1-16,-14-5 1 0,8-1-6 15,-14 1 4-15,-4 0-1 16,0 4-4-16,-5 2 1 16,5 0-1-16,-3 0 0 15,-2-6 1-15,2 0 2 16,-6 0 1-16,13-2 0 16,-1 2-6-16,0-3 7 15,10-1-4-15,-16 9 0 16,-6-6 1-16,-2 7-2 15,-13 0-2-15,0 0 1 16,-15 0-1-16,3 0 2 0,-3 0 1 16,-2 0 0-1,2 0 0-15,-3 0 0 0,-12 0-1 16,6 0-2 0,-9 0 0-16,0 0 0 0,0 0 0 15,-33-18-12-15,-13 1-25 16,-8-7-304-16</inkml:trace>
  <inkml:trace contextRef="#ctx0" brushRef="#br0" timeOffset="105700.07">28719 15614 2266 0,'0'-11'238'0,"-6"1"235"0,0-2-275 16,6-2-111-16,-9 2 9 15,9 6 4-15,0-1-34 16,0 1-10-16,0 5-15 16,0 1-9-16,0 0-14 15,0 0-4-15,0 0-6 16,-3 0-5-16,3 0-3 16,0 1 0-16,0 14 1 15,0 11 1-15,0 5 0 16,0 3 6-16,0 6-1 15,-6 8-1-15,6 2 0 16,0 2-2-16,0 1-1 0,0-4-1 16,0-8-2-1,0 1 0-15,0-7 4 0,0-8-4 16,0-7 2-16,0-6-1 16,0-2 2-16,0-9-1 15,0-3 2-15,0 3 2 16,0-3-1-16,0 0 4 15,0 0-2-15,0 0-1 16,0 0-1-16,0 0-1 16,0 0-2-16,0 0-1 15,0 0-1-15,0 0 2 16,0 0-2-16,0 0 0 16,0 0 0-16,0 9 0 15,0 11 0-15,0 12 0 16,0 15 0-16,0 14 0 0,0 12 0 15,0 10 1-15,6 7-1 16,-6 7 2-16,3-4-2 16,-3-1 2-16,0-7 0 15,9-3 3-15,-9-16-5 16,0-1 4-16,0-12 2 16,0-10-1-16,0-10-2 15,0-13-1-15,0-8-2 16,0-4 2-16,0-8-2 15,0 0 0-15,0 0-8 16,0-14-8-16,6-45-32 16,6-3-81-16,-12-2-540 0</inkml:trace>
  <inkml:trace contextRef="#ctx0" brushRef="#br0" timeOffset="106439.79">28785 15399 2315 0,'-6'0'416'15,"6"-5"4"-15,0 1-297 16,-6-2-27-16,6 4-6 16,0-1-25-16,0 0-19 0,0 3-15 15,0 0-5 1,0 0-3-16,0-3-8 0,0 3-4 16,0-3-2-16,0-3-1 15,0 0-2-15,0 4-2 16,0-4 4-16,0-1 2 15,0 5 2-15,0 2 3 16,0 0-4-16,0 0-2 16,0 0-4-16,0 0-1 15,0 0-3-15,0 0 0 16,0 0-1-16,0 0 0 16,0 0 0-16,0 0 0 15,0 17 0-15,24 13 6 16,16 7 1-16,14 5 5 15,3 1-2-15,22-2 1 0,-1 1-2 16,7-7-2-16,-10-1-5 16,4-4-2-16,-13-3 2 15,-9-5-2-15,-2-1 0 16,-16-9 0-16,-15 0 0 16,3-6 0-16,-15-4-3 15,-9-2 1-15,-3 0-3 16,0 3-1-16,0-3-2 15,0 0-4-15,0 0-4 16,0 3-10-16,0-3-37 16,0 0-80-16,0 0-526 0</inkml:trace>
  <inkml:trace contextRef="#ctx0" brushRef="#br0" timeOffset="107034.05">29594 15806 2393 0,'0'0'990'0,"0"0"-867"16,0 0-60-16,0 0-13 16,0 6-22-16,0 9-19 15,0 7 1-15,0 17 7 16,0 7 8-16,0 16-3 15,0 11-2-15,12 6-9 16,-6 6-2-16,-6 2-1 16,6 4 1-16,-6-3 0 15,0-3-2-15,0-3-3 16,0-8 1-16,0-13-3 16,0-8-1-16,6-6 1 0,-6-12 1 15,3-2-1-15,-3-5 2 16,9-4-4-16,-9-8 2 15,0 2-2-15,10-9 1 16,-10 3-1-16,0-2 1 16,0-2 0-16,0-8-1 15,0 0 0-15,0 0 0 16,0 0-2-16,0 0-1 16,0 0-1-16,0 0-4 15,0 0-6-15,0 0-19 16,0-13-49-16,0-7-82 15,0 2-624-15</inkml:trace>
  <inkml:trace contextRef="#ctx0" brushRef="#br0" timeOffset="107433.67">29670 17027 2026 0,'0'0'385'0,"0"2"320"16,0-2-435-16,0 0-154 15,0 0-48-15,0 0-20 16,0 0-16-16,-9 8-12 15,-16 8 5-15,-17 5-2 16,0 5-2-16,-21 6-4 16,-16 9 0-16,-11 6-1 15,-1 2-3-15,-18 4-3 16,10 5-2-16,-7-5-2 16,7-2-2-16,23-5-2 15,19-11 0-15,15-15-1 16,17-5-1-16,16-6-4 15,9-9-8-15,0 0-8 16,21-18-12-16,1-5-48 16,-1-9-150-16</inkml:trace>
  <inkml:trace contextRef="#ctx0" brushRef="#br0" timeOffset="108033.95">28997 16464 2434 0,'-3'15'1037'0,"-9"3"-972"16,-10 11-37-16,10 6 28 0,0 7-21 16,-3-2-20-16,0-7-8 15,12-5-3 1,-3-8-1-16,6-8 0 0,0-12-2 16,0 0 4-16,0-18 8 15,6-24-5-15,12-18-7 16,0-7-1-16,9-3-1 15,1 2-3-15,-10 10 1 16,-3 21 1-16,-3 9 2 16,-6 26 3-16,0 2-3 15,0 6-3-15,9 33 3 16,-9 13 0-16,3 9 2 16,0 0-1-16,6-5-1 15,-6-6 0-15,0-10-11 16,-3-9-37-16,-6-24-41 0,0-7-109 15,0 0-1441-15</inkml:trace>
  <inkml:trace contextRef="#ctx0" brushRef="#br0" timeOffset="108186.12">28954 16532 3141 0,'0'0'237'0,"0"0"-170"15,22 0-1-15,-1 0 0 16,12 0-30-16,9 0-22 15,-3 0-14-15,-5 0-1 16,11-9-30-16,-15 1-64 16,-3-2-353-16</inkml:trace>
  <inkml:trace contextRef="#ctx0" brushRef="#br0" timeOffset="108469.08">29329 16274 3273 0,'0'0'230'0,"0"0"-178"16,-3 10-18-16,3 10 7 16,0 8-8-16,-6 9-14 15,6-1-8-15,-6 6-3 16,-4-7-3-16,1 0-2 16,9-6-1-16,-3-3-1 15,3-10 0-15,0-7 2 16,0-3-3-16,0-1 5 0,0-5-3 15,12 0 0-15,10 3-2 16,8-3 0-16,-3 0-7 16,9 0-15-16,0 0-24 15,4 0-40-15,-7-12-107 16,-9 1-1056-16</inkml:trace>
  <inkml:trace contextRef="#ctx0" brushRef="#br0" timeOffset="108934.01">29528 16304 2448 0,'-6'0'910'15,"6"0"-786"-15,0 0-72 16,0 2-12-16,0 17-12 15,0 7 5-15,0 8-8 16,0 11-8-16,0 4 1 16,0-2-1-16,6-1-8 15,3-7-3-15,6-7-4 16,0-5 1-16,3-15-2 16,3-10 2-16,-3-2-2 15,4-12 3-15,2-23-4 16,-6-12-9-16,3-5 9 15,-12-1 0-15,3 10 5 0,-12 5 4 16,0 11 7-16,0 9 4 16,0 10-6-16,0 8-8 15,0 0-6-15,0 6 0 16,0 22-1-16,6 11-1 16,0 10 2-16,6 7 0 15,3-3 0-15,-6 2 0 16,12-14-1-16,1-5 0 15,-7-16-14-15,33-20-22 16,-9-30-78-16,-6-17-782 0</inkml:trace>
  <inkml:trace contextRef="#ctx0" brushRef="#br0" timeOffset="109866.92">26929 15768 2499 0,'15'0'941'0,"18"3"-871"16,10 0-22-1,32-3 21-15,10 2-22 16,44 4-23-16,47-2-12 0,38-4-5 15,21 0 0-15,-39 0 4 16,-51 0-3-16,-57 0-5 16,-31 0-3-16,-12 0-11 15,-5 0 3-15,-7 0-11 16,-24 0-24-16,-9 0-39 16,-21 8-25-16,-15-2-388 0</inkml:trace>
  <inkml:trace contextRef="#ctx0" brushRef="#br0" timeOffset="110594.9">26848 17181 1300 0,'0'0'2116'0,"0"0"-2016"16,0-2-73-16,0 2 18 15,0 0 3-15,18 0-20 16,18 0-1-16,18 0 5 16,19 0-1-16,29 0-7 15,55 0-6-15,52 0-2 16,20-14-3-16,-9 2 1 15,-45 2-5-15,-63 8-6 0,-36 2-1 16,-22 0-2-16,-3 0-1 16,-9 0-6-16,-8 0-6 15,-34 0-13-15,0 0-37 16,-15-13-189-16</inkml:trace>
  <inkml:trace contextRef="#ctx0" brushRef="#br0" timeOffset="111383.57">29860 16383 3121 0,'0'0'228'0,"0"0"-144"16,0 0 13-16,0 0-26 15,0 0-27-15,0 0-11 16,0 0-3-16,9 0-4 15,12 0-4-15,27 0-3 0,10 0-1 16,38 0-8-16,61 0-3 16,70 0 1-16,14 0-4 15,0 0-2-15,-50 0-2 16,-77 0-6-16,-38 0-15 16,-16 0-32-16,-3 0-42 15,-8 0-26-15,-16 0-82 0</inkml:trace>
  <inkml:trace contextRef="#ctx0" brushRef="#br0" timeOffset="113050.45">26594 15508 2764 0,'0'0'853'15,"0"0"-776"-15,0 0-59 16,-9 27-11-16,-9 13 1 16,-6 15 6-16,-6 13-2 15,6 8-6-15,-4-6-3 0,4-6-2 16,6-7 1-16,9-22-2 16,9-9-3-16,0-20 2 15,0-6-9-15,9-12-6 16,24-35 11-16,10-20-6 15,-1-16-5-15,6-10-2 16,-9-3 3-16,-5 11 10 16,-7 17 5-16,-9 16 10 15,-6 25 5-15,3 21 2 16,-3 6-8-16,-3 23-5 16,15 21 3-16,-6 15 0 15,-3 8-3-15,-2 4-3 16,-1-1-1-16,-6-8-14 0,-6-16-11 15,0-17-55-15,0-8-107 16,0-21-2442-16</inkml:trace>
  <inkml:trace contextRef="#ctx0" brushRef="#br0" timeOffset="113189.93">26534 15794 3444 0,'0'0'178'16,"0"0"-140"-16,0 3-26 15,27 0 6-15,18-3 6 16,7 0-14-16,38 0-10 16,-11 0-61-16,-13-8-180 0</inkml:trace>
  <inkml:trace contextRef="#ctx0" brushRef="#br0" timeOffset="113835.53">26377 16807 1215 0,'0'-9'2405'0,"-6"7"-2319"16,-3 2-64-16,9 0-16 16,0 20-4-16,0 24-1 15,0 11 2-15,0 12 0 0,0 0-1 16,9-4 0-1,-3-8 0-15,-6-11-2 0,0-9 0 16,0-12-4-16,0-11-15 16,0-9-38-1,21-15-57-15,-9-20-92 0,-3-9-1613 0</inkml:trace>
  <inkml:trace contextRef="#ctx0" brushRef="#br0" timeOffset="114216.93">26476 16851 2966 0,'0'-11'559'16,"4"-1"-497"-16,17-3-30 16,-9 3 11-16,18 0-4 15,-3 0-18-15,9 7-18 16,-3 5-3-16,-2 0-3 16,-4 0-2-16,-9 15-7 15,-12 7-6-15,-6 11 2 0,0 8 5 16,-33 0 5-16,-3-1-7 15,-22 5 1-15,7-13 11 16,9-5 1-16,2-1 6 16,22-20 0-16,18 2 0 15,0-2-4-15,27-3 2 16,16 1 9-16,14-4-1 16,12 5 0-16,-20-3-6 15,5 11-6-15,-21 0 4 16,-15 6-4-16,-18 1 3 15,0 9 4-15,-30 7 7 0,-18 1-1 16,-15-4-10 0,-10-7-3-16,-5-12-20 0,14-9-58 15,25-5-211-15</inkml:trace>
  <inkml:trace contextRef="#ctx0" brushRef="#br0" timeOffset="116084.16">31441 15545 3177 0,'-12'-5'408'16,"6"0"-371"-16,6 5-23 16,0 0 10-16,-3 5-9 15,-3 30-8-15,-9 10 4 16,3 12 3-16,0 7-3 16,-6 1-5-16,0-12-1 15,9-10-2-15,3-11-3 16,0-11 2-16,6-9-2 0,0-12 0 15,0 0-5 1,0-14 5-16,6-31-11 0,9-9-6 16,12-14 0-16,0-5 3 15,0 6 5-15,-6 8 8 16,-6 17 1-16,7 19 0 16,-1 17 0-16,-6 6 0 15,3 33 0-15,6 21 0 16,-6 18 2-16,3 3 1 15,0 4-1-15,-2-6-2 16,-4-14 0-16,-3-14-2 16,-9-19-35-16,-3-9-45 15,0-17-135-15</inkml:trace>
  <inkml:trace contextRef="#ctx0" brushRef="#br0" timeOffset="116238.9">31348 15736 3281 0,'0'0'306'0,"0"0"-293"16,15 0-12-16,15 0 22 15,6 0 1-15,19 0-20 16,5 3-4-16,18-3-36 16,-20 0-55-16,-4 0-471 0</inkml:trace>
  <inkml:trace contextRef="#ctx0" brushRef="#br0" timeOffset="116450.61">32054 15602 3485 0,'0'0'170'16,"0"0"-134"-16,0 0-21 15,0 28-4-15,0 17 4 16,9 4-4-16,0 9-6 15,-9 1-4-15,0 0-1 16,0-16-18-16,0-5-29 16,-21-19-58-16,3-12-94 15,-3-7-2685-15</inkml:trace>
  <inkml:trace contextRef="#ctx0" brushRef="#br0" timeOffset="116606.38">31873 15774 3444 0,'0'0'151'0,"0"0"-105"16,0 0-14-16,15 0-6 16,12 2-7-16,12 10-7 15,4 0-12-15,11-6-1 16,24-6-32-16,-20 0-71 16,-7 0-499-16</inkml:trace>
  <inkml:trace contextRef="#ctx0" brushRef="#br0" timeOffset="116800.89">32477 15622 3470 0,'-3'14'139'0,"-3"10"-107"16,-1 11 4-16,7 9-10 15,0 9-13-15,0-1-10 16,0 0-3-16,0-9-15 15,0-11-37-15,0-12-56 16,7-15-125-16</inkml:trace>
  <inkml:trace contextRef="#ctx0" brushRef="#br0" timeOffset="117134.12">32477 15530 3303 0,'0'-8'198'0,"0"-1"-132"16,0 9 22-16,0-3-36 15,24 3-31-15,3 0-12 16,3 0-5-16,-3 9-4 16,0 12-4-16,-12 0-6 15,-5 1-4-15,-10 4 5 16,0-1 2-16,-10-3 3 16,-5 3 1-16,-12 1 3 15,0-6 0-15,3-3 0 16,9 4 0-16,0-10 1 15,15 5-1-15,0-2 1 16,0-3 2-16,24 7 0 0,-6 1 5 16,9 1 4-16,-9 2-4 15,3-2-1-15,-15 4-4 16,-6 3-3-16,-27 2 0 16,-63 7 0-16,2-10-22 15,4-9-92-15</inkml:trace>
  <inkml:trace contextRef="#ctx0" brushRef="#br0" timeOffset="118941.28">24457 15593 3184 0,'0'-10'226'0,"0"8"-154"16,0-4 14-16,-6 2-2 15,-3 4-38-15,0 0-27 16,-3 32-11-16,-9 21-1 16,0 18 7-16,-6 11 0 15,9 11-1-15,3 1-5 16,15-4-4-16,0-8-3 15,6-14-1-15,21-16-5 16,15-20-12-16,33-32-18 16,-11 0-52-16,-4-22-146 0</inkml:trace>
  <inkml:trace contextRef="#ctx0" brushRef="#br0" timeOffset="119204.32">24765 15754 3148 0,'0'-6'384'0,"-6"2"-344"16,6 4 8-16,0 0-2 16,0 0-17-16,0 0-15 15,0 10-9-15,6 12 1 16,3 11 11-16,6 6 1 15,-3 3-10-15,10 1-5 16,-13-9-3-16,9 0-1 16,-9-3-13-16,-9-8-28 0,0-9-58 15,0-10-168-15</inkml:trace>
  <inkml:trace contextRef="#ctx0" brushRef="#br0" timeOffset="123122.4">24759 15736 1878 0,'0'0'1270'0,"0"0"-1158"16,0 0-44-16,0 0 4 15,0 8-23-15,-18 13-21 16,9 0 1-16,-3 5 3 16,-15 3-2-16,9-3-9 15,-6 1-8-15,14-9 7 16,-2-2 1-16,-3-10-7 15,15 0-5-15,0-3-3 0,0 1-4 16,0-4 2 0,0 0-3-16,27 0 1 0,7 0-2 15,2-13 4-15,18-7-4 16,-9 0-9-16,4-4-20 16,-7-8-43-16,-9 6-88 15,-21 2-2759-15</inkml:trace>
  <inkml:trace contextRef="#ctx0" brushRef="#br0" timeOffset="123601.31">25073 15405 3467 0,'0'0'162'0,"0"6"-130"16,0 20-23-16,0 9 6 16,18 9 0-16,-12 11-6 15,-3-4-5-15,6-2-2 16,-3-7-2-16,0-11 0 15,0-7 3-15,0-12-3 16,3-10 0-16,-3-2-4 16,10 0-1-16,2-14 5 0,6-13-2 15,3 5-1-15,0 7-6 16,-6 3-2-16,3 12-9 16,-11 0 8-16,-7 0 2 15,0 17-1-15,-6 7 5 16,0-1 3-16,-6 1 3 15,-19 2 0-15,-8-9-2 16,-9-2 2-16,6-4-4 16,3-6-14-16,5-5-25 15,22-16-57-15,6-16-310 16,0-3-1677-16</inkml:trace>
  <inkml:trace contextRef="#ctx0" brushRef="#br0" timeOffset="123985.37">25363 15614 2777 0,'0'0'566'15,"6"0"-501"-15,-3 0-12 16,9 11 23-16,-6 10-39 16,0 4-8-16,-3 2 0 15,6-4-5-15,3-3-4 16,-3-1-9-16,3-5-6 16,0-12-4-16,3-2 0 15,-3 0-1-15,-2-2 0 16,14-28-5-16,-6-5 5 15,0 3-7-15,-3 1 7 16,-9 0 0-16,0 13 4 0,-6 8 0 16,0 6 1-1,0 4-4-15,0 0-1 0,0 14-5 16,0 19 5-16,0 12 1 16,0 7-1-16,0 7 0 15,3 4 0-15,-3 4 1 16,0 2-1-16,0-10 1 15,0-7-1-15,-3-8-1 16,-15-12 1-16,-9-12 0 16,3-5-4-16,-16-12-4 15,-8-3-38-15,0-15-12 16,12-52-28-16,5 3-74 16,7-4-1042-16</inkml:trace>
  <inkml:trace contextRef="#ctx0" brushRef="#br0" timeOffset="124175.09">25704 15429 122 0,'0'14'3201'16,"0"6"-3081"-16,12 13-23 16,-6 7 3-16,3 7-53 15,6 6-22-15,-9-7-16 16,9 2-8-16,-15-10-1 15,0-6-27-15,0-11-59 0,0-10-73 16,-15-11-628-16</inkml:trace>
  <inkml:trace contextRef="#ctx0" brushRef="#br0" timeOffset="124303.61">25674 15656 2999 0,'0'-5'446'0,"0"0"-388"16,9-1-20-16,6-4-13 15,18 2-25-15,3 1-12 16,-3 6-124-16,-11-4-577 0</inkml:trace>
  <inkml:trace contextRef="#ctx0" brushRef="#br0" timeOffset="124752.93">25746 15806 2926 0,'0'0'268'16,"0"0"-130"-16,0 0-27 15,21 0-19-15,0-6-32 16,10-20-31-16,-1-9-19 16,3-3-10-16,-12-1-5 15,-3 7 4-15,-9 11 1 16,-3 7 9-16,-6 8 14 16,0 6 10-16,-24 0-16 15,15 13-12-15,-12 13 0 16,9 0-1-16,6 2-3 15,6-1-1-15,0-9-4 16,6-6-2-16,21-12-1 16,-3 0 1-16,9-3 3 0,-5-24-1 15,5-5-10 1,-9 3 13-16,-9 6 1 0,-12 7 11 16,3 10 5-16,-6 5 3 15,0 1-14-15,0 0-2 16,0 1-3-16,0 18 0 15,0-1 0-15,0-2-3 16,9 3-3-16,-9-7 2 16,0-1-1-16,0 0-2 15,0 1-2-15,0 3-6 16,-18-3-3-16,-9 2-10 16,9-2-17-16,-9-12-26 0,5 0-60 15,10-3-175-15</inkml:trace>
  <inkml:trace contextRef="#ctx0" brushRef="#br0" timeOffset="124926.71">26030 15194 3460 0,'9'0'138'16,"-3"0"-76"-16,12 6-35 16,3 26-8-16,12 14 4 15,4 17-7-15,-1 10-9 16,-15 11-4-16,-3 7-3 15,-18 7-3-15,-48 36-26 16,-16-21-57-16,-14-21-193 0</inkml:trace>
  <inkml:trace contextRef="#ctx0" brushRef="#br0" timeOffset="125945.32">24219 17179 3217 0,'-6'0'355'16,"-9"6"-312"-16,-3 25-24 16,-9 16 12-16,14 18-4 15,1 16-11-15,12 8-6 16,0 1-7-16,0-2-1 15,12-6-2-15,13-15-3 0,8-15-12 16,3-16-26-16,24-19-35 16,-5-13-58-16,-16-4-553 0</inkml:trace>
  <inkml:trace contextRef="#ctx0" brushRef="#br0" timeOffset="126262.63">24524 17238 3253 0,'-6'0'301'0,"6"0"-275"0,-6 0-11 16,-3 17 8 0,3 23-3-16,-6 11-2 0,-4 4-8 15,4 3-5-15,-3-2-1 16,12-6 3-16,-3-12-3 15,0-9-2-15,6-14 1 16,0-6-2-16,0-4 1 16,0-5 3-16,15 0 6 15,21 0 2-15,4-8-8 16,2-4-5-16,12-5-3 16,-8 2-20-16,-1 6-23 15,-18-3-24-15,-9 7-48 16,-3-4-520-16</inkml:trace>
  <inkml:trace contextRef="#ctx0" brushRef="#br0" timeOffset="126567.65">24641 17401 3143 0,'-6'11'260'0,"6"10"-211"15,0 12-20 1,0 1 27-16,0 11-26 0,0 4-17 15,0 1-11-15,6 5-2 16,0-2-38-16,-2-14-49 16,-4-13-157-16</inkml:trace>
  <inkml:trace contextRef="#ctx0" brushRef="#br0" timeOffset="127012.3">24919 17035 3391 0,'0'0'258'16,"0"0"-235"-16,0 0-13 15,0 26 0-15,9 15 9 16,9 16 1-16,3 6-5 15,-9 2-3-15,1 2-3 16,2-12-3-16,-12-7-4 16,6-13-1-16,-3-12-1 15,0-12-1-15,-6-7-4 16,9-4 2-16,3-6 3 16,6-26 2-16,9-3-2 15,-3-3-5-15,10 8-4 0,-7 14-4 16,6 9-5-16,-15 7 3 15,-6 0-1-15,3 27 5 16,-15 5 3-16,0 9 6 16,0-9 2-16,-15 0 0 15,-12-10 0-15,-3 0 2 16,-10-13-2-16,7-9-7 16,9 0-25-16,3-9-19 15,21-47-50-15,0 11-96 16,12-1-745-16</inkml:trace>
  <inkml:trace contextRef="#ctx0" brushRef="#br0" timeOffset="127367.99">25248 17325 2048 0,'12'0'916'0,"-6"0"-703"0,0 0-64 15,0 6-40-15,-3 11-54 16,6 1-6-16,0 2-9 16,-3 3-5-16,-3-5-8 15,7 0-14-15,2-10-6 16,-6-2-2-16,9-6-1 15,-3 0 1-15,-3-12-1 16,9-10 0-16,-9-4-3 16,0 1 0-16,-3 8 6 15,0 14 13-15,-6 3 4 16,0 0-15-16,0 12-8 16,0 27-1-16,12 9 0 0,-3 14 0 15,9 6-3 1,-9-7-5-16,-3 0-11 0,-6-6-4 15,0-12 5-15,0-9 12 16,-21-20 6-16,-12-4 8 16,-15-10 0-16,0 0-8 15,-4-24 0-15,-2-15-2 16,12-7-13-16,14-50-28 16,13 14-63-16,15 0-150 0</inkml:trace>
  <inkml:trace contextRef="#ctx0" brushRef="#br0" timeOffset="127544.2">25468 17048 3281 0,'6'0'294'0,"-6"0"-267"0,13 26-3 16,-1 21 26-16,9 11-16 16,-9 12-18-16,6 3-8 15,3-2-3-15,-15-7-5 16,-3-9-2-16,-3-16-26 15,0-27-49-15,0-12-84 16,-3 0-700-16</inkml:trace>
  <inkml:trace contextRef="#ctx0" brushRef="#br0" timeOffset="127663.9">25487 17207 3233 0,'0'-2'246'0,"0"-1"-196"16,12 3-39-16,9 0-11 15,18 0-15-15,-6 14-110 16,-12 8-824-16</inkml:trace>
  <inkml:trace contextRef="#ctx0" brushRef="#br0" timeOffset="128084.37">25499 17541 3121 0,'0'4'286'15,"0"-4"-189"-15,0 0-28 16,9 0-17-16,15-21-25 15,9-11-22-15,6-7-5 16,-6-2-12-16,-8 13-1 16,-13 1 6-16,-12 16 7 15,0 7 11-15,0 4 1 16,0 6-6-16,-18 26-3 16,12 0 1-16,-4 7-2 0,10 0-2 15,0-14 1 1,0-4-1-16,10-16-4 0,14-5-1 15,-3-5-4-15,6-25 4 16,-3-8-12-16,3 1 3 16,-12 1 7-16,3 14 7 15,-12 3 4-15,-6 13 22 16,0 6-2-16,0 0-16 16,0 6-7-16,0 20-1 15,0-5 1-15,0-1-1 16,0 4 0-16,0-10 0 15,7-5-9-15,-4-4-12 0,-3 0-6 16,0-5 1-16,0 0-4 16,-10 0-47-16,-14-12-118 15,9-9-1270-15</inkml:trace>
  <inkml:trace contextRef="#ctx0" brushRef="#br0" timeOffset="128266.07">25731 16969 3374 0,'0'-5'268'0,"0"3"-203"16,0 2-14-16,27 0-23 16,15 2-14-16,16 31-3 15,5 19-4-15,10 16-2 16,-13 14-2-16,-24 14-1 16,-21 10-2-16,-15 5-1 15,-42 3-5-15,-82 20-14 0,7-24-31 16,-1-41-145-16</inkml:trace>
  <inkml:trace contextRef="#ctx0" brushRef="#br0" timeOffset="129490.99">31538 16723 2985 0,'-6'0'305'0,"6"0"-212"0,-6 0-5 16,-6 0-12-16,3 17-28 15,-3 15-18-15,-9 18-1 16,2 14 0-16,7 14-6 16,-6 11-6-16,15 1-7 15,3-1-5-15,0-5-5 16,21-14-3-16,49-17-36 16,-7-20-70-16,-2-26-686 0</inkml:trace>
  <inkml:trace contextRef="#ctx0" brushRef="#br0" timeOffset="130090.53">31846 16868 3118 0,'-3'0'292'15,"-3"3"-240"-15,-6 21-29 0,-3 8 8 16,-7 5-8-16,4 13 4 16,-6-5-13-16,3-2-7 15,3-4 6-15,9-7 9 16,9-9-2-16,0-3 0 15,21-8-2-15,15 0-1 16,6-6-4-16,4-6-13 16,5 0-6-16,3 0-31 15,-5-26-42-15,-7-1-81 16,-9 4-603-16</inkml:trace>
  <inkml:trace contextRef="#ctx0" brushRef="#br0" timeOffset="130274.43">31879 17074 3074 0,'0'6'314'15,"0"8"-250"-15,0 6-9 16,0 9-2-16,0 9-21 16,15 3-14-16,-6 3-10 15,3 1-8-15,-6-2-26 16,-6-13-62-16,0-15-159 0</inkml:trace>
  <inkml:trace contextRef="#ctx0" brushRef="#br0" timeOffset="130622.08">32136 16663 3581 0,'0'13'87'0,"0"21"-70"16,0 25 1-16,0 12-1 16,0 16-8-16,0 0-4 15,0-5-2-15,0-5-3 16,0-12 4-16,0-19-4 16,0-17 0-16,0-14 0 15,6-12-4-15,0-3 1 16,9-6 3-16,-3-20-4 15,9-4-5-15,-3 7-1 0,3-1 3 16,-9 16-12-16,0 1 4 16,-9 5 2-16,3 2-8 15,-6 0-8-15,0 0 9 16,0 2 5-16,-6 11-10 16,-3-1-19-16,-9-1-61 15,3-2-353-15</inkml:trace>
  <inkml:trace contextRef="#ctx0" brushRef="#br0" timeOffset="131036.78">32259 17211 3243 0,'3'0'158'0,"3"5"-112"0,18 1-6 16,-5 4-21 0,8 4-11-16,-9 3-8 0,-3 4 0 15,-9-4 0-15,-6 4 0 16,0-1 0-16,-12-2 10 16,-24-4 5-16,2-2 1 15,-2-3-9-15,3-5-7 16,3-4-13-16,12-13-30 15,15-13-107-15,3-6-2154 0</inkml:trace>
  <inkml:trace contextRef="#ctx0" brushRef="#br0" timeOffset="131401.69">32413 17134 2944 0,'0'13'371'0,"0"0"-302"16,0 12 11-16,0-3-9 15,0 3-39-15,9-2-15 16,3-6-11-16,0-2-3 16,10-13-3-16,-13-2-6 15,18 0-8-15,-3-20-3 16,-6-9 5-16,-6 0 9 16,3 5 3-16,-9 7 27 15,-6 7 17-15,0 10 2 16,0 0-26-16,0 30-18 15,0 20-2-15,0 17 1 16,0 10-1-16,0-2 0 16,0 7 0-16,0-11-8 15,-15-4-5-15,-12-15 0 0,-9-17 6 16,-10-10 4-16,1-23 3 16,-9-2 0-16,9-23-8 15,-4-22-12-15,25-54-32 16,6 9-128-16,12 1-1086 0</inkml:trace>
  <inkml:trace contextRef="#ctx0" brushRef="#br0" timeOffset="131592.9">32637 16835 3289 0,'0'0'214'0,"15"30"-172"0,-3 14 9 16,6 16 10-16,-3 6-35 15,0 5-12-15,0 2-11 16,0-12-2-16,-15-6-1 16,0-8-13-16,0-9-39 15,-15-23-37-15,-3-9-111 16,-6-6-1350-16</inkml:trace>
  <inkml:trace contextRef="#ctx0" brushRef="#br0" timeOffset="131704.64">32637 17159 2161 0,'6'0'1171'0,"15"-6"-1086"16,0 6-64-16,30-6-21 15,-15 6-42-15,-5 0-318 0</inkml:trace>
  <inkml:trace contextRef="#ctx0" brushRef="#br0" timeOffset="132235.81">32682 17409 3355 0,'0'0'125'16,"0"0"-73"-16,0 0 0 15,21 0-10-15,3-10-22 16,15-21-20-16,-2-6-10 16,-4-7-25-16,3 6-15 15,-18 3 4-15,-3 8 44 0,-15 19 2 16,0 2 35-16,0 6-5 15,-21 0-10-15,0 26 12 16,3 3 0-16,0 6-6 16,12 1-12-16,-3-7-9 15,9-3-2-15,0-14 1 16,9-10 2-16,15-2 4 16,3 0-3-16,12-22-5 15,-6-8-2-15,-2-5-6 16,2 3-4-16,-24 5 5 15,9 10 2-15,-12 5 3 16,-6 6 0-16,0 6 0 16,0 0-3-16,-6 0 1 0,-12 15 1 15,15 3-2-15,-3-6-8 16,6 2 4-16,0-5-1 16,0 2 6-16,6-5 1 15,9 3 1-15,-3-3 0 16,0 2 0-16,0-2 0 15,-12 9 1-15,9 0 2 16,-6 8-1-16,-3-9-2 16,0 2 0-16,0-1-8 15,0-8-27-15,-18-7-19 16,-6-5-50-16,3-22-150 16,3-8-2397-16</inkml:trace>
  <inkml:trace contextRef="#ctx0" brushRef="#br0" timeOffset="132433">33029 16544 3163 0,'6'0'361'15,"3"0"-330"-15,12 22 5 16,12 23 19-16,13 20-20 16,-1 15-6-16,9 18-10 15,-3 12-2-15,-5 6-2 16,-19 3-7-16,-27 4-8 15,-9-6-10-15,-67 12-24 16,-87 2-31-16,19-32-73 16,2-27-1332-16</inkml:trace>
  <inkml:trace contextRef="#ctx0" brushRef="#br0" timeOffset="146167.47">6004 10301 3418 0,'0'-5'148'0,"0"-5"-99"16,0 1-8-16,0 2 1 15,0 7-13-15,0-7-12 0,0 4-9 16,0 3-2-16,0 0 2 16,0 0-2-16,-9-3-4 15,-18 3-2-15,-12 0-6 16,-18 0-7-16,-22 13 6 16,-11 13 3-16,-4 11 4 15,-3 17 0-15,1 3 0 16,11 14 0-16,1 2 0 15,17 2 0-15,10 4-1 16,24-5 1-16,27 3-1 16,6 1-2-16,18-2 3 15,27 7 0-15,28-4-5 16,5 5 5-16,7 1 1 16,-4 7-1-16,1 3 0 15,-19 8 0-15,-3-1-3 0,-26 7 3 16,-16-4-7-16,-12 12 0 15,-6 1 2-15,-40 7 3 16,-11 3 1-16,-21-2 1 16,-7-8 0-16,-5-4 3 15,-4-15-3-15,13-12 7 16,2-8-5-16,22-13 2 16,6-14 2-16,21-11-2 15,18-6-4-15,6-5 0 16,0-2-2-16,18 7 2 15,15 7 0-15,6 5 0 16,-3 11 0-16,-2 12 2 16,-10 18-2-16,-9 36 1 0,-15 38 1 15,0 53-2 1,-30 16 0-16,-4-3 1 16,-2-17 0-16,12-30-1 0,12 2-1 15,-6-11 1-15,3 3 1 16,9 0 1-16,6-5-2 15,0-5 0-15,6-29 1 16,9-31 0-16,6-20-1 16,9-11 0-16,15 8 0 15,4 7 1-15,11 1 4 16,12-14-3-16,1-24 0 16,5-17 7-16,-5-14-4 0,-4-18-5 15,4-3 0-15,-4 0-5 16,-3-20-17-16,13-36-24 15,-16 6-61-15,-8-2-188 0</inkml:trace>
  <inkml:trace contextRef="#ctx0" brushRef="#br0" timeOffset="147126.06">1181 13236 2641 0,'0'0'859'0,"-3"0"-753"16,3 0-67-16,0 0-17 15,0 9-8-15,0 18-9 16,15 22-5-16,10 22 1 16,-1 23 5-16,12 5-6 0,-15 3 3 15,6-3-1 1,0-10-2-16,-5-13-13 0,-10-21-23 16,3-25-35-16,-9-14-99 15,0-16-856-15</inkml:trace>
  <inkml:trace contextRef="#ctx0" brushRef="#br0" timeOffset="147434.1">1058 13356 2926 0,'-9'-10'555'0,"9"-1"-481"15,0-1-33 1,0-2 8-16,6 0-11 15,21 0-16-15,6-5-15 0,12 5-5 16,4 5-2-16,8 9 0 16,12 0-5-16,-2 17-7 15,-10 25-2-15,-9 13-2 16,1 11-8-16,-22 1 14 16,-12 2 4-16,-15 8 6 15,0-2 0-15,-15-1 0 16,-27-1 1-16,-1-9 2 15,-8-11-3-15,-9-20-17 16,-1-31-32-16,13-2-64 16,12-15-462-16</inkml:trace>
  <inkml:trace contextRef="#ctx0" brushRef="#br0" timeOffset="148033.99">1616 13811 2583 0,'0'0'882'0,"6"0"-785"15,0-6-44-15,12-21-1 16,9-18-31-16,0-7-21 16,13-12-18-16,-10 2-4 15,-3 6 11-15,-18 13 11 16,3 7 0-16,-12 16 4 15,0 12 4-15,0 8 7 0,-15 0-12 16,-12 15-3-16,0 17-6 16,0 9 3-16,12 3 0 15,-1 5 0-15,16-5-4 16,0-13-7-16,9-1-8 16,25-17-2-16,-4-11-25 15,9-2-23-15,-3-15 15 16,7-20-13-16,-4-11-16 15,-12-1 34-15,-9-4 52 16,-6 8 45-16,-3 11 35 16,-9 8-3-16,0 12-8 15,0 10-23-15,-9 2-23 16,3 0-19-16,-9 6-4 16,12 10-1-16,-3 9 1 0,6 1-4 15,0 3-5-15,0-5-8 16,24-7-5-16,9-5-4 15,0 0 5-15,1-12 4 16,-10 2 4-16,3 4 3 16,-21-3 6-16,0 3-8 15,-6 5-21-15,0 1 29 16,-27 9 4-16,0-3 7 16,-6 2-6-16,11-2 0 15,-5-13-1-15,15-5-7 16,12 0-25-16,0-58-35 15,24 5-226-15,10 1-2468 0</inkml:trace>
  <inkml:trace contextRef="#ctx0" brushRef="#br0" timeOffset="148160.62">2162 13378 2034 0,'3'0'851'15,"-3"0"-545"-15,15 2-180 16,-9 12-19-16,6 12-21 16,4 5-33-16,-4-2-24 15,3 3-16-15,-3-9-13 16,-9-3-1-16,-3-16-33 15,0-4-78-15,0 0-384 0</inkml:trace>
  <inkml:trace contextRef="#ctx0" brushRef="#br0" timeOffset="148283.34">2038 13131 2367 0,'0'0'818'15,"0"0"-744"-15,0 0-74 0,19 18-63 16,5 8-77-16,3 0-280 0</inkml:trace>
  <inkml:trace contextRef="#ctx0" brushRef="#br0" timeOffset="148901.31">2343 13346 3018 0,'0'0'314'16,"0"0"-193"-16,0 0-48 15,0 0-28-15,-6 0-17 16,0 0-16-16,-9 0-8 15,9 0-4-15,-6 0 0 16,0 10 0-16,6 2 0 16,6 2-5-16,0-2-9 0,0 2 1 15,9-2 6-15,18-2 6 16,3 5-3-16,4 2 3 16,8 9 1-16,-3 10 0 15,6 13 0-15,-11 6 0 16,-1 14 1-16,-9-2-1 15,-9 2 0-15,-12-2 0 16,-3-11 0-16,0-8 0 16,-3-10 0-16,-24-16 4 15,-6-16 3-15,-7-6 3 16,7-13 0-16,-12-38-10 16,6-16-4-16,8-23-10 0,4-8-8 15,15 1 4-15,12 13 12 16,0 11-1-16,6 23 3 15,18 17 4-15,1 17-1 16,2 16 1-16,3 0-6 16,0 22 6-16,0 17 12 15,0 5-1-15,-11 3-5 16,-4-10-3-16,9-1-3 16,-21-13 4-16,6-9-4 15,-3-9 1-15,-6-5 5 16,9-13 9-16,-9-22-15 15,3-18-4-15,-3 1-8 16,15-4 7-16,-9 8 5 16,3 14 0-16,9 13 9 15,-3 9-2-15,13 12 2 0,5 0-1 16,-6 12 3-16,3 17 1 16,3 3-7-16,-6-1-5 15,1-9-7-15,-7-3-36 16,-9-17-253-16</inkml:trace>
  <inkml:trace contextRef="#ctx0" brushRef="#br0" timeOffset="150151.09">1251 14928 2174 0,'0'-3'1092'16,"0"-5"-908"-16,0-4-117 15,0 4-27-15,0-4 4 16,0 2-2-16,-15 7-19 15,3 3-18-15,-13 0 0 0,-8 14-5 16,-6 19-3-16,0 12 1 16,0 1 2-16,17 7 0 15,10-10-4 1,12-2-2-16,12-3-5 0,31-7-5 16,5-5 7-16,15-4 4 15,7-2 2-15,-13 2 2 16,-12-2-1-16,-11 0 1 15,-13-2-8-15,-15 2 9 16,-6-2 6-16,0 5 4 16,-33 4 0-16,-7-7-2 15,-5-5-6-15,0-6-2 0,-1-9 0 16,13 0-4-16,0-29-19 16,27-13-14-16,6-4-28 15,12-12-77-15,42-5-246 16,-2 9-179-16,5 3-468 15,3 10 1035-15,-11 18 782 16,-7 8-236-16,-15 15-188 16,-6 0-180-16,3 24-32 15,-5 9-59-15,-7 7-23 16,3 11-37-16,-3-9-12 16,-3 0-8-16,9-11-6 15,-12-6-1-15,-6-25-40 16,0 0-132-16,0-25-1417 0</inkml:trace>
  <inkml:trace contextRef="#ctx0" brushRef="#br0" timeOffset="150248.21">1426 14948 2144 0,'0'6'0'0</inkml:trace>
  <inkml:trace contextRef="#ctx0" brushRef="#br0" timeOffset="151150.07">1655 15104 2853 0,'0'0'684'0,"0"2"-636"16,12 8-39-16,0 5-6 15,0-2 1-15,10 8-1 16,-1 3-3-16,-9-8-2 16,0 1-3-16,-6-13-3 15,-6 0-5-15,0-4 7 16,0 0 6-16,0-13 0 16,0-13-13-16,0-6 1 15,0 5 0-15,0 7 0 16,0 6 2-16,0 8 4 15,6 6-2-15,9 0-13 0,-3 2 9 16,9 14 2 0,-15 5 6-16,6-8 4 0,0 0 0 15,-6-7 0-15,3-6-1 16,4 0-14-16,-1-4 10 16,0-24 5-16,3-5 1 15,-3 0 4-15,-9 7-4 16,6 8 3-16,-9 7-1 15,0 5 6-15,0 6-9 16,9 0-6-16,-3 0-2 16,6 0 4-16,-6 9-3 15,9-3 3-15,-3-6 3 16,0 0 1-16,-6 0 0 16,9-9 14-16,1-11-1 15,-1 0-7-15,0-2-5 0,-12 7-1 16,12 10 1-16,-9 5 8 15,0 0-2-15,15 26 20 16,6 12 3-16,3 3-2 16,-2 4-12-16,5-2-11 15,-9-5-4-15,3-3 0 16,-9-3-1-16,9 4 1 16,-6 5-1-16,4 2 0 15,2 1-7-15,-6 9-1 16,9-6-2-16,-3 3-4 15,-9-9-3-15,-3-13 3 16,-2-7 7-16,-13-9 6 16,0-8 1-16,0-4 19 0,0 0 13 15,-28-31-15-15,-5-9-4 16,-12-25 15-16,0-14 5 16,-7-17-19-16,4-7-6 15,6 2 1-15,9 1-2 16,17 14-3-16,16 20-4 15,0 15-6-15,0 16-8 16,28 17-2-16,-7 18 3 16,12 5-9-16,-15 34 6 15,0 14 16-15,-3 12 1 16,-9-1 3-16,-6-8 2 16,0-15-1-16,0-8-5 15,-6-22 0-15,0-22-14 0,6-22-49 16,0-22-490-16</inkml:trace>
  <inkml:trace contextRef="#ctx0" brushRef="#br0" timeOffset="151459.44">2289 14229 3391 0,'0'0'171'0,"0"13"-141"15,0 32-22-15,27 19 20 16,12 19 8-16,1 10-14 15,14 3-15-15,-9-1-5 16,1-14-1-16,-1-16-1 0,-9-22 0 16,-12-13-11-16,6-24-16 15,-18-6-2-15,3-15 24 16,-11-27 5-16,5-4-5 16,-9 2 5-16,0 12 3 15,0 12 19-15,0 14 11 16,0 6-13-16,0 0-15 15,0 21-5-15,18 11 0 16,3 3 0-16,6-1 0 16,-3-2-5-16,0-25-36 15,-3-7-80-15,-15 0-1281 0</inkml:trace>
  <inkml:trace contextRef="#ctx0" brushRef="#br0" timeOffset="151607.37">2621 14530 3388 0,'-6'-5'265'15,"6"1"-240"-15,0 2-22 16,0 2-3-16,6 0-57 16,9 2-226-16</inkml:trace>
  <inkml:trace contextRef="#ctx0" brushRef="#br0" timeOffset="151985.31">2947 14567 3056 0,'0'0'560'0,"0"0"-496"0,0 0-26 16,0 0-14-16,0 0-11 15,0 25-9-15,0 18-4 16,9 7 3-16,3 9-3 16,-3-10 0-16,15-4-3 15,-15-17 2-15,15-14 1 16,1-9-9-16,-4-5 4 16,-6-27 4-16,15-18-2 15,-12-1-8-15,-6-3-7 0,3 10 4 16,-15 16 13-1,0 14 1-15,6 9 10 0,-6 0-3 16,6 9-6-16,9 14 1 16,4 10-2-16,8-7-3 15,-3-5-13-15,9-21-38 16,-12-10-198-16,-6-25-1722 0</inkml:trace>
  <inkml:trace contextRef="#ctx0" brushRef="#br0" timeOffset="152102.51">3092 14308 3011 0,'0'0'510'0,"0"0"-471"0,0 12-39 15,3 5-1 1,27 6-22-16,-6 0-82 0,3-13-500 0</inkml:trace>
  <inkml:trace contextRef="#ctx0" brushRef="#br0" timeOffset="152301.34">3149 13883 3340 0,'0'0'216'0,"0"9"-173"16,0 29-36-16,27 23 3 15,13 18 19-15,5 14-13 16,15 14-10-16,-15-2-6 15,7 1 0-15,-16 7-42 0,-3-25-65 16,-18-26-145-16</inkml:trace>
  <inkml:trace contextRef="#ctx0" brushRef="#br0" timeOffset="152819.9">3366 14550 2940 0,'0'-5'347'0,"19"-5"-279"16,8-4-52-16,3-4-12 16,3-2-4-16,0-3-16 15,-15 5-8-15,-2 0 24 0,-13 13 84 16,6 1 22-16,-9 4-23 16,0 0-34-16,0 0-24 15,0 13-17-15,0 9-3 16,12 2-1-16,0 1 10 15,9-3-3-15,-6-4-5 16,-3-12-6-16,6-6-2 16,6 0 0-16,-3-12-3 15,1-14 1-15,-7-4 1 16,3 8 3-16,-6 3 0 16,-12 11 4-16,3 8 7 15,-3 0-7-15,15 34-1 16,12 23 0-16,12 30 0 0,13 19 1 15,8 14-4 1,-18 12 0-16,7-2 0 0,-25 2-5 16,-9-6-9-16,-15-17-1 15,-6-21 9-15,-33-34 6 16,-16-27 20-16,-8-27-4 16,-16-16-7-16,7-41-9 15,-7-16 0-15,25-17-3 16,24-7-2-16,24-6-2 15,6 1 4-15,36-3-11 16,34 3-7-16,32-19-37 16,-17 30-45-16,-10 18-518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9T07:52:12.02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24497 1774 2266 0,'0'0'1113'16,"0"-5"-1017"-16,0 3 5 16,0-1-55-16,0 3-8 0,0 0-14 15,0 0-13 1,0 0-5-16,0 0-4 0,-6 0-2 15,-7 16 0-15,-14 30 0 16,3 24 3-16,-24 44-1 16,12 60 2-16,-4 41 0 15,13 16 1-15,21-32-3 16,6-53-2-16,0-52 0 16,18-15 0-16,13 6 0 15,11 3-3-15,3-4-21 16,40-39-34-16,-7-22-70 15,-12-23-768-15</inkml:trace>
  <inkml:trace contextRef="#ctx0" brushRef="#br0" timeOffset="1280.18">24919 2393 1459 0,'0'-2'1785'0,"0"-1"-1667"15,0-3-24-15,0 3-34 16,0 3 5-16,0 0-36 15,0 0-20-15,0 0-1 16,0 0-5-16,0 0 3 16,0 9-6-16,0 20 7 15,0 9 0-15,0 11 3 16,0 7-3-16,0 2-1 16,9-1 0-16,3-2-3 0,-3-11-3 15,15-1 2 1,-18-13 1-16,13-9-3 0,-7-7-4 15,9-11-3 1,-15-3 5-16,15-3 1 0,-6-32 1 16,9-15 0-16,0-12-5 15,-3-11 0-15,-8 0 2 16,-4-6 3-16,3 6 0 16,-6 6 0-16,-6 23 12 15,0 12 4-15,0 15-3 16,0 11-1-16,0 6-3 15,0 0-9-15,0 2 0 16,0 30-5-16,0 19 5 16,0 10 0-16,6 6 0 15,-3-2 1-15,12-6-1 16,-3-11 0-16,9-12 0 0,-12-12-3 16,15-18-2-16,-6-6 1 15,0 0 4-15,10-30-1 16,-1-18-1-16,0-7-2 15,-3-3-3-15,-6-1 2 16,-3 12 5-16,-9 10 0 16,0 11 6-16,-6 8 4 15,0 11-2-15,0 7-8 16,0 0-1-16,0 0-8 16,0 15 4-16,0 12 0 15,0 5 2-15,0 0-6 16,9 0 1-16,13 1-1 15,11-4 2-15,3-1 0 16,3-1-8-16,-15-1-5 0,4-1 0 16,-10-8 5-1,-12 4 4-15,-6-10 2 0,0 4 3 16,-6-4 3-16,-12-5 3 16,-10 0 11-16,10-6 9 15,-6 0-3-15,15 0-9 16,3-21-8-16,6-7 0 15,0-9-8-15,0-3-5 16,15-1-7-16,12 7 3 16,3-5 6-16,1 15 1 15,-10 7 8-15,-6 11 2 16,3 6 0-16,-12 0 10 0,-3 9 6 16,6 23 7-16,3 3 0 15,-6 11-6 1,9-3-4-16,-9-2-4 0,-6-8-5 15,6-8-4-15,-6-10-8 16,0-15-47-16,0 0-31 16,0-27-186-16</inkml:trace>
  <inkml:trace contextRef="#ctx0" brushRef="#br0" timeOffset="1417.16">25683 2178 3257 0,'0'-5'172'15,"0"5"-98"-15,0 0-53 0,0 0-21 16,0 0-26 0,0 37-29-16,12-2-81 0,9-3-469 0</inkml:trace>
  <inkml:trace contextRef="#ctx0" brushRef="#br0" timeOffset="2102.64">25846 2449 3180 0,'0'0'204'15,"0"0"-101"-15,0 0-53 16,0 3 8-16,3 3-28 16,6 8-19-16,-3-2-1 15,6 12-4-15,3-1-3 16,-9 3-1-16,0 0 0 0,0-1-2 16,-3-5-6-1,-3-5-4-15,0-9-3 0,0-6-5 16,9 0 13-16,-9 0 2 15,9-13-1 1,0-8-11-16,0-5-2 0,12 0 9 16,-8 8 4-16,5 10 4 15,-3 8-4-15,-3 0 3 16,6 0 1-16,-6 12 0 16,9 4 3-16,-9 2 0 15,15-5 2-15,0-11 2 16,-8-2 2-16,14 0 2 15,0-21-1-15,0-11-7 16,-3-5-2-16,-2-10 2 16,-19 9-3-16,9 3 4 0,-12 5 17 15,-6 9 10-15,0 10-5 16,0 5-11-16,-6 6-15 16,-15 0-1-16,2 0 1 15,-8 17 0-15,15 9-3 16,6-1-9-16,-3-5-3 15,9-5 0-15,0-7 0 16,0 1 3-16,27-6 6 16,0 0 6-16,-5 6 2 15,11 6 1-15,-6 12-1 16,3 10 4-16,0 16-1 16,-9 10 0-16,4 11-1 0,-13 5-1 15,-12-3 3-15,0-6 2 16,0-6 1-16,-18-10 0 15,-22-10 6-15,-5-22-1 16,-6-7 9-16,-4-11-1 16,4-4-8-16,12-21-3 15,9-24-1-15,15-15-4 16,15-19-6-16,0-9-9 16,27-3-12-16,51-23-18 15,-8 23-49-15,2 18-265 0</inkml:trace>
  <inkml:trace contextRef="#ctx0" brushRef="#br0" timeOffset="3781.7">27409 2185 2476 0,'0'-1'132'0,"0"1"-132"0,0 0-63 15,0 0 4 1,0 0-37-16,0 0-12 0,0 0 69 16,0 0 39-16,0 0 72 15,0 0 67-15,0 0 24 16,0 0-41-16,0 0-54 16,0 0-13-16,0 0 1 15,0 0-1-15,0 0 7 16,0 0 32-16,0 0 2 15,0 0-14-15,0 0-26 16,0 0-9-16,0 0-7 16,0 0-8-16,0 0-7 15,0 0-7-15,0 0-3 16,0 0-5-16,0 7-9 16,0 14-1-16,0 9 0 0,0 7 13 15,9 10 3 1,-3-3-8-16,3 3-3 0,-6-9-3 15,3-9-2-15,-6-5-13 16,15-24-38-16,-15 0-87 16,6-6-1025-16</inkml:trace>
  <inkml:trace contextRef="#ctx0" brushRef="#br0" timeOffset="3937.02">27270 1899 3406 0,'-9'0'157'0,"9"0"-114"16,0 0-34-16,0 0-9 15,0 0-69-15,21 14-231 16,0 0-802-16</inkml:trace>
  <inkml:trace contextRef="#ctx0" brushRef="#br0" timeOffset="4311.89">27581 2159 3291 0,'0'6'127'16,"0"7"-64"-16,6 0-34 0,3 14 38 16,3 1-32-1,-6 11-22-15,-3 2-6 0,6-5-4 16,-3-7 1-16,-6-3-3 15,0-12 1-15,0 1-2 16,0-9 3-16,0-6-3 16,0 0 4-16,0 0 1 15,0 0 2-15,0-15-7 16,0-20-6-16,9 0-7 16,1-1 0-16,11 4 0 15,-6 10 2-15,3 7 3 16,-6 15 3-16,9 0-3 15,-9 6-12-15,15 25 3 16,-9 5 5-16,4 2-3 16,-7 0-31-16,12-9-34 0,0-14-172 15,-6-9-205 1,-6-6-2023-16</inkml:trace>
  <inkml:trace contextRef="#ctx0" brushRef="#br0" timeOffset="5156.46">27977 2271 1914 0,'0'-7'991'15,"0"0"-613"-15,0 1-224 16,0 6-56-16,-13 0-39 16,7 0-40-16,-6 13-10 15,6 13-5-15,-12 10 1 16,9 0 1-16,9-1 2 16,0-1-8-16,0-4 1 0,0-10 1 15,3-4-2-15,21-15-3 16,0-1-4-16,10-17 4 15,-1-27-1-15,0-23-20 16,-15-9-22-16,-3-14 0 16,-12-10 16-16,-3 1 30 15,0-5 3-15,-18 14 29 16,-6 17 20-16,6 17 2 16,9 27-10-16,3 15-18 15,0 14-20-15,6 2-6 16,0 42-9-16,0 26 8 15,0 22 1-15,0 15 3 16,0 5-3-16,18-13 2 0,9-7 1 16,-3-19-3-1,9-21-2-15,4-20 2 0,5-21-4 16,-3-11-8-16,-3 0-1 16,13-37 0-16,-16-10 0 15,-9 3-6-15,-6-1 12 16,-9 13 7-16,-3 10 13 15,-6 9 4-15,0 12 6 16,0 1-12-16,0 0-11 16,0 4-6-16,0 22 2 15,0 6 4-15,0 5 0 16,0 0 0-16,0-13-1 16,0-1-3-16,21-11-2 15,-3-9-1-15,16-3-2 16,5-9 2-16,-6-20 1 0,-3-6-1 15,3 5 2-15,-14 2 2 16,2 9 3 0,-15 5 0-16,-3 8 8 0,9 6 0 15,-6 0-8-15,-6 0 0 16,6 14-2-16,-3 6 1 16,-3 7 0-16,0-3 1 15,0-6 0-15,0-2-3 16,0-6-2-16,0-1 2 15,0-9 3-15,9 0 4 16,-3 0 5-16,6-13 5 16,9-15-8-16,0-4-6 15,0 0 0-15,4 5 0 0,-13 7 0 16,0 10 0 0,-6 7 4-16,0 3 3 0,-6 0-7 15,9 25 1-15,-3 7 4 16,6 5-2-16,-9-1-3 15,21-1 0-15,21-33-10 16,-5-2-29-16,2-2-100 0</inkml:trace>
  <inkml:trace contextRef="#ctx0" brushRef="#br0" timeOffset="5726.09">29775 1922 3191 0,'0'0'254'0,"0"0"-137"15,0 0-43-15,0 0-42 16,0 0-10-16,3 17-13 15,-3 16 3-15,9 11 4 16,-9 12-2-16,6 2-1 16,0 0-6-16,1-1-4 0,8-12 0 15,-9-5-3-15,3-14 0 16,9-12-5-16,-6-5-4 16,12-9-10-16,12-29-14 15,6-18-61-15,-14-10-363 0</inkml:trace>
  <inkml:trace contextRef="#ctx0" brushRef="#br0" timeOffset="5914.67">29697 1608 3363 0,'-9'0'199'0,"9"-1"-131"16,0 1-25-16,0 0-12 15,0 0-20-15,0 0-11 16,0 0-35-16,0-6-57 16,0 2-72-16,9-5-2287 0</inkml:trace>
  <inkml:trace contextRef="#ctx0" brushRef="#br0" timeOffset="6269.3">29984 1355 3416 0,'0'0'199'16,"12"0"-135"-16,0 0-32 16,15 0-14-16,24 21 8 15,16 21-8-15,17 21-7 16,7 10-4-16,-10 20-5 16,-5 3 0-16,-25 14-2 0,-27 1 3 15,-15 5-3 1,-9 10-2-16,-33-2-4 0,-37-5-2 15,-77 15-27 1,11-30-36-16,15-37-257 0</inkml:trace>
  <inkml:trace contextRef="#ctx0" brushRef="#br0" timeOffset="13746.06">12499 4857 2869 0,'0'0'221'16,"0"0"-36"-16,0 0-87 0,0 0-17 16,0 0-16-16,0 0-22 15,0 0-11-15,0 0 1 16,0 0-2-16,0 0-7 16,0 0-3-16,0 0-5 15,0 0-4-15,6 0-1 16,16 0-4-16,11 0 2 15,9 0-2-15,15 0-2 16,13 0-1-16,11-7-4 16,1 1 2-16,8 0-2 15,-11-7 1-15,-4 5-1 16,-11-2 1-16,-10 2 1 16,-21 2-2-16,-6 0 0 15,-15 3-6-15,-6 3-8 0,-6-12-15 16,-15 6-61-16,-12-2-496 0</inkml:trace>
  <inkml:trace contextRef="#ctx0" brushRef="#br0" timeOffset="16740.07">9780 5607 3180 0,'0'0'197'15,"0"0"-130"-15,0 0-10 16,0 0-26-16,0 0 17 16,0 0-18-16,3 0-8 15,21 0-3-15,-6-2 4 16,16-4-2-16,-1-6-6 15,24-1-5-15,3 1-2 0,25 0 0 16,-4 4 0-16,13-7 0 16,3 8-3-16,-13-9-1 15,-5 7-1-15,-22 3-3 16,-3-2 2-16,-24 2 0 16,-8 3-2-16,-16 0 0 15,-6 3-4-15,-19 0-18 16,-14 0-73-16,-12-3-522 0</inkml:trace>
  <inkml:trace contextRef="#ctx0" brushRef="#br0" timeOffset="19681.34">7758 6547 3213 0,'0'0'256'15,"0"0"-171"-15,0 0-6 0,0 2-35 16,0-2-2-1,0 0-17-15,0 0-12 0,0 0-5 16,0 0 0-16,0 0 0 16,6 0-1-16,12 0 1 15,15 0-1-15,16 0 3 16,20 0-2-16,9 0-2 16,16-6-1-16,15-8 0 15,-10 2-2-15,16 0-1 16,-22-5-2-16,-5 5 0 15,-25-2 2-15,-8 8-2 16,-22-1-6-16,-21 5-6 16,-12 2-4-16,-9 0-19 15,-21 0-78-15,-9 0-2612 0</inkml:trace>
  <inkml:trace contextRef="#ctx0" brushRef="#br0" timeOffset="23213.66">8531 6903 2667 0,'0'-3'413'0,"0"1"-233"16,0-2-79-16,6-2-31 16,-6 4-17-16,0-7-23 15,0 4-12-15,0-1 4 16,0 0 4-16,0 2 2 16,0-2-6-16,0 3-5 15,0 1-11-15,-16 2-6 16,-11 0-3-16,6 0-2 15,-21 0-3-15,6 5 3 16,-13 22 4-16,7 2 1 0,-6 9 0 16,-3 4-1-16,11 5 1 15,4-3-1-15,3 3 1 16,9-10 0-16,21 1-3 16,3-6-1-16,0 3 1 15,3-5-2-15,30-7-2 16,3 3-2-16,9-6 1 15,1 5 4-15,-1-3 1 16,-12-2 0-16,-3 7-6 16,-8-1-6-16,-10 5 2 15,-12-3-4-15,0 7-3 16,0 7 10-16,-34-2 9 16,-2 4 1-16,-12 0 0 0,-3 1 7 15,5-9 5-15,-8 7 3 16,18-1-4-16,3-3 1 15,2-4 1-15,16-5-2 16,3-5-4-16,12-4-4 16,0-5-3-16,0 0 2 15,3-4-2-15,21 8 0 16,-15 0 0-16,13 5 0 16,-7 7 1-16,-3 9-1 15,-12 12 0-15,0 11 0 16,0 17 3-16,0 7-3 15,-27 6 1-15,2 3-1 0,-5-1 3 16,6-7 2 0,12-10 3-16,12-10 5 15,0-10-4-15,6-13-6 0,33-1-2 16,22-17-1-16,35-19-21 16,-5-9-42-16,-7 0-306 0</inkml:trace>
  <inkml:trace contextRef="#ctx0" brushRef="#br0" timeOffset="24442.19">4854 8271 3446 0,'0'2'113'0,"0"7"-110"16,0 11-3-16,6 10-8 16,1 7 7-16,14 13-2 15,-12-1-23-15,15 1-36 16,-12-5-42-16,0-17-230 0</inkml:trace>
  <inkml:trace contextRef="#ctx0" brushRef="#br0" timeOffset="24630.5">4634 7887 2312 0,'0'0'1072'0,"0"0"-1072"16,0 0-58-16,0 8-583 15,6 7 107-15</inkml:trace>
  <inkml:trace contextRef="#ctx0" brushRef="#br0" timeOffset="25099.42">4848 8149 2949 0,'0'6'277'0,"6"0"-209"16,7 13-10-16,2 3 1 16,12 8-9-16,-12 4-26 15,15 2-12-15,-12 6-4 16,3 1 2-16,0-4-4 16,-6-7-2-16,1-4-4 15,-13-7 4-15,12-10-4 16,-15-2 0-16,0-5 1 15,6-4 5-15,-6 0 2 0,0 0 19 16,0-13 10-16,0-15-14 16,0-10-16-16,6-7-7 15,3-1-1 1,-9-1 1-16,12 12 0 0,-3 5-1 16,9 13 0-16,-6 5 1 15,6 10-1-15,-6 2-4 16,9 0-2-16,1 14-6 15,-7 14 0-15,15 5 6 16,-12 2 7-16,0 1-3 16,-9-7 3-16,6-5 0 15,-15-4-3-15,18-12 0 16,-18-5-15-16,6-3-17 16,-6 0-9-16,6-31 4 15,-3-17-11-15,-3 1-587 0</inkml:trace>
  <inkml:trace contextRef="#ctx0" brushRef="#br0" timeOffset="25298.93">5271 7694 3340 0,'0'-4'159'0,"0"4"-84"16,0 0-51-16,0 0-7 15,0 15-10-15,6 20-7 16,15 13 6-16,18 19 3 15,-5 6-1-15,-4 12-5 16,6-1-3-16,-9 1-7 0,3-7-53 16,-6-6-39-16,-18-23-187 15,-3-23-2425-15</inkml:trace>
  <inkml:trace contextRef="#ctx0" brushRef="#br0" timeOffset="25547.95">5310 8165 3123 0,'0'-4'411'16,"0"-2"-360"-16,0 0-24 16,21-4-22-16,-6 0 2 15,22-2-7-15,-4 2 0 16,-3 4-4-16,-3 6-3 16,-3 0 2-16,-3 0-5 0,1 16 4 15,-7 10 6-15,9 11 9 16,-6-3-1-16,-6 1 0 15,3-2-1-15,3-4-5 16,-6-6-2-16,3-13-25 16,-12-10-60-16,-3-10-309 15,0-22-802-15</inkml:trace>
  <inkml:trace contextRef="#ctx0" brushRef="#br0" timeOffset="25666.05">5494 7863 2647 0,'0'0'723'16,"0"0"-679"-16,0 0-44 16,12 0-64-16,9 18 2 15,7-6-355-15</inkml:trace>
  <inkml:trace contextRef="#ctx0" brushRef="#br0" timeOffset="26126.26">5220 8214 2989 0,'0'0'313'16,"0"0"-182"-16,0 0-62 16,0 0-23-16,0 0-16 0,3 0-21 15,3 0-3-15,21 13 6 16,-6 13 8-16,-9 3-8 16,12 3-7-16,0 3-5 15,-15-3-15-15,6 0-25 16,-5-5-22-16,-10-9-53 15,0-8-423-15</inkml:trace>
  <inkml:trace contextRef="#ctx0" brushRef="#br0" timeOffset="26297.9">5153 7928 3294 0,'0'0'152'0,"0"0"-117"0,0 0-26 16,0 0-9-16,9 2-41 16,-6 19-69-16,18-1-496 0</inkml:trace>
  <inkml:trace contextRef="#ctx0" brushRef="#br0" timeOffset="26770.32">5832 8117 3240 0,'0'-10'191'16,"0"4"-91"-16,0-1-48 16,0 5 0-16,0-2-16 15,0 4-19-15,0 0-14 16,0 0-3-16,0 0-5 16,0 4-7-16,-15 11 4 15,9 5 1-15,0 0 0 16,6-6-5-16,0 1-17 0,0-5-2 15,0-8-4-15,0-2-4 16,18 0 12-16,-3 0 24 16,0-21 3-16,10 8 5 15,-16-6 5-15,6 7 2 16,-9 6 4-16,0 6-4 16,3 0-8-16,9 0-4 15,-3 0-1-15,3 6 1 16,-6 0-1-16,6-6-2 15,3 0-7-15,1-22-12 16,-1-20-44-16,-3-8-378 0</inkml:trace>
  <inkml:trace contextRef="#ctx0" brushRef="#br0" timeOffset="27089.76">5935 7459 3191 0,'-6'-8'223'0,"0"1"-95"16,6 6-63-16,0 1-34 15,0 1-25-15,0 38-5 16,6 20-1-16,27 16 0 16,0 7 3-16,-3 7-3 15,10-4 1-15,-1-10-1 16,-6-16 0-16,-6-22-8 16,-9-16-32-16,1-21-13 15,2 0 8-15,-9-26 27 16,-6-16-13-16,0-4-1 15,3 10 32-15,-3 10 3 16,-6 18 38-16,6 2-6 0,0 6-18 16,-3 0-11-1,21 12 1-15,-6 5-1 0,-3 3-6 16,3-4-2-16,-5-16-34 16,2 0-83-16,-9-12-651 0</inkml:trace>
  <inkml:trace contextRef="#ctx0" brushRef="#br0" timeOffset="27214.54">6261 7699 3217 0,'0'0'168'16,"0"0"-120"-16,0-3-48 0,0-3-9 16,12 0-227-16,3-1-1194 15</inkml:trace>
  <inkml:trace contextRef="#ctx0" brushRef="#br0" timeOffset="27679.62">6403 7678 2610 0,'0'0'806'16,"0"0"-714"-16,6 0-22 16,9 0-34-16,-12 0 0 15,18 0-21-15,0 0-9 16,3 0-4-16,-3 0-2 15,-2 0-12-15,2 4-12 0,-15 19-11 16,0 1 8 0,-6 15 15-16,0-5 9 0,-6 4 3 15,0 3 0-15,-15-9 5 16,14-4 6-16,-2-9 3 16,9-8-4-16,0-5-6 15,0-6 0-15,25 0 1 16,5 0 13-16,6-23-1 15,18-12-15-15,1-3-2 16,-4-13-18-16,-6 3-17 16,-6-9-19-16,-14 2-9 15,-10 8-13-15,-9 3 27 16,-6 13 49-16,0 13 48 0,-6 9 17 16,-12 9-24-16,-4 0 7 15,-5 15 13-15,3 17-22 16,9 9-23-16,3 8-6 15,12 2-5-15,0-11-3 16,21-5-2-16,18-15 0 16,31-20-25-16,-7-2-45 15,-9-31-380-15</inkml:trace>
  <inkml:trace contextRef="#ctx0" brushRef="#br0" timeOffset="29743.69">11328 7384 2747 0,'0'0'489'0,"0"0"-348"16,0 0-33-16,0 0-44 15,0 0-9-15,0 0-19 16,6 0-12-16,16 0-3 15,-7 0 0-15,27 0 1 16,-3 0-4-16,12 0-5 16,10-6-3-16,2-1-1 0,10 1-3 15,-10-1-4 1,3-3-1-16,-5 1-1 0,-13 3 0 16,-6-2 0-16,-2-7-6 15,-10 3-7-15,-3-17-21 16,-6 6-52-16,-15 0-314 0</inkml:trace>
  <inkml:trace contextRef="#ctx0" brushRef="#br0" timeOffset="34212.83">11340 8361 3077 0,'0'0'241'0,"0"0"-139"15,0 0-34-15,0 0-3 16,0 0-13-16,0 0-23 15,0 0-11-15,0 0 0 16,0 0 3-16,0 0-5 16,0 0 1-16,0 0-1 15,0 0-2-15,16 0-5 16,-4 0 2-16,21 0 2 16,-3-3-1-16,18-3-3 0,10-6-4 15,2 6-2 1,3 0-1-16,4 0 0 15,-10 4-2-15,-6-4 1 0,4 3-1 16,-10 0 2-16,-21 0-1 16,9-2-1-16,-12 1-3 15,-8-1-6-15,-1-1-9 16,-12-8-23-16,0-2-89 16,0 1-718-16</inkml:trace>
  <inkml:trace contextRef="#ctx0" brushRef="#br0" timeOffset="37431.11">11452 9339 2880 0,'0'0'400'0,"0"0"-233"15,0 0-51-15,0 0-44 16,0 0-22-16,0 0-22 15,0 0-9-15,0 0-3 16,0 0-4-16,0 0-5 16,0 0 0-16,0 0-1 15,0 0-1-15,0 0 0 16,9 0-1-16,15 0 3 16,10 0 0-16,11 0 1 15,18-4-2-15,4-8-2 16,11-3 0-16,-6 2-1 15,4-6 0-15,-16 5-3 0,-11 0 0 16,-16 7-6-16,-12 1-9 16,-21-1-21-16,0-6-86 15,-6 5-1505-15</inkml:trace>
  <inkml:trace contextRef="#ctx0" brushRef="#br0" timeOffset="39046.82">14220 5593 2184 0,'12'-6'545'15,"-6"-7"-379"-15,0 1 9 16,-3 0-58-16,12 4 9 16,-6 0-47-16,-3 1-10 0,-6 2-4 15,3 3-2 1,6-4-18-16,-9 2-5 0,0-2-13 15,0 6-6-15,0 0-4 16,0 0-5-16,0 0-4 16,0 0-8-16,-12 0-8 15,-18 0-7-15,3 0 1 16,-6 0 11-16,-7 12-3 16,7 6-4-16,0 10 2 15,6 3-9-15,9 3 2 16,12-1 5-16,6-1 2 15,0 2-1-15,0-1-4 0,33 2-3 16,3 4-2 0,3-7-1-16,1 0-4 15,-1-5 4-15,-9-1-17 0,-6-10 5 16,-15 3 10-16,-9-7 0 16,0-1-12-16,0-6 7 15,-24 1 11-15,-15 0 15 16,-7 6 10-16,-5-6-5 15,-3-4 2-15,18 2 0 16,-4-4 1-16,-2 0-8 16,24 0-74-16,0 0-378 0</inkml:trace>
  <inkml:trace contextRef="#ctx0" brushRef="#br0" timeOffset="39614.6">14205 5229 2796 0,'0'-6'428'16,"0"4"-277"-16,0-2-57 15,0-2-6-15,0 6-29 16,0 0-28-16,0 0-14 16,0 0-13-16,0 0-4 15,0 25-5-15,0 14 5 16,0 14 4-16,0 18 4 0,0 5 0 15,0 17 2-15,0 1-3 16,0 6 4-16,0-1-2 16,0-6-5-16,0-10 0 15,0-18-3-15,0-18-1 16,0-10 0-16,0-19-6 16,0-4-12-16,0-10-24 15,0-4-35-15,0 0-23 16,0-24-524-16</inkml:trace>
  <inkml:trace contextRef="#ctx0" brushRef="#br0" timeOffset="40120.39">14564 5227 3267 0,'0'0'233'0,"0"0"-153"16,0 0-51-16,0 10-19 15,0 21 0-15,0 18-1 16,0 13 1-16,0 11-3 15,0 2 6-15,0 5-3 16,0-1-2-16,0-9 0 16,0-6-5-16,0-5 2 15,6-10-1-15,3-13-2 16,15-8 0-16,-6-7-2 0,-3-11 0 16,15-4 0-16,1-6-9 15,2 0-10-15,15-42-27 16,-9-5-54-16,-8 4-291 0</inkml:trace>
  <inkml:trace contextRef="#ctx0" brushRef="#br0" timeOffset="40338.32">14419 5680 2481 0,'0'0'920'0,"0"0"-843"16,0 0-42-16,27 0-15 16,-3-2 15-16,9-10-25 15,1-3-10-15,-1 3-14 16,0-6-16-16,12 6-42 16,-14 2-177-16,2 0-764 0</inkml:trace>
  <inkml:trace contextRef="#ctx0" brushRef="#br0" timeOffset="40816.99">15001 5762 3301 0,'0'0'162'0,"0"0"-92"16,0-6-48-16,25-3 2 15,-7-3-13-15,9 3-9 16,-3 4-1-16,-9 2-1 0,3 3-1 16,-6 0-15-16,-6 0-11 15,-6 8 5-15,0 19 2 16,0 8 11-16,0 10 4 16,-18-3 5-16,0 7 1 15,3-9 3-15,3-7 5 16,6-7 3-16,0-9-3 15,6-6 2-15,0-4 1 16,0-7 2-16,0 2 1 16,12-2-2-16,9 0 2 15,9 0-5-15,31-6-10 16,-19-8-53-16,0-3-104 0</inkml:trace>
  <inkml:trace contextRef="#ctx0" brushRef="#br0" timeOffset="41607.24">15611 5499 3196 0,'0'0'272'0,"0"0"-179"16,0 0-23-16,0 0-34 16,0 0-3-16,6 0-27 15,12 0-4-15,3 0 4 16,10 0 5-16,-1 0-6 16,18-4-5-16,-6 3-6 15,16-4-51-15,-22 4-92 16,-6-4-642-16</inkml:trace>
  <inkml:trace contextRef="#ctx0" brushRef="#br0" timeOffset="41797.17">15623 5759 3104 0,'0'0'277'0,"0"0"-198"16,0 0-42-16,18 0-6 15,16 0 12-15,5 0-25 16,-3-8-18-16,33-10-49 16,-23 3-55-16,-10-3-930 0</inkml:trace>
  <inkml:trace contextRef="#ctx0" brushRef="#br0" timeOffset="42235.31">16311 5150 3428 0,'0'0'133'0,"0"0"-64"0,0 0-48 16,0 0-1-16,0 26-14 15,-6 15-4-15,0 6 3 16,-12 11-1-16,-6 4 1 16,9 0 1-16,0-7-3 15,-3-8-3-15,9-15 3 16,0-7-3-16,9-15 4 15,0-4-2-15,0-6 1 16,0 0-3-16,0 0 2 16,0 0 1-16,6 0-3 15,18 0 5-15,9 0 9 16,3 0-2-16,13 0-8 0,-7 0-4 16,12 0-3-16,-6-8-27 15,-5-12-44-15,-13 5-66 16,-6-7-514-16</inkml:trace>
  <inkml:trace contextRef="#ctx0" brushRef="#br0" timeOffset="42485.47">16372 5337 3360 0,'0'10'106'0,"0"1"-72"16,0 15-13-16,0 16 48 0,0 1-31 16,0 15-11-16,3 4-1 15,3 0-6-15,-6-4-9 16,9-2-2-16,-9-7-5 16,0-8-4-16,0-3-10 15,0-12-36-15,0-7-61 16,0-13-319-16</inkml:trace>
  <inkml:trace contextRef="#ctx0" brushRef="#br0" timeOffset="42852.9">16722 5399 3271 0,'12'-12'175'16,"3"4"-114"-16,12-1-39 16,-6 3 18-16,22 0-12 15,-4 6-20-15,-3 0-8 16,-3 6-3-16,-6 17-3 16,-6 6-7-16,-2 1-4 15,-13 7 3-15,-6-6 7 16,0-3 2-16,-15-2 5 15,-16-7 0-15,-8-1 5 0,-9-14-4 16,0-4 10 0,5 0 20-16,7-2-6 0,3-25-15 15,12-7-5 1,6-2 1-16,15-5-6 0,0 7-5 16,0 1-3-16,48 1-50 15,0 5-70-15,-6 4-902 0</inkml:trace>
  <inkml:trace contextRef="#ctx0" brushRef="#br0" timeOffset="44443.33">30243 6149 3178 0,'0'0'264'0,"0"0"-205"15,0 8-16-15,0 4-19 0,0 5 20 16,12 1-7-16,3 11-13 15,0 1-5-15,-6-2-9 16,4 3-6-16,-4-5-4 16,-9-4 0-16,0-2-7 15,0-1-30-15,0-7-49 16,-22-10-80-16,10-2-2094 0</inkml:trace>
  <inkml:trace contextRef="#ctx0" brushRef="#br0" timeOffset="44615.91">30249 5797 3177 0,'0'-3'381'16,"0"3"-341"-16,0 0-11 15,0 0-27-15,0 0-2 16,0 3-113-16,9 14-99 0</inkml:trace>
  <inkml:trace contextRef="#ctx0" brushRef="#br0" timeOffset="45449.71">30817 6054 2849 0,'0'0'350'0,"0"0"-233"16,0 0-62-16,0 0-19 15,0 0-8-15,-19 4-11 0,16 14 6 16,-15-4 5 0,-3 9 4-16,-3-3-1 0,-3 4 2 15,-3-4-7-15,9 3-4 16,-7 1-2-16,10-5 0 16,0-5-10-16,9 0-1 15,3-8-4-15,0 1-1 16,6-6 1-16,0 3-3 15,0-4 1-15,0 0 0 16,6 0 2-16,18 2 6 16,3 7 0-16,13-3-6 15,-1-2-5-15,6 2-1 16,3 0-28-16,1-5-52 0,-10-1-167 16</inkml:trace>
  <inkml:trace contextRef="#ctx0" brushRef="#br0" timeOffset="46178.01">31453 5812 3363 0,'0'0'170'16,"0"0"-99"-16,0 0-41 15,0 0-13-15,0 14-12 16,0 21-2-16,-24 6 1 16,3 11 1-16,-21 2 0 15,12-2 0-15,-10-5-5 0,7-9 3 16,15-8-3-16,6-10 1 16,3-9 1-16,9-1-2 15,0-8 3-15,0 2 1 16,0-2 4-16,21 1 1 15,9 1 5-15,13-4-2 16,2 0-12-16,0 0-1 16,3 0-27-16,7 0-49 15,-19-13-96-15,-12-1-2639 0</inkml:trace>
  <inkml:trace contextRef="#ctx0" brushRef="#br0" timeOffset="46417.11">31493 6090 3398 0,'0'0'103'0,"0"8"-70"16,0 7-24-16,0 11 30 15,0 10-8-15,0 7-10 16,0 4-5-16,0 0 1 15,-9-1-8-15,9-8-5 16,-6-7-4-16,0-6-17 16,-1-9-39-16,-2-2-68 0,6-11-571 15</inkml:trace>
  <inkml:trace contextRef="#ctx0" brushRef="#br0" timeOffset="47093.97">31864 5966 3293 0,'0'-2'164'15,"0"-2"-68"-15,0 3-48 16,24-4-8-16,3 5-24 16,6 0-10-16,-2 0-3 15,2 0 1-15,-12 10-4 16,-3 17 0-16,-6 1-5 16,-3 4-2-16,-3 1 2 15,-6-1 5-15,0-5-1 16,-15-4 1-16,-15-3-2 15,-9-11 2-15,-7-4 2 0,-8-5-2 16,6 0 0-16,6-2 4 16,17-27-3-16,1-7-1 15,21-7 0-15,3-2-2 16,0-2-7-16,18 8-10 16,43-1-29-16,-19 12-61 15,6 7-565-15</inkml:trace>
  <inkml:trace contextRef="#ctx0" brushRef="#br0" timeOffset="47483.51">32238 5583 3480 0,'0'0'147'0,"0"0"-92"16,15 0-37-16,18 10-2 0,4 28-1 16,11 11-9-16,-9 18-4 15,-3 10-2-15,-8 7 1 16,-13 5-1-16,-15-5-6 16,0 1-9-16,-34-7-22 15,-71 10-23-15,8-24-80 16,1-8-983-16</inkml:trace>
  <inkml:trace contextRef="#ctx0" brushRef="#br0" timeOffset="48161.17">29869 5765 2937 0,'0'0'340'16,"0"0"-211"-16,0 0-57 15,0 0-29-15,0 17-22 16,0 19 13-16,0 16 4 16,-3 16-8-16,-3 13 1 15,0 4-7-15,-3 0-12 16,9-1-4-16,0-7-2 15,33-6-2-15,12-10-4 0,16-14-2 16,32-12-37 0,-5-21-81-16,-10-14-1558 0</inkml:trace>
  <inkml:trace contextRef="#ctx0" brushRef="#br0" timeOffset="49039.75">31797 6734 3435 0,'0'0'131'0,"0"14"-89"16,0 19-20 0,0 13 21-16,0 19-5 0,0 8-19 15,0 7-8-15,0 1-7 16,0-8 0-16,0 0-4 15,0-12 0-15,0-4-10 16,0-15-11-16,-12 1-25 16,-3-18-55-16,0-14-230 0</inkml:trace>
  <inkml:trace contextRef="#ctx0" brushRef="#br0" timeOffset="49473.68">31785 6655 3121 0,'0'0'206'0,"0"0"-129"16,0 0-42-16,0 14 6 16,-15 12-14-16,-9 7-7 15,3-1-3-15,3-4-2 0,-3-3 0 16,15-8-9-16,0-8-2 16,6-6 0-16,0-3 2 15,0 0 4-15,0 0 0 16,12-21-6-16,21-1-4 15,0-9-7-15,3 3-2 16,7 3-8-16,-4 5 8 16,-6 12 6-16,-3 8 3 15,-9 0 0-15,-2 0 9 16,-13 27-4-16,9 5-1 16,-15 5-4-16,0 10-20 15,0-15-53-15,0-8-646 0</inkml:trace>
  <inkml:trace contextRef="#ctx0" brushRef="#br0" timeOffset="53399.37">31429 6250 1335 0,'0'0'849'16,"0"-2"-557"-16,12-2-50 0,-12 3-121 15,6-5-29-15,0 0-21 16,-3 2 11-16,-3 1 25 16,0 3-4-16,9 0-35 15,-9 0-29-15,0 0-13 16,0 0-9-16,0 0-2 15,0 0-2-15,0 0-1 16,0-2 4-16,7 2-1 16,-7 0-5-16,6-4-1 15,0 4-2-15,3 0-2 16,-3 0-4-16,9 0 2 16,3 0-3-16,-6-2 1 15,0 2-1-15,3 0 3 0,-3 0-3 16,0 0 0-16,0 0-10 15,-3 0-9-15,-9 0-30 16,0 0-78-16,0 0-537 16</inkml:trace>
  <inkml:trace contextRef="#ctx0" brushRef="#br0" timeOffset="68107.5">8715 10350 2356 0,'0'0'366'0,"0"0"-198"15,0 0 11-15,0 0-46 16,0 0-47-16,0 0-20 0,0 0-19 16,0 0 3-1,0 0 4-15,0 0-5 0,0 0-10 16,0 0-6-16,0 0-6 16,6 0-12-16,0 0-2 15,-6 0-2-15,9 0-4 16,15 0-1-16,-6 0-1 15,15 0 4-15,0 0-2 16,13 0 1-16,-1 0-4 16,6 0 5-16,10 5-4 15,-4-4-1-15,9-1 2 16,-2 0-2-16,-7 3 2 16,3-3-4-16,-2 0 1 15,2 0-1-15,-9 0-1 16,-5 0 2-16,-1 0 0 0,0 0 2 15,1 0-1-15,-7 0 0 16,-6 0 0-16,0 0-4 16,-15 0 2-16,0 0-1 15,-2 0-1-15,-10 0 0 16,0 0 1-16,-6 0-1 16,0 0-11-16,3 0-12 15,-3 0-30-15,0-4-96 16,0-2-2417-16</inkml:trace>
  <inkml:trace contextRef="#ctx0" brushRef="#br0" timeOffset="81283.48">8570 9124 2663 0,'0'-6'318'16,"0"4"-116"-16,0-4-67 15,0 0-22-15,0 6-22 16,0 0-31-16,0 0-8 15,0 0 0-15,0 0-11 16,0 0-15-16,0 0-11 0,0 0-10 16,0 0-3-16,0 0-2 15,0 0 0-15,0 12-4 16,0 6 1-16,0 10 0 16,0 11 3-16,6 4 0 15,-6 8 1-15,0 4-1 16,0 3 3-16,0-1-3 15,0-1 0-15,0-11 0 16,0-1 0-16,0-8-2 16,0-14 0-16,0-6 2 15,0-10-3-15,0-1 3 16,0-5 0-16,0 0 0 16,0 0 5-16,0-9-4 15,0-11-1-15,0-7-2 0,15-2 1 16,-3-2 0-16,6-5-1 15,6 4-3-15,3 6-5 16,16 8-5-16,-22 6-3 16,15 10-4-16,-18 2-6 15,9 0-2-15,-18 17-8 16,9 12-3-16,-18 0 14 16,0 1 15-16,0 1 8 15,-24 0 4-15,-6-5 1 16,0 0 4-16,-15-8-5 15,2-3 0-15,7-8-20 0,-3-7-31 16,6 0-38 0,15-6-248-16</inkml:trace>
  <inkml:trace contextRef="#ctx0" brushRef="#br0" timeOffset="82067.63">8953 9573 1898 0,'0'0'1305'0,"0"0"-1182"16,0 0-48-16,0 0-39 16,9 0 6-16,9 0-16 15,6 0-11-15,4-10-8 0,-1-1-1 16,-3-7 1-16,9-2-7 15,-12 2 0-15,3-5-5 16,-3-1 0-16,-18 7 5 16,-3-1-9-16,0 1 1 15,0 7 2-15,-3 4 5 16,-18 5-6-16,-9 1 2 16,-6 0 2-16,3 14 2 15,3 12 1-15,2 7 1 16,10-1 3-16,12 4 0 15,-3-14-3-15,9 1 3 16,0-8 0-16,15-7 6 0,12-4 3 16,13-4 2-1,2 0-11-15,12-4-4 0,-8-12-61 16,-7-3-325-16</inkml:trace>
  <inkml:trace contextRef="#ctx0" brushRef="#br0" timeOffset="82708.42">9545 9420 3173 0,'0'-6'159'0,"0"0"-69"16,0 1-31-16,0-4 2 16,0 2-35-16,0 1-16 15,-12 1-4-15,6 3-1 16,-10 2-5-16,-2 0 0 15,-6 0 0-15,-3 6-1 16,0 11 1-16,3 9-3 16,3 0-2-16,9 1-2 15,-1-4-6-15,13-8-5 0,0-3-8 16,0-10-7-16,0-2-7 16,16 0 40-1,8 0 0-15,0-2 15 0,-3-16-5 16,-3 3-1-16,3 1 2 15,-9 5 19-15,-9 6 1 16,-3 3-1-16,0 0-7 16,0 0-10-16,0 9-13 15,0 20-2-15,0 9 2 16,0 8-1-16,0 7 1 16,0-5 0-16,0 1 0 15,0-3 3-15,-3-4-3 0,-3-10 0 16,0-6 1-1,0-8 4-15,6-12-1 0,0-3 9 16,0-3 8-16,0 0 9 16,0 0-3-16,12-3-8 15,12-21-17-15,10-8-2 16,26-26-21-16,-9 2-50 16,-5 3-178-16</inkml:trace>
  <inkml:trace contextRef="#ctx0" brushRef="#br0" timeOffset="150252.87">7411 11079 2408 0,'0'3'955'15,"0"-3"-827"-15,0 0-54 0,0 0-20 16,15 0-15-16,0 0-21 16,27 0 1-16,7-3-7 15,11-4 0-15,3-6-4 16,13 4-3-16,-4 4-2 16,7-5-3-16,-10 5-3 15,3-1-19 1,1 3-10-16,-4-12-32 0,-11 7-54 15,-10-7-286-15</inkml:trace>
  <inkml:trace contextRef="#ctx0" brushRef="#br0" timeOffset="150717.15">8051 10720 3348 0,'-9'0'129'0,"9"2"-86"0,0 2-25 16,0 2 4-16,0 3-8 16,9 8-4-16,9 4 12 15,3-5 5-15,9 10-7 16,-3-1-5-16,6 1-1 16,7-3-7-16,-7 1-3 15,0-1-4-15,-6-3 1 16,6 1 1-16,-5-6-2 15,-13-1 0-15,-3-5 0 16,-9 0-2-16,-3-4-2 16,0 5 0-16,-3 1 4 15,-30 11 2-15,-22 4-2 16,-2 2-2-16,-6 7-16 16,-10 7-27-16,22-11-42 15,18-7-237-15</inkml:trace>
  <inkml:trace contextRef="#ctx0" brushRef="#br0" timeOffset="153858.78">19278 11240 3159 0,'-24'0'173'16,"-6"0"-125"-16,0-15-6 16,0-13 23-16,-1-4-10 15,4-15-21-15,12 1-6 16,-3-20-1-16,3-1-2 16,6-13-3-16,3 0-10 0,6-15-11 15,0 5 4-15,0 2 3 16,6-1 0-16,30 10-3 15,3 4-1 1,4 10-1-16,11 13-3 0,9 10 0 16,1 8 1-16,17 16-1 15,4 3 0-15,-1 15 0 16,7 0-3-16,-1 25-2 16,-2 27-4-16,-19 12-5 15,-18 21-1-15,-5 8-2 16,-19 12-1-16,-24 2 2 15,-3 0 6-15,-15-1 7 16,-30-9 1-16,-22-9 2 0,-14-13 3 16,-10-12 0-16,10-17 5 15,-19-13-4-15,16-11-1 16,14-15 1-16,13-7 0 16,11 0-4-16,31-29-16 15,9-8-53-15,6-3-562 0</inkml:trace>
  <inkml:trace contextRef="#ctx0" brushRef="#br0" timeOffset="155446.84">22683 12287 2333 0,'-9'12'560'15,"9"-6"-128"-15,0 1-324 16,0-4-36-16,0 0-21 15,0-3-4-15,0 2-19 16,0-2-9-16,0 0-1 16,15 0 8-16,12 0-2 15,-3 4 0-15,21 2-8 16,10-4-1-16,14 1-5 16,10 3 1-16,23-1-1 0,19 8-3 15,9-7 0-15,39 1 3 16,-18-1-3-16,15 4 1 15,-10-7-3-15,-38-3-3 16,0 0-1-16,-34 0-1 16,-35 0-4-16,-22 0-3 15,-27 0-13-15,-6-13-27 16,-33-4-122-16</inkml:trace>
  <inkml:trace contextRef="#ctx0" brushRef="#br0" timeOffset="159485.81">24352 11750 2570 0,'0'3'805'0,"0"-3"-723"0,0 0-54 16,21 0-4-1,15 0 13-15,6 0-1 16,19-3-19-16,17-3-9 0,-2-6 0 16,-1 7 3-16,16-5-5 15,-10-1-6-15,-12 5-4 16,1 0-26-16,-25-3-21 16,-9 1-76-16,-14-1-356 0</inkml:trace>
  <inkml:trace contextRef="#ctx0" brushRef="#br0" timeOffset="159785.07">24874 11443 3428 0,'0'0'109'16,"0"0"-83"-16,0 0-19 15,0 0 12-15,18 8-3 16,3 6-5-16,6 7-6 16,0 2 1-16,-2-2-2 15,-7 5-4-15,-3 4 0 16,-3-1-6-16,-9 4-5 16,-3-1-2-16,0 3 10 15,0-3 1-15,-15 3-2 16,-18-2-6-16,-13-1-11 15,1 0-24-15,0 0-17 16,-10-3-48-16,28-6-141 0,12-7-1110 16</inkml:trace>
  <inkml:trace contextRef="#ctx0" brushRef="#br0" timeOffset="160322.93">25622 11132 386 0,'0'0'3121'16,"0"0"-3037"-16,0 0-68 16,0 13-15-16,0 20 5 15,0 20 14-15,0 12-8 16,0 11-2-16,0 3-6 16,0-6 0-16,0 0 0 15,0-8 0-15,0-12-2 16,0-13-2-16,0-11 3 15,6-11-3-15,-6-9 0 16,9-9 0-16,-9 0 0 0,13-9 5 16,-1-25-5-16,9-5-3 15,-6 1-1-15,15-3-5 16,-6 9 5-16,9 15-1 16,-6 2 0-16,-2 15 2 15,2 0-5-15,-9 3-9 16,3 23 2-16,-15 7-1 15,-6 4 6-15,0-1 2 16,0-7 3-16,-12 0 1 16,-27-3-6-16,-7-9-16 15,1-2-48-15,-27-11-49 16,17-4-27-16,13 0-195 0</inkml:trace>
  <inkml:trace contextRef="#ctx0" brushRef="#br0" timeOffset="163990.51">26208 11575 2289 0,'0'0'776'16,"-6"0"-630"-16,0 0-45 0,0 0-33 15,-3 0-15 1,6 0-32-16,-21 0-15 0,8 0-6 16,-5 11 11-16,-6 6 3 15,9 1-4-15,3-1-2 16,3 4-3-16,-3-9 0 16,15-3-2-16,0-1 2 15,0-5-2-15,0 0-3 16,0-3 1-16,0 0 3 15,0 0 6-15,15 0 4 16,-3 0-1-16,3-3-2 16,-3-3-7-16,3-2-1 0,-3 5-3 15,-6 3-2-15,-3 0-3 16,6 0-1-16,0 0-2 16,-9 14-4-16,6 1-4 15,-2-1 6-15,2-2 6 16,3-6-2-16,9-3 0 15,-3-3 2-15,12 0-4 16,-3-15 1-16,9-11-14 16,1-9-18-16,-1 0 3 15,-9-6 12-15,3 5 13 16,-9 2 7-16,-3 8 4 16,-9 1 20-16,0 14 8 15,-6 2 3-15,0 9-3 0,0 0-28 16,-6 0 0-16,-15 14-3 15,3 10 2 1,6 2 1-16,3-1 1 16,3 1-1-16,6-5 0 0,0-1 0 15,6-9 0-15,15 6 1 16,0-4-1-16,9-5-1 16,-9 7-10-16,-2-6 1 15,-7 2-17-15,-6-2-7 16,-6 0-17-16,0 3-7 15,-12 0 40-15,-13-4 16 16,-2 4-10-16,0-6 6 16,9-1 5-16,6-5 1 15,12 0 1-15,0 0 11 16,0 0 9-16,24-3-15 0,9-17-5 16,4 2 12-16,5-5-8 15,3-3-5-15,0 0 0 16,-5-4-12-16,-4 0-9 15,-9 2-4-15,-12 8 5 16,-9 4 20-16,-6 10 15 16,0 6 53-16,-15 0-27 15,-3 0-11-15,0 26 2 16,-6 5-2-16,15-3-16 16,9 4-5-16,0-6-9 15,0-7-25-15,45-8-30 16,-6-8-57-16,3-3-674 0</inkml:trace>
  <inkml:trace contextRef="#ctx0" brushRef="#br0" timeOffset="164717.21">27276 11483 2978 0,'-21'0'292'0,"3"0"-228"16,-9 0-15-16,3 19 4 16,-3 1-21-16,15 2-20 15,2-3-9-15,4 0 1 0,6-4-4 16,0-9-6-16,0-2-10 16,16-4 13-1,2 0 3-15,9-6 1 0,-3-13-1 16,3 0-7-16,0 4 6 15,-9 5 0-15,3 6 1 16,-2 4-5-16,-7 0-3 16,0 0 3-16,3 10 5 15,6 6-12-15,-3-1-19 16,9-8-10-16,-3-3-22 16,10-4-71-16,-1 0-187 15,0-5-175-15,-9-16-537 16,3-5 1033-16,-18 1 187 15,0 2 711-15,-9 1-449 16,0 9-144-16,0 1-120 0,0 6-93 16,-12 6-49-16,-15 0-21 15,0 0-6-15,9 18-1 16,-6 1-5-16,3 7-5 16,3-4 1-16,18 2-6 15,-10-10 0-15,10-1 0 16,0-12-19-16,16-1 9 15,17 0-3-15,-3-22-4 16,9-17-24-16,-9-11-17 16,4-7 9-16,-7-5-10 15,-12-8-5-15,-9-1 60 16,-6-4 4-16,0 7 86 0,0 10 18 16,-6 14-6-16,-9 15-30 15,9 17-21-15,0 12-31 16,0 14-16-16,-3 36-3 15,9 20 3-15,-3 7 0 16,3 8-3-16,0-7-7 16,0-7-13-16,18-16-21 15,3-11-24-15,9-18 8 16,3-17-24-16,34-9-62 16,-16-6-195-16,-6-16-274 0</inkml:trace>
  <inkml:trace contextRef="#ctx0" brushRef="#br0" timeOffset="165318.66">27973 11369 2292 0,'0'0'744'0,"0"0"-486"0,-9 0-157 16,-15 0-33-16,-3 0-28 16,0 23-10-16,0 8-13 15,9-3-8-15,0 1-2 16,12-6-4-16,6-2-2 16,0-7-1-16,0-10-4 15,9-4-4-15,21 0 7 16,6-26-15-16,-6-19-42 15,12-3-36-15,-2-11-5 16,-13-12-23-16,-18-2-188 16,9-8 191-16,-18-11 119 15,0 5 102-15,0 7 110 16,0 20-55-16,0 19-7 16,0 22-24-16,-9 19-72 15,0 0-42-15,0 35-9 0,3 28 0 16,-12 21 4-16,9 9 1 15,-3 11-4-15,12-8 0 16,0-12-4-16,0-17-4 16,0-10 0-16,12-20-9 15,-3-15-26-15,3-15-28 16,0-7-5-16,-6 0 24 16,6-19 2-16,3-17 15 15,-3-1 31-15,0-2 14 16,0 7 49-16,-3 5 15 15,3 7 2-15,-3 8-27 16,4 10-18-16,-1 2-11 16,0 0-6-16,9 0-4 0,-3 8-9 15,3 16-1-15,-9 5 1 16,6 6-2-16,-3-3-3 16,-12 0 0-16,-3-6-2 15,0-1-3-15,0-12 2 16,0-6-1-16,0-7-1 15,0 0 1-15,0-4 3 16,0-28-11-16,0-11-16 16,0-8-7-16,6 5-14 15,31-7-18-15,2 16-61 16,-6 12-617-16</inkml:trace>
  <inkml:trace contextRef="#ctx0" brushRef="#br0" timeOffset="165972.44">29129 10992 3143 0,'0'0'267'0,"0"0"-181"16,0 0-48-16,0 2-12 15,0 19 0-15,6 11 2 16,4 9 1-16,2 5-10 16,-6 3-7-16,0-3-2 0,0-5-6 15,0 0 0-15,-6-9-4 16,0-6-6-16,0-3-20 16,0-11-33-16,0-6-62 15,-12-6-495-15</inkml:trace>
  <inkml:trace contextRef="#ctx0" brushRef="#br0" timeOffset="166176.99">28994 11231 3334 0,'0'0'201'0,"0"0"-142"15,0 0-13-15,0 0 0 16,12 0-18-16,21 0-13 15,6 0-7-15,18 0-2 16,4 0-6-16,2 0-17 16,16-13-54-16,-19-6-104 0,-15-3-2238 0</inkml:trace>
  <inkml:trace contextRef="#ctx0" brushRef="#br0" timeOffset="167061.91">30044 10795 3031 0,'0'0'283'0,"0"0"-140"15,0-2-55-15,0 2-17 16,0 0-22-16,0 0-21 0,0 0-10 16,0 0-4-16,0 0-5 15,0 14-6-15,0 16 3 16,0 8 0-16,6 12-2 16,-6-1-3-16,12 7 1 15,-12-4-1-15,6-4-1 16,0-13 0-16,-3-9 3 15,6-8-3-15,3-7-3 16,-6-6-2-16,9-1-2 16,-3-4-9-16,10 0-8 15,8-24-19-15,-3-8-45 16,0-7-129-16</inkml:trace>
  <inkml:trace contextRef="#ctx0" brushRef="#br0" timeOffset="167358.47">30008 10429 2733 0,'0'-1'676'15,"0"-10"-607"-15,0 11-6 16,0-1-15-16,0-2-17 15,6 3-22-15,0 0-6 0,3 0-3 16,-9 0 0-16,6 0-4 16,0 9-2-16,-6 2-2 15,0-2 0-15,0-1 2 16,0 2 6-16,0-9-5 16,0-1-17-16,0 0-26 15,0-1-69-15,3-20-1151 0</inkml:trace>
  <inkml:trace contextRef="#ctx0" brushRef="#br0" timeOffset="178825.73">30645 10720 2547 0,'0'0'562'0,"0"0"-431"16,0 0-64-16,0 0-17 16,0 2-5-16,0 8-17 15,0 6-1-15,0 3 7 16,-13 7-2-16,-2 1-13 15,-3 5-4-15,-6 0-8 16,3 3-1-16,-6 0-4 16,-6-3-2-16,15-6-7 15,-7-3-21-15,4-5-50 16,0-10-105-16,12-8-986 0</inkml:trace>
  <inkml:trace contextRef="#ctx0" brushRef="#br0" timeOffset="179038.37">30430 10758 3154 0,'0'0'257'16,"0"0"-185"-16,0 0-40 16,6 0-31-16,9 23 6 15,10 10 3-15,-1 1-6 16,3 7-3-16,0 3 1 15,0-9-2-15,-9 1-15 16,0-10-41-16,-3-9-66 0,-8-11-148 16,-1-6-1552-16</inkml:trace>
  <inkml:trace contextRef="#ctx0" brushRef="#br0" timeOffset="179265.93">30385 10793 3151 0,'0'0'291'16,"0"2"-236"-16,0 4-36 16,15 4-1-16,3-5 17 15,15 0-12-15,10 1-8 0,-1-6-15 16,12 0-2-16,10 0-39 15,-13-7-109-15,-21-14-1394 0</inkml:trace>
  <inkml:trace contextRef="#ctx0" brushRef="#br0" timeOffset="180158.11">31055 10556 2895 0,'-6'3'555'16,"6"2"-510"-16,-6 10-36 15,-3 8-9-15,0 10 15 16,-9 7-5-16,9 7-5 0,-3-2-4 15,-3 2 3-15,2-7-3 16,13-5 4-16,-9-5-2 16,9-10 1-16,0-5 0 15,0-12 3-15,0 0 7 16,0-3 13-16,9 0-3 16,7 0-4-16,17 0-3 15,-6 0-4-15,15 0-9 16,3 0-4-16,-8-3-2 15,5-6-21-15,-3 3-30 16,-3-5-34-16,-8-1-84 16,-7-1-756-16</inkml:trace>
  <inkml:trace contextRef="#ctx0" brushRef="#br0" timeOffset="180417.91">31121 10705 2698 0,'0'9'528'16,"0"9"-442"-16,0 8-46 16,0 11 28-16,0 10 2 15,0 6-34-15,0 0-10 0,0 5-4 16,0 2-1-1,0-6-11-15,3-7-5 0,-3-5-5 16,9-5-19-16,-2-16-50 16,-7-6-253-16</inkml:trace>
  <inkml:trace contextRef="#ctx0" brushRef="#br0" timeOffset="187544.47">11512 11183 1320 0,'0'5'1181'0,"0"-5"-787"16,0 0-198-16,0 3-101 15,0-3-20-15,0 2-23 16,0-2-17-16,0 4 8 16,0-4 6-16,10 2 3 15,11 2-6-15,-6-4-7 16,15 0-1-16,-6 0-10 16,24 0-11-16,-5 0-7 15,17 0-3-15,-3 0-4 16,1 0-2-16,2-4-1 0,0-2-8 15,-14 4-17-15,-13-1-17 16,0 3-19-16,-15-5-56 16,-9 5-82-16,-3-5-985 0</inkml:trace>
  <inkml:trace contextRef="#ctx0" brushRef="#br0" timeOffset="187791.11">11609 11323 3074 0,'0'0'210'0,"0"0"-103"0,0 0-39 16,3 0-10-16,21 0-28 15,-6 0-4-15,-3 0-2 16,28 0-2-16,-10 0-1 15,12-4-7-15,9-2-12 16,4 1-2-16,20-13-34 16,-20 7-81-16,-7-11-873 0</inkml:trace>
  <inkml:trace contextRef="#ctx0" brushRef="#br0" timeOffset="192243.55">13613 12080 1315 0,'0'0'1270'15,"0"0"-870"-15,0 0-163 16,0 0-106-16,0 0-42 16,0 0-27-16,0 0-19 15,0 0-6-15,0 0 0 16,6 0-5-16,-6 3-7 15,3-3-5-15,6 0-1 0,9 0-4 16,9 0-2-16,4 0-6 16,11 0-3-16,6-5-4 15,1-1 3-15,5 3-3 16,-6-6-2-16,0 6-6 16,-5 0-11-16,-16 1-19 15,6-2-29-15,-24 4-24 16,-3 0-52-16,-6 0-217 0</inkml:trace>
  <inkml:trace contextRef="#ctx0" brushRef="#br0" timeOffset="192517.33">13622 12206 2246 0,'0'0'802'0,"0"7"-637"16,0-7-38-16,0 0-31 15,0 0-19-15,15 0-43 16,6 0-10-16,-3 0 4 16,10 0-2-16,5 0-8 15,6 0-10-15,12-10-4 16,7 1-4-16,5-3-15 0,19-4-18 15,-13 3-34 1,-21-4-161-16</inkml:trace>
  <inkml:trace contextRef="#ctx0" brushRef="#br0" timeOffset="195892.65">11811 12115 2103 0,'-6'0'846'0,"-6"0"-700"0,9 0-80 16,-3 0 12-16,0 0 11 15,-9 0-44-15,3 0-20 16,-9 0 4-16,3 0 4 15,-6 0 2-15,-10 0-12 16,-8 0-9-16,9 0-1 16,-9 0 0-16,-7 0 3 15,13-1 1-15,-12-12 2 16,12-5-1-16,-19 1-5 16,19-7-3-16,-3-2-2 15,-9-3-2-15,17-4-1 16,-2-1 2-16,6-7 3 15,9 3-3-15,6-7-1 16,6 7 2-16,0 1-1 0,6-4-7 16,0 5 0-16,0 4 0 15,0 1 0-15,6 4 0 16,3-3 0-16,15 4 0 16,-6 3-2-16,9 2 2 15,3-3 0-15,10 4 1 16,-7 2-1-16,12 4 0 15,0 2 0-15,-8 1-3 16,20 5 1-16,-6 0-1 16,1 0 3-16,-4 3-3 15,12-2 3-15,1-1-1 16,2 2-1-16,-6 2 0 0,1 2 2 16,-1 0-3-16,-12 0-3 15,4 0 0-15,-7 0-1 16,-3 0 3-16,-6 6 0 15,-3 11 2-15,4 1 1 16,-7 5-4-16,-9 3-6 16,0 4-4-16,3 3 6 15,-9-1-4-15,-3 4 9 16,3-4-1-16,-12 5 5 16,0-2 0-16,0 0 0 15,0 3 0-15,0-6 0 16,-12 3 0-16,-3 4 5 15,-12-5 4-15,0 6 0 0,-6-3 3 16,12-6-4 0,-16 2-4-16,4-7 0 0,-9 0-2 15,3-5 2-15,-7-4 1 16,-11 1 0-16,-3-7-5 16,2 1 5-16,4-6-5 15,12-3 0-15,9 1 0 16,-1-4-2-16,16 0-18 15,-6 0-35-15,21 0-121 0</inkml:trace>
  <inkml:trace contextRef="#ctx0" brushRef="#br0" timeOffset="205940.58">11543 13167 1320 0,'-24'2'1265'0,"-10"1"-1060"16,1 3 14-16,-6-3-54 15,-6-1-63-15,5-2-48 16,-8 0-18-16,6 0-1 15,-9-16 12-15,-4-14 7 16,10-2-5-16,-3-4-20 16,11-1-2-16,-2-11 1 15,0 1-17-15,15 4-7 16,-3-1 4-16,15 0 4 16,6 1 9-16,6 4-7 15,0-1-9-15,0 1 4 0,24 5-4 16,3-2 0-1,6 5 0-15,6-2-5 0,7 0 2 16,2 1-2-16,12 3 0 16,13 0 0-16,2 0-1 15,7 2-1-15,2 0-2 16,7 5 0-16,-7 4 2 16,-2 10 0-16,-1 8-4 15,4 0 4-15,-10 0-2 16,1 22 1-16,-19 8 0 15,3 5 0-15,-2-1-4 16,-13 11 1-16,0-7 0 16,-18 6 2-16,3-4-1 0,-14 1-3 15,-13 3 4 1,-3-3 3-16,0 6 1 0,-28 6 3 16,-8-6 3-1,-18 9-2-15,0-4 1 0,-25 0 3 16,-5-3 2-16,-7-3 0 15,-9-11-4-15,-5-9 0 16,11-11-2-16,-5-15-2 16,2 0-2-16,13 0-16 15,-7-23-59-15,16-2-103 16,32 3-2031-16</inkml:trace>
  <inkml:trace contextRef="#ctx0" brushRef="#br0" timeOffset="209141.83">13996 13079 2830 0,'0'0'398'0,"0"0"-306"0,0 0-10 16,0 3-23-16,0-1 1 15,0-2-28-15,0 0-3 16,0 6 5-16,0-6 1 16,0 0-6-16,6 4-6 15,10-4-5-15,5 0-4 16,21 0 0-16,6 0-3 15,22 0-4-15,2 0 2 16,13 0-6-16,5 0 1 16,7-10 1-16,-4 5 1 15,1 1 0-15,-13-2-3 0,-17 0-3 16,-13 4 2 0,-18 2-2-16,-24-6 0 0,3 6-1 15,-12 0-5-15,0 0-3 16,0 0-6-16,0 0-14 15,-12 0-36-15,3 0-103 0</inkml:trace>
  <inkml:trace contextRef="#ctx0" brushRef="#br0" timeOffset="-211204.3">9865 12140 3191 0,'0'0'207'0,"0"0"-136"0,0 2-43 16,9 3-15-16,18 10 12 15,6 5-1-15,21 1-3 16,-2 5 7-16,8-2 2 16,3 2-8-16,-2-6-10 15,2-1-4-15,-3 1-3 16,-2-6-5-16,-13 1-7 15,0-5-11-15,-11-5-23 16,2 4-8-16,-9-9-62 16,0 0-133-16,-12 0-2003 0</inkml:trace>
  <inkml:trace contextRef="#ctx0" brushRef="#br0" timeOffset="-210835.45">10501 12220 3192 0,'0'0'192'0,"0"0"-127"16,0 0-30-16,0 0 0 15,0 0-23-15,9 9-5 0,4 9 6 16,-4 0 3-1,15 4-2-15,-15 6-3 0,6-2-6 16,6 0-2-16,-3 1-2 16,-3-1-1-16,-3-6 0 15,0-2 1-15,-6-6 0 16,0-1-1-16,-6-5 0 16,0-3 4-16,0 3 7 15,-24 5 1-15,-9 4-4 16,-15 7-3-16,-1 4-3 15,-17-4-2-15,9 3 0 16,-13-5-13-16,22-2-50 16,15-16-160-16</inkml:trace>
  <inkml:trace contextRef="#ctx0" brushRef="#br0" timeOffset="-202512.91">7652 14577 2078 0,'-12'11'145'0,"-9"-1"-119"0,15 4 24 15,0-6 639-15,0-1-462 16,6-1-139-16,0-6-19 16,0 0-7-16,0 0-8 15,0 0-24-15,0 0-1 16,0 0 2-16,12 0-12 15,15 2 1-15,6 4 12 16,19-2 2 0,5-2-9-16,9 1-9 0,7 3-8 15,-13-3-1-15,16 0-7 16,-4 0-2-16,-15 3-16 16,1-4-13-16,-4 1-26 0,-6-3-34 15,-5 0-97-15,-10 0-1359 16</inkml:trace>
  <inkml:trace contextRef="#ctx0" brushRef="#br0" timeOffset="-202143.33">8165 14421 2161 0,'0'0'174'16,"0"0"558"-16,0 0-567 0,0 3-92 16,15 9-13-1,1-4-6-15,8 3-23 0,0 6-15 16,3-6-1-16,0 7 5 16,-12-4-4-16,12 6-6 15,1-1-3-15,-1-1 0 16,0-2-1-16,-9-1-6 15,3 0 1-15,-3-4 3 16,-12 1-4-16,0-6 0 16,-6 0 0-16,0 0 0 15,0 8 0-15,-6 1 19 16,-18 9-7-16,-9 2-4 16,0 0-8-16,-25 6-4 0,4-2-53 15,3-16-137-15</inkml:trace>
  <inkml:trace contextRef="#ctx0" brushRef="#br0" timeOffset="-199539.97">11072 14958 1926 0,'0'0'251'0,"0"6"-113"16,0-5 583-16,0 6-486 15,0-7-120-15,0 0-31 16,0 0-30-16,0 0-20 15,0 0-9-15,15 0-4 16,-3 0 2-16,3 0 2 16,12 0-4-16,12 3 4 15,4-3-5-15,14 3-5 16,19 0-3-16,-4 0 0 16,19 0-4-16,-7 2-2 15,7-5-3-15,-7 0 0 16,1 0 2-16,-13 0-1 0,-9 0-1 15,-17 0-1-15,-13 0-2 16,-6 0 4-16,-15 0-3 16,-12 0-1-16,0 0 0 15,0 0-3-15,0 0-9 16,0 0-25-16,-6 0-88 16,0-11-567-16</inkml:trace>
  <inkml:trace contextRef="#ctx0" brushRef="#br0" timeOffset="-190677.34">19314 15967 921 0,'0'0'1072'0,"-3"0"-819"16,-3 0-243-16,0 8 16 0,6 4 636 16,-6-6-464-16,6-3-139 15,0-3 0-15,0 4 22 16,0-4-17-16,0 0-22 15,0 0-12-15,0 0 6 16,0 0-1-16,0 0-15 16,0 0-2-16,0 0 3 15,0 0-8-15,0 0 1 16,0 0-3-16,0 0-5 16,0 0 2-16,0 0-2 15,0 0 1-15,0 0-6 16,0 0-1-16,0 0 2 15,0 0 1-15,0 1 4 16,0 5-7-16,0 4 5 0,0 1-1 16,0 1 1-16,0 3-1 15,0-4-1-15,0 4-2 16,0-3 3-16,6 2 0 16,6 1 1-16,3-3-1 15,-2 0-1-15,-4-4-3 16,0 1 2-16,9-4-1 15,3 1 2-15,0-2-3 16,-6-4-1-16,15 0 0 16,-6 0 1-16,10 0 3 15,-1 0-3-15,-3 0 0 16,3-6-1-16,-3-3 1 16,7 3-3-16,-13 1 3 15,3 5 0-15,0 0 0 0,-9 0 0 16,9 0 0-16,1 0 1 15,-7 5 3-15,3 10-4 16,-6-1 0-16,9 7 0 16,-9-3-1-16,-3-2 1 15,-3 6 0-15,6-5 0 16,-8 1 0-16,-1-4 0 16,0-6 0-16,-9 3 0 15,6-10 3-15,0-1-3 16,-6 6 0-16,0-6 5 15,0 0-3-15,0 0 5 16,0 0-3-16,0 0 1 0,0 0-5 16,0 0 3-16,0 0-1 15,0-7-2-15,0-6 1 16,0-5-1-16,15 2 0 16,-3-5 0-16,6-3 0 15,6 0-3-15,12 8 0 16,-2-5 3-16,5 6-5 15,0 0 5-15,-6 7-2 16,9 2 1-16,-8 0 1 16,-1 6 0-16,0 0 0 15,0 0 0-15,-3 0 0 16,1 14-1-16,11 1 1 16,-3 0 0-16,12-7 4 0,-2 4-4 15,11-12 2 1,3 0 0-16,7 0 1 0,-13-14 0 15,-5-18-3-15,2-3 1 16,-18-10-1-16,0 2 1 16,-18-5-1-16,-6 6-1 15,-12-17-9-15,0 8-28 16,-18 10-204-16</inkml:trace>
  <inkml:trace contextRef="#ctx0" brushRef="#br0" timeOffset="-185342.46">8612 16656 1886 0,'0'0'1011'15,"0"0"-848"-15,0 0-108 16,-3 0-5-16,-3 0-17 15,-6 0 175-15,-3 0-147 0,-6 0-32 16,12 0 18-16,-19 0 1 16,1 0-16-16,-3 0-13 15,-9 0-5-15,-15 0 3 16,-1 0 4-16,-5 0-9 16,-7 0-1-16,-5-5-1 15,0 5-2-15,2-1 3 16,-5 1-4-16,-1-5 2 15,-2-1-6-15,2 4 1 16,-8-4 2-16,-4 0-2 16,-2 0 1-16,-13 3 2 15,-2-2-1-15,2-3-2 16,-9-7 3-16,-5 3 0 0,2-6-1 16,-3-2-4-1,-12 2 2-15,1-9 2 0,-4-2-4 16,-3-3-2-16,0-2 0 15,6-7 5-15,7 2-3 16,11-5 2-16,6-3 0 16,10-2 1-16,8-1 0 15,4 1-5-15,8-4 0 16,-2 0 0-16,8 0 1 16,-2 3-1-16,-1-5 0 15,16 0 0-15,-9 2 0 16,8 0 2-16,1-4-2 15,0 9 0-15,-1-9 0 16,16 2 2-16,-9 0-2 16,6-4-2-16,-4 0 2 0,13-1-2 15,3-2 2 1,6-6 0-16,-7-2 0 0,10-1 0 16,-3-4 0-16,3-3-2 15,-9-2 1-15,6-5-2 16,-4-3 3-16,16 1-3 15,-3-5 3-15,3-4-3 16,3 2 0-16,12 4 0 16,0-5 3-16,0 5-1 15,0-7-1-15,0-2 1 16,12-7 0-16,6 2 1 16,3-7 0-16,13 1 4 15,-7 9-4-15,12-1 0 16,-9 4 0-16,15 7-1 0,-5 2 1 15,14-2-1-15,-12-1 1 16,7-1 2-16,2 11-1 16,-6-3-1-16,6 0 0 15,-8 6-1-15,5 0 1 16,6 6 2-16,4-3-2 16,2 5 0-16,-6-2-1 15,22 4 1-15,2 1-1 16,-2-2 1-16,2 9 0 15,4-2 1-15,-7 8 3 16,-5 0-4-16,-7 5 0 16,-3 1 1-16,-2-4-1 15,2-4 0-15,3-4 4 0,-5 3-3 16,11-3 0-16,-12 1-1 16,4 6 0-16,-7 1 0 15,1 8 0-15,-7 1 1 16,-6 3-1-16,0 7 1 15,-5-5-1 1,-10 17 0-16,0-5 0 0,-6 7 0 16,3 1 0-16,-6 6 1 15,-3-6-1-15,3 8 0 16,-12-4 0-16,10 7 0 16,-16 5 0-16,0-1 0 15,0 4-1-15,0 0-6 16,0 0-7-16,0 0-16 0,-9 0-12 15,-4 0-46 1,-20 13-50-16,-9 0-171 0,21-6-1062 16</inkml:trace>
  <inkml:trace contextRef="#ctx0" brushRef="#br0" timeOffset="-184920.56">5778 10655 2998 0,'0'0'351'15,"0"0"-242"-15,0 0-54 16,0 0-12-16,0 0-2 16,0 0-20-16,9 0-13 15,0 0 2-15,12 0 10 16,6 0 7-16,13 0-5 15,-1 0-9 1,12 0-5-16,0-6-2 0,-8 3-6 16,5 3 0-16,0 0 1 15,-11 0-1-15,2 0 1 16,-12 0-1-16,6 0 1 16,-15 0-1-16,0 0 0 15,-3 0 0-15,-2 3-5 0,2 17-3 16,-15 7 5-1,0 9 3-15,0 13 0 16,0 12 5-16,0 3-3 0,-22 4 1 16,1 5-3-16,3-9 2 15,0 2-2-15,-6 13-21 16,21-18-66-16,-3-20-174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9T07:57:21.48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24319 1418 2999 0,'-4'12'330'0,"-8"-8"-174"16,-3 4-106-16,-3 5-22 16,-3 3-9-16,-3 14 1 15,-3 20-4-15,-6 26 3 16,-4 26 1-16,-2 50 0 15,0 47-4-15,6 45-1 16,21 2-7-16,12-48-5 16,0-58-2-16,12-54-1 15,21-20-2-15,12-1-9 16,61-18-28-16,-4-15-82 0,-5-32-1352 0</inkml:trace>
  <inkml:trace contextRef="#ctx0" brushRef="#br0" timeOffset="3716.28">24684 2210 916 0,'0'0'1026'0,"-9"0"361"15,9 0-1301-15,-9 0-57 16,9 8-19-16,-6 16-10 0,-7 11 3 15,7 18-2 1,-6 8 5-16,12 3-5 0,0-3 2 16,0-1-2-16,0-14-1 15,6-18 0-15,19-12-5 16,-1-16-14-16,3 0 13 16,3-17 6-16,3-30-15 15,3-12-18-15,-2-3 2 16,-10-2-2-16,-3 5 16 15,-9 6 17-15,0 19 28 16,-12 8 39-16,0 17 5 16,0 9-35-16,0 0-37 15,0 35 0-15,0 14 1 16,0 13 6-16,0 2-6 16,0-2-1-16,0-10 0 0,6-16 1 15,9-17 3-15,0-16-4 16,9-3-5-16,-5-10 5 15,14-28-11-15,-6-13-6 16,-6-7-16-16,3 5 13 16,-12 3 12-16,-6 16 8 15,0 7 8-15,-6 15 29 16,0 10 11-16,0 2-35 16,0 0-13-16,0 7-5 15,0 14-3-15,0 5 5 16,0 4-4-16,6 0-8 15,22-4 1-15,5 0-4 16,3 0-13-16,6-3 1 0,-9-2 11 16,-14 3 9-1,-7-4-18-15,-6 4 15 0,-6-7 13 16,0 3 0-16,-12-1 0 16,-13-12 0-16,4-3 13 15,3-4-7-15,-3 0 14 16,6-20-10-16,9-12-1 15,3-7-5-15,3-5 2 16,0 3-6-16,9 3-9 16,27 6 9-16,-6 6 3 15,-2 7-3-15,11 12 0 16,-6 3 0-16,-9 4 6 0,3 0-6 16,0 10 6-1,-15 13 0-15,-2 3-1 0,-1 0 6 16,0-2 3-16,-9 2-4 15,0 0-10-15,0-2 0 16,0-4-24-16,0-20-53 16,0 0-105-16,12-2-427 0</inkml:trace>
  <inkml:trace contextRef="#ctx0" brushRef="#br0" timeOffset="3844.11">25544 2051 2161 0,'-6'0'118'16,"0"9"660"-16,6 9-646 16,0 19-132-16,0-7-18 0,6-8-274 15</inkml:trace>
  <inkml:trace contextRef="#ctx0" brushRef="#br0" timeOffset="4532.82">25740 2391 2184 0,'0'11'958'16,"0"1"-728"-16,0-9-164 15,0 3-23-15,0 0-22 16,0 2-7-16,0 7-6 16,0 3-4-16,0-1-4 15,0 4 1-15,0 0 0 16,0-7-1-16,0-2-8 15,0-10-3-15,0-2 6 0,12 0 5 16,3-2 0 0,-3-19-19-16,9-3-18 0,-9 11 11 15,13 0 18-15,-13 10 7 16,9 3 0-16,-9 0-8 16,3 0 3-16,-3 3 6 15,9 3 1-15,-12 2 8 16,6-8 1-16,3 0 1 15,4 0 0-15,5-23-9 16,-3-9-2-16,3 0-14 0,-9 0-8 16,3 3 16-16,-12 9 6 15,-9 10 10 1,0 5 21-16,0 5-22 0,-9 0-1 16,-12 9-8-16,-12 17 0 15,6 6 5-15,6-3-5 16,6 3 0-16,3-9 3 15,12-8-2-15,0-6-1 16,6-2 1-16,15-7-1 16,9 0 16-16,-6 0-8 15,18 0 0-15,-9 0-2 16,7 28 3-16,-10 18-9 16,9 19 0-16,-15 15 6 15,3 4-5-15,-11 1-1 16,-16-2 3-16,0-10-2 0,0-9 7 15,-34-9 11-15,1-14 5 16,-12-22 0-16,-3-19-5 16,5 0 7-16,4-36-6 15,6-26-9-15,15-14-1 16,12-11-10-16,6-2-28 16,30-21-19-16,15 21-54 15,9 14-273-15</inkml:trace>
  <inkml:trace contextRef="#ctx0" brushRef="#br0" timeOffset="5031.46">27436 2245 2052 0,'-27'0'1243'0,"12"0"-1138"16,-18 6-70-16,0 14-14 15,8 6-12-15,-2 3-1 16,0 8-8-16,15-1-2 16,0 2-6-16,3-9 7 15,9-11-11-15,0-4-13 16,9-8-31-16,9-6-37 15,9 0 57-15,-6-7 36 16,4-18 6-16,-7 5-1 16,0 8 1-16,-9 3 5 15,3 9 11-15,-9 0-16 16,9 6-6-16,0 15-3 0,6 2-18 16,6-2-10-16,19-13-17 15,-4-2-227-15,-6-6-587 0</inkml:trace>
  <inkml:trace contextRef="#ctx0" brushRef="#br0" timeOffset="5432.76">27732 2358 232 0,'0'0'1642'16,"0"0"-1329"-16,-24 0 685 16,9 9-832-16,-12 6-105 15,9-4-35-15,-4 13 0 16,4 2-4-16,6 6-1 15,3 1-16-15,3 2 0 0,6-7-5 16,0-3-5-16,15-17-10 16,15-8-17-16,4 0 9 15,5-41-4-15,0-24-19 16,-12-16-42-16,-9-12 7 16,-12-13 81-16,-6-2 21 15,0-1 67-15,-6-1-16 16,-12 4-9-16,-6 15-3 15,15 21-6-15,-6 23-8 16,6 24-8-16,9 23-22 16,0 8-16-16,0 48-8 15,0 32 4-15,0 22 4 16,18 26 0-16,-3 1 0 0,9-8-20 16,6-16-8-1,7-21-2-15,17-28-51 0,18-38-65 16,-5-23-197-16,-16-3-478 15</inkml:trace>
  <inkml:trace contextRef="#ctx0" brushRef="#br0" timeOffset="6734.8">28173 2283 1365 0,'0'-4'460'15,"0"-2"897"-15,-15 4-1169 16,6-1-83-16,-10 3-51 16,4 0-32-16,-3 3-15 15,-12 23-6-15,3 12 3 16,12 0 1-16,-6 8-2 0,3-7-3 15,9 1 0 1,9-9-3-16,0-11-11 0,0-6-12 16,9-14-21-16,24 0 8 15,-3-8 10-15,9-34-18 16,-6-10-20-16,1-10 23 16,-7-6-2-16,-9-12 13 15,-6-9 25-15,-6-5 8 16,-6 1 48-16,0-1 43 15,0 15-1-15,-6 18-1 16,0 20-33-16,0 21-9 16,-3 16-37-16,9 4-10 15,-3 12-16-15,-3 43 11 16,-3 24 5-16,9 16 0 16,0 9 5-16,0 2-4 0,0-9-1 15,18-12 1-15,3-15-1 16,6-26 0-16,-9-15-10 15,0-15-12-15,-3-14 11 16,13 0 11-16,-10-35 0 16,9-5 0-16,-18-7-2 15,9 6 2-15,-12 6 1 16,-6 13 8-16,0 14 4 16,0 6-7-16,0 2-6 15,0 0-8-15,0 9 1 16,0 17 7-16,0 2-8 15,0 4-2-15,3-5-2 16,18 0-8-16,0-4-15 16,3-6 18-16,-2 7 11 15,-4-3 5-15,3-4 1 0,-15 6-7 16,6 1-2-16,-12-1 8 16,3-9 1-16,9 2 0 15,-6-11 7-15,0-5 12 16,12 0 6-16,9-3 14 15,-2-26-24-15,17-15-11 16,-6-2-4-16,0-13-5 16,-3 4-1-16,-8-2 3 15,-13 15 3-15,-6 9 17 16,-6 13 17-16,0 7-2 0,-6 13-7 16,-16 0-13-1,4 13-10-15,0 19 1 16,3 9-3-16,3 6-1 0,12-8-8 15,0 0 3-15,0-10 5 16,15-8-2-16,15-15 3 16,1-6 9-16,11 0 0 15,-3-27-6-15,3-7-3 16,1-7-5-16,-4-4-2 16,-21 13 6-16,-6 5 1 15,-6 17 11-15,-6 4 8 16,0 6-8-16,0 0-8 15,-6 0-3-15,0 10-4 16,0 17 4-16,-3 3 0 16,9-2-8-16,0-1-6 0,0 0 5 15,15-10 0-15,6 4-4 16,0-4 4-16,3-5 3 16,-15 2 2-16,0-5 1 15,-3 0 3-15,-6-3-9 16,0 6 3-16,0-6 4 15,-6 2 2-15,-18 7 14 16,3-3-3-16,-6 0-2 16,9-4-2-16,0-1 2 15,18-7 2-15,0 0 6 16,0 0 6-16,0-13 0 16,30-15-18-16,3-17 2 15,12 1-4-15,1-5-2 0,-1-1-1 16,0 3-1-1,-15 5-2-15,4 10 0 16,-10 10 3-16,-21 9 0 0,-3 12-1 16,0 1-5-16,0 0-1 15,-12 0 3-15,-6 20 3 16,12 2 0-16,6 4-1 16,0 1-7-16,0-1-2 15,24 0 9-15,9-1 2 16,6-8 2-16,-9 3 1 15,1-5-1-15,-13 0-1 16,-6-1-1-16,-12-2-4 16,0 5-2-16,-6 1-10 15,-40 8-31-15,7-2-19 16,-6-9-113-16</inkml:trace>
  <inkml:trace contextRef="#ctx0" brushRef="#br0" timeOffset="7568.11">29567 1288 2236 0,'0'-4'1209'0,"0"2"-1106"15,0-4-14-15,3 6-48 16,33 0-26-16,10 2-5 16,17 39 4-16,15 17-8 0,13 26-2 15,-7 17-2 1,-11 19-2-16,-16 12 3 0,-8 12-3 16,-37 8-2-1,-12 0 2-15,-12-3 0 0,-49-5 0 16,-17-18-2-16,-19-16-5 15,-27-19-19-15,25-33-72 16,23-35-716-16</inkml:trace>
  <inkml:trace contextRef="#ctx0" brushRef="#br0" timeOffset="14753.32">12599 4579 2720 0,'-9'9'76'0,"9"1"535"0,0-3-513 15,0 0-45-15,0-4 0 16,0-3-5-16,0 0-17 16,0 0-19-16,21 0-5 15,-3 0 5-15,21 0 4 16,13 0 3-16,20-3-5 15,19-17-1-15,17-4-4 16,19 1 1-16,-3-3-3 16,-15 1-3-16,-10 5-4 15,-32 14 0-15,-25 4-3 16,-21 2-18-16,-15 0-50 16,-6 0-247-16</inkml:trace>
  <inkml:trace contextRef="#ctx0" brushRef="#br0" timeOffset="16901.59">10163 5309 2396 0,'-6'2'707'16,"6"2"-531"-16,0-2-99 15,-6-2-12-15,6 0-8 0,0 3-14 16,0-3-17-16,0 0-11 16,0 2 1-16,0 2-5 15,6 7-1-15,0-5 0 16,15 6 4-16,-5 0 1 15,14 0 2-15,0-4 3 16,12 4-2-16,16-7-2 16,-4-5-7-16,21 0 0 15,1 0-6-15,-1 0-3 16,-11-2-6-16,-4-16-21 0,3-8-48 16,-17 3-102-1,-13-1-1682-15</inkml:trace>
  <inkml:trace contextRef="#ctx0" brushRef="#br0" timeOffset="18981.18">9644 6248 3313 0,'0'0'134'0,"0"0"-72"15,0 0-24-15,0 0 34 16,0 0-31-16,6 0-38 16,9 0-2-16,22 0-1 15,8-11 6-15,18-4 1 16,13-9-1-16,8-3 3 15,7-5 1-15,-1 0-1 16,-8 1-5-16,-13-2-4 16,-11 1-19-16,-13-9-37 15,-12 9-101-15,-21 6-1909 0</inkml:trace>
  <inkml:trace contextRef="#ctx0" brushRef="#br0" timeOffset="26751.85">8582 6781 2443 0,'0'0'31'0,"0"0"839"15,-6 0-737-15,6 0-59 16,0 0-22-16,0 0-18 16,-6 0-13-16,6 0-9 15,-6 0-6-15,-3 0-2 16,-9 0 1-16,-13 18-5 15,-11 2 1-15,0 11-1 16,-12 13 1-16,-1-3-1 16,25 4-1-16,3-5-6 0,24 1-8 15,3-3 0-15,0 1-1 16,3-7-3-16,27 0-1 16,12-6 6-16,-2 4 10 15,-7-4 4-15,-3 0 4 16,0 0-1-16,-18 3-3 15,-6 4 0-15,-6 6 0 16,0 3 5-16,-6 9-2 16,-27 2 2-16,-3-1 5 15,6 1-2-15,-4-4-3 16,4-10 3-16,6-7-1 16,15-5 0-16,3-16-1 0,6-2-3 15,0-7-3-15,0 2-13 16,12-4 7-16,9 2 6 15,-3 8 3-15,6 0-3 16,-2 9 0 0,5 7-3-16,-18 6-2 0,9 17 2 15,-18 10 3-15,0 12 0 16,0 13 3-16,-18 13 2 16,-12 2-5-16,2-3 3 15,4 5-1-15,6-17 2 16,-3-8 1-16,15-6-1 15,6-7-1-15,0-9 0 16,0-7-3-16,0 0 0 16,9-6-1-16,15-5-9 0,6-8-1 15,19-7-7-15,41-21-10 16,-14 0-57-16,5-23-450 16</inkml:trace>
  <inkml:trace contextRef="#ctx0" brushRef="#br0" timeOffset="27852.73">11322 7211 2565 0,'-9'8'23'0,"9"1"759"0,0-6-659 16,0 6-52-16,0-9-15 15,0 0-13-15,0 0-15 16,15 0-12-16,7 0-6 16,-1 0-5-16,36 0 3 15,0 0 4-15,22 0-4 16,11 0-2-16,1-9 0 15,8-3 0-15,-5 1-1 16,-3-5-2-16,-16 5-3 16,-18 0-2-16,-11-4-14 15,-19 0-47-15,-21-1-182 0</inkml:trace>
  <inkml:trace contextRef="#ctx0" brushRef="#br0" timeOffset="30377.44">11519 8167 2200 0,'0'15'228'16,"0"-4"299"-16,0-2-205 16,0-3-195-16,0-6-48 15,0 0-31-15,0 0-13 16,12 0-13-16,0 0-8 15,21 0-2-15,0 0-3 16,12 0 0-16,4-6 1 16,5-3-6-16,-6 2-2 15,10 1-2-15,-13-7-15 0,12 1-28 16,-9 4-57 0,-23-6-466-16</inkml:trace>
  <inkml:trace contextRef="#ctx0" brushRef="#br0" timeOffset="33217.51">13891 8279 1088 0,'-12'12'1048'0,"-9"-1"-902"0,-7 7-87 16,7-6 634 0,-12-4-535-16,6-4-107 0,-9-4-16 15,15 0 20-15,-22 0-13 16,-5 0-12-16,0-10-5 16,2-4 21-16,-5-6 9 15,0-4-14-15,-3-3-11 16,2 1 4-16,7-4-23 15,-9 2-3-15,11-4-4 16,-5 0-1-16,6-1-2 16,3-2 2-16,2 3 2 15,22 0 3-15,-6-7 5 16,15 7-1-16,6-5-3 16,0-2-1-16,0-7-8 15,9-1 0-15,24 2 0 16,4-1 0-16,2 2 0 0,12-2-3 15,-6 4-2-15,16 1 2 16,2 2 1 0,1 5 2-16,8 1-3 0,12 1 3 15,-2 3 0-15,12 6 0 16,-1 0 0-16,4 8 2 16,-1 3-2-16,-2 4 0 15,-10 8 0-15,1 0-2 16,-10 0 0-16,-11 6 1 15,-7 17-6-15,-6 3-1 16,-20 9-5-16,2 0 1 16,-12 13 1-16,-15-1-4 0,0 7 6 15,-6 8 9-15,0 6 0 16,-12-1 0-16,-21 2 5 16,-13 4-2-16,-14-1 3 15,-9-3-2-15,-10 2 0 16,-11-6 3-16,-4-7-5 15,3-5 2-15,7-16-4 16,12-10-11-16,-13-27-34 16,22 0-97-16,14-27-1148 0</inkml:trace>
  <inkml:trace contextRef="#ctx0" brushRef="#br0" timeOffset="56736.46">15445 9104 2008 0,'-12'9'258'16,"-3"0"-219"-16,12 3-9 15,-9-1 666-15,6-7-496 16,6-2-100-16,-9-2-29 16,9 0-3-16,0 0-16 15,0 0-20-15,0 0-8 16,-6 0-7-16,6 3 1 16,0-3 0-16,0 0 3 15,0 0-3-15,0 0-3 16,0 0-2-16,0 0-2 15,0 0-4-15,0 0 1 16,0 0 0-16,0 0-2 0,15 0 2 16,3 0-1-16,9 3 1 15,18-3 1-15,19 0 0 16,11 0-3-16,25 0-2 16,15 0 3-16,2 0 1 15,16-15-3-15,-9 1 1 16,-13-1-4-16,-20 3 0 15,-25 0-2-15,-23 7 3 16,-13-4-3-16,-12 6 0 16,-18 3 0-16,0-3-8 15,0-11-16-15,0-7-33 16,-21-5-263-16</inkml:trace>
  <inkml:trace contextRef="#ctx0" brushRef="#br0" timeOffset="59036.28">16163 7808 1260 0,'0'0'854'15,"0"0"-666"-15,0 0 281 16,0 0-13-16,0 0-335 15,0 2-43-15,0-2-27 16,0 4-9-16,0-2-19 16,0 4-10-16,0 7-10 15,0 4-3-15,0 6 0 0,-12 12 6 16,-9 3 5-16,0 3 3 16,3 3-5-1,0-7-3-15,-6 0-2 0,15-9 1 16,3-2 1-16,0-7 0 15,-6-11 3-15,12-4 2 16,0-3 3-16,0-1-3 16,18 0 5-16,6 0-4 15,9 0-5-15,12 0-3 16,10 0-4-16,-4-5-8 16,-9-3-19-16,13 2-18 15,5-14-15-15,-15 1-74 16,-6 4-473-16</inkml:trace>
  <inkml:trace contextRef="#ctx0" brushRef="#br0" timeOffset="59335.73">16254 7954 2527 0,'0'0'25'0,"0"0"586"16,0 0-416-16,0 0-118 15,0 6-26-15,0 3-17 16,0 5-5-16,0 10-8 16,0 8 1-16,0 10 3 0,0 10-3 15,0 3-3-15,0 1-8 16,0 0-7-16,0-4-1 15,0-9-3-15,0-7-5 16,0-15-44-16,0-13-87 16,3-8-584-16</inkml:trace>
  <inkml:trace contextRef="#ctx0" brushRef="#br0" timeOffset="60109.06">16824 7873 2537 0,'0'0'108'0,"0"0"598"16,0 0-574-16,0 2-83 16,0 6-17-16,0 2-14 15,-3 7-12-15,-12 3-1 16,3 13 1-16,-6 11 8 15,-9-3 1-15,-6 3-9 0,9-7-3 16,-4-1-3-16,7-8-7 16,3-1-19-16,9-15-21 15,6-10-76-15,3-2-468 0</inkml:trace>
  <inkml:trace contextRef="#ctx0" brushRef="#br0" timeOffset="60318.14">16616 7875 2457 0,'0'0'29'0,"0"0"734"15,0 18-621-15,0 2-88 0,0 1 9 16,0 5-8 0,21 6-8-16,0 3-14 0,-2-3-16 15,8-3-10-15,-3-2-7 16,-3-9-11-16,18-8-51 15,-6-10-96-15,-8 0-746 0</inkml:trace>
  <inkml:trace contextRef="#ctx0" brushRef="#br0" timeOffset="60812.54">17214 7632 2312 0,'0'6'1037'0,"-3"6"-903"0,3-1-98 16,-6 12-25-16,0 4 15 16,-3 7 12-16,-3 15-17 15,-10-7-7-15,10 5-6 16,-3-6 1-16,6-5-5 15,9-7 0-15,-6-5 3 16,6-10 5-16,0-8-4 16,0-6 1-16,0 0 2 15,0 0 0-15,0 0 3 16,15 0 0-16,9 0-3 16,1 0-5-16,8 0-2 15,3 0-4-15,-3 0-1 0,9 0-9 16,-11-12-28-1,11-2-55-15,-9-1-92 0,-6 0-781 0</inkml:trace>
  <inkml:trace contextRef="#ctx0" brushRef="#br0" timeOffset="61068.23">17238 7782 2356 0,'0'6'166'0,"0"14"435"15,0 1-441-15,0 7-66 16,0 2-11-16,0 5-9 0,0 6-33 16,0 3-9-16,0-1-8 15,0 1-11-15,0 1-7 16,0-4-6-16,0-7 0 15,0-1-37-15,-9-9-54 16,9-16-143-16</inkml:trace>
  <inkml:trace contextRef="#ctx0" brushRef="#br0" timeOffset="61451.3">17570 7719 1478 0,'6'0'785'16,"6"0"282"-16,0 6-937 16,3 4-71-16,6-2-4 15,3 0-2-15,1 10-22 16,2-3-14-16,0 9-11 15,-12-2-3-15,0 3-3 16,-6-5 0-16,-9 3-4 16,0-2-1-16,0 0-3 15,-15-7 8-15,-21 1 0 16,-6-9 0-16,-7-4-2 16,1-2 2-16,3 0 0 15,12-26 3-15,8-10 1 0,10-4-4 16,9 0-12-16,6-1-5 15,0-2-22-15,46 9-21 16,5 7-86-16,-12 7-541 0</inkml:trace>
  <inkml:trace contextRef="#ctx0" brushRef="#br0" timeOffset="75302.12">11908 9256 2282 0,'-12'8'82'16,"-6"2"-56"-16,15 4 552 15,-9-7-354-15,-4-7-127 16,13 0-18-16,-12 0-11 15,-9 0-22-15,3 0-21 16,-6 0-1-16,-9 0-9 16,-16 0-6-16,19 0-4 15,-15 0-2-15,-3-3 3 0,2-9 2 16,1-4 6 0,3 0 8-16,-10-4-5 0,4-11-2 15,0 2-7-15,3-5 7 16,11 1 2-16,10-1 1 15,0-2-3-15,15-1-1 16,6-11-3-16,6 1-2 16,0 0-6-16,0-6-3 15,6 1 0-15,15 5 0 16,3-2 0-16,6 2 0 16,13 2 2-16,-4 1-1 15,12 2-1-15,10 0 0 0,2 4 1 16,3 3-1-16,7 3 0 15,5 6 0-15,-2 2 1 16,2 3-1-16,1 13 0 16,-4 1-1-16,1 7-1 15,-7 0-4-15,-9 13-3 16,-2 16 2-16,-7 11-5 16,3 5 8-16,-8 5 1 15,-1 1-2-15,-6-1-2 16,-6 4-8-16,-15-5 8 15,-12 1 0-15,-6-3 3 16,0 5 2-16,-21 2 2 16,-15 0 5-16,-24 3 4 0,-10-9 2 15,-8 9-2-15,-7-8 1 16,-14 2-6-16,8-8-4 16,1-8 0-1,11-5 1-15,19-10-1 0,24-20-13 16,8 0-47-16,10-30-201 0</inkml:trace>
  <inkml:trace contextRef="#ctx0" brushRef="#br0" timeOffset="125439.09">8838 10036 1942 0,'0'1'222'0,"0"12"-192"15,0-7 600-15,0 0-352 16,0-4-162-16,0 1-22 15,0-3-15-15,0 0-13 16,0 0-16-16,0 0-15 16,0 0-6-16,0 0 6 0,0 0-5 15,0 0-7 1,6 0-6-16,3 3-1 0,7-3-2 16,11 6 3-16,18 0-2 15,6-4-2-15,16 2-2 16,17-1 1-16,13-1-1 15,2 2 1-15,4-4-4 16,0 0-2-16,-4 0-2 16,-17 0-1-16,-7 0-3 15,-11 0 0-15,-4 0 2 16,-9 0 0-16,-12 0-1 16,-2-6-1-16,-7-1 0 15,-3 5 0-15,-3-2 0 16,-6 2-4-16,-6-4-7 15,16-6-18-15,-10 0-54 0,-9-4-247 0</inkml:trace>
  <inkml:trace contextRef="#ctx0" brushRef="#br0" timeOffset="128801.64">9026 8861 2023 0,'0'0'161'0,"0"0"949"15,0 0-955-15,0 0-103 16,0 0-19-16,0 0-8 15,0 3-14-15,0 11-11 16,0 5-1-16,0 9 1 16,0 14 3-16,6 1-2 15,-3 8 2-15,9 1 0 0,-12-3-3 16,0 7 8 0,0-6-4-16,0 1-3 0,0-11 1 15,0-5-1-15,0-6-1 16,-12-9 3-16,9-10-3 15,3-2 5-15,-6-8-2 16,6 0 4-16,0 0 15 16,0-14-1-16,0-13-11 15,0-6 2-15,0-1-6 16,0 2-2-16,9 3-4 16,15 1 0-16,0 8-1 15,3 11-1-15,-6 3-1 16,0 6-11-16,3 0-15 0,-5 6 3 15,-1 15 8 1,-3 3 10-16,-3-2 4 0,-12 5-6 16,0-3-2-16,0-3-12 15,-12-3 17-15,-21 2 7 16,-1-9 0-16,-5 1 0 16,9-9 0-16,-3-3-1 15,6 0-3-15,8-21-59 16,10-9-113-16,9 2-2126 0</inkml:trace>
  <inkml:trace contextRef="#ctx0" brushRef="#br0" timeOffset="129381.19">9391 9248 2100 0,'0'14'238'16,"0"0"122"-16,0-2 51 16,0-5-289-16,0-5-59 15,0 2-27-15,0-4 22 16,12 0-10-16,6 0-8 15,3 0-10-15,0 0-17 16,-3 0-4-16,9-15-9 16,-15-7-10-16,7-1-25 15,-13 0-5-15,-6 6 4 16,0-4-31-16,0 9 11 16,-6 4 32-16,-13 8 8 15,-2 0 15-15,-3 0 1 0,-3 23 4 16,0 9 4-16,9 9 2 15,6 0-4-15,-3 1 10 16,9-5-1-16,6-7 12 16,0-10-1-16,15-8-11 15,9-9-10-15,18-3-5 16,27-15-52-16,-5-17-139 16,-13-7-2357-16</inkml:trace>
  <inkml:trace contextRef="#ctx0" brushRef="#br0" timeOffset="129855.34">9810 9149 2129 0,'0'0'195'0,"0"0"744"15,-3 0-803-15,-12 0-76 16,6 0-36-16,0 0-3 16,-3 5-16-16,-3 9 0 15,-6-2-1-15,12 9-4 16,-6-7 4-16,6 0-4 15,6-2 1-15,3-3 1 16,0 1-2-16,0-6-18 16,0-4-2-16,0 4 7 15,0-4 10-15,12 0 2 16,3 0 1-16,3 0 18 16,-6 0 2-16,3 0-7 0,-3 0-2 15,-6 0-3-15,6 0-3 16,-3 6-5-16,-3 12 1 15,-6-2 5-15,3 15-2 16,6 4-4-16,-9 5 7 16,0 7 5-16,0 3-2 15,0 2-6-15,0 1 2 16,0-3 0-16,0-5-3 16,0-11-3-16,0-5 3 15,0-5-2-15,0-7 3 16,0-11 0-16,0-6 6 15,0 0 10-15,0-6 5 16,12-31-2-16,28-10-23 0,20-57-6 16,-3 14-69-1,-20 8-116-15</inkml:trace>
  <inkml:trace contextRef="#ctx0" brushRef="#br0" timeOffset="143723.81">15518 10050 2486 0,'0'6'0'16,"0"0"56"-16,0 2 169 16,0 0 215-16,0-4-296 15,0-2-66-15,18-2-26 16,15 0-3-16,9 0-19 16,3 0-5-16,7 0-10 15,-1 0 0-15,15 0 2 16,-8 0-3-16,2 0-7 15,-9 0-5-15,1-2-2 16,-13-2-3-16,-6 2-26 0,-12 2-18 16,-3 0-53-16,-12 0-304 15</inkml:trace>
  <inkml:trace contextRef="#ctx0" brushRef="#br0" timeOffset="146529.17">7806 10652 3315 0,'0'3'224'0,"0"3"-170"0,0-4-29 15,0 3-6-15,0-5 16 16,0 1-14-16,0-1-21 15,21 0 4-15,6 0-4 16,16 0 7-16,11 5-2 16,6-5-1-16,1 0-4 15,8 0 0-15,4 0 0 16,-4 0-12-16,-6 0-15 16,-5-6-25-16,2-7-41 15,-12 1-112-15,-23 1-2288 0</inkml:trace>
  <inkml:trace contextRef="#ctx0" brushRef="#br0" timeOffset="146885.22">8304 10465 3329 0,'0'0'179'15,"0"0"-132"-15,0 0-43 16,6 0-3-16,12 0 9 16,9 0-4-16,1 6-3 15,2-1 0-15,-3 8-2 16,6-1-1-16,-12 2 0 16,6 0 1-16,-2 4-1 15,-16-1 0-15,6 1 0 16,-9 2-1-16,-6-2-4 0,0 5 5 15,0 3 0 1,-21 10 0-16,-3 7 4 0,-16 4-4 16,-5 10 3-16,-6-3-2 15,-4 2-1-15,13-3-15 16,0-9-38-16,18-15-96 16,12-13-2691-16</inkml:trace>
  <inkml:trace contextRef="#ctx0" brushRef="#br0" timeOffset="149591.25">13891 10948 2243 0,'-6'14'194'0,"6"-2"176"15,0 0 62-15,0-4-302 16,0-4-46-16,0-4-30 0,0 2-9 15,0-2-15 1,0 0-15-16,0 0 2 0,0 0 2 16,0 4-1-16,0-4-3 15,6 2-2-15,3-2 0 16,9 6 1-16,3 1 3 16,9-5-3-16,9-2 1 15,16 0-8-15,8 0-1 16,10 0 0-16,8 0-4 15,10-2 3-15,8-13 0 0,1-1-1 16,9-1 2 0,-16 0-2-16,-2-1-1 15,-16 1 0-15,-12 4-1 0,-2 2 2 16,-13 0 0-16,-18 2 0 16,-3 3 1-16,1-4-1 15,-16 5 1-15,-9 3-3 16,6 2-2-16,-9 0 3 15,6 0-3-15,-6 0-4 16,0 0-10-16,0 0-11 16,0 0-43-16,0 0-176 0</inkml:trace>
  <inkml:trace contextRef="#ctx0" brushRef="#br0" timeOffset="151885.1">11739 11072 2243 0,'-27'1'657'15,"3"4"-534"-15,-10-5-37 0,-11 0 32 16,6 0-2-16,-9 0-46 15,5-5-23-15,-8-12-10 16,-9-6-2-16,2-6 2 16,1-4-9-16,9-5-4 15,-4-6 7-15,-2-3-13 16,18-2-3-16,-13-8-4 16,16 2 2-16,6 0-4 15,6 3 1-15,6-1-3 16,3 3-1-16,12 1-2 15,0 4-4-15,0-2-3 16,6 3 3-16,21 1 0 16,6 2-2-16,9 5 3 15,13-1-1-15,2 5 2 0,16 2 0 16,5 0-2-16,7 11-2 16,11-2-3-16,-5 7-1 15,8 8-2-15,-2 6-3 16,2 0 6-16,-8 0 3 15,-6 0-2-15,-1 10-6 16,-15 6-4-16,-2 6-2 16,-10 5 3-16,-2 3 3 15,-19 8 1-15,6 8 0 16,-24 10 1-16,0 3 3 16,-18 9-3-16,0-1-2 15,-6 8 7-15,-36 2 3 16,-6-2 0-16,-10 2 3 0,-14-8 3 15,-16-4 5 1,7-6-2-16,-4-12-2 0,7-9-2 16,-1-12-2-16,7-9-3 15,15-13-5-15,-7-4-29 16,7 0-53-16,21-12-117 0</inkml:trace>
  <inkml:trace contextRef="#ctx0" brushRef="#br0" timeOffset="157664.04">7864 11884 2724 0,'18'10'40'0,"-9"-4"262"16,12 0-124-16,12-6-118 15,12 0-8-15,7 0-16 16,8 0-21-16,3 0-10 16,-5-11-5-16,5 0-16 15,13-4-47-15,-25 1-217 16,-12 0-1342-16</inkml:trace>
  <inkml:trace contextRef="#ctx0" brushRef="#br0" timeOffset="158034.54">8304 11659 3115 0,'0'3'226'0,"0"-3"-164"16,0 0-44-16,0 0-2 16,9 3 14-16,18 3-2 15,1 0-9-15,5 5-5 16,-3 1-6-16,3 3 2 15,-6-1-9-15,0 4 2 16,1-3-2-16,-19 5-2 0,6 0-1 16,-15-1 2-16,0 3 0 15,0 2 0-15,0 4 8 16,-18 5-4-16,-16 2-4 16,1 1-7-16,-12 5-26 15,6-9-41-15,6-15-205 0</inkml:trace>
  <inkml:trace contextRef="#ctx0" brushRef="#br0" timeOffset="159775.38">12110 11815 2936 0,'-12'2'226'0,"3"2"-151"16,-3 1-6-16,-6 3 16 0,-3-1-10 15,3 1-33-15,-4-2-22 16,-5 2 0-16,-6 2 3 16,-9-4 1-16,-10 5-7 15,-2-6 0-15,-9 1-3 16,-10 0 2-16,-11-2-4 16,-1-4-8-16,13 0 2 15,-7 0 9-15,16 0-3 16,3-10-6-16,8-12 4 15,7-4-3-15,0-12-1 16,6-4 0-16,-1-10-2 16,13-7-3-16,9-6 2 15,12-4-3-15,6 5-1 0,0-4 1 16,12 6-5-16,27 7 3 16,7-1 2-16,5 6 3 15,9 7-2-15,4-2-1 16,5 13 0-16,13 3 0 15,-4 9 0-15,19 8-3 16,2 3 1-16,4 9 2 16,2 0 0-16,-5 0-6 15,-6 9 2-15,-13 18 0 16,-5 4-4-16,-4 4 4 16,-15 0 2-16,-5 10-5 15,-13-7 4-15,-12 5 2 16,-9 4-3-16,-12 3 4 15,-6 9 0-15,0 4 0 16,-15 6 0-16,-21 0 0 0,-18-1 4 16,-10-4-2-16,-11-5 0 15,-10-6-2-15,7-10 0 16,-16-13-3-16,-24-16-32 16,28-11-36-16,14-3-118 0</inkml:trace>
  <inkml:trace contextRef="#ctx0" brushRef="#br0" timeOffset="164940.9">7861 12663 2103 0,'0'6'467'16,"0"0"351"-16,0 0-750 15,0-6-29-15,0 0-1 16,3 0-6-16,9 0-17 15,0 0-15-15,6 0 0 16,9 0 8-16,6 0 9 16,-3 0 5-16,16 0-4 15,8-6-1-15,-3-4-7 16,7 5-10-16,8 0 3 16,-9-5-3-16,-2 4 0 15,-7 4-5-15,0-2-11 0,-9 4-17 16,-5-3 3-16,-16 3-42 15,3 0-78-15,-15-1-423 0</inkml:trace>
  <inkml:trace contextRef="#ctx0" brushRef="#br0" timeOffset="165286.38">8355 12423 3301 0,'0'0'131'0,"0"0"-102"15,13 0-23-15,8 0 10 16,3 0 3-16,3 0-11 16,-3 9-1-16,3 9-7 15,0-4 0-15,-8 3 1 16,-1 1-1-16,3 0 1 15,-6 3-1-15,3-8-1 16,-15 6-3-16,-3-5-10 16,0 4-8-16,0-3 14 15,-9 11 7-15,-24 0 0 16,-16 7-9-16,13 4-8 16,-9-5-8-16,6 0-47 15,6 7-31-15,5-11-230 0,16-7-1802 0</inkml:trace>
  <inkml:trace contextRef="#ctx0" brushRef="#br0" timeOffset="193364.41">15104 13924 3497 0,'0'0'122'16,"0"0"-73"-16,0 0-12 15,15 0-4-15,21 0-11 16,10-20-15-16,17-1-5 15,9-5 0-15,10 0-4 16,9 0 1-16,-4 2-1 16,-8 9-18-16,-7-2-16 15,-12 7-27-15,-8 4-49 16,-22 0-272-16</inkml:trace>
  <inkml:trace contextRef="#ctx0" brushRef="#br0" timeOffset="193611.15">15083 14089 3422 0,'0'0'120'16,"0"0"-94"-16,0 0 4 15,0 0 25-15,21 0-18 16,9 0-20-16,10 0 2 15,11 0 3-15,21 0-6 16,7-16-5-16,5 0-11 16,7-11-1-16,33-24-32 15,-34 11-82-15,-14-4-879 0</inkml:trace>
  <inkml:trace contextRef="#ctx0" brushRef="#br0" timeOffset="198825.84">8597 14395 3066 0,'0'0'441'0,"0"0"-397"0,0 0-13 15,0 0 2-15,0 0 9 16,0 0-16-16,0 0-13 16,0 0-6-16,0 0-5 15,0 0 3-15,0 0-1 16,0 0-1-16,0 0 1 16,0 3-1-16,-6 1 3 15,-9 2-6-15,-6 0 0 16,-3-1 1-16,-1 0-1 15,-8 7 0-15,-9-4 4 16,6 3-1-16,-13 0 3 16,7 0-1-16,-18-1-2 15,2 2-3-15,1-2 5 0,-3 0-1 16,2 1 0-16,-2-2-4 16,6-1 4-16,-1 6 2 15,1-3-5-15,3 0 2 16,5-2-1-16,-5-1 2 15,0 4-4-15,6-1 3 16,-10-1-3-16,-2 2 0 16,-9-4 0-16,2-2-1 15,-20 0 0-15,-1 2 1 16,-14-5 0-16,-1 0 0 0,0 0 2 16,-11-3-2-1,5 0-2-15,6 0 2 0,19 0 3 16,-4 0-3-16,10 0 0 15,9 0 0-15,5 0 1 16,4-11 2-16,3-4-3 16,11-6 0-16,-8 4 0 15,15-7 6-15,-10-4-3 16,7-5-3-16,-6-6 0 16,-6-7 0-16,-13-4 1 15,-11-5-1-15,-1-4-2 16,-8 6 2-16,-1-4 1 15,-2 4-1-15,11-4 3 16,1 8 1-16,15-4 1 16,-1 7 2-16,10-7-3 0,12 1-2 15,-1-1-2 1,7-6 0-16,9-2 1 0,-3-4 1 16,3-2-2-16,3-6 2 15,-3-4 2-15,2 2-4 16,1-5 3-16,9 7-3 15,-9 0 0-15,9 2 0 16,-3 4 0-16,12 0 0 16,-3 6 0-16,0 0 0 15,6-4 0-15,0 0 0 16,0 1 0-16,0-9 3 16,0 6-3-16,0-7 0 15,0 7 0-15,12 2 0 16,-9 2 1-16,21-5-1 15,-6 10 0-15,-6-4-1 0,9 0 2 16,-6 2 0-16,10-8-1 16,-1-2 0-16,3 0 0 15,0 1 0-15,3 2 0 16,3 6 0-16,1 3 0 16,-1 5 1-16,0 0-1 15,6 4-1-15,7-8 1 16,-1 5 0-16,0-6 0 15,12-1 0-15,10-2 0 16,2-1-1-16,4 0 1 16,-4 2 0-16,13 2 0 15,-4 1-1-15,-9 2 1 16,1 5 0-16,5 4-2 0,-5 2 2 16,-4 3 2-16,-2-1-2 15,-7 10-1-15,0 1 1 16,1-2 0-16,-7 4-1 15,0 2-1-15,1 1 4 16,-7 6-2-16,-6-5 0 16,-3 8 0-16,-6 2-2 15,-11 4 2-15,2 2 2 16,-15 3-2-16,6 4-4 16,-6 2 1-16,-6 0 0 15,0 0-3-15,0 0-6 16,0 0-9-16,0 0-10 15,0 0-36-15,-6 2-65 16,-12 8-165-16,-10-2-741 0</inkml:trace>
  <inkml:trace contextRef="#ctx0" brushRef="#br0" timeOffset="199291.16">6152 10093 3041 0,'0'0'226'0,"0"0"-137"0,0 0-33 16,0 0 13-16,0 0-16 16,0 0-27-16,0 0-4 15,0 0 5-15,0 0 9 16,0 0-10-16,0 0-9 15,0 0-4-15,0 0-10 16,24 0 1-16,1 0 1 16,8 0 2-16,9 0 5 15,18 0-8-15,-2 0 2 16,11 0-5-16,-6 0-1 16,-2 0 2-16,-13 0-2 15,-6 0 0-15,-8 0 0 16,-19 0 0-16,0 0 0 0,-15 0 0 15,0 0 1 1,0 0-1-16,0 0 4 0,-6 11 4 16,-12 20-7-16,-16 6 1 15,7 16 0-15,-12 11-1 16,9 6-1-16,-12 10-5 16,-1 15-15-16,10-12-56 15,6-21-179-15</inkml:trace>
  <inkml:trace contextRef="#ctx0" brushRef="#br0" timeOffset="-206703.25">23658 6206 3301 0,'0'0'167'0,"0"0"-117"16,0 0-40-16,0 0-10 16,0 21 0-16,0 23 3 0,0 15 5 15,0 17 1 1,0 23-1-16,0 12 13 0,-13 19 14 15,-2 4-11-15,3 9-9 16,-6 0-9-16,6-8-1 16,-9-10 2-16,9-9-4 15,-3-20 3-15,3-11-6 16,6-14 0-16,-6-23 0 16,12-9 0-16,-6-18-16 15,-3-19-45-15,-1-2-61 16,4 0-407-16</inkml:trace>
  <inkml:trace contextRef="#ctx0" brushRef="#br0" timeOffset="-206376.96">23280 7591 3500 0,'0'0'110'15,"0"0"-70"-15,0 0-29 16,0 12 5-16,0 11-1 16,6 12-5-16,12 13 4 15,4 0-7-15,5 11 5 16,-9-2 4-16,0-2-10 16,-12-3 0-16,18-5 0 15,-21-12-4-15,12-9 5 0,-9-11 1 16,0-1-7-16,-3-11 5 15,15-3-2-15,-9 0 5 16,22-19 4-16,14-26-3 16,12-22-10-16,10-12-3 15,17-37-21-15,-11 12-27 16,-22 23-166-16</inkml:trace>
  <inkml:trace contextRef="#ctx0" brushRef="#br0" timeOffset="-198386.99">3828 7573 3099 0,'6'0'264'0,"-6"0"-189"15,6 0-38-15,0 0-16 0,6 0 18 16,16 0-4-16,11 0-11 16,18 0-8-16,19 0 4 15,26 0 1-15,37-5 1 16,54-4 0-16,52-6-1 16,11 3-6-16,-11 1 0 15,-55 1-7-15,-63 5-6 16,-28 3-2-16,-20 2-2 15,-7-4-2-15,7 4-8 16,-19 0-3-16,-27 0-15 16,-9 0-7-16,-24 0-29 0,0-5-24 15,-15-1-156-15</inkml:trace>
  <inkml:trace contextRef="#ctx0" brushRef="#br0" timeOffset="-198026.56">5461 7079 3525 0,'0'0'111'0,"0"2"-86"15,0 2-19-15,3 4-4 16,30 5-2-16,16 5 6 15,8 2 2-15,9 6 0 0,1 0-4 16,2 3-4-16,4 0 4 16,-16 1-4-16,-6-4 0 15,-5-3 0-15,-19-8-1 16,-6 6 1-16,-15-4-1 16,-6 1 2-16,0 10 1 15,-21 15 2-15,-19 3 2 16,-17 12-3-16,-15 9-3 15,-1-4 0-15,4-9-5 16,-13-7-36-16,25-15-46 16,21-17-116-16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9T08:39:32.98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13631 9381 2200 0,'0'0'340'0,"0"0"-204"15,0 0-33-15,6 0 210 16,3 0-76-16,3 0-159 16,6 0-44-16,4 0-3 15,5 0 4-15,3-1-1 0,9-3-13 16,-3 2-8-1,19-4-5-15,-10-1-3 0,3 5-3 16,-2 2-2-16,-7 0-7 16,-15 0-23-16,3 0-19 15,-12 0-41-15,3 9-170 16,-12-1-301-16</inkml:trace>
  <inkml:trace contextRef="#ctx0" brushRef="#br0" timeOffset="346.57">13704 9595 2327 0,'0'0'522'16,"0"0"-227"-16,0 0-157 15,0 0-45-15,0 0-42 16,9 0-20-16,9 0-2 16,0 0 0-16,0 0-4 15,9 0-9-15,6 0 3 16,13-2-9-16,2-7-6 15,12-2-4-15,-2 4-3 0,23 4-29 16,-23 0-42-16,-4 3-395 16</inkml:trace>
  <inkml:trace contextRef="#ctx0" brushRef="#br0" timeOffset="6082.21">18143 9274 2937 0,'-30'28'205'0,"0"14"-151"16,-15 8 12-16,-1 11 24 15,-11 5-40-15,15-6-25 16,-6-2-17-16,5-7-8 15,10-8-2-15,-9-10-51 16,21-15-135-16,0-13-771 0</inkml:trace>
  <inkml:trace contextRef="#ctx0" brushRef="#br0" timeOffset="6283.84">17718 9297 3299 0,'9'0'110'0,"18"17"-79"16,6 22-2-16,9 14 29 15,16 8-13-15,8 9-19 16,-2 9-18-16,2-5-8 0,-9 2-4 16,22-6-51-1,-13-15-73-15,-24-22-1087 0</inkml:trace>
  <inkml:trace contextRef="#ctx0" brushRef="#br0" timeOffset="12335.71">9753 5300 2100 0,'0'0'299'0,"0"0"-191"16,0 0-45-16,0 0 32 16,0 0 242-16,0 0-82 15,0 0-168-15,0 0-16 16,0 0-19-16,0 0-20 15,0 0-20-15,0 0-12 16,0 0-41-16,0 0-158 0</inkml:trace>
  <inkml:trace contextRef="#ctx0" brushRef="#br0" timeOffset="12726.45">9726 6084 3005 0,'0'0'273'16,"0"0"-149"-16,0 0-38 0,0 0-11 15,0 0-4-15,0 0-35 16,0 0-16-16,0 0-11 15,9 0-8-15,-9 0-1 16,0 0-18-16,6 3-36 16,0 0-102-16,0 5-497 0</inkml:trace>
  <inkml:trace contextRef="#ctx0" brushRef="#br0" timeOffset="13169.92">9831 6903 3255 0,'0'0'188'0,"0"0"-129"16,0 0-34-16,0 0-18 16,0 0-7-16,0 0-34 15,0 0-44-15,0 0-113 16,0 0-340-16</inkml:trace>
  <inkml:trace contextRef="#ctx0" brushRef="#br0" timeOffset="13641.54">9741 7852 2292 0,'0'0'1139'0,"0"0"-1049"16,0 0-8-16,0 0-43 0,0 0-4 16,6 0-22-1,0 0-13-15,-6 0-19 0,9 0-17 16,3 0-32-16,-12 0-91 16,9 0-770-16</inkml:trace>
  <inkml:trace contextRef="#ctx0" brushRef="#br0" timeOffset="14055.62">9665 8630 2769 0,'0'0'502'16,"0"0"-399"0,0 0-57-16,0 0-31 0,0 0-15 15,0 0-7-15,12 0-66 16,-6 2-72-16,1 2-244 0</inkml:trace>
  <inkml:trace contextRef="#ctx0" brushRef="#br0" timeOffset="14416.76">9644 9420 3091 0,'0'0'292'16,"0"3"-202"-16,0-3-46 0,0 0-23 16,0 0-21-16,0 0-50 15,6 0-90-15,-6 0-610 0</inkml:trace>
  <inkml:trace contextRef="#ctx0" brushRef="#br0" timeOffset="16414.02">7652 12219 2184 0,'27'-16'241'0,"10"5"-124"16,11-10 307-16,15-5-256 16,1-4-103-16,17 1-28 15,-2 0-19-15,-1 3-9 16,7 8 5-16,-1 6 8 15,7 10 0-15,5 2-9 16,1 11 1-16,8 27-13 0,-8 18 5 16,0 11 2-1,-7 13-8-15,-14 4 0 0,-13 1-7 16,-21 6-3-16,-9 0 10 16,-5-2 12-16,-19 0-6 15,-3-1 7-15,-6-1-8 16,0-5 17-16,-21-5-1 15,-16-2-2-15,-17 2 3 16,-15-2 0-16,-25 3-2 16,-9-3-12-16,-26-2-1 15,-16-12-1-15,-30-11 10 16,-33-21 14-16,11-19-4 16,28-10-5-16,33-20-2 15,28-39 13-15,-4-32-10 16,-18-49-6-16,40-1-16 0,29-17-3 15,28 2 3-15,33 31 0 16,27-12 0-16,46 13 0 16,54-4-2-16,72 5 1 15,45 22-3-15,-2 27 2 16,-55 41-8-16,-54 33-42 16,-43 0-8-16,40 55-21 15,-12 2-38-15,-25 10-219 0</inkml:trace>
  <inkml:trace contextRef="#ctx0" brushRef="#br0" timeOffset="24963.76">10918 16767 2008 0,'-6'2'212'15,"6"6"-146"-15,-6-2 571 0,6 0-307 16,0-3-210-16,0-3-51 15,0 0-2-15,6 0-15 16,15 0-13-16,0 0-8 16,27 0-9-16,7 0 4 15,14-15-6-15,10-6-7 16,11-1-7-16,10-4-1 16,-7 2-4-16,7 6-1 15,-19-3-5-15,7 1-13 16,-25 6-5-16,-5 0-10 15,-16 5-27-15,-3 3-44 16,-18 2-79-16,-9 2-476 0</inkml:trace>
  <inkml:trace contextRef="#ctx0" brushRef="#br0" timeOffset="25242.59">10945 16964 2220 0,'0'6'136'16,"0"0"219"-16,0 0 269 0,0-2-523 15,18-4-30-15,21 0-28 16,16 0 4-16,14 0-10 15,25-16-16-15,14-10-4 16,4-3-8-16,6 0-7 16,-7 0-2-16,31-10-29 15,-42 10-49-15,-19 2-212 0</inkml:trace>
  <inkml:trace contextRef="#ctx0" brushRef="#br0" timeOffset="63063.71">27977 2012 2864 0,'0'4'432'16,"0"-1"-259"-16,0-3-118 0,0 2-27 15,0 4-5-15,0 6-6 16,0 9-8-16,0 11-4 15,0 12 14-15,0 18 1 16,-13 13-6-16,-2 14-2 16,6 4-3-16,-18 1-1 15,0 6-5-15,0-10-1 16,-6-12 0-16,18-10-1 16,-7-16-1-1,10-15-4-15,3-17-21 0,6-20-40 16,3 0-120-16,0-20-1358 0</inkml:trace>
  <inkml:trace contextRef="#ctx0" brushRef="#br0" timeOffset="63408.84">27560 2630 2707 0,'0'0'687'16,"0"0"-630"-16,0 0-38 16,0 4-9-16,0 6 15 15,0 6 6-15,0 11 4 16,0 4-4-16,9 11-3 16,-3 1-11-16,-6 7-2 15,6 3 3-15,-6 4-11 16,0-3 3-16,0-2-5 0,0-7 2 15,0-11 1 1,6-10-4-16,-6-15 6 0,9-6 2 16,3-3-2-16,6 0 0 15,16-6 6-15,14-20-4 16,21-7-8-16,10-11-4 16,38-25-19-1,-23 10-46-15,-6 0-257 0</inkml:trace>
  <inkml:trace contextRef="#ctx0" brushRef="#br0" timeOffset="67045.08">24309 4778 1445 0,'0'0'625'0,"0"0"-419"15,0 0-3-15,0 0-28 16,0 0-27-16,0 0-16 15,0 0-35-15,0 0 14 16,0 0 0-16,0 0-31 16,0 0-24-16,0 0-9 15,0 0-11-15,0 0-3 16,0 0-6-16,0 0-2 16,0 0-7-16,0 0-5 15,0 0-3-15,0 0 0 16,0 0-3-16,0 0-3 15,0-6-4-15,6 6 1 0,22 0-1 16,-4-1 9-16,15-4 6 16,-6-1-4-16,19 4-3 15,-1-7-2-15,0 0 1 16,3 3-3-16,-2-2-1 16,-10 2-3-16,6-2 1 15,-5 1 0-15,-1 1-1 16,3 4 3-16,-6-2-3 15,1 2 0-15,-1 2 1 16,-3-6-1-16,0 3 0 16,3 0 1-16,-5 0-1 15,2-2 0-15,6-1 1 16,-3-6-1-16,-2 6 0 16,-1 0 0-16,0 3-3 15,-3 0-1-15,0 3 2 0,-8-3 1 16,-1 3-3-16,-3 0 2 15,0 0-2-15,-6 0 4 16,9 0 0-16,-15 0 0 16,6 0-1-16,-3 0 1 15,10 0 0-15,-10 0 0 16,3 0-1-16,0 0-1 16,-3 0-1-16,0 0 2 15,0 0 1-15,0 0 0 16,3 0-1-16,-3 0 1 15,9 0 0-15,-9 3 0 16,-2-3 1-16,5 0-1 16,6 3 2-16,-9-3 1 0,9 0-3 15,-3 0 0 1,3 0 0-16,-3 0 0 0,3 0 1 16,4 3 1-1,-4-3-2-15,3 3 0 16,0 0 0-16,3 3 1 0,0-3 0 15,4 2-1-15,-1-1 0 16,0-2 0-16,-3 4-1 16,0-3 1-16,3 3 0 15,-2-3 0-15,-1 5 0 16,-3-4 0-16,3-2 0 16,6 2 0-16,-12-4 0 15,16 2 0-15,-4-2 0 16,0 0 0-16,-3 0 1 15,3 0-1-15,-5 0 0 0,-4 0 1 16,3 0 0-16,-3 0-1 16,3 0 3-16,0 0-3 15,0 0 0-15,-2 0 0 16,2 0 0-16,-12 0 0 16,9 0 1-16,-15 0 3 15,6 0-4-15,-9 0 3 16,0 0 1-16,3 0-1 15,-9 0 3-15,0 0-2 16,12 0 1-16,-6 0-1 0,-3 0-1 16,9 0 0-1,1 0 0-15,-10 0-1 0,3 0-2 16,3 0 0-16,-9 0 0 16,0 0-3-16,0 0-8 15,0 0-21-15,0 0-55 16,0 0-375-16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9T08:43:47.65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23015 4510 1200 0,'-9'0'400'0,"3"-4"1089"16,6 2-1356-16,-6-2-72 15,6-2-20-15,0 4-13 16,0-2-5-16,0 4-15 15,0-2 3-15,0-4-9 16,0 6 19-16,0 0 5 16,0 0 1-16,0 0-5 15,0 0-7-15,0 0-9 16,-6 8-6-16,-1 18 1 16,-2 13-1-16,6 17 5 15,-12 6-3-15,6 5 2 16,3 6 5-16,3-6 0 0,-3-6 3 15,6-2-1 1,0-9-1-16,0-13 2 0,0-4-5 16,6-7 4-16,12-7-1 15,0-12-4-15,4-2-1 16,11-5-5-16,3 0-1 16,33-23-33-16,-11-5-64 15,-7-5-158-15</inkml:trace>
  <inkml:trace contextRef="#ctx0" brushRef="#br0" timeOffset="247.73">22728 4829 772 0,'0'0'2511'0,"0"0"-2383"16,0 0-74-16,0 0-15 16,12 0-11-16,21 0-8 15,0 0-6-15,7 0-6 16,5 0-8-16,3 0-9 16,1 0-36-16,23 0-56 15,-21 0-180-15,-9 0-2290 0</inkml:trace>
  <inkml:trace contextRef="#ctx0" brushRef="#br0" timeOffset="516.15">23380 4908 2253 0,'0'0'1020'0,"0"0"-915"16,0 0-55-16,0 0-11 16,9 0-14-16,21 0-8 15,-6 0-6-15,9 0-6 16,1 0-5-16,-10 0-3 0,3 0-2 16,-9 0-20-16,3 0-18 15,-3 9-34-15,-9 11-112 16,3 0-396-16</inkml:trace>
  <inkml:trace contextRef="#ctx0" brushRef="#br0" timeOffset="1327.48">23510 4917 1073 0,'0'0'540'0,"0"0"831"16,0 0-1207-16,0 0-70 15,0 0-48-15,12 0-13 16,6 7-2-16,3 3-15 15,-3 1-15-15,-3 7 9 16,-6-4-6-16,0 4-4 16,-9-1 0-16,0-1 0 15,0 1 1-15,-12-3 15 16,-21 4-10-16,6-4 7 16,-9-2-5-16,2-9 3 0,-5-3-3 15,12 0 2 1,3 0 1-16,3-23-3 0,15-3-3 15,0-1-5-15,6 1-6 16,0-1-3-16,0 10-8 16,12 0-17-16,18 4-36 15,0 7-93-15,-6 0-818 0</inkml:trace>
  <inkml:trace contextRef="#ctx0" brushRef="#br0" timeOffset="1635.45">24089 4838 2694 0,'0'1'655'0,"0"-1"-580"15,0 0-24-15,0 0-18 16,21 0 2-16,9 0-17 16,10 0-6-16,-1 0-12 0,3 0-27 15,12 0-29 1,-8 0-68-16,-13 0-440 0</inkml:trace>
  <inkml:trace contextRef="#ctx0" brushRef="#br0" timeOffset="1806.35">24165 4986 2737 0,'0'4'470'15,"0"-4"-363"-15,0 0-58 16,6 0-3-16,21 0 9 15,9 0-35-15,12 0-17 16,4 0-3-16,20-4-51 16,-21-5-104-16,4 7-1544 0</inkml:trace>
  <inkml:trace contextRef="#ctx0" brushRef="#br0" timeOffset="2378.63">25040 4641 3231 0,'0'-6'190'0,"0"-3"-74"15,0 3-58-15,18-2-16 16,15-1-9-16,3-2-15 16,19 2-7-16,-13 3 1 0,15 2-4 15,-2 4-4-15,-19 0-2 16,0 0-2-16,-12 15-4 16,-3 9-5-16,-6 5-1 15,-15 1-1-15,0 2 4 16,-15-3 3-16,-18 4 1 15,-15-7 3-15,-6-4 0 16,-4-6 0-16,-11-7 0 16,20-9 2-16,4 0-1 15,0-21 3-15,24-9-4 16,9-2-5-16,3-3 5 16,9-3-7-16,9 6-13 15,45 0-43-15,6 8-55 16,-5 9-563-16</inkml:trace>
  <inkml:trace contextRef="#ctx0" brushRef="#br0" timeOffset="3450.25">23301 5373 1260 0,'0'-9'983'0,"0"-6"-592"15,0 1-52-15,0-4-156 16,0 1-40-16,0 2-56 16,0-2-20-16,0 2-2 15,0-1-12-15,0 6-12 16,0 0-12-16,0 4-5 15,0 4-4-15,0 2-3 16,0 0-5-16,-6 0-6 16,-3 8-3-16,3 22-3 15,-6 14 0-15,0 18-1 16,-3 13 1-16,3 7 2 16,6 1-2-16,6-9-2 15,0-8 2-15,0-14-1 0,0-11 1 16,12-6-5-1,9-17-4-15,3-4 4 0,0-14-4 16,13 0 3-16,8 0-27 16,12-38-59-16,-15 7-93 15,1-2-1008-15</inkml:trace>
  <inkml:trace contextRef="#ctx0" brushRef="#br0" timeOffset="3648.63">23048 5613 1506 0,'0'0'1765'0,"0"0"-1656"15,0 0-69-15,12 0-6 16,15 0 5-16,9 0 2 16,4 0-12-16,11 0-19 15,3 0-10-15,4 0-18 16,26 0-44-16,-15 0-109 15,-8 0-1176-15</inkml:trace>
  <inkml:trace contextRef="#ctx0" brushRef="#br0" timeOffset="3834.13">23742 5718 3091 0,'0'0'222'16,"0"6"-142"-16,0-1-38 0,0 5 15 15,0 10-9-15,0 3-23 16,0 9-7-16,0 4-11 16,0 5-7-16,0-4-13 15,0 16-43-15,0-15-76 16,0-6-599-16</inkml:trace>
  <inkml:trace contextRef="#ctx0" brushRef="#br0" timeOffset="4210.2">24409 5726 2910 0,'0'3'585'0,"0"-3"-521"0,0 0-10 15,0 0-23-15,18 0-10 16,6 0-15-16,10-3-6 16,5-5-4-16,-6-1-17 15,18 7-42-15,-12 2-67 16,-5 0-461-16</inkml:trace>
  <inkml:trace contextRef="#ctx0" brushRef="#br0" timeOffset="4381.79">24439 5873 3212 0,'0'0'169'0,"0"0"-95"15,0 0-31 1,0 0 13-16,18 0-21 0,10 0-23 16,11 0-12-16,27 0-27 15,-15-6-60-15,-8-6-137 0</inkml:trace>
  <inkml:trace contextRef="#ctx0" brushRef="#br0" timeOffset="6966.72">25239 5443 249 0,'0'0'2280'0,"0"0"-1927"0,0-3-155 16,0 0-87-16,0-3-13 15,0 1-47-15,9-7-21 16,9 2 2-16,-12 2 6 16,12-4 5-16,-3 7-5 15,-2-1-17-15,11 0-8 16,3 6-6-16,3 0-6 15,3 0 2-15,9 3-3 16,-2 20 0-16,-4 10-6 16,-9 2-1-16,-6 5-6 0,-12 7 4 15,-3-2 2 1,-6-2 4-16,-6-6 2 0,-24-3 1 16,-15-12 1-16,-7 0 2 15,-8-17-1-15,-3-5-2 16,5 0 4-16,7-27 1 15,21-13-1-15,3-8 1 16,18 0 7-16,9 5-2 16,0 7-10-16,18 5-2 15,42 14-23-15,-2 12-48 16,-13 1-501-16</inkml:trace>
  <inkml:trace contextRef="#ctx0" brushRef="#br0" timeOffset="8248.98">23627 6285 3002 0,'0'-6'251'0,"0"4"-147"15,0 2-25-15,0-4-6 16,0 4-12-16,0 0-36 16,0 0-16-16,0 4-7 15,-9 22-2-15,-6 9 5 16,0 16 0-16,-6 7 4 15,9 6-2-15,-3 0-2 0,9-3-1 16,0-4 0 0,6-8 1-16,0-8-1 0,0-11 0 15,21-7 0-15,-3-9-4 16,9-4 0-16,6-10-2 16,-2 0-12-16,23-10-42 15,-18-13-67-15,-3-5-408 0</inkml:trace>
  <inkml:trace contextRef="#ctx0" brushRef="#br0" timeOffset="8444.94">23362 6593 2937 0,'0'3'388'0,"0"-1"-316"16,9-2-51-16,15 4 0 15,12-4 44-15,3 0-24 16,13 0-24-16,-7 0-17 16,33 0-31-16,-20 0-52 15,-13 0-405-15</inkml:trace>
  <inkml:trace contextRef="#ctx0" brushRef="#br0" timeOffset="8834.91">24035 6760 1549 0,'0'0'1720'0,"0"0"-1611"15,0 0-56-15,27 0-32 16,0 0 21-16,3 0-14 15,-6 0-22-15,4 0-6 16,-1 0-9-16,-24 2-9 16,15 19-4-16,-18 3-1 15,0 5 5-15,-18 3 14 16,3-2 4-16,-6 1 4 16,-4-4 4-16,4-3 3 0,9-10 4 15,0 0 3 1,12-4-3-16,0-8 2 15,0 1-1-15,0-3 0 0,0 0 3 16,15 0-8 0,15 0-3-16,1 0-7 0,17-5-1 15,27-17-50-15,-8 8-67 16,-7-7-618-16</inkml:trace>
  <inkml:trace contextRef="#ctx0" brushRef="#br0" timeOffset="9092.49">24666 6740 2474 0,'0'0'889'16,"0"2"-816"-16,0-2-27 15,9 0-20-15,21 0 10 16,3 0-18-16,-3 0-18 16,3 0-9-16,10 0-31 15,-13 0-39-15,3 0-173 16,-21 6-2287-16</inkml:trace>
  <inkml:trace contextRef="#ctx0" brushRef="#br0" timeOffset="9265.69">24602 6915 2177 0,'0'0'1093'15,"0"0"-1008"-15,0 0-6 16,6 0-16-16,33 0 4 16,7 0-36-16,2-12-19 15,12 1-12-15,22-4-14 16,-19 10-62-16,-17 1-256 0</inkml:trace>
  <inkml:trace contextRef="#ctx0" brushRef="#br0" timeOffset="11501.22">25674 6412 182 0,'0'-3'188'15,"0"0"-188"-15,0-2-66 0,0 0 66 16,0 5 115-16,0-1-109 16,0 1 5-16,0 0-6 15,0-5-5-15,0 5-441 0</inkml:trace>
  <inkml:trace contextRef="#ctx0" brushRef="#br0" timeOffset="11899.88">25674 6358 994 0,'0'-4'1259'0,"0"-2"-635"15,0 0-340-15,0 0-132 16,0 0-65-16,0-2-15 0,0-2-11 15,0 4-29-15,0 0-6 16,15-3-10-16,-6 3 0 16,9 0-2-16,-6 0-4 15,0 6-5-15,15 0 0 16,-6 0-5-16,3 4 0 16,1 19-4-16,-4 7-1 15,-9 4-2-15,-6 3 1 16,0 0-6-16,-6 1 2 15,-6-3 7-15,-21-5 3 16,-10-7 0-16,-8-9 0 16,-6-4-5-16,-3-5-2 15,14-5 2-15,10 0 4 16,3-24-5-16,12-8-10 16,9-9 0-16,6 1 4 0,0 1-1 15,21-2-9-15,12 9-8 16,31 10-20-16,-10 10-49 15,-3 8-284-15</inkml:trace>
  <inkml:trace contextRef="#ctx0" brushRef="#br0" timeOffset="12176.9">26386 6358 2547 0,'0'12'516'0,"0"8"-424"15,0 11-67-15,0 4-14 16,0 3 17-16,0 3-14 15,0-7-8-15,0 1-6 16,3 3-22-16,-3-7-80 16,0-15-315-16</inkml:trace>
  <inkml:trace contextRef="#ctx0" brushRef="#br0" timeOffset="12365.97">26196 6476 3159 0,'0'-6'218'0,"0"6"-139"16,0 0-43-16,27 0-11 15,3-2 5-15,9 2-21 16,7 0-9-16,14 0-38 16,3 0-45-16,-17 0-339 0</inkml:trace>
  <inkml:trace contextRef="#ctx0" brushRef="#br0" timeOffset="12687.17">26802 6322 1997 0,'0'0'1204'16,"0"0"-1105"-16,0 0-57 15,-9 1-24-15,9 18 15 16,-6 7-7-16,-3 2-7 16,6 5-4-16,-9 0-9 15,-3-4-1-15,9-3 0 16,-6-2-2-16,12-9 2 16,-9-2 0-16,9-7-5 0,0 1 10 15,0-7-1-15,0 2-3 16,15-2-5-16,0 0 5 15,9 0-6-15,9 0-20 16,-2 0-14-16,17 0-34 16,-18 0-93-16,3-2-602 0</inkml:trace>
  <inkml:trace contextRef="#ctx0" brushRef="#br0" timeOffset="12920.52">26848 6458 2694 0,'-9'0'370'15,"9"0"-255"-15,0 0-76 16,0 18 24-16,0 6 11 16,0 13-23-16,0 1-19 15,-6 9-11-15,6-2-5 16,-6-3-7-16,0-5-4 15,6-9-5-15,0 2-18 16,0-7-57-16,0-14-256 0</inkml:trace>
  <inkml:trace contextRef="#ctx0" brushRef="#br0" timeOffset="13128.98">27225 6482 2995 0,'12'0'219'0,"6"0"-164"16,15-3-36-16,7 0-19 15,8 3-7-15,-6 0-113 16,-9 0-398-16</inkml:trace>
  <inkml:trace contextRef="#ctx0" brushRef="#br0" timeOffset="13332.39">27243 6569 3028 0,'0'4'256'0,"0"-4"-180"0,0 0-29 15,0 2 5-15,12-2-2 16,15 0-29-16,0 0-21 16,13 0-5-16,11 0-53 15,-9 0-121-15,-5 0-1959 0</inkml:trace>
  <inkml:trace contextRef="#ctx0" brushRef="#br0" timeOffset="13671.6">27868 6149 3196 0,'0'0'228'16,"0"0"-129"-16,0 0-56 15,0 0-18-15,-9 8-6 16,6 12-8-16,-12 9 3 15,0 9-2-15,0 2-6 16,-1-2-2-16,4-6-1 16,-3-7-2-16,12-1 1 0,3-4 0 15,0-8 2 1,0 0 0-16,0-3 3 0,3-3 0 16,18-4-2-16,13 2-2 15,2-4-2-15,6 0-1 16,-3 0-8-16,7 0-15 15,-7 0-23-15,0 0-52 16,-3 0-85-16,-9-6-1033 0</inkml:trace>
  <inkml:trace contextRef="#ctx0" brushRef="#br0" timeOffset="13882.02">27977 6370 3090 0,'0'0'200'0,"-4"0"-131"0,-5 20-11 16,3 11 20-16,-6 6-29 15,12 5-21-15,0 5-11 16,-6 2-8-16,6-4-5 16,-6-3-4-16,-6 9-29 15,12-4-58-15,-6-15-176 0</inkml:trace>
  <inkml:trace contextRef="#ctx0" brushRef="#br0" timeOffset="15983.87">18509 7511 545 0,'15'0'1304'16,"-6"0"-890"-16,-6 0-193 15,18 0-115-15,0 0-24 16,0 0-74-16,27 0-8 16,-11 5-113-16,5 0-351 0</inkml:trace>
  <inkml:trace contextRef="#ctx0" brushRef="#br0" timeOffset="16186.27">19194 7542 1506 0,'9'0'806'15,"9"0"-596"-15,3 0-107 16,9 0-48-16,3 0-15 15,10 0-40-15,17 0-9 16,-6 6-216-16,-8-1-213 0</inkml:trace>
  <inkml:trace contextRef="#ctx0" brushRef="#br0" timeOffset="16327.82">19903 7559 1502 0,'21'0'790'0,"-3"0"-596"0,12 0-39 16,13 0-91-16,-4 0-34 16,12 0-30-16,28 0-55 15,-16 0-197-15,-9 0-400 0</inkml:trace>
  <inkml:trace contextRef="#ctx0" brushRef="#br0" timeOffset="16482.59">20893 7559 2129 0,'21'0'317'16,"-3"0"-183"-16,33 0-134 0,-8 0-38 16,5 0-456-16</inkml:trace>
  <inkml:trace contextRef="#ctx0" brushRef="#br0" timeOffset="16659.14">21635 7521 1934 0,'12'0'987'16,"-3"0"-783"-16,16-4-66 15,2 3-93-15,9-4-26 16,12 4-19-16,4-3-19 0,26 2-76 15,-18-2-220-15,1-5-524 16</inkml:trace>
  <inkml:trace contextRef="#ctx0" brushRef="#br0" timeOffset="16816.22">22474 7471 826 0,'12'-6'1351'16,"4"4"-1004"-16,5-2-177 15,12 2-45-15,9-2-38 16,-3 4-87-16,-2 0-53 16,20 0-82-16,-3 0-262 15,-5 0-1050-15</inkml:trace>
  <inkml:trace contextRef="#ctx0" brushRef="#br0" timeOffset="17003.52">23235 7422 2167 0,'6'0'826'0,"9"0"-602"16,0-4-114-16,9 4-66 15,7 0-24-15,2 0-20 16,3 0-2-16,6 0-12 16,-3 0-8-16,-2 0-25 15,29 0-11-15,-15 0-141 16,4 0-222-16</inkml:trace>
  <inkml:trace contextRef="#ctx0" brushRef="#br0" timeOffset="17349.84">24062 7406 1041 0,'12'0'938'0,"15"-2"-645"16,6 2-131-16,-2 0 29 15,5-4 64-15,-3 4-93 16,9 0-73-16,-3 0-50 15,-5 0-32-15,5 0-7 16,0 0-50-16,-9 0-124 16,10 0 15-16,-4 0-52 15,6 0-155-15,-3 0-387 16,-6 0-297-16,4 0 636 0,-1 0 414 16,-6 0 578-16,3 0 194 15,1 0-289-15,-1 0 17 16,-9-2-139-16,9-2-30 15,-6 4-182-15,-3-2-78 16,-3 0-38-16,10-4-17 16,-4 0-16-16,9 2-5 15,12 1-31-15,19 1-43 16,-16-2-150-16,0 3-253 0</inkml:trace>
  <inkml:trace contextRef="#ctx0" brushRef="#br0" timeOffset="17529">25622 7313 1963 0,'6'0'594'0,"16"0"-263"16,2 0-183-16,0 0-87 16,6 0-28-16,0 0-33 15,0 0-71-15,1 0-113 16,-4 3 67-16,9-3-31 15,-9 0-193-15,-6 0-459 0</inkml:trace>
  <inkml:trace contextRef="#ctx0" brushRef="#br0" timeOffset="17649.47">26223 7316 1870 0,'12'0'570'0,"0"0"-385"0,12 0-134 16,12-3-51-16,-5 3-225 15,-7-3-971-15</inkml:trace>
  <inkml:trace contextRef="#ctx0" brushRef="#br0" timeOffset="18243.37">26730 7246 3116 0,'0'0'183'16,"0"0"-94"-16,18 0-60 16,46 0-29-16,-10 2-62 15,3-2-606-15</inkml:trace>
  <inkml:trace contextRef="#ctx0" brushRef="#br0" timeOffset="18416.22">27328 7269 2151 0,'21'0'742'0,"-3"3"-558"15,15-3-91 1,9 0-66-16,7 0-27 15,-4 3-123-15,15 2-166 16,-8-1-175-16,-13-2-313 0</inkml:trace>
  <inkml:trace contextRef="#ctx0" brushRef="#br0" timeOffset="18582.05">28130 7298 1450 0,'19'3'1001'0,"-1"1"-647"16,6 1-141-16,12-2-208 0,3 9-5 15,-15-6-296-15,4 2-660 16</inkml:trace>
  <inkml:trace contextRef="#ctx0" brushRef="#br0" timeOffset="18766.56">28517 7358 1120 0,'0'0'1777'15,"9"0"-1514"-15,-3 0-96 16,6 0-91-16,9 0-44 16,-6 0-31-16,12 0-1 15,16 0-67-15,-10 0-118 16,-9 0-694-16</inkml:trace>
  <inkml:trace contextRef="#ctx0" brushRef="#br0" timeOffset="20499.68">24198 7570 2059 0,'0'0'432'15,"0"0"-249"-15,0 0-63 16,0 0 49-16,0 0-77 16,0 0-41-16,0 0-6 15,0 0-5-15,0 0-1 16,0 0-13-16,0 0 2 15,0 0 7-15,0 0-6 16,0 0 0-16,0 0 2 16,0 0-7-16,0 0-5 15,0 0-8-15,0 0-7 16,0 0-1-16,0 0 0 16,0 0-2-16,0 0 0 15,0 0 4-15,0 0 1 0,0 0 4 16,0 0 0-16,0 0 0 15,0 0-5-15,0 0-2 16,0 0 0-16,0 0-3 16,0 0 0-16,0 0 1 15,0 0 2-15,0 0 3 16,0 0 8-16,0 0-1 16,0 0 2-16,0 0-4 15,0 0-4-15,0 0-4 16,0 0-1-16,0 0-2 15,0 0 0-15,0 0 0 16,0 0 1-16,0 0 0 16,0 0-1-16,0 0 1 0,0 0-1 15,0 0 2-15,0 0 0 16,-6 0-2-16,0 9 0 16,0 15 3-16,-9 2 0 15,9 6-1-15,0 1-1 16,-4 2 3-16,10-1-3 15,0-3-1-15,0-9 0 16,0 2 1-16,0-3-1 16,0-7 0-16,0-2 3 15,0-4-1-15,16-5-2 16,-4-3-5-16,9 0-13 16,6 0-22-16,12 0-34 0,-9 0-70 15,1-5-646-15</inkml:trace>
  <inkml:trace contextRef="#ctx0" brushRef="#br0" timeOffset="20781.7">23911 7735 2562 0,'0'0'580'0,"0"0"-384"0,9 0-105 16,15 0-22-16,3 0-9 16,13-6-36-16,-10 2-16 15,9 2-8-15,0 2-4 16,1-4-26-16,2 4-29 15,6 0-44-15,-9 0-263 0</inkml:trace>
  <inkml:trace contextRef="#ctx0" brushRef="#br0" timeOffset="21493.69">24231 7451 3127 0,'0'0'208'0,"0"0"-87"16,0 0-38-16,0 0-21 15,0 0-37-15,-6 8-13 16,0 18 0-16,-12 13 6 16,9 14 3-16,-18 5-9 15,5 12-1-15,-2 1-1 16,6 5-2-16,-3-9-4 15,9-9-2-15,6-5-2 16,6-15 1-16,0-12 1 16,0-5 5-16,27-16-5 15,3-5 3-15,16 0-3 16,8-11-2-16,3-17-9 0,1-5-14 16,14-12-23-16,-21 11-76 15,-11 5-219-15</inkml:trace>
  <inkml:trace contextRef="#ctx0" brushRef="#br0" timeOffset="22049.51">24602 7915 3087 0,'0'0'286'0,"0"0"-162"16,0 0-64-16,0 13-19 15,0 13-6-15,0 9-22 16,-12 6-7-16,3-1-3 15,-3 7-3-15,0-9-10 16,6 13-28-16,-3-17-58 0,0-8-120 0</inkml:trace>
  <inkml:trace contextRef="#ctx0" brushRef="#br0" timeOffset="22400.66">24934 7893 3294 0,'0'2'190'0,"0"-2"-74"16,0 0-57-16,0 0-16 16,15 0-18-16,9 0-17 15,1 0-8-15,8 0-7 16,0 0-19-16,0 0-60 15,-3 0-94-15,-9 0-1171 0</inkml:trace>
  <inkml:trace contextRef="#ctx0" brushRef="#br0" timeOffset="22551.62">24934 7983 2067 0,'0'0'1355'15,"0"3"-1231"-15,0 0-45 16,0 0-38-16,15-3-9 15,18 0-22-15,16 0-10 16,20 0-31-16,-5 0-93 16,-4-9-1307-16</inkml:trace>
  <inkml:trace contextRef="#ctx0" brushRef="#br0" timeOffset="25233.88">25592 7688 1215 0,'0'-4'556'15,"0"4"110"-15,0 0-273 16,0 0-136-16,0 0-114 16,0 0-44-16,0 0-27 15,0 0-12-15,0 0-12 16,0 0-11-16,-12 0-9 15,9 0-18-15,-3 30-9 16,-6 7 3-16,3 16 3 16,-3 10 3-16,12-2 1 15,0 0-2-15,0-8 2 16,0-7 1-16,12-11-5 16,15-11 2-16,3-16-5 15,13-8-2-15,-4 0-2 0,3-26-9 16,6-11-24-16,-15-13-29 15,1-6-20-15,-22-2 3 16,-12-2-3-16,0 8 41 16,-12 8 41-16,-22 12 19 15,-5 11 16-15,-3 16-11 16,-15 5-24-16,5 15-32 16,7 12-202-16</inkml:trace>
  <inkml:trace contextRef="#ctx0" brushRef="#br0" timeOffset="25810.88">26307 7763 2373 0,'0'0'897'0,"0"0"-814"16,0 6-38-16,0 7-28 16,0 7 28-16,0 8 1 15,0 3-21-15,0 3-8 16,0 1-5-16,0-5-6 15,0-1-6-15,0-5-12 16,0-4-31-16,0-5-39 16,-9-1-123-16,3-11-952 0</inkml:trace>
  <inkml:trace contextRef="#ctx0" brushRef="#br0" timeOffset="25982.8">26196 7863 2936 0,'0'0'343'0,"0"-2"-240"0,0 2-48 16,15-4-9-16,21 2 4 15,3-1-30-15,4-3-20 16,26 6-3-16,-15 0-66 16,-5 0-172-16</inkml:trace>
  <inkml:trace contextRef="#ctx0" brushRef="#br0" timeOffset="27057.59">26839 7798 2832 0,'0'-2'333'15,"0"-6"-185"-15,0 4-55 16,0-2-8-16,0 4-25 16,15-2-35-16,-3 4-8 0,9 0 3 15,3 0-1-15,-6 6-8 16,3 18-5-16,0 3-3 15,-8 7-3-15,-4 1 1 16,0-3-1-16,-9 1-3 16,0-4 1-16,-15-2 2 15,-13-7 0-15,-8-9 1 16,0-2-1-16,-3-9 1 16,3 0-1-16,2-11 0 15,19-22 0-15,0-5-3 16,15-5 0-16,0-2-1 0,0 2-5 15,21 5-11 1,18 6-15-16,13 5-30 0,-10 15-56 16,0-2-471-16</inkml:trace>
  <inkml:trace contextRef="#ctx0" brushRef="#br0" timeOffset="27432.16">27367 7824 3220 0,'0'0'237'15,"0"0"-157"-15,6 0-31 16,15 0-27-16,9 0-7 15,3 0-15-15,1 0-14 16,11 0-50-16,-12 0-42 16,-6 0-482-16</inkml:trace>
  <inkml:trace contextRef="#ctx0" brushRef="#br0" timeOffset="27589.35">27352 7980 3071 0,'0'0'232'0,"0"0"-153"16,15 0-38-16,18 0-2 15,3 0-39-15,25 0-8 16,-10-3-102-16,-3-3-532 0</inkml:trace>
  <inkml:trace contextRef="#ctx0" brushRef="#br0" timeOffset="28267.04">27934 7776 3082 0,'0'-4'236'0,"0"4"-126"15,0-3-42-15,12 2 2 16,6-4-29-16,-5 5-25 15,-4 0-9-15,3 0-5 16,-6-6-1-16,-6 6-1 16,0 0 3-16,0 0 0 15,0 0 0-15,0 0 1 16,0 0 0-16,0 0-1 16,0 0 0-16,0 0 0 15,0 0 0-15,0 0 0 16,0 0 1-16,0 0-1 15,0 0 3-15,3 0 3 0,15 0-1 16,-6 0-8-16,9 0 4 16,3 0-2-16,-6 0-2 15,9 0-2-15,1 0-5 16,-10 19 0-16,9 3 0 16,-15 10-4-16,3 5 2 15,-9 0 3-15,-6 5 6 16,0-8-1-16,0-1 1 15,-27-4 1-15,-12-6 2 16,-1-7 3-16,-5-5 1 16,0-9-3-16,6-2-4 15,5 0 2-15,10-24-2 0,6-10-4 16,9-13-4-16,9 4 1 16,0-5-4-16,0 11-8 15,9 5 0-15,42 7-20 16,-17 15-51-16,8-2-321 0</inkml:trace>
  <inkml:trace contextRef="#ctx0" brushRef="#br0" timeOffset="29542.8">24303 8393 2937 0,'0'0'259'0,"0"0"-165"16,-9 0-46-16,9 2-24 15,-6 22 5-15,0 9-10 16,-15 5 2-16,18 11 4 16,-12 3 7-16,3 2 7 15,6-5-15-15,0 1-4 16,6-6 0-16,0-6-7 16,0-8 1-16,0-4-2 15,15-9-4-15,9-6-4 16,-6-5-4-16,15-3-1 0,1-3-18 15,23-3-54 1,-18-20-75-16,7-6-842 0</inkml:trace>
  <inkml:trace contextRef="#ctx0" brushRef="#br0" timeOffset="29729.83">24192 8659 2125 0,'0'0'1240'16,"0"0"-1156"-16,0 0-33 16,9 0-16-16,33 0 16 15,-3 0-21-15,-2 0-18 16,23-2-12-16,12-2-35 16,-11 2-46-16,-4 2-134 0</inkml:trace>
  <inkml:trace contextRef="#ctx0" brushRef="#br0" timeOffset="30099.6">24817 8706 3002 0,'0'0'254'0,"0"0"-155"16,0 0-39-16,27 0-8 0,-12 0-1 16,15 6-35-1,-6 2-9-15,-3 4-7 0,3 0-6 16,-9 6-13-16,-9-4-7 16,-6 3 6-16,0-1 11 15,0-1 8-15,-12-4 1 16,-15 0 1-16,0-5 3 15,3-6-4-15,-9 0 4 16,9 0-4-16,2 0 3 16,10-17-3-16,-3-7-6 15,15 4-10-15,0-1-22 16,0-2-41-16,18 8-161 16,10 3-768-16</inkml:trace>
  <inkml:trace contextRef="#ctx0" brushRef="#br0" timeOffset="30554.86">25384 8788 2819 0,'0'0'562'0,"0"0"-506"0,0 0-10 16,15 0-24-16,15 0 8 15,9 0-30-15,1 0-17 16,11 0-61-16,-6 0-148 16,-12 0-2232-16</inkml:trace>
  <inkml:trace contextRef="#ctx0" brushRef="#br0" timeOffset="30731.97">25408 8888 2474 0,'0'0'658'16,"0"2"-546"-16,0-2-42 16,6 0-21-16,12 0 17 15,18 0-36-15,-5 0-29 16,20 0-1-16,-3 0-57 0,-9 0-228 0</inkml:trace>
  <inkml:trace contextRef="#ctx0" brushRef="#br0" timeOffset="33139.68">26196 8574 2373 0,'0'0'654'0,"0"-2"-507"16,0 2-58-16,0-3-19 15,0 3 8-15,0 0-30 16,0 0-16-16,0 0 0 15,-6 0 2-15,-3 0-6 16,-3 0-15-16,-3 21-5 16,-1 5-4-16,-5 5 2 15,3 5 6-15,3-1 1 16,9-3-2-16,0 0-3 16,6-5 2-16,0-6-3 15,6-11-1-15,6 2-1 0,18-8-3 16,4-4 1-16,8 0-3 15,-3-6-11-15,-3-20-11 16,0-5-7-16,-14 0-16 16,-13-7 7-16,-9 0 7 15,0 3-1-15,-12-4 19 16,-22 5 13-16,-11 9-5 16,0 9 0-16,-9 6-11 15,5 10-15-15,4 0-49 16,12 4-117-16,12 8-801 0</inkml:trace>
  <inkml:trace contextRef="#ctx0" brushRef="#br0" timeOffset="33422.9">26736 8590 2315 0,'0'0'1079'0,"0"0"-994"15,0 0-45-15,0 0-17 16,0 8 12-16,0 12-17 16,0 9 0-16,0 4-9 15,0 2 0-15,0 0-5 16,0-3-4-16,0 3-4 0,0-12-19 15,0 3-27 1,-6-4-52-16,-3-5-135 0,3-12-1224 0</inkml:trace>
  <inkml:trace contextRef="#ctx0" brushRef="#br0" timeOffset="33598.72">26543 8776 2756 0,'0'0'469'0,"0"0"-339"15,0-3-36-15,0 3-18 16,18 0-9-16,6-3-45 16,15 3-16-16,7-3-6 15,5 3-5-15,30 0-43 16,-23 0-50-16,-1 0-325 0</inkml:trace>
  <inkml:trace contextRef="#ctx0" brushRef="#br0" timeOffset="33821.54">27110 8612 885 0,'0'0'2176'15,"-3"0"-2045"-15,3 6-79 16,-6 18 19-16,6 5 1 15,0 6-26-15,0 3-20 16,-6 0-14-16,6 4-7 0,0-8-5 16,0 1-35-16,0-9-76 15,6-8-569-15</inkml:trace>
  <inkml:trace contextRef="#ctx0" brushRef="#br0" timeOffset="34099.61">27463 8686 3108 0,'0'0'302'0,"0"0"-226"0,0 0-43 16,28 0-22-16,-1 0-9 15,-3 0-2-15,21 0-51 16,-15 3-77-16,1-1-399 0</inkml:trace>
  <inkml:trace contextRef="#ctx0" brushRef="#br0" timeOffset="34278.71">27469 8809 2826 0,'0'0'318'16,"0"0"-242"-16,0 2-27 16,0-2 27-16,10 0 8 15,11 6-48-15,6-6-21 16,6 0-15-16,15 0-15 15,-8 0-64-15,-10 0-402 0</inkml:trace>
  <inkml:trace contextRef="#ctx0" brushRef="#br0" timeOffset="34676.94">27973 8537 3093 0,'0'0'230'16,"0"20"-171"-16,0 8 13 15,0 8 5-15,0 2-27 16,0 6-31-16,0-3-10 15,0 3-9-15,0-6 0 16,0 2-43-16,0-7-67 16,0-13-705-16</inkml:trace>
  <inkml:trace contextRef="#ctx0" brushRef="#br0" timeOffset="37485.18">24512 9270 2361 0,'0'0'352'0,"0"0"-115"15,0 0-81-15,0 0-40 16,0 0-49-16,0 0-27 15,0 0-17-15,0 0-9 16,0 0-2-16,0 0-1 16,0 0 4-16,0 0 6 15,0 0 4-15,0 0-1 16,0 0-1-16,0 0-6 16,0 0-6-16,0 0-5 0,0 0 0 15,0 0 1-15,0 0 1 16,0 0 5-16,0 0 4 15,-9 0 4-15,3 0-6 16,6 0-5-16,-6 0 0 16,6 0-4-16,0 0-5 15,0 0 4-15,-6 0-2 16,-1 0-2-16,-2 18-1 16,-3 13 0-16,-3 5 0 15,6 12 0-15,-15 2 1 16,15 2 1-16,3-3-1 15,-9-4-1-15,15-2 1 16,0-7 0-16,0-8 1 16,0-3-2-16,0-11-2 15,21-2-3-15,-12-10 1 0,21-2-3 16,-3 0-8-16,10 0-30 16,2-6-51-16,-6-14-429 0</inkml:trace>
  <inkml:trace contextRef="#ctx0" brushRef="#br0" timeOffset="37748.57">24319 9508 3096 0,'0'0'231'16,"0"0"-144"-16,0 0-29 16,15 0-1-16,12 0-13 15,12 0-12-15,3-3-12 16,13-9-13-16,-10-2-7 16,6 5-18-16,3 0-49 15,-17 1-49-15,5 8-397 0</inkml:trace>
  <inkml:trace contextRef="#ctx0" brushRef="#br0" timeOffset="38199.65">24801 9589 994 0,'0'0'1875'16,"0"0"-1583"-16,0 0-117 15,9 0-77-15,-2 0-18 16,-7 0-27-16,0 0-21 16,12 0-12-16,3 0-7 15,-3 0-5-15,-9 0-4 0,12 0-4 16,3 0 0-1,-9 0-6-15,3 12-10 0,-6 3-14 16,-6-4-4-16,0 8 4 16,0-5 9-16,0 0 13 15,-12 2 7-15,-6-6 1 16,3 2 1-16,0 1 4 16,12-7 0-16,-3 2 5 15,6-2-1-15,0-3 3 16,0 6 1-16,0-7 3 15,9 2-2-15,21-1-8 16,-12-3-6-16,9 0-5 16,31 0-30-16,-13 0-46 15,-9 0-302-15</inkml:trace>
  <inkml:trace contextRef="#ctx0" brushRef="#br0" timeOffset="38492.35">25342 9581 2570 0,'0'3'771'0,"0"-3"-690"0,0 0-24 16,0 0-27-16,21 0 9 15,6 0-24-15,-3 0-15 16,3 0-2-16,6 0-18 16,7 0-29-16,-10 0-60 15,-3 0-450-15</inkml:trace>
  <inkml:trace contextRef="#ctx0" brushRef="#br0" timeOffset="38726.18">25399 9706 2973 0,'0'0'283'15,"0"5"-204"-15,0-5-37 16,0 0 7-16,9 0 11 15,12 1-20-15,-3-1-6 16,9 5-5-16,7-5-14 16,2 0-14-16,0 0-1 15,6 0-44-15,19 0-38 16,-16 0-134-16,-6 0-1373 0</inkml:trace>
  <inkml:trace contextRef="#ctx0" brushRef="#br0" timeOffset="39677.71">25429 9552 2315 0,'0'0'330'0,"0"0"-85"16,0 0-101-16,0 0-36 15,0 0-43-15,0 0-28 16,0 0 0-16,0 0 20 16,0 0-14-16,0 0-14 15,0 0-9-15,0 0 0 16,0 0 6-16,0 0 5 15,0 0-4-15,0 0-12 16,0 0-4-16,12 0 3 16,6 0-1-16,3 0-3 0,-2 0-6 15,5 0-3 1,3 0 3-16,15 0-4 0,-12 0 3 16,4 0-3-16,-7-3 1 15,-6-3-1-15,3 0-9 16,-12 3-12-16,6 1-8 15,-9 2-9-15,-3 0-15 16,-6 0-49-16,0 0-183 16,0 0-1804-16</inkml:trace>
  <inkml:trace contextRef="#ctx0" brushRef="#br0" timeOffset="40132.81">25683 9314 3071 0,'0'0'224'16,"0"0"-116"-16,0 0-49 15,0 0-7-15,-9 0-28 16,3 25-9-16,0 10 21 15,-6 11 4-15,-10 10-8 16,7 8-13-16,0 6-5 16,-6-2-5-16,9-4-5 15,-9-5-3-15,9-9-1 16,3-13 0-16,0-7-7 16,3-10-8-16,6-7-15 15,0-12-44-15,0-1-47 16,6 0-344-16</inkml:trace>
  <inkml:trace contextRef="#ctx0" brushRef="#br0" timeOffset="40930.94">26196 9347 3028 0,'0'0'238'0,"0"0"-113"16,0 0-50-16,0 0-11 15,0 6-31-15,-15 21-9 16,12 1-2-16,-21 11 5 16,14 7-11-16,-5 1-5 15,3 6-2-15,6-4-3 16,0-1-2-16,6-5 0 16,0-8-4-16,0-5 4 15,0-4-1-15,15-5-3 16,3-9 1-16,7-4-1 15,2-2-6-15,-6-6-2 16,21 0-20-16,12 0-50 0,-14-18-82 16,-10-5-760-16</inkml:trace>
  <inkml:trace contextRef="#ctx0" brushRef="#br0" timeOffset="41149.65">26057 9610 890 0,'0'0'2260'0,"0"0"-2133"16,0 0-69-16,27 0-35 16,0 0 37-16,6 0-34 15,4 0-23-15,5 0-3 16,6 0-24-16,-5 0-77 15,-10 0-764-15</inkml:trace>
  <inkml:trace contextRef="#ctx0" brushRef="#br0" timeOffset="41915.28">26658 9742 2792 0,'0'0'336'0,"0"-3"-195"0,0 3-52 16,0 0-31-16,3 0-16 16,15 0-4-16,-9 0-17 15,6 0-6-15,-3 0-6 16,3 14-6-16,-3-1 0 15,-6 5-3-15,-6-7-8 16,0 0-4-16,0 4 1 16,0-6-1-16,0-3 0 15,-12 3 6-15,-15-7 3 16,-3-2-5-16,-3 0-1 16,-1 0 8-16,7 0 1 15,9-14 0-15,6-1 0 0,0-5-10 16,12 0-8-16,0 5-7 15,12-3-24-15,3 6-91 16,12 4-308-16</inkml:trace>
  <inkml:trace contextRef="#ctx0" brushRef="#br0" timeOffset="45339.36">27732 6976 3005 0,'0'0'258'16,"6"0"-130"-16,21-9-84 15,6 2-22-15,25-9 11 16,-1 1-25-16,7-5-4 15,8 3-4-15,0-7-7 16,-11 1 3-16,-4 5-7 16,-15 4-10-16,-5 5-21 15,-19 6-38-15,-15 3-51 16,-3 0-239-16,0 6-690 0</inkml:trace>
  <inkml:trace contextRef="#ctx0" brushRef="#br0" timeOffset="45600.7">27856 7067 2092 0,'-6'4'689'0,"-3"-2"-434"16,9-2-135-16,-9 4-27 16,9-4 24-16,0 0-41 15,0 2-32-15,0-2-9 16,0 0-5-16,9 0 5 15,9 0-6-15,9 0-2 16,9 0-11-16,15 0-7 0,1 0-6 16,11-12-3-16,7-6-8 15,11-5-11-15,10 3-30 16,-25 0-38-16,-15 1-161 0</inkml:trace>
  <inkml:trace contextRef="#ctx0" brushRef="#br0" timeOffset="51297.87">9629 9626 2691 0,'-6'0'468'0,"6"0"-318"15,-6 0-57-15,0 0-29 16,6 0 0-16,0 0-17 15,-9 0-14-15,0 0-6 0,-9 0-6 16,9 0 0 0,-18 0-5-16,-4 0-7 0,-14-5-3 15,-3 0-3-15,-6 2-2 16,5 0-1-16,-8-6 3 16,3 1-3-16,2-4 3 15,-5-9-3-15,-3-2 1 16,-1-6-1-16,13-3 2 15,-6-6-1-15,11-8 1 16,7-2 0-16,9-4-2 16,9-6 0-16,0 1 0 15,6-2 0-15,12 2 0 16,0 1-1-16,0 0 1 16,0 0-3-16,12 0 3 15,21 7-2-15,-3-3 1 0,24-1 1 16,-2-5-3-16,5 2 1 15,3-2 2-15,10 1 0 16,-1 3-1-16,7 3 1 16,-1 2 0-16,7-2-1 15,-4 8 1-15,-2-8-1 16,2 11 1-16,-12 0 0 16,-8 4-3-16,-16 10-6 15,0 2-2-15,-8 10 0 16,-22 8-7-16,3-3-11 15,-9 9-15-15,-6 0-14 16,6 0-22-16,-6 0-100 16,3 0-665-16</inkml:trace>
  <inkml:trace contextRef="#ctx0" brushRef="#br0" timeOffset="51749.74">9575 7889 3164 0,'0'0'192'15,"0"0"-109"-15,0 0-52 16,0 0-8-16,18 0-9 16,6 0 1-16,-6 0-5 15,12 0 5-15,7 0 6 16,-13 0-6-16,12 0 0 16,-6 0-6-16,3 6-5 15,-6 1-2-15,-5 1-1 16,2 1 0-16,-6 2-1 15,-9 5-1-15,0-2-2 16,-9 6 2-16,0 7 1 0,0 2 1 16,0 3 2-1,-3 9-3-15,-18 4 1 0,-3 3-1 16,-3-1-6-16,-1 9-27 16,-2 20-42-16,3-15-86 15,15-13-1160-15</inkml:trace>
  <inkml:trace contextRef="#ctx0" brushRef="#br0" timeOffset="62899.85">27008 7591 1073 0,'0'0'1094'0,"0"0"-732"16,0 0-135-16,0 0-23 15,0 0-79-15,0 0-37 0,0-3-33 16,0-2-14 0,0 1-11-16,0 2 4 0,0 2-4 15,0-4 1-15,0 4-2 16,0 0 0-16,0 0 0 16,0 0 0-16,0 0-4 15,-6 0-6-15,6 0-7 16,-9 0-5-16,3 0-3 15,-4 4-4-15,-11 19 4 16,-6 6-3-16,-9 6-1 16,3 12 4-16,-6-1-2 15,-7 7-1-15,13 0 2 16,-6-1-3-16,-3-7 0 16,8-2 1-16,4-7-1 15,12-5-9-15,0-7-13 0,18-9-24 16,0-1-70-16,0-14-537 0</inkml:trace>
  <inkml:trace contextRef="#ctx0" brushRef="#br0" timeOffset="63854.11">26652 7418 1388 0,'0'0'1661'15,"0"-2"-1534"-15,0 2-57 16,0 0-34-16,0 0 34 16,0 0-28-16,0 0-29 15,0 0-5-15,0 0-2 16,0 0 7-16,0 0-2 15,0 0-4-15,0 2-6 16,0 17 7-16,0 3 1 16,0 4-3-16,0 5-5 0,0-9 3 15,0 5-4 1,0-1-11-16,0 9-26 0,0-9-84 16,-6-1-801-16</inkml:trace>
  <inkml:trace contextRef="#ctx0" brushRef="#br0" timeOffset="65578.98">26848 7696 66 0,'0'3'221'0,"0"3"-23"15,0-2-88-15,0-2-46 16,0 1-58-16,0 2-1 15,6-1 0-15,-6-2 1 16,6-2-1-16,-6 0 146 16,6 0 177-16,-6 0 4 15,0 0-71-15,0 0 11 16,0 0 68-16,0 0-91 16,0 0-36-16,0 0-29 15,0-2-60-15,3-4-43 0,6 0-29 16,-9 0-12-16,0-3-12 15,9 1-1-15,-9-2-7 16,0-1-5 0,0 2 1-16,0 3-7 0,0 0-8 15,0-2 3-15,-18 5-3 16,15 0 3-16,-9 3-4 16,-3 0-4-16,3 0 3 15,-3 0 1-15,5 0-2 16,-5 18 2-16,3-1 0 15,0 4-1-15,-3 5 0 16,9 0 1-16,0 2 0 16,6 2 0-16,-6 2-28 0,6 13-64 15,0-7-240-15,6-11-2435 16</inkml:trace>
  <inkml:trace contextRef="#ctx0" brushRef="#br0" timeOffset="66585.28">28302 7678 2978 0,'0'0'237'0,"-6"0"-166"16,0 10-27-16,-3 7 9 16,0 3-8-16,-18 12-14 15,-6 13-5-15,-6-1 3 0,-4 8 5 16,1 1-7-1,3-3-9-15,9-12-8 0,9-2-6 16,0-10-1-16,8-4-3 16,-2-6 0-16,12 0-26 15,3-4-32-15,0 3-40 16,0-9-208-16</inkml:trace>
  <inkml:trace contextRef="#ctx0" brushRef="#br0" timeOffset="67359.34">28803 7699 2890 0,'0'0'392'15,"0"0"-260"-15,0 0-56 16,0 0-7-16,0 0-17 15,0 0-30-15,0 12-14 16,0 17 0-16,0 13 10 0,0 6 0 16,0 9-5-16,0-3-8 15,0-3-2-15,0-4-3 16,0-5-19-16,0-6-25 16,0-10-98-16,0-14-1060 0</inkml:trace>
  <inkml:trace contextRef="#ctx0" brushRef="#br0" timeOffset="69852.48">17054 8809 3194 0,'0'-4'191'15,"0"4"-83"-15,0 0-53 16,12-1-23-16,18-4-4 15,12-1-5-15,10 1-6 16,14-4-5-16,6 0-7 0,-5 1-5 16,8-4 0-16,-2 4 0 15,-10-2-14-15,-6 2-30 16,19 4-46-16,-28 4-60 16,-6 0-512-16</inkml:trace>
  <inkml:trace contextRef="#ctx0" brushRef="#br0" timeOffset="70399.73">17220 8618 2282 0,'0'0'442'0,"-6"0"-178"15,6 0-135-15,0 0-16 0,-3 0-39 16,3 0-34 0,-12 0-9-16,3 0-10 0,-3 7 4 15,-10 10 1-15,4-2-4 16,0 5-4-16,-9-3 5 16,9 4-7-16,-9 0-2 15,15-7-3-15,-3 1 1 16,0-10 2-16,15 1-2 15,-3-6-1-15,3 3 0 16,0-3-1-16,0 3-3 16,0-3-2-16,0 6-1 15,0-3 0-15,0-1-4 16,0 4 4-16,0 0 0 16,3 0 0-16,21 7-4 15,-6-2 2-15,21 0-2 0,-6 1-9 16,46 7-37-16,-16-8-68 15,3-6-542-15</inkml:trace>
  <inkml:trace contextRef="#ctx0" brushRef="#br0" timeOffset="75850.13">26326 8452 1473 0,'0'-7'920'0,"0"2"-743"15,0-4-93-15,0 0-40 16,0 6 46-16,0 1 32 16,0-2-1-16,0 4 4 15,0 0-36-15,0 0-6 16,0 0-25-16,0 0-21 16,0 0-1-16,0 0-13 15,-6 0-8-15,0 6-9 0,-16 23-1 16,1 9-1-1,-3 15 7-15,-15 6 2 0,-6 2-4 16,2-2-2-16,13-4-2 16,-6-4-1-16,12-11-4 15,9-5 0-15,15-9-29 16,0-8-67-16,15-18-414 0</inkml:trace>
  <inkml:trace contextRef="#ctx0" brushRef="#br0" timeOffset="76360.93">25870 8490 3132 0,'0'0'179'0,"0"0"-98"16,0 0-47-16,0 0-8 16,0 11-15-16,0 15-5 15,0 10 2-15,0 2 0 0,0 3-2 16,0-3-6 0,0 2-25-16,12-1-82 0,-3-19-792 0</inkml:trace>
  <inkml:trace contextRef="#ctx0" brushRef="#br0" timeOffset="77390.95">28191 8479 3074 0,'0'0'222'16,"0"0"-128"-16,-3 0-46 0,3 0-5 16,-15 16-15-16,0 16 4 15,0 6 1-15,-13 9-13 16,1-2-9 0,-12 1-3-16,9-7-5 15,-3-5-3-15,5-1-16 0,10-2-42 16,0-7-49-16,12-10-410 0</inkml:trace>
  <inkml:trace contextRef="#ctx0" brushRef="#br0" timeOffset="78050.92">28453 8691 1906 0,'0'-2'1250'0,"-6"-1"-1117"16,6 0-29-16,0 0-33 15,0 0 11-15,0 0-28 16,0-7-21-16,0 9-13 16,6-9-6-16,6 4 1 15,4 1-4-15,2-5-4 16,-6 8-3-16,9-1-4 16,-6 3 0-16,3 0 0 15,-6 0-2-15,0 5-5 0,-6 16-4 16,3 0 0-16,-9 5 0 15,0 4 0-15,-9 2 8 16,-9-3 3-16,-12 4 1 16,0-7-1-16,3-6 3 15,12 3 0-15,-7-6 0 16,10-4 2-16,6-1-1 16,6-6 1-16,0-4 0 15,0-2 5-15,0 0 2 16,12 0-2-16,22 0-3 15,2 0-3-15,12 0-4 16,43-6-10-16,-16-2-35 16,-9-2-113-16</inkml:trace>
  <inkml:trace contextRef="#ctx0" brushRef="#br0" timeOffset="94493.66">31994 7941 3233 0,'0'0'168'15,"0"0"-127"-15,-6 10-29 16,-9 16-4-16,2 12-3 16,1 17 0-16,-15 14 4 15,9 6-1-15,-6 4 5 16,9-8-4-16,-6-7 5 16,9-12-4-16,6-14 1 15,-3-11 6-15,9-7-3 16,0-7 2-16,0-6 1 15,0-1-9-15,15-1-1 16,18-3 2-16,9 4 2 16,15-6 0-16,13 2-8 15,-1-2 1-15,-2 0-4 0,-16 0-2 16,-3 0-21-16,4 0-32 16,-22 0-76-16,3-2-287 15,-30-11-1386-15</inkml:trace>
  <inkml:trace contextRef="#ctx0" brushRef="#br0" timeOffset="94716.93">32123 8390 3108 0,'0'-3'230'0,"0"0"-132"15,0 3-33-15,0 0-6 16,0 0-27-16,0 0-19 0,0 17-12 15,0 27 0-15,0 16 8 16,0 9 7 0,0 8-5-16,0 2-5 0,0-5-2 15,0-1-4-15,0-4-13 16,6-13-55-16,7-24-259 0</inkml:trace>
  <inkml:trace contextRef="#ctx0" brushRef="#br0" timeOffset="95683.1">31339 7763 3341 0,'36'-28'129'0,"9"-11"-91"16,19-1-16-16,26-7 5 15,22 6 10-15,18 9-10 16,8 12-11-16,-5 20-6 15,0 0-2-15,-9 43-6 16,-22 30 0-16,-11 30-2 0,-4 45-4 16,-26 45 2-1,-34 53-3-15,-27 6-2 0,-3-35 0 16,-42-62 4-16,-1-56-21 16,-14-14 20-16,-24 7 2 15,-13 0 2-15,-27 2 3 16,-6-26 10-16,-5-18 10 15,-10-27-5-15,-12-23-8 16,9-21-4-16,-27-72 0 16,-9-72-3-16,12-60 0 15,33-38 2-15,54-8-5 0,52 20 0 16,33 59 4-16,6 48-1 16,36 49 1-16,34 23-4 15,48-1-1-15,63 12-5 16,57 35 0-16,-11 26 0 15,-52 35-8-15,-30 90-32 16,-82-21-84-16,-21-2-406 0</inkml:trace>
  <inkml:trace contextRef="#ctx0" brushRef="#br0" timeOffset="102202.03">12179 11764 937 0,'0'-2'1396'16,"0"-2"-1029"-16,0 1-123 15,0 1-51-15,0-1-54 16,0 0-58-16,0 3-26 16,0 0-16-16,0 0-9 15,0 0 4-15,0 0-2 16,10 0-9-16,-10 0-6 16,6 0-6-16,6-3 1 15,9 3 0-15,3 0-1 0,-6-6 0 16,24 6-3-16,-2-3-1 15,-4 3-1-15,12 0-4 16,-9 0 3 0,7 0-1-16,-7 0-3 0,3 0 1 15,6 0 1-15,-5 0 1 16,5 0 0-16,3 0 0 16,-3 0-1-16,10 0-2 15,-7 0 3-15,-9 0-4 16,13 0 1-16,-10 0 2 15,0 0-3-15,4 3 0 16,-1 3 3-16,6-3-3 16,3 0 3-16,4 0 3 0,2-1-2 15,10 1-2-15,-1 1-2 16,-2-4 0-16,-4 2 0 16,0-2 0-16,-8 0 1 15,-10 4-1-15,0-4 0 16,1 0 1-16,-4 5-1 15,-9-5 1-15,12 0-1 16,-8 0 0-16,5 0 3 16,0 0-3-16,0 0 0 15,4 0 0-15,-1 0 0 16,3 0 0-16,1 0 1 16,-4 0-1-16,3 0 0 15,-6 0 0-15,1 0 1 0,-1 3-1 16,0-3 1-1,10 3-1-15,-4-3 1 0,-6 3-1 16,3-1 0-16,1-2 0 16,-4 5 0-16,6-5 1 15,-8 1-1-15,2 3 0 16,0-2 3-16,0 4-3 16,-8-6 4-16,5 0-2 15,0 3-2-15,6-3 2 16,-8 0 1-16,5 0-1 15,-6 0-2-15,3 0 0 16,7 0 0-16,-7 0 1 16,6 0 1-16,-5 0 0 15,5 0-2-15,6 0 0 0,-12 0 1 16,7 0 1-16,-7 0 0 16,12 0-1-16,-8 0 1 15,-1 0-2-15,0 0 0 16,6 0 0-16,-2 0 0 15,2 0 1-15,-3-3-1 16,1-5 2-16,-7 4-2 16,6-2 4-16,-3 1-2 15,-2-1 2-15,-13-3 1 16,-3 3-1-16,12 3-1 16,-15-2 1-16,10 2 0 15,-13-6-3-15,12 6 0 16,-18 0 1-16,0 0-2 0,0 3 0 15,-3 0 2 1,-6 0-2-16,-6-2 0 0,0 2 0 16,0 0-3-16,0-18-17 15,-6 6-35-15,-21-11-290 0</inkml:trace>
  <inkml:trace contextRef="#ctx0" brushRef="#br0" timeOffset="104134.17">9566 5217 2819 0,'0'-8'363'16,"0"2"-224"-16,0 0-20 15,0 0-42-15,0 4-9 16,0-5-32-16,0 4-10 16,0 0-6-16,0 2-5 15,0 1-2-15,0 0-6 16,0 0-3-16,0 0-4 15,-12 0 0-15,-15 0-9 16,-1 0 6-16,-8 0 2 0,-6 22-1 16,12 4 2-16,-3 4 0 15,5-1 0-15,10 4 0 16,9-7 0-16,9 0-6 16,0 0 3-16,0-3-1 15,0 7 4-15,21-1 0 16,6 0 1-16,-8 7-1 15,14-4 3-15,-6 1-3 16,-9-2 0-16,-3 0 0 16,-3 2-4-16,-6 2 1 15,-6 4-4-15,0-5 3 16,0 5-1-16,-18-5-4 16,-15 9-2-16,-3-13 11 15,12 1 0-15,-1-5 1 0,4-8 2 16,0-4 2-16,18-8 0 15,3-4 2-15,0-2 0 16,0 0-3-16,0 0-4 16,0 0 0-16,3 3 0 15,12 13 6-15,6-2-3 16,-9 9-3-16,-2 7 0 16,5 8 0-16,-6 11 0 15,-9 11 0-15,0 4 0 16,0 11 1-16,-27 2 1 15,-7 11-1-15,1-1 3 16,9 0 0-16,-9-2 2 16,12-9-1-16,15-13-5 0,6-9 5 15,0-3-5-15,0-10 2 16,33-1 1-16,-3-1 1 16,18-4-4-16,4-6 0 15,29-3-17-15,-5-11-67 16,-19-6-409-16</inkml:trace>
  <inkml:trace contextRef="#ctx0" brushRef="#br0" timeOffset="110850.08">7848 6102 3083 0,'0'0'207'16,"0"0"-124"-16,0 0-25 15,0 0 33-15,0 0-31 16,6-12-37-16,16-2-3 15,-7-11-2-15,15-1-1 16,0-1-4-16,9 1-4 16,7 6-2-16,-10 2-2 15,6 9-5-15,-3 9-1 16,1 0-2-16,-10 0-2 0,0 9-8 16,-18 17-2-1,0 6-5-15,-12 7 0 0,0 6 2 16,-6-2 4-16,-27 1 11 15,0-7 3-15,2 0 3 16,4-11-3-16,9-10 1 16,3-4-1-16,15-3 1 15,0-9 6-15,0 0 1 16,15 3-8-16,15-3 7 16,16 7-1-16,5 0 4 15,3 8-6-15,-2 3-3 16,-10 2 0-16,-6 6-1 15,-12 7-1-15,-15 0-5 16,-9 1-1-16,0 7 7 16,-45 0 7-16,-9-3-3 15,-7 1-1-15,1-13-3 16,-19-20-13-16,19-6-49 0,18 0-145 0</inkml:trace>
  <inkml:trace contextRef="#ctx0" brushRef="#br0" timeOffset="113457.77">6834 8065 2858 0,'0'0'321'0,"-9"0"-191"16,9 0-64-16,0 0-22 0,0 0-1 15,-9 0-22 1,9 0-4-16,0 0-1 0,-3 0 0 15,3 0 0-15,-12 0 3 16,-3 0-5-16,-3 0-6 16,-9 0-4-16,3 3-3 15,-10 4 0-15,-5 4-1 16,3-3 0-16,6 1 4 16,6 3-4-16,-4-4 4 15,10 2 2-15,3-8 3 16,3 6 2-16,6-4-1 15,0-2-1-15,0-2 3 0,-3 5-3 16,9-4-2 0,0-1 1-16,0 5-2 0,0-4-1 15,0 3-1-15,0-2 1 16,0 11-3-16,0 0-1 16,0 12 2-16,0 10 2 15,0 14 0-15,0 13-2 16,0 14-1-16,0 9 2 15,0 2 1-15,0 4-1 16,0-1 1-16,0 1 0 16,9 1 2-16,-9-6-4 15,0-3 3-15,6-13-2 16,-6-5-1-16,6-16 0 0,-6-10-3 16,6-10 1-1,-6-6 1-15,0-5-1 0,0-3 2 16,3 2-2-16,-3-2 2 15,0 2-3-15,0 3 4 16,0-5 0-16,0 2-4 16,0-5 1-16,0 3 1 15,0-7 0-15,0 2-2 16,0 1 0-16,0-1 2 16,0-4-2-16,0 6 2 15,0-2 0-15,0 0-1 16,0 0-1-16,0-4 0 15,0 0 2-15,0-2-2 16,0-2 1-16,0-2 1 16,0 0 0-16,0 0 1 0,9 0 0 15,-9 0 4-15,9 0-3 16,-9 0 1-16,0 0-1 16,0 0-2-16,6 0 0 15,0 0-2-15,-6 0 0 16,3 0 0-16,22 0-2 15,-1 0 2-15,18 0 0 16,21 0 3-16,7 0-3 16,23 0 0-16,-2-2-5 15,42-16-23-15,-34-2-36 16,-14-6-235-16</inkml:trace>
  <inkml:trace contextRef="#ctx0" brushRef="#br0" timeOffset="116365.82">3333 9558 3257 0,'0'0'139'0,"0"0"-70"16,0-4-44-16,0-13 11 16,12 2-7-16,9-5-17 0,4-3-1 15,2-3 4-15,6 5 11 16,-3-3-5-16,3 2-11 15,7 4-3-15,-16 9-3 16,12 5-4-16,-6 4-8 16,-6 0-3-16,-3 0-9 15,1 25-4-15,-10 7 8 16,-9 5 0-16,-3 13 1 16,0 3 9-16,-21-4 6 15,-16 8 1-15,4-10 0 16,3-10 3-16,3-7 0 15,3-7 5-15,15-12 2 16,9-5-6-16,0-6 9 16,0 0 11-16,0 0-11 15,21 0-14-15,12 0 18 0,3 0-6 16,18 0-5-16,7 0-7 16,-10 0 3-16,-3 21-3 15,1 5-5-15,-16 3 0 16,-12 3 5-16,-15 0-2 15,-6 7 2-15,-6 0 2 16,-36-2 6-16,-19 5 0 16,7-11-3-16,-18-5-2 15,-1-14-3-15,10-12-5 16,18 0-18-16,5-21-38 16,19-13-80-16,15-5-1030 0</inkml:trace>
  <inkml:trace contextRef="#ctx0" brushRef="#br0" timeOffset="120384.13">32114 6614 2026 0,'0'-10'1277'0,"0"4"-1137"16,0 4-37-16,0-1-47 0,0 3 0 15,0 0-18-15,0 0-14 16,0 0-11-16,0 0-8 15,0 23-5-15,0 30-2 16,0 26 1-16,-12 20 1 16,-6 15 0-16,-12 6 1 15,0-5-1-15,0-10 2 16,-4-14-2-16,1-12-8 16,0-18-7-16,-15-10-19 15,6-11-53-15,8-22-100 0</inkml:trace>
  <inkml:trace contextRef="#ctx0" brushRef="#br0" timeOffset="120681.17">31686 7181 3311 0,'0'0'159'16,"0"0"-80"-16,0 0-45 15,9 0-10-15,9 27 0 16,-6 11-8-16,9 14-3 16,-3 3-6-16,-3 4-4 15,-6-6-1-15,7-7 2 16,-4-7-2-16,-3-10-1 16,3-11 4-16,-6-10 4 15,9-4 3-15,-3-4 8 0,12 0 2 16,9 0-10-16,19-21-7 15,8-5-5-15,12-6-4 16,37-13-15-16,-18 11-44 16,-16-1-168-16</inkml:trace>
  <inkml:trace contextRef="#ctx0" brushRef="#br0" timeOffset="121731.35">32944 8155 3307 0,'-9'0'175'15,"9"0"-101"-15,0 0-24 16,-9 0-23-16,9 0-4 15,0 25-17-15,-9 15-3 16,-3 19 0-16,-9 6-1 16,9 4 1-16,-9-3-3 15,3-8 0-15,-3-5-11 16,2-11-31-16,-8 0-45 16,3-16-51-16,0-14-544 0</inkml:trace>
  <inkml:trace contextRef="#ctx0" brushRef="#br0" timeOffset="121919.01">32534 8533 2647 0,'0'-2'750'16,"0"-2"-666"-16,0 4 4 16,0 0-36-16,18 0-5 15,9 0-39-15,12 0 3 16,13 0-11-16,-4 0-33 15,12 0-30-15,19 0-64 16,-19 0-373-16,-15 0-1713 0</inkml:trace>
  <inkml:trace contextRef="#ctx0" brushRef="#br0" timeOffset="122090.23">33002 8518 1170 0,'0'7'1637'0,"-6"1"-1396"0,-3 4-70 16,-3 6-47-16,6 4-40 15,-1-1-37-15,-2 3-15 16,6-1-8-16,3-2-4 16,-6-6-11-16,-3-1-9 15,9-5-11-15,0-9-44 16,0 0-98-16,0 0-663 0</inkml:trace>
  <inkml:trace contextRef="#ctx0" brushRef="#br0" timeOffset="122227.78">33065 8407 874 0,'0'0'2231'0,"9"0"-2082"15,-9 0-125-15,0 0-24 16,3 0-93-16,6 15-155 16,-3 3-249-16</inkml:trace>
  <inkml:trace contextRef="#ctx0" brushRef="#br0" timeOffset="123099.37">33113 8574 2570 0,'0'4'443'0,"0"2"-261"15,0 0-64-15,-9 2-31 16,9 6-25-16,-6-5-25 0,6 2-14 16,0 2-11-1,0-7-6-15,-6 0-5 0,6-4 0 16,0-2-1-16,0 0 4 15,0 0 1-15,0 0 5 16,0 0 11-16,0 0-5 16,6-8-10-16,9-11-6 15,-9 8 3-15,7 6-3 16,-10 1-5-16,-3 4 5 16,0 0 0-16,9 0-5 15,-9 0 0-15,0 9-1 16,6 2-4-16,-6-1-3 15,9-7-1-15,-6-3 2 16,3 0 1-16,3 0-3 0,-3 0 14 16,6 0 0-16,3-13 5 15,-3 6 7-15,-9-2 1 16,9 5-7-16,-12-2-2 16,0 6-4-16,0 0-7 15,0 0-2-15,6 0 0 16,0 10-2-16,-3 1 1 15,6-2 9-15,3 2-2 16,-3-5-2-16,3 4 0 16,-5-2-5-16,-1-2 5 15,-6 0 2-15,6-6 3 16,3 0 0-16,-9 0 0 16,6 0 5-16,6 0-5 0,-9 0 0 15,12-12-5 1,0-8 0-16,-3-4 1 0,-6 1 4 15,0 3 1-15,-6 1 18 16,0 7 12-16,0 6-4 16,0 4-12-16,0 2-15 15,0 0-2-15,0 2-3 16,0 16 5-16,-6 2 0 16,0-1 0-16,-3-2 1 15,9-8-1-15,0-3 1 16,0 0-1-16,0-6 0 15,15 0 12-15,6 0-4 16,0 0-5-16,10-12-3 0,-4-6-9 16,-9-9 3-1,9 5-2-15,-15-2-4 0,-3 3 12 16,-9 10 15-16,0 5 5 16,0 4-6-16,0 2-10 15,0 0-4-15,0 0-5 16,0 6 2-16,0 20 3 15,0 0-12-15,0 2-11 16,9-1 3-16,-9-7 3 16,0 5-7-16,0-5-5 15,0-3 1-15,-45-2-6 16,-9-4-29-16,-1-7-286 0</inkml:trace>
  <inkml:trace contextRef="#ctx0" brushRef="#br0" timeOffset="125104.52">4432 9186 3084 0,'0'21'149'0,"-18"10"-86"15,-6 7-17 1,9 9 8-16,-13 4-20 0,7-2-18 16,-6-2-11-16,12-9-4 15,-3-3-1 1,3-9-5-16,0-11-40 0,3-10-119 16,6-5-736-16</inkml:trace>
  <inkml:trace contextRef="#ctx0" brushRef="#br0" timeOffset="125299.14">4190 9260 3046 0,'0'0'238'16,"19"14"-178"-16,2 13-24 0,12 7 26 15,12 7 4-15,16 0-30 16,-4 3-19-16,-9-9-17 15,28-3-13-15,-28-8-56 16,-6-18-218-16</inkml:trace>
  <inkml:trace contextRef="#ctx0" brushRef="#br0" timeOffset="126056.57">4888 8929 3338 0,'0'0'124'0,"0"0"-88"15,0 0-29-15,0 17-1 16,0 14 6-16,0 6-1 15,0 10 1-15,0-7-4 16,0 1 8-16,0-6 5 16,0-11-11-16,-6-7-4 15,6-6 0-15,0-5 6 16,0-3 0-16,0-3-1 16,6 0-4-16,15 0-2 15,3 0 13-15,21 0-2 16,0-9-9-16,7-7-2 0,2 0-5 15,-3-1-5-15,-2-3-23 16,5-6-34-16,-15 8-77 16,-15-6-391-16</inkml:trace>
  <inkml:trace contextRef="#ctx0" brushRef="#br0" timeOffset="126284">5014 8957 3192 0,'0'0'235'0,"0"0"-175"15,0 10-39-15,0 19-4 16,25 9 40-16,-7 20-23 0,9 7-12 16,-6 12-8-16,3-3-4 15,0-1-5-15,-12-5-5 16,22 4-19-16,-13-27-55 15,-12-12-245-15</inkml:trace>
  <inkml:trace contextRef="#ctx0" brushRef="#br0" timeOffset="135261.01">6403 6462 2347 0,'-12'0'351'0,"6"0"-174"16,0 2 35-16,0 2 103 15,6-4-167-15,0 0-71 16,0 2-37-16,0-2-27 16,18 0-9-16,15 0 11 15,18 0 2-15,16 0-2 16,8 0-5-16,10 0-4 0,-1 0-6 16,-5-6-5-1,-10-2-25-15,12-7-53 0,-29 6-171 16,-13-2-1146-16</inkml:trace>
  <inkml:trace contextRef="#ctx0" brushRef="#br0" timeOffset="135516.79">6982 6227 3215 0,'-6'-3'234'15,"6"1"-145"-15,0 2-33 16,0 0-22-16,0 0-6 0,15 0-22 15,28 0 5 1,-4 9-4-16,3 10-2 0,0 10-2 16,-2 2-3-1,-7-3-4-15,-12 4 1 0,-9-1 3 16,-9 0-4-16,-3 1 2 16,0 9-1-16,-36 6 3 15,-19 9-1-15,-47 31-8 16,5-14-50-16,7-8-80 0</inkml:trace>
  <inkml:trace contextRef="#ctx0" brushRef="#br0" timeOffset="136273.71">1824 10649 3236 0,'0'0'371'0,"0"0"-318"16,12-3-6-16,0-6-26 0,16-8 1 15,17-7-15 1,12 2-4-16,10-8 0 0,11-6-3 16,-3 8-4-16,-2 4-13 15,-7-3-12-15,1 5-31 16,-4-10-48-16,-18 7-124 15,-11-1-1786-15</inkml:trace>
  <inkml:trace contextRef="#ctx0" brushRef="#br0" timeOffset="136533.2">2325 10181 2463 0,'0'0'902'16,"0"0"-816"-16,0 0-24 15,12 0-54-15,15 0 30 0,13 0-3 16,5 6-13-16,3 9-8 16,7-1-3-16,-10 7 2 15,-6 2-5-15,-12 0 0 16,-12 4-2-16,3 1-4 16,-18 5-1-16,0 3 0 15,-9 7 6-15,-33 9-3 16,0 8-4-16,-34 13-23 15,16-18-78-15,9-17-375 0</inkml:trace>
  <inkml:trace contextRef="#ctx0" brushRef="#br0" timeOffset="137468.13">1577 12147 3355 0,'0'0'145'16,"0"0"-67"-16,0 0-32 0,6-11-16 16,27 0-20-16,-9-5-10 15,15 8-4-15,-5 2 4 16,-7 0-3-16,-3 6-3 16,-12 0 0-16,3 6-5 15,-15 13-10-15,0 9 6 16,0 7 8-16,-6 7 1 15,-15 0 3-15,3 2 3 16,6-5 0-16,0-6 0 16,12-11 0-16,0-1 1 15,12-9 3-15,12 2-4 16,3-8 11-16,-6 3-3 0,9-4 4 16,-12 5-9-16,4-1 1 15,-16 2-1-15,0 4-3 16,-6-4 0-16,0 11 11 15,-6 0-5-15,-22 8 3 16,-2 3-5-16,-18-5-4 16,12-1 0-16,-4-14-14 15,-2 0-16-15,6-13-32 16,-3 0-54-16,18-24-648 0</inkml:trace>
  <inkml:trace contextRef="#ctx0" brushRef="#br0" timeOffset="137736.16">2241 12007 3372 0,'0'6'155'16,"0"6"-122"-16,0 15-24 16,15 7 8-16,0 10 10 15,12 8-14-15,0-2-9 16,-9 4 0-16,3-5-4 0,-5 4-30 16,-7-12-52-16,-9-15-147 15</inkml:trace>
  <inkml:trace contextRef="#ctx0" brushRef="#br0" timeOffset="137917.87">2102 12352 3363 0,'0'0'167'0,"0"-6"-104"16,6-2-34-16,15 0-8 15,15-7 4-15,19-7-12 16,-4 6-8-16,9-4-5 15,13-8-20-15,-22 12-53 16,0-3-191-16</inkml:trace>
  <inkml:trace contextRef="#ctx0" brushRef="#br0" timeOffset="138939.43">2905 11758 3294 0,'0'0'193'0,"0"0"-102"16,12-11-53-16,12-7-26 15,9 4 6-15,12-7-13 16,1 7-1-16,2 5-4 16,-6 6 0-16,-12 3-3 0,-5 0-6 15,-16 0-6-15,0 12-9 16,-9 11-1-16,0 6 7 16,-18 3 15-16,-16 9 3 15,1-3 1-15,3-2 0 16,3-8-1-16,12-1 1 15,3-9 2-15,12-7-2 16,0-1 4-16,12 1-4 16,12-8 10-16,9 3-1 15,9-3-2-15,4 2-5 16,-7 4-3-16,0 0 1 16,-24-1-1-16,9 7 0 15,-21 3-14-15,-3 5-14 16,0 8 15-16,-30 2 12 15,-15 8 1-15,-6-3 0 0,-10 1-23 16,-2-18-32-16,24-14-77 16,2-7-556-16</inkml:trace>
  <inkml:trace contextRef="#ctx0" brushRef="#br0" timeOffset="139148.68">3689 11582 3132 0,'0'0'276'15,"0"21"-219"-15,0 12-18 16,0 5 12-16,0 11-2 0,0 4-28 16,0 2-15-16,0-5-3 15,0-3-3-15,-6-12-33 16,-12-14-36-16,-3-12-74 15,9-9-555-15</inkml:trace>
  <inkml:trace contextRef="#ctx0" brushRef="#br0" timeOffset="139333.51">3526 11668 3372 0,'0'0'113'0,"10"0"-73"16,8 9-14-16,21 17 25 0,0 3-24 15,6 3-16-15,-5 6-7 16,-7-9-4-16,0-5-4 16,-15 0-32-16,-6-9-46 15,-9-9-110-15,-3-6-1570 0</inkml:trace>
  <inkml:trace contextRef="#ctx0" brushRef="#br0" timeOffset="139508.4">3496 11796 2652 0,'0'6'848'16,"0"-6"-761"-16,0 0-22 15,12 0-40-15,22 0-3 0,2 0-2 16,18-12-7 0,3 1-11-16,10-4-2 0,-16 4-28 15,16-10-50-15,-22 6-110 16,-12 1-1310-16</inkml:trace>
  <inkml:trace contextRef="#ctx0" brushRef="#br0" timeOffset="139933.59">4106 11329 3184 0,'0'0'329'15,"0"0"-268"-15,0 0-16 16,0 0-25-16,0 0 1 16,0 8-13-16,0 13-4 15,0 7 0-15,0 14 4 16,-6 1-3-16,0 4 0 15,-6 5-3-15,6-7-1 16,-3 2-1-16,0-12 4 16,9-9-2-16,-3-11-2 15,3 0 3-15,0-13 0 16,0-2 1-16,3 0 4 0,21 0 8 16,12 0-2-16,12-5-5 15,4-16-4-15,5-2-5 16,3-3-8-16,-11-4-15 15,-1 1-27-15,-9-11-48 16,-6 7-72-16,-21 3-526 0</inkml:trace>
  <inkml:trace contextRef="#ctx0" brushRef="#br0" timeOffset="140103.25">4263 11443 3056 0,'0'0'257'15,"0"8"-144"-15,0 0-53 0,0 13 7 16,0 8-16-16,21 12-11 16,3 12-5-16,3 9-22 15,-6 0-8-15,7 0-5 16,-4 12-3-16,-6-11-53 16,-12-22-117-16</inkml:trace>
  <inkml:trace contextRef="#ctx0" brushRef="#br0" timeOffset="145733.57">14328 12722 2001 0,'0'0'624'0,"0"0"-320"16,0 0-70-16,0 0-96 0,0 0-46 16,0 0-36-1,0 0-5-15,0 0-8 0,6 0 4 16,-6 2-3-16,0 2-8 15,0-2-8-15,0 1-9 16,0 3-7-16,0-3-2 16,0 0-5-16,0 0-3 15,0-1-2-15,0 2-2 16,-12-1 2-16,-3 3 0 16,-15 2 0-16,-9-3 3 15,-28 8-1-15,-11-1 1 16,-13-7-3-16,-20-2 1 15,2-3 2-15,-9 0-2 16,-5 0-1-16,5-20 4 16,21-6-1-16,-2-7-1 15,23-1 5-15,7-7-3 16,15-10 0-16,14-2 0 0,7-11-1 16,6-6 0-16,27-12-3 15,0-6 0-15,0-3 2 16,39 1-2-16,10-3 0 15,14 14-2-15,9 2 2 16,25 10 0-16,6 5 0 16,53 3 0-16,41 12-2 15,44 19 2-15,4 28 2 16,-40 0-2-16,-54 38 0 16,-64 12-2-16,-14 8-1 15,-1 21-4-15,-8 21 5 16,-4 20-1-16,-36 11-1 15,-24 0 0-15,-24 5 4 0,-49-8 0 16,-38-8 3-16,-37 4 2 16,-60-17 0-16,8-25-1 15,34-25 0-15,16-37-4 16,17-46-8-16,21-28-16 16,28-12-100-16</inkml:trace>
  <inkml:trace contextRef="#ctx0" brushRef="#br0" timeOffset="158426.96">13079 16459 1975 0,'0'8'1334'0,"0"-2"-1163"15,0-3-126-15,0 0-2 16,0 3 14-16,0-6-7 16,12 0-17-16,21 0-19 15,15 0 7-15,37 0 5 16,51-23-9-16,39-24-7 16,-3 1 0-16,0-5-4 15,-30 7-1-15,-43 11-2 16,4 2-1-16,-3 1-2 15,-37 7 0-15,-24 12-7 16,-39 2-18-16,0 6-26 16,-33-6-83-16</inkml:trace>
  <inkml:trace contextRef="#ctx0" brushRef="#br0" timeOffset="171900.25">6213 5317 1918 0,'0'18'1278'16,"-3"-4"-1099"-16,-6 13-132 15,2 7-24-15,-5 13 20 16,-6 6 2-16,3 9-18 16,-6 0-7-16,9-4-6 15,0-3-3-15,0-11-2 16,0 0-2-16,0-14-3 15,9-9-3-15,-3-10 2 16,6-6-3-16,0-5-1 16,0 0 1-16,6-27 12 15,15-22-12-15,-3-18 0 16,15-19-17-16,0-7 8 16,-2 1-4-16,-10 0-6 0,3 13 9 15,-3 17 10-15,-12 12 0 16,9 20 0-16,-12 5 8 15,6 19-2-15,-6 6-3 16,9 0-3-16,-3 32-2 16,16 25 2-16,-7 10 6 15,3 12-2-15,0 5-3 16,-12-1-1-16,9-8 0 16,-15-7-3-16,-3-18-2 15,6-7-9-15,-9-17-23 16,0-14-52-16,0-8-159 0</inkml:trace>
  <inkml:trace contextRef="#ctx0" brushRef="#br0" timeOffset="172096.96">6019 5613 1982 0,'0'18'550'0,"0"-8"82"16,0 0-491-16,28 1-36 16,5-1-24-16,15-4-27 15,6-4-23-15,10-2-26 16,23 0-5-16,-26-18-48 0,-1-5-145 16</inkml:trace>
  <inkml:trace contextRef="#ctx0" brushRef="#br0" timeOffset="175815.64">2552 7516 2092 0,'0'20'1246'16,"0"-6"-1144"-16,0 13-88 0,0 13-6 15,0 10 0 1,0 20 8-16,0 3-8 0,9 10 2 15,9-5-9-15,-12-5 3 16,-3-2-4-16,-3-4-32 16,0-17-62-16,0-17-392 0</inkml:trace>
  <inkml:trace contextRef="#ctx0" brushRef="#br0" timeOffset="176267.34">2527 7611 2892 0,'0'-2'415'0,"0"-4"-246"16,0-3-103-16,3-6-14 0,22 4-25 16,8-4-7-16,9 6-10 15,3 7-5-15,7 2-5 16,2 0-8-16,-15 8-1 15,-3 19-17-15,-14 7-6 16,-13 11 3-16,-9-2 2 16,0 14-8-16,-37-3 21 15,-8 3 13-15,-6-5 1 16,-1-11 0-16,13-4 5 16,6-13 3-16,18-6-4 15,12-13 3-15,3-5 11 16,0 0-10-16,24 0-4 15,15 0 6-15,19 0-1 0,5 0-5 16,13 0 0-16,-13 15-4 16,-9 2 0-1,-9 8 0-15,-20 3-11 0,-19 4 10 16,-6 9-1-16,-27 1 2 16,-37 5 10-16,-14-4-9 15,-7-5-1-15,-30-26-12 16,31-9-61-16,12-3-176 0</inkml:trace>
  <inkml:trace contextRef="#ctx0" brushRef="#br0" timeOffset="179964.25">4184 7475 2125 0,'0'0'830'16,"0"0"-347"-16,0 0-397 0,0 0-18 15,0 0-23-15,0 0-7 16,0 0-17-16,0 4-14 15,6 2-7-15,-6 13-2 16,19 1 2-16,-4 15 0 16,6 6 3-16,-3 5-2 15,-6-4 2-15,9-1-1 16,-3-2-2-16,-12-13 0 16,9-6 0-16,-9-5 1 15,-6-8-1-15,0-3 0 16,6-4 0-16,-6 0 4 15,0 0 1-15,6 0-1 0,-6-4 0 16,3-22 2-16,10-12-6 16,-7-15 0-16,9-5-6 15,3-3-1-15,0 5 4 16,9 12-9-16,-9 7 5 16,3 11-2-16,-6 13 9 15,6 11 0-15,1 2-9 16,-7 0-10-16,9 22 3 15,0 13 12-15,-3 3 3 16,-3 7 1-16,3-4 0 16,-9-3 0-16,-9-2-4 15,10-14-23-15,-1-4-30 16,-9-10-94-16,6-4-457 0</inkml:trace>
  <inkml:trace contextRef="#ctx0" brushRef="#br0" timeOffset="180273.28">5096 7014 2324 0,'0'0'276'16,"6"0"453"-16,-3 6-643 16,-3 19-51-16,24 3 8 0,-15 12 18 15,6 11-22 1,-3 2-15-16,9 5-9 0,-8-2-6 16,2-3-3-16,-6-6-6 15,-3-1-5-15,3-12-35 16,-9-7-45-16,0-6-120 15,0-18-1246-15</inkml:trace>
  <inkml:trace contextRef="#ctx0" brushRef="#br0" timeOffset="180455.33">5075 7384 2015 0,'0'0'1309'0,"0"0"-1191"0,0 0-58 16,0 0-23-16,9 0 13 15,12 0-10-15,9 0-22 16,0 0-12-16,13 0-6 16,-4-15-38-16,12-15-63 15,-3 7-89-15,-11 3-556 0</inkml:trace>
  <inkml:trace contextRef="#ctx0" brushRef="#br0" timeOffset="180587.55">5437 7266 1225 0,'0'0'1168'16,"0"13"-690"-16,9 6-233 15,0 8-104-15,0-4-27 16,0 3-39-16,3 0-39 0,-3-4-19 16,-6-7-11-1,6-1-6-15,-9-14-32 0,6 0-100 16,-6 0-626-16</inkml:trace>
  <inkml:trace contextRef="#ctx0" brushRef="#br0" timeOffset="180717.04">5455 7045 2197 0,'-9'0'98'15,"9"4"580"-15,0 24-664 16,0-6-14-16,9-2-453 0</inkml:trace>
  <inkml:trace contextRef="#ctx0" brushRef="#br0" timeOffset="181683.27">5597 7301 2194 0,'0'18'49'0,"0"-4"945"15,0-2-888-15,0 7-19 16,0-5-24-16,6 2-17 16,0 2-21-16,0-6-12 15,3 1-8-15,-9 1-1 16,0-8-3-16,0 0 3 15,0-6-4-15,0 0 2 16,6 0 4-16,0 0 1 16,-6-10 1-16,6-19-8 0,6-9-7 15,3 0-9-15,-6 6 4 16,6 12-10 0,-2 4 13-16,2 16 5 0,-9 0 1 15,0 0-4-15,9 18 2 16,-9 3 5-16,3-1 0 15,0-1 0-15,-3-8 0 16,3-2 1-16,-3-9-1 16,-3 0-4-16,6 0-3 15,-9 0 0-15,12-19-3 16,-6-1-3-16,3 6 10 16,-9-1 3-16,0 12 8 15,6 3 2-15,-6 0-7 0,6 0 1 16,0 12 1-1,-3 5-4-15,16 0 3 0,-7-6-4 16,-9-4 1-16,12-7 3 16,-3 0-4-16,-3 0 0 15,3 0-3-15,9-2 2 16,-9-14-6-16,-3-1-10 16,9 0-1-16,-9 8-5 15,6 0 10-15,-9 4 12 16,1-5 0-16,-7 4 1 15,0-2 0-15,6-4 0 16,-6 0 0-16,0 1 0 16,0-1 5-16,0 6 8 15,0 4 7-15,0 2-3 16,0 0-9-16,0 0-1 0,0 0-7 16,-6 0-6-16,6 0 0 15,-7 0 2-15,1 20 4 16,6 1 1-16,-6 5 3 15,-3 6 1-15,9-3 4 16,0 4-2-16,0-7-4 16,0-4-3-16,21-5 5 15,-8-9 0-15,14-8 1 16,-6 0 0-16,9 0 3 16,3-29-4-16,0-15-5 15,7-1-5-15,-16-8-7 16,3 1 6-16,-6 11-3 15,-12 6 4-15,0 12 5 0,-9 7 0 16,0 16 0-16,0 0-3 16,0 0-1-16,-9 11 0 15,6 15 4-15,3-4 0 16,0 8-14-16,0-4-14 16,12-6 13-16,12 1 15 15,4-6-4-15,-1-1 3 16,-15-2 0-16,-6 3 0 15,-6-1-16-15,0 6-8 16,-36 7 21-16,-61 3 4 16,15-3-68-16,4-19-475 0</inkml:trace>
  <inkml:trace contextRef="#ctx0" brushRef="#br0" timeOffset="184821.64">3677 6157 2373 0,'-9'12'294'0,"6"-6"361"16,3-4-546-16,-6 5-37 15,6-7-21-15,-15 0-3 16,15-7-10-16,-12-21-19 16,-6-14 0-16,3-16-3 15,-18-27-3-15,3-14-3 16,-10-27-3-16,-2-13 0 16,6-6-3-16,-3-4 0 15,5 12 3-15,-2 13 1 16,21 22 0-16,-6 19-1 15,9 22 0-15,-3 17-3 16,12 9-1-16,-6 14 0 0,9 7-2 16,0 8 0-1,-6 6 0-15,6 0-1 0,0 0 0 16,0 0 0-16,0 0 2 16,0 0-2-16,0 0 3 15,0 0-3-15,0 0 1 16,0 0-1-16,-9-3 0 15,9 3 2-15,0 0-2 16,-3-3 0-16,3 3 1 16,0 0-1-16,0 0 0 15,0 0 0-15,-6 0-1 16,6 0-1-16,0 0 1 16,-13 0-3-16,1 12 2 0,-3 15 2 15,-6 5-1-15,0-4 1 16,6 3 0-16,-3-11 0 15,9-5 0-15,3-8 0 16,6-7 1-16,0 0 2 16,0 0 1-1,0 0-4-15,0-26 0 0,0-12-2 16,6-14-5-16,12-1 0 16,-3 3 4-16,-6 16 0 15,0 15 2-15,-3 8 1 16,6 11-2-16,9 0-5 15,7 15 3-15,2 17 1 16,15 0-2-16,12-8-17 0,-2-10-88 16,-19-14-870-16</inkml:trace>
  <inkml:trace contextRef="#ctx0" brushRef="#br0" timeOffset="186073.77">1199 2823 2184 0,'0'0'29'16,"0"0"597"-16,0 10-239 0,-6 7-285 15,6 3-45-15,-12 16-34 16,12 11 12-16,-3 7-5 16,-3 12-5-16,0 3-12 15,0-4 1-15,-3-4 1 16,3-10 3-16,-6-13-1 16,6-12-7-16,6-15-5 15,0-7 0-15,0-4-2 16,0-15 9-16,0-36-12 15,0-15-9-15,0-25-21 16,0-9 18-16,0 0 7 16,0 7-5-16,0 11 6 15,6 17 4-15,0 22 0 0,6 13 0 16,3 22 0 0,0 8 0-16,9 0 0 0,4 28-1 15,2 20 1-15,3 11 0 16,-3 2 0-16,-9 3 1 15,13-3 1-15,-13-8 3 16,-6-8-5-16,0-7-18 16,0-16-40-16,-12-1-81 15,6-15-570-15</inkml:trace>
  <inkml:trace contextRef="#ctx0" brushRef="#br0" timeOffset="186273.28">1082 3125 2289 0,'0'15'611'0,"0"-7"-230"0,0-4-271 16,0-2-50-16,6-2-23 16,21 0-1-16,3 0-6 15,3 0-6-15,7-2-24 16,20-25-14-16,-15 4-54 15,-9-4-163-15</inkml:trace>
  <inkml:trace contextRef="#ctx0" brushRef="#br0" timeOffset="186690.37">1863 2543 2605 0,'0'14'559'0,"0"0"-316"16,0 4-180-16,0 8-48 16,0 3 0-16,13 9 18 15,-1 10-12-15,0-4-14 16,-3 3-3-16,3-6-4 15,-3-2-10-15,0-3-24 16,-9 1-48-16,0-11-83 16,0-13-470-16</inkml:trace>
  <inkml:trace contextRef="#ctx0" brushRef="#br0" timeOffset="186850.84">1764 2821 1849 0,'0'0'247'0,"0"0"870"15,0 0-955-15,0 0-77 16,12 0-57-16,9-4 6 16,6-4-11-16,3-1-8 15,10 0-11-15,-7-2-4 16,18-4-24-16,-12-2-134 16,-11 4-1415-16</inkml:trace>
  <inkml:trace contextRef="#ctx0" brushRef="#br0" timeOffset="187279.54">2316 2252 2067 0,'0'10'1111'0,"0"7"-962"15,0 9-96-15,0 10 12 16,0 8-1-16,9 8-16 16,9 1-19-16,-6 2-15 15,3 2-8-15,-8-9-5 16,-4-3-1-16,6 4-33 15,-9-10-50-15,0-16-131 0</inkml:trace>
  <inkml:trace contextRef="#ctx0" brushRef="#br0" timeOffset="187716">2298 2352 2722 0,'0'0'609'0,"0"-8"-476"15,0-1-64-15,0-2-27 16,0-8 3-16,27 4-18 16,-6 2-19-16,10 0-1 15,-1 6-7-15,-3 7 0 16,0 0-12-16,-18 7-9 0,9 23 3 16,-9 2-15-1,-9 5 6-15,0 8 11 0,0-4-7 16,-9-3 11-16,-12 0 9 15,3-6 3-15,6-12 1 16,3-1-1-16,3-11 5 16,6 2 5-16,0-9-1 15,0 2-4-15,0-3-5 16,15 6 1-16,15 0 12 16,0 7 1-16,13 0-6 15,-10 6-6-15,-9-2-2 16,0 4 0-16,-9-1-3 15,-9 1-12-15,-6-1-2 16,0 3 8-16,-27 3 5 16,-9-2 4-16,-13-7-20 15,-11-13-31-15,18-4-36 0,3 0-95 16</inkml:trace>
  <inkml:trace contextRef="#ctx0" brushRef="#br0" timeOffset="188041.96">2850 2437 2151 0,'0'6'72'0,"0"0"862"15,0-3-847-15,0 0-87 16,0 0-43-16,0-3-255 0</inkml:trace>
  <inkml:trace contextRef="#ctx0" brushRef="#br0" timeOffset="188501.41">3025 2125 2213 0,'0'0'910'16,"0"8"-713"-16,9 10-105 15,4 4-20-15,-1 9-8 16,9 3-10-16,-6 11-22 0,9 2-15 15,-6 2-7-15,-12-9-3 16,15 2-3-16,-15-6 1 16,0-14-3-16,-6-4-2 15,0-6 0-15,0-6-5 16,0-6-1-16,0 0 6 16,0 0 3-16,0-26-3 15,0-16-4-15,0-2-8 16,0-6-3-16,0 7-2 15,9 2 10-15,3 15 7 16,1 11 4-16,-4 11-4 16,6 4 0-16,12 0 2 15,0 26-2-15,-6 10 3 16,6 5 2-16,3 3-2 16,-11-6-3-16,2-3 0 0,-9-9-20 15,-3-7-43-15,0-17-152 16</inkml:trace>
  <inkml:trace contextRef="#ctx0" brushRef="#br0" timeOffset="188803.21">3255 1603 3391 0,'0'0'204'16,"18"0"-145"-16,30 0-27 16,22 18-9-16,14 17-4 15,7 15-8-15,8 18-11 16,-20 12-3-16,-22 24-13 15,-24 42-11-15,-33 53-17 16,-99 43-33-16,-4-33-62 16,-21-36-787-16</inkml:trace>
  <inkml:trace contextRef="#ctx0" brushRef="#br0" timeOffset="189433.63">701 2264 2766 0,'-9'0'582'16,"-6"0"-444"-16,3 0-56 16,0 0-34-16,6 21-27 15,-9 24-7-15,3 22 2 16,3 23 5-16,9 27-4 16,0 39-1-16,36-10-7 15,9 6 1-15,13 0-1 16,-1-30-9-16,19 8-2 15,5-28 2-15,10-16 0 16,59-32-16-16,-14-19-34 0,-12-31-155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9T08:47:59.254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30041 4328 2327 0,'0'0'261'15,"0"0"-177"-15,0 0-21 16,0 0-17-16,-6 0 223 15,0 0-138-15,6-3-86 16,0 3-25-16,0 0-3 16,0 0 14-16,0 0-2 15,0 0-5-15,0 0-6 16,0 0 3-16,0 0-2 16,-9 17 9-16,9 4-4 15,-6 9-6-15,0 7 8 16,6 7-5-16,-6 8-4 15,0 8 0-15,6 4 1 16,0 6-6-16,0 3-3 0,0 10 3 16,0-2-6-16,0 7 3 15,0 3 0-15,6 0-1 16,-6-1-1-16,6 1-2 16,0-4 0-16,-6 5 1 15,6-1 0-15,-6-1-1 16,9-3-1-16,-9-2 1 15,6 0-5-15,0 0 3 16,-6-3 2-16,3-1-5 16,-3-4 3-16,0 2-3 15,6-3 4-15,-6-3-4 16,12 4 1-16,-6-6 2 16,0 2-1-16,6-6 1 0,-6 2-2 15,0 4-1 1,-6-4 0-16,6 4 0 0,0-4 0 15,3 8 5-15,-3-2-5 16,-6 5 5-16,0-1-5 16,6-6 3-16,-6 6 1 15,0-5-1-15,0 0-1 16,0 0 0-16,0 5-1 16,0 0 2-16,0-2-2 15,0 4 2-15,0 4 1 16,0 0-2-16,0-1 0 15,3 1 1-15,-3-2 1 16,0-1 0-16,0-1 0 16,0-2-4-16,0 0 4 15,0-8-1-15,0-1-1 0,0-3 0 16,0-3 1-16,0-2-2 16,0 0 2-16,0 2-1 15,0 3-1-15,0-3 1 16,0 2 0-16,0 4-2 15,0 3 0-15,0 0 0 16,0 3 0-16,0 3 2 16,0-3 1-16,0 0-1 15,0-3-2-15,0-6 0 16,13-1 0-16,-13-6 1 16,6-1-1-16,0 2 0 15,-6-2 1-15,6-4-1 0,-6 2 2 16,3-4-1-16,-3-13 1 15,0-7-2-15,0-11 0 16,0-4 1-16,9-12-1 16,-9-6-3-16,0 0-4 15,0-6-7-15,0-81-14 16,0-2-69-16,0-13-380 0</inkml:trace>
  <inkml:trace contextRef="#ctx0" brushRef="#br0" timeOffset="2852.33">30077 4413 1450 0,'0'0'628'16,"0"0"-493"-16,0 0-112 16,0 0 23-16,-3 0 500 15,3 0-262-15,0 0-181 16,0 0-42-16,0 0-16 16,-6 0-2-16,6 0-9 15,0 0-13-15,0 0-2 16,0 0 3-16,0 0 2 15,0 0 3-15,0 0-10 16,0 0-5-16,0 0-1 16,0 0-1-16,0 2 0 15,-6-2-2-15,6 0-1 0,0 0-1 16,0 0-2 0,0 4 1-16,0-4 0 0,0 0-1 15,0 0-1-15,0 0-3 16,0 0 1-16,0 0 4 15,6 0-5-15,12 0 6 16,15 0 3-16,7 0-2 16,5 0-1-16,9 0-2 15,7 0 0-15,5 0 3 16,0 0-2-16,7 0 1 16,-13 0-1-16,1 0 0 15,-1 0 0-15,-3 0 0 16,4 0 1-16,2-4-1 15,0-2-3-15,4 1-1 0,-7 0 1 16,-3-5-1-16,-11 8-1 16,-10-5 1-16,6 5 1 15,-9-2 0-15,1 2 3 16,5-2 1-16,-9-4-1 16,0 5-1-16,-6 3-2 15,1-3-1-15,-13 3 3 16,3 0-2-16,0 0-2 15,3 0 4-15,-6 0-1 16,0 0 1-16,3 0-1 16,-3 0 1-16,0-3-2 15,0 3 1-15,3 0 0 16,-2 0-1-16,8 0 1 0,-12-3-1 16,6 3 2-16,-9-2-1 15,15 2 0-15,-15 0 0 16,0 0-1-16,-6 0-1 15,6 0 1-15,-6 0-1 16,0 0 1-16,0 0-2 16,0 0 1-16,0 0 1 15,0 0-2-15,0 0 0 16,0 0 2-16,0 0-2 16,0 0-1-16,0 0 1 15,0 0 0-15,0 0 0 16,9 2-1-16,-9 18 1 15,12 1 1-15,-6 9-1 0,-3 9 1 16,6-3-1-16,6 15 3 16,-9-2-3-16,-3 13 1 15,-3 5 1-15,9 1 1 16,-9 7-3-16,0-2 3 16,7 6-2-16,-7 4 0 15,0-2 1-15,0 7 1 16,0 6-1-16,0-1 0 15,0 0-1-15,0 8 1 16,0 1-2-16,0-3 2 16,0 3-2-16,0-5 2 15,0-3-2-15,0-2 2 16,6-6-1-16,0 0 0 16,3-4-1-16,-3-4 1 15,-6-5-1-15,6 5 0 0,-6-5 0 16,6-4 1-16,-3 2-1 15,9-8 0-15,-12 6 0 16,6-10 1-16,-6-2-1 16,0-1 1-16,0-3-1 15,0 2 0-15,6 0 0 16,-6 2 0-16,3 2 0 16,-3-2 1-16,6 2-1 15,-6-1 0-15,0-3 0 16,0 4 0-16,0 0 0 15,0 0 0-15,0-4 0 16,0 4 0-16,0-3 0 0,0-1 1 16,0 0-1-16,0-2 0 15,0 3 1-15,0 0-1 16,0 3 0-16,0 0 0 16,0 1 1-16,0-1-1 15,0 1 0-15,0 8 0 16,0-7 0-16,0 2 1 15,0-9-1-15,0 3 0 16,0-2 0-16,0-5 3 16,9 2-3-16,-9 4 3 15,6-7-3-15,-6 2 2 16,9-4-2-16,-9 2 0 16,0-8 2-16,3 7-2 0,-3-11 0 15,0 1 0 1,0 1 1-16,0-5-1 0,0 1 1 15,0 1-1-15,0-1 0 16,0 3 0-16,0 0 1 16,0-3 0-16,0 6 0 15,0-3 1-15,0-1-1 16,0 4 0-16,0-4 1 16,0-3 2-16,-3 1-1 15,3-3-3-15,0 7 2 16,0-10-2-16,0 3 1 15,0 0-1-15,0-3 3 16,0 3-3-16,0-1 2 0,0-5-2 16,0 0 0-1,0 1 2-15,0-5-2 0,0 8 0 16,0 5 0-16,0-6 3 16,0 1-3-16,0-10 0 15,0 3 2-15,0-5 0 16,0-7-2-16,0-2 0 15,0-1-2-15,0-3 2 16,0-4 3-16,0-1-3 16,0 0 0-16,0 0 0 15,0 0 0-15,0 0 0 16,0 0 0-16,0 0 0 16,0 0-1-16,-9 5-3 15,9-5 4-15,-6 1 0 0,-9-1 0 16,6 4 0-16,-9-2 0 15,3-2-2-15,-12 0 1 16,2 0 0-16,-8 0-2 16,0 0 3-16,0 0-1 15,3 0-3-15,-4 0 3 16,-11 0 0-16,6 0-2 16,-9 0 1-16,5 0 0 15,-17-2-1-15,15-3 3 16,-7-1-3-16,1-1 3 15,-3 1-2-15,-4 6 2 16,1-3-1-16,0 3 0 16,-1-3 1-16,-2 0-1 0,12 0 1 15,-4 1 0-15,-2-4 0 16,3 3-2-16,6-3 2 16,-10 6 3-16,13 0-3 15,-6 0 0-15,5 0 3 16,1 0-2-16,6 0-1 15,-3 0 1-15,-1 9 3 16,4-3-4-16,6-4 4 16,-3 4-4-16,3 0 1 15,-1 0 1-15,1-4 2 16,3 3-2-16,0-4 1 16,6 4 0-16,6-4 0 15,3 3-1-15,-6-2-2 0,12-2 1 16,-13 3 0-1,16 3-1-15,-3-6 0 0,0 4-1 16,6-4 0-16,0 0-3 16,0 0-12-16,0 0-18 15,0 0-32-15,12 0-312 0</inkml:trace>
  <inkml:trace contextRef="#ctx0" brushRef="#br0" timeOffset="6784.58">28713 4380 1934 0,'0'0'459'0,"0"0"-351"0,0 0-39 15,0 0 359-15,0 0-173 16,0 0-159-16,0 0-33 16,0 0-31-16,0 0 0 15,0 0-6-15,0 0-4 16,0 0-1-16,0 0 3 15,0 0 1-15,0 0-2 16,0 0-6-16,0 0-4 16,0 0-6-16,0 0-3 15,0 0-1-15,0 0 1 16,0 0 0-16,0 0-3 16,0 3-1-16,0 1 0 0,0 8 0 15,-6 4-3-15,6 21 3 16,0 11 0-16,0 17 0 15,0 17 0-15,0 9 4 16,0 0-4-16,18-3 0 16,3-13 0-16,0-13-1 15,0-13 1-15,7-14 1 16,-7-10-1-16,6-18-5 16,6-7 0-16,-9 0-20 15,37-52-40-15,-22-3-83 16,-3 4-341-16</inkml:trace>
  <inkml:trace contextRef="#ctx0" brushRef="#br0" timeOffset="6976.14">28668 4726 1870 0,'0'6'412'16,"0"0"-306"-16,0 0 552 15,0-1-504-15,27-2-82 16,3-3-23-16,12 0-24 16,-6 0-13-16,31 0-12 15,-10 0-61-15,-18-3-357 0</inkml:trace>
  <inkml:trace contextRef="#ctx0" brushRef="#br0" timeOffset="7334.58">29051 4939 1997 0,'0'18'471'15,"-6"0"116"-15,6 5-380 16,0 9-115-16,0 1-24 15,0 5-10-15,0-1-20 16,12 1-19-16,9-5-4 16,-3-6-2-16,-3-8-4 15,3-6-1-15,-12-6-5 16,16-7-2-16,-10 0 3 16,-6 0 1-16,0-22-5 0,-6-14-11 15,0-6-17-15,0-1 4 16,-33 1-36-16,-4 6 2 15,-8 10-10-15,-9 5-22 16,18 12-149-16,-1 6-496 0</inkml:trace>
  <inkml:trace contextRef="#ctx0" brushRef="#br0" timeOffset="8935.4">29996 4876 1393 0,'0'0'655'0,"0"0"-440"15,0 0-96-15,0 0-41 16,0 0 2-16,0 0 27 16,-9 0 305-16,9 0-289 15,0 0-42-15,0 0-27 16,0 0-13-16,0 0-9 0,0 0-13 15,0 0-7-15,0 0 3 16,0 0 9-16,15 0 6 16,-3 0-6-16,9 2-6 15,6-2-4-15,3 4-2 16,3-2-1-16,1-2-1 16,2 3-1-16,6-3 7 15,-3 3-2-15,1-3-2 16,-1 0-1-16,-3 0-3 15,3 0-2-15,-6 0-2 16,4 0-1-16,-1 0-3 16,9 0 2-16,-9 0-2 15,7-3 0-15,-4 0 3 16,-6-3-3-16,3 0 0 0,-6 0 0 16,7 0 0-16,-13 1 0 15,3 1 1 1,0-2-1-16,3 5 0 0,-2-5 0 15,-1-3 0-15,0 3 1 16,-3 2-1-16,-6 2 0 16,9-2 0-16,-6 2 1 15,-12 2-1-15,7-4 0 16,-1 4 0-16,3-4 2 16,-6 4 1-16,-3-4-1 15,9 4 4-15,-6-2-1 16,3 2-2-16,-6-4-1 15,6 4-2-15,6-2 0 16,-9 2 4-16,-2-4-2 0,8 4 1 16,-6 0-1-16,0-3-2 15,6 0 0-15,-3 3 0 16,-3-3 3-16,3 3-3 16,0 0 4-16,3 0-2 15,-6 0-2-15,0 0 5 16,1 0-1-16,2 0-4 15,3 0 0-15,-3 0 2 16,3-6 3-16,-6 6-3 16,3-1-2-16,3-4 0 15,0 5 4-15,-3-1-4 16,1-4 0-16,2 3 0 16,-9 2 0-16,6-3 0 0,-9 3 2 15,6 0-2 1,3-3 0-16,-3 3 0 0,3-3 0 15,-3-2 0-15,0 1 0 16,-6 4 1-16,9-2-1 16,-15 2 0-16,3 0 1 15,6 0-1-15,-2 0 0 16,-1-4 0-16,9 4 0 16,-9 0 0-16,6 0 0 15,-12 0 0-15,3 0 0 16,-3 0-4-16,0 0-8 15,-3 0-25-15,-24 0-84 0,-1 0-565 16</inkml:trace>
  <inkml:trace contextRef="#ctx0" brushRef="#br0" timeOffset="9695.12">29181 4726 2393 0,'0'3'895'0,"0"-3"-815"16,15 0-31-16,18 0-37 16,3 0 33-16,25 0-4 15,-4 0-26-15,3-6-8 16,7-3-7-16,-7 3 5 16,-6 1-5-16,-8-1 0 15,-1 2 0-15,-15 2-8 16,12-4-20-16,-8 3 3 15,-10 0-25-15,15-5-58 16,-12 2-241-16,-12-3-1531 0</inkml:trace>
  <inkml:trace contextRef="#ctx0" brushRef="#br0" timeOffset="10017.84">29661 4519 2517 0,'0'0'723'0,"0"0"-622"16,0 0-49-16,9 0-35 16,3 0 0-16,9 7 20 15,-6 12-7-15,12-7-11 16,15 4-7-16,-8-1 6 0,-1 2-3 15,-9-4-7-15,3 1-4 16,-9-2-1-16,-3-3 0 16,-9 3 3-16,-6-4-1 15,0 4-1-15,0 6 10 16,-27 5-3-16,-12 3-11 16,-18 9-13-16,5-9-62 15,1-8-266-15</inkml:trace>
  <inkml:trace contextRef="#ctx0" brushRef="#br0" timeOffset="16999.4">18599 5666 2898 0,'0'0'202'0,"-6"0"12"16,3 0-93-16,-3 0-81 0,6 12-7 15,0 25 0-15,0 7-2 16,0 15-14-16,0 9-3 16,0 5-7-16,0-3 2 15,0-9-2-15,0-6 4 16,6-8-2-16,3-12-1 15,9-9-1-15,-9-6-2 16,6-4-2-16,6-5-3 16,-2-8 0-16,8-3-5 15,6 0-7-15,-3 0-22 16,24-19-48-16,-11-12-111 16,-13 5-2518-16</inkml:trace>
  <inkml:trace contextRef="#ctx0" brushRef="#br0" timeOffset="17232.06">18385 6054 2367 0,'0'0'934'16,"0"0"-878"-16,30 0-36 15,9 0 6-15,0 0 33 16,4 0-28-16,11 0-18 0,-9 0-13 16,1 0-18-1,14-5-44-15,-9 1-175 0,-18 2-1010 0</inkml:trace>
  <inkml:trace contextRef="#ctx0" brushRef="#br0" timeOffset="17534.48">19058 6177 2989 0,'0'9'199'16,"0"3"-83"-16,0 2-32 15,0 5-7-15,0 3-32 16,0 4-25-16,0 5-13 16,0 1-7-16,0-4-10 15,0 5-33-15,0-7-70 16,0-14-746-16</inkml:trace>
  <inkml:trace contextRef="#ctx0" brushRef="#br0" timeOffset="18815.18">19432 6084 1225 0,'0'0'1973'0,"0"0"-1839"16,0 0-66-16,6 0-47 0,21 0 10 15,7 0-3-15,8-6-13 16,-3-1-9-16,6 2-6 15,1-3-15 1,-10 1-38-16,0 5-261 0</inkml:trace>
  <inkml:trace contextRef="#ctx0" brushRef="#br0" timeOffset="19019.07">19417 6233 3178 0,'0'0'135'16,"0"0"-81"-16,0 0-23 15,15 0-2-15,18 0 0 0,1 0-14 16,14 0-15-16,9 0-1 16,-15-9-55-16,16 1-390 0</inkml:trace>
  <inkml:trace contextRef="#ctx0" brushRef="#br0" timeOffset="19419.3">20211 5647 3265 0,'0'-2'188'0,"0"2"-98"16,0 0-33-16,0 0-28 15,0 0-3-15,0 0-12 16,0 27-12-16,0 10 3 15,0 13 6-15,-6 11 5 16,-3 5-6-16,0 2-1 16,9-3-5-16,0-8-4 0,0-8 0 15,0-11 1 1,18-9 1-16,0-5-2 0,3-9-1 16,-3-2-7-16,9-9-3 15,3-4-12-15,16 0-52 16,2-21-96-16,-18-6-1195 0</inkml:trace>
  <inkml:trace contextRef="#ctx0" brushRef="#br0" timeOffset="19627.95">20042 6037 2417 0,'0'6'301'15,"0"-4"372"-15,0-2-592 0,0 0-33 16,6 0-26-16,18 0-10 16,24 0 3-16,-2 0-15 15,-1-2-8-15,6-4-31 16,16-2-45-16,-16 2-226 16,-9 2-1628-16</inkml:trace>
  <inkml:trace contextRef="#ctx0" brushRef="#br0" timeOffset="19951.41">20621 6104 2259 0,'-9'6'308'0,"9"0"309"0,0-3-454 16,0 3-90-16,0-4-36 15,9 4-24-15,3 0 3 16,16 0-10-16,-10 6-5 16,-6-3-1-16,3 2 0 15,-3 4 0-15,-12-3-5 16,0 6-3-16,0-3 4 16,-6-2 4-16,-15 0 5 0,-9-3 0 15,-4-4-5 1,1-6 0-16,6 0 1 0,6 0-1 15,3-20-12 1,18-17-48-16,0 4-104 0,15 1-265 0</inkml:trace>
  <inkml:trace contextRef="#ctx0" brushRef="#br0" timeOffset="20348.03">21017 5970 2617 0,'-6'0'242'16,"0"2"295"-16,6 17-466 15,0 7-15-15,0 2-9 16,0 5-17-16,0 2-13 15,0-3-7-15,6 0-6 16,0-3-4-16,0-4-16 16,-6-6-29-16,3-4-34 0,9-1-120 15,-12-9-755-15</inkml:trace>
  <inkml:trace contextRef="#ctx0" brushRef="#br0" timeOffset="20518.62">20932 6139 2985 0,'0'-2'373'16,"0"2"-271"-16,3-4-74 15,21-2-15-15,6-2 7 16,7 2-20-16,5-3-16 0,18 1-46 16,-17-4-140-1,5 6-1448-15</inkml:trace>
  <inkml:trace contextRef="#ctx0" brushRef="#br0" timeOffset="20749.12">21367 5944 2408 0,'0'0'889'16,"0"0"-811"-16,0 20-32 15,0 8 15-15,0 11 4 16,0 1-30-16,9 2-13 16,-3-6-10-16,-3-1-6 0,6-13-6 15,-3-1-25-15,0-4-43 16,15-8-86-16,-15-9-1202 0</inkml:trace>
  <inkml:trace contextRef="#ctx0" brushRef="#br0" timeOffset="21219">21699 5938 3212 0,'0'0'181'0,"0"0"-125"15,0 0-39-15,18 0 18 16,3 0-2-16,6 12-19 0,0 2-8 15,-9 9-1 1,7 9-5-16,-4 3 1 0,0 7-1 16,-9-5 1-16,-9-1-1 15,-3-5 0-15,0 0 0 16,0-12 0-16,-9-4 4 16,-18-3 0-16,-13-10-4 15,-5-2-3-15,0 0 0 16,3-29-1-16,14-5-10 15,7-13-16-15,12-3-10 16,9 2-4-16,21-12 1 16,25 8-67-16,-7 12-304 0</inkml:trace>
  <inkml:trace contextRef="#ctx0" brushRef="#br0" timeOffset="23231.26">30485 5152 1290 0,'0'0'1239'15,"0"0"-980"-15,-9 0-87 16,9 0-33-16,-10 0-59 15,10 0 152-15,0 0-149 16,0 0-37-16,0 0-23 0,0 6-23 16,0 0-10-16,0 12-30 15,0 3-98-15,0-3-948 0</inkml:trace>
  <inkml:trace contextRef="#ctx0" brushRef="#br0" timeOffset="23401.37">30445 5510 3161 0,'0'0'122'0,"0"0"-122"16,0 10-203-1,0-3-123-15,6 8-123 0</inkml:trace>
  <inkml:trace contextRef="#ctx0" brushRef="#br0" timeOffset="23572.12">30485 5724 2100 0,'0'0'637'0,"0"0"-424"15,0 0-22-15,0 0-75 16,0 0-41-16,0 2-75 15,0 1-14-15,6 13-92 16,-6-5-170-16,3 1-1505 0</inkml:trace>
  <inkml:trace contextRef="#ctx0" brushRef="#br0" timeOffset="23704.6">30515 5970 1906 0,'0'2'805'0,"0"7"-626"15,0-3-96-15,0-1-83 16,0 6-18-16,9-1-166 16,-6-4-324-16</inkml:trace>
  <inkml:trace contextRef="#ctx0" brushRef="#br0" timeOffset="23834">30560 6169 2246 0,'0'0'344'15,"0"2"-227"1,0 4-76-16,0 9-41 0,0-7-140 16,0 8-176-16</inkml:trace>
  <inkml:trace contextRef="#ctx0" brushRef="#br0" timeOffset="23988.91">30560 6344 2687 0,'0'4'406'16,"0"2"-230"-16,0 2-87 0,0 0-42 16,0 1-32-1,0 1-15-15,0 2-49 0,0-4-175 16,9 4-216-16</inkml:trace>
  <inkml:trace contextRef="#ctx0" brushRef="#br0" timeOffset="24139.04">30575 6520 2605 0,'0'3'448'16,"0"-1"-224"-16,0 2-111 15,0 2-38-15,0 0-28 16,0-4-25-16,0 4-22 16,0 3-34-16,0 2-77 15,6-5-631-15</inkml:trace>
  <inkml:trace contextRef="#ctx0" brushRef="#br0" timeOffset="25209.42">29066 6715 2858 0,'0'0'433'0,"0"0"-324"16,-9 0-48-16,9 0-30 15,-6 11 9-15,0 20-2 16,0 11-11-16,-3 4-10 16,6 9-2-16,-3 1-3 15,6 0-1-15,0-7-1 0,0-8-4 16,0-3 0-16,0-8 2 16,0-8-2-1,9-1-1-15,6-9-2 0,-3-6-3 16,3 0 0-16,0-6 0 15,15 0-13-15,-12 0-21 16,28-38-49-16,-7 5-78 16,-6-4-836-16</inkml:trace>
  <inkml:trace contextRef="#ctx0" brushRef="#br0" timeOffset="25402.23">29006 6965 2617 0,'0'0'448'15,"0"0"-354"-15,15 0-37 16,15 0 22-16,3 0-20 16,0-4-55-16,13-1-4 15,-13-1-101-15,0 3-196 0</inkml:trace>
  <inkml:trace contextRef="#ctx0" brushRef="#br0" timeOffset="25769.07">29443 7097 3104 0,'0'2'277'15,"0"1"-186"-15,0 1-45 16,0 9-12-16,0 0 9 16,0 10-21-16,0 1-12 0,0 5-5 15,0 0-2-15,0-6-3 16,0 1-18-16,0-10-43 16,3-7-67-16,12-7-633 0</inkml:trace>
  <inkml:trace contextRef="#ctx0" brushRef="#br0" timeOffset="26834.29">29984 6950 2879 0,'0'0'291'0,"0"0"-163"0,0 0-63 15,0 0-25-15,0 0-17 16,3 0-10-16,18 0 23 15,-9 0 8-15,9 0 5 16,6 0-13-16,-9 0-12 16,15 0 1-16,-5 0-6 15,2 0-7-15,9 0-5 16,0 0-4-16,0 0-1 16,1 0-1-16,-1 0-1 15,6 0 2-15,0 0-1 16,1 0-1-16,5-3 3 15,3-5-3-15,-2 4 3 16,5-2-3-16,-3 0 0 16,-5 1 0-16,-1-4 0 15,-6 3 0-15,0 1 0 0,-2-1 2 16,-7 2-2-16,3 2 0 16,-6-4 0-16,6 3 1 15,4 0-1-15,-1 1 1 16,-3 2-1-16,6-4 2 15,-2 2-2-15,-4-2 0 16,-3 4 1-16,-3-2-1 16,6 2 3-16,-2-4 2 15,-7 4 2-15,-6-6 0 16,15 6-4-16,-12-3 7 16,4 3-4-16,-1 0-2 15,-3-2-1-15,3 2 0 16,-6 0-3-16,0 0 3 0,3 0-1 15,-15-3 0 1,7 3 0-16,5 0 0 0,-9 0 2 16,-3 0 0-16,3 0 0 15,-6 0 0-15,0 0-1 16,-3 0-1-16,-3 0 0 16,0 0-2-16,0 0 2 15,0 0-2-15,0 0 0 16,0 0 0-16,0 0-2 15,0 0-6-15,0 0-14 16,0 0-25-16,-9 0-99 16,3-3-806-16</inkml:trace>
  <inkml:trace contextRef="#ctx0" brushRef="#br0" timeOffset="28222.41">30147 7325 1450 0,'0'0'1034'15,"0"0"-745"-15,0 0-45 16,0 0-70-16,0 0-47 15,0 0-51-15,0 0-24 16,0 0-16-16,0 0-5 16,0 0 9-16,0 0 0 15,0 2-2-15,12 2-6 16,-3-2-9-16,15-2-6 16,-6 0-1-16,9 3-1 0,6-3-1 15,-3 0-5-15,4 0-2 16,5 0-2-16,-3 0-1 15,0 0 0-15,4 0 0 16,-10 0-1-16,9-3 0 16,-9 1-3-16,18-4 0 15,-8-3 2-15,-4 6-2 16,6-3 0-16,-3 0 0 16,-5 3 1-16,-1 1-1 15,-9 2 0-15,9-6 0 16,-6 2 2-16,4 2-2 15,2 2 0-15,-6-4 0 16,6 3 0-16,-9 1 0 0,3-4 0 16,-2 4 0-16,2 0 0 15,-9 0 0-15,9 0 0 16,-6 0 0-16,3 0 0 16,3-3 0-16,-5 3 2 15,8-3-1-15,-3 0 1 16,3-3-2-16,-9 0-2 15,6 4 2-15,-3-2 0 16,-5 2 0-16,2-1 1 16,6 0 1-16,-12-6-4 15,12 6 2-15,0 0 0 16,-6 1 3-16,7 2-3 16,-13-4 0-16,6 2 0 0,0-2 0 15,-9 2 0-15,3 2-1 16,-3-3 1-16,-3 3 5 15,6-6-1 1,-6 6-4-16,0-3 4 0,7 3-4 16,-4-3 5-16,3 3-4 15,-3-4-1-15,3 3 4 16,-3 1-2-16,-3-4-1 16,0 4 1-16,6-2-2 15,-12 2 0-15,-3 0 0 16,0 0 1-16,9 0-1 15,-9 0 1-15,0 0-1 16,0 0-4-16,0 0-7 16,0-4-9-16,0 2-17 0,0-7-50 15,0 3-193-15</inkml:trace>
  <inkml:trace contextRef="#ctx0" brushRef="#br0" timeOffset="30884.1">32087 4825 1464 0,'0'-2'1170'16,"0"-2"-953"-16,0 2-88 15,9-8 240-15,-3 2-244 16,15 0-58-16,-2 1-22 15,2 1-24-15,12 0-2 16,-9 6-7-16,9 0-7 16,0 21-5-16,-14 11 0 15,-1 15 0-15,-3 9-6 16,-15 0 0-16,0 5-3 16,-15 0 6-16,-16 3 3 15,-8-1 1-15,-9-2 0 16,12-2 2-16,3-8 1 0,8-3-2 15,1-11-1-15,21-6-1 16,3-9 2-16,0-8-2 16,0 4-3-16,3-5 1 15,21 5 1-15,1-10 1 16,-4 6-4-16,0-5 4 16,-3 0-1-16,-12 2 1 15,-3 0-1-15,-3 11-3 16,0 4-3-16,0 10 7 15,0 7 0-15,0 13 1 16,0 6 1-16,0 4-2 16,0-1 1-16,0 2-1 0,0-2 1 15,0 3-1-15,0-8 0 16,0 5 0-16,0-4 0 16,0-2 0-16,0-4 0 15,9-10 1-15,-9-5 3 16,6-11-4-16,-6-5 4 15,0-6-4-15,0-3 5 16,-15-1 6-16,-12 4-2 16,-3-4-3-16,-7 7-4 15,4-9-2-15,-6-1-20 16,6-11-42-16,15 0-80 16,-7-5-1068-16</inkml:trace>
  <inkml:trace contextRef="#ctx0" brushRef="#br0" timeOffset="31233">32534 5605 3018 0,'0'0'326'0,"0"0"-238"15,0 0-24-15,0 0-40 16,0 14-10-16,0 18 5 15,0 15-1-15,0 2-3 16,0-2-9-16,0 3-3 16,0-8-3-16,0-4-23 15,0-3-28-15,0-9-55 16,0-13-372-16</inkml:trace>
  <inkml:trace contextRef="#ctx0" brushRef="#br0" timeOffset="31533.77">32685 5700 3249 0,'0'0'152'16,"0"0"-101"-16,0 24-9 16,0 5 14-16,0 3-26 15,0 3-18-15,12-5-12 16,3-5-9-16,9-3-2 15,-6-14 2-15,-6-5-4 16,9-3 0-16,-5 0 0 0,-7-29-5 16,6-3-7-1,-15-7-10-15,0-4-4 0,0 7 3 16,0 5 3-16,-24 6 26 16,-1 14 2-16,-11 11-23 15,-3 0-116-15,12 10-243 0</inkml:trace>
  <inkml:trace contextRef="#ctx0" brushRef="#br0" timeOffset="32015.74">33065 5335 3135 0,'0'0'256'0,"0"2"-199"16,-6 31-30-16,0 11 3 15,-3 14 6-15,9 4-8 16,0 9-17-16,0-10-7 15,0-9-4-15,0-8 0 16,0-12-6-16,0-12 0 16,0-10-4-16,0-10 6 15,0 0 4-15,0-10 8 0,21-19-7 16,0-3-1 0,6-3-5-16,-5 6 0 0,2 6 0 15,-6 4-4-15,-6 17 2 16,9 2-2-16,-15 0 4 15,0 15 1 1,-6 11 0-16,0-3 1 0,-6 7 3 16,-21-4 3-16,6-3 5 15,-3-5-5-15,-1-4-3 16,4-1 0-16,9-11-25 16,12-2-24-16,0-9-21 15,0-9-277-15</inkml:trace>
  <inkml:trace contextRef="#ctx0" brushRef="#br0" timeOffset="32400.22">33261 5666 2884 0,'0'0'318'0,"0"1"-219"16,0 24-13-16,0 4-17 16,0-3-19-16,0 1-23 15,0-10-13-15,0-2-11 16,0-7-3-16,12-8 0 15,0 0 0-15,4 0-3 16,5-20 0-16,-3-9 0 16,-6-3-1-16,9 6 4 15,-18 5 0-15,6 7 3 16,-9 9 2-16,6 5 0 0,-6 0-5 16,0 37-7-16,0 10 7 15,0 14 0-15,0 6 4 16,0 4-3-16,-6-8-1 15,-12-6 5-15,-6-17 0 16,-6-7 4-16,2-16 4 16,-5-8 1-16,-3-9-7 15,3 0-7-15,9-3-7 16,0-26-10-16,21-10-31 16,3-42-58-16,0 8-87 15,27 2-974-15</inkml:trace>
  <inkml:trace contextRef="#ctx0" brushRef="#br0" timeOffset="32588.55">33494 5337 3240 0,'0'0'197'16,"0"0"-146"-16,0 30-21 16,0 11 20-16,0 12-9 15,0 6-14-15,0-5-10 16,0-1-7-16,0-7-10 15,0-4 0-15,0-6-7 16,0-10-29-16,0-15-44 16,0-5-89-16,0-6-1264 0</inkml:trace>
  <inkml:trace contextRef="#ctx0" brushRef="#br0" timeOffset="32717.99">33503 5554 2973 0,'0'0'221'0,"18"-4"-221"16,15 4-221-16,-3 0-315 0</inkml:trace>
  <inkml:trace contextRef="#ctx0" brushRef="#br0" timeOffset="33217.35">33536 5875 643 0,'0'0'2366'0,"0"4"-2170"16,0-4-41-16,0 0-51 15,12 0-32-15,15-14-52 16,3-16-20-16,4-8-3 16,-7 3-28-16,-9-3-5 15,0 6 6-15,-9 6 10 16,-9 7 6-16,0 8 14 15,0 9 7-15,0 2 1 16,-12 0-7-16,-3 13 4 16,3 18 1-16,0 6-3 15,0-5 2-15,6 0-4 16,6-5 5-16,0-7-1 16,0-5-5-16,0-9 1 0,6-6-1 15,18 0 7-15,-6-3-7 16,15-27-2-16,-6-2-11 15,-3 1 0 1,4-5 4-16,-16 10 5 0,-3 4 4 16,-9 11 20-1,0 6 7-15,0 5-12 0,0 0-15 16,0 15 0-16,-9 14 0 16,3 2 0-16,6 5-3 15,0-4 1-15,0-2 2 16,27-7-3-16,-9 0 1 15,-3-7-4-15,-3-3 0 16,-12 0 1 0,0 0-4-16,-72 14-22 0,-1-1 17 15,-2-7-89-15</inkml:trace>
  <inkml:trace contextRef="#ctx0" brushRef="#br0" timeOffset="39318">19806 6608 2849 0,'0'0'204'0,"0"0"-89"16,0 0 125-16,0 0-111 15,0 0-61-15,0 0-24 16,0 0-25-16,0 20-11 0,0 19 9 15,0 9-3 1,0 14-1-16,0 6-4 0,0 5-2 16,0-5-1-16,0-5-2 15,12-6-4-15,-6-8 3 16,10-8-3-16,-10-12 0 16,3-2 0-16,3-10 0 15,0-7-8-15,6-9-4 16,9-1-1-16,6 0-15 15,13-8-45-15,-7-21-67 16,-9-1-335-16</inkml:trace>
  <inkml:trace contextRef="#ctx0" brushRef="#br0" timeOffset="39500.31">19743 6961 2698 0,'0'0'609'0,"0"0"-543"0,6 0-33 16,9 0-15-16,18 0 22 15,10 0-17-15,-4 0-23 16,18 0-10-16,-6-1-73 16,-11-9-598-16</inkml:trace>
  <inkml:trace contextRef="#ctx0" brushRef="#br0" timeOffset="39852.71">20196 7112 2853 0,'0'0'434'0,"0"0"-324"16,0 0-57-16,9 0-27 15,9 0 26-15,3 0-21 16,-9 1-16-16,3 10-5 16,3-3-4-16,-6 4-4 15,-9 8 1-15,-3 3-3 16,0 7-6-16,0-1 4 16,-3 4 2-16,-9-5 1 0,-9-4 3 15,21-7-4 1,-6 0 4-16,6-8 1 0,0 1 1 15,0-8 2 1,6 2-3-16,21-4-5 0,7 0-1 16,32-4-35-16,-6-17-80 15,-5-2-666-15</inkml:trace>
  <inkml:trace contextRef="#ctx0" brushRef="#br0" timeOffset="40972.07">21134 7071 3178 0,'0'0'185'0,"0"0"-115"0,18 0-22 15,7 0-1 1,11 0-22-16,3 0-24 0,0 0-1 16,7 0-43-16,-16 0-65 15,-3 0-552-15</inkml:trace>
  <inkml:trace contextRef="#ctx0" brushRef="#br0" timeOffset="41167.78">21113 7211 2978 0,'0'0'290'15,"0"0"-208"-15,0 0-31 16,0 2 1-16,21-2-7 0,-3 4-30 16,7-2-5-16,17-2-10 15,6 0 0-15,0 0-63 16,-2 0-390-16</inkml:trace>
  <inkml:trace contextRef="#ctx0" brushRef="#br0" timeOffset="41545.87">21783 6888 3060 0,'15'-2'184'0,"9"2"-67"15,4 0-50-15,5 0-13 16,6 12-22-16,-9 17-19 16,0 5-8-16,1 1-5 15,-19 3 0-15,-12-1 0 16,0-11-5-16,0 1 5 15,-18-13 5-15,-28 0 6 16,1-5-4-16,-15-9-3 16,5 0-2-16,7 0 6 0,6-21 14 15,15-7 4 1,18-5 3-16,9-6-9 0,0 1-14 16,6-3-6-16,12 9-6 15,15 6-10-15,18 9-25 16,-2 3-39-16,-16 4-365 15</inkml:trace>
  <inkml:trace contextRef="#ctx0" brushRef="#br0" timeOffset="43599.16">10067 8513 2691 0,'-6'0'361'0,"6"0"-262"16,0 0-38-16,0 0-25 16,6 0 79-16,27 0-57 15,9 0-29-15,16 0-3 16,17 0-11-16,-3 0-9 15,13 0-2-15,-7 0-4 16,-2 0-4-16,-13 0-22 16,-2 0-22-16,-7 0-60 15,-24 0-187-15,-15 0-288 0</inkml:trace>
  <inkml:trace contextRef="#ctx0" brushRef="#br0" timeOffset="43939.07">9943 8651 2839 0,'0'0'346'0,"0"0"-211"16,0 0-63-16,12 0 1 15,21 0-26-15,-6 0-15 16,19 0-6-16,2 0-6 16,12-4-8-16,13 2-7 15,5-7-1-15,13 3-4 16,-1 3-19-16,28-6-27 15,-27 3-31-15,-13 0-140 0</inkml:trace>
  <inkml:trace contextRef="#ctx0" brushRef="#br0" timeOffset="62420.54">12602 6872 2600 0,'0'0'188'16,"9"2"-135"-16,9 1-4 16,9 0 14-16,7-3 265 15,11 0-245-15,12 0-53 16,10 0-22-16,2-6-3 16,3-6-1-16,1-3-4 15,-10 10-4-15,-2-1-26 16,-4 3-42-16,-21 3-169 15,-9 0-261-15</inkml:trace>
  <inkml:trace contextRef="#ctx0" brushRef="#br0" timeOffset="62667.88">12644 7023 2733 0,'0'0'469'16,"0"0"-346"-16,0 0-46 16,6 0-19-16,28-3-28 15,11-9-19-15,3-2-4 16,15 6-7-16,19 2 0 16,-13-1 0-16,19 7-21 0,24 0-44 15,-22 0-210 1,-20-6-1951-16</inkml:trace>
  <inkml:trace contextRef="#ctx0" brushRef="#br0" timeOffset="67267.55">12578 8474 3069 0,'0'0'285'0,"0"0"-213"15,0 0-41-15,33 0-3 16,0-1 18-16,16-14-23 16,8-1-14-16,3 0-4 15,13 1-5-15,-13-1-2 16,-3 8-20-16,-11 2-21 0,8-3-38 16,-18 6-141-1,-9 3-353-15</inkml:trace>
  <inkml:trace contextRef="#ctx0" brushRef="#br0" timeOffset="67484.4">12720 8563 2667 0,'0'0'436'15,"0"0"-297"-15,0 0-59 16,0 0-14-16,0 0-3 15,0 0-27-15,27 2-23 16,3-2 1-16,18 0-2 16,10 0-3-16,8-12-9 0,34-10-26 15,-7 2-62-15,-20 4-369 16</inkml:trace>
  <inkml:trace contextRef="#ctx0" brushRef="#br0" timeOffset="70568.53">12831 8511 2125 0,'-6'0'361'15,"0"0"-200"-15,-3 2-67 16,-3 0-39-16,-3 1-21 15,0 4 3-15,-6-5 128 16,-6 2 37-16,0-4-128 16,-7 0-28-16,-2 0-9 15,-3 0-14-15,-3 0-1 16,-1 0-6-16,4 0-2 16,-6-16 3-16,0 2-3 0,-1-7-2 15,1-5 5 1,6-2 1-16,9-5 9 0,9-2-10 15,5-3-5-15,4-6-4 16,12 0-4-16,0 0-4 16,0-1-3-16,0-1-9 15,0 5 5-15,6 0 0 16,6 6 1-16,4 3-3 16,11 3 1-16,-6-1 2 15,6 4 5-15,0-1-2 16,9 5 3-16,7 4-3 15,-1-2 3-15,15 1-1 16,1 7 1-16,8 4-2 0,3-4 1 16,4 6 1-1,-4 6 0-15,19 0 0 0,-19 0-1 16,10 0 1-16,-7 0 0 16,1 0-3-16,-10 10 3 15,-3 6-1-15,-14 8 0 16,-7 5 1-16,-6 3-1 15,-9 11 0-15,-12 3-4 16,3 4 5-16,-15 0 0 16,0 7-1-16,0 2 1 15,0 8 1-15,-15-4 4 16,-12-6 8-16,-9-1-5 16,-18-12 0-16,11 0 1 15,-23-11-4-15,-4-5-1 16,7-8-4-16,3-4-6 0,11-14-8 15,-8-2-12-15,15-22-38 16,9-8-461-16</inkml:trace>
  <inkml:trace contextRef="#ctx0" brushRef="#br0" timeOffset="92769.73">12382 8846 2540 0,'21'-14'256'15,"18"-1"-180"-15,6-9 170 16,10-4-132-16,26-1-75 15,10-4-21-15,5 4-6 16,16 0-7-16,-6 9-4 16,-4 7 5-16,-5 13-6 15,-10 0 0-15,-20 9-1 0,2 27-12 16,-24 13-3 0,-11 10 1-16,-4 6 1 0,-15 4-1 15,-15 2 15 1,0-1 25-16,0-6 4 0,-6-6 1 15,-21-2-1-15,-7-10-6 16,-5-8 10-16,-21-5-2 16,-4-3-11-16,-23-8-6 15,-13-1 1-15,-11-9 0 16,-13-9-6-16,-6-3 2 16,-3 0-4-16,7-26 2 15,11-12 8-15,21-7 15 16,13-9-14-16,33-9-2 15,20-10 4-15,22-6-9 16,6 1-11-16,34-7-3 0,41 7-10 16,16 10-17-16,23 18-11 15,-5 21 5-15,9 19 17 16,-10 10-6-16,31 30-35 16,-42 13-57-16,-13 4-212 0</inkml:trace>
  <inkml:trace contextRef="#ctx0" brushRef="#br0" timeOffset="102271.83">29552 6726 1934 0,'0'0'560'0,"-6"0"-360"16,-3 2-108-16,9 1-42 16,-3 0-24-16,3-3 147 15,0 6-52-15,0-6-78 16,0 0-10-16,0 0 6 0,0 0 3 15,0 0-8 1,0 0-3-16,0 0 6 0,0 0 8 16,0 0-4-16,0 0-4 15,0 2-12-15,0-2-5 16,0 0-3-16,0 0-3 16,0 0 3-16,0 0-5 15,0 0-3-15,0 0-5 16,0-16-1-16,0-6-2 15,0-1 1-15,-6-7 0 16,6-7-2-16,-6-4 1 16,6-9-1-16,-12-3 0 15,9-5-1-15,3 0-1 0,-6 4 2 16,0 4 0-16,0 12 0 16,6 10 0-16,0 7 0 15,-9 7 0-15,9 8 2 16,0 2 1-16,0 4-3 15,0 0-2-15,0 0 2 16,-3 0 0-16,3 0 0 16,0 0-3-16,0 0 0 15,0 0 3-15,0 0 0 16,-10 0-1-16,10 0 1 16,0 0 0-16,0 0 0 15,0 0-1-15,0 0 1 16,0 0-3-16,0 0 3 15,-6 0 1-15,6 0-1 0,0 0 1 16,0 0-1-16,0 0 0 16,0 0 1-16,-6 0-1 15,6 0 0-15,-12 0-1 16,12 10-2-16,-15 7 3 16,3 3 0-16,-6-2 0 15,3 9 0-15,-3-5 0 16,6 4 0-16,-3-2 1 15,3-5-1-15,0-5 1 16,-7-2-1-16,19-6 0 16,0-2 0-16,0-4 0 0,0 0 0 15,0 0 5 1,0 0 5-16,9-8-2 0,7-10-7 16,2-11-1-1,-3-1 0-15,3 0-3 0,-3-7-3 16,9 8 0-16,-15 6 0 15,15-4 2-15,-12 7-1 16,10 0 2-16,-10 9 3 16,6 6-3-16,-3 5 0 15,-3 0-3-15,6 31 1 16,0 6 4-16,3 13 1 16,15 9 0-16,-8-16-15 15,5-12-97-15</inkml:trace>
  <inkml:trace contextRef="#ctx0" brushRef="#br0" timeOffset="105306.43">29661 7187 2197 0,'0'0'966'15,"-6"0"-831"-15,6 4-7 16,0-4-27-16,0 1-33 0,0-1-26 16,0 0-18-16,0 4-12 15,6-4-7-15,9 0 2 16,18 0-4-16,-6 0-2 16,-3 0-1-16,9 0-4 15,-5 0-11-15,-4 0-21 16,-3 0-32-16,18-11-15 15,-21-2-45-15,3 2-509 0</inkml:trace>
  <inkml:trace contextRef="#ctx0" brushRef="#br0" timeOffset="105637.24">29854 7045 3048 0,'0'0'249'0,"0"0"-157"16,0 1-36-16,0 2-10 15,6 1-15-15,12 4-21 16,-6-2 5-16,9 0 4 16,6 2-3-16,-9 4-9 15,4 1-1-15,2-6-4 16,-12 6-1-16,3-5 2 15,-3-2-3-15,-9 4 0 16,-3-5 1-16,0-2 1 16,0 3-2-16,0 2 0 15,-3 11-2-15,-24-2-5 0,-3 0-12 16,-4 4-34-16,7-1-62 16,9-11-556-16</inkml:trace>
  <inkml:trace contextRef="#ctx0" brushRef="#br0" timeOffset="106696.25">29612 6944 1300 0,'-6'0'822'0,"6"0"-527"16,0 0-71-1,0 0-54-15,0 0-4 0,0 0-15 16,0 0-36-16,-12 0-30 16,12 0-25-16,0 0-13 15,0-5-12-15,0-1-9 16,0 2-5-16,0-2-6 15,0 1-6-15,0-4 2 16,0 0 7-16,0 3 0 16,0-2-9-16,0-4-2 15,0 4 3-15,0-8-2 16,12 5-3-16,-12-1-2 16,12-2-2-16,-6 2-1 15,-3-2 3-15,16 1-3 16,-19 1 8-16,6 7 1 15,-3 0 0-15,12-5-4 0,-9 2-2 16,15 2-2-16,-9-1-1 16,15 1 1-16,-9 5-1 15,6 1 0-15,13-5 0 16,-16 5 0-16,9 0 0 16,0 0 0-16,-3-5 0 15,0 5-5-15,1 0-3 16,-10-3-12-16,-6 3-16 15,0-2-21-15,9-4-35 16,-12 0-212-16,3 0-2370 0</inkml:trace>
  <inkml:trace contextRef="#ctx0" brushRef="#br0" timeOffset="107108.73">29866 6525 3077 0,'0'0'201'0,"0"0"-91"16,0 0-48-16,0 0 1 15,0 0-27-15,0 0-23 0,12 0-3 16,0 0 9-16,3 10 1 16,3-2-6-16,9 5-2 15,1-2-7-15,-10 0-4 16,0-1 3-16,3 4-4 16,-12-6 0-16,9 4 0 15,-12-6 0-15,0 2 1 16,-6-2-1-16,0 3-3 15,0 3-10-15,0 0 2 16,-30 12 4-16,6-2-9 16,-12 5-6-16,8-1-21 0,-5 4-34 15,15-13-147 1,9-2-2029-16</inkml:trace>
  <inkml:trace contextRef="#ctx0" brushRef="#br0" timeOffset="108318.97">30159 6661 2001 0,'0'-4'763'0,"0"4"-472"0,0 0-91 16,0-2-96-16,0-2-35 16,0-1-37-16,0 1-23 15,0 3-3-15,0-4 2 16,0 4 4-16,6-6 4 16,-6 4 6-16,3-6-5 15,6 7 0-15,-3-4-1 16,3 2-5-16,-6-2-1 15,6 4 2-15,-3-1-3 16,0 3 4-16,6-5-2 0,3 5 2 16,-9-4 3-16,3 4-2 15,15 0-3-15,-6 0-3 16,10 0 2-16,5 0 0 16,6 0 1-16,-3 0 0 15,4 0-5-15,8 0 0 16,-12 0-2-16,3 0 0 15,1 0-2-15,-4 0 0 16,6 0 0-16,-3 4-2 16,0 1 0-16,7-2 1 15,-7-1-1-15,-3 2 0 16,12-2 1-16,-8-2-1 16,-1 4 1-16,-6-4-1 0,6 0 0 15,-5 0 0 1,-4 0 0-16,3 0 2 0,0 0-1 15,-9 0-1-15,3 0 0 16,7 0 0-16,-7 0 0 16,-3 0 0-16,9 0 0 15,-6 0 1-15,-3 0-1 16,4-4 0-16,-7 2 0 16,3 2 0-16,-6-4 0 15,0 2 0-15,3 2 0 16,0 0 0-16,-9-3 1 15,10-2-1-15,-7 5 0 16,6 0 0-16,0 0 0 16,-9 0 0-16,3-4 0 15,3 4 0-15,-6 0 0 0,9-2 0 16,-9-2 0-16,1 4 0 16,2 0 0-16,-3 0 0 15,-3-3 0-15,9 3 1 16,-9 0-1-16,6-2 0 15,0-2 0-15,-3 4 0 16,0 0 2-16,3 0-2 16,-3-2 0-16,-6 2 0 15,7 0 0-15,-7 0 1 16,3-3 1-16,-9 3-2 16,0 0 0-16,0 0 0 15,0 0 1-15,0 0-1 0,0 0-3 16,0 0-10-16,0 0-31 15,-28 0-55-15,1 0-59 16,0-6-1172-16</inkml:trace>
  <inkml:trace contextRef="#ctx0" brushRef="#br0" timeOffset="109854.14">30153 6642 2718 0,'12'0'266'15,"0"0"-141"-15,6 0-28 16,3 0-25-16,12-6-35 16,3-2-17-16,7-4 3 15,-4 4 0-15,0-2 13 16,0 0 3-16,1 0-3 16,-1 5 2-16,-9-1-4 15,6-3-11-15,0 3-4 16,-2 1-5-16,-10-1-4 0,15 2 0 15,0 2-1-15,-6 2 4 16,7-6-1-16,-1 2 3 16,0 4-2-16,-9-2-1 15,13-1-4-15,-13 3-2 16,3-3 0-16,-6 0 0 16,6 3-2-16,-9-3 0 15,-2 3 2-15,8-3-1 16,-3 0 0-16,0-2-2 15,-3 5 0-15,9-4 0 16,-5 4-2-16,-4-2 1 16,-6 2 0-16,9-3-1 15,0 3-1-15,-6-3 2 16,-6 3-1-16,7 0-1 0,-7-3 0 16,-3 3 2-16,-3 0-1 15,9-3 1-15,-12 3 0 16,3 0 2-16,0 0 0 15,6 0-2-15,-12 0 1 16,12 0-1-16,-9 0-1 16,0 0-1-16,9 0 2 15,-9 0-2-15,7 0 3 16,-10 0-1-16,15 0-2 16,-12 0 2-16,6 0-1 15,0 0 1-15,-3 0 0 16,3 0-2-16,-6 0 0 15,0 0 1-15,0 0-1 16,-6 0 0-16,0 0 0 0,9 0 1 16,-9 0-1-16,0 0 3 15,0 0-1-15,0 0-2 16,0 0 0-16,0 0 2 16,0 0-2-16,0 0 1 15,6 0-1-15,-6 0 0 16,6 0 0-16,-6 0 0 15,6 0 0-15,-6 0 1 16,3 0-1-16,6 3 0 16,-3-3 0-16,-6 0 1 15,9 0-1-15,-9 0 0 16,6 3 0-16,-6-3 0 16,0 0 1-16,3 0-1 0,6 0 0 15,-2 0 0-15,-7 0 0 16,6 0 0-16,0 0 0 15,3 0 1-15,-9 0-1 16,6 0 0-16,0 0 0 16,0 0 0-16,-3 0 0 15,9 0-1-15,-6 0 0 16,0 0 0-16,-6 0 0 16,3 0-1-16,-3 0-1 15,0 0 1-15,0 0 0 16,6 0 2-16,-6 0-4 15,0 0 2-15,0 0-2 16,0 0-3-16,0 0-4 16,0 0-7-16,0 0-28 0,-9 3-88 15,-3 6-549-15</inkml:trace>
  <inkml:trace contextRef="#ctx0" brushRef="#br0" timeOffset="111673.35">30841 7134 1914 0,'0'0'615'0,"0"0"-390"16,0 0 16-16,0 0-36 15,0 0-92-15,0 0-43 16,0 0-3-16,0 0 4 15,0 0-12-15,0 0-8 16,0 0-17-16,0 0-9 16,0 0-7-16,0 0-2 15,0 0-5-15,0 0-2 16,6-2-4-16,6-18-5 16,-3-1 1-16,-3-15-2 15,0 1 1-15,-6-5-4 16,0-7 1-16,0 0-3 0,0 0-6 15,-12 7 9-15,0 1 3 16,-3 13 0 0,0 7 4-16,6 5 1 0,0 8-2 15,-1 6-3-15,10-2 3 16,0 2-3-16,0 0 3 16,0 0-3-16,0 0 0 15,0 0 0-15,0 0 3 16,0 0-3-16,0 0 3 15,0 0 0-15,0 0-3 16,0 0 3-16,0 0-3 16,0 0 3-16,0 0-3 15,0 0 1-15,0 0 2 16,0 0-1-16,0 0-2 0,0 0 0 16,0 0 0-16,0 0-2 15,0 0 0-15,0 0 1 16,-3 0 0-16,-3 6 1 15,-6 9-1-15,-3-1 1 16,3 0 0-16,-3-2 1 16,12-4-1-16,-12 4 0 15,6-9 0-15,9 3 1 16,-3-6 0-16,3 0 0 16,0 0-1-16,0 0 2 15,0 0 2-15,3 0 5 16,12-23-2-16,-3-3-7 0,9-4 0 15,-9 7-4 1,3-1-2-16,-9 9 3 0,0 9 1 16,-3 6 1-16,-3 0-1 15,0 0-2-15,19 0 0 16,-13 15 1-16,6 7 2 16,9 0 1-16,-9-2-3 15,27-7-11-15,-15-7-49 16,3-6-229-16</inkml:trace>
  <inkml:trace contextRef="#ctx0" brushRef="#br0" timeOffset="117595.53">13601 10585 2683 0,'0'0'209'15,"0"0"-128"-15,0-3-52 16,0 0 291-16,0 0-211 16,18-5-52-16,9 2-9 15,3 3-1-15,1-3-17 0,11 0-10 16,-3-3-7-16,0 4-9 15,1 5-4-15,-16 0-1 16,6 0-18-16,-3 0-38 16,3 0-25-16,-12 11-74 15,-6 1-492-15</inkml:trace>
  <inkml:trace contextRef="#ctx0" brushRef="#br0" timeOffset="117836.48">13622 10769 2843 0,'-3'0'348'0,"3"0"-253"15,0 4-24 1,0-4 2-16,0 0 0 0,3 0-35 16,21 0-22-16,0 0 16 15,10 0-3-15,2 0-13 16,6 0-10-16,3 0-3 15,1-10-3-15,-1 0-14 16,-15-7-31-16,12 9-43 16,-24 0-255-16,4-2-1716 0</inkml:trace>
  <inkml:trace contextRef="#ctx0" brushRef="#br0" timeOffset="118174.99">13713 10387 3159 0,'0'0'201'15,"0"0"-149"-15,0 10-19 16,0 15 15-16,0 14 27 0,0 15-35 16,0 7-14-16,0 6-8 15,12 4 3-15,-6 0-7 16,-6-8-8-16,6-5-3 16,-6-10-3-16,0-10 0 15,0-11-21-15,0-11-12 16,3-16-51-16,6 0-80 15,-3 0-1608-15</inkml:trace>
  <inkml:trace contextRef="#ctx0" brushRef="#br0" timeOffset="129751.13">28622 7272 963 0,'-6'-3'703'0,"-6"-6"-376"16,-3 3-173-16,3 0-88 16,0 1-3-16,-9-1-9 15,3-3-51-15,-9 6 28 16,3-3 22-16,2 4-16 15,-5-4 0-15,0 3-34 16,9-3-3-16,0 0-18 16,-6 2-7-16,9 3-33 0,-7-3 29 15,10-2 6-15,-6 4 3 16,3-7 1-16,-3 5 19 16,-3-1 0-16,9 2 45 15,-6 3 56-15,-3-3-4 16,3 3 232-16,-1 0-62 15,10 0-131-15,3 0-33 16,0 0-26-16,6 0-16 16,0 0-16-16,0 0-7 15,0 0-4-15,0 0-9 16,0 0-4-16,0 0-5 16,0 0-7-16,12 0 1 0,-3 0-4 15,28 0-2 1,2 0 1-16,12 0 0 0,10 3-2 15,2 0-3-15,3 0 1 16,-2-1-1-16,-4-2-1 16,-9 4-8-16,-5-4-11 15,-7 0-18-15,-15 0-32 16,0 0-51-16,0 0-242 16,-18-4-2434-16</inkml:trace>
  <inkml:trace contextRef="#ctx0" brushRef="#br0" timeOffset="130158.1">28420 6947 3106 0,'0'0'194'0,"0"0"-100"15,0 0-36-15,0 0-4 16,0 0-20-16,0 0-20 16,6 0-8-16,9 0 8 15,-3 14 4-15,0 7 4 16,10 3 0-16,2-4-7 16,3 9-2-16,6-3-6 15,-9 0 1-15,9-1-2 16,1-5-4-16,-13-2-2 0,-6-3 1 15,0-4-1-15,-9-5 1 16,0 3-1-16,-6-3 0 16,0 0 0-16,0 8 0 15,-12 1 0-15,-18 8 4 16,-19 9-4-16,-5 3 0 16,0 1-9-16,9 2-21 15,-1-3-49-15,10-7-97 16,27-7-1726-16</inkml:trace>
  <inkml:trace contextRef="#ctx0" brushRef="#br0" timeOffset="132746.13">30451 6701 1997 0,'-6'0'471'16,"-9"3"-294"-16,3 13-41 15,0-5 45-15,-18 4-46 16,21 1-68-16,-12 5-31 16,-6 0-16-16,8-6-11 15,1-1-9-15,6-2-6 0,0-7-81 16,9 1-193-16,3-6-1639 16</inkml:trace>
  <inkml:trace contextRef="#ctx0" brushRef="#br0" timeOffset="133001.22">30617 6669 729 0,'0'0'2298'15,"0"0"-2122"-15,0 0-123 16,-3 0-31-16,-12 4-6 15,-3 16 3-15,-9 2-8 0,9 5-6 16,-9-1 1-16,3-1-5 16,5-5-1-16,4-3 0 15,15-5-28-15,0-9-101 16,0-1-170-16,0-2-1411 0</inkml:trace>
  <inkml:trace contextRef="#ctx0" brushRef="#br0" timeOffset="133228.44">30907 6635 2190 0,'0'0'797'0,"0"0"-614"15,0 0-115-15,-18 16-16 16,3 2-10-16,-18 6-19 15,15 3-13-15,-10-5-3 16,1-4-2-16,15-1-5 16,0-1-8-16,12-5-30 15,0-5-157-15,0-3-261 0</inkml:trace>
  <inkml:trace contextRef="#ctx0" brushRef="#br0" timeOffset="133452.63">31179 6655 2266 0,'-6'0'874'0,"-12"0"-764"0,-4 12-39 16,-14 10-7-16,15 3-12 15,-21 1-24-15,15-6-16 16,6 3-7-16,-7-2-5 15,13-6-15-15,12-4-31 16,3-8-47-16,0-3-218 16,18 0-420-16</inkml:trace>
  <inkml:trace contextRef="#ctx0" brushRef="#br0" timeOffset="133658.31">31245 6709 2892 0,'0'0'341'16,"0"0"-248"-16,-6 0-53 16,-18 11 20-16,3 11-20 15,-6-2-26-15,-16 6-10 16,13 2-1-16,3-2-3 16,9-6 0-16,3-8-15 15,15-12-45-15,21 0-53 16,12 0-119-16</inkml:trace>
  <inkml:trace contextRef="#ctx0" brushRef="#br0" timeOffset="133853.79">31532 6667 3141 0,'-6'0'209'15,"-9"0"-143"-15,-12 14-25 16,8 0 5-16,-5 5-15 15,-3-2-19-15,6 0-6 16,3 3-3-16,6-5-3 16,-3 1-33-16,6-11-39 15,9 1-159-15,0-6-1823 0</inkml:trace>
  <inkml:trace contextRef="#ctx0" brushRef="#br0" timeOffset="134068.96">31583 6667 3177 0,'0'0'189'16,"0"0"-116"-16,0 0-45 16,-12 0 1-16,6 20-6 15,-15-3-17-15,3 13-2 16,-9-2-4-16,0 9-8 15,2-9-23-15,1 1-51 0,21-8-175 16,3-10-727-16</inkml:trace>
  <inkml:trace contextRef="#ctx0" brushRef="#br0" timeOffset="134252.65">31680 6667 1270 0,'0'0'1927'0,"0"0"-1760"16,0 0-89-16,0 0-45 16,-15 0-19-16,6 20-5 15,-19 8-9-15,-17 25-5 16,6-8-47-16,0-8-178 0</inkml:trace>
  <inkml:trace contextRef="#ctx0" brushRef="#br0" timeOffset="135667.34">30463 4468 1857 0,'0'0'470'15,"0"0"-214"-15,0 0-91 16,0 0-68-16,0 0-29 15,0 0 35-15,0 0-4 16,0 0-29-16,-12 0 99 16,6 4-108-16,-15 10-27 15,3 0-10-15,-12 11-11 16,0 1-3-16,0 9-6 0,-10-1-3 16,1-1-1-16,12-1-20 15,0-3-18-15,9-3-19 16,12-1-130-16,6-18-193 0</inkml:trace>
  <inkml:trace contextRef="#ctx0" brushRef="#br0" timeOffset="135936.03">30693 4565 3086 0,'0'0'199'0,"0"0"-130"0,-18 0-49 15,-3 3-8-15,-16 17-3 16,4 4-3-16,9 2 1 16,0-3-6-16,3-8-1 15,6 2-2-15,9-7-24 16,6-5-54-16,0-5-134 15,21 0-123-15,0 0-1765 0</inkml:trace>
  <inkml:trace contextRef="#ctx0" brushRef="#br0" timeOffset="136141.06">30889 4545 3034 0,'0'0'273'0,"0"0"-187"15,0 0-45-15,-3 0 2 16,-15 14-9-16,-9 10-16 16,3 2-5-16,-4 0-6 15,1-5-7-15,0 2-7 16,15-3-19-16,-3-7-33 16,15-2-31-16,0-5-192 15,0-6-381-15</inkml:trace>
  <inkml:trace contextRef="#ctx0" brushRef="#br0" timeOffset="136371.47">31185 4498 1330 0,'0'0'1804'0,"0"0"-1614"15,0 0-106-15,0 0-42 16,-12 0-5-16,-12 21-20 15,-10-1 5-15,1 9-9 16,0-3-9-16,9 0 0 16,3-5-4-16,9-9-17 15,6 0-27-15,6-6-35 16,0-6-150-16,21 0-178 16,6 0-1705-16</inkml:trace>
  <inkml:trace contextRef="#ctx0" brushRef="#br0" timeOffset="136576.34">31381 4510 133 0,'0'0'2781'0,"0"0"-2509"16,-18 4-143-16,-9 18-50 16,-6 4-25-16,-1 0-28 15,10 1-18-15,-6-1-4 16,9-6-4-16,6-5-3 15,15-6-22-15,0-1-37 16,0-8-143-16,15 0-120 16,6 0-1321-16</inkml:trace>
  <inkml:trace contextRef="#ctx0" brushRef="#br0" timeOffset="136770.94">31499 4531 2246 0,'0'0'902'15,"0"0"-738"-15,0 0-76 16,0 0-31-16,0 0-24 16,-21 5-17-16,-4 16-5 15,-8 8-8-15,-6 0-3 16,15 0-6-16,-3-2-11 0,21-7-37 16,6-12-77-1,0-4-186-15,12-4-1078 0</inkml:trace>
  <inkml:trace contextRef="#ctx0" brushRef="#br0" timeOffset="136915.75">31505 4615 2663 0,'0'0'496'0,"0"0"-368"16,0 0-77-16,0 3-15 15,-6 17-13-15,-21 13-23 16,8-5-70-16,7-4-535 0</inkml:trace>
  <inkml:trace contextRef="#ctx0" brushRef="#br0" timeOffset="141753.53">9623 10748 2667 0,'-6'10'178'16,"-9"1"367"-16,6 1-429 0,-9-7-62 15,9 2-2-15,-3-7-19 16,-3 0 0-16,3 0-7 15,-7 0-10-15,-8-4-5 16,-6-16-2-16,-6-7-3 16,-9-1-1-16,-1-7 3 15,4-3-2-15,-15-9 0 16,2-9-1-16,1-8-1 16,-9-7-4-16,-7-4 3 15,16-8-1-15,11 4 0 16,1 1-1-16,12-1 3 15,-3 5 0-15,15-4-4 16,6-1 4-16,9 1-1 16,-1 4 2-16,7-3-5 15,0 4 3-15,13 0-3 0,14-3 0 16,0-1 0-16,9 4 0 16,0 0 0-16,13 5 0 15,11 4 0-15,-3 2-1 16,10 4 1-16,5 5-1 15,-2 1 0-15,-1 8-1 16,0 4 1-16,-17 4-6 16,-7 7-5-16,-6 5 0 15,-15 9-5-15,-12 1-26 16,-3 2-42-16,-9-3-60 16,0 4-537-16</inkml:trace>
  <inkml:trace contextRef="#ctx0" brushRef="#br0" timeOffset="142169.43">9152 8390 3247 0,'0'0'168'0,"0"0"-93"15,0 0-35 1,24 0-9-16,7 0-16 0,5-6 1 16,12 0-4-16,12-3 1 15,-2 4-5-15,2 5-5 16,-2 0 0-16,-1 0-3 15,-12 0 0-15,3 0 0 16,-5 8 0-16,-10 4 1 16,-12-3-1-16,-3 5 0 15,-9 1-4-15,-9 11-6 16,0 11 10-16,-27 9 4 16,-6 7 6-16,-6 8-2 15,-7-3-4-15,7 4-4 0,-3 10-15 16,12-12-65-1,12-14-357-15</inkml:trace>
  <inkml:trace contextRef="#ctx0" brushRef="#br0" timeOffset="147920.51">29489 5802 1878 0,'0'0'430'16,"0"0"-155"-16,-9 0-92 16,9 0-93-16,0 0-27 15,0 0-15-15,-3 0-4 16,3 0 10-16,0 0-19 16,-10 0-6-16,10 0-7 15,0 0-15-15,0 0-7 16,0 0-8-16,0 0-101 15,-6 0-359-15</inkml:trace>
  <inkml:trace contextRef="#ctx0" brushRef="#br0" timeOffset="148362.51">29428 5599 2545 0,'0'0'277'0,"0"0"-139"15,0 0-35-15,0 0 13 0,0 0-64 16,0 0-38 0,0 0-14-16,0 0-12 0,0 0-12 15,0 0-108-15,0 0-39 16,0 0-449-16</inkml:trace>
  <inkml:trace contextRef="#ctx0" brushRef="#br0" timeOffset="148882.34">29437 5455 1185 0,'0'0'1423'16,"0"-3"-1018"-16,0 3-196 16,0 0-107-16,-9 0-43 15,9 0-29-15,0 0-20 16,0 0-5-16,0 0-5 16,0 0-32-16,0 0-262 0</inkml:trace>
  <inkml:trace contextRef="#ctx0" brushRef="#br1" timeOffset="-212094.45">29356 7632 1563 0,'0'0'1204'16,"-3"0"-932"-16,-12 0-183 15,3 0-5-15,0 0 32 16,-7 3-48-16,4-3-34 15,-12 0-2-15,9 0-1 0,-12 0 1 16,0 0-4 0,-10 0-7-16,10 0-2 0,-18 0-12 15,12-3-1-15,-3-8-1 16,-4-1-1-16,10-3 4 16,6-2-3-16,12-1 4 15,-6-5 0-15,3-7-1 16,6-5 3-16,-13-5 0 15,16-5-5-15,3-2 1 16,-12-6-1-16,18 7-1 16,-3-7 0-16,3 4 0 15,0-4 3-15,0 7-3 16,3-5-1-16,15 7-2 16,-6-2-2-16,6 8-1 15,4-3 1-15,2 3-1 16,3 5-1-16,0 5 2 15,6-3 0-15,-3 5 0 0,1 4-3 16,11-3 3-16,3 7 0 16,0 2 0-16,1 3 0 15,-1 0 0-15,0 6 0 16,10 1 1-16,-10 4-2 16,6 2 1-16,0 0 0 15,4 0 0-15,-10 0 0 16,-6 0 0-16,7 0 0 15,-10 6-2-15,-6 5 1 16,-3 6-1-16,-3 4 0 16,-6-1-2-16,1 15 0 15,2 1 0-15,-12 8 4 0,9 2 0 16,-12 7 0-16,0-3 0 16,-6 5 3-16,0 4-3 15,0 2-1-15,0 3 1 16,-33-2-1-16,-1 0 1 15,-5-4 3-15,-6-1-3 16,-9-9 0-16,-1 3 0 16,-5-4-2-16,-6-9 2 15,-4-1 2-15,4 1-2 16,-4-5 0-16,1-6-11 16,21-10-15-16,-13-17-26 15,22 0-44-15,12 0-245 0</inkml:trace>
  <inkml:trace contextRef="#ctx0" brushRef="#br1" timeOffset="-209876.64">28831 5647 2702 0,'-18'0'182'16,"-10"0"-70"-1,-5 0-58-15,-6-13 19 0,15-8 21 16,-9-5-38-16,-1-7 7 15,1-5-10-15,3-12-9 16,-3-6-15-16,-6-5-4 16,5 0-2-16,1-6 9 15,3-4-6-15,6 0-1 16,15-1-6-16,3 2-3 16,6-1-3-16,0-2-7 15,12 9 2-15,15 2-2 16,3 7-4-16,6 8-2 15,7 2 0-15,2 5 0 16,6 6 0-16,10 1 0 16,-10 3 0-16,15 7-2 15,-8 5 2-15,8 1 0 16,-15 8 0-16,13 9 0 0,-10 0 0 16,-3 0 0-16,1 12 0 15,-10 17 0-15,12 7-1 16,-5 4 1-16,2 7 0 15,-12 5 0-15,-6 4 0 16,-3 6-3-16,-8 8 3 16,-1 1-1-16,-3 4 1 15,-12-4 0-15,6-1-1 16,-12-3-1-16,0-5-1 16,0-3-1-16,0-7 1 15,-36-3-1-15,-7 2-1 0,-8-11 4 16,-21 4 1-1,-7-9 3-15,-5-2-2 0,-10-10-1 16,4-11-12-16,-4-6-6 16,-6-6-3-16,10-6-25 15,-28-45-13-15,34 3-129 16,20-3-833-16</inkml:trace>
  <inkml:trace contextRef="#ctx0" brushRef="#br1" timeOffset="-207218.96">32546 6169 2161 0,'0'0'401'15,"0"0"-144"-15,0 0-60 16,0 0-68-16,0 0-40 16,0 0-35-16,0 0-22 15,0 0 4-15,0 0-6 0,0 0-1 16,0 0-11-16,0 0 5 15,0 0 4-15,0 0-1 16,0 0 3-16,0 0 2 16,0 0-4-16,0 0-4 15,0 0-2-15,0 0-1 16,0 0-1-16,0 0-3 16,0 0-6-16,0 0-1 15,0 0-1-15,18-3-1 16,9 0-2-16,9-3-2 15,13-6 2-15,-7 6-5 16,12 0 2-16,1-2-2 16,-4-4 1-16,-12 6-1 15,-3 1-1-15,-8 1-5 16,-7 2-9-16,-9 2-7 0,-12 0-16 16,0 0-17-1,0 0-40-15,0 0-277 0,-18 0-2224 0</inkml:trace>
  <inkml:trace contextRef="#ctx0" brushRef="#br1" timeOffset="-206850.16">32395 6243 2853 0,'0'0'297'0,"0"0"-194"15,0 1-20-15,0-1 16 16,0 0-26-16,0 0-27 15,15 0-8-15,9 0-9 16,3 0 7-16,13 0-12 16,5 0-12-16,3 0-7 15,10 0-2-15,-1-7-2 0,-6 1-1 16,1 2-17-16,-7 1-22 16,-9 3-27-16,-3-2-69 15,-15-2-484-15</inkml:trace>
  <inkml:trace contextRef="#ctx0" brushRef="#br1" timeOffset="-199970.47">32923 6681 2661 0,'0'-6'350'15,"0"4"-162"-15,0-4-74 16,0 2-38-16,0-2-13 0,0-5-28 15,0 6-8 1,0-5 3-16,0-5 4 0,0 7-4 16,0-4-7-16,-12 0-4 15,6 6-7-15,-15 1-5 16,15 1-7-16,-15 2 0 16,0 2 0-16,-3 0-1 15,5 2-5-15,-14 17-1 16,9 1-1-16,0-3 4 15,9 0-11-15,15-2 6 16,-12-3 3-16,12-6 3 16,0 2-4-16,0-8 7 15,0 4 0-15,0-4 5 0,18 0 3 16,-3 0-2-16,9 0 0 16,-12 0-5-16,6-14-1 15,3 4 3-15,-11 2-3 16,8-1 0-16,-6 4 1 15,-9 0 0-15,12 5 2 16,-9 0 0-16,-6 0 0 16,6 0 2-16,-6 25-1 15,0 7 1-15,0 9-2 16,0 12-2-16,0 2-1 16,-18 1 0-16,-6 6-11 15,3-14-51-15,8-16-212 0</inkml:trace>
  <inkml:trace contextRef="#ctx0" brushRef="#br1" timeOffset="-196692.5">32893 7465 2246 0,'0'0'406'16,"0"-2"-186"-16,12-2-42 16,-12 2-7-16,0-2-51 15,0 2-51-15,0-1-10 16,6-1-2-16,-6 4-3 16,0-1-17-16,0 1-11 15,0-6-9-15,0 1-4 16,0 4-6-16,0-6-2 15,0 1-2-15,0-6-3 0,-18 6-1 16,9-2-2 0,-3 0-3-16,-9-2 6 0,-3 5 0 15,0 1 0-15,-1 4-4 16,7 0-2-16,0 0-1 16,-6 0-6-16,15 4 0 15,-3 11-1-15,12-7-1 16,-12 0 1-16,12 8 4 15,0-6 3-15,0 12 6 16,0-7 1-16,18 7 1 16,-3 3 4-16,21-3-1 15,-12-1-1-15,1 3-2 16,-1-1 1-16,-15-2-2 16,6-4 0-16,-9 1 1 15,-6-4 2-15,0-2-3 0,0-4 0 16,0-2 3-16,-21 3-3 15,-3-5 11-15,12-2-5 16,-16-2 2-16,10 0-1 16,6 0 4-16,-3-2-1 15,6-19 2-15,9-3-3 16,0-2 2-16,0-3 0 16,18-3-7-16,12 3-4 15,7-3-14-15,5 5-9 16,6 3-22-16,9 12-38 15,-20 7-103-15,-10 1-2593 0</inkml:trace>
  <inkml:trace contextRef="#ctx0" brushRef="#br1" timeOffset="-195822.04">32851 8133 3053 0,'0'0'256'0,"0"0"-199"16,0 0-40-16,0 2-7 15,0 2-4-15,0 0-6 16,-6 8-81-16,-3 0-140 15,9 1-347-15</inkml:trace>
  <inkml:trace contextRef="#ctx0" brushRef="#br1" timeOffset="-195626.34">32793 8533 3141 0,'0'0'211'0,"0"4"-165"16,0-2-39-16,0 4-7 15,0 8-10-15,0 5-138 16,0 1-220-16,7 0-1605 0</inkml:trace>
  <inkml:trace contextRef="#ctx0" brushRef="#br1" timeOffset="-195476.2">32800 8770 2125 0,'0'3'371'0,"0"0"-257"0,0 3-11 16,0 3 10-16,0-2-47 16,0-1-66-16,0-5-77 15,0-1-2605-15</inkml:trace>
  <inkml:trace contextRef="#ctx0" brushRef="#br1" timeOffset="-195310.28">32760 9128 3358 0,'0'0'166'0,"0"2"-154"0,0-2-12 15,0 4-103 1,0-4-942-16</inkml:trace>
  <inkml:trace contextRef="#ctx0" brushRef="#br1" timeOffset="-192187.73">23836 9587 3391 0,'0'0'146'0,"0"0"-116"15,0 0-29-15,-9 26-1 16,9 13 24-16,0 15 0 0,-6 8-5 16,6 3-11-16,0 2 1 15,0-9-5-15,0-7-4 16,0-8-2-16,0-4-43 15,15-16-60-15,-6-12-353 0</inkml:trace>
  <inkml:trace contextRef="#ctx0" brushRef="#br1" timeOffset="-191861.55">24089 9789 3194 0,'0'0'346'15,"0"0"-296"-15,-9 0-33 0,3 17-5 16,6 22 19 0,0 4-10-16,0 10-10 0,0-1-4 15,27-4-3-15,6-7-3 16,-2-9 2-16,5-11 0 16,12-16-3-16,-3-5 0 15,4 0-4-15,-13-26-12 16,6-12-3-16,-24-8 8 15,-6-11 9-15,-12 4 2 16,-12 4 16-16,-27 5 12 16,-9 12-11-16,-1 11-9 15,4 15-4-15,6 6-4 16,6 17-31-16,12 16-60 16,21 0-345-16</inkml:trace>
  <inkml:trace contextRef="#ctx0" brushRef="#br1" timeOffset="-182243.09">17875 15264 1942 0,'0'6'212'0,"-6"1"-159"16,6 6-47-16,-6-3 119 15,-3-1 611-15,0-1-573 16,9-4-101-16,0-2-3 15,0-2 15-15,0 3-10 16,0-3-20-16,0 0-7 16,0 0-12-16,0 0 4 15,18 0-4-15,-3 0-6 16,12 0 6-16,21 0-5 16,10 0-3-16,17 0-5 15,25 0-4-15,8 0-1 16,13 0-2-16,9 0-3 15,-6 0 0-15,-7 0-1 16,-14 0-1-16,-13 0-5 16,-20-3-4-16,-16 1-9 0,-27-2-19 15,-24 4-20-15,-3-2-20 16,-30 2-27-16,-15-6-376 0</inkml:trace>
  <inkml:trace contextRef="#ctx0" brushRef="#br1" timeOffset="-181772.97">17802 15478 2161 0,'-6'12'20'0,"6"0"427"15,0-6 239-15,0-1-584 16,0 1-27-16,0-6-27 0,6 3 3 16,15-1 0-16,19 4-13 15,2 0-4-15,18 0-8 16,19 1-4-16,11-7-2 16,22 0-6-16,6 0-4 15,11-9-4-15,1-9-1 16,-9-2-3-16,3 2-2 15,-19 1 1-15,-29 2-1 16,-1 3-10-16,-32 3-12 16,-28-14-21-16,-15 5-69 15,0 1-571-15</inkml:trace>
  <inkml:trace contextRef="#ctx0" brushRef="#br1" timeOffset="-172066.34">16677 12815 2973 0,'0'-3'180'16,"0"-3"-117"-16,0 1-32 15,21-7 132-15,9 3-91 16,6-8-29-16,30 4-8 16,10 2 0-16,8 0-11 15,19 11-12-15,3 0-2 16,-1 0-3-16,10 14-3 15,-3 20-4-15,-10 17 0 0,-8 16-5 16,-13 17-9 0,-14 13 6-16,-22 15-7 0,-18 4-6 15,-27 7 7-15,0-5 14 16,-42-10 0-16,-18-11 1 16,-22-19 3-16,-21-13 4 15,-14-18-2-15,-7-24 2 16,-21-12-3-16,0-11-1 15,0-25 0-15,13-31 9 16,14-20 6-16,27-17 4 16,22-19-6-16,30-13-8 15,24-14-4-15,15 8-5 16,36 5 0-16,45 14 0 16,31 19 0-16,18 20-18 15,12 30 10-15,2 22-2 0,19 30-30 16,-39 31-78-1,-33 10-411-15</inkml:trace>
  <inkml:trace contextRef="#ctx0" brushRef="#br1" timeOffset="-158892.44">14564 17179 3178 0,'0'0'187'0,"0"0"-138"15,0 2-14-15,-18 7 14 16,9-6 3-16,-18 3-21 16,14-3-14-16,-5 2-1 15,-15-1 4-15,-6 7 0 16,-12-5-9-16,-16 6-3 16,-5 3-1-16,-19-1-1 15,13 4 1-15,-22-10 1 0,19 4 3 16,-10-12 2-16,7 0 0 15,-7 0-4-15,-15 0-5 16,10-12 0-16,5-5-4 16,-2-6 3-16,20-6 0 15,4-7 1-15,12-7 1 16,-1-4-2-16,10-10 0 16,-3 0-1-16,2-2 2 15,13 0-2-15,3 4 2 16,6 3-2-16,6-1 3 15,12 1-2-15,-1-1-3 16,10-4 0-16,0-4 0 16,0 2 3-16,16 4-3 0,8 2 0 15,9 0 1-15,-3 9-1 16,24-5 0-16,7 2 0 16,2 6 0-16,22-3 1 15,11 10-1-15,16-1 0 16,0 7 0-16,11 5 0 15,-5 9 0-15,12 2-1 16,-6 12 1-16,2 0-4 16,-8 12 0-16,0 21-4 15,-13 3 2-15,-14 15 1 16,-7 4 0-16,-11 1 0 16,-10 2 0-16,-8 5 1 15,-13-3 2-15,-12 1 1 16,-3 2 1-16,-12 0-2 15,-15 4 2-15,0-2-1 0,0 0 1 16,-24 0 2 0,-9-2 0-16,-6 2 2 0,-7-10-1 15,-2-2 0-15,6-1 0 16,-12-5 1-16,8-6 0 16,1-5-1-16,-9-8 0 15,11 3 1-15,-5-8-1 16,0-3 0-16,3-6 1 15,-13 4-1-15,16-9 0 16,3 2 1-16,-1-5-1 16,1-3 1-16,15-3 1 15,-9 0 0-15,6 0 1 0,0 0 1 16,-4-9-3-16,1-8-2 16,9 6 0-16,-6-5-2 15,9 8 0-15,-6-4 1 16,21 6-1-16,-3 4 0 15,0-1-5-15,6 3-3 16,0 0-12-16,0 0-18 16,6 0-70-16,9 0-393 0</inkml:trace>
  <inkml:trace contextRef="#ctx0" brushRef="#br2" timeOffset="-111339.18">9358 6312 2312 0,'-7'0'293'0,"1"0"385"16,6 0-598-16,0 0-46 15,0 0 0-15,0-2 10 16,0-8-23-16,0 1-14 15,0 3-4-15,6 0 2 16,-6 4 7-16,0 2 4 16,0 0 6-16,0 0 0 15,0 0-10-15,0 0-2 16,0 0-4-16,0 0-6 16,-12 2-7-16,3 10 1 15,-9 9 6-15,6 3 0 0,-3 2 3 16,-3 2 0-16,6 5-3 15,0 0 5-15,12-4-1 16,0 3-1-16,0-6-3 16,0-2-1-16,12-7 1 15,9 3 1-15,6 1-1 16,0-5-1-16,4 0 1 16,-1 2 0-16,-12 2 0 15,3 0-1-15,-9 5-5 16,-6 3-1-16,-6 5 1 15,0-1 1-15,0 7 5 16,-27-5 3-16,0 7 0 0,-6-6-2 16,2-3 5-1,4-1 7-15,9-9-7 0,3-4-1 16,15-1-4 0,0-6 2-16,0 2-3 0,0-1 0 15,21 8 6-15,0 1-2 16,6 8-4-16,-5 3 1 15,2 8-1-15,-6 13 0 16,-12 6 3-16,-6 6 1 16,0 8 2-16,0-3-1 15,0-6-2-15,0-9-3 16,0-11 4-16,0-13-4 0,21-15-1 16,0-10-15-1,39-6-28-15,1-22-59 0,-4-16-746 16</inkml:trace>
  <inkml:trace contextRef="#ctx0" brushRef="#br2" timeOffset="-110307.83">7716 6839 2048 0,'0'-3'461'16,"0"3"-370"-16,0 0 501 16,0 0-378-16,0 0-124 15,0 0-30-15,9-9-22 16,3-5-12-16,15 0-6 0,-3-8-7 15,3 7-5 1,0 5-3-16,-5 4-3 0,5 0 1 16,-6 6-3-16,-9 0-1 15,3 0-5-15,-3 0-4 16,-6 12-9-16,3 10-5 16,-9 8 13-16,0 5 8 15,0 6 3-15,-21 6 0 16,-3 2 0-16,-6-5 4 15,3 3-1-15,11-2 2 16,-11-5 3-16,12-5 2 16,6-5-1-16,-6-7-1 15,15-9-4-15,0-2 3 16,0-6 4-16,0-3 2 0,6-3-2 16,27 0-2-16,0 0-2 15,25 0-3-15,8-9-4 16,52-34-22-16,-21 7-67 15,-13 1-254-15</inkml:trace>
  <inkml:trace contextRef="#ctx0" brushRef="#br2" timeOffset="-106589.66">7127 9329 2041 0,'0'0'192'0,"-12"0"-136"16,9 0-37-16,3 0 544 16,-6 0-336-16,6 0-105 15,0 4-33-15,0-2-22 16,0-2-27-16,0 4-5 15,0 1-8-15,0 1-7 16,0 9-6-16,0 7-1 16,-6 14 5-16,-9 11 4 15,-3 9-2-15,-6 7-8 16,2 2-6-16,4 0-2 16,-9-6-1-16,9-7 0 15,-6-9 2-15,15-13-5 0,3-13 4 16,6-2 0-16,0-12 0 15,0-3 6-15,6 0-1 16,27 0-5-16,12-6 2 16,4-17 1-16,14-3-4 15,6-4-3-15,-11-2-16 16,2 6-30-16,-6-3-9 16,7-4-37-16,-19 6-87 15,-12 5-1123-15</inkml:trace>
  <inkml:trace contextRef="#ctx0" brushRef="#br2" timeOffset="-106352.16">7157 9537 2414 0,'0'0'216'0,"0"0"484"15,0 17-615-15,0 8-31 16,0 9 2-16,0 11-11 16,18 14-7-16,-3 9-9 15,7 9-8-15,-10-1-11 16,-3-9-9-16,9-8-1 16,-3-9-16-16,0-18-68 15,-9-21-475-15</inkml:trace>
  <inkml:trace contextRef="#ctx0" brushRef="#br2" timeOffset="-102259.96">7532 10435 2621 0,'-3'0'739'16,"3"0"-548"-16,0 0-100 15,0 4-39-15,0 1-17 16,0 7-10-16,0 3-12 16,0 11-7-16,3 11 0 15,15 19 1-15,-6 6 1 16,0 8-5-16,3-6-3 15,-3 2 2-15,0-12-2 0,-6-6-2 16,-6-14-6 0,6-10-16-16,3-15-25 0,-3-9-55 15,0-21-190-15,3-11-2413 0</inkml:trace>
  <inkml:trace contextRef="#ctx0" brushRef="#br2" timeOffset="-101915.46">7764 10502 2474 0,'-6'0'195'15,"6"0"522"-15,0 19-605 16,0-6-58-16,0 12-2 0,0 6-5 16,6 11-14-1,3 5-13-15,15 2-1 0,6 2-7 16,-3-9-3-16,7 3 0 15,-1-13-5-15,-3-5-1 16,-3-10 1-16,6-11-2 16,-8-6 1-16,2 0-3 15,-9-23 0-15,3-24-5 16,-9-10-5-16,-6-6-3 16,-6-1-3-16,0 5 4 15,-24 9 8-15,-3 15 4 16,-12 14 0-16,-1 19 0 15,-5 2 0-15,-9 11-19 16,5 33-34-16,4-9-31 16,18-11-455-16</inkml:trace>
  <inkml:trace contextRef="#ctx0" brushRef="#br2" timeOffset="-97973.27">937 11694 1918 0,'0'0'539'0,"0"0"-429"16,0 3 452-16,0 0-334 0,0-3-119 16,0 0-47-16,0 0-31 15,27-9-7-15,-6-11 3 16,3-7-8-16,3 4-11 15,-5 5 0-15,11 1-4 16,-9 6-1-16,0 5-3 16,-3 6 0-16,-9 0-10 15,9 13-16-15,-9 32-1 16,-8 13 7-16,-4 10 10 16,0 13 4-16,-4-1-1 15,-29-1-3-15,6-12 4 16,0-12 6-16,9-14 0 15,6-11 0-15,6-16 0 16,6-8 0-16,0 1 1 16,0-7 5-16,18 0 1 0,15 0-1 15,6 0-2-15,7 0 0 16,2-7-4-16,9-7-20 16,10-18-51-16,-7 5-91 15,-18 1-1025-15</inkml:trace>
  <inkml:trace contextRef="#ctx0" brushRef="#br2" timeOffset="-97726.7">1691 11402 2557 0,'0'0'726'0,"0"0"-574"15,0 15-111-15,9 13 3 16,7 13 1-16,14 7-8 16,0 7-15-16,-3 0-12 15,0-2-3-15,-3 0-7 16,-12-13-9-16,4-4-33 16,-10 0-33-16,-6-19-108 15,0-6-524-15</inkml:trace>
  <inkml:trace contextRef="#ctx0" brushRef="#br2" timeOffset="-97550.24">1622 11674 2448 0,'0'0'243'16,"0"0"268"-16,9 0-366 16,18 0-60-16,6 0-17 15,16 0-24-15,2-6-19 16,-3-12-21-16,7 1-4 15,-1-6-55-15,-12 2-120 16,-6 8-2331-16</inkml:trace>
  <inkml:trace contextRef="#ctx0" brushRef="#br2" timeOffset="-97035.07">2241 11220 3311 0,'6'0'209'16,"-6"0"-129"-16,0 0-40 15,6 0-14-15,-6 0-3 16,0 0-20-16,3 18-3 15,6 14 0-15,-3 9 4 16,3 0 0-16,-3 9-1 16,-3-9-3-16,6-1 0 15,-3-7 0-15,0-7 0 16,0-8 0-16,3-3 0 0,-3-8 0 16,0-3 0-1,3-4 0-15,0 0 4 0,16 0 1 16,2 0-5-16,3-10-3 15,12-6-13-15,-9 0-27 16,16-19-44-16,-13 9-56 16,-3 0-389-16</inkml:trace>
  <inkml:trace contextRef="#ctx0" brushRef="#br2" timeOffset="-96800.93">2434 11282 2393 0,'0'14'301'0,"0"13"147"15,0 2-270-15,0 11-95 16,0 1-24-16,21 12-10 16,-6 3-19-16,9-1-10 15,-12-4-11-15,0-5-6 16,-3-8-3-16,4-8-18 15,-7-3-48-15,3-14-107 16,-3-10-1003-16</inkml:trace>
  <inkml:trace contextRef="#ctx0" brushRef="#br2" timeOffset="-96538.11">2887 11000 2832 0,'0'19'452'16,"0"-3"-233"-16,0 10-159 16,0 7-20-16,0 5-9 15,0 1-4-15,0-1-15 16,0 3-12-16,0-9 0 15,0-6-23-15,0-5-27 16,-15-13-37-16,-1-8-92 0,4 0-439 16</inkml:trace>
  <inkml:trace contextRef="#ctx0" brushRef="#br2" timeOffset="-96357.06">2760 11173 2910 0,'0'0'332'0,"0"0"-239"15,6 4-13-15,24 16-12 16,0 1-17-16,0-1-28 16,10-1-12-16,-7 3-5 15,-6-8-6-15,-6 1-15 16,6-10-38-16,-6 1-66 16,1-6-370-16</inkml:trace>
  <inkml:trace contextRef="#ctx0" brushRef="#br2" timeOffset="-96169.98">2721 11240 2422 0,'0'0'838'0,"0"0"-736"15,12 0-41-15,15 0-20 16,6 0 10-16,3 0-25 15,13-2-26-15,8-27-3 16,-15 8-48-16,6-2-165 0</inkml:trace>
  <inkml:trace contextRef="#ctx0" brushRef="#br2" timeOffset="-95802.11">3137 10769 2614 0,'0'0'858'0,"0"0"-786"16,0 12-26-1,18 6-18-15,3 9 11 0,7 5-13 16,-4 8-17-16,3 1-4 16,-3 6-5-16,-9-3-13 15,0-2-17-15,3-8-27 16,-9-6-47-16,0-10-113 15,-3-5-1169-15</inkml:trace>
  <inkml:trace contextRef="#ctx0" brushRef="#br2" timeOffset="-95256.48">3412 10663 3264 0,'0'0'172'16,"0"0"-81"-16,0 0-50 15,0 0 17-15,0 0-13 16,0 0-16-16,0 5-6 16,0-4-7-16,0-1-5 15,0 5-4-15,0-5-3 16,0 0-3-16,0 0 1 15,0 0 0-15,0 0-2 0,0 0 1 16,0 0 1-16,0 0-2 16,0 0 0-16,0 0 3 15,0 0-3-15,0 0 2 16,6 0 2-16,0 0-1 16,6-6-2-16,6-10-1 15,3 7 2-15,6 1-2 16,7-1 0-16,-10 9-1 15,15 0-2-15,-6 0-1 16,3 17-5-16,1 9-2 16,-7 7 1-16,-6 6-1 15,0-1 5-15,-12-1 1 16,-12-5 4-16,0-2-2 16,0-4 3-16,-21-3 2 15,-9-5 4-15,-9-9-6 0,-7-9 2 16,-8 0 0-16,3-18-2 15,5-17-2-15,7-8-4 16,12 1-9-16,9-1-1 16,12 11-8-16,6-4-18 15,33 6-51-15,-3 10-122 0</inkml:trace>
  <inkml:trace contextRef="#ctx0" brushRef="#br2" timeOffset="-94480.65">2896 12283 2512 0,'0'0'257'0,"0"0"164"16,0 0-220-16,21 0-127 16,9-10-8-16,12-4-37 15,-6 0-20-15,10-2-9 16,-4 1-10-16,9-1-54 16,-11 6-147-16,-16-1-2583 0</inkml:trace>
  <inkml:trace contextRef="#ctx0" brushRef="#br2" timeOffset="-94299.7">2977 12440 2545 0,'0'0'766'16,"0"0"-672"-16,12 0-39 15,3 0-4-15,19-2-26 16,8-16-21-16,6-11-4 15,28-24-61-15,-13 7-130 16,-21 5-2176-16</inkml:trace>
  <inkml:trace contextRef="#ctx0" brushRef="#br2" timeOffset="-93984.91">3593 11677 3164 0,'0'0'230'0,"0"8"-179"16,0 13-6-16,0 17 6 15,0 7 2-15,6 9-19 16,0 10-13-16,3 8-8 16,-9-5-1-16,6-6-4 15,-6-6-4-15,6-14-2 16,0-12 2-16,-3-10 5 15,21-11 5-15,-15-6-1 16,18-2-2-16,4 0-2 16,2 0-4-16,15-4-2 15,-6-21-3-15,7-4-10 16,-13-6-25-16,21-18-55 0,-27 7-88 16,4 4-1104-16</inkml:trace>
  <inkml:trace contextRef="#ctx0" brushRef="#br2" timeOffset="-93752.88">3813 11940 2557 0,'-6'14'121'0,"6"-1"520"15,0 4-559-15,0 9-8 16,6 6 6-16,15 4-25 0,3 11-28 15,4-4-12-15,-4 9-3 16,-3-7-7-16,-12 2-5 16,9-9-7-16,-12-10-36 15,6-7-31-15,3-15-78 16,-12-6-661-16</inkml:trace>
  <inkml:trace contextRef="#ctx0" brushRef="#br2" timeOffset="-93423">4043 11717 2583 0,'0'0'589'0,"0"-8"-314"16,0 2-194-16,24-6-19 0,9-2-9 15,0 2-17-15,-6 6-18 16,3 6-11-16,-11 0-1 15,2 0-6-15,-6 18-2 16,-15 20-2-16,0 9 2 16,0 12 2-16,0 1 7 15,0 1-2-15,-9-4 1 16,3-10-1-16,6-15 0 16,0-12 3-16,0-9-2 15,6-11 4-15,21 0 5 16,18 0-2-16,3-11-10 15,22-27-3-15,32-29-27 16,-23 6-70-16,-7-4-575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9T08:53:40.727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16526 14163 2898 0,'0'0'305'0,"-6"0"-116"0,6 0-27 16,0 0-86-16,0 0-28 15,15 0-13-15,24 0-10 16,30 0-5-16,16 0-3 16,17-5-6-16,25-6 0 15,-3-6 1-15,9-8-5 16,6 5 0-16,-16-7-3 15,-11 5-2-15,-21 1-1 16,-31 10-1-16,-30-4-5 16,-36 5-12-16,-39 2-26 15,-19-4-94-15</inkml:trace>
  <inkml:trace contextRef="#ctx0" brushRef="#br1" timeOffset="61936.75">16574 10239 2647 0,'0'0'744'0,"0"0"-673"16,12 0 7-16,6 0-40 15,3 0-6-15,18 0 1 0,13 0-6 16,14 0-8-16,10 0-4 16,23-8 1-16,10-7-3 15,39-3 0-15,0-2-4 16,6-3-3-16,-7 5-2 15,-23 1 0-15,9 1-2 16,-30 5 0-16,-19 2-1 16,-23 3-1-16,-25-2 0 15,-15 5 0-15,-15 3-1 16,-6 0-8-16,0 0-3 16,0-3-6-16,-18-9-17 0,-3 1-63 15,3 1-240-15</inkml:trace>
  <inkml:trace contextRef="#ctx0" brushRef="#br1" timeOffset="62804.27">16692 10019 3085 0,'0'0'163'0,"-12"0"-72"15,9 0-30-15,3 0 10 16,0 6-22-16,-6 5-26 15,-7 3-2-15,-2 0 7 16,3 4 1-16,-6-3-5 16,-6 5-3-16,3-2-4 15,-6-1-2-15,0 3-7 16,8-5 2-16,-2 6-3 16,3-4-1-16,6-8-1 15,3 0-3-15,3-1 1 0,6-2 0 16,0-3-3-1,0 2 2-15,0 1-2 0,6 6 6 16,15-3-1-16,6 9 2 16,4 0-1-16,11 3 0 15,6-1-6-15,6-6 0 16,4 4-8-16,23-16-21 16,-11-2-63-16,-7 0-249 0</inkml:trace>
  <inkml:trace contextRef="#ctx0" brushRef="#br0" timeOffset="-195884.28">29821 6423 2621 0,'0'-2'305'16,"0"-7"-183"-16,0 6-2 15,0 0-19-15,0 0-7 16,0 3-42-16,0 0-18 16,0 0 4-16,0 0-1 15,0 0-9-15,0 0-5 16,0 0-12-16,0 0-8 16,0 0-3-16,0 0 0 15,0 6 0-15,0 14 0 16,6 3 6-16,0 7-2 15,-3 5 1-15,6 4 3 16,0 7-2-16,3-2 1 16,-12 3-3-16,12 2-2 0,-6-3 1 15,0 5 1-15,0 2-2 16,3-1 1-16,-9-2 0 16,6 2-1-16,0 4 2 15,0 3 1-15,-3-1-1 16,9 3 2-16,-12 1-3 15,6 2 1-15,0 1-4 16,0-4 4-16,-6 1-1 16,12 0 1-16,-2 1-3 15,-4 0 3-15,-6 1-1 16,12 5-3-16,-6-1 4 16,0 8 0-16,6 4 0 15,-3 4-2-15,-3 7 0 16,0-4-1-16,-3 2 2 0,-3-7-3 15,6-3 3-15,-6 0-2 16,0-5 2-16,0-1 0 16,0-1 3-16,0 1-3 15,0-3 1-15,0 0-1 16,0 3 1-16,12 0-2 16,-12 5 3-16,0 1-2 15,0-4-1-15,0 6 3 16,0 3 0-16,0 0-2 15,0 0 4-15,0 4-4 16,0 1 1-16,0 1-4 16,0 1 5-16,0 0-2 15,0 0-1-15,0 2 1 0,0 3 0 16,0 4-3-16,0-1 4 16,0 6-2-16,0 4-1 15,0-6 1-15,0 2 0 16,-12-11-2-16,12-1 2 15,0-1-1-15,0-2 2 16,0 3 0-16,0-2-2 16,0 0 2-16,0 3-1 15,0 2-2-15,0 7 4 16,0-4-2-16,0 1 3 16,0-4-2-16,0-2-3 15,0-4 2-15,0 1 1 16,0-3 0-16,0-1 0 0,0-2-1 15,0 0 0 1,0 1 1-16,0-2 0 0,12-2-2 16,-12-5 0-16,6-4 1 15,-6-6 0-15,0-5-2 16,0-9 4-16,6-5-2 16,-6-12-2-16,0-8 2 15,0-7-2-15,0-11 0 16,0-5-3-16,0-5-4 15,0 0-4-15,0-80-8 16,0-1-17-16,0-24-122 0</inkml:trace>
  <inkml:trace contextRef="#ctx0" brushRef="#br0" timeOffset="-193819.16">31846 6154 2259 0,'0'-5'417'0,"0"5"-232"16,0-4-5-1,0 2-21-15,0-2-52 0,0 4-54 16,0 0-24-16,0 0-7 16,0 0 2-16,0 0 1 15,0 0-8-15,0 0-4 16,0 15-1-16,0 8 16 15,0 6 4-15,0 9-8 16,0 3 3-16,0 10-6 16,12 3-5-16,0 5 0 15,-3 9-6-15,6 3 1 16,6 8-3-16,-9 2 0 16,9 4-2-16,-9 3 2 15,7-3-1-15,-4 2 0 16,3-1 1-16,3 1 0 0,-9 0-1 15,-3-3-2-15,9 3 2 16,-3-2-4-16,0 2 2 16,-6-1-1-16,9-5-1 15,-5 4 1-15,2-3-2 16,-3-3 1-16,-3 4 3 16,0 1-3-16,6 1 0 15,-12-1 1-15,6 2 0 16,-3 1 1-16,0-2-3 15,3 3 0-15,-6-2 4 0,12-6-2 16,-6 8 1-16,-3-3-1 16,12 0-1-16,-9 1-1 15,7 0 0-15,-7 0 2 16,0 4-2-16,0-1 2 16,-3-2-2-16,6 1 1 15,-3 3 2-15,-3 0-5 16,0-2 3-16,0 9-1 15,-3-2 1-15,-3 1-1 16,0 3-2-16,0-7 2 16,0 0-2-16,9-5 1 15,-9 1-1-15,9-5 0 16,-9 1 4-16,6-2-4 16,-6-9 0-16,3-1 1 15,-3-1-1-15,0 1 2 0,0-4-2 16,0 4 1-16,0-1 0 15,0-8-1-15,0 0 2 16,9 0 0-16,-9-4-2 16,0-2 1-16,6-5 1 15,-6 1-2-15,0 5 0 16,0 0 0-16,0-1 0 16,0 0 2-16,0-1 0 15,0-3-2-15,0 3 0 16,0-5 0-16,0 1 0 15,0-7 0-15,0 3 0 16,0-3 0-16,0 1 0 16,6 2 1-16,-6 1 0 15,0 3 1-15,0-1-2 16,0 0 2-16,9-3-2 0,-9 3 2 16,0 0-2-16,0 0 0 15,0 1 1-15,0-6-1 16,0 4 2-16,0-7-2 15,0 4 2-15,3 3 0 16,-3-4 0-16,0 2 1 16,0-2-1-16,0-2 1 15,9-3-1-15,-9-4-2 16,0 3 4-16,6-3 0 16,-6 1-1-16,0-5 1 0,0-4-3 15,7-1 3-15,-7-6-1 16,0-5-2-16,0-9 0 15,0-3-1-15,0-6 0 16,6 0 2-16,-6 0 0 16,0 0-2-16,0 0 0 15,0 0-3-15,0 0-8 16,0 0-11-16,0-33-16 16,0-4-28-16,0-16-220 0</inkml:trace>
  <inkml:trace contextRef="#ctx0" brushRef="#br0" timeOffset="-192214.43">29793 6529 2078 0,'0'-6'558'0,"0"0"-394"15,0 0-69-15,0 0-28 16,0-3 26-16,-6 4 55 16,6 2-50-16,0 0-32 15,0 3-17-15,0-3 5 16,0 0-11-16,0-6-16 16,0 7-4-16,0-2-1 15,0-2-10-15,0 4-3 16,0-5-5-16,-9 5 3 15,9-7-1-15,0 6 2 16,0 3 4-16,0-3 2 16,0 3-2-16,0-3 2 0,0 1-2 15,0-2-8-15,15-2 0 16,-2-2 1-16,14 2-5 16,0-1 3-16,3 0-3 15,6-6 3-15,16 5-3 16,-1-2 3-16,6-4-1 15,4 2-1-15,8-3 2 16,0 4 1-16,1-4-4 16,-7 8 0-16,4 0 1 15,-10 1 1-15,0 0-2 16,4 6 0-16,-13-2 1 0,12 2-1 16,-2 0 0-16,-4 0 1 15,6 0-1-15,-8 0 0 16,-1 0 1-16,3 0-1 15,-2 0 1-15,-7 0 0 16,6 0-1-16,-6 0 0 16,-5 0 0-16,-4 0 1 15,-3 0-1-15,-3 0 0 16,6 0 0-16,-8 0 1 16,5 0 1-16,-15 2 1 15,9 4-1-15,-3-4-1 16,-3-2 2-16,13 4 0 15,-10-2 0-15,9-2 0 16,-6 5-3-16,-6-4 0 0,3 3 0 16,-6-2 0-16,-5 2 1 15,8 1 1-15,-6-2-2 16,9-3 4-16,-6 3 0 16,0-3 2-16,3 0-2 15,0 0-1-15,-9 0-2 16,1 0-1-16,-13 0 1 15,6 0-1-15,-6 0 0 16,0 0-1-16,0 0-3 16,0 0-1-16,0 0-4 15,0 4-6-15,0 3-32 16,-16 6-63-16,1-7-495 0</inkml:trace>
  <inkml:trace contextRef="#ctx0" brushRef="#br0" timeOffset="-191116.98">29869 6752 2724 0,'-3'0'238'16,"3"0"-84"-16,0 0-13 15,-6 0-29-15,6 0-32 16,0 0-34-16,0 0-5 15,0 0-8-15,0 0-1 16,0 0 2-16,6 0-9 16,6 0 0-16,6 0-5 0,9 0 0 15,18 0-4-15,7 0-2 16,5 0-4-16,13-6-2 16,11 0-1-16,-2-8-1 15,14 3-3-15,-8-3-2 16,-10 6 1-16,4 2-2 15,-13 0 0-15,-3 0 1 16,-8 4 2-16,-4 2-3 16,-9-4 0-16,13 4 0 15,-1-2 0-15,-12 2 1 16,0 0 0-16,-2 0-1 16,-4 0 0-16,-6 0 0 15,3 0 0-15,-6 0 0 16,1 0 0-16,-7 0 0 15,-6 0 0-15,9 0 0 0,-6 0 0 16,9 0 0-16,-12 0 0 16,15 0 1-16,-5 0-1 15,-4-4 0-15,6 2 0 16,-6-2 1-16,6 2-1 16,0 2 1-16,7-4-1 15,-7-1 0-15,-3 5 1 16,3-4-1-16,6 3 1 15,-15-4 1-15,6 4-2 16,4-3 1-16,-1 1 1 0,0 0-2 16,-9 0 2-1,0-3-2-15,-3 4 2 0,6-2-2 16,-9 4 0-16,-6-2 2 16,-3 2-2-16,7 0 0 15,-4 0 1-15,-6 0-1 16,0 0 0-16,0 0 0 15,0 0-2-15,0 0-4 16,0 0-20-16,-19 0-40 16,1 0-161-16</inkml:trace>
  <inkml:trace contextRef="#ctx0" brushRef="#br0" timeOffset="-190276.23">28683 6175 3384 0,'-12'-4'139'0,"12"4"-62"15,0 0-43-15,0 0-22 16,0 18-10-16,0 17 2 16,0 20 9-16,12 14 4 15,3 6-4-15,12 7-1 16,-6-5-3-16,6-2-2 16,-3-6-5-16,-5-12-2 15,-4-10-2-15,3-15-11 16,-3-8-24-16,-9-24-31 15,0 0-61-15,-6 0-256 0</inkml:trace>
  <inkml:trace contextRef="#ctx0" brushRef="#br0" timeOffset="-190074.53">28616 6543 3229 0,'0'-2'174'15,"0"-2"-86"-15,0-4-27 16,6 2-8-16,22-3-21 16,11-5-19-16,-3 2-9 15,6 0 0-15,4-2-4 16,-10 4-12-16,12 7-31 16,-18 3-74-16,-9 0-319 0</inkml:trace>
  <inkml:trace contextRef="#ctx0" brushRef="#br0" timeOffset="-189631.27">29084 6721 3082 0,'0'0'287'0,"0"0"-204"15,0 0-37-15,12-7-13 16,9-3-21-16,-3 5-8 15,10-1-4-15,-10 6 1 16,3 0-1-16,-12 0-1 16,9 0-9-16,-18 2-2 15,0 12 3-15,0 5 0 16,0 1 2-16,-27 0 7 16,-6-5 1-16,-7 1 6 0,-2-14-6 15,12-2 6-15,3 0 0 16,9-13-7-16,12-13-9 15,6-2-28-15,6-13-42 16,21 9-123-16,6 2-358 0</inkml:trace>
  <inkml:trace contextRef="#ctx0" brushRef="#br0" timeOffset="-187033.65">30068 11503 479 0,'0'0'1476'16,"0"0"-1119"-16,0 0-183 0,0 0-6 16,0 0-5-1,0 0-51-15,0 0-20 0,0 0 10 16,0 0-1-16,0 0-29 15,0 0-20-15,0 0-11 16,0 0-13-16,0 0 6 16,0 0-3-16,0 0 0 15,0 0-2-15,0 0-4 16,0 0-2-16,0 0-9 16,0 0-6-16,6 0-3 15,6 0-1-15,6 0 0 16,12 0 5-16,4 0-3 15,14 6-1-15,-6-6-1 16,16 0-1-16,-7 0 0 16,0 0-3-16,-6 0 1 0,1 0-1 15,-1 0 2-15,-9 0-1 16,6 0-1-16,-8 0 0 16,5 0 0-16,0 0 1 15,0 0-1-15,-5 0 0 16,5 0 0-16,-6 0 1 15,3 0 0-15,3 0 1 16,1 0-2-16,-10 0 0 16,12 0 0-16,-3 0 0 15,1 0 0-15,-1 0 0 16,0 0 0-16,-9 0 1 16,3 0-1-16,1 0 0 15,-1 0 0-15,-3 0 0 0,-3 0 0 16,6 0 0-16,-8 0 1 15,2 0 0-15,6 0-1 16,-6 0 2-16,3 0 1 16,3 0-3-16,-5 0 1 15,2 0 1-15,3 0 1 16,-6 0 6-16,-3 0-2 16,10 0-1-16,-13 0-2 15,0 0 0-15,6 0 0 16,3 0-1-16,-12 0 0 15,15 0 1-15,-8 0-3 16,8 0 3-16,-6 0 0 0,6 0-1 16,-9-6 1-1,-6 6 0-15,4 0-1 0,-1 0-3 16,-3-1 4-16,-6 1-1 16,3 0 3-16,3 0 0 15,0 0-2-15,3-4-1 16,-12 4 1-16,15 0-4 15,-11 0 0-15,2 0 1 16,-6 0-1-16,0 0 0 16,-3 0 0-16,6 0 3 15,-3 0-3-15,-3 0 3 16,0 0 0-16,-6 0-1 16,6 0 2-16,-3 0 0 15,6 0 1-15,0 0-1 16,-3 0-1-16,-3 0 1 0,-3 0 0 15,15 0-2-15,-9 0-1 16,3 0 1-16,-9 0-2 16,3 0 2-16,6 0-1 15,-9 0-1-15,0 0 2 16,0 0-2-16,0 0 0 16,0 0-3-16,0 0-12 15,-21 0-28-15,-9 0-96 16,-9 5-781-16</inkml:trace>
  <inkml:trace contextRef="#ctx0" brushRef="#br0" timeOffset="-185283.26">30086 12990 1270 0,'0'0'1132'0,"0"0"-767"16,0 0-147-16,0 0-24 15,0 0-55-15,0 0-65 16,0 0-42-16,0 0-6 15,0 0 4-15,0 0 7 16,0 0-3-16,0 0-1 16,0 0-7-16,6 0-3 15,0 0 4-15,15 4 2 16,-6-2-9-16,10 4 0 16,-1-2-5-16,3-1-7 15,0-2 0-15,-6 4-3 16,21-4 0-16,-8-1 0 0,8 5 0 15,0-5-2-15,3 0 1 16,7 0-3-16,-7 0 1 16,9 0 0-16,-8 0-2 15,-1 0 0-15,-6 0 3 16,0 0-3-16,1 0 2 16,-4 0-2-16,-6 0 3 15,6 0-1-15,-3 0-2 16,13 0 3-16,-16 0-3 15,12 0 0-15,3 0 2 16,-8 0 0-16,11 0-2 16,-9 0 0-16,0 0 0 15,1 0 1-15,-1 0-1 16,-3 0 0-16,6 0 2 0,-11 0-2 16,-4 0 3-16,12 0-1 15,-12 0 0-15,3-5 0 16,-3 4-2-16,7-4 2 15,-10 4-2-15,9-6 1 16,-6 1 1-16,3 4-2 16,-3 2 0-16,1-4 1 15,-7 4 1-15,3-2-2 16,0 2 2-16,-3-4-1 16,6 4-1-16,-9-2 3 15,1 2-2-15,-1 0 1 16,3 0 0-16,0 0-2 15,-6 0 3-15,3 0-3 16,-3 0 2-16,9 0 1 0,-12 0-1 16,1 0 1-1,8 0-2-15,-9 0 0 0,-3 0 1 16,9 0-2-16,-9 0 1 16,6 0-1-16,-9 0 2 15,15 0-2-15,-9 0 1 16,-3 0 2-16,15 0-1 15,-11 0-2-15,5 0 3 16,3 0-1-16,-9 0-2 16,3 0 3-16,-3 0-1 15,0 0 0-15,3 0-1 16,-12 0 1-16,18 0-1 0,-12 0 1 16,3 0-2-1,-6 0 3-15,7 0 0 0,-10 0-1 16,9 0 0-16,-6 0 1 15,0 0-1-15,6 0-1 16,-6 0 2-16,3 0-1 16,-3 0 1-16,-6 0-2 15,3 0 3-15,6 0-4 16,-9 0 2-16,0 0-2 16,0 0 0-16,0 0 0 15,0 0-2-15,0 0-12 16,-12 0-11-16,-18-8-18 15,0-14-113-15</inkml:trace>
  <inkml:trace contextRef="#ctx0" brushRef="#br0" timeOffset="-183515.77">30062 11979 2167 0,'0'0'367'0,"0"0"-109"16,0-6-73-16,0 6 6 16,0 0-70-16,0 0-43 15,0 0-33-15,0 0-13 16,0 0-3-16,0 0 4 0,6 0-2 16,0 0-3-1,6 0 2-15,0 0-3 16,9 0-4-16,-6 6 0 0,10-5-4 15,-1-1-2-15,3 4-5 16,6-4-3-16,0 0-3 16,-2 0-1-16,2 0 0 15,3 0 0-15,-3 0-1 16,3 0 0-16,-5 0 1 16,2 0 0-16,6 0-3 15,-6 0 2-15,0 0-2 16,-2 0 0-16,-1 0-2 15,12 0 0-15,-9 0 0 16,0 0 2-16,1 0-2 16,-10 0 1-16,9 0-1 0,-6 0 1 15,3 0-1-15,-3 0 0 16,1 0 1-16,2 0 1 16,-12 0-2-16,15 0 0 15,-6 0 2-15,0 0-1 16,7 0-1-16,-10 0 2 15,3 0-2-15,0 0 3 16,3 0-1-16,-3 0-2 16,7 0 4-16,-1 0-4 15,-3 0 3-15,3 0-3 16,0 0 0-16,-2 0 1 16,-1 0-1-16,3 0 2 15,3-4-1-15,-3 3-1 0,1-5 0 16,-4 2 0-1,9-2 0-15,-12 4 2 0,6-1-1 16,-8-3-1-16,2 2 0 16,0 4 1-16,-6-6-1 15,3 6 3-15,0-2-3 16,3-1 3-16,-2 3-3 16,2-3 2-16,0 1 0 15,-9 2 0-15,9-4-1 16,-9 4 2-16,-3 0-3 15,10 0 2-15,-4 0 1 16,-9 0-1-16,6 0 0 16,0-2 0-16,3 2 0 15,0 0 0-15,-6-4-2 16,9 4 3-16,-5-2-1 0,-1 2 0 16,3-6 2-16,-9 6-1 15,3 0-1-15,-3-3 0 16,-9 3 0-16,21 0-2 15,-21-4 3-15,18 4-3 16,-9-1 4-16,3 1-2 16,-2-5 2-16,-10 5-1 15,9 0-2-15,-6 0 1 16,0 0-2-16,-6 0 0 16,0 0 0-16,0 0 0 15,0 0-4-15,0 0 0 16,0 0-8-16,0 0-15 15,-24 0-26-15,8 0-131 0,-2 0-1845 16</inkml:trace>
  <inkml:trace contextRef="#ctx0" brushRef="#br0" timeOffset="-181774.02">30050 12330 1195 0,'0'0'908'0,"0"0"-594"0,0 0-51 16,0 0-58-16,0 0-27 16,0 0-20-16,0 0-38 15,0 0-44-15,0 0-11 16,0 0-9-16,0 0-4 16,0 0-18-16,12 0-11 15,-6 0-2-15,0 0 0 16,6 0-7-16,0 0-1 15,0 0-4-15,3 0 2 0,-6 0-1 16,16 0 2 0,-1 0-1-16,-3 0-1 0,3 0-1 15,3 0-4-15,0 0 0 16,-2 0-1-16,8 0 0 16,0 0-1-16,0 0 1 15,-3 0 0-15,0 0 0 16,-2 0-1-16,2 0 0 15,0 0-3-15,-3 0 5 16,6 0 0-16,-8 0 0 16,2 0-1-16,0 0-2 15,3 0-2-15,3 0 0 16,-6 0 1-16,7 0-1 16,-10 0 0-16,3 0 0 15,-6 0 1-15,6 0-1 0,0 0 0 16,1 0 2-16,-1 0-1 15,0 0-1-15,3 0 0 16,-9 0 1 0,0 0-1-16,6 0 0 0,4 0 0 15,-13 0 0-15,9 0 1 16,-3 0-1-16,0 0 0 16,3 0 1-16,-6 0-1 15,7 0 0-15,-13 0-1 16,12 0 1-16,-6 0 0 15,6 0 0-15,-12 0 3 16,9 0-3-16,-5 0 0 16,8 0-1-16,-12 0 1 0,15 0 0 15,-3 0 3-15,-3 0-3 16,-3 0 1-16,1 0-1 16,5 0 0-16,-6 0 0 15,0 0 1-15,-3 0-1 16,3 0 1-16,-3 0-1 15,3 0-2-15,-2 0 2 16,8 0 2-16,0 0-2 16,-6 0 0-16,6 0 1 15,0 0-1-15,0-6 0 16,-8 2 1-16,-1 4-1 16,3-2 0-16,0 2 0 0,-6-3 0 15,3 3 1 1,-3 0-1-16,0 0 0 0,-3 0-1 15,3 0 1-15,4 0 0 16,-10 0 0-16,9 0 0 16,-6 0 1-16,3 0-1 15,-3 0 0-15,0 0 2 16,0 0-2-16,3 0 1 16,-9 0-1-16,3 0 0 15,9 0 0-15,-9 0 0 16,1 0 2-16,5 0-2 15,-12 0 3-15,12-3-3 16,-9 3 2-16,6 0-1 16,3 0 1-16,-9 0-2 15,3 0 0-15,-9 0 2 0,18-3-1 16,-9 3 0-16,0 0-1 16,3-4 2-16,-3 4 0 15,3 0-2-15,-6 0 3 16,7 0-3-16,-10 0 2 15,9 0-2-15,-6 0 0 16,0-1 2-16,-6 1-2 16,3 0 2-16,-3 0-2 15,9 0 1-15,-9 0-1 16,0 0 1-16,0 0-1 16,0 0 0-16,0 0-4 15,0 0-5-15,0 0-7 16,0 0-11-16,0 0-11 15,-12 0-49-15,-12-5-211 0</inkml:trace>
  <inkml:trace contextRef="#ctx0" brushRef="#br0" timeOffset="-179915.6">30092 12702 2315 0,'0'0'363'0,"0"0"-101"16,0 0-13-16,0 0-96 15,0 0-76-15,0 0-37 16,0 0-6-16,0 0 1 0,0 0-1 15,0 0-7-15,0 0-6 16,0 0 0-16,0 0 0 16,0 0 0-16,0 0-1 15,0 0-6-15,0 0-5 16,0 0-5-16,0 0-1 16,0 0 1-16,0 0-1 15,0 0-1-15,0 0 4 16,0 0 3-16,0 0-1 15,6 0 0-15,6 0 0 16,-3 0 2-16,6 0-4 16,10 0 1-16,-1 0 1 15,3 0-1-15,0 0 0 0,-6 0-1 16,21 0 1 0,-8 0 0-16,-1 0 0 0,6 0-1 15,-9 0-2-15,0 0-3 16,4 0 2-16,2 0-1 15,-3 0-2-15,-3 0 2 16,-3 0 0-16,7 0 0 16,-10 0-1-16,9 0 2 15,0 0-1-15,0 0-2 16,1 0 1-16,-10 0-1 16,3 1 1-16,-6-1 0 15,3 7 0-15,3-4-1 16,-3-3 2-16,10 3 0 15,-1-1 1-15,0-2 1 16,-3 4-4-16,0-4 3 0,4 2-1 16,2-2-2-16,-15 0 0 15,3 4 0-15,0-4 1 16,-3 0 1-16,1 0-2 16,2 0 0-16,3 0 0 15,-3 0 0-15,-6 0 0 16,6 0 1-16,0 0 2 15,1 0-3-15,-4 0 0 16,-3 0 1-16,3 0-2 16,-6 0 2-16,9 0 1 15,0 0-2-15,3 0 0 16,1 0 1-16,-4 0-1 16,0-4 0-16,3 2 0 0,-6 2 0 15,-3-4 1 1,3 4-1-16,-2 0 0 0,2-2 0 15,-3 2 0-15,3-3 0 16,-6 3 0-16,9-3 0 16,-6-4 0-16,3 6 0 15,-3 1 1-15,1-5-1 16,8 5 0-16,-9-1 0 16,-3 1 0-16,0 0 1 15,9-5-1-15,-15 5 0 16,15-1 2-16,-6 1-1 15,-5-4-1-15,8 2 0 0,-6 2 0 16,3-3 1 0,0 3 0-16,-6-6-1 0,0 6 0 15,3-4 2-15,0 2-2 16,3 2 3-16,-9-4-3 16,7 2 3-16,-4 2-3 15,3-3 1-15,-9 3 0 16,6 0 0-16,-3-3-1 15,3 3 2-15,-6 0-2 16,-3-2 2-16,15 2 0 16,-12-4 0-16,-3 4 0 15,12-6 1-15,-9 6-1 16,6-2-2-16,-3 2 3 16,-3 0 0-16,1 0-2 15,-1-4 4-15,-3 4 0 0,9 0 0 16,-6 0-2-16,0 0-2 15,-6 0 4-15,3 0-2 16,-3 0-3-16,0 0 1 16,0 0 0-16,0 0-1 15,0 0 0-15,0 0 0 16,0 0 0-16,0 0 0 16,0 0-3-16,0 0-7 15,0 0-14-15,-3 0-20 16,-21-2-31-16,8-5-252 0</inkml:trace>
  <inkml:trace contextRef="#ctx0" brushRef="#br0" timeOffset="-178766.72">28725 11459 2713 0,'0'0'511'16,"0"0"-330"-16,-6 0-79 16,6 0-46-16,-6 0-26 15,6 0-18-15,0 0-6 16,0 12-2-16,0 13 18 15,0 7 9-15,0 10-2 0,0 6-7 16,0 5-5-16,0 3-4 16,0 1-5-16,12-4-4 15,-12-6-1-15,6-3-3 16,3-9 0-16,-9-5 0 16,6-7-4-16,-6-12-6 15,6-2-19-15,-6-9-35 16,3 0-37-16,-3-20-55 15,12-6-2370-15</inkml:trace>
  <inkml:trace contextRef="#ctx0" brushRef="#br0" timeOffset="-178518.89">28580 11764 3011 0,'0'-2'369'16,"0"2"-268"-16,0 0-28 16,0 0-18-16,0 0-19 15,15 0-21-15,6-4 4 16,4 4 7-16,2-3-9 16,3 1 2-16,12-1-9 15,-3 0-7-15,-2-6-3 16,5 6-10-16,-9 3-22 15,-3 0-28-15,-12 0-89 0,-3 0-454 16</inkml:trace>
  <inkml:trace contextRef="#ctx0" brushRef="#br0" timeOffset="-178068.15">29039 11855 2769 0,'0'0'663'0,"0"8"-607"15,0-2-22-15,0 6-11 16,0 7 25-16,0 3-9 0,0 4-13 16,0 5-11-1,6-3-8-15,-6-4-7 0,0 5 0 16,0-6-23-16,6-2-33 16,-6-6-61-16,0-9-569 0</inkml:trace>
  <inkml:trace contextRef="#ctx0" brushRef="#br0" timeOffset="-177317.9">29410 11873 2605 0,'0'0'559'0,"0"0"-445"16,0 0-18-16,0 0-42 15,0 0 0-15,0 0-23 16,0 0-8-16,6 0 6 16,6 2 9-16,3 2-2 15,9-2-5-15,10-2-8 16,2 0-10-16,12 0-5 15,-6 0-3-15,19 0-2 16,-4 0-3-16,-9 0 0 16,-5 0-2-16,5 0-7 0,-21 0-6 15,0 0-13 1,-9 0-14-16,-15 0-29 0,-3 0-42 16,0 0-291-16,0 0-2424 0</inkml:trace>
  <inkml:trace contextRef="#ctx0" brushRef="#br0" timeOffset="-176849.76">29760 11729 3050 0,'0'0'286'0,"0"0"-205"15,0 0-44-15,0 0-3 16,9 0 14-16,9 9-10 16,1 6-14-16,8-6-9 15,0 5 0-15,-9-6-2 16,0 2-7-16,-3 4-3 15,0-5 0-15,3 0-1 16,-6 2-2-16,-9-5 3 16,6 0-3-16,1 0 1 15,-4 1-1-15,-6-2 0 0,0 1 1 16,0 0-1-16,0-1 0 16,0 6 1-16,0 0-1 15,0-3-2-15,0 4 1 16,0-1 1-16,-6 4 0 15,-16 0-1-15,-8-2 1 16,0 3 0-16,-6 4-13 16,3-5-18-16,-16 8-21 15,13-3-44-15,9-5-479 0</inkml:trace>
  <inkml:trace contextRef="#ctx0" brushRef="#br0" timeOffset="-153582.63">11681 15306 2393 0,'0'3'646'0,"0"3"-451"16,0 0-88-16,0-4-11 16,7 1-9-16,-7-3-32 15,0 0-23-15,6 3-2 16,-6-3-3-16,6 0-2 15,-6 3-8-15,0-3-5 0,3 0 0 16,15 3 0 0,0-1-1-16,6 4 0 0,18-3 0 15,-3 3-2-15,19 4-4 16,-7 1 1-16,9 0-2 16,4 1 0-16,-4 3 0 15,-2-3-1-15,5 2-1 16,-3-1 1-16,-2-2 0 15,-4-3 1-15,-6-1-1 16,7-2-3-16,-4 6 3 16,3-5-1-16,-2-2 2 15,5 2-1-15,3-4 0 16,-2 1 2-16,-1 3-1 0,9-1-1 16,-5 0-1-1,8 1 0-15,-15-5-1 0,16 5-1 16,-4 1 0-16,-2-5 2 15,-4 2-2-15,-3-2 1 16,-5 2-1-16,8-2 1 16,-12 2 0-16,1-2 1 15,2 0 0-15,-6 4 1 16,7-2-2-16,2-4 3 16,-6 0-4-16,12 0 5 15,-5 0-4-15,2 0 5 16,1 0-2-16,2 0-1 15,-3 0-2-15,4 0 4 16,-4 0-2-16,0 0-3 0,-5 0 3 16,5-4 1-1,-9-4 0-15,13 2-1 0,-10 0-3 16,-6 0 5-16,0-3-1 16,1 3-1-16,5 0-1 15,-9-2 1-15,7-1-1 16,5 4 2-16,-15-5-1 15,12 4 1-15,-2-2 0 16,-1 2 0-16,6 0 0 16,-8 1 0-16,-1-1 0 15,3 0-1-15,6 3 0 16,-2-3 0-16,-4 3-1 16,-3-3-1-16,-8 0 3 0,2 0 0 15,-15 4-4 1,3-2 5-16,-6 4 0 0,-12-2-2 15,9 2 0-15,-12-3-3 16,-6 3 1-16,0 0-1 16,0 0-4-16,0 0-8 15,0 0-21-15,0-3-14 16,0 0-32-16,-12-3-303 0</inkml:trace>
  <inkml:trace contextRef="#ctx0" brushRef="#br0" timeOffset="-148860.93">10124 8527 3178 0,'15'0'143'0,"9"0"-98"16,10 0-3-16,11 0 18 16,15 0-3-16,-2 0-24 15,8 0-3-15,3 0-9 16,1 0-6-16,5 0-2 15,-5 0-5-15,2 0-5 16,-6 0-3-16,-2-2-15 16,2-8-32-16,-14 8-65 0,-13 0-289 15</inkml:trace>
  <inkml:trace contextRef="#ctx0" brushRef="#br0" timeOffset="-148464.05">10133 8636 2103 0,'-9'0'621'16,"9"0"-368"-16,0 0-103 16,-9 0-33-16,9 0-10 15,0 0-43-15,0 0-20 16,0 0-6-16,0 0 0 16,0 0-6-16,0 0-11 15,18 0-14-15,6 0-1 16,16 6 20-16,11-3 3 15,21-1-10-15,13 2-8 16,5-2-2-16,1 2-5 16,15-4-4-16,-10 0 0 15,4 0-25-15,-7 0-28 0,-11-15-64 16,-31-11-768-16</inkml:trace>
  <inkml:trace contextRef="#ctx0" brushRef="#br0" timeOffset="-139032.83">32311 6850 2454 0,'0'0'631'0,"0"0"-508"16,0 0-78-16,9 0-31 16,9 0 16-16,0 0 7 15,9 0-11-15,-6 0-9 16,-3 0-1-16,6 0-7 15,-2 0-1-15,5 0 1 0,-9 0 1 16,3 6-6-16,3 10-4 16,-3 6 0-16,-6 5 0 15,9 6 0-15,-5 1-2 16,-4 11-1-16,-15 1 2 16,0 7-4-16,0 6 5 15,0 2 0-15,-9 6 1 16,-7 6 0-16,7-2 6 15,-6 2-1-15,3-4 0 16,0 8 1-16,-3-3 4 16,9 5 0-16,0-1-5 15,6-2 2-15,0 3 3 16,0-4 6-16,0-6-5 16,21-2 1-16,-3-2 2 15,9-9 1-15,7-4-4 0,-4-5-3 16,0-13-1-1,3-8 0-15,0-11 3 0,1 1 2 16,-1-15-4-16,0-1-5 16,-6 0-1-16,-6 0-3 15,-3 0 0-15,-9 0 1 16,0-1-1-16,-2-4 0 16,-7 4 2-16,0 1-2 15,0 0 0-15,0 0-5 16,0 0-4-16,0 0-2 15,0 12 3-15,-7 10 6 16,-2 7 2-16,0 7 2 0,-9 5-1 16,15 2 1-16,-3 1 1 15,0 3 5-15,0-6-3 16,-6 6 2-16,12 1 0 16,0-8 1-16,0 7 1 15,0-4 1-15,0 4-2 16,0-3-3-16,12 5 1 15,0 6-2-15,-3-9 1 16,0 3 0-16,6 2-1 16,-12-8-1-16,13 3 1 15,-4-1 2-15,-6-2-2 16,9 1 0-16,-9 1 2 16,3-4-1-16,3 2-2 15,0-1 0-15,-9 1-3 16,-3-2 3-16,15 1 2 0,-9 0-5 15,-6 0 3-15,9 1-2 16,-9-1-1-16,3 2 2 16,6-3-2-16,-9-3 1 15,0 3 1-15,0-2-2 16,0-3 0-16,0 8 0 16,0-5 0-16,0 5 0 15,0-3 0-15,0 2 2 16,0-2-1-16,0 0 1 15,0 1-1-15,0-5-1 16,-9 1 1-16,9-2-1 16,-3-4 0-16,3 0 2 15,0-2-2-15,0-4 1 0,-9 3 1 16,9 4 0-16,-6-5-1 16,6 4 1-16,-6-3-2 15,-3-5 3-15,9-4-3 16,-3-1 0-16,3-7 5 15,-6 2-5-15,6-6 5 16,-6 5-2-16,-9-2 1 16,3 0 1-16,-3 6-1 15,-3 5-2-15,-7-5 0 16,-2 4-1-16,-6-1 2 16,6-5-3-16,-9-1 0 15,-7-5-3-15,7-6-7 0,-9-3-18 16,3-6-53-16,14-23-205 15</inkml:trace>
  <inkml:trace contextRef="#ctx0" brushRef="#br0" timeOffset="-137951.43">33210 8227 3046 0,'0'13'185'16,"0"12"-115"-16,0 10-5 15,0 9-2-15,0 7-18 16,0 6-23-16,0 2-10 16,0-7-5-16,0-3-4 15,0-14-3-15,0-5 0 16,6-7-30-16,0-8-77 16,-3-10-420-16</inkml:trace>
  <inkml:trace contextRef="#ctx0" brushRef="#br0" timeOffset="-137615.41">33385 8308 2545 0,'0'14'629'0,"0"13"-527"16,0 5-28-16,0 13 16 15,0 3-30-15,6 5-17 16,6-8-12-16,9-5-4 16,0-10-6-16,-9-13-5 15,-2-5-8-15,-1-12 2 16,6 0 4-16,3 0 9 0,0-14-9 16,9-18-10-1,-6-15-4-15,-12-4-5 0,-9 3 1 16,0-3-1-16,-3 13 5 15,-30 9-5-15,-6 17-12 16,-19 12-25-16,10 0-53 16,18 18-114-16</inkml:trace>
  <inkml:trace contextRef="#ctx0" brushRef="#br0" timeOffset="-136818.18">33334 8949 3287 0,'0'0'189'0,"0"0"-144"0,0 8-38 15,-6 18 12-15,6 13 6 16,-6 6 1-16,6 4-6 16,0 3-8-16,-9-2 1 15,9-4-5-15,0-3-4 16,0-15-2-16,0-4-1 15,0-7-1-15,-6-7 0 16,6-9 3-16,0-1-3 16,0 0 5-16,0 0 3 15,0-1 5-15,0-17-13 16,21 3-2-16,-9-3-6 16,0 10 6-16,3 2-5 15,-6 4-4-15,6 2 4 16,-3 0-10-16,3 0-4 0,-15 14 7 15,6 3-4-15,-6-2-2 16,0 1 6-16,-6 6-6 16,-21-8 12-16,3 4 7 15,-3-10-5-15,-6-2-11 16,11-6-6-16,10 0-50 16,6-23-103-16,6 3-1020 0</inkml:trace>
  <inkml:trace contextRef="#ctx0" brushRef="#br0" timeOffset="-136416.47">33464 9248 2457 0,'0'0'621'0,"0"0"-513"16,0 0-53-16,0 2 10 16,3 10 6-16,-3 0-34 15,15-6-14-15,-6 2-11 16,3-4-2-16,0-4 4 15,0 0-3-15,3 0-10 16,0-6 2-16,3-16-3 16,-9-1 0-16,0-3 5 15,-3 2 0-15,0 8 20 16,-6 1 7-16,0 12 11 16,0 3-13-16,0 0-25 15,0 3-5-15,0 26-3 16,0 16 3-16,0 1 0 0,0 9 0 15,0 4 1 1,0 0-1-16,0-4 0 0,0-5 1 16,0-13 0-16,-12 0 2 15,-6-11-2-15,-9-4-1 16,-12-3-1-16,-3-13-13 16,-1-5-12-16,-5-1-23 15,6-22-37-15,9-16-67 16,14-9-1338-16</inkml:trace>
  <inkml:trace contextRef="#ctx0" brushRef="#br0" timeOffset="-136194.5">33611 8955 2335 0,'0'21'734'0,"0"11"-571"15,0 11-37-15,0 4-40 16,0 9-39-16,6-3-21 16,3-4-12-16,-9-10-10 15,13-5-4-15,-13-10-12 16,0-9-28-16,0-15-54 16,0 0-186-16,0 0-2094 0</inkml:trace>
  <inkml:trace contextRef="#ctx0" brushRef="#br0" timeOffset="-136066.41">33639 9186 2884 0,'0'0'273'0,"3"-3"-235"16,27 0-38-16,-3 0-95 16,-3-3-629-16</inkml:trace>
  <inkml:trace contextRef="#ctx0" brushRef="#br0" timeOffset="-135633.04">33660 9432 2937 0,'0'0'277'0,"0"0"-168"16,15 0-52-16,9-18-57 15,6-9-6-15,-3-5-46 16,-9 0-83-16,10 4-115 15,-22 3 115-15,0 11 108 16,-6 2 27-16,0 9 165 16,0 3 5-16,-6 0-106 15,-10 7-16-15,7 15-9 16,0 3 1-16,-3 1-12 16,12-8-5-16,0-2 0 15,0-6-12-15,0-7-3 16,0-3 3-16,12 0 10 0,6 0-4 15,13-18-17 1,-13-9-17-16,-3 5 2 0,3 1 7 16,-12 11 8-16,-6 4 5 15,0 6 24-15,0 0-7 16,0 0-22-16,0 10 1 16,0 13 6-16,0 1-2 15,0-1-1-15,0-6 1 16,0 8-1-16,0-5-3 15,0 0-1-15,-57 15-23 16,-16-11-15-16,-2-4-240 0</inkml:trace>
  <inkml:trace contextRef="#ctx0" brushRef="#br0" timeOffset="-133711.62">33835 9335 2641 0,'0'0'325'16,"0"4"-243"-16,0 1-24 15,0 1 32-15,0-1-11 16,0 1-31-16,0-2-13 0,0-1 2 16,0 3-4-1,0-6 8-15,0 0-11 0,0 0-2 16,0 0-6-16,6-6-13 16,6-9-9-16,-9-9-16 15,9 2-7-15,-6 1 5 16,-6-3-16-16,0 0-10 15,0 14 17-15,-21-3 2 16,3 13 3-16,-9 0 13 16,-7 0 0-16,10 26 4 15,-3 3 5-15,6 3 5 16,9 1 1-16,6 0 7 16,6-4 3-16,0 0-3 15,0-2-2-15,0-7-5 16,18-8 2-16,3-1-3 0,0-11 3 15,0 0 4 1,6 0-3-16,4-6-9 0,-1-17 0 16,-3-6-23-16,0-3-31 15,-9 0-18-15,0 2-1 16,-9 5 21-16,-9 1 19 16,0 9 33-16,0 5 44 15,0 8 1-15,0 2-27 16,0 0-16-16,0 0-1 15,0 0 9-15,0 18 2 16,0-3 7-16,0 5 1 16,0-2-6-16,0 4-4 0,0 3-1 15,6 1 1-15,7 0-9 16,-1 1 4-16,3 1 0 16,-6 1-5-16,0 1 1 15,-3-3 11-15,3-7-1 16,-9-3 0-16,0-1-1 15,0-6 2 1,0 0 1-16,-24-2 6 0,0 0 7 16,-7-4-6-16,-8-2-11 15,-6-2-3-15,0 0-6 16,5-16-23-16,13-10-172 0</inkml:trace>
  <inkml:trace contextRef="#ctx0" brushRef="#br0" timeOffset="-132960.18">33823 9511 963 0,'0'0'2090'16,"0"0"-1953"-16,12 0-90 16,9-15-31-16,15-8 0 0,-3-7-5 15,0-1-9-15,7-7 4 16,-4-3-5-16,-6 0 0 16,-3-7 0-16,3 1 12 15,-11 4-8-15,-7 5 27 16,-3 9 17-16,-9 4-11 15,0 18-11-15,0 3-7 16,-15 4-7-16,-10 0-13 16,-8 33 0-16,-12 7 0 15,6 13 0-15,9-1 7 16,14 5 1-16,10-14-3 0,6 2 16 16,13-13 0-16,20-6-6 31,12-9-2-31,0 1-2 0,7-9-1 0,-13-4-6 15,-12 4-3-15,-9-3 1 16,-12 0-2-16,-6 3-2 16,-6 6-2-16,-39 8 0 15,-28 7 1-15,-50 4 0 16,14-5-69-16,9-13-312 0</inkml:trace>
  <inkml:trace contextRef="#ctx0" brushRef="#br0" timeOffset="-118566.55">29419 11082 1388 0,'0'0'1306'16,"0"0"-1128"-16,0 3-126 15,0 0-27-15,18 9 1 16,-12-6 5-16,12 2 196 16,1-2-116-16,2-2-59 15,0 2-12-15,9-6-4 16,3 0-16-16,6 0 1 16,-2 0-3-16,11 0-8 15,-3 0 0-15,7 0-1 16,2-10-4-16,-9 8 2 15,-6-5-2-15,-5 4-2 16,-16 1-2-16,0 0-1 0,-3 2 3 16,0-4-3-16,-9 4 0 15,6-6 0-15,-12 6-10 16,0-2-23-16,0-5-23 16,0 1-86-16,0 5-1384 0</inkml:trace>
  <inkml:trace contextRef="#ctx0" brushRef="#br0" timeOffset="-118095.63">29769 10948 2766 0,'0'0'431'15,"0"0"-300"-15,0 0-60 16,0 0-18-16,0 0-18 15,0 0-21-15,9 0-2 16,6 12 13-16,7-1 5 16,-4 6-2-16,9-1-11 0,-9 4-2 15,0 1-5 1,9-5-5-16,-6 2-2 0,-6 3-2 16,10-3 2-16,-7-2-3 15,-6-4 0-15,-6 4 2 16,3-11-1-16,-9 1-1 15,0-1 0-15,0 8 0 16,0-1-16-16,-33 8-5 16,-7 3 3-16,-20 10-20 15,18-7-30-15,3-6-110 0</inkml:trace>
  <inkml:trace contextRef="#ctx0" brushRef="#br0" timeOffset="-116263.57">30029 10919 2052 0,'0'0'480'0,"0"0"-267"16,0 0-55-16,0 0 36 16,0 0-40-16,0 0-74 15,0 0-28-15,0 0-14 16,0 0 2-16,0 0-9 16,0 0 4-16,0 0-9 15,0 0-8-15,0 0-3 16,0 0-6-16,0 0 0 15,0 6-1-15,6-6-3 0,3 0 5 16,9 0-1-16,-3 0 0 16,6 0-4-16,6 2 0 15,-5-2-3-15,8 0 1 16,-3 0 0-16,-3 0-3 16,-3 0 1-16,6 0-1 15,-9 0 4-15,7 0-4 16,-4 0 0-16,6 0 0 15,-9 0 1-15,6 0 3 16,3 0-4-16,0 0 0 16,1 0 3-16,5 0-3 15,-9 0 0-15,9 0 0 16,-6 0 0-16,-3 0 0 16,4 0 0-16,-13 0 0 0,9 0 0 15,0 0 0-15,-3 0 1 16,-3 0-1-16,9 0 0 15,-18 0 0-15,19 0 0 16,2 0 0-16,-12 0 0 16,-3 0 0-16,12 0 0 15,0 0 0-15,1 0 0 16,-1 0 0-16,0 0 0 16,-3 0 1-16,3 0-1 15,6 0 0-15,-2 0 0 16,-4 0 0-16,0 0 0 15,-6 0 0-15,9 0 0 0,0 0 0 16,-2 0 0-16,-1 0 0 16,0 0 0-16,-3 0 1 15,-6 0-1 1,6 0 0-16,0 0 0 0,1 0 1 16,2 0-1-16,-12 0-2 15,18 0 2-15,-9 0 0 16,6 0 0-16,-3 0 1 15,1 0-1-15,-10 0 0 16,3 0 0-16,3 0 0 16,-9 0 1-16,6 0-1 15,9-2 0-15,-11-4 0 16,8 6 0-16,-12-4 1 0,12 4-1 16,-6-2 0-16,6 2 0 15,-6-3 0-15,0 3 0 16,4-4 1-16,-1 2-1 15,-3-1 0-15,0 3 3 16,3-3-3-16,0 3 0 16,-3 0 0-16,-2-3 0 15,-4 3 0-15,-3 0 1 16,6 0-1-16,-3 0 3 16,-3 0-3-16,0 0 2 15,0 0-1-15,9 0-1 16,-12 0 4-16,9 0-1 15,-9 0-1-15,7 0 2 0,-4 0 1 16,3 0 0 0,-9 0 0-16,6 0-2 0,-3 0 0 15,-3 0-1 1,6 0 1-16,-9 0-3 0,6 0 3 16,0 0-1-16,-3 0 0 15,-3 0 0-15,6 0 1 16,-3 0 0-16,-6 0 1 15,6 0 1-15,-6 0-1 16,9 0 0-16,-9 0-1 16,0 0-2-16,0 0 3 15,0 0-1-15,0 0-1 16,0 0 1-16,0 0-3 16,0 0 0-16,0 0 0 0,0 0 1 15,0 0-1-15,0 0 0 16,0 0-2-16,0 0-7 15,0 0-19-15,0 0-55 16,0 0-389-16</inkml:trace>
  <inkml:trace contextRef="#ctx0" brushRef="#br0" timeOffset="-105742.61">28966 11050 2154 0,'0'0'449'15,"0"0"-196"-15,0 0-60 16,0 0-28-16,0 0-78 16,0 0-47-16,0 0-24 15,0-3-12-15,0 3-3 16,0 0 0-16,0 0 4 15,0 0 10-15,0 0 14 16,0 0 9-16,0 0 7 16,0 0-6-16,0 0-1 0,0 0-7 15,0 0-9-15,0 0-8 16,0 0-5-16,0 0-2 16,0 0-1-16,0 0 0 15,0 0 1-15,16 0 3 16,-1 0 3-16,9 3-1 15,6 6-2-15,-3 5 1 16,12-5-3-16,-8 3-2 16,2 2 1-16,6-2 1 15,-6 2 1-15,6-3-2 16,-5-4-2-16,5 6 2 16,-6-7-2-16,-3-4-2 0,3 2 0 15,-5-3-1-15,-7-1 0 16,6 5-1-16,-3-5 2 15,0 5-1-15,-3-5 0 16,0 3 0-16,7-3-2 16,-1 0 3-16,0 2-3 15,6-2 1-15,-6 0-1 16,-9 4 2-16,1-4-1 16,-4 0-1-16,-9 0 0 15,0 0 0-15,-3 0 3 16,-3 0-2-16,0 0-1 15,0 0 0-15,0 0-6 16,0 0-6-16,-3 0-28 16,-9-4-90-16,-10-11-435 0</inkml:trace>
  <inkml:trace contextRef="#ctx0" brushRef="#br0" timeOffset="-105266.32">29534 10811 2777 0,'0'0'621'15,"0"0"-563"1,0 0-2-16,0 0-7 0,0 3 6 16,3 3-26-16,21 5-16 15,6 0 10-15,6 5-1 16,7-2-7-16,2 1-6 16,0 4-5-16,1 0-3 15,-7-5 1-15,0 4-1 16,-12-7 1-16,0 4-2 15,-15-10 0-15,-6 5 2 16,-6-4-2-16,0 5 0 16,0 4 0-16,0 8 0 0,-18 9 9 15,-15 3 3-15,-6 10-4 16,0-7-1-16,-1-3-5 16,-5-3-1-16,0-6-1 15,3-3-5-15,11-2-17 16,13-15-58-16,6-6-68 15,12 0-1297-15</inkml:trace>
  <inkml:trace contextRef="#ctx0" brushRef="#br0" timeOffset="-101498.41">30134 10933 842 0,'0'0'503'0,"0"-2"-271"15,0 2 150-15,0 0-95 0,0 0-87 16,0 0-48-16,0 0 21 15,0 0-38-15,0 0 15 16,0 0-6-16,0 0-55 16,0 0-27-16,0 0-15 15,0 0-9-15,0 0-8 16,0 0-10-16,0 0-4 16,0 0-6-16,-3 0-1 15,3 0-8-15,0 0-1 16,-6 0 0-16,0 0 0 15,-3 0 1-15,-3 2 1 16,12 4-1-16,-6-3-1 16,6 0 0-16,0-3 1 15,0 3 2-15,0-3 0 16,0 0 1-16,0 0 0 0,0 0 4 16,0 0 0-16,12 6-2 15,9 0 3-15,1 0 1 16,-1-4-4-16,15 4 0 15,-3-3-2-15,0 3-4 16,4-6 3-16,2 3 0 16,0-3 0-16,-6 0-2 15,6 0-1-15,-5 0 1 16,-1 0-1-16,-3 0 1 16,0 0-1-16,3 0 0 0,4 0 3 15,-7 0 1-15,3 0 1 16,0 0 2-16,0 0 1 15,1 0 0-15,-10 0-3 16,9 0-3-16,-6 0-1 16,-3 0 1-16,0 0 0 15,1 0 1-15,-1 0 0 16,3 0 4-16,-9 0 0 16,6 0-1-16,-3 0-4 15,6 0-1-15,-2 0 0 16,-7 0 1-16,9 0-2 15,-6 0 0-15,6 0 1 16,-12 0 1-16,12 0-1 16,-6 0-1-16,1 0 3 15,-4 0-3-15,3 0 1 0,3 0-1 16,-12 0 0-16,9 0 0 16,-6 0 0-16,9 0 1 15,-12 0-1-15,7 0 0 16,-4 0 0-16,0 0 0 15,9 0 0-15,-6 0 0 16,0 0 0-16,3 0 1 16,0 0-1-16,-2 0 0 15,2 0 0-15,-3 0 0 16,-6 0 0-16,9 0 0 16,-3 0 0-16,3 0 0 15,3 0 0-15,3 2 0 16,-8-2 0-16,8 0 0 0,0 4 0 15,-3-4 0 1,3 2 0-16,-6 4 0 0,0-2 0 16,10-2 0-16,-7 4 0 15,-3-3 0-15,12-3 1 16,-9 4-1-16,9-4 0 16,-5 2 0-16,2-2 1 15,-3 0-1-15,-3 3 0 16,-3-3 0-16,-12 0 0 15,9 0 1-15,-9 0-1 16,1 0 2-16,5 0-2 16,-12 0 5-16,12 0-1 0,-9 0-1 15,6 0 0 1,-3 0-3-16,3 0 3 0,-12 0-2 16,6 0-1-16,-3 3 1 15,-3-3 1-15,9 0 0 16,0 0 1-16,-3 0 2 15,-6 0-1-15,3 0 0 16,6 0-3-16,-3 0 3 16,-6 0-3-16,0 0 2 15,0 0 0-15,0 0 1 16,0 0 0-16,0 0 0 16,0 0-1-16,0 0 0 15,0 0 1-15,0 0 0 16,0 0-2-16,0 0-2 15,0 0 0-15,0 0 2 0,0 0-2 16,0 0 0-16,0 0 0 16,0 0 0-16,0 0 0 15,0 0 0-15,0 0 0 16,0 0-1-16,0 3-1 16,0 2-1-16,0 7 2 15,0 0 1-15,0 7 0 16,-6 3 0-16,-3-2 2 15,9 6-2-15,0 5 0 16,-3-5 1-16,3 2 1 16,-6 2 0-16,6-1 0 15,0 0 0-15,0 1 0 16,-9-4 1-16,9 1-2 0,-9-1 2 16,9-3-3-16,0-4 2 15,0 3-2-15,0-5 0 16,0 2 1-16,0-3 2 15,-3-4-2-15,3 7-1 16,0-12 2-16,-6 8-1 16,6-5 1-16,0 1-2 15,-6 0 0-15,6 2 1 16,0-5-1-16,0 7 0 16,0-3 2-16,0-1-2 15,-6-2 0-15,6 0 1 16,0 2-1-16,-9-1 1 15,9-5-1-15,0 7 0 0,0-6 3 16,0 2-3 0,0-2 0-16,0 6 3 0,0-6-3 15,0 2 2-15,0 4-1 16,0-3-1-16,0 1 1 16,0-5-1-16,0 6 0 15,0-5 0-15,0 0 0 16,0 0 1-16,0 1-1 15,0-6 1-15,0 3-1 16,0-4 0-16,0 0 2 16,0 2-2-16,0-2 0 15,0 0 0-15,0 4 0 0,0-2 0 16,0 2 0 0,0-2 1-16,0 1-1 0,0 3 1 15,0-2-1 1,0-3 0-16,0 4 1 0,0-4-1 15,0 5 1-15,0-2-1 16,0 5 2-16,0-3-2 16,0-4 0-16,0 4 0 15,0-3 0-15,0 2 0 16,0 5 0-16,0-4 0 16,0-1 1-16,0 1-1 15,0 4 0-15,9-5 0 16,-9-2 0-16,0 0 3 15,0 0-2-15,0 3-1 16,6-4 1-16,-6 7-1 0,0-3 0 16,0 0 0-1,6-1 0-15,-6 4 0 0,6 1 1 16,-6-4-1-16,0 2 0 16,3 1 0-16,-3-4 1 15,0 4-1-15,9-3 0 16,-9 3 0-16,0-3 1 15,9-1-1-15,-9 1 1 16,0 4-1-16,6-5 0 16,-6 1 0-16,0 3 0 15,0-1 1-15,0 1 1 16,3 0-2-16,-3 2 0 16,0 1 0-16,0-3 2 0,9 2-2 15,-9 0 1-15,6-7 1 16,-6 8-2-16,0-6 1 15,0 0 1-15,0 0-2 16,0 0 1-16,0 2 0 16,0-4 0-16,0 2-1 15,0-3 1-15,0-3 0 16,0 1-1-16,0-1 0 16,0 0 1-16,0 0 0 15,0 0 0-15,0 0 1 16,0 0-2-16,0 0-2 15,0 0-11-15,-42-10-16 16,12-10-92-16,-6-8-564 0</inkml:trace>
  <inkml:trace contextRef="#ctx0" brushRef="#br0" timeOffset="-100553.05">30430 11019 2826 0,'-12'5'247'16,"0"4"-100"-16,-18 11-42 16,9 9-31-16,-18 3-33 15,-19 12-12-15,10-3-15 16,-9 0-9-16,2 4-3 16,1-11-2-16,18-1-9 15,12-10-43-15,8-14-216 0</inkml:trace>
  <inkml:trace contextRef="#ctx0" brushRef="#br0" timeOffset="-100265.33">30756 11035 3180 0,'0'0'141'0,"0"0"-107"16,0 0-21-16,0 0 30 16,0 0-24-16,-21 24-9 15,-6 5 16-15,-9 7-2 16,-4 5-4-16,-8-7-4 0,0 2-1 16,6-4-8-16,14-6-3 15,7-6-4 1,6-8-22-16,15-8-36 0,0-4-111 15,6 0-246-15</inkml:trace>
  <inkml:trace contextRef="#ctx0" brushRef="#br0" timeOffset="-100043.93">31025 11030 3127 0,'-27'23'168'0,"-13"6"-76"16,-2 7-14-16,-6 4-8 16,-3 1-27-16,-4-2-20 15,1-1-11-15,18-9-4 16,3-9-5-16,11 1-3 16,19-12-12-16,3-9-51 15,31 0-73-15,17-9-161 16,3-14-2084-16</inkml:trace>
  <inkml:trace contextRef="#ctx0" brushRef="#br0" timeOffset="-99832.44">31423 11004 3065 0,'0'0'331'0,"0"0"-271"15,-15 20-29-15,-18 15 21 16,-12 12-10-16,-1-1-19 15,-5 5-5-15,-3-8-12 16,24-7-3-16,2-7-3 16,4-15-15-16,24-2-28 15,0-12-30-15,36 0-19 16,10-14-70-16,8-13-230 0</inkml:trace>
  <inkml:trace contextRef="#ctx0" brushRef="#br0" timeOffset="-99614.51">31752 11078 2694 0,'0'0'510'0,"0"0"-376"15,-6 0-71-15,-21 16-2 16,-6 14 3-16,-18 11-29 16,-1-1-10-16,-17 6-9 15,20-4-7-15,-2-1-5 16,18-17-4-16,15-4 0 15,18-12-16-15,0-2-33 16,12-6 0-16,54-8-8 16,-2-21-118-16,2-1-527 0</inkml:trace>
  <inkml:trace contextRef="#ctx0" brushRef="#br0" timeOffset="-99408.3">31915 11197 3028 0,'0'0'316'0,"0"0"-188"15,0 0-60-15,0 0-22 16,-12 0-17-16,-12 23-3 16,-9-3-8-16,3 10-9 15,2-7-6-15,4 1-3 16,6-12-3-16,6-1-13 16,12-5-17-16,0-6-27 15,0 0-14-15,54-12 3 16,-5-14-150-16,2 0-584 0</inkml:trace>
  <inkml:trace contextRef="#ctx0" brushRef="#br0" timeOffset="-99225.25">32087 11183 1955 0,'0'0'972'0,"0"0"-676"0,0 0-152 16,0 0-80-16,0 0-17 16,-3 16-11-16,-18 8 2 15,-3 3-13-15,-3 5-8 16,3 3-7-16,-1-6-4 15,4-3-3-15,6-6 0 16,9-8-3-16,6-9-28 16,0-3-20-16,52 0-21 15,-7-11-66-15,9-13-549 0</inkml:trace>
  <inkml:trace contextRef="#ctx0" brushRef="#br0" timeOffset="-99049.31">32268 11267 3036 0,'0'0'263'15,"0"0"-143"-15,0 0-54 16,-15 15 2-16,-12 8-27 16,6 1-16-16,-9 2-9 15,-3 0-8-15,2 3-4 16,4-6-4-16,-3 1-19 16,15-6-19-16,9-7-61 15,-3-5-440-15</inkml:trace>
  <inkml:trace contextRef="#ctx0" brushRef="#br0" timeOffset="-92094.31">30147 10986 2621 0,'0'0'334'0,"0"0"-154"16,0 0-49-16,0 0-46 0,0 0-31 15,0 0-31 1,0 0-11-16,-13 0 2 0,13 6 8 16,-3 17 4-16,-3 9 10 15,0 3-3-15,-9 13 5 16,9-1-7-16,0 1-12 16,0 3-1-16,-3-8-1 15,9 4-7-15,-3-3 0 16,3 0-1-16,0-2-2 15,0-4-1-15,0-2 2 16,0 1 0-16,0-6-5 16,0-1 1-16,0-4-1 15,0 1 0-15,0-1-3 16,0 0 1-16,0-5 0 16,0 6 1-16,0-5-2 0,0 2 1 15,0-1 1-15,0-6 0 16,-6 8 0-16,6-5-2 15,0-5 0-15,-6 5 3 16,6-6-1-16,-12 4 0 16,12-1-1-16,-6-1 1 15,6 1-2-15,-3-3 1 16,3 4 1-16,-6-4 0 16,6 1-2-16,-6 0 0 15,6 0 1-15,0-4 1 16,0 6 0-16,0-5-2 15,0 1 2-15,0-1-2 16,-9-2 2-16,9 6 0 0,0-6-2 16,0 6 1-16,0-1 1 15,-6-2-1-15,6 0 1 16,0 1-2-16,0-5 0 16,0 0 0-16,0 0 1 15,0-1-1-15,0-4 0 16,0 2 0-16,0-5 0 15,-6-1 1-15,6 4 1 16,0 2-2-16,0-3 2 16,0-3-2-16,0 3 1 15,0-3-1-15,0 3 0 16,0-1 0-16,0-2 1 0,0 4-1 16,0-4 0-16,0 0 0 15,0 0 0-15,0 0 1 16,0 0-1-16,0 0 0 15,0 0 1-15,0 0 0 16,0 0-1-16,0 0 1 16,0 0 0-16,0 0-1 15,0 0 0-15,0 0 0 16,0 0 2-16,0 0-2 16,0 0 0-16,0 0 1 15,0 0-1-15,0 0 0 16,0 0-1-16,0 0 1 15,0 0 3-15,0 0-3 16,0 0 0-16,0 0 0 16,0 0 1-16,0 0-1 0,0 0 1 15,0 0 1-15,0 0-2 16,0 0 1-16,0 0-1 16,0 0 0-16,0 0 1 15,0 0-1-15,0 0 3 16,0 0-2-16,0 0-1 15,0 0-2-15,0 0 2 16,0 0 2-16,0 0-2 16,0 0 1-16,0 0-1 15,0 0 0-15,0 0 0 16,0 0 0-16,0 0 0 0,0 0 0 16,0 0 0-1,0 0 0-15,0 0 0 0,0 0 0 16,0 0-1-16,0 0 1 15,0 0 0-15,0 0 0 16,0 0 0-16,0 0 0 16,0 0 0-16,0 0 0 15,0 0 0-15,0 0 0 16,0 0 0-16,0 0 2 16,0 0-2-16,0 0 2 15,0 0-2-15,0 0 0 16,0 0 0-16,0 0 0 15,0 0 3-15,0 0-3 16,0 0 0-16,0 0 0 0,0 0 1 16,0 0-1-1,0 0 0-15,0 0 0 0,0 0 2 16,0 0-1-16,0 0-1 16,0 0-1-16,0 0 1 15,0 0 0-15,0 0 0 16,0 0 0-16,0 0 1 15,0 0 0-15,0 0-1 16,0 0 0-16,0 0 0 16,0 0 0-16,0 0 0 15,0 0 0-15,0 0 1 16,0 0-1-16,0 0 0 16,0 0 0-16,0 0 0 0,0 0 1 15,0 0-1 1,0 0 1-16,0 0-1 0,0 0-1 15,0 0 1-15,0 0 2 16,0 0-2-16,0 0 1 16,0 0-2-16,0 0 2 15,0 0 0-15,0 0-1 16,0 0-1-16,0 0 1 16,0 0 0-16,0 0 2 15,0 0-2-15,0 0 1 16,0 0-1-16,0 0 0 15,0 0 0-15,0 0 0 16,0 0 0-16,0 0 0 16,0 0 0-16,0 0 0 15,0 0 0-15,0 0 0 0,0 0 0 16,0 0 0-16,0 2 0 16,0 1 0-16,0 0-1 15,0 6 1-15,0-6-1 16,0 0 1-16,0-3 0 15,0 3 2-15,0 0-2 16,0-1-1-16,0 2 1 16,0 4 0-16,0-4 1 15,0-2-2-15,0 1 1 16,0 3 0-16,-6-1 0 0,6 5 0 16,0-5 0-1,0 4 1-15,-6 6-1 0,6-7 0 16,-9 4 0-16,6 2 0 15,3-4 0-15,0 5 0 16,0-4 0-16,0-2 0 16,-6 3 1-16,6-6-1 15,0 3 0-15,0-3 0 16,-10 1 0-16,10-2 2 16,0-1-1-16,0 0-1 15,0 2 1-15,0-4 0 16,0 8-1-16,0-8 0 15,0 1 0-15,0 0 3 16,0-1-3-16,0 2 3 16,-9-4-3-16,9 0-1 0,0 2 1 15,0-2 1-15,0 4 1 16,0-4-2-16,0 6 0 16,0-6 0-16,0 0 0 15,0 3 0-15,0-3 0 16,0 0 0-16,0 0 0 15,0 0 0-15,0 0 0 16,0 0 0-16,0 0-2 16,0 0 2-16,0 0 1 15,0 0-1-15,0 0 0 16,0 0 0-16,0 0 0 16,0 0 0-16,0 0 3 15,0 0-3-15,9 0 0 0,1 0 0 16,-4 0 0-1,-3 2 3-15,12 2-3 0,-3-3 1 16,9 4 0-16,6-5 0 16,3 0 1-16,-3 1-1 15,1-1-1-15,2 5 1 16,-3-5-1-16,-3 0 0 16,-3 1 0-16,0-1 1 15,-6 0-1-15,7 7 0 16,-1-7 0-16,-3 0 0 15,3 0 1-15,-3 0-1 16,3 0 0-16,-9 0 0 16,15 0 1-16,-15 3-1 15,7-3 0-15,-4 0 0 16,-6 0 0-16,6 0 0 0,6 0 1 16,-9 0-1-16,9 0 0 15,-9 0 0-15,6 0 0 16,0 0 0-16,-3 3 0 15,7-3 0-15,-10 0 0 16,6 2 0-16,3-2 0 16,-3 0 0-16,3 4-2 15,-3-4 2-15,3 0 1 16,-6 0 0-16,10 0-2 16,-13 0 3-16,0 0-2 15,9 0 1-15,-3 0-1 16,9 0 0-16,-9 0 0 0,9 0 0 15,1 0 0-15,-7 0-2 16,3 0 2-16,0 0 2 16,-3 0-2-16,-3 0 1 15,3 0-1-15,-3-4 0 16,4 4-3-16,-10 0 3 16,0 0 0-16,3-2 0 15,3 2 2-15,-6 0-2 16,9-3 0-16,-9 3 0 15,6 0 0-15,3 0 0 16,-11 0 0-16,14 0 0 16,-6-3 0-16,-3 3 0 15,3 0 1-15,-6 0-1 16,9 0 0-16,-6 0 0 0,3 0 0 16,0 0 0-16,1 0 0 15,8 0 1-15,-6-7-1 16,-6 7 0-16,9 0 0 15,0-1 0-15,-3 1 3 16,1 0-3-16,2-5-1 16,-6 4 1-16,0-4 0 15,3 4 0-15,0-3 0 16,-6-1 2-16,9-1-2 16,-6 0 0-16,1 2 0 15,2-1 0-15,0 2 0 16,-6-3 0-16,0 0 0 15,3 0 0-15,-3 4 1 16,-3-5-1-16,9 6 0 0,-12-5 0 16,16 0 2-16,-16 0-2 15,6 1 0-15,6 3 1 16,-15-4-1-16,9 4 0 16,3-2 0-16,-6-2 4 15,0 4-4-15,3-2 0 16,-3 4 3-16,1-2-2 15,-1 2-1-15,-3 0 2 16,3 0-1-16,-3-3-1 16,0 3 3-16,6-3-3 15,-3 3 1-15,0-2-1 16,-3-2 2-16,3 4 0 0,0-2-1 16,-9 2 0-16,3 0 0 15,6 0-1-15,-6 0 0 16,0 0 0-16,-3 0 0 15,7 0 0-15,-4 0 0 16,-6-7 0-16,9 7 2 16,-9 0-2-16,3-3 0 15,-3 3 0-15,6 0 0 16,3 0 2-16,-9 0-2 16,0 0 0-16,0 0 0 15,0 0 0-15,0 0 0 16,6 0 0-16,-6 0 1 15,0 0-1-15,0 0 2 0,0 0-2 16,0 0 1 0,0 0-1-16,0 0 0 0,0 0 2 15,0 0-2-15,6 0 0 16,-6 0 0-16,0 0 1 16,6 0-1-16,-6 0 0 15,0 0 3-15,9 0-3 16,-9 0 0-16,0 0 1 15,6 0-1-15,-6 0 0 16,0 0 0-16,0 0-1 16,0-3-1-16,0 3-8 15,-42-2-18-15,-1-3-30 16,-17-5-203-16</inkml:trace>
  <inkml:trace contextRef="#ctx0" brushRef="#br2" timeOffset="-87000.79">30029 10831 321 0,'0'11'1500'15,"0"1"-1188"-15,0 9-232 0,0 5-50 16,6 0-30-16,3 4-23 15,9-1-127-15,-3 9-338 16,0-9-316-16,-3-4 26 0</inkml:trace>
  <inkml:trace contextRef="#ctx0" brushRef="#br2" timeOffset="-82573.36">30020 11019 1330 0,'0'0'1337'0,"0"0"-994"16,9 0-113-16,-9 0-118 15,0 0-43-15,0 0-19 0,0 0-19 16,6 0 3-16,0 0 0 16,-6 0-7-16,3 0 0 15,3 0-5-15,12 0-1 16,0 0-6-16,-6 0-5 15,15 0-4-15,1 0-3 16,2-4-1-16,3 4-2 16,0 0 0-16,0 0 0 15,-8 0 1-15,8 0-1 16,-6 0 0-16,-3 0 0 16,-6 0 1-16,9 0-1 15,-12 0 1-15,10 0-1 16,-1 0 0-16,3 0 0 0,6 0 0 15,-9 0 0-15,9 0 1 16,-5 0-1-16,-1 0 0 16,0 0 0-1,6 0 0-15,-9 0 0 0,3 0 1 16,-2 0-1-16,8 0 0 16,-6-3 0-16,-6-3 0 15,6 6 0-15,0 0 0 16,1 0 0-16,-7 0 0 15,3 0 0-15,-6 0 1 16,3 0 1-16,0 0-2 16,0 0 3-16,6 0-1 15,4 0-1-15,-1 0 3 16,0 0-4-16,0 0 3 16,-6 0-3-16,3 0 2 0,1 0 0 15,-13 6-2-15,9-3 4 16,-6 1-1-16,0-4-3 15,3 2 3-15,0-2-3 16,3 3 1-16,4-3-1 16,-7 0 0-16,9 3 0 15,-3-3 0-15,3 0 0 16,-3 0 0-16,7 0 0 16,-10 0 0-16,3 0-5 15,-6 0 2-15,9 0 3 16,-6 3-3-16,4 2 1 15,-1 1 1-15,0-2 1 0,-3 1 0 16,3-2 0-16,6 0 0 16,-8 0 0-1,2-1 0-15,0-2 0 0,-6 0 0 16,3 5 0-16,0-5 0 16,-3 6 0-16,-2-6 0 15,-4 0 0-15,6 1 0 16,3-1 0-16,-6 0 1 15,9 0-1-15,-6 0 0 16,3 0 0-16,-5 0 0 16,-1 0 0-16,-3 0 1 15,-9 0-1-15,9 0 2 16,-15 0 3-16,6 0-1 0,0 0 1 16,-6 0-2-16,0 0 3 15,6 0-3-15,-3 0 0 16,-3 0 1-16,18 0 0 15,-18 0-1-15,6 0 2 16,-3 0-3-16,-3 0 0 16,15 0 1-16,-9 0-3 15,3 0 4-15,-6 0-3 16,6 0 0-16,-3 0 0 16,-6 0 0-16,7 0-1 15,-1 0 0-15,9 0 1 16,-9 0-1-16,3 0 1 15,0 0-1-15,-3 0 0 0,3 0 0 16,-3 0 0 0,-6 0 1-16,0 0-1 0,0 0 3 15,0 0 1-15,0 0-1 16,0 0 1-16,0 0-1 16,0 0-1-16,0 0-2 15,0 0 0-15,0 0 0 16,0 0 0-16,0 0-1 15,0 0 0-15,0 5 1 16,0 9 0-16,0 5 2 16,0 4-1-16,-6 1 1 15,6 1-2-15,-9 1 3 16,9-4-3-16,-6 3 2 16,6-2-1-16,-9-3 1 0,9 4-2 15,-3-1 0-15,-3 0 0 16,6 4 1-16,-6-6-1 15,-6 1 1-15,12 3-1 16,-3-3 0-16,-3 1 1 16,-1-4-1-16,7 3 0 15,0-2 0-15,-6-1 1 16,6 2-1-16,-9-2 0 16,9-4 0-16,-3 6 0 15,3-6 0-15,-9 5 0 16,9-3 0-16,0 1 0 0,-6 0 0 15,6 2 1 1,-6-3-1-16,-3 1 0 0,9-4 1 16,0 5-1-1,-3-5 0-15,3 0 0 0,-6 1 1 16,6 2-1-16,-9-4 0 16,0 5 1-16,9-2 1 15,0-1-1-15,0 2-1 16,0-1 3-16,0 1 0 15,0-5-3-15,0 3 2 16,0-1-2-16,0 1 0 16,0-6 0-16,0 2 1 15,0 1-1-15,0-4 0 16,0-2 2-16,0 4-2 16,0-5 1-16,0-2-1 0,0 0 1 15,0 1-1-15,0-2 0 16,0-2 0-16,0 3 1 15,0-1 1-15,0 4-2 16,0-3 0-16,0-3 0 16,0 4 0-16,0-2 1 15,0-2-1-15,0 4 0 16,0-4 1-16,0 2 1 16,0 1-2-16,0 0 2 15,0 0-2-15,0 2 0 16,0-5 1-16,0 4 0 15,0-2 0-15,0 2-1 0,0 2 3 16,0-1-3 0,0-2 0-16,0 5 0 15,0-2 2-15,0 0-2 0,0 0 0 16,0 3 0-16,0-3 0 16,0 0 2-16,0 0-2 15,0 6 0-15,9-6 3 16,-9 3-3-16,9-2 0 15,-9 4 0-15,0-6 0 16,0 4 0-16,6-3 0 16,-6 5 2-16,0-2-2 15,0-1 0-15,0 5 0 16,0-6 0-16,0 3 1 16,0 2 1-16,3-3-2 15,-3 5-2-15,0-5 2 0,0 3 0 16,0 0 2-16,0-7-2 15,9 4 1-15,-9-3 0 16,6 2 0-16,-6-1 1 16,0-2-2-16,0 1 3 15,0 3-1-15,0-3-1 16,0 0-1-16,0-1 3 16,0 1-3-16,6 0 1 15,-6-2 0-15,0-3 0 16,0 5-1-16,0-2 0 15,0-2 3-15,0-2-1 16,0 3-2-16,0-3 0 16,0 3 1-16,0 4-1 15,0-1 0-15,0-1 0 16,0 0 0-16,0-1 0 0,9 4 0 16,-9-4 0-16,0-2 4 15,0 2-4-15,0-4 1 16,0 2 0-16,0-2 0 15,0 2-1-15,0 3-1 16,0-4 1-16,0 4 0 16,0 1 0-16,0-6 0 15,0 0 2-15,0 1-1 16,0-1-1-16,0 0 0 16,0 5 1-16,0-5-3 15,0 1 1-15,0-1 1 0,0 3 0 16,0-3 0-1,0 0 0-15,0 0-1 0,0 0 1 16,0 0 0-16,0 0-2 16,0 0 2-1,-9 0 0-15,-3 0 2 0,0 0-2 16,-15 0 0-16,-6 0-2 16,3 0-1-16,-22 0 3 15,22 0-3-15,-12 0 0 16,3 0 1-16,-7 0-1 15,7-4 2-15,0-1 0 16,0 4 1-16,-1-5-1 16,-8 1 1-16,12 5-2 15,-3-1-3-15,-7 1 5 16,7-5 0-16,0 5 0 0,-3-2-1 16,-1 2-2-16,4-2 3 15,0-2-2-15,-6 2 0 16,2-8 0-16,1 8 1 15,3-2 1-15,0 4 0 16,6 0 0-16,-7 0 0 16,10 0 0-16,-3-2 0 15,6 2-2-15,-6 0 2 16,8 0 0-16,-2 0 1 16,-6 0-1-16,3 0 0 15,3 0 0-15,-7 0 0 16,10 0 0-16,-9 0-1 0,0 0 1 15,0 0 0 1,9 0 0-16,-10-3 0 0,1 0 0 16,0 1 0-16,-9-2 1 15,12 2-1-15,-7-8 0 16,4 7 0-16,-6 1 0 16,12-3-1-16,-6 0 2 15,2 0-1-15,4-4 0 16,0 6 0-16,3-2 0 15,-3-1 1-15,3 0-1 16,2-3 0-16,-14 6 2 16,21-3-2-16,-12 4 0 15,15 2 0-15,-9-4 0 16,3 4 1-16,0 0-1 16,2 0 0-16,4 0 0 0,3 0 0 15,-3 0 0-15,6 0 0 16,-9 0 0-16,12 0 0 15,-9 0 0-15,0 0 0 16,3 0 1-16,-3 0-1 16,3 0 0-16,3 0 0 15,-6 0 0-15,6 0 0 16,-6 0 0-16,6 0 0 16,-13 4 0-16,16-4 1 15,-3 2-1-15,6-2 0 0,-6 0 0 16,6 0 0-1,-6 3 0-15,6-3 0 0,-12 3 0 16,12-3 4-16,-3 0-4 16,3 0 0-16,0 3-2 15,0-3 2-15,0 0 0 16,0 0 2-16,0 0 1 16,0 0-3-16,0 0 3 15,0 0 0-15,0 0 2 16,0 0-5-16,0 0 1 15,0 0 2-15,0 0-3 16,0 0-1-16,0 0 0 16,0 0 0-16,0 0 1 15,0 0 0-15,0 0 1 16,0 0 0-16,0 0 0 0,0 0 3 16,0 0-2-16,0 0-1 15,0 0-1-15,0 0 2 16,0 0-2-16,0 0 0 15,0 0 0-15,0 0 1 16,0 0 0-16,0-3 1 16,0-9-2-16,0-5 0 15,0 3-2-15,0-4 2 16,0-3 0-16,0 1 0 16,0-6 0-16,0-4 0 15,3-1 0-15,9-2-1 16,-12-6 1-16,6 1 0 15,0 0 0-15,-6-3 0 0,6 0-1 16,-6-2 1-16,3 2-1 16,6-1 1-1,-9 0 0-15,10 3 0 0,-10 3-1 16,6 1 1-16,-6 3-1 16,0 0 1-16,0 0 0 15,0 0 0-15,0 0 2 16,0-1-2-16,0 0 0 15,0 5 0-15,0-2 1 16,0 1-1-16,0 3 0 16,0 2 0-16,0-2 0 15,0 0 0-15,0 3 0 0,0-1 2 16,0-2-2 0,0 0 2-16,0 1-2 0,0 6 2 15,0 1 0-15,0-5 1 16,0-1-3-16,0-3 3 15,0-1-1-15,0 2-2 16,0-5 1-16,0 5-1 16,0 10 0-16,0-5 0 15,0 9 0-15,0 0 1 16,0 6 0-16,0 0-1 16,0 1 0-16,0-4 0 15,0 6 0-15,0 0 0 16,0 0 0-16,0 0 0 15,0 3 0-15,0-3 0 16,0 3 0-16,0 0-1 0,0 0 1 16,0 0 0-1,0 0-4-15,0 0-6 0,0 0-8 16,0 0-24-16,0 9-81 16,0 3-621-16</inkml:trace>
  <inkml:trace contextRef="#ctx0" brushRef="#br2" timeOffset="-79632.25">29923 12464 2906 0,'0'0'225'16,"0"0"-162"-16,0 0-18 15,0 0 40-15,0 0-30 16,0 0-31-16,3 0-10 15,-3 2 0-15,0-2 2 16,0 0 1-16,0 4 1 0,0-4-2 16,0 0 8-16,0 0-6 15,0 0 2-15,0 0 3 16,12 0-8-16,-12 0 3 16,6 6-2-16,0-1-8 15,0 4 2-15,-6 6-4 16,3-1 1-16,6 5-3 15,1-3-1-15,-4 8 5 16,-6 2 1-16,3 0-1 16,6 4 0-16,-3-4 1 15,-6 1-2-15,6-10-3 16,0 1-2-16,-6-7 2 16,6 1-2-16,-6-7 3 0,9-1-5 15,-9-4 3-15,0 0 2 16,12 0 3-16,-9 0 1 15,3 0 2-15,12 0 3 16,-9 0-5-16,12 0 0 16,6 0-5-16,-5-4-1 15,-4 3 0-15,0-3-2 16,-6 2 1-16,3 2 0 16,-3 0-2-16,9 0 0 15,-6 0 0-15,9 0 0 16,10 0 3-16,-4 0-3 15,0 0 0-15,12 0 0 16,-3 0 1-16,-2 0-1 16,5 0 0-16,-9 0 1 15,6 0-1-15,-8 0 0 0,5 2 0 16,6-2 0-16,3 4 0 16,-9-4-1-16,22 0 1 15,-7 0-4-15,-9 0-6 16,1 0-5-16,-4 0-18 15,-15 0-31-15,-3 0-38 16,-15 0-227-16</inkml:trace>
  <inkml:trace contextRef="#ctx0" brushRef="#br2" timeOffset="-77883.22">30328 10954 1260 0,'0'0'1055'15,"0"0"-792"-15,0 0-47 16,0 0-50-16,0 3-17 15,0-3-52-15,0 3-30 0,0-1-26 16,-9 7-9 0,6 3 6-16,-13 5-13 0,1 7 2 15,-12 2 4-15,6 9-6 16,-12 0-9-16,-3-3-8 16,15 4-5-16,-7-6-3 15,7-10 1-15,9-1-1 16,3 0-8-16,9-10-32 15,0-7-48-15,0-2-166 16,21 0-666-16</inkml:trace>
  <inkml:trace contextRef="#ctx0" brushRef="#br2" timeOffset="-77581.63">30783 10904 2048 0,'0'0'1069'16,"0"0"-961"-16,0 0-54 16,0 0-17-16,0 15 19 15,-21 14-18-15,-6 6-5 16,-3 1-10-16,-9 4-7 15,-10 1-2-15,13-1-8 16,-9-3-5-16,3-9-1 0,14-2 0 16,7-6-13-16,6-4-38 15,15-7-74 1,0-6-242-16,6-3-1580 0</inkml:trace>
  <inkml:trace contextRef="#ctx0" brushRef="#br2" timeOffset="-77336.53">31233 10974 2722 0,'0'0'592'0,"0"0"-548"0,-9 0-25 15,-21 26 0 1,-9 7 9-16,-1 12-14 0,-20-5-7 15,9 4 2-15,-4-7-8 16,13-5 0-16,9-2-1 16,6-9-11-16,21-7-35 15,6-11-116-15,27-3-172 16,6 0-1329-16</inkml:trace>
  <inkml:trace contextRef="#ctx0" brushRef="#br2" timeOffset="-77112.5">31571 11094 3279 0,'0'0'131'16,"0"0"-84"-16,-15 14-15 16,-15 17 14-16,-18 1-24 15,-1 2-12-15,-5 7-5 16,9-8-2-16,-1-4-2 15,10-3-1-15,21-11-27 16,-3 0-24-16,18-13-37 16,18-2-236-16,12 0-1467 0</inkml:trace>
  <inkml:trace contextRef="#ctx0" brushRef="#br2" timeOffset="-76881.36">31921 11150 2207 0,'0'0'1200'16,"0"0"-1115"-16,0 0-44 15,0 8-25-15,-27 17 14 16,-21 15-6-16,-10 4-10 16,4 2-10-16,-15 5-2 15,20-11-2-15,4-7-13 16,18-5-14-16,15-10-16 15,12-9-28-15,6-9-61 16,30 0-128-16,6-9-809 0</inkml:trace>
  <inkml:trace contextRef="#ctx0" brushRef="#br2" timeOffset="-76646.45">32202 11199 3251 0,'0'0'199'0,"0"0"-118"16,0 0-38-16,-27 10-26 16,-12 12-7-16,-1 8-2 15,-5 2 2-15,6 0-1 16,0 1-3-16,8-7-3 16,-5-3-3-16,18-5-12 15,9-10-19-15,3-4-30 0,6-4-53 16,21 0-171-1,12-4-244-15</inkml:trace>
  <inkml:trace contextRef="#ctx0" brushRef="#br2" timeOffset="-76460.25">32413 11199 2779 0,'0'0'579'0,"0"0"-500"16,0 0-38-16,-3 10-16 15,-21 16 14-15,-6 9-12 16,-3 6-11-16,2 0-11 16,-8-7-5-16,0 5 0 15,12-10-19-15,-3-8-25 16,15-6-67-16,9-9-558 0</inkml:trace>
  <inkml:trace contextRef="#ctx0" brushRef="#br1" timeOffset="-61609.79">29190 10476 1558 0,'-9'-2'1103'0,"3"-1"-854"16,0 0 6-16,0 3-110 0,0 0-52 15,-3 0-25-15,9 0-24 16,-3 0-5-16,-7 0-5 15,10 0 2-15,0 0 0 16,0 0-10-16,0 0-6 16,0 0-6-16,0 0-7 15,0 0 4-15,0 0-7 16,22 3-4-16,2 2 7 16,15 5 0-16,6-1 1 15,16-3-2-15,-1-1-2 16,9-3-2-16,4 5-2 15,-16-7-9-15,4 0-22 16,-10 0-12-16,-12 0-51 0,-6 0-41 16,-15-7-389-16</inkml:trace>
  <inkml:trace contextRef="#ctx0" brushRef="#br1" timeOffset="-61293.66">29570 10281 2826 0,'0'0'624'0,"0"0"-570"16,0 0-11-16,9 0-24 15,18 0-9-15,-6 0 6 0,22 11-12 16,-4 1 1-16,-6 8-4 15,0 0 2-15,-15-2-3 16,4 3 0-16,-16-1 0 16,0-1 0-16,-6-2 0 15,0 4 0-15,0-1 0 16,-34 1 1-16,1 1-1 16,-9 5 0-16,0-3-11 15,-7 4-33-15,7-10-50 16,18-1-189-16</inkml:trace>
  <inkml:trace contextRef="#ctx0" brushRef="#br1" timeOffset="-59745.62">30168 10529 2246 0,'0'-2'368'0,"0"-2"-129"0,-3 2-18 16,-3 2-77-16,6-3-52 16,-6 3-25-16,0-3-18 15,-7 3-22-15,13-7-10 16,-3 5-5-16,-3-2-2 16,0 4 1-16,-3-1-2 15,3 1-2-15,0 0-2 16,6 0-4-16,0 0 7 15,0 0 9-15,0 0 0 16,0 0 6-16,0 0-4 0,0 0-2 16,0 0 0-1,0 0-2-15,0 0-4 0,0 0 1 16,0 0-3-16,0 0 0 16,12 0 0-16,3 0 3 15,-6 0-4-15,10 0 0 16,-4 0-4-16,12 0 2 15,6 5-1-15,-3-3-2 16,12 8-1-16,13-7-1 16,-4-1 4-16,9 2-5 15,10-2 3-15,2-2-1 16,-5 0-2-16,8 4 0 16,-2-4 1-16,-7 0-1 15,3 0 0-15,4 0 1 16,-10 0-1-16,-2 0 0 0,-4 1 1 15,-6-1-1-15,4 0 0 16,-16 0-2-16,3 0 2 16,0 0 0-16,-5 0 2 15,-1 0-2-15,6 0 0 16,-3 0 2-16,1 0 2 16,-1 0-4-16,-6 0 2 15,6 0-2-15,-6 0 2 16,-2 0 1-16,2 0-1 15,-3 0 1-15,0 0 0 16,-6 0 1-16,9 0-4 16,-5 0 1-16,-4 0-1 15,3 0 0-15,6 0 0 0,-9 0 3 16,3 0-3 0,-2 0-1-16,2 4 1 0,0 2 0 15,-3-3 0-15,3-3 1 16,-12 0-1-16,12 0 0 15,-2 0 3-15,-1 0-3 16,-3 0 3-16,0 0-3 16,3 0 5-16,-6 0-5 15,0 0 2-15,-3 0 0 16,-2 0 1-16,2 0-1 16,-9 0 2-16,3 0 0 15,0 0 0-15,-3 0 3 16,9 0-3-16,-15 0-2 15,12 0 5-15,-6 0-3 0,0 0-4 16,0 0 5-16,-6 0-5 16,0 0 5-16,0 0-1 15,9 0-4-15,-9 0 3 16,6 0 1-16,-6 0 0 16,6 0 1-16,0 0-5 15,-6 0 1-15,3 0-1 16,-3 0 0-16,0 0-1 15,0 0-21-15,-3 0-21 16,-15 0-64-16,-9 3-277 0</inkml:trace>
  <inkml:trace contextRef="#ctx0" brushRef="#br1" timeOffset="-58539">29175 9967 821 0,'0'0'2432'16,"0"0"-2281"-16,6 0-59 15,18 0-41-15,9 0-9 16,15 0-11-16,4 0-3 16,8 0-8-16,-3 0-4 15,-2 0-4-15,2 0-7 16,-6 0-5-16,-14 0 0 16,-4 0-16-16,-3 0-27 15,-6 0-13-15,-12 0-52 0,-6 0-150 16,-6 0-1404-16</inkml:trace>
  <inkml:trace contextRef="#ctx0" brushRef="#br1" timeOffset="-58181.63">29534 9789 3196 0,'0'0'196'0,"0"0"-137"16,0 0-27-16,0 0 3 16,12 0 8-16,12 6-12 0,12 3-10 15,-15 2 6 1,28-2-9-16,-16 0-8 0,3 3-6 16,-3-6-3-16,-5 2-1 15,-7 4 0-15,-12-6 0 16,9 0 0-16,-6-1-6 15,-12 1 0-15,0 3-5 16,0 0 4-16,0 3-6 16,-6 5 9-16,-27 9 4 15,-1 4 0-15,-14 3 0 16,18 1-2-16,-9-5-12 16,9 1-18-16,2-7-66 15,4-12-368-15</inkml:trace>
  <inkml:trace contextRef="#ctx0" brushRef="#br1" timeOffset="-57044.5">29968 10098 2722 0,'0'0'369'15,"0"-1"-162"-15,0 1-91 16,0 0-40-16,0-4-26 16,16 4-20-16,2-2-11 15,0 2 12-15,3-3 4 16,12-1-8-16,-3 2-14 16,13-2 1-16,5 4-2 15,6-2-2-15,4-4-1 16,8 6 1-16,-3-3-2 15,10 3-2-15,-7 0 2 16,-2 0-4-16,-4 0-1 16,-3 0-3-16,-5 0 0 15,-1 0 3-15,3 0-1 0,-9 0 0 16,1 0-2 0,-1 0 3-16,3 0-1 0,-5 3 0 15,2 3 1-15,3-4-3 16,-6 2 0-16,1-2-1 15,-4-2 1-15,-3 4 0 16,-6-4 1-16,3 0-1 16,-5 3 2-16,-1-3 0 15,6 0 3-15,-6 0-3 16,-3 0-2-16,-3 0 2 16,13 0 0-16,-10 0-2 15,-3 0 0-15,3 0 1 16,3 0 0-16,-9 0-1 15,6 0 1-15,4 0-1 0,2 0 3 16,-3 0-3-16,3 0 0 16,-6 0 0-1,3 0 0-15,-2 0 0 0,-7 0 1 16,9 2-1-16,0 2 2 16,0-3 0-16,-3-1 0 15,-3 6 2-15,4-6 0 16,2 5-4-16,-6-5 0 15,-3 1 0-15,-6-1 0 16,0 4 4-16,3-4-4 16,-6 3 0-16,-3-3 2 15,12 0 2-15,-12 3 0 16,-3-3-3-16,7 0 2 0,-4 0 3 16,3 0-6-16,-6 0 3 15,12 0-3-15,-9 0 4 16,6 0-4-16,3 0 1 15,-9 0-1-15,0 0 1 16,-3 0-1-16,6 0 0 16,0 0 0-16,-3 0-2 15,-3 0 2-15,-3 0-7 16,0 0-2-16,0 0-7 16,-9 0-23-16,-18 0-153 15,-6 0-1977-15</inkml:trace>
  <inkml:trace contextRef="#ctx0" brushRef="#br1" timeOffset="-50581.09">25969 15739 2913 0,'-9'-3'304'0,"3"0"-183"16,0 0 80-16,6 0-85 15,0 0-57-15,0-2-23 16,0 5-16-16,0 0-9 16,0 0 0-16,6 5-5 15,0 15-1-15,3 12-3 0,-6 15 1 16,13 6-1-16,-10 10-2 15,0-1 1-15,-6 6-1 16,9-3-10-16,-3-15-11 16,0-7-21-16,3-17-38 15,6-11-96-15,-3-15-1355 0</inkml:trace>
  <inkml:trace contextRef="#ctx0" brushRef="#br1" timeOffset="-50264.14">26262 15715 3087 0,'-9'15'417'0,"3"15"-387"0,6 10 8 16,0 9 21-16,0 14-12 15,0-4-22-15,24-2-13 16,3-1-2-16,13-15-2 15,-7-9-4-15,6-9 3 16,3-19-7-16,1-4 1 16,-1-16-1-16,-9-27-4 15,3-16-8-15,-18-7 4 16,-18-12 0-16,0 10-2 16,-27 2 9-16,-33 11 1 0,-7 17 0 15,-5 14 1 1,0 19-1-16,-1 5 0 0,10 11-43 15,17 19-81-15,19-4-688 16</inkml:trace>
  <inkml:trace contextRef="#ctx0" brushRef="#br1" timeOffset="-47431.41">32652 11782 3087 0,'0'-3'181'16,"0"3"-80"-16,0 0-20 15,0-3-13-15,0 3-13 16,0 0-21-16,12 0-12 15,0 0-16-15,9 0 4 16,0 0 1-16,15 0-5 16,-3 0-6-16,1 0 5 15,-4 8-5-15,3 10 0 16,0 1 0-16,-6 1 0 16,-18 2 1-16,7 5-2 15,-10 3-1-15,-6 2 1 16,0 0 1-16,-22 3 2 15,-5 0 5-15,-6 6-3 0,12-9 6 16,-15-3-1-16,27-3-1 16,-6-8 2-16,15 1-3 15,0-9 0-15,0-4 0 16,0 6-7-16,0-6 7 16,15-2 4-16,3 0-6 15,9 0-1-15,-6 2-2 16,9-4-2-16,-3-2 0 15,-15 0 0-15,1 0 0 16,-1 0 0-16,-12 0 1 0,0 0-1 16,0 0 0-1,0 6 0-15,0 7 0 0,0 4 0 16,0 12 1-16,9 5 4 16,-3 14-2-16,6-2-3 15,3 5 2-15,-9 2-2 16,3-6 0-16,0-4 0 15,-3-1 0-15,0-5 0 16,3-7 3-16,-9-10 2 16,0 3 1-16,-9-5 2 15,-27-4-3-15,-12 1-5 16,-10-4-2-16,-32-5-20 16,11-3-37-16,10-3-136 0</inkml:trace>
  <inkml:trace contextRef="#ctx0" brushRef="#br1" timeOffset="-41323.92">26449 16549 2921 0,'0'-3'232'0,"0"1"6"16,0-4-85-16,0 3-74 15,0 3-27-15,0 0-26 0,0 0-10 16,0 17-9-1,0 19 3-15,12 13 3 0,3 6-3 16,-2 4-8-16,-1-1 1 16,-6-2-3-16,0-8-3 15,-6-5-27-15,0-8-24 16,0-15-45-16,-6-8-62 16,-12-8-552-16</inkml:trace>
  <inkml:trace contextRef="#ctx0" brushRef="#br1" timeOffset="-41146.39">26268 16824 3198 0,'0'-2'281'15,"0"-2"-219"-15,0 2-24 0,24-1-8 16,10-3 17-16,11-3-16 16,3 0-14-16,13 1-12 15,2-6-5-15,21-4-6 16,-14-1-67-16,-19-1-305 0</inkml:trace>
  <inkml:trace contextRef="#ctx0" brushRef="#br1" timeOffset="-40280.44">27125 16645 3427 0,'0'-6'110'0,"0"1"-28"16,12-6-20-16,16-1-33 16,5-2-15-16,12-1-3 15,0-1-3-15,-5 5-7 16,5 5 4-16,-12 6-5 15,-15 0 1-15,0 0-1 16,-9 3-4-16,-9 21-8 16,0 5 2-16,0 5 6 15,-18 3-1-15,-15 5 2 16,-6 1 3-16,6-6 1 0,-7-5-1 16,22-8 0-1,3-7 2-15,9-8-2 0,6-6 0 16,0-3 0-16,27 0 3 15,6 0 0-15,10 0 1 16,11 0-4-16,-3 3 0 16,1 8-1-16,-13 5 1 15,-12 4-3-15,-15 0-3 16,-12-3-4-16,0 8 4 16,-18 1 3-16,-27 1 3 15,-16-5-2-15,4-5-4 0,-9-4-15 16,14-13-41-1,19 0-77-15</inkml:trace>
  <inkml:trace contextRef="#ctx0" brushRef="#br1" timeOffset="-39776.24">25740 17870 3632 0,'0'0'86'15,"6"0"-47"-15,36 0-9 16,61-6-5-16,69-21-2 0,112-7-8 15,54-14-2-15,18 2-3 16,-24-2-1-16,-64 1-2 16,-41 7-4-16,-58 7-3 15,-51 7 0-15,-46 9-2 16,-33 9-2-16,-9 2-4 16,-2-5-1-16,-16 10-2 15,-12 1-10-15,-18 0-2 16,-67 0-18-16,7 1-54 15,-1 18-166-15</inkml:trace>
  <inkml:trace contextRef="#ctx0" brushRef="#br1" timeOffset="-39401.13">26902 18054 3404 0,'0'0'231'0,"0"0"-205"16,0 5-2-16,0 21 4 15,9 12 5-15,3 7-12 16,3 4-8-16,3 2-8 16,3-8-1-16,-11-1-4 15,5-5-4-15,-9-7-12 16,6-19-40-16,-3-8-96 15,3-3-720-15</inkml:trace>
  <inkml:trace contextRef="#ctx0" brushRef="#br1" timeOffset="-38964.21">27288 18059 3357 0,'0'-3'260'0,"0"-5"-226"16,28-1-3-16,5-2-7 16,6-1 0-16,6 3-14 15,-9 0-7-15,4 3-2 16,-13 6-1-16,-15 0 1 16,-3 0-1-16,-9 0-4 15,0 20-1-15,0 7 4 16,-30-1-3-16,0 10 4 15,2-5-1-15,1-5 1 16,9 5-1-16,3-19 1 16,12 2-3-16,3-6 1 0,0-4 2 15,30 2 9 1,3 2-1-16,7-6-4 0,8 4-1 16,-9 0-3-16,-3 7 1 15,-8-1-1-15,-10 2 0 16,-3 3-3-16,-15 4 0 15,0 0 0-15,-21 10 2 16,-19-5-1-16,-5 6 2 16,-15-5-13-16,2-1-29 15,-17-6-46-15,9-8-69 16,20-6-814-16</inkml:trace>
  <inkml:trace contextRef="#ctx0" brushRef="#br1" timeOffset="-38610.97">26751 18846 3425 0,'0'0'143'16,"0"0"-83"-16,12 0 11 0,18 0-25 15,25 0-25 1,14-17-9-16,22-9-3 0,20-6-4 16,13-9-2-16,6 3-1 15,-3-1 2-15,-1 7-2 16,-20 5-2-16,-21 7 0 15,-34 12-5-15,-6 2-11 16,-24 6-31-16,-21 0-53 16,0 0-79-16,-21 6-760 0</inkml:trace>
  <inkml:trace contextRef="#ctx0" brushRef="#br1" timeOffset="-38364">27029 18905 3376 0,'0'0'168'0,"0"0"-106"15,6 0 2-15,27 0-18 16,9 0-7-16,13 0-14 16,17 0-9-16,7 0 0 15,5-18-5-15,13-11-4 16,14-3-3-16,-11-6-2 15,9-3-2-15,-19 6-12 16,-11 2-12-16,-1-1-14 16,-27 8-67-16,-11 6-224 0</inkml:trace>
  <inkml:trace contextRef="#ctx0" brushRef="#br1" timeOffset="-38185.15">28390 18578 3662 0,'6'2'90'15,"-6"-2"-47"-15,3 0-15 16,-3 7-15-16,9-7-13 16,-3 0-10-16,0 0-41 15,-6 0-314-15</inkml:trace>
  <inkml:trace contextRef="#ctx0" brushRef="#br1" timeOffset="-35993.9">16221 17725 3240 0,'0'6'442'16,"0"-6"-400"-16,6 0-19 16,33 0 7-16,34 0-5 0,62-6-2 15,83-26-5-15,74-25-8 16,37-16-2-16,-27-5-4 15,-54-1-4-15,-67 12-13 16,-57 12-48-16,-55 3-360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9T09:11:51.88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7640 5835 2048 0,'0'0'37'0,"0"0"3"16,0 0-7-16,0 0 356 15,0 0-72-15,0 4-146 16,0-4-56-16,0 0-24 16,6 0-12-16,-6 0-15 15,6 0-19-15,-3 0-1 16,9 0-11-16,0 0-3 15,0 0-4-15,10 0-5 16,-4 0-4-16,15 0-8 16,-9 0 1-16,9 2 2 15,0 1-3-15,10 0-4 16,-1 2 0-16,-3-2 3 16,-3 3-1-16,7-2-4 0,-4-2 4 15,-3-2 0 1,6 0 0-16,-2 0 0 0,-1 0-2 15,6 0-1-15,-6 0 0 16,7 0-4-16,-1 0 2 16,0 0-2-16,3 0-2 15,7 0 2-15,-1 0 0 16,-12 0 0-16,19 0 0 16,-10 0 0-16,3 0-1 15,-2 0 2-15,-1 0-1 16,-6 0 0-16,1 0 0 15,-7 0-1-15,-6 0-1 0,-6 0 1 16,-6 0 1 0,3 0 1-16,-5 0 1 0,-1 0-4 15,3 0 2-15,0 0 0 16,0 3 0-16,15 0 1 16,-9-1-1-16,4 2 1 15,2-4-1-15,-6 2 0 16,6 3-4-16,-12-5 4 15,3 0 1-15,1 0-1 16,2 0 0-16,-3 0-1 16,3 0 2-16,6 0 1 15,0 0-2-15,-2 0 0 16,2 0 1-16,-6 0-1 16,6 0 0-16,-9 0 0 15,-6 0 0-15,10 0 0 0,-7 0 0 16,-3 0 0-16,3 0 0 15,-3 0 0-15,9 0 0 16,-3 0 0-16,1 0 3 16,2 0 0-16,0 0-3 15,3 0 1-15,-6 0-1 16,0 0 3-16,3 5-3 16,-11-3 1-16,14 2 7 15,-12-4-4-15,9 0 3 16,0 2 0-16,-6-2-4 15,3 0 1-15,1 0 1 16,2 0-1-16,-12 0-2 16,9 0-2-16,-12 3 2 0,0-3 0 15,9 3 1 1,-9-3 0-16,3 0 1 0,-2 3-2 16,-4-3 2-16,9 0 1 15,-3 0-2-15,-6 0 1 16,3 0-4-16,3 0 0 15,-9 0 0-15,6 0 0 16,-9 0-3-16,9 0-13 16,-12 0-19-16,0 0-76 15,0 0-606-15</inkml:trace>
  <inkml:trace contextRef="#ctx0" brushRef="#br0" timeOffset="3910.35">18113 5221 534 0,'0'0'1291'0,"0"0"-1013"16,0 6-214-16,0 0-18 0,-6 3-46 16,6 2 354-1,0-5 2-15,0-1-179 0,0-1-45 16,0-4-35-16,0 0-41 15,0 0-8-15,0 0-11 16,0 0 3-16,0 0-6 16,0 0 4-16,0 0-2 15,0 0-4-15,6 0-12 16,9 0-4-16,-3-6-3 16,16-7-4-16,5 0-3 15,18-2-3-15,0-5-3 16,10-2 1-16,8 6-1 15,22-11 0-15,11-3 1 0,43-11 3 16,51-12-4 0,46-20 0-16,29-6 5 0,-2 6-2 15,-15 6 2-15,-34 3 1 16,-6 11-2-16,-6-3-4 16,-8 3 5-16,-40 11-5 15,-31 9-1-15,-38 7 1 16,-13 5 0-16,13-9-4 15,5 2 4-15,7-5-1 16,-15 4 1-16,-25 9-3 16,-15-1 0-16,-24 11 3 15,-8 5 0-15,-13-3-8 16,6 8-13-16,-9-13-33 16,0 5-48-16,0-4-637 0</inkml:trace>
  <inkml:trace contextRef="#ctx0" brushRef="#br0" timeOffset="4343.33">21427 4000 2125 0,'0'0'202'0,"0"6"543"16,0 5-582-16,0-2-82 16,0-3-11-16,6 0-8 15,15 5-6-15,0-2-19 16,22 3-3-16,-4 0-14 15,-3-4-3-15,6-2-1 16,-2 4-1-16,-7-4-7 16,-9-2-4-16,-3 1-4 15,-15 1 3-15,6 1 1 16,-12 2-4-16,0 1 3 16,0 10-3-16,0 3-1 15,0 7-1-15,-27 7 2 16,-18 14 5-16,-13-5-5 0,-32 15-19 15,11-10-70-15,13-19-370 16</inkml:trace>
  <inkml:trace contextRef="#ctx0" brushRef="#br0" timeOffset="6807.5">13809 5912 1878 0,'-12'7'293'0,"12"2"-251"0,-3 1-35 16,3 4 504 0,0-7-276-16,0-6-96 0,0 3-33 15,0-4-16-15,0 0-12 16,0 2-12-16,0-2-6 16,0 4-16-16,0-4-12 15,15 2-9-15,-3-2-4 16,22 0-1-16,-4 6-4 15,24-3 1-15,9 1-4 16,7-4-2-16,14 2-3 0,7-2-1 16,-1 0-1-16,1 0 0 15,3 0 1-15,-4 0-2 16,-5 0 0-16,2-2 0 16,4-13 4-16,-7 4-4 15,7-4 2-15,5-1 2 16,4-4-1-16,-3 5-4 15,-7-3 2-15,-5 4-2 16,2-6-1 0,-5 3-1-16,-19 5 0 0,6-3 0 15,-20 6 2-15,-16 3-2 16,-3 1-5-16,-3 2-2 16,-12-3-13-16,-3-3-24 0,3 3-58 15,-15-2-490-15</inkml:trace>
  <inkml:trace contextRef="#ctx0" brushRef="#br0" timeOffset="13690.39">22671 3483 2379 0,'0'0'3'0,"0"0"481"15,-15 0 79-15,-1 0-513 16,1 0-2-16,0 0-32 16,-3 0-11-16,-9 14-5 15,12 3 0-15,-3 7-4 16,6 5-2-16,0 3-1 16,-6-6 6-16,18-5-3 15,0-7-6-15,0-8-7 16,0-6-5-16,0 0 22 0,12 0 11 15,0 0 15-15,6-20-15 16,-3-3-7-16,3-1 2 16,-6 9-3-16,3 4-2 15,-9 5-1-15,0 6-3 16,0 0-4-16,9 0-17 16,-3 11 0-16,7 2 2 15,26-11-37-15,-6-2-88 16,0 0-1232-16</inkml:trace>
  <inkml:trace contextRef="#ctx0" brushRef="#br0" timeOffset="14074.69">22930 3394 2136 0,'-15'21'205'0,"3"0"525"15,-9-7-570-15,9 3-73 16,-6-1-39-16,12 1-8 15,-6-6-23-15,0 7-12 16,12-7-4-16,0 1-1 16,0-3-17-16,0-6 3 15,18-3 12-15,-3 0 2 16,0 0 11-16,18-26-2 16,-12-12-9-16,0-12-4 15,3-8-30-15,-12-3-46 0,-5-8-38 16,-7-1 16-16,0 3 11 15,-16 6 91-15,-11 4 20 16,6 13 123-16,0 10 14 16,0 16-70-16,9 13-53 15,-3 5-34-15,15 0 0 16,-3 31-7-16,3 13 3 16,0 16-7-16,0 10-1 15,0-3-39-15,30 14-47 16,3-19-142-16,6-20-210 0</inkml:trace>
  <inkml:trace contextRef="#ctx0" brushRef="#br0" timeOffset="14473.69">23326 3213 1861 0,'0'0'958'15,"0"0"-403"-15,-7 0-470 16,-8 0-22-16,12 0-37 15,-18 0-12-15,12 2-8 16,0 25-3-16,-9 3-3 16,15 4 2-16,-3-2-2 15,6-4 0-15,0-11 0 16,0-8-12-16,0-9 12 16,6 0 1-16,21 0 9 15,0-33 3-15,-3-7-13 0,-2-13-9 16,-4-12-18-16,3-8-23 15,-21-3-11-15,0-7 7 16,-9 4 25-16,-15 6 29 16,-4 10 34-16,4 18 51 15,9 17-18-15,3 13-29 16,12 15-24-16,0 0-14 16,0 41-7-16,0 20 7 15,12 18 1-15,9 3 3 16,19 2-3-16,-10-4-1 15,18-15-7-15,12-3-21 16,1-23-81-16,-7-12-197 0</inkml:trace>
  <inkml:trace contextRef="#ctx0" brushRef="#br0" timeOffset="15210.07">24684 2703 2136 0,'-9'0'1142'0,"-6"0"-969"15,-4 0-116-15,-8 0-23 16,6 0-25-16,-3 6-4 15,6 20-5-15,-3 7-3 16,9 2 3-16,-3 3-1 16,9 0-2-16,6-11-2 15,0-6-13-15,0-8 1 16,15-10 0-16,6-3 12 16,6 0 4-16,6-9 1 15,3-17-10-15,-14-3-12 16,2 3 15-16,-15 6 3 15,6-1 4-15,-9 12 6 0,0 3 11 16,-6 6 3-16,0 0-5 16,0 0-15-16,0 0-13 15,0 0 7-15,9 6 2 16,3 3 4-16,-6 2 7 16,6-1-4-16,3-2 1 15,3 1-4-15,0-3-9 16,4-3-22-16,11-3-39 15,-6 0-135-15,-3-9-752 0</inkml:trace>
  <inkml:trace contextRef="#ctx0" brushRef="#br0" timeOffset="15992.8">25073 2602 1975 0,'0'0'251'0,"0"0"543"16,0 0-521-16,-9 0-202 0,-3 0-39 15,-9 0-13-15,0 0 2 16,3 0-10-16,5 13-4 15,1 8-7-15,-6 5 6 16,9 13-6-16,3-5-1 16,6 2 1-16,0-4-10 15,0-6 9-15,12-8-5 16,9-12 6-16,-6-6 1 16,22 0 4-16,-16-26 6 15,12-12-11-15,-9-16-26 16,0-4-22-16,-18-4-25 15,-6-4-4-15,0-5 32 16,-18 4 45-16,-9-7 12 0,-15 8 43 16,12 7 49-1,-1 12-10-15,19 18-21 0,-6 11-22 16,15 15-23-16,3 3-20 16,0 3-8-16,0 35-5 15,0 18 5-15,3 11 3 16,21 16-3-16,-5-5 0 15,8-2-3-15,6-3-18 16,-3-12-9-16,15-4-27 16,-8-22-85-16,-1-12-458 0</inkml:trace>
  <inkml:trace contextRef="#ctx0" brushRef="#br0" timeOffset="16610.16">25408 2487 2333 0,'-12'0'133'15,"6"-3"727"-15,-12 0-782 16,9 3-13-16,3 0-34 0,-9 0-9 16,9 6-13-1,-12 26-9-15,8 9 1 0,1 7 8 16,0 4-4-16,9-5-5 15,0-6 1-15,0-9 2 16,0-9 3-16,18-9-5 16,4-14 5-16,5 0 2 15,0-14 6-15,3-28-14 16,3-10-2-16,-12-8-21 16,-9-13 5-16,-5-1-4 15,-7-9 0-15,0-1 22 0,-34 0 10 16,1-2 9-16,3 15 15 15,-3 14-3-15,12 13 5 16,3 20 1-16,8 9-10 16,7 15-10-16,3 0-16 15,0 0-1-15,0 30-3 16,0 17 3-16,0 11 0 16,0 9 0-16,13 9 4 15,11-3-1-15,18 4-3 16,3-10 0-16,-6-6 0 15,7-11-26-15,5-14-22 16,-3-24-22-16,1-6-76 16,-13-6-678-16</inkml:trace>
  <inkml:trace contextRef="#ctx0" brushRef="#br0" timeOffset="17169.43">25758 2315 2243 0,'0'0'899'16,"0"11"-658"-16,0 0-170 15,0 8-31-15,0 4-3 16,9 6 5-16,3 3-14 16,-3 3-10-16,9 3-4 15,-5-6-8-15,-1-1-2 16,-6-9-4-16,3-6-26 16,-6-16-34-16,6 0-110 15,-9 0-672-15</inkml:trace>
  <inkml:trace contextRef="#ctx0" brushRef="#br0" timeOffset="17340.8">25598 1933 2393 0,'0'0'840'15,"0"0"-654"-15,0 10-143 16,0 1-43-16,0 4-14 15,6-3-59-15,3-3-443 0</inkml:trace>
  <inkml:trace contextRef="#ctx0" brushRef="#br0" timeOffset="20725.95">22945 4153 2041 0,'0'0'261'0,"-6"0"752"0,-3 0-879 15,3 0-84-15,-3 0-12 16,3 0-15-16,0 0-10 16,-6 0-8-16,0 0-5 15,-12 0-7-15,15 2 4 16,-3 12-2-16,-10 2-4 15,22 0 2-15,0 0-9 16,0 1-19-16,10 4 21 16,23-3 9-16,9 2 1 15,0-3-3-15,0 1 1 16,-2-4 2-16,-13-2 3 16,-12 2 1-16,0-4-12 15,-15-1 2-15,0 3-18 0,-15-2 22 16,-18 2 5-16,3 0-6 15,-7-5-42-15,4-7-20 16,6 0-55-16,15-10-263 0</inkml:trace>
  <inkml:trace contextRef="#ctx0" brushRef="#br0" timeOffset="21473.16">23144 4116 740 0,'0'0'1121'15,"0"0"-846"-15,0 0 685 16,0 6-819-16,0 10-99 0,0-1-11 16,0 5 10-1,0 1-11-15,0 2-11 0,0 0 0 16,0-2-13-16,6-7 5 16,7 1-11-16,2-6 0 15,-3-7-17-15,9-2 5 16,-9 0 3-16,0 0 0 15,-3-17 9-15,9-6 0 16,-9-1 0-16,0 10 2 16,-9-3-2-16,0 11 21 15,0 6 15-15,0 0-8 16,0 0-28-16,0 0-12 16,6 6 8-16,9 11 4 0,3-3 0 15,-5-5 4 1,8 0 0-16,-3-9 0 0,6 0 4 15,0-9 0-15,-6-23-8 16,-3-7-5-16,3-14-11 16,-12-1-6-16,3-3 5 15,-9 0 17-15,0-2 0 16,0 9 17-16,-9 2 12 16,-3 14 5-16,0 7 14 15,3 15 3-15,9 12-21 16,-6 0-28-16,6 0-2 15,0 15-6-15,0 21 1 16,0 11 5-16,0-4-2 16,0 7 2-16,0-6 0 15,0-8 1-15,6-8-1 0,0-9 0 16,-6-7 0-16,3-11 0 16,-3-1-1-16,18 0 1 15,-12 0 7-15,13 0 1 16,-4-13-4-16,9-3-4 15,3 7 0-15,0 1 0 16,-3 8-10-16,-6 0-9 16,10 0 0-16,-7 20 0 15,-6 0 4-15,-6-1 3 16,-9 1-2-16,0-8-4 16,0 3 5-16,-42-9 13 15,-7-5 0-15,-8-1 3 0,-13 0-2 16,22 0 0-16,6-6-1 15,27-10-55-15,6 0-242 0</inkml:trace>
  <inkml:trace contextRef="#ctx0" brushRef="#br0" timeOffset="22066.41">25007 3347 1963 0,'0'0'1324'0,"0"0"-1150"0,0-2-122 16,0-5-16-16,0 4-25 16,-15 3 0-16,-4 0-11 15,4 0-5-15,-3 10 2 16,6 8 2-16,3 8-5 16,9 0-2-16,0 0-2 15,0 4-6-15,0-4 10 16,27-3 5-16,0-3 1 15,-8-2 0-15,14-3 3 16,-18-1-2-16,9-2 2 16,-18-3-3-16,-6-4-1 15,0 1-7-15,0 0-7 16,-12-2-11-16,-9 4 25 0,-9-8-28 16,2 0 7-1,7 0-37-15,12-6-37 0,6-14-216 16,3-4-1574-16</inkml:trace>
  <inkml:trace contextRef="#ctx0" brushRef="#br0" timeOffset="22773.24">25133 3331 1971 0,'0'0'236'0,"0"0"497"15,0 14-454-15,0 4-196 16,0 4-25-16,0 4-4 15,0 7-18-15,0-4-16 0,9 1-5 16,-3-4-7-16,4-3-2 16,8-8-6-16,-6-4-4 15,0-5-20-15,3-6 1 16,-6 0 0-16,0 0 10 16,-3-20 1-16,3-6-5 15,3-3 12-15,-6 3 4 16,0 8 1-16,-6 3 1 15,0 9 21-15,0 6 9 16,0 0-23-16,0 0-7 16,0 8-1-16,9 13 0 15,0 0 0-15,0-9 0 0,10-4 0 16,-7-8 0 0,0 0-18-16,3 0-6 0,-3-23-6 15,-9-18-42-15,15-5 6 16,-18-11 0-16,6 3 66 15,-6-6 12-15,0 2 58 16,0 2 25-16,-6 10-16 16,-12 11-14-16,15 9-7 15,-3 14-18-15,0 6-14 16,6 6-14-16,0 0-12 16,0 2-3-16,0 30 0 15,0 13 0-15,0 7 3 16,0 7 1-16,0-1-1 15,0-6 0-15,0-11 1 16,12-9 0-16,3-10 0 0,-9-7-1 16,3-15-5-16,6 0 5 15,0 0 5-15,9-25-5 16,3 3 0-16,1 0-1 16,-4 12 0-16,-6 6-11 15,3 4 0-15,0 0-11 16,-9 24 10-16,-3-2-2 15,0 9 7-15,-9-5 0 16,0-3-7-16,0-3 2 16,-24-3 1-16,-24-1-2 15,-12-16-50-15,17 0-29 16,4-3-166-16</inkml:trace>
  <inkml:trace contextRef="#ctx0" brushRef="#br0" timeOffset="23992.26">25849 3131 2041 0,'-3'0'261'0,"3"17"159"15,-9-2-45-15,9 11-272 16,0 5 0-16,0 0-23 16,0 11-25-16,0-9-10 15,0 4-4-15,0-8-25 16,9-6-5-16,3-2-3 0,0-7-4 15,9-8-4 1,-3 0-1-16,3-6-17 0,9-6-35 16,4-18-97-16,-7-4-598 15</inkml:trace>
  <inkml:trace contextRef="#ctx0" brushRef="#br0" timeOffset="24158.16">25740 2955 2588 0,'-12'-2'193'15,"6"-11"425"-15,6-4-602 16,0 5 27-16,0-3-43 0,0 9-53 16,0 4-702-16</inkml:trace>
  <inkml:trace contextRef="#ctx0" brushRef="#br0" timeOffset="43974.9">26848 1395 2694 0,'0'23'138'16,"0"4"219"-16,0 11-205 15,0 19-72-15,0 11-10 16,6 30-8-16,9 12-18 15,18 49-15-15,3 45-5 16,10 46-6-16,-10 16-4 16,0-12 0-16,-15-22-2 15,3-62-5-15,-18-37 2 16,-3-33-2-16,-3-24-4 16,0 19 0-16,0-2-1 15,0 1-1-15,0-13 0 0,0-22-1 16,-3-20-1-16,-3-22-14 15,6-21-22-15,0-34-58 16,0-16-452-16</inkml:trace>
  <inkml:trace contextRef="#ctx0" brushRef="#br0" timeOffset="44646.9">27708 1694 3301 0,'0'0'151'0,"0"0"-80"15,0 6-44-15,0 17-13 16,0 18-3-16,0 17 6 16,0 13 10-16,0 11-5 15,-3 0-6-15,-3-6-2 0,0-3-2 16,0-11 2-16,-3-15-8 16,9-6-2-16,0-18 2 15,0-9-2-15,0-8 0 16,0-6-4-16,0 0 2 15,21 0 3-15,6 0 1 16,12 3 4-16,7-3-10 16,2 0 0-16,6 0-13 15,-9 0-30-15,16-3-54 16,-16-8-84-16,-9-7-766 0</inkml:trace>
  <inkml:trace contextRef="#ctx0" brushRef="#br0" timeOffset="44961.54">28100 2159 3244 0,'0'0'205'16,"-3"0"-137"-16,3 8-45 15,0 9-4-15,0 3 2 16,0 2-7-16,0 4 8 15,3 5-5-15,18-9-9 16,1-7-4-16,2-5 3 16,0-10 3-16,12 0-4 15,-6-4-6-15,-6-25-3 0,4-6-1 16,-13-7 0 0,-9 1-5-16,-6 1-2 0,0 7-1 15,-12 7 12-15,-25 9-7 16,4 14-19-16,-3 3-27 15,-3 8-68-15,21 16-162 0</inkml:trace>
  <inkml:trace contextRef="#ctx0" brushRef="#br0" timeOffset="45407.05">28628 2094 3212 0,'-21'-5'220'0,"3"-4"-152"16,-6 7-25-16,-3 2 0 15,6 0-25-15,9 0-18 16,6 11 0-16,6 4-15 16,0 2-8-16,0-2-14 15,0-4-10-15,12-5-3 16,3-6 20-16,18 0 24 15,-12 0 6-15,6-2 8 16,-6-10-1-16,1 9 1 16,-4 3 13-16,-3 0-7 15,-3 26-13-15,0 22 6 16,-6 13 5-16,6 5-4 0,3 14 2 16,-15-7-5-1,6-3 10-15,-6-12-5 0,0-10-6 16,-6-11 5-16,-27-18 7 15,-6-8 12-15,-7-11-8 16,1 0-4-16,-6-38-1 16,12-7-4-16,8-9-11 15,28-11-10-15,6-26-35 16,40 18-48-16,2 11-124 0</inkml:trace>
  <inkml:trace contextRef="#ctx0" brushRef="#br0" timeOffset="45817.42">28825 1954 2008 0,'0'6'1321'0,"0"3"-1185"16,0 3-88-16,0 6-23 15,18 2 24-15,-3 6-17 16,3 3-14-16,3 3-10 16,-12-2-3-16,6-7-5 15,0-3-5-15,-12-15-49 16,6-5-78-16,-9 0-512 0</inkml:trace>
  <inkml:trace contextRef="#ctx0" brushRef="#br0" timeOffset="45940.82">28858 1869 1275 0,'0'12'0'0</inkml:trace>
  <inkml:trace contextRef="#ctx0" brushRef="#br0" timeOffset="46707.99">29135 1978 2373 0,'-6'3'940'0,"-3"2"-858"0,0 8-44 15,3 0-3-15,6 8-9 16,-9-3-14-16,9 5-5 16,0 1-7-16,0-1 0 15,9-5-4-15,6-1-1 16,0-6 4-16,19 0-7 16,-7-11-1-16,12 0-1 15,-9 0-6-15,9-16-15 16,1-10-21-16,-13 0 4 15,0 5 21-15,-9 0 27 16,-15 4 29-16,-3 11 32 16,0 0 4-16,0 6-20 15,-3 0-11-15,-15 0-18 0,-3 0-1 16,0 0 1 0,-6 9-6-16,12 9-1 0,-4-4-4 15,10 6-5-15,3-2 1 16,6-6-1-16,0 3-11 15,0-9-12-15,12-4 6 16,10-2 4-16,2 0 8 16,3 0 1-16,-6 0-1 15,3 0 5-15,-15 0-1 16,9 3 0-16,-9 8-8 16,6 7 5-16,4 3 4 15,-4-7 1-15,0 4 2 0,12-11 4 16,3-7-1-16,-3 0 12 15,6-13 14-15,1-28-12 16,2-5-9-16,-15-13-6 16,6-8-4-16,-3-6 7 15,-18-8 0-15,-6-9 7 16,0 0 7-16,0 2 1 16,-15 13 3-16,-9 15 4 15,6 26-5-15,9 13-7 16,3 16-9-16,6 5-9 15,0 2-4-15,0 43-5 16,0 13 7-16,0 17 2 16,6 8-3-16,3-1 0 0,27-3 2 15,-3-14 1 1,-5-7-1-16,2-14-3 0,3-6-2 16,-6-12-6-16,-6-9-8 15,9-5-11-15,-8-12-42 16,-16-6-78-16,-3-14-1346 0</inkml:trace>
  <inkml:trace contextRef="#ctx0" brushRef="#br0" timeOffset="47366.2">29105 2771 3253 0,'0'0'318'16,"0"0"-267"-16,0 0-14 16,0 3-29-16,0 29-7 15,12 18 8-15,0 15 1 16,4 8-6-16,-4 2-2 15,0 4-2-15,-6-7-8 16,-6-4-17-16,0-9-43 16,0-17-64-16,-12-16-428 0</inkml:trace>
  <inkml:trace contextRef="#ctx0" brushRef="#br0" timeOffset="47608.98">28927 3298 1997 0,'0'2'1333'0,"0"4"-1206"16,0 7-73-16,9 0-27 16,3 12 27-16,16 7-12 15,-7 3-13-15,9 3-10 16,-6-6-6-16,3-6-6 16,-9-11 0-16,3-6 0 15,-9-9 0-15,7 0 9 16,8-9 3-16,3-35-3 15,12-15-13-15,3-7-3 16,16-22-16-16,-10 20-32 16,-12 12-167-16</inkml:trace>
  <inkml:trace contextRef="#ctx0" brushRef="#br0" timeOffset="48513.35">28456 4090 2074 0,'-3'22'1298'15,"-9"4"-1210"-15,6 11-60 16,-9 14-8-16,9-2 7 15,6 10-7-15,0-4-11 16,0-9-9-16,0-9-16 16,6-11-25-16,0-14-42 15,3-12-59-15,-9 0-209 16,6-4-2150-16</inkml:trace>
  <inkml:trace contextRef="#ctx0" brushRef="#br0" timeOffset="49234.33">28481 4179 1487 0,'-6'0'374'16,"-4"-4"928"-16,1 2-1185 15,0-4-3-15,3 3-50 16,0-2-17-16,-9 5-20 16,3 0-18-16,-15 5-5 15,9 16 3-15,-15 11 0 0,5 9 4 16,-2 0-3-16,3 8 1 15,0 2 5 1,15-10-5-16,-3-3-3 0,15-6 0 16,0-10-6-16,0-3-2 15,15-13-5-15,12-6 7 16,-3 0 8-16,9-25-4 16,7-13-4-16,-4-9 0 15,-6 1 0-15,-6-1-3 16,-3 7 3-16,-9 7 0 15,0 10 6-15,-12 5 9 16,0 12 3-16,0 4 0 16,0 2-10-16,0 0-8 0,0 0-6 15,0 2-2 1,0 19 8-16,0 5 0 0,0-2 0 16,0 11 3-16,0-7-3 15,16-3 0-15,-7-3-5 16,12-2-4-16,0-9-6 15,6-5-10-15,-6-6-20 16,27-11-35-16,-8-21-118 16,-10-5-1378-16</inkml:trace>
  <inkml:trace contextRef="#ctx0" brushRef="#br0" timeOffset="49565.96">28767 4138 1946 0,'0'11'1158'0,"0"7"-1005"16,0 0-78-16,0 8-10 16,0 3-11-16,0 0-17 15,0-3-10-15,6 1-10 16,0-3-2-16,0-13-7 16,-6 0-4-16,3-5-3 15,-3-6 4-15,9 0 1 16,-3-2 5-16,7-28-11 15,8-2-4-15,6-5-6 16,-12 4 5-16,12 10 1 16,3 12 3-16,-12 6-3 15,4 5-8-15,-1 10 4 16,3 22 8-16,-6 9 0 0,9-3 0 16,-9-3-1-1,9-9-16-15,19-22-51 0,-13-4-94 16,6 0-579-16</inkml:trace>
  <inkml:trace contextRef="#ctx0" brushRef="#br0" timeOffset="49925.52">29365 4116 1417 0,'0'0'1877'16,"0"0"-1722"-16,0 0-78 16,-12 5-42-16,-3 15-5 15,-3 3-8-15,-7 7-5 16,16 2-6-16,3-3-2 0,6 0-4 15,0-8-5-15,0-1 0 16,0-3-12-16,15-13-13 16,19-4 9-16,8 0 3 15,-3-32-12-15,-3-21-17 16,-2-8-35-16,-7-12 4 16,-24-5 8-16,-3-1 65 15,0 1 28-15,-21 8 73 16,-13 11-15-16,16 14-8 15,-3 23-18-15,15 16-21 16,0 6-24-16,6 28-15 16,0 41 2-16,0 9 2 15,0 22 1-15,24 3-1 0,3-4-1 16,-2-14-3 0,17-21-15-16,-3-20-19 0,-6-15-49 15,0-19-102-15</inkml:trace>
  <inkml:trace contextRef="#ctx0" brushRef="#br0" timeOffset="50495.36">30542 3980 2030 0,'0'-4'99'0,"0"-2"1066"15,0 1-1058-15,0-1-8 16,0 1-41-16,-6 5-27 0,-6 0-16 16,-12 0-8-1,9 15-7-15,-13 11 5 0,1 2 1 16,6 4-3-16,3-3 1 15,3 2-3-15,15-8-1 16,0-12-10-16,0-1-4 16,0-5-9-16,24-5 11 15,-6 0 12-15,15-11-10 16,-8-14-11-16,8 9 5 16,-15-2 10-16,3 8 5 15,-9 8 1-15,-3 2 0 16,3 0-6-16,-9 0 5 15,12 12 0-15,0 2-10 16,3-6-1-16,4-3-14 16,23-5-43-16,-12-6-67 0,3-19-723 0</inkml:trace>
  <inkml:trace contextRef="#ctx0" brushRef="#br0" timeOffset="50874.17">30889 3903 1521 0,'0'0'872'0,"0"0"-5"15,0 0-749-15,0 4-47 16,0 4-35-16,-3 7-11 16,-3-1-4-16,0 7-2 15,6-4 2-15,-6 7 0 16,-3-4-4-16,9 2-5 16,0-12-5-16,0 0-4 15,0-2 0-15,0-4-3 0,0-4-8 16,0 0-5-1,0 0 12-15,0-10-2 0,21-12 2 16,0-15-22-16,3 6 1 16,9-1-5-16,-17 2 1 15,8 15 14-15,-15 4 11 16,9 8 0-16,-12 3 1 16,-3 0 1-16,12 20 5 15,0 9-2-15,-12-2 6 16,6 3 0-16,3-8-6 15,-6-7-1-15,9 1 0 16,-9-15-3-16,3-1-37 16,22 0-66-16,-1-1-191 15,-3-18-1430-15</inkml:trace>
  <inkml:trace contextRef="#ctx0" brushRef="#br0" timeOffset="51279.56">31339 3909 1487 0,'0'0'1091'0,"0"0"-321"15,0-2-667-15,0-4-35 16,0-3-19-16,0 6-1 16,0 3-28-16,-9 0-14 15,-15 0-1-15,8 3-5 16,-11 17 4-16,3 10-4 16,0-2 1-16,15 5-1 15,9-4 0-15,0-3-4 16,0-8-7-16,9-12-1 0,21-6 11 15,9 0 1-15,1-34 0 16,2-17-2-16,0-4-18 16,-9-10-20-16,-9-9 4 15,-11 6 13-15,-7-10 23 16,-6 5 2-16,0 3 20 16,0 12 19-16,-6 17 7 15,0 18-11-15,6 14-12 16,0 9-15-16,0 0-10 15,0 28-3-15,0 23 3 16,0 16-1-16,0 6 1 16,0 6 0-16,6 1-5 15,15-17-26-15,6-6-28 0,18-26-26 16,0-10-86-16,-5-18-1125 16</inkml:trace>
  <inkml:trace contextRef="#ctx0" brushRef="#br0" timeOffset="51442.86">31831 3749 2376 0,'0'0'963'0,"0"8"-819"15,0 10-92-15,0 4 10 16,0 5-18-16,0 3-18 16,6-2-14-16,-6 2-4 15,6-6-8-15,-6-1-14 16,0-12-64-16,0-7-117 0</inkml:trace>
  <inkml:trace contextRef="#ctx0" brushRef="#br0" timeOffset="51568.12">31788 3441 3535 0,'0'-3'88'0,"0"3"-88"16,0 0-41-16,0 0-247 0</inkml:trace>
  <inkml:trace contextRef="#ctx0" brushRef="#br0" timeOffset="52441.41">28816 5090 1890 0,'0'0'1529'16,"0"0"-1417"-16,0 0-46 15,0 0-26-15,0 0-26 16,0 16-11-16,0 20 1 16,0 4 2-16,0 7-2 15,0 4 2-15,15-11-2 16,12-5-3-16,-6-8 2 15,15-13 2-15,3-11-5 16,1-3 4-16,-4-6-4 16,0-32 0-16,-15-6-3 15,3-8-8-15,-24-4-5 0,0 3-1 16,-15 6 9 0,-30 9-7-16,0 15 2 0,-13 9-13 15,13 14-16-15,6 0-53 16,18 0-178-16</inkml:trace>
  <inkml:trace contextRef="#ctx0" brushRef="#br0" timeOffset="52724.24">29129 4945 2190 0,'0'0'1093'15,"6"4"-923"-15,4 4-90 16,8-2-41-16,9 3-10 15,12 5 5-15,-3 4-17 16,13 6-4-16,-10-1-8 0,-9 5-2 16,-3-1-3-16,-9 3-1 15,-9-8-1-15,-9-4 2 16,0 1 0-16,0-11 4 16,0-6 3-16,0-2 6 15,0 0 1-15,0-16-9 16,0-25-5-16,18-12-14 15,16-9-7-15,14-22-23 16,6 17-43-16,-18 10-150 0</inkml:trace>
  <inkml:trace contextRef="#ctx0" brushRef="#br0" timeOffset="53361.46">30756 4878 1670 0,'0'0'1693'16,"0"0"-1548"-16,0 0-54 16,0 0-30-16,0 0-29 15,0 0-19-15,0 20-6 0,0 6-7 16,-6 10 5-16,6 2 5 15,0 0-5-15,0-3-2 16,18-11 0-16,3-3-3 16,7-16 1-16,-4-5 2 15,9 0 3-15,-6-20-3 16,-3-22-3-16,-6-10-6 16,-12 0-11-16,-6-5 5 15,0 4 5-15,-24 11 1 16,0 10 4-16,-9 16-12 15,6 10-31-15,-6 6-44 16,14 6-111-16,7 10-786 0</inkml:trace>
  <inkml:trace contextRef="#ctx0" brushRef="#br0" timeOffset="53649.71">30974 4772 2687 0,'0'0'639'15,"12"0"-465"-15,-6 0-82 16,6 0-49-16,9 0-23 16,9 6-9-16,3 7-4 15,3 7-1-15,-2 7-3 16,2-5-3-16,-18 2 0 16,-6 0 0-16,-3-8 0 0,-3-6 1 15,-6-5-1-15,0-1 0 16,0-4 5-16,0 0 1 15,-15-4 8-15,3-18-5 16,-6-11-6-16,18-6-3 16,-9 1-14-16,9-3-5 15,0 9-16-15,21 1-46 16,6 7-109-16,-3 6-774 0</inkml:trace>
  <inkml:trace contextRef="#ctx0" brushRef="#br0" timeOffset="53867.28">31447 4626 2457 0,'0'6'919'0,"0"0"-829"16,0 6-42-16,0 9-3 15,0 7 21-15,9 11-23 16,7 4-19-16,-4-5-11 15,-3 0-5-15,-3 1-5 16,6-17-3-16,-9 3-15 16,9-13-81-16,-12-10-230 0</inkml:trace>
  <inkml:trace contextRef="#ctx0" brushRef="#br0" timeOffset="54091.1">31456 4322 2253 0,'0'0'1044'0,"0"0"-903"16,0 0-141-16,0 0-19 15,0 3-144-15,9-3-1118 0</inkml:trace>
  <inkml:trace contextRef="#ctx0" brushRef="#br0" timeOffset="56092.75">28936 6023 2361 0,'0'0'3'0,"-9"0"109"0,9 0 691 16,0 0-680-16,0 0-19 16,0 0-39-16,0 0-19 15,0 0-12-15,0 0-4 16,0 0-6-16,0 0-8 16,0 0-4-16,0 0-4 15,0 0-7-15,0 8-1 16,0 6-6-16,9 7 6 15,3 3 3-15,16 11-2 16,-10 0 3-16,0 0-4 16,0 1 1-16,3-4-1 15,-6-4 0-15,-3-7 0 0,-6-3 0 16,-6-10-2-16,0-4 2 16,0-4 3-16,0 0-3 15,0 0 6-15,3-10-6 16,6-22-2-16,6-9-5 15,-6-2 1-15,16-4 0 16,-7 5-2-16,0 5-3 16,-3 13-1-16,-6 9 6 15,6 13-1-15,0 2 0 16,-12 2-2-16,6 28 0 16,-3 5 9-16,6 6 0 15,-3-3 0-15,3-2-5 16,-6-10-5-16,6-4-27 0,22-22-37 15,-16 0-69-15,9 0-381 16</inkml:trace>
  <inkml:trace contextRef="#ctx0" brushRef="#br0" timeOffset="56366.39">29477 5978 810 0,'0'0'1084'0,"0"7"187"16,0 11-1120-16,0 8-70 15,0 3-7-15,0 3-16 16,12 5-21-16,0-4-21 16,9-4 0-16,-6-2-4 15,9-12-8-15,6-3-1 16,-9-12 1-16,3 0-4 0,-5-10 0 16,2-23-6-1,-21-4-3-15,0-7-1 0,0 3 1 16,0 0 0-16,-21 2 8 15,-10 13-10-15,-2 14-18 16,-6 12-38-16,15 0-83 16,6 0-625-16</inkml:trace>
  <inkml:trace contextRef="#ctx0" brushRef="#br0" timeOffset="56675.57">29730 5839 2630 0,'0'0'649'16,"6"0"-477"-1,3 0-94-15,21 0-33 0,1 8-15 16,-1 6 2-16,12 4-15 16,-9 5-8-16,6 3 1 15,-21 0-7-15,1 1-3 16,-4-10-4-16,-15 2 4 15,6-7-1-15,-6-10 1 16,0-2 6-16,0 0 20 16,0 0 3-16,0-18-11 15,-6-14-10-15,0-11-8 16,6-4-5-16,0-3-7 16,6 0-18-16,21 12-44 0,6 9-179 15</inkml:trace>
  <inkml:trace contextRef="#ctx0" brushRef="#br0" timeOffset="58090.66">29021 7012 2184 0,'0'0'39'0,"0"0"1023"15,6 0-916 1,-3 0-77-16,6 0-15 0,-9-4-22 15,0 4-6-15,0 0-3 16,0 0-16-16,0 0-1 16,-9 0-6-1,-9 0-6-15,-6 0 6 0,-10 10 0 16,1 11 2-16,3 1-1 16,3-2-1-16,-6 6 1 15,18 1-1-15,12-3 0 16,3-1-10-16,0-5-7 15,12 0 3-15,21-4 13 16,6 1 1-16,3-3 3 16,7 2-3-16,-16-2 0 0,-3 0 0 15,-9-3 0-15,-15-1-4 16,-6 4-6 0,0-4-4-16,-12 4-3 0,-15 7 11 15,-15-9 3-15,5 2-11 16,-17-12-40-16,18 0-34 15,3-15-131-15</inkml:trace>
  <inkml:trace contextRef="#ctx0" brushRef="#br0" timeOffset="58559.11">29274 6628 2200 0,'0'0'30'0,"0"0"984"0,0 0-858 16,0 0-70-16,0 0-20 15,0 7-33-15,0 4-15 16,0 12-5-16,0 9 12 15,0 15 3-15,0 6 0 16,0 6-7-16,0 4-7 16,12 2-4-16,-6 0-5 15,-3-6-2-15,16-7-3 16,-13-8 0-16,-6-12-7 16,6-12-16-16,-6-8-30 15,0-12-30-15,0-12-52 0,3-17-830 16</inkml:trace>
  <inkml:trace contextRef="#ctx0" brushRef="#br0" timeOffset="59060.95">29501 6575 1946 0,'0'18'258'15,"-6"-7"661"-15,6 7-767 16,0 2-42-16,0 5-13 0,0 9-24 15,0 7-16 1,6 5-19-16,3 11-19 0,9 1-6 16,0 0-4-1,-3-1-3-15,-6-2-4 0,6-4 1 16,-9-9-3-16,-3 0 0 16,-3-10-8-16,0-12-14 15,0-8-23-15,12-9-48 16,-12-3-336-16</inkml:trace>
  <inkml:trace contextRef="#ctx0" brushRef="#br0" timeOffset="62192.59">29120 7835 853 0,'0'0'549'16,"0"0"-374"-16,0 0-56 15,0 0 22-15,0 0-32 16,0 0-100-16,0 0 15 16,0 0 9-16,0 0 11 0,0 0-44 15,0 0 3 1,0 0-3-16,0 0 22 0,0 0-22 15,0 0 4-15,0 0 25 16,0 0 353-16,0 1-120 16,0 3-104-16,0-2-46 15,0-2-48-15,0 0-34 16,0 0-16-16,0 0-13 16,0 0 6-16,0 0 16 15,0 4 19-15,0-4 6 16,0 0 1-16,0 6-8 15,0-6-5-15,0 0-12 16,0 0-2-16,0 0-2 0,0 0 2 16,0 0-3-1,0 0-3-15,0 0 1 0,0 0 5 16,0 0 4-16,0 0-3 16,0 0 0-16,0 0-5 15,0 0-1-15,0 0-8 16,-3 0-1-16,3 0-7 15,-6 0 5-15,-9 0-6 16,6 0-3-16,-6 3 0 16,0 3 3-16,3 1-4 15,-3 8 4-15,6-3 1 16,-6 6-1-16,6-3 0 0,9 3 0 16,0-1-5-1,0 0-4-15,0 0-6 0,9-1 5 16,15-2 4-16,3 1 6 15,12 2 5-15,-6 0-2 16,7 4-2-16,-13 2-1 16,-3-4-5-16,-9-3-3 15,-15 3-6-15,0-7-2 16,0 0-6-16,-24-2 11 16,-6 2 7-16,-16-5-17 15,7-7-42-15,-12 0-40 16,12-15-92-16,15-17-1600 0</inkml:trace>
  <inkml:trace contextRef="#ctx0" brushRef="#br0" timeOffset="62553.01">29365 7524 2015 0,'-9'0'804'0,"9"0"-221"15,0 0-506-15,0 8-24 0,0 2-26 16,0 1-18-16,0 13 1 15,0 8 13-15,9 9-2 16,-3 3-3-16,6 7-6 16,-9 6 7-16,9 2-6 15,0-5-5-15,-6-6-6 16,-3-8-2-16,15-7-6 16,-12-10-20-16,-3-23-42 15,12 0-119-15,1-9-1431 0</inkml:trace>
  <inkml:trace contextRef="#ctx0" brushRef="#br0" timeOffset="63104.16">29655 7798 2092 0,'0'6'1039'15,"0"0"-805"-15,0-6-129 16,0 4-25-16,0-4-29 16,0 0-12-16,0 0-17 15,6 0-6-15,9 0-4 16,6 8 1-16,-9 0-6 15,15 8-7-15,-3 5-2 16,3 7-1-16,7 5-3 16,-19-1-2-16,9 5 2 15,-15-7 0-15,0-9 4 16,-3-4 1-16,-6-7-3 0,0-10 4 16,0 0 2-16,0 0 4 15,0-25-6-15,0-12-14 16,0-13-20-16,0-3 6 15,0-5-20-15,21-16-21 16,0 19-87-16,9 10-1174 0</inkml:trace>
  <inkml:trace contextRef="#ctx0" brushRef="#br0" timeOffset="64160.21">29896 6862 1558 0,'-6'0'487'0,"6"0"-355"16,0 0-73-16,-6 0 690 15,6 4-445-15,0 2-186 16,0-4-28-16,0-2-30 16,0 0 1-16,0 0-16 15,0 0-16-15,6 0-10 16,9 0-8-16,6 0-9 15,21 0 12-15,4-8-2 16,14 2-6-16,0-7-3 16,1 8-3-16,2-1-2 15,-5 0-8-15,-7-3-16 0,-12 1-34 16,0-17-51-16,-18 5-183 16,-2-6-569-16</inkml:trace>
  <inkml:trace contextRef="#ctx0" brushRef="#br0" timeOffset="64542.08">30319 6508 1955 0,'0'0'249'16,"-3"0"276"-16,3 0-142 15,0 0-225-15,0 0-65 16,0 9-51-16,0 3 5 0,12 2-3 16,6 7-13-1,-3-7-12-15,0 6-7 0,9-2-7 16,-6 7-2-16,0-5-2 16,-3 0-1-16,0-2 2 15,10 3-2-15,-16-1-3 16,6-3 3-16,-3 0-4 15,-3-4-2-15,-3 4-6 16,-6-8-2-16,0 5-5 16,0-2 16-16,-15-1 3 15,-18 5 6-15,2 4-1 16,-8-3-5-16,-9 13-3 0,18-7-99 16,3-6-409-16</inkml:trace>
  <inkml:trace contextRef="#ctx0" brushRef="#br0" timeOffset="69631.42">31239 6476 1946 0,'-15'15'1162'16,"3"-1"-985"-16,-6 4-135 15,3 11-28-15,3 7 3 0,0 4-4 16,-3 1-9-16,8 4 7 15,7-13-11-15,-9-4 0 16,9-9-20-16,-3-8-58 16,3-5-193-16,-6-6-1377 0</inkml:trace>
  <inkml:trace contextRef="#ctx0" brushRef="#br0" timeOffset="70250.9">31043 6511 1963 0,'0'0'656'15,"0"0"31"-15,6 0-590 16,0 0-29-16,3 3-36 0,-6 6-18 16,12 9-4-16,0 5 5 15,9 1-1-15,4 4 0 16,-4 2-6-16,3 5-5 15,-3-7 3-15,0-6-5 16,-3 1-1-16,0-5-20 16,-8-9-31-16,2-7-103 15,-9-2-1065-15</inkml:trace>
  <inkml:trace contextRef="#ctx0" brushRef="#br0" timeOffset="71225.35">31650 6368 2305 0,'-12'0'422'15,"12"0"249"-15,0 0-563 16,0 0-28-16,0 0-26 16,12 0-20-16,0-6-8 15,0-6-10-15,0 4 0 16,9-2-1-16,-9 1-6 16,3 8-7-16,-3 1-1 15,-3 0-1-15,0 0-11 0,6 8-5 16,-9 16-5-1,-6 5-1-15,0 9 1 0,0-1 6 16,0 1 5-16,-21 3 5 16,9-11 5-16,-6-4 1 15,9-9-1-15,3-2 5 16,6-5-1-16,0-4 4 16,0-6-1-16,0 1 3 15,27-1 5-15,6 0 11 16,13 0-10-16,8 0-16 15,30-14-7-15,-8-10-88 16,-28-2-447-16</inkml:trace>
  <inkml:trace contextRef="#ctx0" brushRef="#br0" timeOffset="72396.08">30355 7814 2034 0,'0'2'741'0,"0"4"-259"16,0-4-311-16,0-2-63 16,0 0-41-16,6 0-28 15,6 0-13-15,6 0 1 16,9 0-5-16,6 0-5 15,7 0-5-15,5 0-7 16,3-2-1-16,7-6-4 16,-10 2 0-16,6 0-6 15,-3 2-18-15,10-12-27 16,-13 3-56-16,-15-5-286 0</inkml:trace>
  <inkml:trace contextRef="#ctx0" brushRef="#br0" timeOffset="72741.61">30693 7583 2034 0,'-9'11'758'16,"9"-2"-298"-16,0-7-327 15,0 4-33-15,0 4-45 16,0-5-24-16,21 4 4 16,-3 8-6-16,3-2-11 0,-3 6-4 15,9 0-11-15,-8-1-3 16,-1 0 5-16,-3 3-5 16,0-1-2-16,-12-8 2 15,-3 2 0-15,0-4-3 16,0 7 0-16,0-6 0 15,0 6-3-15,-18 4-12 16,-25 7-14-16,13-7-69 16,-3-6-264-16</inkml:trace>
  <inkml:trace contextRef="#ctx0" brushRef="#br0" timeOffset="78837.28">31336 7772 2437 0,'-6'6'913'15,"6"-2"-749"-15,0-4-111 16,0 0-8-16,9 0-34 16,18 0 3-16,0-10-8 15,3 1-1-15,12-3 7 16,-8 1-3-16,5-4 3 0,-6 4-3 16,3-7-5-1,7 6-4-15,-13-2-7 0,3 8-14 16,-12 0-33-16,0-2-45 15,-6-1-86-15,-15 3-764 0</inkml:trace>
  <inkml:trace contextRef="#ctx0" brushRef="#br0" timeOffset="79027.25">31484 7568 2111 0,'0'0'779'0,"0"2"-365"16,0-2-300-16,0 3-49 0,0-3-43 15,0 6-22-15,0 6-70 16,9 0-43-16,-3-6-480 16</inkml:trace>
  <inkml:trace contextRef="#ctx0" brushRef="#br0" timeOffset="79192.45">31583 7867 2282 0,'0'8'731'0,"0"0"-403"15,0-4-243-15,0-4-85 0,12 0-58 16,-6 0-236-16</inkml:trace>
  <inkml:trace contextRef="#ctx0" brushRef="#br0" timeOffset="80508.61">32129 7422 1934 0,'0'0'217'0,"0"0"95"15,0 0 454-15,0 0-592 16,0 0-77-16,0 0-32 16,0 0-18-16,7-10-8 15,-1 2-8-15,9-2-8 16,-9 2-4-16,6-4-5 16,9 3-5-16,-12 3-3 15,12 5-6-15,-9 1 0 16,3 0-5-16,-6 0-11 15,9 1-6-15,-6 24-3 0,-12-3-4 16,0 15 9-16,0-3 0 16,0 0 0-16,-6 5 13 15,-18-1 7-15,9-9 0 16,-6-5 0-16,15-4 0 16,0-11 3-16,-3 3-3 15,9-10 5-15,0-2 1 16,0 4 4-16,0-4 1 15,9 0 2-15,15 0-3 16,6 0 8-16,13 0-18 16,32-30-10-16,0 1-61 15,-17-6-305-15</inkml:trace>
  <inkml:trace contextRef="#ctx0" brushRef="#br0" timeOffset="96262.88">11488 6947 2869 0,'-3'3'108'16,"3"1"-13"-16,-6 2 216 16,6-5-203-16,0-1-48 15,0 0-30-15,0 0-16 16,0 0-11-16,0 0 7 15,0 0-2-15,6 0 1 16,-6 0 1-16,9 0 0 0,19 0 1 16,-7 4 1-16,15-2 0 15,-3 4-3-15,21-3-6 16,1 1 5-16,2-4-4 16,0 0-4-16,4 0 0 15,-4 2 3-15,3-2-3 16,-11 0 1-16,-1 4-1 15,-6-4 0-15,13 0 0 16,-10 0 3-16,6 0-1 16,-2 0-2-16,-7 0 1 15,0 0-1-15,-3 0 0 16,-9 0 1-16,4 0 1 0,-4 0 1 16,3 0-1-1,3 0 0-15,0 0-1 0,4 0 2 16,-4 0-3-16,12 0 0 15,-6 0 0-15,10 0 0 16,-16-4 1-16,12 2 1 16,-8-2-2-16,-7 4-2 15,9-3 2-15,-9 3 0 16,6-6 2-16,-2 6-2 16,-4 0 1-16,15 0-1 15,-12 0 0-15,7 0 2 16,-4 0-2-16,3 0 0 15,0 0 0-15,4 0 0 16,-7 0 0-16,6 0 2 16,-9 0-1-16,7 0-1 0,-4 0 4 15,-3 0-4-15,-6 0 0 16,19 0 2-16,-10 0 1 16,6 6 2-16,-6-6-1 15,0 0-2-15,16 0 5 16,-19 0-2-16,12 0 0 15,-8 0-1-15,5 0 2 16,-6 0 2-16,6 0-3 16,-5 0-1-16,-1 0-4 15,6 0 2-15,-6 0 0 16,-8 0 3-16,5 0-2 16,6 0 1-16,-9 0-4 15,0 0 8-15,-8 0-4 0,8 0-1 16,-6-6 2-16,-9 4-3 15,9 2-2-15,-9-4 2 16,9 4 2-16,1-1-2 16,-10-3 1-16,9 4-1 15,-9 0-1-15,-6-2-1 16,9 2 0-16,-9 0 2 16,9 0-2-16,-15 0 2 15,3 0-2-15,7-4 0 16,-4 4 4-16,9 0-1 15,-9-3-1-15,9 3-2 16,0 0 5-16,-6 0-3 0,6 0-2 16,-6 0 0-1,-3 0 0-15,-5 0 1 0,8 0-1 16,-9 0 3-16,0 0-3 16,0 0 0-16,-3 0 1 15,6 0 0-15,-3 0-1 16,3-3 0-16,-6 3 2 15,-3 0-1-15,0 0-2 16,0 0 1-16,0 0 0 16,0 0-6-16,0 0-12 15,0 0-15-15,0-5-36 16,9-1-479-16</inkml:trace>
  <inkml:trace contextRef="#ctx0" brushRef="#br0" timeOffset="97012.51">16535 6584 2777 0,'0'0'682'0,"0"0"-620"15,0 0 28-15,0 0-46 16,0 0-7-16,12 0-21 16,9 0-5-16,9 0-2 0,3 0 7 15,28 0-1-15,-4 0-2 16,24-6-1-16,4-3-5 16,21-8-4-16,11 2 3 15,1-2-2-15,0-3 0 16,-7 5-4-16,-17 0 0 15,-13 7 0-15,-23 4-6 16,-7 2-3-16,-18 2-12 16,-12 0-5-16,-8 0-27 15,-13 0-46-15,0 0-94 16,0 0-1054-16</inkml:trace>
  <inkml:trace contextRef="#ctx0" brushRef="#br0" timeOffset="97485.38">17576 6344 3148 0,'0'0'246'0,"0"0"-143"16,0 0-58-16,0 4 2 16,0-4 8-16,0 0-33 15,18 2-6-15,3 6 8 16,0-2-4-16,6 0-5 0,7 0-4 16,-4 1-3-1,6 0-3-15,-3-1-1 0,0 1-2 16,1-1-2-16,-10 6 0 15,-6-4 1-15,3 1-1 16,-12 0 0-16,9-4 0 16,-12 1 0-16,0-2 0 15,-6-2 0-15,0 2 0 16,3-2-3-16,-3 4-1 16,0-3-2-16,0 0 2 15,0 0 4-15,0 6 0 16,-3 2 0-16,-27 7 0 0,0 6 0 15,-6 2-14 1,-25 11-41-16,7-6-47 0,18-9-500 0</inkml:trace>
  <inkml:trace contextRef="#ctx0" brushRef="#br0" timeOffset="98974.21">18503 5808 3295 0,'0'0'152'0,"0"0"-40"0,0 0-65 15,0 4-28-15,0 25-8 16,0 11 1-16,0 19 0 16,0 9 9-16,21 0-6 15,-9-5-4-15,9-4 2 16,0-7-5-16,-6-7-5 16,0-8-1-16,0-5-1 15,-12-13-1-15,6-1 2 16,-9-7-2-16,6-6-13 15,-6-1-25-15,0-4-62 16,0-9-79-16,0-13-810 0</inkml:trace>
  <inkml:trace contextRef="#ctx0" brushRef="#br0" timeOffset="99816.2">18816 6076 2052 0,'0'0'1224'0,"0"0"-1125"16,0 0-18-16,0 0-52 15,0 0 10-15,0 0-25 16,0 11-10-16,0 15 6 16,0 0 6-16,9 6 8 15,-2 3-4-15,5 3 1 16,0-5-8-16,9-4-5 16,-9-5-8-16,9-6 4 15,-9-2-4-15,0-10-5 16,6-2-6-16,-3-4-6 15,0 0 5-15,4-10 7 0,-4-16-5 16,3-6 1-16,-9-3 0 16,-3-3 0-16,-6 3 9 15,0 3 4-15,0 3 6 16,0 8 5-16,0 9 6 16,0 4-2-16,0 8-4 15,0-6-5-15,0 6-6 16,0 0-1-16,0 0-2 15,0 0-1-15,0 0-1 16,0 0-2-16,0 14 2 16,0 7-1-16,0-3 2 15,15 8 0-15,-6 0 0 16,3 1 0-16,-6-1 0 0,6-3 0 16,-9-3-16-16,15-1-21 15,6-7-10-15,-8-11-68 16,2-1-304-16</inkml:trace>
  <inkml:trace contextRef="#ctx0" brushRef="#br0" timeOffset="100214.15">19272 6090 3215 0,'0'0'177'0,"0"0"-81"15,0 0-65-15,0 12-21 0,0-1 5 16,12 7-4 0,-3 0-7-16,-3 2 1 0,6 0-2 15,-9-3-3-15,9 1-8 16,-12-5-20-16,0 0-29 15,0-10-112-15,0-3-1400 0</inkml:trace>
  <inkml:trace contextRef="#ctx0" brushRef="#br0" timeOffset="100411.31">19167 5777 3220 0,'0'0'240'16,"0"0"-177"-16,0 0-46 15,0 0-17-15,0 0-65 0,21 17-64 16,-6-3-617-16</inkml:trace>
  <inkml:trace contextRef="#ctx0" brushRef="#br0" timeOffset="101546.02">18835 6748 3206 0,'0'0'170'0,"0"0"-69"15,0 0-66-15,0 0 2 16,0 12-21-16,0 15-6 16,0 7 14-16,0 7 8 15,0 3-1-15,0-3-12 16,0-6-4-16,9-5-11 16,3-8-2-16,9-10 1 15,-3-5-3-15,9-7 0 16,0 0-3-16,-3 0-4 15,-3-27-5-15,1-5-8 16,-13-6 0-16,-9-3-4 16,0-6-2-16,0 0 14 15,-24 13 12-15,-4 4 3 0,-11 13-3 16,3 5-3-16,-12 12-27 16,2 0-73-16,13 0-169 0</inkml:trace>
  <inkml:trace contextRef="#ctx0" brushRef="#br0" timeOffset="102354.87">19164 6742 2989 0,'0'0'244'15,"0"0"-81"-15,0 0-75 16,0 0-22-16,3 0-21 16,6 0-11-16,-3 0-14 15,6 0-9-15,9 0-5 16,-3 4 3-16,-3 12-6 15,3 9-3-15,0-2 1 16,-3 3-1-16,-3 0 0 16,-9-2 0-16,9-10-10 15,-12 1 0-15,0-9-9 16,0-4 6-16,0-2 5 0,-12 0 8 16,9 0 3-1,-9-14 0-15,-3-9-3 0,15-13-8 16,-6 2-6-1,6-1-10-15,0 2 2 0,0-6-15 16,15 13-49-16,-3 4-163 0</inkml:trace>
  <inkml:trace contextRef="#ctx0" brushRef="#br0" timeOffset="102764.96">19547 6681 3175 0,'0'0'205'16,"0"0"-85"-16,0 0-70 16,0 0-5-16,0 0-19 0,0 2-6 15,0 14-1-15,0 5 8 16,6 5-8-16,6 2-9 15,-3 2-5-15,0 2-4 16,0-6 2-16,-3-2-3 16,0-10-10-16,-6 1-16 15,0-9-31-15,0-6-49 16,0 0-120-16</inkml:trace>
  <inkml:trace contextRef="#ctx0" brushRef="#br0" timeOffset="102954.32">19499 6464 3027 0,'0'4'411'0,"0"-4"-375"15,0 0-36-15,0 2-8 16,0-2-39-16,9 6-102 15,-3-6-1150-15</inkml:trace>
  <inkml:trace contextRef="#ctx0" brushRef="#br0" timeOffset="103975.99">19707 5546 3279 0,'0'-16'140'16,"0"6"-36"-16,0-6-55 16,15 1 4-16,6-2-33 15,0 0-12-15,21 2 0 16,-2 3 2-16,2 6 6 15,0 6-6-15,-3 0-6 16,-2 13-4-16,-10 21-11 16,0 17-4-16,-15 3-8 0,-12 11-6 15,0 5 10 1,0 12 11-16,-30-3 4 16,-9 3 4-16,-7-11 3 0,13-7-3 15,-3-12 6-15,15-7 0 16,6-13 0-16,9-5-3 15,6-11 1-15,0 4-4 16,21-8 6-16,0 3-4 16,15-5 4-16,-3-9-6 15,7 4-9-15,-10-5-8 16,-3 0 8-16,-9 0 6 16,-9 0 3-16,-3 0 13 15,-6 0 16-15,0 0-9 0,0 0-8 16,0 0-12-1,0 0 0-15,0 10 0 16,0 8-2-16,18 8 2 16,0 15 0-16,3 0 0 0,7 9 0 15,-4 0 2 1,3 6 1-16,-3-1 0 0,-3 2 0 16,0-2-3-16,-15-3 1 15,-6-8-1-15,0-3 0 16,0-12 0-16,-18-3 2 15,-30-5-2-15,-3-3-52 16,5-16-243-16</inkml:trace>
  <inkml:trace contextRef="#ctx0" brushRef="#br0" timeOffset="107081.57">14126 7997 3048 0,'0'0'271'16,"0"0"-166"-16,0 0-31 15,0 0-13-15,0 0 2 16,0 0-17-16,0 0-23 0,0 0-7 15,0 0-2-15,0 0 2 16,0 0-4-16,0 0-3 16,3 0-3-16,15 0-2 15,6 6-1-15,10 0 3 16,8 0-1-16,12 9-4 16,13-6 5-16,5 2 0 15,-2 1-3-15,8 1 0 16,-6 0-3-16,7-4 0 15,-7 1 1-15,4 0 3 16,2 0-3-16,1-4 1 16,5 0 0-16,-2 2-2 15,-1-6 0-15,-11 3 1 16,11-4-1-16,-18 5 0 16,1 0 0-16,-7 1 2 0,4-1-2 15,-7-4 2-15,3-2-2 16,-5 4 2-16,-1-4 1 15,-9 0-3-15,-3 0 2 16,-14 0-1-16,-16 0 1 16,15 0-1-16,-18 0 3 15,-6 0-4-15,3 0 4 16,-3 0-2-16,0 0-2 16,0 0 0-16,9 0-1 15,0 0 1-15,-3 0-7 0,-3 0-5 16,6 0-24-1,-3-4-67-15,0-13-412 0</inkml:trace>
  <inkml:trace contextRef="#ctx0" brushRef="#br0" timeOffset="108044.03">17036 7822 2092 0,'0'0'243'0,"-6"0"180"16,6 0 33-16,0 0-310 16,0 2-46-16,0 3-41 15,6 1-29-15,6 1-7 16,15 8 1-16,-6 3-6 16,12 2 8-16,16 9-6 15,2 1 3-15,9 5 1 16,13 3-10-16,11 0-3 15,7 4 1-15,8 0-7 16,19-3 3-16,15 0-3 0,3-1-2 16,15-7 6-1,-10-1-3-15,16-1-1 16,-21-6-3-16,-3 0-2 0,-18 4 0 16,-19-3 0-16,-5-2 0 15,-16-1-3-15,-11-3 2 16,-4 2 2-16,-18-6 1 15,7 2-2-15,-10-7 2 16,-9-3-2-16,0 1 0 16,0-2-1-16,-18-5 0 15,6 0-3-15,-18 0-1 16,0 0-9-16,0 0-15 16,0 0-33-16,0-12-79 0,0-7-568 15</inkml:trace>
  <inkml:trace contextRef="#ctx0" brushRef="#br0" timeOffset="108459.49">19254 8328 3321 0,'0'0'170'15,"0"0"-99"-15,0 0-33 16,0 0 7-16,0 0-11 16,0 0-21-16,0 0-4 15,3 0-4-15,12 0 3 16,-3 12 1-16,3 6 0 16,12 2-3-16,-5 3-1 0,5 4-2 15,0 3-1 1,3-3-2-16,3 1 2 0,-6-4-1 15,-5-2-1-15,-1-3 0 16,-3 1 0-16,-15-2 0 16,6-9 0-16,0 2-4 15,-9-2 1-15,0-1-2 16,-9 3 3-16,-21 8 2 16,-13 1 6-16,-17 7-3 15,0-7-3-15,-7 3-10 0,-5 2-26 16,15-12-51-16,14-4-176 15</inkml:trace>
  <inkml:trace contextRef="#ctx0" brushRef="#br0" timeOffset="109675.19">20048 8143 1861 0,'0'11'1501'16,"0"0"-1416"-16,0 12-62 15,0 12 0-15,6 13 20 16,0 7-14-16,6 9-12 0,3 0 0 16,-9 0 4-1,-6-8-12-15,0-5-1 0,0-13-8 16,0-12-6-16,0-6-26 16,0-20-22-16,0 0-71 15,-6 0-166-15</inkml:trace>
  <inkml:trace contextRef="#ctx0" brushRef="#br0" timeOffset="110727.2">20033 8135 1870 0,'0'0'1201'16,"-6"0"-912"-16,6 0-175 0,0 12-66 16,0 6-30-16,0 10 5 15,15 13 2-15,-3 1-3 16,6 2-10-16,3-3-4 15,-3-7-4-15,-6-7-1 16,-3-7-3-16,-3-8 1 16,0-6-1-16,0-6 0 15,0 0 0-15,4-8 5 16,8-27-3-16,-6-15-2 16,6-9-10-16,3 4 4 15,0 0 2-15,-9 12 4 16,-3 15 0-16,3 16 6 15,-12 6 1-15,6 6-7 0,0 8-13 16,-3 29 13 0,12 11 1-16,-5 10 10 0,-1 8-4 15,6 1 2 1,-9 0-1-16,0-9-3 0,15-7 1 16,-15-14 0-16,6-11 1 15,-3-7-3-15,-3-11 0 16,-3-4-4-16,12-3-3 15,-9-1-4-15,6 0 7 16,9 0 3-16,1 0-3 16,2-13 6-16,0-11-3 15,-3-5-2-15,0-4-1 16,-6 1 1-16,3-2-1 16,-12 3-1-16,-6 5-2 15,0 3 3-15,0 5 3 0,0 12 4 16,0 4-3-16,-15 2-4 15,3 0-1-15,-15 7-1 16,15 21-2-16,-6 12 4 16,12-1 2-16,-3 7-2 15,9-8-4-15,0-4-4 16,9-8 1-16,9-13 3 16,0 0 1-16,12-10-1 15,3-3 4-15,4 0-2 16,-16-9-3-16,12-17-1 15,-9-7 0-15,-12 5 6 16,0 1 3-16,-12 7 16 0,6 10 4 16,-6 8-7-1,0 2-8-15,0 0-8 16,0 0-6-16,6 20 1 0,3 9 4 16,-3 3 1-16,0-2 0 15,3-3 2-15,10-4-1 16,-13-6-1-16,-3-8-4 15,12-3-9-15,-9-6 0 16,-6 0 11-16,15-9-2 16,3-23 4-16,-3-13-9 15,-3 4 3-15,6 3 2 16,-3 3 4-16,-12 18 0 16,12 2 0-16,-9 15 0 15,-6 0-4-15,13 0-5 16,-13 0-8-16,15 13 10 0,-9-1 1 15,0-5 6-15,-6 6 1 16,3-7-1-16,9-6 3 16,-6 0 0-16,3 0 0 15,6 0 3-15,3-4 3 16,3-14-6-16,0 10-3 16,-9 2 0-16,10 6 3 15,-13 0-3-15,6 4-2 16,-3 22 2-16,9 2 3 15,-9-2-3-15,15-13-9 16,-9-7-42-16,-3-6-153 0</inkml:trace>
  <inkml:trace contextRef="#ctx0" brushRef="#br0" timeOffset="111277.7">21711 8202 2305 0,'0'0'1225'16,"0"0"-1135"-16,0 4-56 15,-3 22-21-15,3 7 3 16,0 13 6-16,0 10-7 16,0-1-9-16,3-3-4 15,18-13 0-15,0-9 4 16,-3-14-3-16,3-12 2 0,3-4 1 16,4-6-2-16,-7-36-4 15,3-5-2-15,-12-8-6 16,-6-3 0-16,-6-1 4 15,-6 7 4-15,-30 6 0 16,6 15 0-16,-13 18-9 16,4 13-15-16,-6 0-29 15,6 28-32-15,11 10-80 16,7-3-621-16</inkml:trace>
  <inkml:trace contextRef="#ctx0" brushRef="#br0" timeOffset="111944.4">21822 8328 2517 0,'10'4'849'0,"2"-2"-699"0,0-2-79 16,15 0-26-16,-3 4-10 15,9 2-11-15,0 5-12 16,7 3-5-16,-10 7-4 16,-3 0-3-16,-6-4 0 15,-12 3 1-15,-3-8 1 16,3 2-2-16,-9-2 0 15,0-3-1-15,0-5 1 16,0-2 1-16,0-2 1 16,0 0 5-16,0 0 4 15,0-21-9-15,0-7-2 16,9-5-8-16,0 4-2 0,12 0-7 16,1 8-13-16,-7 7-2 15,15 8-15-15,-3 0-11 16,-3 6-23-16,9 0-29 15,-5 0 29-15,2 0-2 16,-3 0-33-16,0 0 116 16,-12-9 25-16,0-5 90 15,0-4-1-15,-15 0-13 16,0 3-21-16,0 7-18 16,0 3-5-16,0 5-30 15,-21 0-16-15,-3 0-11 16,-3 20 8-16,-6 9-4 15,9 0 0-15,5 0-4 0,10-2 0 16,9-10 0-16,0-8-6 16,0-6-7-16,9-3 13 15,19 0 4-15,5-3-1 16,-3-15 0-16,-3 7-2 16,-12 8-1-16,12 3 1 15,-11 3-1-15,2 39 0 16,6 16 4-16,-9 11-4 15,3 8 4-15,-18-1-4 16,6-9 1-16,-6-10 1 16,0-11-1-16,-21-14 4 15,-9-15-1-15,-10-11 15 16,1-6 3-16,0-8-8 16,6-31 2-16,21-10-6 0,12-16-10 15,18-43-15-15,36 15-39 16,3 8-107-16</inkml:trace>
  <inkml:trace contextRef="#ctx0" brushRef="#br0" timeOffset="114476.79">20854 9215 2004 0,'0'0'213'15,"0"0"763"-15,-9 0-816 16,9 0-51-16,0 0-39 16,0 0-26-16,0 0-7 15,0 0-15-15,0 14-17 16,0 17-5-16,0 10 3 0,0 11 9 15,-3 12-6 1,3 9 4-16,0-3-3 0,0 2-3 16,0-5-4-16,0-18 1 15,0-5 2 1,0-15 0-16,0-14-2 0,0-4 1 16,0-7 1-16,0-4-1 15,0 0-1-15,3-10 5 16,12-19-6-16,-3-5-9 15,15-2-2-15,-6 5 5 16,12 0-2-16,-9 11-10 16,10 6-3-16,-7 10-1 15,-3 4-8-15,-3 0-4 16,-9 16 0-16,-12 10 7 16,0 2 14-16,0 5 13 0,-12 0 1 15,-27-5 6-15,-9-4-3 16,11-1-4-16,-8-5-41 15,-3-18-52-15,18 0-113 16,2 0-783-16</inkml:trace>
  <inkml:trace contextRef="#ctx0" brushRef="#br0" timeOffset="115061.4">21267 9552 2092 0,'0'0'249'0,"0"0"442"16,0 0-376-16,0 6-192 15,0-6-49-15,0 2-32 16,0-2-18-16,0 3-15 15,0 3-6-15,0 6 0 16,0 2-3-16,0 11 6 16,0 3-1-16,0 8 8 15,0 5-3-15,0-7-2 16,0 2-2-16,9-7-6 16,6-6 1-16,-3-8-1 15,0-6-9-15,4-9-1 16,-4 0 0-16,-3-9 10 0,15-17 0 15,-6-9-9-15,-6-3-2 16,-6 0 2-16,3 3 9 16,-9 11 1-16,0 4 10 15,0 12 1-15,0 8-5 16,0 0-7-16,0 0-13 16,0 20 9-16,0 21 1 15,0 2 3-15,-15 16 2 16,15 5-2-16,-12 9 3 15,3-6-3-15,0-2-2 0,0-6 1 16,-6-10 1 0,6-14 0-16,-3-11 0 0,-10-10-1 15,4-11-2-15,-12-3 2 16,-6 0-15-16,-3-23-32 16,-4-12-27-16,-5-26-52 15,6 8-115-15,27 1-840 0</inkml:trace>
  <inkml:trace contextRef="#ctx0" brushRef="#br0" timeOffset="115373.3">21566 9183 2341 0,'-3'3'510'16,"-3"26"-54"-16,6 16-362 15,-12 14-25-15,12 3-18 16,0 10-17-16,0 3-17 15,0-4-5-15,0-4-12 16,0-16 0-16,0-9-13 16,0-23-52-16,0-8-117 0,0-11-2542 15</inkml:trace>
  <inkml:trace contextRef="#ctx0" brushRef="#br0" timeOffset="115515.24">21454 9502 2292 0,'0'3'283'0,"0"6"398"16,6-1-619-16,34-2-13 15,23-6-49-15,0 0-34 16,-8 0-614-16</inkml:trace>
  <inkml:trace contextRef="#ctx0" brushRef="#br0" timeOffset="115844.4">21614 9801 2253 0,'-12'17'632'15,"12"-8"-268"-15,0 0-248 16,0-4-23-16,12-5-35 16,15 0-7-16,1 0-17 15,11-20-19-15,-3-6-15 16,-6-10-8-16,6-4-4 15,-24 1-13-15,1 7 4 16,-13 5 21-16,0 13 5 16,0 2 25-16,-13 12-19 15,-8 0-5-15,12 12-6 0,-12 20 0 16,9 7 0-16,6 8 4 16,6-9-4-16,0-3 0 15,12-9-6-15,21-14-1 16,31-12-22-16,-1 0-37 15,-6-15-190-15</inkml:trace>
  <inkml:trace contextRef="#ctx0" brushRef="#br0" timeOffset="116476.42">22390 9171 2092 0,'-6'0'1159'0,"6"0"-947"0,-9 0-140 16,9 15-21 0,0 12-24-16,-6 10 3 0,6 21 8 15,-6 15-13-15,0 13-4 16,0 7-4-16,-3 1-6 16,0 5-3-16,0-7-2 15,-4-8-4-15,1-14-1 16,6-11-1-16,-9-19-11 15,9-9-11-15,6-23-28 16,0-8-67-16,0 0-321 0</inkml:trace>
  <inkml:trace contextRef="#ctx0" brushRef="#br0" timeOffset="116993.89">22556 9467 2783 0,'-6'0'684'16,"6"0"-570"-16,0 0-78 15,0 14-17-15,0 7-14 16,15 11 15-16,3 3-3 16,-3 6-7-16,0-3-3 15,9-6-5-15,-21-6-2 16,13-5 2-16,-10-11-1 15,3-5-1-15,-9-2-3 16,3-3-2-16,6 0 5 16,-3 0 4-16,15-8 2 0,-9-23-5 15,6-1-1-15,6-10-5 16,3-1-5-16,-12 6-13 16,-3-1 13-16,4 14 6 15,-10 4 3-15,0 11 1 16,-6 9 0-16,6 0-7 15,-3 9-16-15,12 23 12 16,-3 6 10-16,3 9 1 16,3-8 0-16,-3-5 1 15,-6-10 2-15,6-9-1 16,-6-14 13-16,0-1 20 16,0 0 11-16,-2-20-23 0,5-8-13 15,3-8-4-15,-9-1-6 16,0-5-1-16,-3 7 1 15,-3 0-13-15,0 6-9 16,0-1-29-16,0 8-62 16,0 4-600-16</inkml:trace>
  <inkml:trace contextRef="#ctx0" brushRef="#br0" timeOffset="117279.03">23090 9511 2177 0,'0'10'1260'0,"0"3"-1181"0,0 7-55 16,9 5-1-16,3 3 16 16,9 3-18-16,0-11-5 15,7-4-12-15,-7-4 1 16,-9-8 1-16,3-4 2 15,-3 0-3-15,-9 0 6 16,9-24-11-16,-12-4-1 16,0-11-12-16,0 3 1 15,-15 1-18-15,-15 0-13 16,-28 3-43-16,10 9-66 16,6 5-528-16</inkml:trace>
  <inkml:trace contextRef="#ctx0" brushRef="#br0" timeOffset="117594.02">23271 9335 2583 0,'0'9'808'16,"0"2"-677"-16,9 2-66 15,6 6-28-15,9 8-11 16,10 8 1-16,-1 6-9 15,0-3-11-15,-3-3-5 16,-9-5 1-16,-15-3-3 16,3-9 0-16,-9-10 0 0,0-6-2 15,0-2 2-15,0 0 3 16,0 0 4-16,0-2 6 16,0-18-10-16,-9-11-3 15,9-1-5-15,-6 3-13 16,6 0-8-16,0 9-19 15,6 2-16-15,3 4-57 16,16 8-276-16</inkml:trace>
  <inkml:trace contextRef="#ctx0" brushRef="#br0" timeOffset="118060.01">23742 9461 3027 0,'0'0'331'0,"0"0"-204"15,0-6-44-15,0 4-35 16,0 2-19-16,0 0-22 16,-6 2-7-16,-12 22 5 15,3 2-5-15,-3 6 2 16,-6 0-1-16,21 0 1 16,3-1-2-16,0-9 0 15,0-8-5-15,0-4 5 16,21-10 0-16,-6 0 6 15,12-4-1-15,6-28-1 16,-6-11-4-16,3-7-5 16,-5-9 0-16,-7-11-1 0,-12 3-2 15,-6-10 8 1,0 4 2-16,0 0 5 0,-21 5 8 16,9 16 1-16,-4 12 6 15,7 16-3-15,9 13-5 16,0 11-8-16,0 0-4 15,0 2-2-15,0 33-2 16,0 21 1-16,0 11 1 16,0 15 0-16,0 5 1 15,9-1 2-15,7-13 0 16,2-3-3-16,-3-14-9 16,6-12-13-16,9-11-29 0,-6-11-30 15,-3-12-183-15</inkml:trace>
  <inkml:trace contextRef="#ctx0" brushRef="#br0" timeOffset="120293.03">21669 10140 2373 0,'-13'0'55'0,"7"0"319"16,6 0 200-16,0 6-493 16,0 3-19-16,0 2-29 15,0 7-13-15,0 14 8 0,6 15-3 16,19 6-3-16,2 12-6 15,3 4 1-15,15 4-2 16,16-6-2-16,2-2-1 16,9-10-8-16,7-7 2 15,-4-17-6-15,7-6-2 16,-16-18-15-16,28-7-19 16,-22 0-51-16,-11-7-123 0</inkml:trace>
  <inkml:trace contextRef="#ctx0" brushRef="#br0" timeOffset="120598.97">22447 10460 2583 0,'-15'8'753'15,"15"-2"-598"-15,0 9-108 16,0-2-25-16,0 12 3 15,9 4 12-15,12 9-14 16,3 3-14-16,4-1-2 16,5-1-5-16,-15 0 2 15,9-7-1-15,-15-3-3 16,-3-6 0-16,-9-6 3 16,0 1-3-16,0-3-3 15,-3 2-3-15,-24 6-3 16,-9-2 2-16,-9 5-8 15,-10 0-20-15,4 1-11 0,12-4-59 16,21-14-416-16</inkml:trace>
  <inkml:trace contextRef="#ctx0" brushRef="#br0" timeOffset="121226.79">23241 10585 1521 0,'-6'21'1931'0,"6"-1"-1806"15,-6 15-90-15,6 12-4 16,0 8-7-16,0 8 0 15,0 0-13-15,0 2-6 16,0-15-2-16,0-9 0 16,0-13-3-16,0-16 2 15,0-5 1-15,0-7-3 16,0 0 2-16,0-26 2 16,-6-19-4-16,6-16-9 15,0-12 0-15,0 0 2 16,0-5 4-16,0 17 3 0,0 18 0 15,0 17 4 1,0 10 2-16,0 16-6 0,6 0-2 16,0 16-2-16,0 21 1 15,9 10-1-15,-9-1 4 16,0 4 0-16,6-5 3 16,-12-7-2-16,15-12-2 15,-9-11 1-15,-6-12 0 16,3-3 4-16,12 0 2 15,7-24 0-15,-4-13-6 16,9-8-4-16,-3-8-3 16,3 4 3-16,-12 12 4 15,9 10 0-15,-15 9 0 16,1 12 5-16,-10 6-5 16,9 0-3-16,-3 29-5 0,-6 15 8 15,12 2-1-15,-12 7 1 16,0 4-8-16,0-8-22 15,0 1-37-15,0-12-109 16,0-15-568-16</inkml:trace>
  <inkml:trace contextRef="#ctx0" brushRef="#br0" timeOffset="121724.17">23736 10690 2474 0,'-15'6'537'0,"15"6"-174"16,0 2-286-16,-3 6-23 16,3 7-10-16,0 11 10 15,0 1-28-15,0 4-11 16,0 7-6-16,0-6-5 15,0-3-4-15,0-6-35 0,0-6-51 16,0-13-136-16</inkml:trace>
  <inkml:trace contextRef="#ctx0" brushRef="#br0" timeOffset="122161.25">23920 10661 2936 0,'0'14'527'0,"0"11"-471"15,0 9-2-15,0 13-2 16,0 3-12-16,0 8-21 16,0-2-9-16,0-1-3 15,0-8-1-15,0-9-4 0,0-9-1 16,0-9 0-16,0-9-1 15,0-11-3-15,0 0 3 16,0-11 0-16,0-23-1 16,0-13 1-16,0-12-8 15,0-4 5-15,0-2 2 16,0 0-1-16,15 17 1 16,6 3 1-16,0 16-8 15,13 11 8-15,-10 9-6 16,3 9-2-16,-15 0-10 15,3 16-6-15,-9 12 3 16,-6 4 11-16,0 7 10 0,-6 1 2 16,-15-5 5-16,-12 1-2 15,9-10-5-15,-4-5-10 16,16-13-42-16,-3-8-159 0</inkml:trace>
  <inkml:trace contextRef="#ctx0" brushRef="#br0" timeOffset="122482.04">24379 10602 2125 0,'0'0'1381'16,"0"-6"-1305"-16,0 6-44 15,-18 0-19-15,0 0-8 16,-10 24 0-16,7 5-3 0,3 6 2 15,0 1 3-15,9-2-1 16,9-3-6-16,0-2 5 16,0-3 0-16,12-7-3 15,15 6 8-15,0 1-3 16,1-3-4-16,-10 1 0 16,0-4-3-16,-9-3-3 15,-3 1 3-15,-6-6-3 16,-15-1 3-16,-15 1 0 15,-16-6 0-15,-14-3-12 16,-12-3-32-16,11-15-73 16,25-14-1034-16</inkml:trace>
  <inkml:trace contextRef="#ctx0" brushRef="#br0" timeOffset="131512.16">23163 11498 138 0,'0'0'1804'0,"0"0"-1431"16,-10 0 570-16,7 0-786 15,3 4-85-15,0-3-22 16,0 5-20-16,0 3-18 0,0 7-8 16,0 6 5-1,0 8-3-15,0 5-6 0,3 6 9 16,-3-3-1-16,10-3 2 16,-10-2-10-16,0-7 12 15,15-5 1-15,-12-10-5 16,12 0 7-16,12-5 5 15,12-6-4-15,3 0-5 16,25 0 3-16,14 0-5 16,16 4-9-16,12-2 0 15,14 11 2-15,40-6 2 16,46 8-4-16,71 2 2 16,19 2-2-16,-12-5 5 15,-34 0-1-15,-72-1 1 16,-54-1-4-16,-39-5-1 0,-25 0-9 15,-6-1-6-15,1-3 3 16,-13 0-10-16,-24-3 2 16,-3 0-15-16,-9 0-17 15,-9-9-63-15,0-12-419 0</inkml:trace>
  <inkml:trace contextRef="#ctx0" brushRef="#br0" timeOffset="131843.65">25520 11691 2008 0,'0'-3'1518'16,"0"0"-1430"-16,0 3-45 0,0 0-10 15,3 0-12-15,24 0-17 16,21 6 4-16,-6 18-1 15,13-1-4-15,-10 7-3 16,0 4 0-16,-11-2-2 16,-4 1 0-16,-9-5 2 15,-15 3 0-15,0-3-5 16,-6 2 5-16,0 2 1 16,-12 0 5-16,-21 3-2 15,-4 7-1-15,-11-5 1 16,-6 1-4-16,-7 3 0 15,-32 5-27-15,17-3-47 0,16-21-187 16</inkml:trace>
  <inkml:trace contextRef="#ctx0" brushRef="#br0" timeOffset="138112.25">26866 10910 2534 0,'-6'0'894'16,"6"0"-747"-16,-6-4-98 15,6-1 4-15,0 2-5 16,0 0-17-16,0 3-10 16,0 0-16-16,0 0 0 15,0 0-2-15,0 0 1 16,0 0-4-16,0 0 0 0,0 6 0 16,0 24-4-16,0 16 4 15,0 18 5-15,-15 9-2 16,9 6-3-16,0 4 6 15,0-10-6-15,-3-5 0 16,5-5 4-16,-2-9-2 16,-3-7-2-16,9-13 2 15,0-7-1-15,0-10-1 16,0-11 2-16,0-3-1 16,0-3 0-16,0 0 8 15,19 0-7-15,17 0 5 16,9 0-4-16,0 0-3 15,10 0-7-15,8 0-14 16,6 0-23-16,-2 0-75 16,-22-3-273-16</inkml:trace>
  <inkml:trace contextRef="#ctx0" brushRef="#br0" timeOffset="140880.6">27376 11225 2144 0,'0'0'197'0,"0"0"630"16,0 0-533-16,-3 0-185 15,3 0-43-15,0 0-20 16,0 0-11-16,0 0-11 16,0 0-11-16,0 0-5 15,0 0-6-15,0 0 1 16,0 0-3-16,0 0-2 16,0 6 1-16,0 24-4 15,3 8 5-15,15 9 3 16,-6 3-3-16,0-3 0 15,3-4 1-15,-6-7-1 16,6-10 0-16,-9-11 1 16,0-3-1-16,4-11 0 0,-10-1-1 15,6 0 1-15,6 0 4 16,0-7 2-16,3-18 2 16,9-10-6-16,-3-4 0 15,6-1-2-15,-9 2 0 16,0 10 0-16,-2 7 0 15,-13 12 0-15,6 9 0 16,-3 0-4-16,6 0-12 16,3 24 9-16,0 14 4 15,9-1 3-15,-6 1-2 16,0-6 1-16,9-7 1 16,-11-11 0-16,-1-12 0 15,9-2 2-15,-6 0 5 0,0-22 0 16,3-17-7-16,-6-11-1 15,9-8 1-15,-12-6-7 16,-6-7-6-16,3-2-6 16,-9-16-22-16,0 15-42 15,0 18-201-15</inkml:trace>
  <inkml:trace contextRef="#ctx0" brushRef="#br0" timeOffset="141728.14">28589 10635 2023 0,'0'0'190'0,"0"0"846"16,0-3-909-16,0-6-37 15,0 3-14-15,0 3-22 16,0 3-10-16,0 0-22 0,0 9-14 16,0 31-8-16,0 25 10 15,-12 23-2-15,0 23 4 16,-15 9-3 0,0 0-2-16,3 0-1 0,-10-9-3 15,7-17 1-15,0-11-4 16,9-16 0-16,0-18-5 15,12-13-39-15,6-25-45 16,0-5-118-16,0-6-2141 0</inkml:trace>
  <inkml:trace contextRef="#ctx0" brushRef="#br0" timeOffset="142142.54">29120 11000 2783 0,'0'-2'549'15,"0"-2"-411"-15,0 2-83 16,-3-2 21-16,-9 4-32 16,-15 0-31-16,0 4-10 15,-3 19 1-15,-3 7-2 16,5 4-1-16,4-2-1 15,9 3 0-15,9-4 0 16,6 1-15-16,0-1 14 0,0 5-3 16,21-4 2-16,3 0 2 15,10 0 4 1,-7 0-4-16,9-3 3 0,-9-5-2 16,-6-6-1-16,-9-1-6 15,-12-7 0-15,0-3 1 16,0-4-4-16,-6 1 4 15,-21-2 5-15,-6-2 0 16,3 0-2-16,-9 0-9 16,5-6-13-16,22-36-32 15,-3 5-102-15,9 0-685 16</inkml:trace>
  <inkml:trace contextRef="#ctx0" brushRef="#br0" timeOffset="142749.1">29410 10801 2361 0,'0'0'87'15,"0"0"594"-15,0 6-435 16,0 7-174-16,0 7-27 15,0-1-2-15,0 17 0 16,0 2-8-16,0 0-5 0,0 10-5 16,0-6-6-16,0 8 4 15,0 1-8-15,0-8-4 16,6 3 2-16,-6-10-6 16,3-4-3-16,-3-5-1 15,9-9-2-15,0-4 5 16,-9-8-3-16,6 2 1 15,-6-8 0-15,0 0-2 16,3 0 1-16,6 0 0 16,-3 0 3-16,0 0-1 15,7-17 7-15,8-12-6 16,6-6-3-16,-3-6-3 16,9-4 0-16,-12 8 0 0,0-5 1 15,4 14-1-15,-16 10 0 16,6 6-3-16,-15 12 3 15,12 0-4-15,3 12-7 16,-3 22 1-16,9 5 9 16,-12 8 1-16,21-10 4 15,-12-1-4-15,10-6 0 16,-13-10 2-16,9-11-3 16,-6-6 2-16,-6-3 3 15,9 0 4-15,-6-30 0 16,9-10-8-16,-6-16 0 15,-2-6-1-15,-4-11 0 16,-6 3-7-16,-6 8 2 0,0 10-14 16,0 20-39-1,0 8-299-15</inkml:trace>
  <inkml:trace contextRef="#ctx0" brushRef="#br0" timeOffset="150292.87">27068 12188 2197 0,'0'0'199'0,"-6"0"85"16,6 0 329-16,0 0-490 15,0 0-43-15,0 0-13 16,0 0-20-16,0 0-7 15,0 0-13-15,0 4-9 16,0-2-5-16,0 4-5 16,0 8-7-16,-6 7-1 15,-3 21 0-15,-3 1 2 16,-3 15 1-16,3 2-1 16,-3 1 1-16,9-3-2 15,-4-4-1-15,4-10 3 16,6-9 0-16,-12-9 0 15,12-9 0-15,0-5 2 0,0-9-5 16,0-3 0-16,18 0 0 16,7 0 2-16,20 0 6 15,3 0-3-15,10 0-5 16,-10 0-11-16,27-9-21 16,-23 0-50-16,-7 3-205 0</inkml:trace>
  <inkml:trace contextRef="#ctx0" brushRef="#br0" timeOffset="151145.44">27548 12171 2067 0,'0'0'196'16,"0"0"575"-16,0-3-549 15,0-3-117-15,0 4-2 16,0-2-27-16,0 4-14 16,0 0-31-16,0 0-15 15,-6 4-10-15,0 24-5 16,-3 10 11-16,6 13-6 15,-3 2 0-15,-12-6-3 16,15 2 6-16,-3-9-6 16,6-1-2-16,-6-6 4 15,6-17-5-15,0 2 0 16,0-10 0-16,0-4 3 0,0-2-2 16,0-2 2-16,0 0-3 15,-6 0 0-15,6 0 0 16,0 0 6-16,0 0-6 15,0 0 0-15,0 0 0 16,0 0 2-16,0 0 2 16,0 0-4-16,0 0 0 15,0 0-1-15,0 0 1 16,0 0-2-16,0 0 2 16,0 0 0-16,0 0 0 15,0 0 0-15,0 0 0 16,0 0 3-16,0 0-3 15,0 0 1-15,0-16-1 16,0-5 0-16,6-3 0 0,6 4 0 16,0-4 0-16,6 1 1 15,12 3 1 1,-6 5-2-16,9 3 0 0,1 9-4 16,-10 3 1-16,9 0-8 15,-12 0-3-15,-9 21-2 16,-9 5-5-16,-3 4 9 15,0-2-2-15,-3 3 5 16,-30-5 6-16,-12 0 2 16,-13-10 0-16,4 2-15 15,3-11-15-15,11-7-53 16,19-4-58-16,18-25-795 0</inkml:trace>
  <inkml:trace contextRef="#ctx0" brushRef="#br0" timeOffset="151710.29">28426 12160 2321 0,'-6'22'1098'0,"-15"10"-1000"15,3 13-57-15,-12 16 11 16,-3 16-9-16,-4 4-13 16,4 7-10-16,-3 3-8 15,-3-3-8-15,9-12-4 16,2-3-9-16,13-15-37 15,15-22-58-15,0-18-322 0</inkml:trace>
  <inkml:trace contextRef="#ctx0" brushRef="#br0" timeOffset="154351.71">29295 12397 1535 0,'-9'6'1208'0,"-3"-4"-619"15,-9-2-544-15,-3 6-41 16,-9 0-4-16,6 3 0 16,-7 3 0-16,19 2 1 15,0 0 11-15,6 7 7 16,0-3 2-16,9-1-13 15,0 5-2-15,30-2 6 16,1-4-11-16,17 8 15 16,-9 1-4-16,6 1-5 15,-11 0 0-15,-4-4-3 16,-18 5 1-16,-3-3-4 0,-9-3 0 16,0-10 2-1,-27 4 9-15,-16-4 12 0,1-5-17 16,0-6 3-16,6 0-10 15,9 0-14-15,24-32-19 16,3-4-102-16,0-4-645 0</inkml:trace>
  <inkml:trace contextRef="#ctx0" brushRef="#br0" timeOffset="154809.44">29652 12054 1975 0,'0'0'923'16,"-6"0"-365"-16,-4 15-503 16,1 5-16-16,9 16 10 15,-9 7-1-15,-3 14-18 16,0 4-7-16,3 5-6 15,-6 2-4-15,12-10-2 16,-3-11-11-16,6-2 2 16,0-17-2-16,0-3 4 15,0-18-4-15,0 0-1 16,0-7 1-16,0 0 6 0,0 0 0 16,0 0-1-16,18-13-5 15,-3 0 0-15,18 0 0 16,1 7 3-16,2 6-1 15,-15 0-2-15,6 4-6 16,3 12 1-16,-27 9-1 16,6 1 1-16,-9-3 3 15,0 1 2-15,-42-6 0 16,-6-1 6-16,-22-5-6 16,4-10-10-16,6-2-28 15,14-29-66-15,19-10-1098 0</inkml:trace>
  <inkml:trace contextRef="#ctx0" brushRef="#br0" timeOffset="162097.9">12228 9043 1942 0,'0'0'353'0,"0"0"-220"16,0 0-52-16,0 0-12 16,0 0 31-16,-6 0-1 0,6 0 313 15,-12 0-239-15,9 0-81 16,3 0-20-16,0 0-31 15,0 0-10-15,0 0-10 16,0 0 0-16,0 2-4 16,0-2-2-16,0 0-3 15,3 0 0-15,15 6-1 16,-3-2-1-16,9-2 0 16,6 3-1-16,0 2-2 15,19-1-5-15,-7 3 5 16,15-6-4-16,-5 2 0 15,11 1 1-15,6-3-4 0,1 0 0 16,8 3 5-16,-17-3-2 16,20 0-1-16,-2-3-2 15,2 2 0-15,1-2 3 16,2 0-3-16,7 0 0 16,-7 4 0-16,7-2 2 15,-10 2-2-15,1 2-2 16,-10 2 2-16,-2-1 1 15,-4-2-1-15,0 1 0 16,-8-4 0-16,-1 7 0 16,3-3 0-16,-2-3 0 15,2 3 0-15,-3-1 0 16,1 7 1-16,-4-6 3 16,-6 0-4-16,1-3 0 0,2 7 0 15,-3-4 0-15,10-5 2 16,-7-1-2-16,6 3 0 15,4-3 0-15,2 0 2 16,-3 0-2-16,4 0 1 16,-4 0-1-16,-3 0 0 15,1 0 0-15,2 0 0 16,-9 0 0-16,1 0 2 16,2 0-2-16,-3 0 0 15,1 0 0-15,-7 0 0 16,6 0 0-16,4 0 2 15,-4 0-1-15,0 0-1 16,-8 0 6-16,17 0-4 16,-6 0-2-16,4 0 0 0,-4 0 0 15,-3 0 1-15,-6-3-1 16,1 2 1-16,2-4 3 16,0-2 0-16,-5 3 1 15,8-1-1-15,-6 1 0 16,0-2 0-16,-8 0-1 15,-7 0 0-15,12 6-1 16,-15-2 2-16,-3 2-2 16,-2 0 0-16,-16 0 1 15,9 0-2-15,-3 0 2 16,-9 0 2-16,-3 0-5 16,0 0 2-16,0 0-2 0,0 0 0 15,0 0 0-15,0 0-2 16,0 0-6-16,0 0-16 15,-3 0-23-15,-9 0-65 16,0 0-615-16</inkml:trace>
  <inkml:trace contextRef="#ctx0" brushRef="#br0" timeOffset="164059.41">16858 9189 2085 0,'0'0'291'0,"0"0"394"16,0 2-415-16,0 4-173 15,0-2-31-15,0-4-19 16,0 0-4-16,0 0-14 16,0 2-14-16,0-2-1 15,0 4 1-15,0 2-7 16,0-1-2-16,0 11 9 15,9-2-5-15,3 2-2 0,-3 0 3 16,15 5-2-16,-12-1-1 16,12 3 2-16,3-2-6 15,4 6 2-15,11 1 3 16,3 5-6-16,0-5 1 16,-5 2 0-16,11-4 2 15,-6 3-1-15,3-2-1 16,-5 0-3-16,5-5 1 15,-6 4 7-15,13 1-6 16,-4-3 2-16,3 2-4 16,-6 1 1-16,7-4 2 15,-10 3-3-15,0 0-1 0,-8 0 0 16,11 1 2-16,-6-3 1 16,9 4 0-16,-8 7-3 15,11-3 4-15,3 5 0 16,7 4 0-16,11 2-1 15,-5 1 0-15,-1 6 0 16,6-3-1-16,-11-4-2 16,2 2 0-16,-8-5 1 15,-7-1 1-15,9 2 1 16,-8-3-2-16,2-3 2 16,0 5 3-16,1-5-1 15,-4 3-5-15,-3 1 4 16,10 5-4-16,-7-1 2 15,0 2-2-15,-6 4 0 16,1-5 1-16,14 9-1 0,-12 0 2 16,7-6 1-16,-1 6-3 15,3-7 2-15,1 1 1 16,2 0-3-16,3 2 0 16,4-2 3-16,-4 5-3 15,1 1 0-15,2-1 0 16,6 2 4-16,-5 2-4 15,-1 2-1-15,10 0 1 16,-7 0 2-16,7 1-2 16,-7 0 1-16,-3 2-1 15,7 4 0-15,-4-4 0 16,1 4 1-16,11-4-1 16,-11 1 0-16,2-5 0 0,0 3 0 15,-8-2 0-15,-1-4 0 16,7 0-2-16,-13 3 2 15,9 1 3-15,-2 0 4 16,-4 1-5-16,-3 0-2 16,1-5 3-16,-13-3 2 15,3-8-2-15,-8-5-3 16,-10-8 0-16,-3-7 0 16,-15-11 1-16,-6 0 1 15,3-7-1-15,-9-5 1 16,0 0 2-16,0 0 0 15,0 0-2-15,0 0-1 0,0 0 0 16,0 0 0-16,0 0-1 16,0 0 0-16,0 0-2 15,0 0-10-15,0 0-11 16,0 0-8-16,0 0-10 16,0-2-11-16,0-27-52 15,0 2-150-15,0 1-1116 0</inkml:trace>
  <inkml:trace contextRef="#ctx0" brushRef="#br0" timeOffset="164526.31">21982 12728 55 0,'-3'0'3104'0,"-3"0"-2835"16,6 0-182-16,0 0-21 16,0 0-8-16,0 0-7 15,0 0-16-15,0 0-16 16,0 0-8-16,0 0-4 16,0 5 1-16,0 12 2 15,0 9 2-15,6 7-2 16,-3 8 1-16,-3 6 1 15,10 5-4-15,-10 1-1 16,0-6-2-16,0 3-1 16,0-9-4-16,0 0 4 0,0-6 2 15,0-3 0 1,0-3-3-16,0-5 1 0,0-12 0 16,0-2-4-16,-10-6 0 15,7-4 3-15,-9 0 11 16,-15-12 3-16,-12-16-6 15,-18-8-6-15,-13-5-2 16,7-2-2-16,-7 7 0 16,4 0-1-16,3 8-6 15,11 4-19-15,25-9-18 16,15 7-39-16,12-3-452 0</inkml:trace>
  <inkml:trace contextRef="#ctx0" brushRef="#br0" timeOffset="168792.68">22441 13462 1946 0,'0'0'221'16,"0"-3"425"-16,0-3-229 15,-9 0-292-15,6-6-15 16,3 7-33-16,0 1-14 0,0 4-16 16,0 0-21-1,0 0-13-15,0 0-10 0,0 0 1 16,0 25-4-16,0 12 4 15,-6 16 2-15,6 8 2 16,0 7-3-16,0 7 0 16,0-4-2-16,0 2 0 15,0-6 2-15,0-8-5 16,0-4 5-16,0-10-5 16,0-13 2-16,0-11-1 15,0-7-1-15,0-8 0 16,0-6 0-16,0 0 6 0,0 0-6 15,0 0 5 1,0-9-1-16,0-14-2 0,6-3-1 16,-3-5 2-16,12 5-3 15,3-1-8-15,-3 11 4 16,13-4-8-16,-4 7 5 16,0 1-2-16,-3 12 1 15,0 0-2-15,-6 0-10 16,-3 19-2-16,0 13 9 15,-12 2 6-15,0 1 0 16,0 3 7-16,-24-2 0 16,3-10 3-16,-15 0-2 15,0-8 2-15,-10-3-3 16,4-12-1-16,15-3-13 16,12-18-36-16,9-6-133 0</inkml:trace>
  <inkml:trace contextRef="#ctx0" brushRef="#br0" timeOffset="169629.37">22800 14176 2100 0,'0'12'276'16,"0"-6"672"-16,0 3-828 0,0-7-61 15,0 1-14-15,0-3-2 16,0 0-5-16,6 0-15 16,10 0-5-16,14 0 0 15,0 0-10-15,12-14-3 16,-12-1-5-16,4-6-2 15,-16 6-10-15,3-5-10 16,-18 0 9-16,-3 6-12 16,0 1-4-16,-3 5 18 15,-24 8-5-15,-10 0 14 16,-2 0-4-16,-3 0 6 16,6 17 7-16,2 1-2 15,13 2 9-15,9 0-5 0,12-1 2 16,0-2-6-16,0-2 7 15,21 2 2-15,1-8-14 16,20 2-4-16,3-7-14 16,27-4-35-16,-5 0-115 15,-16-4-1416-15</inkml:trace>
  <inkml:trace contextRef="#ctx0" brushRef="#br0" timeOffset="170276.49">23410 14105 1990 0,'9'0'233'0,"-9"0"-174"15,0 0 150-15,3 0 399 16,-3 0-460-16,0-2-69 16,0-6-1-16,0-2-6 15,0-5-23-15,0 8-25 16,-3 1 9-16,-21-1-11 16,9 3-15-16,-18 4-2 15,5 0-5-15,-11 11 0 16,3 8 0-16,6 10 4 0,6 3-2 15,-3 7 4-15,17-10-3 16,7-9 0-16,3 2-3 16,0-14 0-16,3-2-7 15,22-6 7-15,-1 0 0 16,3 0 0-16,6-20 1 16,0-5-1-16,-9 5 0 15,-2 3 0-15,-10 1 0 16,-6 11 1-16,-3 3-1 15,-3 2 4-15,0 0 0 16,0 0-4-16,0 20-1 16,0 12 1-16,-3 12 5 15,-15 8-2-15,3 7 2 0,-10 6 1 16,4 6-6-16,-3-3 3 16,-9 6 4-16,6-13 1 15,9-10 6-15,3-11-4 16,2-11 4-16,13-17-4 15,0-6-4-15,0-6 3 16,13 0 7-16,26-14-2 16,15-13-14-16,3-5-14 15,19-15-51-15,-13 9-76 16,-5 6-586-16</inkml:trace>
  <inkml:trace contextRef="#ctx0" brushRef="#br0" timeOffset="170776.11">23935 14252 381 0,'0'9'1642'0,"0"0"-334"15,0-4-1178-15,0 10-99 0,0-3-15 16,0 8-4-16,0-2-4 16,0 8-5-16,-6 1-3 15,-12-1-9-15,-24-3-12 16,12-5-32-16,-1-6-109 0</inkml:trace>
  <inkml:trace contextRef="#ctx0" brushRef="#br0" timeOffset="171481.89">24614 13368 1997 0,'0'0'1445'15,"-6"0"-1335"-15,6 0-81 16,-6 18-12-16,-3 15 8 16,9 10 9-16,-3 15-7 15,3 15-16-15,0 0 0 16,0 0-1-16,0-1-4 15,0-8-2-15,0-6 1 16,0-7-5-16,0-14 5 16,0-8-5-16,0-9 0 15,0-5 0-15,0-11 3 0,0-2 1 16,0-2-2 0,0 0-2-16,0 0 10 0,3-2 3 15,12-17-8-15,6-1-3 16,1 2-2-16,11 1 0 15,3 2-2-15,3 0-7 16,0 9 3-16,-8 6 2 16,-4 0-5-16,-9 0-14 15,0 12 1-15,-9 15 8 16,-9 1 7-16,0 11-1 16,-27-7 8-16,-15 0 0 15,-7-2 1-15,-8-6 6 16,-3-13-4-16,8-3-3 15,19-8-1-15,3 0-25 16,12-14-35-16,18-15-90 0,0-1-1439 0</inkml:trace>
  <inkml:trace contextRef="#ctx0" brushRef="#br0" timeOffset="172141.69">25082 13912 2207 0,'-9'6'947'0,"9"3"-660"16,0 6-224-16,0-4-38 0,0 7-7 15,0 2 11-15,9 7-12 16,6 1-9-16,-12 2 1 16,6-3-9-16,-3-3 0 15,0-8 8-15,-6-3-8 16,0-6 0-16,0-2 0 15,0-5 7-15,0 0-7 16,6 0 6-16,0 0 3 16,9-21-9-16,-5-9-5 15,14 2-4-15,-6-4 0 16,-3 5 0-16,-6 9 7 16,6 6-3-16,-6 9-1 15,9 3 1-15,-6 0 5 0,9 7-4 16,-12 15 4-16,1 9-2 15,8-3 2-15,-12 2 0 16,3-2-2-16,-3-8 2 16,-6 5 0-16,0-8-16 15,6-8-38-15,0-3-81 16,-3-6-433-16</inkml:trace>
  <inkml:trace contextRef="#ctx0" brushRef="#br0" timeOffset="172526.04">25550 14089 2136 0,'0'7'998'0,"0"0"-761"16,0-1-170-16,0 0-19 15,0-4-8-15,0-2 2 16,21 0-13-16,0 0-7 15,-6 0-12-15,15 0-4 16,-11-12-6-16,-1-4 0 16,-3-9-7-16,-9 3-3 15,-3-2 3-15,-3 6-1 16,0 2 3-16,0 5 5 16,-9 9 0-16,-18 2 3 15,-7 0-3-15,10 0 0 16,-9 20 0-16,6 10 9 0,6-1 3 15,18 0-2-15,3-3-1 16,0-1-1-16,0-8-5 16,24-6-3-16,12-1-4 15,6-2-15-15,25-8-26 16,-16 0-73-16,9 0-317 0</inkml:trace>
  <inkml:trace contextRef="#ctx0" brushRef="#br0" timeOffset="173010.37">26084 14073 2184 0,'0'0'151'15,"0"0"709"-15,0 0-650 0,0-5-148 16,0-5-16-16,-6-6-12 16,-9 4-4-16,6 0-6 15,-6 4-7-15,-9 2-9 16,-3 6-5-16,-7 0 2 15,1 0-5-15,3 14 1 16,3 6-1-16,9 5 1 16,3-3 1-16,6-4-2 15,9 0 0-15,0-9 0 16,0-8-4-16,27-1 4 16,0 0 0-16,0 0 8 15,0 0-8-15,3-14-1 16,-2 0 1-16,-7 6 1 15,-15 4 1-15,0 4 8 16,-6 0-6-16,0 4-4 0,0 28 8 16,0 9-7-16,0 11 3 15,-21 9-2-15,-7 1 4 16,10 5-3-16,-6-3 1 16,-3-8 1-16,15-9 1 15,-3-12-2-15,9-20-2 16,6-7 4-16,0-8 1 15,6 0 0-15,27 0 4 16,6-2-11-16,13-16-24 16,26-20-39-16,-12 6-73 15,-20 0-642-15</inkml:trace>
  <inkml:trace contextRef="#ctx0" brushRef="#br0" timeOffset="173733.97">26959 14290 2118 0,'-3'0'264'15,"3"0"651"-15,0 0-768 16,0 3-70-16,0 0-33 16,0 5-23-16,0 2 4 15,0 7-7-15,0 0-12 16,0 1-6-16,0 5-5 15,-18 2-4-15,-3-3-30 16,-18-3-33-16,15-6-87 16,3-9-523-16</inkml:trace>
  <inkml:trace contextRef="#ctx0" brushRef="#br0" timeOffset="174293.6">27569 13948 2078 0,'-9'0'1153'16,"9"0"-889"-16,-3 0-189 15,3 3-22-15,0 2-16 16,0 10-14-16,0 5-11 16,0 15 6-16,0 12 1 15,0 11-6-15,3 7-4 16,6 12-3-16,-3 1-6 16,0-5 4-16,-6 4-3 15,0-6 1-15,0-10-2 16,0-6 1-16,0-10-1 0,-6-14 0 15,-12-4-1-15,-3-16 0 16,-6-5 1-16,-3-6 0 16,-13 0 0-16,13-2 0 15,-15-31-10-15,12-5-10 16,8-15-25-16,10-29-42 16,3 15-164-16,12 0-813 0</inkml:trace>
  <inkml:trace contextRef="#ctx0" brushRef="#br0" timeOffset="174514.42">27457 13623 2253 0,'0'0'1196'16,"0"0"-1106"-16,0 0-62 15,0 0-28-15,22 3-69 16,-10-1-534-16</inkml:trace>
  <inkml:trace contextRef="#ctx0" brushRef="#br0" timeOffset="176511.08">22523 14885 2052 0,'0'7'243'0,"0"6"57"15,0-5 366-15,0-2-552 0,0-2-39 16,0-2-37 0,0 1-5-16,0 8-13 0,0 2-11 15,0 5 9-15,0 8 8 16,0-1-2-16,0 5-14 16,0-1-1-16,0 1-2 15,0-2-2-15,0-3 1 16,0-3 1-16,0-3 1 15,9-7-3-15,6-2 0 16,3-4 3-16,0-6 3 16,9 0-2-16,3 0-1 15,13 0-2-15,5 0-3 16,6 0-1-16,7 0-2 0,2 0 1 16,-3-6-1-1,13 2 3-15,-10 4-2 0,13 0-2 16,5 0 1-16,-2 0 0 15,-1 0 0-15,-2 0-4 16,-4 4 3-16,0 8-9 16,-8-2 7-16,2 4-1 15,-14-3 2-15,-4 6 1 16,3-7 1-16,-9 5 0 16,7-7-1-16,-19 4-1 15,3 5-4-15,-12-1 1 16,-6 4 3-16,3 0 2 15,-6-3 0-15,-9 4 0 16,13-4 0-16,-10-4 0 16,-6-5 1-16,0 0 3 0,6-8-4 15,-6 0 2-15,0 0 5 16,0 0 2-16,0 0-2 16,0 0-3-16,0 0 1 15,0 0-3-15,9 0 1 16,-9-2 4-16,12-19-3 15,-6-5-4-15,-3-3 1 16,21-3 1-16,-15 0-2 16,6 3 0-16,6-2-6 15,3 9-1-15,-3-2 5 16,13 6 2-16,-4 2 3 16,18 3-3-16,-9 1-2 0,7 4 2 15,-1 2-1-15,-9 6 1 16,12 0 0-16,-5 0 0 15,11 0 0-15,-3 2 3 16,4 10-1-16,8 0 2 16,3 1-3-16,1-7 3 15,8-5-4-15,1-1 1 16,-1 0 2-16,-5 0-1 16,2-1 0-16,-6-18 0 15,-2-5-1-15,-4-2 6 16,-18-3-2-16,7 0-1 15,-22 0 0-15,-12 0 3 16,0 2-7-16,-15 1-10 0,0-9-15 16,0 5-45-1,-18 2-171-15</inkml:trace>
  <inkml:trace contextRef="#ctx0" brushRef="#br0" timeOffset="177893.02">23313 16038 1990 0,'-18'0'223'16,"-9"14"-164"-16,-6 13-55 15,0 5 617-15,-6 3-429 16,20-1-108-16,-8 7-7 15,15-3-7-15,6 3-15 16,6 1-22-16,0-7-9 16,6-7 1-16,21-3 3 15,4-11 2-15,17-8-5 16,-3-6-10-16,0 0-6 0,13 0-9 16,-13-18 0-16,0-9-6 15,-9 1 0-15,1 0-6 16,-19 4 11-16,-3 3 1 15,-9 5 2-15,-6 8 22 16,0 6 15-16,0 0-18 16,0 0-12-16,0 0-7 15,0 20 1-15,0-1 4 16,9 3 0-16,15-2 2 16,9-8-3-16,1 1 2 15,-1-13 0-15,9 0-2 16,-3 0 3-16,-12-13-9 0,-8-9 0 15,-13-9 0 1,-6-1-12-16,0 0-8 0,-25 5 13 16,-8 7-10-16,-18 6-41 15,18 6-74-15,-1 4-521 0</inkml:trace>
  <inkml:trace contextRef="#ctx0" brushRef="#br0" timeOffset="180415.73">23956 16148 1997 0,'0'18'338'16,"0"0"-225"-16,-6 2 505 16,6 6-473-16,0-3-33 15,0 4-34-15,0-7-30 16,0 5-20-16,0-5-7 15,0-6-6-15,0-2-5 16,0-6-1-16,0-4 2 16,0-2 1-16,0 0 8 15,0 0 12-15,6 0 3 16,9-10-24-16,4-14-6 16,-4-1-5-16,-3 3-1 15,6 8-1-15,-3-2-4 16,-3 13 2-16,-6 3 0 0,0 0-8 15,9 0-2 1,-9 3 7-16,6 21-4 0,0 0 7 16,-3-2 1-16,3-3-9 15,-9-3-3-15,13-4-6 16,-4 1-27-16,18-13-34 16,12 0-81-16,-15 0-534 0</inkml:trace>
  <inkml:trace contextRef="#ctx0" brushRef="#br0" timeOffset="180981.06">24433 16215 953 0,'0'0'1014'0,"0"0"-881"15,0 0 1064-15,-12 0-1047 0,-3 0-81 16,3 0-40 0,-3 10-7-16,3-2-5 0,-3 11-5 15,6-3 1-15,-9 4 7 16,12 4-5-16,6-4-4 15,0 1-2-15,0-3-4 16,0-10 0-16,15-2-1 16,3-2 1-16,3-4-5 15,0 0 0-15,6-4-2 16,-9-22-10-16,-6-8-11 16,6-17-6-16,-2-8-4 15,-4-4 7-15,-12-8 3 16,0-4 13-16,0 2 10 15,0 5 4-15,0 18 9 0,-6 11 15 16,0 23-5-16,6 12-2 16,0 4-19-16,-7 18-2 15,7 31 0-15,-9 18 2 16,9 16 5-16,0 4-1 16,0 5 3-16,0-14-6 15,0-10-1-15,9-15-1 16,4-15-1-16,8-16 7 15,-9-7-6-15,6-11 3 16,9-4-4-16,-6 0-3 16,3-19-19-16,3-3-11 15,-8 2 12-15,-4 2 9 16,-15 9 9-16,6-1 3 0,-6 10 6 16,0 0 4-16,0 0-9 15,0 0-1-15,3 13 0 16,-3-7-5-16,15 0-16 15,-3-6-47-15,3 0-126 16,-9-10-697-16</inkml:trace>
  <inkml:trace contextRef="#ctx0" brushRef="#br0" timeOffset="181091.7">24711 16105 1926 0,'-6'0'770'15,"0"0"-247"-15,6 0-429 16,0 0-94-16,0 0-8 15,0-6-51-15,12-3-368 16,9-6-1518-16</inkml:trace>
  <inkml:trace contextRef="#ctx0" brushRef="#br0" timeOffset="181309.86">24850 15715 1975 0,'0'0'1108'16,"0"0"-787"-16,0 0-241 15,0 12-33-15,0 15-26 16,0 13 18-16,0 15-4 16,0 12-16-16,0 10-8 15,6-1-4-15,-3-3-3 16,-3-8-4-16,15-13-28 16,-15-13-34-16,9-19-46 15,-9-18-131-15,6-2-2364 0</inkml:trace>
  <inkml:trace contextRef="#ctx0" brushRef="#br0" timeOffset="181573.95">24783 16107 2184 0,'-9'0'995'15,"9"0"-726"-15,0 0-192 16,9 0-31-16,18 0-33 16,13 0-1-16,-1 0-12 15,0 4-9-15,0-4-26 16,-14 2 0-16,2 2-3 15,-15-2 16-15,-6 7 3 16,-3 5 19-16,-3 7 4 0,0 0 33 16,0 8-4-16,0 3-3 15,0 7 2-15,0-7-4 16,0-3-8-16,0-5-6 16,0-10-7-16,12-6-7 15,-6 1-12-15,27-9-36 16,-3-11-52-16,-3-15-132 0</inkml:trace>
  <inkml:trace contextRef="#ctx0" brushRef="#br0" timeOffset="181710.54">25052 15949 1558 0,'-12'0'705'0,"9"4"-44"16,3 10-464-16,0 6-197 0,15-6-246 15,6-3-1146-15</inkml:trace>
  <inkml:trace contextRef="#ctx0" brushRef="#br0" timeOffset="182270.86">25206 16163 2190 0,'-6'21'995'15,"-3"2"-759"-15,0 3-156 16,9 4-17-16,0-1-12 15,0-1-17-15,0-1-15 16,6-3-12-16,21-10 2 16,-9-8-2-16,15-6-1 15,-9 0-3-15,4 0-3 0,-10-14 4 16,3-12-4-16,-21-9-6 16,6-1 2-16,-6-3 4 15,0 11 1-15,-12 7 1 16,-9 7 8-16,-4 10-6 15,1 4-4-15,3 0 0 16,0 18 0-16,6 0 0 16,9 2-4-16,6-5-1 15,0-2-2-15,0-12 1 16,21-1-1-16,12 0 7 16,3 0-6-16,7-7 6 15,-10-9 3-15,-9 5-1 0,-3 7 2 16,-3 4-3-16,-6 0-1 15,-3 18 7-15,3 11-4 16,-5 3-2-16,-4-1 2 16,6-9-3-16,0-2 0 15,-9-8 2-15,0-6-2 16,6-6 2-16,0 0 5 16,6 0 13-16,6-12 1 15,9-10-13-15,0-3-3 16,-9 9-5-16,16 0 5 15,-16 14-5-15,3 2 0 16,6 0-6-16,-18 2 6 16,12 18-3-16,0 2 3 0,-9-7-9 15,15-3-19-15,-2-10-31 16,2-2-182-16</inkml:trace>
  <inkml:trace contextRef="#ctx0" brushRef="#br0" timeOffset="184176.84">27131 15033 2034 0,'-6'10'274'16,"0"1"298"-16,6-2-241 15,-9-1-246-15,9 1-21 16,0 0-19-16,0 2 10 15,0 7-10-15,0-4-12 16,0 7-12-16,0-7 1 16,0-2-5-16,9-2-3 15,-3-2 0-15,6-1 1 16,4-6-2-16,-1-1 9 16,15 0-6-16,0 0-3 15,12 0-8-15,-3-5 0 0,1-6-5 16,-1 1 0-16,-9 4 3 15,3 4-3-15,-5-2-1 16,2 4-1-16,-12 0 2 16,3 0-1-16,0 0-4 15,-9 12-1-15,-6 6 0 16,3-4 1-16,-3 7 0 16,0-3 3-16,-6 2 1 15,6-1 1-15,-6-8 1 16,0-2-1-16,0-3 2 15,0-6-1-15,0 0-1 16,0 0 5-16,3 0 1 16,6 0 3-16,-3 0-3 0,13-15-6 15,-4 4 2-15,6-1 0 16,-3 3-2-16,9 5 0 16,-9 2 0-16,9 2 0 15,7 0 0-15,-4 0-1 16,-3 0 1-16,18 0 0 15,-12-6 1-15,7-6-1 16,-1-2 5-16,-6-11-5 16,-9-7 4-16,3-3-4 15,-9-9-5-15,4 4 5 16,-16-7-14-16,-6 10-1 16,0-14-30-16,0 12-42 15,-25 11-122-15</inkml:trace>
  <inkml:trace contextRef="#ctx0" brushRef="#br0" timeOffset="185194.14">27153 15981 2015 0,'-6'0'828'0,"-4"0"-212"15,10 0-556-15,0 0 6 16,0 0-22-16,0 0-10 0,0 19-24 15,-6 13-1 1,6 11-2-16,-6 7 5 0,6 5-3 16,0-2-3-16,0-2 4 15,0-10-5-15,0-7-5 16,6-8 1-16,16-11-1 16,-7-10 0-16,15-5-1 15,-3 0 1-15,3-20-5 16,-3-18-5-16,0-9 1 15,-8-1 2-15,-7-5 2 16,-3 2 5-16,-6 16 4 16,-3 6 9-16,0 14 1 0,0 10 3 15,0 5-9-15,0 0-8 16,0 5-1-16,-3 31 1 16,3 5-2-16,0 8 2 15,0-3-3-15,0 5 3 16,0-11 3-16,3-1-3 15,18-12-6-15,-6-14-6 16,3-6-5-16,0-7-2 16,0 0 12-16,19-20 1 15,-19-21-7-15,9-6 5 16,-9-5 2-16,-3 1 6 16,-12 10 1-16,6 9 13 15,-9 11 2-15,0 15 2 16,0 6-11-16,0 0-6 15,0 4-1-15,0 25-1 0,0 5 1 16,0 5 0-16,0-7 0 16,0-3 0-16,6-5 1 15,-6-10-1-15,0-6 0 16,0-3 1-16,6-5-1 16,-6 0 3-16,6 0-3 15,3-5 6-15,9-17 0 16,9-4-6-16,-8-7 0 15,8 1-1-15,-6 5-7 16,-3 10 3-16,-6 2 5 16,0 13-5-16,-12 2 1 15,6 2-2-15,3 30 6 16,-6 9 3-16,12 1 0 0,-9-1-1 16,0 0-2-1,10-15-1-15,-1-18-27 0,15-8-61 16,-12 0-460-16</inkml:trace>
  <inkml:trace contextRef="#ctx0" brushRef="#br0" timeOffset="186293.2">28109 16111 2125 0,'-9'0'193'0,"6"0"838"15,-6 2-898-15,-3 4-80 16,0 3-18-16,6 5-14 15,-15 7-4-15,3 8 4 16,-15 6-5-16,20 1 4 16,-11-1-6-16,21 5 2 15,-3-7-5-15,6-6-6 16,0-7 5-16,6-6-2 16,25-9-8-16,11-5 0 15,3 0-4-15,6-11-9 16,-8-17-19-16,11-13-7 15,-21 4 2-15,-6 9 17 16,-9 8 20-16,-18 11 18 0,0 9 12 16,0 0-20-1,0 2-9-15,0 27 1 0,0 3 6 16,0 1-4-16,0-1-1 16,0-5 1-16,0-9-4 15,19-12 7-15,2-6-6 16,6 0 12-16,-3-16-13 15,3-19-9-15,0 1-12 16,-9-5 4-16,-15 7 4 16,-3 4 7-16,0 3 6 15,-15 13 0-15,-18 12 0 16,-9 0 0-16,6 0 0 0,-4 12 0 16,16 8-1-1,3-1 1-15,9-3 0 0,12-6-11 16,0 2-21-16,0-12 13 15,24 0 2-15,9 0 14 16,13-12-5-16,-10-6-2 16,6-3-7-16,-3 1 4 15,-11 8 13-15,-10 6 0 16,-6 6 6-16,3 0 7 16,-15 4 2-16,12 12 0 15,-12 11-4-15,6 3-1 16,-3-3-2-16,9-5-4 15,-12-6 6-15,6-6 0 0,-6-4 3 16,0-6 4 0,0 0 6-16,0 0-5 0,6 0 4 15,0 0-4-15,-3-6 0 16,12-20-14-16,12-3 0 16,7-1-3-16,-7 1-1 15,-3 9-11-15,-12 11 11 16,0 9 2-16,-3 0-2 15,-3 0-8-15,0 29 5 16,-3 10 1-16,15 1 2 16,-12-1 1-16,3-7-1 15,6-5-6-15,7-13-16 16,17-14-40-16,0 0-52 16,-6 0-257-16</inkml:trace>
  <inkml:trace contextRef="#ctx0" brushRef="#br0" timeOffset="186758.92">29045 16286 2174 0,'-6'0'147'0,"-6"0"-75"15,-3 0 893-15,9-2-854 16,-6-2-51-16,0-2-12 16,-10 6-21-16,1 0-9 15,3 12-4-15,0 12 0 16,-6 4 3-16,9-3-6 15,0 3-5-15,9-1-6 16,6-3 4-16,0-4 1 16,0-6 1-16,6 1-2 0,21-9-4 15,0-6 1-15,6 0-1 16,7-6-6-16,-10-23-3 16,-6-15-6-16,3-5 1 15,-6-20-3-15,-12-1 5 16,0-12 12-16,-9-2 0 15,0-7 9-15,0 8 0 16,-12 14 7-16,-6 16 5 16,18 18-6-16,-15 21-6 15,9 14-8-15,0 0-1 16,-3 14-1-16,0 29 0 16,0 16 1-16,3 18 0 15,6 4 0-15,0 7 0 16,0-3 0-16,0-6 5 0,15-8-5 15,9-16 0-15,-3-11-1 16,-3-12-6-16,3-12-7 16,9-20-11-16,-2 0-36 15,-10 0-89-15</inkml:trace>
  <inkml:trace contextRef="#ctx0" brushRef="#br0" timeOffset="190578.27">11087 10135 2491 0,'-6'2'187'0,"-3"4"-120"16,6 3 16-16,3 3 371 15,-6-6-323-15,6-4-70 16,0 2-23-16,0-2 0 16,0 1 0-16,0 0-7 15,0-3-5-15,0 3-7 16,0-3-2-16,0 0-1 16,6 6-4-16,-3-6-2 15,12 3-5-15,6-1 0 16,12 4 4-16,13 3 2 15,11 6-5-15,9-4-3 16,13 1 1-16,11 0 0 16,10-4-2-16,21-4-1 15,8 2 2-15,7-6 0 0,15 0-3 16,-9 0 1-16,9 0-1 16,-18 0 0-16,9 0 0 15,-16 0 4-15,1 0-4 16,-15 0 0-16,8-6 2 15,-14 1 0-15,-9-2 0 16,-7 1-2 0,-5 0 2-16,-10 0 3 0,-14 4 3 15,-7 2-2-15,-15-4 1 16,-6 4-1-16,-15 0 1 16,-15 0-4-16,13-2-3 0,-7 2 0 15,-9 0-1-15,0 0-14 16,0 0-25-16,-9-3-151 0</inkml:trace>
  <inkml:trace contextRef="#ctx0" brushRef="#br0" timeOffset="199109.61">8214 11220 2184 0,'-21'0'468'0,"8"0"-90"16,-2 0-241-16,9 0-57 0,0 0 3 15,6 0-10 1,0 0-22-16,0 0-18 0,0 0-9 15,0 0 2-15,0 0 0 16,0 0 1-16,0 0-10 16,0 0 3-16,0 0 1 15,0 0 5-15,6 0 0 16,21-2-16-16,7-4-6 16,23 3 10-16,28 3 0 15,38 0-1-15,64 0-8 16,85 0 1-16,39-4 1 15,-6 4-1-15,-13 0 0 16,-62 0 1-16,-31 0-4 0,-66 0 1 16,-31 4-3-16,-32 5-1 15,8-4 4-15,-11-3-2 16,-10 4-2-16,-18-6 4 16,-18 4-2-16,-14-4 6 15,-7 0-3-15,0 0-2 16,0 0-1-16,0 0-2 15,6 0-8-15,21 0-20 16,3 0-60-16,-3-12-253 0</inkml:trace>
  <inkml:trace contextRef="#ctx0" brushRef="#br0" timeOffset="203726.3">17670 13069 2512 0,'0'0'190'15,"-7"0"-106"-15,4 0 9 16,3 0 418-16,-6 0-396 16,6 0-53-16,0 0-12 15,0 0-9-15,0 4-9 16,6-4-11-16,19 2-10 15,8 5 2-15,12 1-7 16,15 1-4-16,-5 3-2 16,2 5 1-16,3-2-1 15,-5 5 0-15,-4 4 0 16,-12-10 0-16,-5 4-1 16,-7-7 1-16,-9 1 0 15,-6-6-4-15,-12-3 0 16,0 0 0-16,0 4 0 15,0 0 4-15,0 8 5 0,-6 11 0 16,-6 18 5-16,0 7-2 16,-12 18-2-16,15 11-2 15,-19 13 0-15,16 0 0 16,-9 7-1-16,-3 6 2 16,0-1 2-16,3 7-3 15,-6 4 3-15,2 8 0 16,4 1-1-16,3 1-1 15,-3-4 1-15,0 2-1 16,3-2 2-16,6-5-4 16,0 1 1-16,-9-10-1 15,8 4 1-15,-2-5-1 16,3-2-1-16,-3-1-2 0,6-8 4 16,-6-5 1-1,6-6-3-15,6-9 1 0,-3-12-2 16,0-5 0-16,-9-6-1 15,9-10 2-15,0-2 1 16,0-4-1-16,-3-3 0 16,6-2 1-16,-6-6 0 15,9 0 0-15,-6 1-1 16,-3-4-2-16,2-5 4 16,4 2 0-16,-3 0-1 15,6-11 1-15,-9 3 0 16,0 2-1-16,6-4 0 0,3 0-1 15,-6 2 1 1,6-2-1-16,-6-1 1 0,0-2-1 16,-3-2 2-16,3 1 0 15,6-4-1-15,-6 1 1 16,-12 2 1-16,-15 1 3 16,-13 0-4-16,-38 3-2 15,-55 6 0-15,-69 0-2 16,-52-1-3-16,28-2-8 15,18-6-18-15,75-1-26 16,69-5-99-16</inkml:trace>
  <inkml:trace contextRef="#ctx0" brushRef="#br0" timeOffset="205292.77">6484 12838 3163 0,'0'-2'226'15,"0"-2"-137"-15,0 4-18 16,0 0-11-16,0 0-2 16,0 0-26-16,0 0-19 15,-3 0-5-15,-9-2 1 16,-9 2-2-16,-9 0-2 16,-15 0-1-16,-10 0-4 15,-8 6 0-15,-7 8 0 16,1 10 0-16,12-4 0 15,2 1 0-15,13-5 0 16,3 2 0-16,12 1 0 16,3 1 0-16,5 1-1 15,10-3 1-15,-3 4-2 16,12 4 2-16,-9 0 0 0,9 7 1 16,0 2 3-16,0 12 3 15,0 9-5-15,0 6 5 16,0 11-5-16,0 11 2 15,0 16 1-15,0 8-2 16,0 17 2-16,0 7 1 16,-18 11-5-16,9 10 3 15,-9 31 1-15,-6 21-2 16,3-20 0-16,-6-19-3 16,8-27 3-16,1-26 1 0,-9 22-4 15,9 15 2 1,-9-4 1-16,0-4-3 15,9 0 2-15,-10-8-2 0,10-2 1 16,-3-10-1-16,0-7 0 16,18-16 2-16,-12-10-2 15,15-16 0-15,0-19 0 16,0-9 0-16,0-10 1 16,0-9-1-16,0-6 5 15,0 1-1-15,9-9-4 16,-9 5 4-16,6-8-3 15,-6 4-1-15,3-6 0 16,-3-1 0-16,0-3 0 16,0 1 4-16,0-2-4 15,0 2 0-15,0 4 0 0,0-3 2 16,0 4-2-16,0 3 0 16,0 1 0-16,9-2 3 15,-9 4-3-15,6-3 2 16,0 2-2-16,-6-2 2 15,9-3-1-15,3 2 1 16,0 0-2-16,16 6 0 16,11 2 1-16,6 4-1 15,28 3-2-15,2 1-11 16,76 5-25-16,-21-6-76 16,-7-17-964-16</inkml:trace>
  <inkml:trace contextRef="#ctx0" brushRef="#br0" timeOffset="209743.25">6170 5054 3066 0,'0'0'228'15,"-6"0"-164"-15,6 0-29 16,0 0-15-16,-12 0 16 15,9 0-15-15,-3-3-13 16,0-6-3-16,-3 0 4 16,-9 6 7-16,0 1 0 15,-15 2-4-15,-7 0 1 16,-2 0 0-16,0 5 5 16,3 19-4-16,5 2-5 15,4 9 0-15,3 11 0 16,9 7-1-16,3 10 4 15,6 6 1-15,9 10-10 16,0 7 1-16,9 0 0 0,12 6 4 16,-3-2-8-16,9 3 2 15,-12-2 2-15,4-3-4 16,-7-3 4-16,-9-2-4 16,-3-2 8-16,0 6-6 15,0 5 1-15,-9 1 5 16,-19 13-4-16,-17 0 2 15,0 1 5-15,-12 1-6 16,-4-8 2-16,4-11 1 16,-1-11 0-16,10-14-2 15,6-11 0-15,6-13-2 16,6-7 3-16,2-3-7 16,-2-8 3-16,15-3-3 15,6-7 2-15,3-1-1 16,0-2-1-16,6-3 0 0,0-1-2 15,0 1-2-15,0 3 1 16,0 0 1-16,12 3 2 16,9 11 4-16,6 3-1 15,-3 6 2-15,4 3-2 16,5 12-1-16,-9 5 0 16,-6 7-2-16,3 12 0 15,-12 14 0-15,-6 5 0 16,-3 8 3-16,0 7 3 15,0 0-1-15,-18 1 1 0,0-2 3 16,-9-1-3 0,-6 3-1-16,3 1 6 0,-4-1-9 15,-5 2 3-15,6-5 1 16,-3 4 5-16,21-4-7 16,-13-9 0-16,16-10-2 15,0-10 3-15,3-4-2 16,9-11-1-16,0-10-2 15,0-2 2-15,0-5-2 16,0-1-2-16,0-9 2 16,9-4 1-16,3-1-1 15,0 0-2-15,1-7 2 16,8 4 0-16,-12-4 3 16,15-3-3-16,-12 8 0 15,6-9 0-15,9 2 0 0,-6 0 0 16,-6-2 4-16,10 1-4 15,-7-3 0-15,-3-2 0 16,15-4 0-16,-9 6 2 16,-3-4-2-16,6 5 0 15,3-4-1-15,1 0 1 16,5 7 0-16,6-6 0 16,0 5 1-16,1 1-1 15,-7-4-2-15,18 1 2 16,-6-6 0-16,1-3-2 15,-1-6-6-15,9 0-7 16,28-30-11-16,-25-4-24 16,3-13-127-16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5T01:50:42.15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2518 8645 3184 0,'-6'44'135'16,"6"9"-107"-16,0 14-20 16,0 8 11-16,0-2-19 15,15-2 0-15,-2-4-67 16,2-20-157-16,3-18-297 0</inkml:trace>
  <inkml:trace contextRef="#ctx0" brushRef="#br0" timeOffset="405.79">2494 8625 3453 0,'0'-9'122'15,"0"3"-81"-15,0-6-18 16,12 5-11-16,22-4-7 16,-1 3-5-16,-3 5-1 15,3 3-8-15,0 0-12 16,-15 3-11-16,-3 15 19 0,-15 4-4 16,0 4 5-1,-15 7-7-15,-9 5 16 0,-18 0 3 16,9-3 5-16,6-2-5 15,18-8 1-15,9-4 2 16,0-4-6-16,9 2 3 16,27-1 0-16,9-8 0 15,0 8 0-15,1 0 1 16,-13 3 0-16,-3 2 0 16,-15 0 0-16,-15 10-1 15,0-2 0-15,-6 7 0 16,-30-3 0-16,0-3 0 15,-1-5-1-15,-23-22-27 16,21-5-22-16,3 0-160 0</inkml:trace>
  <inkml:trace contextRef="#ctx0" brushRef="#br0" timeOffset="802.98">2911 8856 3366 0,'0'5'173'0,"0"0"-127"0,0 7-39 15,0 7 2-15,0 0 1 16,0 8-6-16,9-7-4 16,12-1 0-16,-6-5-5 15,3-11-17-15,3-3 3 0,-12 0 5 16,6-17 14-1,-9-10 9-15,-6 3 6 0,0 8 14 16,0 4 8-16,0 6 0 16,0 6-24-16,0 12-13 15,9 28-8-15,4 25 7 16,5 10 1-16,3 13 0 16,-12 5 0-16,9-4-4 15,-18-7-18-15,0-15-9 16,-9-15 16-16,-24-19 5 15,-13-19 10-15,-5-14-3 16,-12 0 2-16,-10-38-40 0,1-46-42 16,12 2-333-16,23 6-1915 15</inkml:trace>
  <inkml:trace contextRef="#ctx0" brushRef="#br0" timeOffset="1322.4">3128 8645 3303 0,'0'-7'165'0,"0"5"-87"0,0 2-15 15,0 0-14-15,0 0-21 16,0 23-28-16,15 18 1 15,6 15 7-15,0 8-3 16,10 6-5-16,-4 3 4 16,-9-5-4-16,0-7-32 15,-3-13-55-15,-3-23-100 16,-12-15-2128-16</inkml:trace>
  <inkml:trace contextRef="#ctx0" brushRef="#br0" timeOffset="1455.89">3164 8884 3224 0,'0'-2'233'16,"6"-3"-179"-16,9-2-36 15,19-2-17-15,26 4-1 16,-12 1-106-16,-9 4-526 0</inkml:trace>
  <inkml:trace contextRef="#ctx0" brushRef="#br0" timeOffset="1751.85">3336 9110 2540 0,'0'3'309'0,"0"2"-140"15,0 1-38-15,0-6 23 0,15 0-50 16,4 0-10-16,8-17-29 16,3-15-26-16,3-12-18 15,9-5-12-15,-18-4-9 16,4 2-8-16,-16 8 7 15,-12 13 1-15,0 13 14 16,0 8-1-16,-12 9 13 16,-25 0-19-16,16 20-7 15,-6 13-6-15,9 12 6 16,9 1-5-16,9-2 0 16,18-9-1-16,36-15 0 15,46-20-17-15,-9-6-46 16,-13-27-382-16</inkml:trace>
  <inkml:trace contextRef="#ctx0" brushRef="#br0" timeOffset="3515.41">6931 10052 3175 0,'0'0'223'16,"-6"-2"-126"-16,6-2-7 15,0 4-17-15,0 0-25 16,0 0-18-16,0 0-15 16,0 0-5-16,0 0-3 15,6 0-3-15,6 0-4 16,9 0 0-16,18-2 0 16,7 2 0-16,17-3 2 0,9-1-2 15,1 4-5 1,-7 0-28-16,10 0-35 0,-16 0-66 15,-24 0-362-15</inkml:trace>
  <inkml:trace contextRef="#ctx0" brushRef="#br0" timeOffset="3784.03">7257 9891 3332 0,'0'-3'142'0,"0"0"-94"15,0 3 0-15,0-2-9 16,0 2-21-16,6 0-15 16,12 0-3-16,9 0 3 15,6 5 3-15,-8 10-3 0,2 0-3 16,-9 2 1-16,3 4-1 16,-12 2 0-16,-3 7 0 15,-6-2 0-15,0 5 0 16,-6 6 0-16,-30 1 2 15,-49 27-2-15,7-13-44 16,2-8-98-16</inkml:trace>
  <inkml:trace contextRef="#ctx0" brushRef="#br0" timeOffset="4472.85">6840 10971 2434 0,'0'0'1087'16,"3"0"-1011"-16,19 0-52 16,11 0-11-16,12 0 11 15,15 0-10-15,4 0-13 16,8 0-1-16,-8 6-20 0,14-3-32 16,-18 0-65-1,-17-3-496-15</inkml:trace>
  <inkml:trace contextRef="#ctx0" brushRef="#br0" timeOffset="4751.82">7218 10753 2085 0,'0'0'1446'0,"0"0"-1373"16,0 0-55-16,0 0-18 15,12 5 0-15,15 16 6 16,3 1-1-16,6 4-5 0,-6 1 4 16,1 3-4-16,-10-4 3 15,-9-3-3-15,-12 1 0 16,0-1 0-16,-12 3 0 16,-18 3 3-16,-31 3-2 15,-2 1-1-15,-22 12-21 16,13-7-41-16,12-9-141 0</inkml:trace>
  <inkml:trace contextRef="#ctx0" brushRef="#br0" timeOffset="6465.05">6813 11888 3063 0,'0'0'270'15,"0"0"-171"-15,0 0-19 16,0 0 0-16,0 0-31 0,0 0-20 15,21 0-16-15,3 0-5 16,16 0-1-16,11 0-2 16,9-9-5-16,-2 5 3 15,2-4-3-15,-12 3-21 16,1-2-27-16,-10 1-56 16,-21 4-269-16</inkml:trace>
  <inkml:trace contextRef="#ctx0" brushRef="#br0" timeOffset="6751.3">7197 11621 3339 0,'0'0'188'0,"0"0"-149"16,6 0-33-16,9 0-6 0,0 15 12 15,15 8-4-15,9 3-2 16,-6 6-3-16,-12 1-3 16,7-1 0-16,-13 1 1 15,-3-5-1-15,-12 2 1 16,0-2-1-16,0 5 4 16,-12 0-1-16,-12 1 0 15,-16 1-3-15,-44 18-29 16,17-6-64-16,-5-9-557 0</inkml:trace>
  <inkml:trace contextRef="#ctx0" brushRef="#br0" timeOffset="7658.63">6560 16284 3258 0,'0'-4'343'0,"0"2"-301"16,0-2-27-16,6 2 5 16,21-2-11-16,15 1-6 15,12 3-3-15,7 0-3 16,2-2-5-16,1-2-11 15,2 3-60-15,0-12-32 16,-17 1-304-16,-13 0-1803 0</inkml:trace>
  <inkml:trace contextRef="#ctx0" brushRef="#br0" timeOffset="7968.31">6988 16023 3413 0,'0'0'232'0,"0"0"-208"15,0 0-13-15,0 9 0 16,3 3-8-16,27 8 0 16,-2 2 0-16,5-1-3 15,-9 3 0-15,-3-1 1 16,-6-3 1-16,0-2-2 15,0 3 0-15,-15-4 0 0,0 5 8 16,0 4-1 0,-15 0 3-16,-9 6-5 0,-9 3-4 15,0-2-1-15,0 0-9 16,2 6-26-16,-5-10-63 16,27-11-439-16</inkml:trace>
  <inkml:trace contextRef="#ctx0" brushRef="#br1" timeOffset="20067">2540 9926 3335 0,'0'0'194'16,"0"0"-145"-16,0 3-49 15,12 20-6-15,-3 12 4 16,15 15 2-16,-6 10 1 15,9 4-1-15,6 0 0 16,-9-6 0-16,4-5 3 16,-4-8-2-16,-3-13 0 15,-12-16 2-15,3-3 1 16,-6-13 14-16,0 0 25 16,-3-14 3-16,12-25-18 15,-6-12-16-15,0 2-9 0,0-1-2 16,-3 15 3-1,-6 7 0-15,6 18 0 0,0 10-4 16,3 0-11-16,10 21-2 16,14 20 7-16,-3 6 4 15,0 6-9-15,3-6-12 16,4-9 0-16,-4-12 6 16,-18-17 9-16,3-9 8 15,-6-19 18-15,0-27-2 16,0-19-12-16,-12-8-4 15,0-6-15-15,0 4 3 16,-21 3-20-16,-3 20-18 16,6 14-24-16,3 21-87 15,3 8-1025-15</inkml:trace>
  <inkml:trace contextRef="#ctx0" brushRef="#br1" timeOffset="20324.7">3228 10193 3285 0,'0'9'143'16,"0"2"-112"-16,15 7-21 15,-12 2 11-15,18-1-5 16,0 0-3-16,-3-7-5 16,3-6 6-16,3-6 14 15,-5 0-9-15,2 0-2 0,-6-24 3 16,-9-2-5-16,-6-9-10 15,0 3 0-15,0 3-5 16,-27 5 2-16,-7 10 17 16,-11 5-19-16,0 9-27 15,-6 3-16-15,11 20-21 16,13-6-122-16</inkml:trace>
  <inkml:trace contextRef="#ctx0" brushRef="#br1" timeOffset="20602.86">3391 10056 3038 0,'0'0'537'15,"0"0"-473"-15,6-4-49 0,9 4-12 16,0 0 2 0,27 0-5-16,-3 10-2 0,7 4 1 15,-1 8-8-15,-12-3 0 16,0 1-21-16,-15-5-4 15,-12-3 6-15,0-6 19 16,-6-6 9-16,0 0 7 16,-18 0 33-16,0-27-25 15,-6-2-9-15,9-7-6 16,9 2-10-16,-3 1-11 16,9 1-43-16,9 5-58 15,3 13-1314-15</inkml:trace>
  <inkml:trace contextRef="#ctx0" brushRef="#br1" timeOffset="21001.94">3858 9956 3161 0,'-9'0'347'16,"6"0"-303"-16,-9 0-24 15,6 0 3-15,-6 0 1 16,9 15-22-16,-3 11-2 15,6 7-7-15,0 1 2 16,0 5 3-16,6-2 1 16,15-7 1-16,3-7 0 0,4-12-3 15,5-11 3 1,-12 0 0-16,15-23 3 0,-18-18 4 16,3-17-3-16,-12-6-4 15,-9-9-10-15,0-10 10 16,-30-1 6-16,-6-4 11 15,-3 3 1 1,-6 12 16-16,11 17 0 0,10 15 4 16,15 23-15-16,3 9-13 15,6 9-10-15,0 15-2 16,0 52-14-16,12 12 7 16,15 30 9-16,10 11-5 15,11-15-11-15,42 16-5 0,-11-36-30 16,-7-30-99-16</inkml:trace>
  <inkml:trace contextRef="#ctx0" brushRef="#br1" timeOffset="22917.46">7854 9666 3313 0,'7'-8'158'0,"-4"2"-108"15,21-4-29-15,0 0 3 16,3 4-10-16,15 0-7 15,7 6-3-15,-7 0-3 16,15 0 12-16,0 13-2 16,-5 18-7-16,-4 10-4 15,3 7 1-15,-5 9 0 16,-16 4-1-16,-3 9 0 16,-15 0 0-16,-12 7 0 15,0-4 1-15,-24-3-1 16,-15-5 1-16,-22-11 7 15,-2-7 12-15,-16-11-3 0,-5-13-3 16,-4-18 2 0,13-5 2-16,-3-22 6 0,5-28-8 15,16-21-3-15,5-16-3 16,19-13 1-16,6-12-7 16,21 7-4-16,6 6 0 15,6 11-1-15,42 15-7 16,10 14-8-16,14 24 0 15,13 15 6-15,23 29-24 16,-17 29-69-16,-25 8-172 0</inkml:trace>
  <inkml:trace contextRef="#ctx0" brushRef="#br1" timeOffset="27584.81">17280 8361 3384 0,'0'0'156'0,"0"0"-93"15,0 0-14-15,0 0-5 16,0 3-20-16,9 2-15 16,15 1-5-16,1 3 2 15,23 7 5-15,3-5-4 16,9 6-3-16,-2 0 1 16,20 4 0-16,7-1 0 15,39 1 2-15,39 3-4 16,45-2-1-16,12-1 0 15,-36 1 0-15,-48-8-2 16,-57-3 2-16,-22-7-2 16,-6 3-2-16,-9 3-4 0,1-7-2 15,-34-3-7-15,-27 0-16 16,-19 0-35-16,-20-15-356 0</inkml:trace>
  <inkml:trace contextRef="#ctx0" brushRef="#br1" timeOffset="36188.49">7842 13028 2512 0,'12'-7'771'0,"10"-4"-737"15,-7 7-27-15,27-2 3 16,3 2 21-16,0 4-4 16,4 0-11-16,8 0 0 15,-6 14 7-15,1 13 3 16,-7 11-16-16,-9 13-7 16,-3 6-2-16,4 14 0 15,-19 2 3-15,-15 0 0 16,-3 7 3-16,0-7-1 15,-3 0 2-15,-30-8 1 16,2-7 17-16,-23-2 5 16,3-17-2-16,-16-5 4 15,-2-12 1-15,-16-12-7 0,-2-10-9 16,-4-4 2-16,16-36-5 16,-4-21 0-16,13-25-3 15,18-13-4-15,15-9-7 16,30-6-2-16,3 9-4 15,21 11 0-15,30 11-7 16,27 22-21-16,7 15-24 16,39 21-27-16,-22 17-35 15,-20 8-1470-15</inkml:trace>
  <inkml:trace contextRef="#ctx0" brushRef="#br1" timeOffset="37486.83">8875 13167 3143 0,'0'-4'167'0,"0"2"-119"15,0 2 16-15,0 0-2 0,0 0-35 16,0 0-19-16,0 0-4 16,0 0 0-16,0 0 10 15,0 0-1-15,0 0 3 16,0 0-7-16,0 22-5 15,0 17 14-15,0 16 5 16,0 15-6-16,0 22-2 16,0 28 2-16,0 38-5 15,0 35-4-15,0 8-3 16,0-10-2-16,6-21 2 16,3-24-3-16,-3-18 2 15,0-26-2-15,-6-19 2 0,0-10-2 16,0 15 1-16,0 11-3 15,0 7 2-15,0-4-2 16,-6-11 1-16,6-6-1 16,0-14 0-16,0-8 1 15,0-7-1-15,6-12 1 16,3-4-1-16,3-7 1 16,-6-7 1-16,0-1-2 15,-6-9 2-15,6 2-2 16,-6-6 0-16,0 0 0 15,0-2 0-15,3 2 2 16,-3 3 4-16,9-5-1 16,-9 1 1-16,0 0 1 15,9-5 0-15,-3 7 0 0,-6-6-2 16,3 6 1-16,-3 1 0 16,9 1-2-16,-9-3 2 15,6 0 0-15,-6-4 0 16,6 4-3-16,-6-4 0 15,6-2 0-15,-6 0-1 16,0 3 0-16,6 0 1 16,-6 2 0-16,9 7 1 15,-9 1-1-15,6-5 1 16,-6 2-2-16,0 2 2 16,7-4-1-16,-7 4 1 15,0 1-1-15,0-3-3 16,6 2 2-16,-6 2 1 15,0-5-3-15,0 1 2 16,0-8 0-16,0-2 0 0,3-3-2 16,-3 0 2-16,0-3 0 15,0 0-2-15,0 0 2 16,0 0-2-16,0 0 0 16,0 0-7-16,0-38-16 15,-9-3-32-15,-4-11-377 0</inkml:trace>
  <inkml:trace contextRef="#ctx0" brushRef="#br1" timeOffset="39501.11">8908 13216 2373 0,'0'-6'558'0,"0"0"-362"16,0 1-75-16,3 1-7 15,9-2-28-15,-6 4-25 16,0-2-15-16,3 2-4 16,15-1 2-16,0 0-15 15,10 0-5-15,11-2-2 16,21 1-3-16,10-2-4 15,23-2-4-15,4 2 1 16,15 3 1-16,-7 0-5 16,7 3-3-16,-15 0-1 0,2 0-1 15,-8 3 0-15,-1 6-3 16,10-3 0-16,3 0 2 16,-4-6-2-16,19 2 2 15,-6-2-1-15,-1 0 1 16,-14 4-2-16,-9-4 1 15,-7 2-1-15,-8-2 0 16,-7 0 1-16,-15 0-1 16,-2 0 0-16,-4 0 0 15,-6 0 0-15,-8 0 0 16,11 0 1-16,-15-2 0 16,3-4 1-16,-9 2 1 0,1 2-1 15,-10-1-2-15,-3 3 2 16,-3 0 0-16,-6 0 2 15,6 0 1-15,3-3 1 16,-9 3 0-16,6 0-1 16,3-3-3-16,-3 3 3 15,-9 0-4-15,6 0 0 16,-3 0 2-16,-6 0-1 16,0 0-1-16,0 0 1 15,0 0-1-15,0 0-1 16,9 0 2-16,-9 0-2 15,3 0 3-15,4 3-3 16,2 11 2-16,3 6-2 0,-9 13 2 16,15 7 0-16,-18 7 2 15,6 10-2-15,0 3 0 16,-3 8-2-16,6 3 0 16,0 10 4-16,-3 6-2 15,-3 8 2-15,-3 5-2 16,0 4 1-16,0 5 0 15,0 8-2-15,0-3 3 16,0 7-3-16,0-5-1 16,-3 1 2-16,-3 1-1 15,6-8-1-15,-9-4 3 16,0-7-1-16,9-4-2 16,-9-11 1-16,3 1-1 15,-12-12 0-15,15 0 0 16,-3-6 0-16,0-2 0 0,6-4 0 15,-9-5 0-15,9-1 3 16,0-2-3-16,0-2 0 16,0 1 1-16,0-6-1 15,0 2 3-15,0-5-3 16,-7-4 0-16,7-5 0 16,0-8 2-16,-3 1-2 15,3-9 1-15,-9-4 1 16,9-1-2-16,0 1 0 15,-6-2 0-15,6 4 0 16,-9-4 0-16,6 7 1 16,3-5-1-16,-6-6 0 0,6 2 3 15,-6-2-3-15,6-2 0 16,0-6 3 0,-12 0-3-16,9 3 2 0,3-3 0 15,-12 0 0-15,6 3 1 16,-9 3-1-16,-12-4 1 15,9 5-3-15,-13-7 0 16,-2 2 2-16,-6-2-2 16,-6 0 0-16,-7 0 0 15,-8 0-1-15,3-11 1 16,-10 2 0-16,10 0 0 16,-9-3 0-16,2 4 0 15,4 2 0-15,-7-7 2 0,-2 2-2 16,3 2 0-16,-13 3 0 15,4-2-2-15,-10 6 0 16,1-3 1-16,-10 4-1 16,10 1 2-16,-7-6 0 15,4 0 0-15,2 0 0 16,4-7 2-16,2 1-2 16,-5 2 0-16,5-2 0 15,4 2 0-15,-13 2 0 16,13 2 0-16,-4-3 0 15,-2 2 1-15,5-6-1 16,1 1 0-16,8 0 0 16,-5-2 0-16,3 2 0 15,14 3 1-15,-2 1-1 16,9 2 0-16,11 0 3 0,-5 0-2 16,9 6-1-16,3-6 0 15,-3 4 0-15,5-2 0 16,-8 2-1-16,3-2 1 15,0 4 0-15,-6 0 0 16,14 0 0-16,-8 0 0 16,21 0 0-16,-3 0 0 15,9 0 2-15,6 0-2 16,0 0 0-16,0 0-2 16,0 0-7-16,0-2-9 15,0 2-14-15,0-12-22 16,6 1-45-16,9-7-636 0</inkml:trace>
  <inkml:trace contextRef="#ctx0" brushRef="#br1" timeOffset="46387.98">7308 11381 3249 0,'0'0'155'0,"0"0"-84"15,6 0-12-15,3-6-6 16,21-9-21-16,-2-8-20 16,2 3 0-16,0-1 7 15,12-8 2-15,4 6-10 16,-1-7-6-16,6 4-2 16,-3 3-3-16,-5-2 0 15,-1 11-11-15,-12 2-21 16,-12 9-30-16,-3 3-73 15,-15 0-586-15</inkml:trace>
  <inkml:trace contextRef="#ctx0" brushRef="#br1" timeOffset="46749.97">7625 11030 3178 0,'0'0'173'15,"0"0"-133"-15,0 0-28 16,15 0 20-16,12 0 5 16,-3 0-23-16,10 0-7 15,-1 0-3-15,-9 0 8 16,0 0 2-16,-3 0-9 15,0 0 2-15,-15 0 7 0,1 0 3 16,-7 0-1-16,0 3-15 16,0 5-1-16,0 12 0 15,0 4 0-15,-7 15 3 16,-14 2-3-16,-6 3 0 16,3 3-3-16,0-1-49 15,3-14-67-15,9-8-1248 0</inkml:trace>
  <inkml:trace contextRef="#ctx0" brushRef="#br1" timeOffset="86852.85">21711 11106 1549 0,'0'0'1013'0,"0"0"-804"0,0 0-108 16,0 0 161-16,0 0-54 16,0 0-128-16,0 0-21 15,0 0-12-15,0 0-1 16,0 0-11-16,0 0-17 16,0 0-9-16,0 0-4 15,0 0-2-15,0 0 1 16,0 0-1-16,0 0 1 15,0 0 0-15,15 0 2 16,-9 0 2-16,15 0 1 16,-3 2-1-16,3 4-3 15,-3 0-1-15,16 0 3 16,-1 2-2-16,6-2-1 16,-3 6-1-16,4 1-3 15,8-1 3-15,-3 2-3 0,0-2 0 16,-8-1 1-16,5 0 1 15,-12-1-2-15,3 1 1 16,-6-6-1-16,7 5 3 16,-4-7 3-16,9 0 0 15,-9 0-1-15,3 0-1 16,4 0-2-16,-16 3-1 16,12-1 1-16,3 1-2 15,-15 0 2-15,15-6-1 16,4 6-1-16,-1 0 2 15,6-4-1-15,0 4-1 16,1-2 0-16,-1-2 1 0,-9 2-1 16,7-2 2-16,-10-2-2 15,-6 0-1-15,3 0 1 16,3 0 1-16,0 0-1 16,4 0 4-16,-4 3-1 15,9-3-1-15,-3 0 2 16,7 0-4-16,-7 0 0 15,0 0 1-15,-6 0-1 16,10 0 0-16,-4 0 0 16,-3 0 2-16,12 0 0 15,-5 0-1-15,14 0-1 16,-12 0 1-16,0 0-1 16,1 0 3-16,-7 0-3 15,3-3 0-15,-6 3 0 16,4 0 0-16,-1 0 0 0,-9 0 0 15,9 0 0-15,1 0 3 16,-1 0-2-16,-6 0-1 16,6 0 4-16,0 0-4 15,1 0 5-15,-1 0-3 16,6 0 1-16,-9 0-2 16,7 0 2-16,2 0-1 15,6 0 2-15,1 0 0 16,-1 0-1-16,3 0 1 15,4 0-3-15,-7 0-1 16,9 0 1-16,-15-2-1 16,7-4 2-16,-10 0-2 15,6-3 3-15,-5 0 1 0,8 6 1 16,-6-6-2 0,0 1 0-16,1-1-3 0,-1 3 2 15,0-1-1-15,1 1 2 16,-1 1-1-16,0-1 1 15,-9 4 0-15,7-1 2 16,-4 3-2-16,-3-6 2 16,6 2-1-16,-3 2-1 15,-2-3 1-15,5 1-1 16,-21 4 0-16,15-2 1 16,-15 2 0-16,4-3 1 15,-10 3 1-15,3 0-1 0,0 0 0 16,-6 0-1-16,3 0 1 15,-3 0-2 1,-6 0-1-16,3 0 1 0,-9 0-3 16,0 0 2-16,0 0-2 15,0 0 0-15,0 0 0 16,0 0-7-16,-27 0-15 16,-6 0-27-16,-6-4-96 0</inkml:trace>
  <inkml:trace contextRef="#ctx0" brushRef="#br1" timeOffset="92159.97">13607 8882 3156 0,'0'0'241'0,"0"0"-186"16,0 0-34-16,6 0-3 15,0 0 5-15,6 6-10 0,-6 15-6 16,6-5-2-16,-3 8 10 16,3-1 1-16,-6 1-9 15,1-1-1-15,2 3-6 16,-9-2 0-16,6-4-19 15,-6 1-21-15,0-9-42 16,0-4-175-16,0-4-1568 0</inkml:trace>
  <inkml:trace contextRef="#ctx0" brushRef="#br1" timeOffset="92468.03">13631 8861 3276 0,'0'-5'180'0,"0"1"-138"16,0-5 1-16,15 1-2 15,9-1-24-15,4 3-11 16,5-3-1-16,3 3-2 16,-6 6-3-16,3 0-2 15,4 0-1-15,-13 12 3 16,3 11 0-16,-6 7 0 15,-12 3 0-15,-9 5 0 16,0-3-2-16,0 3 1 16,-27-3-2-16,-3 0 3 0,-15-3 0 15,8-8-15 1,-17-22-36-16,12-2-56 0,12 0-351 0</inkml:trace>
  <inkml:trace contextRef="#ctx0" brushRef="#br1" timeOffset="92924.81">14081 8893 3258 0,'6'4'157'0,"-6"-2"-122"15,6 9-13-15,0 2 29 16,3 7-4-16,3 0-19 15,-6 5-12-15,-3 1-8 16,6-4-8-16,-9 4-8 16,0-4-72-16,0-8-598 0</inkml:trace>
  <inkml:trace contextRef="#ctx0" brushRef="#br1" timeOffset="98356.55">12988 9699 2936 0,'0'0'271'15,"0"0"-175"-15,3-6-21 0,6 3-1 16,-9-1-29 0,6-2-19-16,7 0-8 0,2 0 4 15,-9 2 2-15,15-2-10 16,-3 6-1-16,-6-4-2 15,15 4-2 1,-9 0 0-16,3 0-3 0,7 4-5 16,-13 10-1-16,9 7 1 15,-6 3-1-15,-6 1 1 16,-9 1-1-16,15 4 0 16,-18 2 0-16,0 3-2 15,0 3 2-15,0 0 0 0,-21 4 0 16,0 0 0-1,3 5 0-15,3 1 0 0,0-2 2 16,-1-4-2-16,4-1 1 16,-3-4-1-16,9-1 0 15,6-3 0-15,0-7 0 16,0 0 1-16,0-4-1 16,0 5 1-16,0-9-1 15,6 3 0-15,9-8 1 16,-3 2-1-16,10-5 0 15,-4-2 4-15,0 1-4 16,9-3 3-16,-6-3 0 16,3 0-2-16,-6-3 1 15,3 2-2-15,-8-2 1 0,-4 0-1 16,-9 0 0-16,6 0 2 16,-6 0 3-16,0 0-1 15,0 4-1-15,0-2 1 16,0 4-2-16,0 3-1 15,-15 6-1 1,2 5 2-16,1 1 2 0,0 1-1 16,-3 2 1-16,3 9 1 15,0-5 0-15,-6 3-1 16,9 1 0-16,-6 5-2 16,9-5 0-16,-6 7 1 15,-3 2-2-15,12-1 1 16,-3-1-1-16,0 4 2 15,-10 1-2-15,10 1-1 16,0-7 3-16,0 4-3 16,-3 0 1-16,3-4 1 0,0-3-2 15,0 1 0-15,0-5 1 16,6 6 1-16,-9-5-2 16,9 0 0-16,-3 3 0 15,3-1 1-15,-6 5 1 16,6-4-2-16,0 3 1 15,-9-3-1-15,9-1 0 16,0 4 1-16,0-3-1 16,0 2 0-16,0-5 3 15,0 0-3-15,0-3 1 16,0-3 1-16,0 1-2 0,0-4 1 16,0-3 1-1,0-2 1-15,0 6 0 0,0-7 1 16,0 9-1-16,0-6 0 15,0 5-1 1,0 1 3-16,0 0-3 0,0 2 0 16,9-1 1-16,-9 3 3 15,6-3-1-15,-3-5-1 16,-3 5 0-16,9-1 0 16,-3-6-2-16,-6 1 1 15,0-1 0-15,6-2 0 16,-6 2 0-16,0-1-1 15,0-3 2-15,6 2-2 16,-6 1 0-16,0-3 2 0,0 2-2 16,0 2 1-16,0-6 0 15,0 2 1-15,0-1-2 16,0-1 2-16,0 0-2 16,0 5 1-16,0-5-1 15,0 0 1-15,0 1-2 16,0-3 2-16,0 0 0 15,0-4-1-15,0 1-2 16,0 0 3-16,0-1 0 16,0-2-3-16,-6 7 2 15,6-5 2-15,-6 0-2 16,6-2-2-16,-6 3 4 16,-3-3-1-16,9 4 0 0,-3-9-1 15,-3 4 0-15,-3 1-2 16,-3-5 3-16,0 5 0 15,-6-3 0-15,3 1 1 16,-3-2-1-16,-7-2-3 16,1 0 0-16,6 0 1 15,-3 0-1-15,3 0-2 16,6 0-5-16,-9-16-12 16,9-9-30-16,12-1-178 0</inkml:trace>
  <inkml:trace contextRef="#ctx0" brushRef="#br1" timeOffset="116589.98">14712 9871 3178 0,'0'0'215'0,"0"0"-159"16,0 0-18-16,0 0 2 15,0 0-23-15,0 0-15 16,0 8-1-16,6 4-1 0,0 9 0 15,0 2 7 1,3 3-7-16,-3 10 4 0,0-2-4 16,-6 2 0-16,6 0-1 15,-3-4-3-15,-3-3-23 16,12-12-52-16,-12-2-145 16,6-9-2302-16</inkml:trace>
  <inkml:trace contextRef="#ctx0" brushRef="#br1" timeOffset="117002.76">14688 9891 2949 0,'0'-6'328'0,"0"4"-226"15,0-8-31-15,6-1-18 16,6 0-25-16,12 1-19 16,3-1-5-16,3 2 7 15,12 6 6-15,-8 3-3 16,5 0-10-16,-9 0-4 15,3 9-1-15,-6 15 1 0,-8 8 1 16,-1 3-1 0,-9 5 1-16,-9 1-1 0,0 4 0 15,-9 2 0-15,-25-3 1 16,4-7-1-16,-15-5 1 16,3-2-1-16,6-15-7 15,-4-15-23-15,16 0-52 16,6-12-124-16</inkml:trace>
  <inkml:trace contextRef="#ctx0" brushRef="#br1" timeOffset="117616.83">15237 9999 2752 0,'0'0'422'0,"0"0"-330"16,0 0-29-16,0 0 13 15,0-2-13-15,15-4-40 16,-3-2-16-16,9 2 9 16,-9 0 5-16,9-1-6 15,-15 4-8-15,6 3 0 16,-5 0-6-16,-1 0 1 16,3 0-2-16,-6 18-3 0,-3 2-1 15,0 6 3-15,0 5-5 16,-18-3 6-16,-7 5-1 15,-2-7 1-15,6 1 1 16,3-10-1-16,3-2 1 16,12-9-1-16,-6 2 1 15,9-5-1-15,0 0 0 16,21-3 9-16,18 0 6 16,3 0-10-16,49-3-5 15,-10-12-49-15,-14 1-182 0</inkml:trace>
  <inkml:trace contextRef="#ctx0" brushRef="#br1" timeOffset="130502.07">9644 10534 3345 0,'0'0'149'0,"0"0"-110"16,0 0-16-16,0-1 18 15,0-3-19-15,0 2-22 16,6 2 3-16,0 0-3 15,3-4 8-15,16 4 1 16,-7-2-2-16,0 2 4 16,9 0-3-16,3 0 5 0,12 0-5 15,4 0 1-15,8 0-3 16,3 0-2-16,1 6-2 16,2 0 0-16,3 5-2 15,-2-2 3-15,-4 0-3 16,-6-1 1-16,1 1 1 15,2-3 4-15,-9-1-5 16,4-5 5-16,5 4-2 16,6-4-1-16,-8 2 0 15,5 2 0-15,-3 2-3 16,-2-1 0-16,-1 1 0 16,-12 0-1-16,0-3 1 15,7 0 0-15,-13 3 0 16,-3 0 5-16,12-4-2 0,-12 1 1 15,4 3-1-15,-1-3 3 16,0 0-3-16,0 0 1 16,3 4-3-16,-5-6 2 15,2 4-3-15,3-4 1 16,-15-1 2-16,12 4-1 16,-5-4 1-16,-7 2-1 15,6-2 1-15,0 0 0 16,-3 0 0-16,-6 0-2 15,9 0 2-15,-5 0-1 16,-7 0 0-16,3 0 1 16,-9 0-2-16,6 0 2 15,-3 0-1-15,3 0 0 0,-9 0 0 16,6 0-2-16,9 0 2 16,-12 0 1-16,6 0-3 15,-3 0 0-15,-5 0 1 16,8 0-1-16,-9 0 0 15,-6 0 0-15,3 0 3 16,9 0 0-16,-12 0-1 16,6 0 0-16,-6 0 0 15,0 0-1-15,6 0 2 16,-6 0 0-16,0 0-2 16,6 0 1-16,-6 0 0 15,0 0-1-15,0 0-1 0,0 0 0 16,0 0 1-16,0 0 0 15,0 0 0-15,0 0-1 16,0 0 0-16,0 0 2 16,0 0-2-16,0 3-3 15,0 7 1-15,0 6 2 16,0 8-1-16,0 5 1 16,3 9 0-16,-3 3 0 15,0 4 1-15,0 4 1 16,0-2-2-16,0 5 0 15,0-2 1-15,0 4 1 16,0-2 1-16,0-3-3 16,0 4 1-16,0-6 1 15,0 5-2-15,0-5 0 0,0 6 0 16,0-3 3-16,-3 0-3 16,-3 2 1-16,6-2 3 15,-6 3-4-15,6-6 2 16,0 2-2-16,-6 2 0 15,-6-3 0-15,12-3 0 16,-3 4 3-16,-3-5-3 16,6 3 0-16,-6-3 0 15,6-1 1-15,-9 4-1 16,2-4 2-16,7 3-2 16,-3 1 2-16,-6 0-2 15,9-1 3-15,-6 3-3 16,-6 2 0-16,12-2 3 15,-6-4-3-15,0 4 3 0,-9-2-2 16,9-3 0-16,-6 2 1 16,3-5 1-16,3 3-3 15,6 1 3-15,-6-8-1 16,0 5-1-16,6-5 1 16,0 4-2-16,0-3 2 15,-6 1-1-15,6-5-1 16,0 5 0-16,0-5 5 15,-9 3-5-15,9-7 0 16,0 7 2-16,0-5 0 16,-3 3 0-16,3 0-2 15,0-1 3-15,-6-1-3 16,6-1 0-16,-9-3 0 0,9 1 2 16,0-3 0-1,0 1 0-15,-9-2 0 0,9 0-1 16,-3 5 2-16,3-5-2 15,0-3 2 1,-6-3-2-16,6 4-1 0,0-7 0 16,0 1 3-16,-6 0-2 15,6-1 1-15,0 0 0 16,0-2-1-16,0-1 0 16,0-2 1-16,0-8-2 15,0 1 1-15,0-5 0 16,0 3 0-16,0-3 0 0,0 0 1 15,0 0-2 1,0 0 0-16,0 0 1 0,0 0 0 16,0 0 1-16,0 0 0 15,0 0-2-15,0 0 0 16,0 0 1-16,0 0-1 16,0 0 0-16,0 0 1 15,0 0 1-15,0 0-2 16,0 0 0-16,0 0 2 15,0 0-1-15,0 0-1 16,0 0 2-16,0 0-2 16,0 0-1-16,0 0 1 15,0 0 1-15,-7 0-1 16,-5 0 0-16,9 0-2 16,-9 0 2-16,-3 0 0 0,3 0 2 15,-6 0-2-15,-3-3 0 16,-3 0 0-16,-3 1 0 15,2 2 0-15,-2 0 0 16,-6-4 0-16,0 3 0 16,-6-4 0-16,9 4 0 15,-10-4 0-15,1-1-1 16,6 2 1-16,-6 0 0 16,-1 2 0-16,7-2-1 15,3 2 1-15,-9-2 0 16,6 1-1-16,-13 1 1 15,7 2 0-15,0 0 0 16,-6 0 0-16,-10-3 0 0,10 3 0 16,0-3 0-1,-1 0 0-15,1 1 0 0,6-2 0 16,0 2 0-16,-1 2 0 16,1-4 2-16,3 4-2 15,3 0 0-15,-10 0 0 16,1 0-1-16,3 0 1 15,-6 0 0-15,-4 0 0 16,7 4 0-16,3-2 0 16,6 2 1-16,-3 1-1 15,2 1 0-15,4-4 1 16,0 5-1-16,9-5 0 0,-3 2 2 16,9-4-1-1,-4 6-1-15,7-4 0 0,-9 4 1 16,9-4-1-1,-3 4 2-15,3 0-2 0,0-2 0 16,-3-4 0-16,3 2 1 16,6-2 1-16,-3 0 0 15,9 3-1-15,-6-3 0 16,6 0-1-16,0 0 0 16,0 0 1-16,0 0 0 15,0 0 0-15,0 0 0 16,0 0 1-16,0 0-2 15,0 0 3-15,0 0-1 16,0 0 0-16,0 0 0 16,0-3 1-16,0-4-3 0,0-12 1 15,0-4-1-15,-3-3 1 16,3-7-1-16,0-2 0 16,0-6 0-16,0-2 1 15,0-10-1-15,0-4 0 16,3-4 0-16,-3-3 2 15,6 0-2-15,3-7 0 16,-9-2 0-16,0 0 0 16,0 0 0-16,0-3 0 15,0-1 1-15,0-2-1 16,0-1 0-16,0-9 0 16,0-5 0-16,0 0 0 15,0 1 0-15,0-1 0 0,0 4 0 16,0 0 0-16,0 1 0 15,-9 7 0-15,9 3 0 16,-6 5 0-16,6 7 0 16,0 7 2-16,0-5-2 15,0 10 0-15,0-1-1 16,0-3 1-16,6 1 0 16,3-4-1-16,3-2 1 15,-6 2 0-15,3 4 1 16,-3 1-1-16,0 5 1 15,0 3-1-15,-3 5 0 16,6-1-2-16,0 3 2 16,-3 0 1-16,-3-2-1 0,-3-2 0 15,9-1 0-15,-3 0 0 16,-6 2 0-16,6-1 0 16,-6 2 0-16,0 9 0 15,0 0 1-15,0 6-1 16,0 3 0-16,0 5 0 15,0 0 0-15,0-2 0 16,0 3 0-16,9 0 1 16,-9-5-1-16,0 9 0 15,0-2 0-15,0 5 0 16,0 1 0-16,0 4-1 16,0 2 1-16,0 0 0 0,0-2 0 15,0-1 0 1,0 3 0-16,0 3-1 0,0 1-1 15,0-2-1-15,0 1 0 16,0 3 0-16,0-3 0 16,0 0 1-16,0 3 0 15,0-2 0-15,0 2 2 16,0-4-2-16,0 4-2 16,0 0-4-16,0 0-10 15,0 0-15-15,0 21-25 16,0 5-56-16,-9 0-461 0</inkml:trace>
  <inkml:trace contextRef="#ctx0" brushRef="#br1" timeOffset="144180.96">8355 9575 3326 0,'0'0'175'15,"0"0"-138"-15,0 0-20 16,0-6 28-16,0-9 9 16,13-7-34-16,14-14-13 15,9-5-6-15,24-8 8 16,13-7-3-16,5 1-6 15,7-5 0-15,-7 5 0 16,-8 5-12-16,-10 7-25 16,-3-1-41-16,-23 11-78 15,-7 11-691-15</inkml:trace>
  <inkml:trace contextRef="#ctx0" brushRef="#br1" timeOffset="144570.97">8395 9228 3326 0,'0'1'136'0,"0"5"-110"16,0 7-26-16,0 9 1 0,-6 10 6 16,0 13 4-16,6 8 0 15,-15-4 5-15,9-2 5 16,-10 0-5-16,10-11-2 16,3-8-3-16,3-9-2 15,0-7-5-15,0-8 3 16,0 0 1-16,0-4 5 15,0 0 2-15,0 0 1 16,0 0 3-16,3 0-8 16,31-7-8-16,20-11 2 15,64-28-5-15,-19 5-62 16,1 0-237-16</inkml:trace>
  <inkml:trace contextRef="#ctx0" brushRef="#br1" timeOffset="146666.01">8283 12909 3277 0,'21'-24'144'0,"12"-5"-81"16,4-12 0-16,20-11-14 16,6-14-28-16,19-1-10 15,2-6-7-15,-8 6 3 16,-1 9 3-16,-11 8-10 15,-16 9-5-15,-18 12-15 16,-21 10-23-16,-9 9-55 16,0 10-516-16</inkml:trace>
  <inkml:trace contextRef="#ctx0" brushRef="#br1" timeOffset="147160.81">8383 12551 2800 0,'0'0'476'16,"0"0"-382"-16,0 3-62 15,0-3-10-15,0 12 4 16,0 8-15-16,0 12-8 15,-9 10 16-15,3 11 18 16,-7-1-9-16,-5 4-12 16,3-1-4-16,-3-8 1 15,-3-6 4-15,3-5 3 16,6-9-12-16,-3-7 3 16,9-9-1-16,6-6-1 0,0-1 1 15,0-4 3 1,0 0 2-16,24 0-3 0,18-18 1 15,15-3-13-15,34-11-7 16,-6 6-68-16,-13-1-213 0</inkml:trace>
  <inkml:trace contextRef="#ctx0" brushRef="#br1" timeOffset="150862.93">11126 9731 2890 0,'-6'8'190'0,"-15"6"-139"15,-6 13 30-15,-6 8 39 16,-4 7-51-16,-14 10-14 16,0 3-19-16,-19 0-1 0,13 2-6 15,3-10-14-15,5 0-9 16,1-13-3-16,12-1-3 16,6-5-9-16,-10-7-47 15,19-6-71-15,0-15-532 0</inkml:trace>
  <inkml:trace contextRef="#ctx0" brushRef="#br1" timeOffset="151118.1">10483 9873 3454 0,'0'0'161'16,"0"-2"-124"-16,0 2-26 16,0 0-2-16,12 8-7 15,22 25 2-15,17 11 0 16,9 13 0-16,10 14 2 16,2 9-2-16,1-1-4 15,11 14-48-15,-27-16-86 16,-17-25-724-16</inkml:trace>
  <inkml:trace contextRef="#ctx0" brushRef="#br1" timeOffset="154399.62">11126 14220 3135 0,'0'0'194'0,"0"0"-146"16,0 0-3-16,0 0 29 0,0 0-6 16,0 0-28-1,0 0-13-15,0 0 4 0,0-4-6 16,0 4-10-16,0 0-9 16,0 0-1-16,0 0 0 15,0 0-2-15,0 0 1 16,0 0 0-16,0 0-1 15,0 0-1-15,0 0-1 16,0 0 2-16,0 0-3 16,0 6 0-16,-12 19 0 15,-21 18 1-15,3 18 4 16,-25 22 3-16,-8 37 1 16,-40 44-1-16,-8 37 3 15,-22 12-4-15,18-10 2 0,16-25-1 16,29-45 1-16,16-29 0 15,15-25-2-15,5-12 0 16,1 2 1-16,6-2-2 16,6-6-1-16,0-20-2 15,15-12-1-15,0-14-1 16,-3-7-1-16,9-4 1 16,0-2-1-16,0-2 3 15,0 0-3-15,0 0 0 16,0 0 0-16,0 0-8 15,0-24-16-15,21-7-43 16,0-13-420-16</inkml:trace>
  <inkml:trace contextRef="#ctx0" brushRef="#br1" timeOffset="155285.81">10100 14220 3369 0,'0'0'197'0,"-6"0"-147"16,6 0-38-16,0 2-3 16,0 17-5-16,0 7-4 15,6 15 9-15,9 8 9 16,21 15 10-16,4 14 1 15,17 32-3-15,27 36-1 16,22 42-6-16,12 16-2 16,-10-5-6-16,-8-10 0 15,-9-20 1-15,-13-32-6 16,-21-19-5-16,-11-37 3 16,-1-8-4-16,0 6 0 0,9 3 0 15,-2-3 2-15,-19-14-2 16,-9-24 0-16,-9-18-6 15,-9-14-7-15,-6-15-6 16,-15-23-11-16,-3-9-167 0</inkml:trace>
  <inkml:trace contextRef="#ctx0" brushRef="#br1" timeOffset="162692.2">12285 9633 3464 0,'0'5'170'16,"-6"-4"-125"-16,6 6-34 15,-9 7-10-15,6 16 4 16,-12 13-5-16,-9 19 8 0,-3 14 2 16,-13 9-2-16,-5 5 1 15,-9 10 1-15,5-1-3 16,-5-6-3-16,3-2-1 15,-3-12-2-15,11-13 2 16,4-17-3-16,6-14 0 16,6-12-16-16,9-23-26 15,5-2-50-15,-2-31-185 0</inkml:trace>
  <inkml:trace contextRef="#ctx0" brushRef="#br1" timeOffset="162953.04">11660 10143 3281 0,'0'0'216'0,"0"0"-159"15,0 0-36-15,0 0 4 16,0 9-11-16,0 23-11 16,0 18 6-16,-6 12 8 15,0 7 2-15,-3 10-2 16,6-2 0-16,3-13-10 15,0-12 1-15,0-14-1 16,0-17-1-16,12-12-1 16,21-9 17-16,25-11-9 15,14-28-9-15,52-26-4 0,-15 4-57 16,-16 12-146-16</inkml:trace>
  <inkml:trace contextRef="#ctx0" brushRef="#br1" timeOffset="-174830.22">27651 12990 3418 0,'0'0'270'16,"-3"0"-242"-16,-4 0-23 16,7 0 2-16,0 0 22 15,0 0-4-15,0 0-11 16,0 0-7-16,0 0-1 15,10-16 7-15,17-16-4 0,21-25-5 16,9-19-3-16,28-37 1 16,39-39 4-16,39-36-3 15,18 0-2-15,-6 25 1 16,-24 42 0-16,-46 52-1 16,-35 24 2-16,-10 13-2 15,-9 3-1-15,-2 2 0 16,-7 4-4-16,-24 14-6 15,-9 7-5-15,-9 2-13 16,-36 0-41-16,3 0-148 16,-10 0-806-16</inkml:trace>
  <inkml:trace contextRef="#ctx0" brushRef="#br1" timeOffset="-174396.9">28490 11524 3401 0,'0'0'173'0,"21"0"-139"16,6-6-24-16,15-3 22 15,12 3 0-15,7 1-16 16,-1 3-11-16,16 2-3 16,-4 0 1-16,-9 0-3 15,-8 0 3-15,-10 13-3 16,-24 6 1-16,3 3-1 15,-18 4 0-15,-6 13 8 16,-12 11 10-16,-21 17 4 16,-18 9 1-16,-4 6-5 15,-8 2-9-15,9-10-5 0,2-7-4 16,22-14-24 0,9-21-91-16,15-29-1146 0</inkml:trace>
  <inkml:trace contextRef="#ctx0" brushRef="#br1" timeOffset="-167546.9">29878 10915 3476 0,'0'0'208'0,"0"0"-204"16,-12 18 5-16,0 15-9 16,-9 5 14-16,3 5-9 15,2 4-3-15,10-7-2 16,0-9 0-16,-3-13 1 15,9-10-1-15,0-8 2 16,0 0 7-16,0-29 12 16,15-27-8-16,7-20-9 0,-10-18-1 15,6-15-1 1,-3-2-2-16,-6 6 0 0,6 17-2 16,-9 19 2-16,9 22 0 15,-3 23-1-15,9 24-4 16,-3 6-1-16,13 44 1 15,2 26 2-15,-3 17 2 16,-3 13-5-16,-6-4-16 16,-9-14-20-16,3-18-20 15,-15-14-12-15,0-19-73 16,0-19-703-16</inkml:trace>
  <inkml:trace contextRef="#ctx0" brushRef="#br1" timeOffset="-167392.02">29845 10906 3369 0,'0'0'202'16,"0"0"-163"-16,0-2-29 15,9-1 4-15,15 0-11 16,3-2-3-16,18-1-6 16,13-12-36-16,2 1-42 15,-18-2-312-15</inkml:trace>
  <inkml:trace contextRef="#ctx0" brushRef="#br1" timeOffset="-167031">30307 10728 2246 0,'0'-2'1248'0,"-13"2"-1158"16,1 0-54-16,0 0 6 0,-3 0-6 16,3 21-24-16,6-1-8 15,-3 2-2-15,3 3-2 16,6-6-8-16,0-4-7 15,6-4 4-15,15-7-1 16,0-4-2-16,3-4 1 16,10-28-5-16,-7-10 2 15,-15-15-7-15,-3-8 5 16,-9-4 14-16,0-4 4 16,-3 0 7-16,-15 6 20 15,-9 10 8-15,6 14 5 16,-1 16-11-16,19 12-4 0,-3 13-21 15,6 2-4-15,0 26-22 16,0 23 8-16,0 26 10 16,18 9-9-16,4 7-15 15,8-4-11-15,0-16-16 16,39-6-45-16,-23-29-202 16,5-15-1557-16</inkml:trace>
  <inkml:trace contextRef="#ctx0" brushRef="#br1" timeOffset="-166646.49">30672 10668 3376 0,'-12'-10'183'16,"-9"7"-114"-16,8 3-17 15,1 0-12-15,-3 0-23 16,6 13-17-16,0 13 0 16,-3 6 0-16,-3-4 0 0,9 3-7 15,6-15-9-15,0-1-21 16,0-11-4-16,6-4 15 15,21-4 3-15,-9-27-8 16,9-18-4-16,-8-8 2 16,-10-14 24-16,-9 1 9 15,0 0 20-15,-15 5 28 16,-7 11 3-16,-5 3-4 16,12 10-3-16,0 12-16 15,3 5-13-15,0 10 2 16,12 8 9-16,-9 6-16 15,9 0-10-15,0 3 0 16,0 32-13-16,9 18 8 0,9 16 5 16,9 16-1-16,9-2 1 15,7-5-7-15,-4-13-6 16,-3-10-22-16,18-17-36 16,-17-19-54-16,-7-13-472 0</inkml:trace>
  <inkml:trace contextRef="#ctx0" brushRef="#br1" timeOffset="-166362.62">30768 10512 3371 0,'0'0'246'16,"0"-4"-220"-16,0 4-13 0,9 0-3 16,9 0 1-16,10 0-11 15,-4 10 3 1,15 10-1-16,-9 6-2 0,-3 6 0 15,-6 1 0-15,-11-1 0 16,2-6-5-16,-12-5 1 16,0-9-1-16,0-10 5 15,0-2 28-15,0-2 7 16,0-34-3-16,6-13-19 16,0-12-13-16,3-7 0 15,9 4-12-15,0 9-18 16,15 6-41-16,-12 18-68 15,6 16-722-15</inkml:trace>
  <inkml:trace contextRef="#ctx0" brushRef="#br1" timeOffset="-164501.56">31583 10356 3083 0,'0'0'318'0,"0"0"-248"16,0 0-38 0,12 0 20-16,15 0 3 0,7-6-6 15,17-8-20-15,6-6-5 16,16-4-8-16,-4-3-8 16,13-1-2-16,-19-1-6 15,9-9-30-15,-20 5-79 16,-22 0-372-16</inkml:trace>
  <inkml:trace contextRef="#ctx0" brushRef="#br1" timeOffset="-164328.96">31810 10044 3415 0,'0'0'157'0,"0"0"-133"0,0 0-12 15,0 2-12-15,0 22-19 16,0-3-92-16,-6 2-296 0</inkml:trace>
  <inkml:trace contextRef="#ctx0" brushRef="#br1" timeOffset="-164187.15">31858 10626 3210 0,'0'0'254'0,"0"0"-202"16,0 0-12-16,0 0 15 0,0 0-32 16,6-3-23-16,0-14-75 15,-3-7-507-15</inkml:trace>
  <inkml:trace contextRef="#ctx0" brushRef="#br1" timeOffset="-163396.63">32247 9453 3321 0,'0'-6'318'0,"0"0"-284"16,0 3-13-16,0 3 1 15,0 0-14-15,6 27-8 16,3 22 0-16,-3 16 0 15,12 14 1-15,-9 11 2 0,-9-2-1 16,10-4 1 0,-4-5-3-16,-6-8 1 0,9-16-1 15,-6-8-3-15,3-15-7 16,-6-11-6-16,9-9-2 16,-3-12 8-16,-6 0 10 15,6-9 6-15,9-21 2 16,-3-4-7-16,6-5 1 15,9 5-2-15,-15 7 1 16,9 9-1-16,-2 9-1 16,8 8-1-16,-15 1-4 15,12 0-3-15,-9 16-6 16,-3 14-7-16,-3 2 0 16,-9 3-1-16,0 0 7 15,0-6 5-15,-15-5 6 0,3-1 5 16,0-12 8-16,6-1-1 15,-3-8-2-15,3 1-5 16,6-3 0-16,0 0-3 16,0 0-6-16,0 0-8 15,0 0-2-15,6 0 5 16,3 0 9-16,9 0-2 16,-6-5-11-16,3-11-17 15,3-4-7-15,-6 0-3 16,3-7 28-16,-9 1 17 15,-3 0 1-15,7 5 23 16,-10 5 9-16,0 0 5 16,0 7-5-16,0 1-8 0,0 4-12 15,0 2-5 1,0 2-8-16,0 0-31 0,0 0-26 16,-10 0-88-16,7 0-325 0</inkml:trace>
  <inkml:trace contextRef="#ctx0" brushRef="#br1" timeOffset="-162930.31">32655 9952 1549 0,'0'-6'1878'0,"0"6"-1790"16,0 0-42-16,0 0 0 15,0 0-33-15,0 0-13 16,0 10-4-16,0 17 4 16,15 8 0-16,-9 3 1 15,3 3 3-15,3-3-4 16,3-3 0-16,0-12 0 16,3-12-1-16,-3-5 1 15,3-6 0-15,4-12 3 16,-1-22-3-16,-6-10 0 15,-6 0 0-15,-3 5 2 16,-6 11 21-16,6 10 15 16,-6 10-8-16,0 8-15 15,6 0-15-15,3 36-7 0,3 27 6 16,15 39 1 0,-12 47 0-16,12 4 0 0,-11-16 0 15,-16-24-16-15,0-35-4 16,-16-8 20-16,-14-3 0 15,-9-24 19-15,-12-22-6 16,-16-17-11-16,4-4-2 16,-13-94-26-16,22 6-56 15,15-15-372-15</inkml:trace>
  <inkml:trace contextRef="#ctx0" brushRef="#br1" timeOffset="-162444.22">33162 9435 3341 0,'0'0'159'0,"0"0"-110"16,0 0-30-16,0 14-9 15,0 24 0-15,0 9 10 16,0 14 3-16,-12 8-1 16,-3-2-8-16,5-6-5 15,-2-2-1-15,-3-16-5 16,15-11 1-16,-6-12 4 16,6-5 0-16,0-9-2 15,6-2 16-15,21-4-5 0,7 0-1 16,17 0-5-1,6-19-8-15,-2 5-3 0,-4 0-15 16,-12 4-17-16,0-7-34 16,-14 3-56-16,-10 4-287 0</inkml:trace>
  <inkml:trace contextRef="#ctx0" brushRef="#br1" timeOffset="-162263.96">33282 9733 2861 0,'0'0'618'0,"0"0"-547"16,0 0-15-16,0 18-30 15,19 20-1-15,8 24 5 16,-3 19-3-16,-3 17-13 0,3 1-10 16,-9 35-4-16,-15-28-60 15,0-25-160-15</inkml:trace>
  <inkml:trace contextRef="#ctx0" brushRef="#br1" timeOffset="-160797.25">33464 10652 3307 0,'0'0'200'16,"0"0"-146"-16,0 0-9 16,0 3-9-16,0 29-22 15,-7 22-4-15,-17 21 14 0,3 19-3 16,-15 35-7-16,-12 35-1 16,-19 24-5-16,1-16-3 15,3-35-3-15,8-41 2 16,13-25 0-16,-24 4-4 15,-10 5 2-15,4 2 4 16,-4-18-5-16,16-13-1 16,12-23-9-16,5-24-22 15,13-4-95-15,18-12-2043 0</inkml:trace>
  <inkml:trace contextRef="#ctx0" brushRef="#br1" timeOffset="-160483.99">32685 11817 3377 0,'-3'0'265'0,"3"9"-250"15,-6 6-14-15,-6 6-1 16,0 12 4-16,-3 12 2 15,2 2-1-15,-8 6-3 16,3-1 10-16,6 1 1 16,-3-4 0-16,3-4 8 15,12-1 0-15,-9-3-4 0,9-9-4 16,0-6-4-16,9-5-5 16,24-4-1-16,6-11 0 15,13-6 1-15,20 0-4 16,37-35-16-16,-10-6-46 15,-20-4-259-15</inkml:trace>
  <inkml:trace contextRef="#ctx0" brushRef="#br1" timeOffset="-158779.75">30639 13329 3234 0,'0'-8'246'0,"-7"0"-191"16,7 2 9-16,0-3 14 15,0 6-28-15,0 3-27 16,0 0-17-16,0 0-6 16,0 18-4-16,13 20 3 15,-4 11 1-15,-3 18 3 16,0 4-3-16,0-3-2 16,-6-15 2-16,0-11-2 0,3-18 2 15,15-11-3-15,-6-13-3 16,15-6 6-16,-3-35 1 15,9-10-1-15,4-8-2 16,-4 2 1-16,-6 13 1 16,0 11-1-16,-9 16 1 15,-6 13-2-15,3 4-4 16,-2 21 1-16,2 14 3 16,-3 3 0-16,-3-5-1 15,9-1 0-15,-18-15-3 16,9-11 1-16,0-6 5 15,-9 0 3-15,12-33 6 16,-12-10-3-16,9-9-3 16,-9-8 0-16,0 0-3 15,0 1-3-15,0 12-6 0,-9 9-6 16,9 17-27 0,0 13-58-16,0 8-382 0</inkml:trace>
  <inkml:trace contextRef="#ctx0" brushRef="#br1" timeOffset="-158532.06">31179 13394 3099 0,'0'14'271'15,"0"2"-194"-15,0 7 12 16,0 1-14-16,0-1-35 16,0 1-17-16,15-7-10 15,3-5-4-15,3-6-4 0,3-6 2 16,-6 0-4-16,10-3 0 15,-13-27 0-15,-3-2-3 16,-6-5-5-16,-6 0 0 16,0 5 1-16,-33 10-4 15,-1 9-8-15,-2 12-14 16,-18 1-32-16,15 7-51 16,14 2-448-16</inkml:trace>
  <inkml:trace contextRef="#ctx0" brushRef="#br1" timeOffset="-158263.72">31339 13309 3372 0,'0'0'257'0,"9"0"-238"16,6 0-9-16,3 0 5 0,9 10-4 16,6 11-6-16,-2 5-2 15,2 6-3-15,-12-4 0 16,-3 2-1-16,-15-4-8 15,-3-9 3-15,0-4 0 16,0-11 6-16,0-2 6 16,0-2 13-16,0-24-7 15,0-13-12-15,0-8-1 16,0 3-21-16,18-9-21 16,0 16-61-16,6 13-415 0</inkml:trace>
  <inkml:trace contextRef="#ctx0" brushRef="#br1" timeOffset="-157896.33">31770 13287 3514 0,'-15'0'143'0,"6"0"-106"16,-3 2-2-16,-3 4-14 15,9 12-21-15,6-2-5 16,0 15-9-16,0-9-7 15,0 3 6-15,6-8-5 16,15-2-10-16,-9-13 0 16,6-2 6-16,-3-8 14 15,4-27 1-15,2-12-5 0,-9-11 7 16,-6-13 7-16,-3-5 0 16,-3-7 7-16,0 2 22 15,0 4 28-15,-9 14 14 16,-3 10-27-16,-3 27-16 15,9 13-10-15,6 13-14 16,0 25-4-16,0 32-6 16,0 22 6-16,0 16 0 15,0 7-13-15,21-6-7 16,12-11-5-16,24-18-31 16,-12-25-49-16,1-21-244 0</inkml:trace>
  <inkml:trace contextRef="#ctx0" brushRef="#br1" timeOffset="-157449.57">32377 13009 3526 0,'-21'-3'130'0,"-6"3"-84"15,9 0-1-15,-1 0-13 16,-5 10-19-16,24 11-12 15,0 3-1-15,0-1-4 16,24 4 0-16,4-4 1 16,-4 6-3-16,9-5 1 15,-6-4-3-15,-9 1 0 16,-6-4 6-16,-12 0 1 16,0-2-4-16,-6 3 5 0,-12-6 1 15,-15 2 3-15,0-8-1 16,9-4-3-16,-1-2 0 15,16 0-7-15,9-20-42 16,0-8-64-16,9-11-5 16,19 1-112-16,5 6-81 15,-3 3-13-15,12 6 324 16,-15 8 206-16,-5 9 107 16,5 6-110-16,-3 0-130 15,-15 15-38-15,6 14 7 16,-9 6-1-16,9-3-13 15,-3 0-14-15,-6-8-13 16,-3-3-1-16,6-15-11 0,-9-6-67 16,0 0-199-16</inkml:trace>
  <inkml:trace contextRef="#ctx0" brushRef="#br1" timeOffset="-157329.41">32558 12958 3332 0,'0'0'125'0,"0"0"-125"16,0 0-53-16,21 0-173 16,-9 0-1099-16</inkml:trace>
  <inkml:trace contextRef="#ctx0" brushRef="#br1" timeOffset="-156880.93">32637 13082 3112 0,'0'0'369'0,"15"0"-333"15,-12 0 3-15,24 0 23 16,0 0-13-16,0 0-30 16,3 0-13-16,-3 0-3 15,-8 0-3-15,-4 2 0 16,-9 8-4-16,-3 4-2 16,-3 6 6-16,-3 7 1 15,-18 5 12-15,2 3 6 16,-8-1-6-16,6 3-2 15,12-9-6-15,0-8-1 16,0-5 0-16,9-5 0 16,0-4-2-16,24-6-2 0,0 0 4 15,13 0 0-15,5-10-4 16,3-12 3-16,-9-9-3 16,13-6-7-16,-16-1-9 15,-6-1 6-15,-18-1 1 16,0 5 0-16,-9 10 9 15,0 5 8-15,-12 14 17 16,-15 6-12-16,0 0 3 16,-7 26-6-16,16 7-3 15,6 2 0-15,12 1-2 16,0-5-5-16,30-10 0 16,25-10-3-16,41-11 2 15,-17-11-24-15,-10-18-86 0</inkml:trace>
  <inkml:trace contextRef="#ctx0" brushRef="#br1" timeOffset="-126614.44">9170 9865 3285 0,'-9'-8'159'16,"0"2"-102"-16,6-6-12 15,3 3 13-15,0 0-21 16,0 6-20-16,0 0-6 16,0 0-3-16,0 3 2 15,0 0-2-15,0 0 3 16,0 0-11-16,0 0 0 15,0 6-5-15,0 27 1 16,12 16 4-16,12 12 0 16,13 14 0-16,2-2 0 15,0-1 0-15,0-8 0 16,-8-8-1-16,2-13 0 16,-6-10-4-16,-6-7-12 0,3-7-27 15,-15-19-34-15,0 0-74 16,-3 0-604-16</inkml:trace>
  <inkml:trace contextRef="#ctx0" brushRef="#br1" timeOffset="-126313.9">9170 10387 3257 0,'0'0'215'0,"0"0"-160"15,0 0-41-15,0 0-5 16,6 4 8-16,13 2-3 0,8 10-6 16,6 0-1-16,-12 3 7 15,15-2 4-15,-9 0-11 16,-5-2-3-16,2 0 0 16,-6-6 5-16,-6-3-1 15,-6-4 2-15,3-2 3 16,-3 0 4-16,0 0 1 15,3-2 5-15,9-24-3 16,-3-19-5-16,9-16-15 16,-5-51-11-16,-1 13-49 15,-9 12-180-15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6T03:05:42.29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10692 3298 1225 0,'0'0'471'0,"6"0"-306"15,0 0-92-15,0 0-36 16,3 0 26-16,-3 0 397 15,0 0-300-15,0 0-9 16,-3 0-22-16,12 0-46 0,0 0-18 16,-12 0-3-16,6 0-23 15,-3-4-15-15,6 3 0 16,-3-4-4 0,3 5-6-16,9 0 17 0,1-2 3 15,5 2-11-15,15 0-10 16,-12-3-9-16,9 3 1 15,-5-3-3-15,-1 1 7 16,-3-2 8-16,3-2 1 16,-3 4-4-16,7-2-9 15,-4-1-1-15,-12 2-3 16,6 0 3-16,6 0-3 16,-6 1 0-16,4-5 9 0,11 4 3 15,3-2-5 1,9 1-7-16,-2-2 0 0,5 5 2 15,-9 1 2 1,13-5-5-16,-1 0 1 0,-6 2-1 16,-2 0 1-16,5 0 0 15,-9 0-1-15,10-3 0 16,-7 3 0-16,0 0 0 16,-2 3 0-16,-1-2 0 15,6 2 0-15,-8 0 0 16,-1 0 0-16,0 0 2 15,-6 0-1-15,7 0-1 16,-1-3 0-16,0 3 1 16,6-3 0-16,4 0-1 0,-7 3 1 15,6-3-1-15,-2 3 1 16,2 0-1-16,-3 0 0 16,-5 0 0-16,-1 0-5 15,6 0 5-15,-9 0 0 16,13 0 0-16,-7 6 0 15,3-3 0-15,-5 0 0 16,5-1 1-16,3-2-1 16,-8 3 0-16,5 0 0 15,-6 0 3-15,6 0-3 16,-8-3 0-16,11 0 0 0,0 0 0 16,-2 0 0-1,5 0 0-15,-6 0 1 0,7 0-1 16,-4 3 0-16,6-3 0 15,-8 3 0-15,-1-3 0 16,0 0 0-16,10 3 0 16,-10-3 3-16,0 3-3 15,-5-3 0-15,8 3 0 16,-3-3 0-16,-3 2 1 16,7 3-1-16,-7-5 0 15,0 5 0-15,7-3 0 16,-10 4 0-16,0-3 0 15,7 3 0-15,-7-2 1 16,9-2-1-16,4-2 0 16,-7 0 0-16,9 3 0 0,-2-3-1 15,2 0 1-15,-3 0 0 16,1 0 1-16,2 3-1 16,3-3 0-16,-2 3 3 15,2-1-2-15,-3 1-2 16,-2 1 2-16,8-4-2 15,-8 2 2-15,2-2-1 16,-3 0 0-16,-5 0 1 16,8 0-1-16,-12 0 4 15,13 0-3-15,-1 4 4 16,-3-4-2-16,7 0 2 16,-4 2-5-16,-3 2 5 15,4-4-2-15,-4 2-3 16,3 1 4-16,-2-3-1 15,-1 3 0-15,10-1-3 16,-4 3 3-16,0 0 0 0,13-3-2 16,-7 2-1-16,4-2 1 15,5 1 2-15,-6-3 0 16,7 3 0-16,-1-3 1 16,-8 0-1-16,8 0 1 15,-2 0 2-15,5 0-1 16,-2 0-1-16,-4 0 0 15,4 0-4-15,-7 0 6 16,1 0-6-16,-1 3 3 16,-9 1 1-16,10-2-3 15,-10 2 3-15,10-4-2 16,-1 0-1-16,-9 0 3 0,10 0-1 16,-10 0-3-16,-2 0 8 15,2 0-5-15,-9 0 1 16,-8-4 0-16,-1 2 0 15,0-2-4-15,-6 4 3 16,4-3 2-16,-1 0 1 16,-3-2 0-16,6 1-2 15,-5-2 1 1,2 0-1-16,0 4 0 0,-3-1-2 16,-2 3 1-16,11-3-2 15,-9 3 0-15,-3-2 1 16,13-2-1-16,-7 2-1 15,12-2 0-15,1 2 0 16,2-2 3-16,0 1-3 0,-2 3 0 16,-7 0-1-16,0 0 1 15,-6 0 0-15,7 0-1 16,-10 0 0-16,12 0 1 16,-9 0 0-16,10 0-1 15,-1 7 1-15,-3-1 0 16,1 0 0-16,-7-4 0 15,6 1 0-15,-6-3 0 16,7 0 3-16,5 0-3 16,-3 0 4-16,4 0-4 15,2 0 3-15,-6 0-3 16,7 3 2-16,-16-3-2 0,15 2 0 16,-11 3-2-16,-7-4 2 15,-3-1 0-15,6 4 1 16,-12-2 3-16,4-2-2 15,-1 4 1-15,0-2-2 16,3 4 1-16,0-3-1 16,7 3 1-16,-4-1 1 15,-3 1-2-15,0-3-1 16,-2 3 3-16,-13 0-3 16,15-6 3-16,-12 4-2 15,3-4 2-15,0 2 0 16,7 2 0-16,-7-2 0 15,-9 2 0-15,-3-4-3 16,9 3 0-16,-21-3 3 0,3 0-3 16,-6 1 0-16,0-1 0 15,0 0-4-15,0 0-12 16,0 0-20-16,0-1-76 16,-9-18-930-16</inkml:trace>
  <inkml:trace contextRef="#ctx0" brushRef="#br0" timeOffset="3515.63">22142 2358 2200 0,'0'0'342'0,"0"0"-243"16,0 0-64-16,0-8 282 16,25-12-192-16,17-7-56 0,9-5-10 15,22-7-3 1,11-2-4-16,7 1 6 0,11-7-9 15,10 3 7 1,-12 11-21-16,-7 1-23 16,-8 9-4-16,-22 9-5 0,-9-1 0 15,-18 4-3-15,-11 6-5 16,-13 4-9-16,-6-3-10 16,0 2-16-16,-6-1-35 15,0-1-223-15,-6 2-1624 0</inkml:trace>
  <inkml:trace contextRef="#ctx0" brushRef="#br0" timeOffset="4131.07">23326 1270 3071 0,'0'-3'262'15,"0"3"-202"-15,0 0-13 16,0 0-17-16,0 0-19 15,0 5-11-15,0 25 1 16,0 13-1-16,0 16 6 16,0 14-1-16,0 4 2 0,0 4-1 15,0-8-2-15,0-6 4 16,0-4-3-16,0-10 2 16,0-12-1-16,6-9 2 15,3-3-3-15,-9-15 3 16,6-2-2-16,0-6-1 15,0-4 3-15,6-2 3 16,3 0 10-16,3 0-4 16,9 0-8-16,6 0-6 15,-12-2-2-15,7-4-1 16,-1-1-11-16,0 2-26 16,9-3-21-16,6 2-78 15,-14-3-483-15</inkml:trace>
  <inkml:trace contextRef="#ctx0" brushRef="#br0" timeOffset="4491.22">23703 1785 2408 0,'-9'0'669'0,"9"0"-462"15,0 5-158-15,0 13-27 16,0 6 13-16,0-2-8 16,0-1-13-16,18 3-7 15,-9-6-3-15,6-3-4 16,3-4 0-16,-3-8 0 0,0-3 0 16,3 0 0-16,-9 0 0 15,7-14 1-15,-4-11 3 16,-6-3-4-16,-6-3 0 15,0 5-4-15,0 0 4 16,-18-1-1-16,-1 13-6 16,-5 0 6-16,3 11-4 15,0 3-15-15,0 0-30 16,18 9-71-16,-3 13-261 16,6 2-1686-16</inkml:trace>
  <inkml:trace contextRef="#ctx0" brushRef="#br0" timeOffset="4900.76">24219 1717 3112 0,'-18'-9'260'16,"9"7"-208"-16,-12-4-5 15,3 6-26-15,-1 0-8 16,-8 0-7-16,9 17-6 16,-3 13-1-16,6 3-6 15,12 1-6-15,-6-1 0 0,9-7 8 16,0-3-1-16,0-8 2 16,0 0-6-16,9-9-18 15,3-6 10-15,6 0 4 16,3-6 8-16,-12-15 6 15,9 1 0-15,-6 1 0 16,-9 7 17-16,7 0 3 16,-10 10 7-16,0 2-8 15,0 0-17-15,6 0-2 16,0 0-4-16,9 2-1 16,3 9-17-16,18-4-37 15,6-2-139-15,-9-5-373 0</inkml:trace>
  <inkml:trace contextRef="#ctx0" brushRef="#br0" timeOffset="5351.96">24469 1732 2756 0,'-12'-3'423'0,"-3"3"-306"16,6 0-24-16,-3 0-36 15,-9 0-6-15,15 0-24 16,-9 9-14-16,9 8-3 15,6 3-6-15,-6 1-4 16,6-3 0-16,0-4 1 16,0-2-1-16,0-4 0 15,6-2 0-15,9-1-5 16,-3-5-1-16,-6 0-5 16,9-19-3-16,3-10-7 0,-15-13-4 15,12-7-12-15,-6-3-22 16,-9-8 26-16,0 8 13 15,0-3 15 1,-9-1 5-16,-9 3 34 0,6 10-4 16,-6 4 18-16,9 13-6 15,9 12-14-15,-6 7-1 16,6 7-12-16,0 0-9 16,0 4-3-16,-6 28-3 15,6 20 0-15,-9 13 0 16,9 16 7-16,0 4-7 15,0-2 2-15,21-10-1 16,0-9 2-16,0-7-3 16,6-20-2-16,7-13-20 0,20-24-27 15,-9-3-60-15,0-27-800 0</inkml:trace>
  <inkml:trace contextRef="#ctx0" brushRef="#br0" timeOffset="6119.19">22293 2643 2246 0,'0'0'268'16,"-12"0"327"-16,9 0-391 16,3 0-121-16,0 0 1 15,0 0-28-15,0 0-34 16,0 6-16-16,21 7-6 15,4 7 3-15,14 5 5 16,15 3 7-16,9-2-1 0,7 2-4 16,5-5-2-1,-5-2-4-15,-1-1-4 0,1-5-15 16,-1-4-26-16,-9-5-53 16,-23-3-332-16</inkml:trace>
  <inkml:trace contextRef="#ctx0" brushRef="#br0" timeOffset="6854.38">23618 2519 2698 0,'0'-11'744'0,"-15"-5"-685"16,0 2-22-16,-12 2 0 16,0 7-20-16,-3 2-1 15,-10 3-8-15,7 0-8 0,-9 8 1 16,15 13-1-1,6 5 0-15,6 4-7 16,8-2-1-16,7 3 0 0,0-3 0 16,7 2 3-16,20 2 2 15,6 0-2-15,3 0 4 16,6 3-4-16,-11-5-1 16,2-1-8-16,-6-3-6 15,-12-6 9-15,-6 1 3 16,-9-9-4-16,0-1-2 15,-9-4 1-15,-21-1 13 16,-6-6-7-16,-16 0 7 16,19 0-1-16,-15-20-14 15,24-11-33-15,3-27-29 16,14 5-217-16,7-3-196 0</inkml:trace>
  <inkml:trace contextRef="#ctx0" brushRef="#br0" timeOffset="7054.74">23555 2478 2614 0,'0'14'331'15,"0"13"-123"-15,0 9-74 16,6 7-52-16,0 8-37 16,6-2-18-16,3 1-16 15,-6-1-2-15,6-8-6 16,-6-5-3-16,9-4-21 15,-5-9-59-15,-10-18-269 0</inkml:trace>
  <inkml:trace contextRef="#ctx0" brushRef="#br0" timeOffset="7413.23">23567 2707 3041 0,'0'0'205'0,"3"0"-161"15,27-4-31-15,0 4-7 16,1 0-6-16,2 0-2 16,9 0-11-16,-15 0-8 15,-6 0-4-15,-3 0 8 0,-9 0 17 16,1 6 1 0,-10 9 16-16,0 0 36 0,0 7 18 15,0 0-18-15,0 1-22 16,0-2-12-16,0-4-3 15,6-2-3-15,6-10-4 16,-6 1 6-16,9-6-10 16,-6 0-5-16,9 0 7 15,-12-6-7-15,3-14-8 16,-9-1-5-16,0-2-15 16,-3 3 11-16,-15 5-8 15,-9 4 7-15,0 5-23 16,2 6-21-16,-2 0-257 15,15 0-1744-15</inkml:trace>
  <inkml:trace contextRef="#ctx0" brushRef="#br0" timeOffset="7685.09">23983 2669 3233 0,'0'0'156'0,"0"0"-109"15,10 0-26-15,14 0-16 16,0 0 12-16,9 8-4 16,0 10-7-16,0-4-5 15,-14 7 4-15,2-7-5 16,-15 2-8-16,0-8 1 16,-6 1-6-16,0-6-4 15,0-3 17-15,-6 0 8 16,-15 0 2-16,9-12-10 0,-1-17-11 15,13-28-34-15,0 11-46 16,13-3-315-16</inkml:trace>
  <inkml:trace contextRef="#ctx0" brushRef="#br0" timeOffset="8155.58">24367 2791 2605 0,'0'0'680'0,"6"0"-631"16,21-2-38-16,6-19-5 16,-9 3-5-16,10-5-1 15,-1-3 0-15,-15-4 1 0,-3 3-1 16,-3 1 0-16,-12 4 22 15,0 2 6-15,0 1 16 16,-18 11 8-16,-3 4-15 16,-6 4-20-16,2 0-11 15,-11 31 0-15,21 3 9 16,-6 12 2-16,15-1-10 16,6-11-7-16,9-1 0 15,33-24-6-15,58-15-12 16,-10-23-55-16,-5-12-879 0</inkml:trace>
  <inkml:trace contextRef="#ctx0" brushRef="#br0" timeOffset="12484.73">11159 4703 2236 0,'12'0'265'0,"7"0"-156"16,11 0-25-16,-6 0-22 15,9 0 1-15,3 0-15 16,7-4-27-16,-4 4 191 16,12-6-128-16,-3 0-12 15,22 1-27-15,-7-4-20 16,10 3-8-16,-1 4 0 16,3-7 3-16,7 3-7 15,-13 0-7-15,4 0-5 0,-7 3 4 16,-2 0-4-1,-7 1 3-15,3-2-3 0,-2 2 0 16,2-2-1-16,-9 2 1 16,1 2 7-16,-7 0-8 15,0 0 10-15,-6 0 2 16,7 0-6-16,-10 0 2 16,6 0-1-16,-3 0-2 15,-2 0-2-15,5 0 2 16,-9-3 7-16,12 0-4 15,-5-4-2-15,5 5 3 16,-9-3-3-16,12-1 3 0,-8 2-2 16,-10 2 0-16,12 2-4 15,3 0 5 1,-8 0-4-16,11 0-3 0,-6 0 2 16,0 0-2-16,4 0-1 15,-7 0 1-15,0 0 3 16,0 0 0-16,-9 0-3 15,7 0 2-15,-1 0-2 16,-3 0-1 0,6 0 5-16,7 0-1 0,-7 2 0 15,3 2 1-15,6-2-1 16,-8 2-4-16,5-2 4 16,-6-2-1-16,-3 3 1 15,7-3 2-15,2 0-1 16,-9 0-2-16,6 0 3 15,4 0 2-15,-1 0-3 0,3 0-2 16,1 0 0-16,5 0 0 16,-6 0 0-16,0 0 0 15,4 0 0-15,-7 0-3 16,9 0 3-16,-17-3 0 16,2-3 3-16,0 4-3 15,-6-2 5-15,-12 2-1 16,0 2-1-16,-5-3 0 15,-4 3-3-15,-3 0 3 16,-3 0-1-16,-6 0-4 16,0 0 1-16,0-4-2 15,0 4-3-15,0-8-25 0,-15 5-95 16,-3-6-1451-16</inkml:trace>
  <inkml:trace contextRef="#ctx0" brushRef="#br0" timeOffset="13669.11">15726 4603 1041 0,'0'0'1862'0,"-9"-3"-1681"15,9 3-23-15,0-2-57 16,0 2-32-16,0 0-18 0,0 0-19 16,0 0-7-16,0 0-6 15,0 0-3-15,0 0 2 16,9 0 3-16,12 0-1 15,9 0 2-15,12 2-3 16,4 3-6-16,5 5-2 16,6-5-3-16,10 5-4 15,-1-5-2-15,4-5 4 16,2 6-2-16,-3-3-4 16,4 0 4-16,-7 0-4 15,-8-3 0-15,-4 3 0 16,-9-3 1-16,0 0-1 15,1 0 0-15,-10 0 0 16,12 0 1-16,-6 0-1 0,13 0 0 16,-10 0 1-16,0 0 1 15,1 0 1-15,-1-6-3 16,3 0-1-16,-6 0 1 16,1 1 0-16,-4-1 2 15,-3 0-1 1,-6 3-1-16,4-3 0 0,2 2 1 15,-3 2-1-15,-3-1 0 16,3 1 3-16,-6-4-3 16,-5 2 3-16,5-1-3 15,-3 1 1-15,-15 4-1 16,6-2 0-16,-9 2 0 16,0 0 1-16,-6 0-1 0,0 0 0 15,0-4-7 1,0-1-16-16,0-1-64 0,-6-5-515 0</inkml:trace>
  <inkml:trace contextRef="#ctx0" brushRef="#br0" timeOffset="23920.6">7752 5794 1200 0,'0'0'1138'16,"-9"0"-893"-16,9 0-163 16,0 0-49-16,0 0 25 15,0 0-12-15,0 0-12 16,0 0-32-16,0 0 380 16,0 0-253-16,-6 0-57 15,6 0-29-15,0 0-26 0,0 0 0 16,0 0-6-16,0 0-11 15,6 0 2 1,15 0 5-16,-3 0-7 16,15 0 4-16,-6-3-3 0,13 3 3 15,-10-9 2-15,15 4-1 16,-6-4 2-16,16 3 0 16,-10-3-3-16,6 3-1 15,-5-2-2-15,-1 2 3 16,-6 2-4-16,6-1 1 15,-12 2-1-15,7 0 0 16,-7-3 4-16,0 3 1 16,0 1 1-16,10-5-5 15,2 5 3-15,9 2 0 16,-3-3 8-16,7 0 0 0,2 3-6 16,-2 0-4-1,2 0-2-15,-12-3 0 0,7 3 0 16,-10 0 0-16,-6 0 0 15,0-3 0-15,-6 3 0 16,-2-3 0-16,-4 0 0 16,0 3 0-16,-3-2 1 15,-3-3-1-15,6 4 0 16,-5 1 0-16,8 0 0 16,0 0 1-16,0-5-1 15,18 5 0-15,-2 0 1 16,2 0-1-16,-6-1 0 15,13 1 1-15,-10 0-1 0,0 0 0 16,-6 0 0 0,-6 0 2-16,1 0-2 0,-10 0 0 15,9 0-1-15,-6 0 1 16,-6 0 0-16,13 0 0 16,-7 0 0-16,0 0 0 15,3 0 1-15,12 0-1 16,-2 0 0-16,11 0 0 15,-6 0 0-15,9 0 2 16,-2 0-2-16,5 0 1 16,-6 0-1-16,-2 0-1 15,-7 1 1-15,0-1 0 16,-6 5 1-16,4-4-1 16,-1-1-1-16,0 5 1 15,3-3 0-15,7 4 1 0,-10-3 5 16,6 0-5-16,-6 0 4 15,-2 0-2-15,5-3 2 16,-9 0 3-16,0 0 1 16,-9 0-1-16,10 2-3 15,-16-2 2-15,3 0 0 16,-12 0 3-16,9 0-7 16,-18 0 0-16,0 0 2 15,0 0-2-15,0 0-1 16,0 0-2-16,0 0-31 15,-18 0-98-15,3 0-2111 0</inkml:trace>
  <inkml:trace contextRef="#ctx0" brushRef="#br0" timeOffset="27237.69">14238 5785 2446 0,'0'-3'168'0,"0"0"-102"15,0 3-19-15,0 0 39 16,0-2 28-16,0 2-25 15,0 0-40-15,0 0 21 16,0 0-9-16,0 0 0 16,-6 0 5-16,6-3-17 15,0 3-15-15,0 0-7 16,0 0-6-16,0 0-7 16,0 0-3-16,0 0-2 15,0 0-3-15,0 0 0 16,0 0 0-16,0 0-1 15,0 0 0-15,0 0-5 16,0 0 5-16,0 0-5 0,0 0 3 16,0 3-2-16,0 8 1 15,0-2-1-15,12 2-1 16,-9 1 3-16,6-3-3 16,-3 1 4-16,9 1-3 15,-12-6 3-15,6 5-4 16,-3-2 7-16,0-2-3 15,-6 1-4-15,6-6 5 16,3 3 6-16,-3-4-3 16,6 0 6-16,1 0 4 15,8 0-3-15,-3 0 1 16,9 0-6-16,0 0 1 16,3 0-3-16,3-4-8 0,1-4 5 15,5 2-5-15,-3-2 2 16,6 2-1-16,-2 2-1 15,5 4 2-15,0-3-1 16,6 3-1-16,-8 0 0 16,11 0 1-16,-18 0-1 15,13 0 0-15,-10 7 0 16,9 4 0-16,-6 0 0 16,7 1 2-16,-7 3-2 15,6-4 0-15,-9 2-1 16,-2-1 1-16,-1-2 0 15,-6 6 0-15,-6-5 0 16,-3-1 1-16,-6-3-1 16,-3 3 0-16,-6-5 1 15,-2 1-1-15,5-6 1 0,-9 0-1 16,0 4 5-16,0-4-1 16,0 0 0-16,0 0-1 15,0 0 0-15,0 0-1 16,0 0-2-16,0 0 3 15,0 0-3-15,0 0 2 16,0 0 1-16,0 0 0 16,0 0 1-16,0 0 1 15,0 0 1-15,0-4-1 16,0-7-1-16,9-5-4 16,-3 2 0-16,-3-4 0 15,12 4 1-15,0-7 0 16,3 4-1-16,3 0 0 0,-3 5-1 15,9 0 0-15,-9 4 1 16,16 4 0-16,-10 4-3 16,0 0 3-16,12 0-1 15,3 0 1-15,1 0 0 16,-4 0-1-16,12 0 1 16,3 0 0-16,-2 0 0 15,8 6 0-15,-6-6 0 16,7 0 0-16,-7 0 1 15,-6 0 1-15,4-2-2 16,-19-7 0-16,3-6 1 16,-6 0-1-16,-12-3 1 0,3-2-1 15,-3-15-7-15,-15 3-33 16,0 0-243-16</inkml:trace>
  <inkml:trace contextRef="#ctx0" brushRef="#br0" timeOffset="30954.19">11428 6894 2092 0,'-9'0'365'15,"9"0"-188"-15,0 0-91 16,0 0-54-16,-6 0-5 16,6 0 1-16,-9 0 32 15,6 0 232-15,-3 0-203 16,0 4-45-16,-12-4-18 15,15 2-11-15,-9 1-1 16,-4 0-1-16,4 3-4 16,-3-3-1-16,-3 3 6 15,0-4 9-15,-6 4-6 16,9 0-9-16,-12 0 1 16,3 0 2-16,-4 1-6 15,-5-1 2-15,3 5-2 16,-3-2 0-16,0-1-2 15,-1 0 5-15,1 4-2 0,3-2-3 16,-3-5 1-16,-3 5 2 16,-1-3-3-16,-2-1-2 15,-9 3 3-15,12 3 0 16,-10 0-4-16,1-4 3 16,6 7 6-16,-6-4-9 15,5 2 0-15,1 1 1 16,0-2-1-16,0 0 0 15,-1-1 1-15,10-1 2 16,-3 1-3-16,-6-2 0 16,6-1 0-16,-7 2 0 15,-2 1 0-15,6-2 0 16,6-4 0-16,-4 1 0 0,7 0 4 16,9-2 7-16,-3-4-8 15,6 0 2-15,-3 0 0 16,3 0-2-16,0 0-3 15,-6-6 0-15,-4-6 11 16,-5 0-11-16,12-3 4 16,-6 4-3-16,-9-1 1 15,15-3 1-15,-9 6 4 16,-4-5-1-16,16 0-6 16,-12-4 1-16,9-2 5 15,-9-5-1-15,15 3 3 16,-3-3-1-16,3-1 0 15,6 0-1-15,6-2-1 0,0-5 1 16,0-2-2 0,0-1-3-16,0 2-1 0,0-1 2 15,0 0-2-15,6 3 1 16,6-1-1-16,3 3 0 16,-9 4 1-16,3-1-1 15,15 2 0-15,-12-1 0 16,0 2 3-16,15-3-3 15,-12 1-1-15,22-3 1 16,-13 5 0-16,12-3 0 16,3 5 0-16,-9-8 1 15,10 4-1-15,-1 3 0 16,0 3 0-16,-6-5 0 0,0 8 0 16,1 1 0-16,-1-3 3 15,0 4-3-15,15 1 1 16,-11 0 0-16,20 2 0 15,-12 0 4-15,3 3-4 16,7-3 3-16,-4 6-3 16,9 4 1-16,-11 2-2 15,5 0 3-15,-3 0-1 16,4 0-1-16,-7 0-1 16,0 2 0-16,-5 7 0 15,5-3 2-15,-6 0-2 16,6 6 0-16,1 0 0 0,-4-1 0 15,0 4 0 1,-6 0 0-16,-8 5 0 0,8 0-1 16,-12 0 1-16,0 9 0 15,-3 1 0-15,10 3 0 16,-16 1 0-16,6 2 0 16,3 1 0-16,-6 2 0 15,0-1 1-15,-6 0-1 16,0-3 0-16,-6-3 0 15,-2-2 0-15,-7-2 0 16,0 3 0-16,0-5 0 16,-7 2 1-16,-17 3-1 15,-3 3 3-15,6 1-1 16,-15 3 0-16,3-5 1 16,-4-5 0-16,-2-1 2 15,-6-1-5-15,0-1 2 16,-7-11 2-16,7 0-4 0,6-6 0 15,9-8 0-15,15 0-3 16,15 0-14-16,0-16-53 16,6-4-266-16</inkml:trace>
  <inkml:trace contextRef="#ctx0" brushRef="#br0" timeOffset="32419.12">14896 7018 2282 0,'0'0'416'15,"0"0"-239"-15,0 0 44 16,0 0-99-16,0 0-30 16,6 0-22-16,12 0-26 15,-6 0-9-15,15 0-9 16,-6 0 15-16,10 0 1 0,2 2-12 15,9 1-3-15,6 0-8 16,-5-3-5-16,17 0-3 16,3 0-4-16,13 0-2 15,-1 0-1-15,19 0 0 16,2-8-4-16,10-2 7 16,-3-2-3-16,-4 2 2 15,1 4-3-15,-13-3-2 16,-2 3 2-16,-7 1-3 15,-2-1 0-15,-7 6 1 16,1-4-1-16,-10 1 0 16,-3-3 1-16,-8 0-1 15,-1 0 1-15,-12 0-1 16,-3 4 5-16,0-4-5 16,4 0 4-16,-16-3-1 15,6 3-1-15,3 0 2 0,-6 1-1 16,3-4-3-16,-2 3 4 15,-7-2-3-15,-3 4-1 16,6-2-1-16,-9 1 1 16,-3 2 0-16,0 0 0 15,0 0 2-15,-9 3-2 16,0 0 0-16,0 0 0 16,0 0 0-16,0 0 0 15,0 0-3-15,0-3-5 16,0 0-11-16,0-2-47 0,6-1-109 15</inkml:trace>
  <inkml:trace contextRef="#ctx0" brushRef="#br0" timeOffset="37656.25">16007 8212 2223 0,'0'2'104'16,"-7"2"-104"-16,1 5 17 15,6-2 156-15,-9-1 362 16,9 1-383-16,0-1-74 16,0-4-7-16,0-2-1 15,0 4-27-15,0-4-14 16,0 0-8-16,0 1-5 0,0-1-3 15,0 0 2-15,0 0-8 16,9 0 4-16,4 5 0 16,-4-5-4-16,21 1-2 15,-3 4 4-15,18-3-5 16,0 4 2-16,7 0 0 16,8 0 0-16,10-1-4 15,-7-1-1-15,18-2-1 16,-14 1 3-16,14-3-1 15,-2 0 3-15,-7 0-5 16,-2 0 2-16,2 0-2 16,-12 0 3-16,-2 0-3 15,-10 0 2-15,0 0 3 16,7 0-3-16,-10 3 3 16,0-3 1-16,4 0 2 0,-1 0 1 15,3 0-3-15,-3 0 0 16,4 0-2-16,-10 0 0 15,6 0-4-15,-5 0 1 16,5 0-1-16,-3-3 0 16,-6 3 1-16,4 0-1 15,-1 0 0-15,-3 0 0 16,3 0-1-16,1-3 1 16,-4 3 0-16,-6-2 1 15,3-2-1-15,0 1 0 0,-5 1 0 16,2-2 0-1,6-1 0-15,-6 2 0 0,3-3 0 16,7-1 0-16,2 0 0 16,0-3 0-1,-2 5 0-15,11 1 0 0,6-2 1 16,-15 4-1-16,7-3 0 16,-7-2 3-16,-6 5-3 15,-2-4 1-15,-4 0 2 16,-6 2 4-16,0 0-2 15,-9-1-3-15,-6 5 4 16,9-1 1-16,-12 1 1 16,10 0-6-16,-13 0 0 15,0 0 3-15,-6 0-3 16,0 0 0-16,0 0-2 16,0 0 0-16,0 0-1 0,0 0-13 15,-31-4-29-15,7-4-66 16,-9-5-947-16</inkml:trace>
  <inkml:trace contextRef="#ctx0" brushRef="#br0" timeOffset="40535.99">30705 1577 2136 0,'-6'24'246'16,"0"-1"316"-16,-3 9-392 15,9 3-99-15,0 0 1 16,0-3-32-16,0-5-18 15,0-10-10-15,0-3 3 16,0-8-3-16,9-2 11 16,-9-4 30-16,0 0 10 15,0-24-25-15,0-9-28 16,0-13-6-16,6-3-1 16,-6-11 0-16,0 8 4 15,0 3-6-15,6 4 12 16,-6 13-1-16,3 9-5 15,6 5-4-15,-3 10-3 0,-6 4 0 16,9 4-5-16,-6 0 0 16,-3 6-2-16,9 18-6 15,3-1 7-15,-6 6 6 16,9-1 0-16,-3-6 0 16,-6 3 0-16,7-14 0 15,-4-2-3-15,-3-7-7 16,-3-2 4-16,6-2 6 15,-3-24 10-15,9-13-10 16,3-6 0-16,-3 2-3 16,12 2 0-16,-12 3 2 15,3 15 1-15,-9 6 1 16,-3 13 6-16,1 4-7 0,-4 0-4 16,9 26-2-16,0 15 6 15,-3 6 0-15,0 4 5 16,6 3-5-16,-3-3 0 15,0-4 1-15,0-9 2 16,-3-9-2-16,3-9-1 16,-3-2-1-16,3-12-5 15,0-4-8-15,0-2 5 16,4 0 2-16,-7 0 7 16,12-8 4-16,0-13-4 15,-6-2 0-15,9-6-11 16,-15 3 10-16,0-1 1 15,-3 7 0-15,-6 1 2 16,0 6 3-16,0 4-1 0,0 3-4 16,-6 6-4-1,-12 0-9-15,3 0 0 0,3 22 3 16,6 5 10-16,0 6-6 16,0-1-4-16,6 0-1 15,0-6-5-15,6-5-28 16,9-10-17-16,9-8 37 15,-6-3 24-15,9 0 5 16,-8-20 6-16,2-10-11 16,-6 1-9-16,3-4 9 15,-12 5 18-15,-3 8 33 16,-3 5 8-16,0 11-3 0,0 3-17 16,0 1-11-1,0 0-20-15,0 0-8 0,9 8-9 16,-3 12 2-16,6 0 4 15,-6 5 0-15,9-3-4 16,-6-4-3-16,-3-1-7 16,6-7-16-16,-6-5-23 15,0-2-4-15,-6-3 15 16,3 0 45-16,-3 0 1 16,9-8 10-16,-2-4-2 15,-1-3 2-15,9 3-1 16,-9 6 0-16,0 0-2 15,3 1-7-15,3 2 0 0,-6 3-1 16,0 0 0 0,0 0 0-16,-3 0-6 0,15 0 1 15,-12 0 1-15,-3 0 3 16,12 0 0-16,-9 0 1 16,0 0 5-16,0-3 16 15,-6 3 18-15,9 0 4 16,-9 0-8-16,0 0-14 15,0 0-6-15,6 0-4 16,0 0-2-16,1 0-3 16,-4 0-2-16,15 3 2 15,-12 9 0-15,-3-4-2 16,12 1-1-16,-9 0-3 16,3-3-2-16,-6-3-5 15,6-3-11-15,9-6-35 0,3-17-58 16,-12-8-702-16</inkml:trace>
  <inkml:trace contextRef="#ctx0" brushRef="#br0" timeOffset="40855.5">31915 1410 2289 0,'0'3'256'16,"0"8"517"-16,0 1-639 15,0 1-100-15,0 6 2 16,0 2-2-16,0 5-7 0,6 0-12 16,6-1-6-1,3-9-6-15,-3 3-3 0,1-13 0 16,2-5-6-16,-9-1-6 16,-3 0 12-16,-3-16-1 15,9-10-4-15,-9 0-7 16,0-1 4-16,0 3 4 15,-12 10 0-15,-19 1 4 16,16 12-1-16,-12 1-3 16,9 0-3-16,-6 1-16 15,24 14-42-15,0 3-88 16,0-10-494-16</inkml:trace>
  <inkml:trace contextRef="#ctx0" brushRef="#br0" timeOffset="41470.81">32054 1351 2299 0,'9'0'138'0,"-9"0"687"0,0 0-609 16,9 0-153-16,-3 0-30 15,3 12-21-15,15 2-7 16,-6 4-5-16,10 9 1 16,-10 6-1-16,9 5 0 15,-15-2 0-15,0 3 3 16,0-4-3-16,-12-11 0 15,0-10 0-15,0-5 0 16,0-9 0-16,9 0 3 0,-9 0 6 16,6-23-4-1,3-7-5-15,15-5-1 0,-15 2-1 16,7 11 1-16,-4 2 1 16,3 10-3-16,-3 10-1 15,-6 0-1-15,3 0 0 16,3 10 1-16,-6 12 1 15,-3-2 3-15,6-1 0 16,6-1 0-16,-12-7-1 16,6-11 1-16,12 0 0 15,-9-3 6-15,10-26-6 16,2-3 0-16,3 0-3 16,-9 1 2-16,-6 9 1 15,-6 7 4-15,3 9 7 16,-9 3 5-16,0 3-3 0,6 0-10 15,0 6-3-15,0 14 5 16,6 11 0-16,9 5 0 16,7 12-2-16,-10 10-3 15,9 7 0-15,-12 2 3 16,15 0 1-16,-18-4-2 16,0-17-1-16,-6-8 1 15,-6-12-2-15,0-8 1 16,-18-12 8-16,-24 0 2 15,-6-6-3-15,-13 0-5 16,4 0-3-16,6-24 6 16,17-18-6-16,34-59-25 0,0 4-80 15,28-3-1839-15</inkml:trace>
  <inkml:trace contextRef="#ctx0" brushRef="#br0" timeOffset="43206.28">28994 1493 2266 0,'0'0'769'16,"0"0"-438"-16,0 0-245 15,3 0-62-15,21-12-1 16,-6-1-4-16,0 0-6 16,3 3-7-16,6 1-3 15,-12 3-3-15,0 4 3 16,-5 2-3-16,-10 0 0 16,3 0-10-16,-3 2-29 15,0 13 11-15,0 5 6 0,-3 4 18 16,-13 0-1-16,7-2 5 15,9-1 0-15,0-3 0 16,0-4-8-16,0 1 2 16,15-5 1-16,7 1 5 15,-4 0 6-15,3-2-2 16,-6 3 3-16,9 0-7 16,-12-6 4-16,-6 5-4 15,-6-2 0-15,0-1 0 16,0-2-1-16,-6 9 1 15,-21 0-6-15,9 0 4 16,-9-1-25-16,9-14-48 16,-4 0-126-16,16-3-740 0</inkml:trace>
  <inkml:trace contextRef="#ctx0" brushRef="#br0" timeOffset="43518.61">29247 1413 2167 0,'0'0'200'16,"12"0"728"-16,-6-9-846 15,15-3-45-15,-3 3 1 16,16 2-14-16,-7 0-9 16,-6 7-7-16,9 0-8 0,-9 0-13 15,-12 18-21-15,-9 11-44 16,0 5-35-16,0 11 69 15,-18 0 28-15,-6-5 4 16,3-6 12-16,3-7 5 16,6-9 16-16,12-7 6 15,0-7 7-15,0-4-1 16,18 0 28-16,9 0-28 16,12-9-19-16,19-23-14 15,-7 2-65-15,-12-2-223 0</inkml:trace>
  <inkml:trace contextRef="#ctx0" brushRef="#br0" timeOffset="43907.5">29636 1091 2321 0,'0'33'384'15,"0"1"65"-15,0 11-317 16,0 7-61-16,10 7-15 16,5-1-22-16,0-8-21 15,-9-4-1-15,9-7-3 16,-9-17-4-16,0-6-4 16,-6-10-2-16,6-6 1 15,-3 0 0-15,15 0-3 16,-12-17 3-16,12-4-26 0,-3 3 0 15,-3 6 0-15,0 6-7 16,4 6 7-16,-4 0 8 16,-3 12-14-16,0 12-18 15,-9 4 16-15,0-3 25 16,0-5 9-16,-12 1 12 16,-6-10 4-16,-19 0-1 15,13-7-15-15,0-4-32 16,3-19-84-16,15-7-299 0</inkml:trace>
  <inkml:trace contextRef="#ctx0" brushRef="#br0" timeOffset="44076.43">29890 1351 2041 0,'6'18'355'0,"-6"8"-49"15,9 3 117-15,-9 2-289 16,6-3-50-16,0-2-37 15,0-6-23-15,-3-4-10 16,9-7-14-16,0-7-50 16,-12-2-314-16</inkml:trace>
  <inkml:trace contextRef="#ctx0" brushRef="#br0" timeOffset="44221.73">29890 1158 1870 0,'0'0'281'0,"0"0"-212"16,0 0 278-16,0 0-223 16,0 6-124-1,6 3-134-15,15-4-529 0</inkml:trace>
  <inkml:trace contextRef="#ctx0" brushRef="#br0" timeOffset="44394.87">29996 1077 2085 0,'0'0'1076'0,"0"0"-809"16,0 2-173-16,6 10-57 16,6 2-19-16,3 11 5 0,-3 3 16 15,9 13-18 1,-6 3-11-16,6 1-4 0,0-5-6 16,-9 1-28-16,10 0-34 15,-10-15-48-15,-12-12-264 0</inkml:trace>
  <inkml:trace contextRef="#ctx0" brushRef="#br0" timeOffset="44740.39">30092 1267 2092 0,'0'0'402'0,"0"0"393"16,0 0-638-16,0 0-97 15,6 0-22-15,15 0-27 16,-6 0 0-16,19 0-6 0,-7 0-5 15,6-9 0-15,-12 3-1 16,0-3-2-16,-15 7 2 16,0-2 1-16,-6 4 7 15,0 0 12-15,0 0 1 16,0 0-15-16,0 9-5 16,0 6-2-16,0 12 2 15,0-1 5-15,3 0-5 16,19 0 4-16,-1-3-4 15,6 1 2-15,-9-1 4 16,0-3-3-16,-3-1-3 16,-12-7 0-16,-3 2-4 15,0 0-9-15,0 5-8 0,-42-2-12 16,-6 0-65-16,5-11-484 16</inkml:trace>
  <inkml:trace contextRef="#ctx0" brushRef="#br0" timeOffset="45520.34">29253 2716 2085 0,'0'0'230'16,"0"0"450"-16,6 0-368 15,9 6-230-15,3-6 5 16,16 0-23-16,5 0-12 16,0 0-13-16,3 0-22 15,7-4-10-15,-7-5-7 16,0 3 0-16,-9 1-13 0,1-1-16 16,-19 1-12-1,0-11-42-15,-3-1-82 0,-3-1-1019 0</inkml:trace>
  <inkml:trace contextRef="#ctx0" brushRef="#br0" timeOffset="45790.61">29606 2497 2200 0,'0'7'254'16,"0"-1"327"-16,0 7-359 15,6-2-153-15,9-2-11 16,10 5-24-16,5 5-13 16,-3-6-15-16,0 6-1 0,-3 1 1 15,-6-4-6-15,-9 6-7 16,-9-1 7-16,0 1 7 16,-9 4-2-16,-15 7-5 15,-15-1 6-15,0 1-6 16,-10-2-25-16,28-10-79 15,-6-10-246-15</inkml:trace>
  <inkml:trace contextRef="#ctx0" brushRef="#br0" timeOffset="54345.57">32800 2472 1886 0,'0'0'340'15,"0"0"-340"-15,0 0 0 16,0 0 610-16,0 0-331 15,12 0-199-15,9 0-24 16,-3-2-12-16,3-2-1 16,0 2-15-16,3-1-9 15,3 3-6-15,-9 0-1 16,7 0-3-16,-4 3-2 0,-12 11 0 16,15 10 7-1,-6 3-3-15,0 1-3 0,3 7-3 16,-6 3-5-16,-3 1 0 15,-2 1 2-15,-1 11 3 16,-9-5-5-16,0 12 1 16,0 1 7-16,-19 5-2 15,-2 3 1-15,-6 1-4 16,3-1 1-16,0 1-3 16,3 6 3-16,-6-1 2 15,-1 1-6-15,10 6 5 16,-6-1 0-16,3-6 2 15,9 0-3-15,-3-5-3 16,9-7 8-16,6-3-4 16,0-5 1-16,0-6-1 0,6-5-1 15,9-5 0-15,0-5-1 16,3-6-3-16,-6-5 7 16,0 0-6-16,3-7-1 15,-12-4 0-15,13-2 1 16,-10-2-1-16,0 0 4 15,0 2-4-15,-6-2 0 16,9 1 0-16,-9-5 0 16,0 7 0-16,0-3 0 15,0-1 2-15,0 1-1 16,0-2-2-16,0 7-1 16,0 4 2-16,0 2 0 15,0 7 1-15,0 4 3 16,-15 9-3-16,3-1 5 15,-4 7-6-15,7 0 1 0,-9-2 5 16,3 5 0-16,-3 1-6 16,9 0 9-16,-3 1-6 15,3 1 5-15,3-3-1 16,0 5 5-16,6-4-5 16,-6 5-4-16,6 1 0 15,-9 2-3-15,9-1 3 16,0 1-2-16,0 1 3 15,0 5 0-15,0 3 1 16,-3 0 3-16,3 0-1 16,-6 2-1-16,6-3-1 15,0 2 0-15,0 0-3 0,0 0 5 16,0-2-3-16,0 4 1 16,0 1-1-16,0-1-2 15,0-3 2-15,0 0 0 16,0 2-1-16,6-8-3 15,-3 3 1-15,-3 1 4 16,9-6-5-16,-3 1 5 16,-6 0-2-16,6-3-3 15,0-3 3-15,3-2-3 16,-3 2 2-16,-6-4 0 16,6 1 1-16,-6-1-1 15,6 1-2-15,-6 2 3 16,3-4-3-16,-3 4 2 0,0 2-1 15,0-1 1-15,0 3-2 16,0 3 3-16,12 2 0 16,-12 2 0-16,6 0-1 15,-6 0 0-15,0 4-1 16,0-4-1-16,0 4 0 16,6-4 0-16,-6 4 0 15,0-4 0-15,0 0 1 16,0-3-1-16,0 1 0 15,0 0 1-15,0 6 2 16,0-2-3-16,0 2 0 16,0 0 1-16,0-5-1 15,0 2 0-15,0-3 0 0,0-7 0 16,0 1 1-16,0-2-1 16,0-3 0-16,0 3 3 15,0-7-2-15,0 6-1 16,0-7 0-16,0 4 0 15,0-1 0-15,0-8 0 16,0 7 0-16,0-1 0 16,6 0 0-16,-6 5 0 15,0 1 0-15,3-1 0 16,-3 1 1-16,0 1-1 16,0-8 1-16,0 4-1 15,0-6 0-15,0 0 0 16,0 0-1-16,-3-3 0 15,-3 0 1-15,0 1 0 16,0-1 0-16,-9 3 0 0,3-1 0 16,-3 1 0-16,3 0 0 15,-6 0 1-15,-3 0-1 16,2 2 1-16,-2 2 0 16,3-5 0-16,-9 5 0 15,9-1-1-15,-9-6 1 16,-3-4-1-16,2-7-3 15,-11-7-2-15,0-8-3 16,-6-12 3-16,-13 0-4 16,1-20-7-16,-6-62-11 15,8 0-57-15,22-2-238 0</inkml:trace>
  <inkml:trace contextRef="#ctx0" brushRef="#br0" timeOffset="55490.61">33053 5156 1982 0,'-9'0'231'0,"9"0"-149"15,-3 0 255-15,3 2 161 16,0 4-328-16,0-6-76 15,0 0-18-15,0 0-17 16,0 0-16-16,0 0-9 16,3 0-9-16,-3 0-12 15,9 0-4-15,-3 0-3 16,0-6-3-16,6 0-2 16,3 4-1-16,6 0 0 15,-9 2 0-15,7 0-6 16,-1 0-8-16,3 0-13 15,-9 10 5-15,-3 11-4 16,-3 1-15-16,-6 0 11 16,0 4 13-16,0 5 11 15,-6-2 3-15,-21-1 2 0,9 2 1 16,-9-4 0-16,8-3 0 16,-2 1 0-16,6-9 4 15,12-4 1-15,-6-2-2 16,9-1 2-16,0-2 4 15,0 0 6-15,9 0 8 16,9-3-4-16,9 1-7 16,-2-4-3-16,14 0-6 15,0 0-3-15,12-4-13 16,-2-17-76-16,-13 1-447 0</inkml:trace>
  <inkml:trace contextRef="#ctx0" brushRef="#br0" timeOffset="56158.28">33243 4667 2008 0,'0'0'300'16,"0"0"-223"-16,0 0 646 15,0 0-499-15,0 0-149 16,6 0-42-16,6 0-3 15,0 0-10-15,9 0-9 0,-8 0-11 16,-7 0 0-16,9 0 0 16,-9 0 0-16,-6 4-3 15,0 4-10-15,0 4-25 16,0 0 5-16,0 5 19 16,-12-3 7-16,-3 1 7 15,2 1-5-15,4-9 5 16,9 2 0-16,0 1 0 15,0-4-4-15,9 0-2 16,4-2 6-16,2 6 1 16,3-4 7-16,-6 0-3 15,3 3-1-15,-9-2-4 16,-3 3 1-16,-3-1-1 0,0 5-10 16,0 0-3-16,0 2 2 15,-18 0-11-15,-12-1-49 16,3-3-224-16,-1-8-1278 0</inkml:trace>
  <inkml:trace contextRef="#ctx0" brushRef="#br0" timeOffset="56731.59">33464 4644 2001 0,'0'0'278'0,"0"0"-245"16,0 0 500 0,0 0-184-16,0 0-219 0,12 0-57 15,3 0-15-15,-3 0-12 16,0 0-22-16,0 0-16 15,-3 0-8-15,-3 0 0 16,0 6 0-16,0 9-18 16,-6 5 4-16,0 7 5 15,0 1-2-15,0 8 4 16,-6-5-7-16,-6 0 14 16,-3-9 0-16,3 0-1 15,6-8 1-15,-3-6 5 16,9-1-1-16,0-7 2 15,0 0 6-15,0 0 5 16,0 0 5-16,15 0-10 0,3 0-3 16,9 0-9-16,3 0 0 15,34-7-17-15,-10-5-63 16,-6 2-453-16</inkml:trace>
  <inkml:trace contextRef="#ctx0" brushRef="#br0" timeOffset="67637.62">22855 11156 2617 0,'0'0'498'0,"0"0"-387"16,0 0-60-16,0 0 18 16,0 0-22-16,0 0-28 15,0 0-4-15,0 0-3 16,0 0 38-16,0 0 0 15,0 0-16-15,0 0-12 16,0 0-10-16,9 0 0 0,-3 0 2 16,6 0-3-16,9 0 0 15,6 0-1-15,-3 0-2 16,16 0 3-16,8 0-1 16,0 0-3-16,12 0-4 15,1 0 0-15,-1 0 0 16,10 0-1-16,-7 0 4 15,-3 0-6-15,-2 0 3 16,-10 0-2-16,0 0 1 16,-5 0-2-16,8 0 1 15,-15 0-1-15,12 0 2 0,-8 0 0 16,5 0 0-16,-6 0 1 16,-3 0-3-16,13 0 2 15,-13 0-1-15,3 0-1 16,0 0 0-16,7 0 2 15,-13 0-2-15,12 0 0 16,-6 0 1-16,4 0-1 16,5 0 1-16,6 0-1 15,-12 0 1-15,7 0-1 16,-7 0 0-16,0 0 0 16,3 0 0-16,-11 0 0 15,5 2 1-15,0 2-1 16,0-4 0-16,-8 3 0 0,8-3 0 15,0 0 1 1,0 2 2-16,-6-2 0 0,13 0-3 16,-7 0 0-16,-3 4 2 15,12-4-2-15,-8 0 3 16,-4 6-3-16,12-5 0 16,-2 4 0-16,-7-4 4 15,3 6-4-15,6-5 0 16,-5 4 0-16,5-2 1 15,-9-2-1-15,6 2 2 16,1-1-2-16,-10-1 3 16,6-2 0-16,0 0-2 15,16 0-1-15,-7 0 4 16,0 0-4-16,1 0 1 16,2 0 1-16,3 0 0 15,1 0 0-15,2 0 1 0,3-5 0 16,-2 1 1-16,2 2-2 15,1 2 0-15,-1-6 1 16,12 2 1-16,-8-1 1 16,11 0-1-16,-8-1 0 15,-1 0-2-15,0 0 1 16,-5-3 0-16,-4 3 2 16,-8 1-2-16,-7 0 0 15,-12 4 0-15,-3 1 0 16,-3 0-1-16,-18 0 3 15,16 0-2-15,-13 0 1 0,-6 0-1 16,9 0 0 0,-15-5-3-16,0 5 2 0,0 0-2 15,0 0 0-15,0 0-2 16,0 0-5-16,0-4-12 16,-15-2-21-16,-3-4-83 0</inkml:trace>
  <inkml:trace contextRef="#ctx0" brushRef="#br0" timeOffset="72457.22">17374 9742 3157 0,'0'0'212'16,"-9"0"-163"-16,9 0 2 0,0 0 8 15,0-3-1-15,0-3-28 16,9 0-19-16,3-2-4 16,9 0 0-16,-3-4 1 15,3 3-2-15,3 5 0 16,3-2 3-16,-5 0-9 16,5 4 0-16,6 2 3 15,3 0-3-15,-15 0-1 16,13 8 1-16,-7 11 0 15,-6 7-6-15,0 6 0 16,-9 6-4-16,-12 3 6 16,0 6 4-16,0-4 0 15,-6 8 1-15,-15-3-1 16,-9 3 0-16,-1 2 2 16,13-6-1-16,-6-1-1 0,3-5 0 15,9-8 0-15,3-5 1 16,9-8-1-16,0-5 2 15,0-5-2-15,0-4-3 16,9-4 1-16,3-2-1 16,9 0 6-16,-6 0-1 15,9 0-2-15,-5 0 4 16,-13 0-4-16,3 0 1 16,-9 0-1-16,0 0 3 15,0 0-1-15,0 18-1 16,0 3-1-16,0 11 4 15,0 15-1-15,0 2 2 16,0 9-3-16,0 9-1 0,0 0-1 16,18 8 1-1,-6-6-1-15,3 8 3 0,0 5-3 16,9-3 0-16,-15 6 1 16,6-3-1-16,-9-3 6 15,0-10 0-15,-6 0-3 16,-6-11 1-16,-15-3-2 15,-21-15 4-15,-6-1-4 16,-13-16-2-16,-29-23-9 16,14 0-51-16,1-17-306 0</inkml:trace>
  <inkml:trace contextRef="#ctx0" brushRef="#br0" timeOffset="82448.72">6351 13002 2356 0,'0'0'335'16,"0"0"-205"-16,0 0 11 15,0 0 5-15,0 0-46 16,0 0-41-16,0 0-9 15,0 0-4-15,0 0-6 16,0 0-6-16,0 0-1 16,0 0-6-16,0 0 2 15,0 0-2-15,0 0 4 16,0 0-9-16,0 0-1 16,0 0-9-16,0 0-4 15,0 0-5-15,0 4 0 16,-6-1-1-16,-6-2 3 0,3 5-5 15,-12 5 0-15,12-3 1 16,-18 0-1-16,6 4 2 16,-3 0-2-16,-4 0 0 15,4 3 1-15,-3-4-1 16,-6 4 0-16,9-4 0 16,-3 1 0-16,0-3 0 15,-1 2 1-15,1-5-1 16,12 3 0-16,-6-4 0 15,-6 5 1-15,9-8-1 0,6 2 1 16,-19-2-1-16,16 1 0 16,-12 0 0-16,3-3 0 15,-9 3 0-15,6 0 0 16,3-3 0-16,-7 0 0 16,13 0 0-16,0 0 0 15,-3 0 0-15,9 0 0 16,-6 0 3-16,3-6-3 15,0-2 0-15,6-8 0 16,-10 2 2-16,4 2 5 16,9-5-3-16,-6 3 1 15,-3-4 0-15,0-2-2 16,6-1-3-16,-9-3 1 16,9 2-1-16,-3-3 1 0,-3 3-1 15,9 0 0 1,-6 1 1-16,3-1-1 15,6 4 1-15,-7 1-1 0,10-1 1 16,-6 0-1-16,6-5 1 16,0 3 1-16,-9-4-2 15,9 1 0-15,0-7 0 16,0 9 0-16,0-1 0 16,0 2 0-16,0-2 0 15,0 1 0-15,0-1 0 16,15-2 0-16,-5 2 0 15,2-3 0-15,6-1-1 16,-3-1 1-16,3 5 0 16,3-2 0-16,-3-2 0 15,3-1 0-15,-3 4 0 0,-3-3 0 16,10 6 0-16,2-5 0 16,-9 5 0-16,0-1 0 15,3 2 0-15,6 0 0 16,-3-4 0-16,4 3 0 15,-7-4 0-15,6 1 0 16,3 2 0-16,0 1 0 16,0-1 3-16,4 1-3 15,8 3 0-15,-9-1 0 16,0 4 0-16,4-5 0 16,-4 7 0-16,-6 4-2 0,3 0 2 15,-3 2 0 1,6 2-2-16,-5 2 2 0,-4 2 1 15,9 0-1-15,0 0 2 16,-9 0-2 0,9 0 2-16,1 0-1 0,-1 0-1 15,-3 0 3-15,-3 0-3 16,6 0 0-16,-14 0 0 16,8 0-1-16,-9 6 1 15,3 6 0-15,-3-2 0 16,0 0 1-16,3 1 1 15,0 0-2-15,-9 8 0 16,10-5 2-16,-10 10 0 0,0-3-1 16,3 5 2-1,-12 0-3-15,12 3 4 0,-9 0-4 16,0 1 0-16,0-2-1 16,-6 3 1-16,9-5 3 15,-9 2-2-15,0-3-1 16,0 4 0-16,0-3-1 15,0-3 1-15,0 3-1 16,0 1 1-16,-9 2 0 16,3 0 0-16,0-4 2 15,-6 1-1-15,3-4 0 16,-3 4-1-16,-3-1 0 16,6-5 0-16,-6 3 0 15,2 4 0-15,1-7 0 16,-3 1 2-16,3 1-2 0,-3-3 0 15,6-2 0 1,-9 1 0-16,9-4 0 0,-3 1 0 16,-3 0 0-16,9-4 0 15,-6 4 0-15,0-4 0 16,-4 7 0-16,4-5 0 16,0 0 0-16,-6 2 0 15,9-7 0-15,-3 8 0 16,-3-8 1-16,3 0-1 15,0 4 0-15,-9 1 0 16,9-1 1-16,-6-1-1 16,2 0 0-16,4-1 0 15,0-1 0-15,-3-2 0 16,9-1 0-16,-6-2 0 16,0 5 0-16,0-3 0 0,3 0 0 15,3-1-3-15,-9-2-1 16,9 3 1-16,0-3-1 15,6 0-6-15,-6 0-9 16,6 3-22-16,0-4-57 16,0-2-436-16</inkml:trace>
  <inkml:trace contextRef="#ctx0" brushRef="#br0" timeOffset="84527.65">5884 13910 3145 0,'0'0'206'0,"3"0"-140"15,12 0-23-15,6-4 4 16,0-2 13-16,12-2-20 16,15-1 2-16,7 1-7 15,2 2-16-15,16-3-4 16,-7 3 1-16,22 1-4 15,-4-1-2-15,10 2 0 16,-4-2-6-16,1 0-4 0,-13-5 0 16,-2 0 0-1,-10-8 0-15,-6 4 2 0,-14 2-2 16,-22 0 0-16,-3 11 2 16,-15 2-2-16,-6 0-3 15,-15 0-16-15,-12 0-48 16,-7 0-285-16</inkml:trace>
  <inkml:trace contextRef="#ctx0" brushRef="#br0" timeOffset="85188.25">5853 14174 2632 0,'-3'0'331'0,"-3"0"-189"15,0 0-15-15,-9 0-7 16,15 0-48-16,-6 0-34 15,6 0-5-15,0 0 8 16,0 0 4-16,0 0-11 16,0 0-6-16,0 0-6 15,0 0-4-15,0 0-5 16,0 0-4-16,0 0-2 16,0 0-1-16,0 0-4 15,0 0-2-15,0 0 0 16,0 0-5-16,15 0 5 15,6 0 6-15,22 0 7 0,5 0 6 16,21 0-6-16,10 0-3 16,5 0-4-16,13-6-2 15,3-4 0-15,2-5 0 16,10 2-4-16,-10-12 4 16,4-1-2-16,-15-7-1 15,-13 5-1-15,-8 5 0 16,-22-1 0-16,-24 15-4 15,-24 9-7-15,-12 0-44 16,-24 0-217-16</inkml:trace>
  <inkml:trace contextRef="#ctx0" brushRef="#br0" timeOffset="89545.54">5772 15677 837 0,'0'0'964'0,"0"0"-629"15,0 0-141-15,0 0-53 16,0 0-45-16,0 0-55 15,0 0-37-15,0 0 49 16,0 0 0-16,0 4-15 16,0-4 2-16,0 0 36 0,0 0 1 15,0 0 1-15,0 0 5 16,0 1-14-16,0-1-20 16,0 0-8-16,0 5-13 15,0-5-6-15,0 0-8 16,0 0-4-16,0 1-9 15,0-1 6-15,0 0 11 16,0 0 0-16,0 0 3 16,0 0 0-16,0 0 0 15,0 0-12-15,0 0 1 16,0 4 1-16,0-4 0 16,0 3-1-16,0-3 0 15,0 0-4-15,0 3-2 0,0-3-4 16,0 0 4-1,0 0-1-15,0 0-2 0,0 0-1 16,0 0 4-16,0 0-1 16,0 0-2-16,0 0 2 15,0 0-3-15,0 0 0 16,0 0 0-16,0 0 1 16,0 0-1-16,0 0 1 15,0 0-1-15,0 0 3 16,0 0-2-16,0 0 0 15,0 0 2-15,0 0 2 16,0 0-5-16,0 0 0 16,0 0 0-16,0 0 1 15,0 0 2-15,0 0-3 16,0 0 0-16,0 0 0 0,0 0 0 16,0 0 1-1,0 0-1-15,0 0-5 0,0 6-29 16,0 5-53-16,0 1-41 15,-9 0-509-15</inkml:trace>
  <inkml:trace contextRef="#ctx0" brushRef="#br0" timeOffset="93871.05">5772 15760 2041 0,'0'2'808'16,"0"-2"-592"-16,0 3-72 0,0-3-42 15,0 0-15 1,0 3-31-16,0-3-22 0,0 0 3 15,0 0-1-15,0 0 0 16,0 0-12-16,0 0-3 16,6 0-2-16,-6 0-4 15,0 0 0-15,9-6-4 16,-3-8-3-16,-3-1-3 16,12-3-5-16,-3 1 1 15,3-4-1-15,0 4 0 16,10 3 0-16,-7 2 0 15,0 6-3-15,9 0-6 16,-6 6-1-16,-9 0-9 0,0 0-3 16,-3 8-1-1,-3 16 6-15,-6 10 8 0,0 11 3 16,0 4 3-16,-24 7 3 16,9 2 1-16,-12-7 4 15,6-5-2-15,3-11 3 16,9-8 4-16,6-13 0 15,3-4 3-15,0-10-8 16,3 0 4-16,18-4 15 16,12-19-2-16,3-9-11 15,6-9-11-15,7-5-5 16,11-26-44-16,-12 11-72 16,-11 2-649-16</inkml:trace>
  <inkml:trace contextRef="#ctx0" brushRef="#br0" timeOffset="98076.63">5778 15153 2230 0,'0'0'773'16,"0"0"-596"-16,0 0-88 15,0-2-17-15,0-5-19 16,9 1-21-16,-3-1 0 16,6 1 3-16,-12-3-4 0,12-1-14 15,-6 2-9-15,9 2-2 16,-3 0-6-16,0 0 0 15,4 4-3-15,-7 2-7 16,6 0-9-16,6 0-11 16,-15 0 7-16,6 5-11 15,-9 6 6-15,-3 1 6 16,0 7-7-16,0-2-2 16,0 4 31-16,-9-1 0 15,3-3 0-15,-9-1 7 16,15-8 0-16,0-2 2 15,0-4-9-15,0-2 1 16,0 4-1-16,9-4 8 0,3 0 6 16,9 0 0-16,-3 0-6 15,3 2-4-15,-12 4-2 16,12 0-2-16,-8 2 7 16,2-2-7-16,-9 7 0 15,-6 0-4-15,0 0 4 16,0 5-4-16,-6-4 3 15,-15 1-4-15,2-3-40 16,-20-6-27-16,9-4-156 16,9-2-1176-16</inkml:trace>
  <inkml:trace contextRef="#ctx0" brushRef="#br0" timeOffset="98508.67">6004 14933 1870 0,'0'0'304'16,"0"0"694"-16,0 0-766 15,15-2-149-15,-9-6-35 16,7-4-26-16,2 3-12 16,-3-1-6-16,9 4-4 0,-3 5 0 15,-6 1-2 1,9 0-11-16,-15 0 0 0,3 17 0 16,-9 4-10-16,12 4-2 15,-12 8-9-15,0 5 17 16,-15 3 13-16,3-3 4 15,-3-4 0-15,3-7 1 16,12-7 11-16,0-5 2 16,0-9-9-16,0-1 4 15,6-5 2-15,15 0 11 16,6 0-7-16,3-14-15 16,22-26-11-16,-4 1-90 15,-18 5-620-15</inkml:trace>
  <inkml:trace contextRef="#ctx0" brushRef="#br0" timeOffset="99141.95">6517 14796 2937 0,'0'0'565'16,"0"-3"-512"-16,0 3-36 16,0 0-12-16,25 3-5 15,-7 20 11-15,15 12 9 16,0 10 1-16,3 1-6 16,4 7-6-16,-1-6-3 15,-6-6 1-15,-6-2-5 16,-12-11-2-16,9-4 3 0,-21-10-3 15,6-8-3-15,-9-3 2 16,0-3 1 0,0 0 5-16,0 0 2 0,6-11 3 15,1-11-6-15,2 2-4 16,3-2 0-16,6-3 0 16,3 5-2-16,-3 5-4 15,6 7-3-15,0 2 0 16,0 6-15-16,-5 0-3 15,-4 0 5-15,-6 14 0 16,0 7 3-16,-9-1-6 16,0 6 8-16,-15 1 14 15,-3-3 2-15,-13-3-4 0,-5-1-10 16,3-12-8 0,6-4-3-16,-3-4-46 0,5-19-63 15,13-7-763-15</inkml:trace>
  <inkml:trace contextRef="#ctx0" brushRef="#br0" timeOffset="99621.51">7034 14872 2373 0,'0'13'3'0,"0"-1"872"15,9-2-783-15,-3 6-38 16,-3-2-5-16,12 1-18 15,0 3-7-15,-3-7-12 0,6 4-2 16,-3-7-6-16,-3-2 3 16,0 0 4-16,3-3 4 15,-9-3 6-15,6 0-4 16,1 0-2-16,-7-3-5 16,9-12-10-16,-9-5-5 15,0-1-4-15,-3-2-4 16,-3-3 1-16,0 6-6 15,0 1 10-15,0 7 6 16,0 6 2-16,0 4 14 16,0 2 3-16,0 0-8 0,0 0-9 15,0 18-4 1,0 4-2-16,18 11 6 0,6 7 0 16,9 5 0-16,6 8 4 15,-2 0-4-15,-4-4-9 16,-12 2-1-16,0-9 4 15,-15-5-9-15,0-9 9 16,-6 1-5-16,-12-11 6 16,-15-4 4-16,-21-10-7 15,5-4-5-15,-17 0-32 16,-3-47-38-16,2-4-21 16,19-7-312-16</inkml:trace>
  <inkml:trace contextRef="#ctx0" brushRef="#br0" timeOffset="99831.86">7172 14415 3087 0,'3'0'253'16,"12"13"-191"-16,13 15 3 16,5 15-3-16,9 3-11 15,0 1-12-15,4 2-17 16,-10-2-10-16,6 0-7 15,-12-7-5-15,-12-7-14 16,-3-3-25-16,-8-20-28 16,-7 0-77-16,0-10-733 0</inkml:trace>
  <inkml:trace contextRef="#ctx0" brushRef="#br0" timeOffset="99973.02">7353 14682 3257 0,'0'-6'142'0,"0"1"-81"16,22-7-39-16,-4-6-22 16,21-11-5-16,0 0-112 15,-9 7-451-15</inkml:trace>
  <inkml:trace contextRef="#ctx0" brushRef="#br0" timeOffset="100488.73">7529 14773 2144 0,'0'8'983'0,"0"2"-881"16,0-2-13-16,15-5-15 15,3-3 9-15,3 0-25 16,3-27-26-16,3-10-27 16,-15-7-5-16,9-3-13 15,-15 0-19-15,-6 7 15 16,0 13 5-16,0 13 12 15,0 8 33-15,-18 6 9 16,3 2-26-16,0 24-9 16,3 10-3-16,6 5 6 15,6 6 2-15,0-4-4 16,12-7-2-16,9-7-3 16,6-15-2-16,-3-10 2 0,10-4 1 15,-1-11 0 1,-9-29-4-16,0-9-2 0,-3-3-11 15,0-4 3-15,-15 14 5 16,-6 8 1-16,0 14 4 16,0 10 25-16,-6 10-5 15,-15 0-12-15,9 6-8 16,0 18 1-16,12 4-1 16,0 3 0-16,0-5-6 15,3-3 2-15,24-9-1 16,1-4 3-16,2-4 1 15,0-4 1-15,-6 1 0 16,-12 3 0-16,3 5-2 0,-15 7-5 16,0 9-4-1,0 14 1-15,-48 28-1 0,12-11-45 16,-4-5-159-16</inkml:trace>
  <inkml:trace contextRef="#ctx0" brushRef="#br0" timeOffset="105040.67">5570 16702 3246 0,'0'0'161'0,"0"0"-114"0,0 0-9 16,0 0 5-16,0 0-9 15,18 0-21-15,9-4-6 16,12-10 16-16,0 0 11 15,22-6-6-15,2-5-3 16,16-3-4-16,11-11-4 16,34-14 0-16,-6-2-6 15,5-6 2-15,-5 4-5 16,-27 13-4-16,-1 3-4 16,-17 9-3-16,-22 9-3 15,-24 11-11-15,-27 10-30 16,0 2-48-16,-6 0-211 0</inkml:trace>
  <inkml:trace contextRef="#ctx0" brushRef="#br0" timeOffset="106180">6143 17153 2707 0,'0'0'527'16,"0"-6"-419"-16,0-3-28 15,0-3-7-15,0 3-10 16,0-6-23-16,9 0-10 15,9-2-2-15,-3 2-6 16,10-5-7-16,-7 6-7 16,9 2-2-16,-6 0-6 15,3 12 0-15,0 0-9 16,-3 0-6-16,-2 12-1 16,2 14 4-16,-12 7-7 15,0 7-3-15,-9 6 1 0,0 7 15 16,-12 1-3-16,-6 1 9 15,-4-9 0-15,4-7 0 16,-3-7 0-16,12-12 1 16,6-5-1-16,3-5 1 15,0-9-1-15,0-1 3 16,12 0 12-16,12 0 2 16,13-7 1-16,-7-12-3 15,9-1-10-15,0-1-5 16,6-5-10-16,1-6-38 15,-10 3-73-15,0 3-690 0</inkml:trace>
  <inkml:trace contextRef="#ctx0" brushRef="#br0" timeOffset="107510.93">6324 16672 2393 0,'0'0'706'0,"0"0"-539"16,0 0-73-16,0-9-21 15,21-3-26-15,-9 0-25 16,4-2-12-16,2 0 2 16,0 6-9-16,0-2 1 15,-3 7-4-15,-9 3-3 16,0 0-18-16,3 0-6 0,-3 15 6 16,-6 5 6-1,0 12 4-15,0 7 1 16,0 1 9-16,-6 1 0 0,-9-2-3 15,3-7 4-15,0-12 0 16,12-2 2-16,0-9 6 16,0-9 1-16,0 0 2 15,0 0 16-15,12 0 1 16,21-21-5-16,0-5-23 16,37-21-5-16,-10 7-92 15,-9 2-426-15</inkml:trace>
  <inkml:trace contextRef="#ctx0" brushRef="#br0" timeOffset="110103.2">6886 15967 3279 0,'0'0'209'0,"0"0"-171"16,0 0-22-16,12 0 4 16,9 6 3-16,18 6-1 15,6 3 1-15,19 8-7 16,8 0-3-16,19 4-2 16,2-1 5-16,10 3-4 15,-7-3-3-15,-5-2-4 16,-13-7-5-16,-11 1 0 15,-19-10-1-15,-12-4-15 16,-17-2-14-16,-16-2-29 16,-3 0-41-16,0-6-20 0,-16-8-2371 15</inkml:trace>
  <inkml:trace contextRef="#ctx0" brushRef="#br0" timeOffset="110388.14">7691 15953 3143 0,'0'6'269'16,"0"2"-221"-16,7 6-34 16,20 11 17-16,0 1 19 0,3 6-15 15,15-3-15-15,-8-3-11 16,5-3-3-1,-9-2-4-15,0-4-2 0,-24-5-5 16,6 6-5-16,-15-3-4 16,0 12 8-16,-24 1 6 15,-15 10 5-15,-6 3-5 16,-1 0 0-16,1 1-8 16,6 7-28-16,6-11-57 15,21-12-158-15</inkml:trace>
  <inkml:trace contextRef="#ctx0" brushRef="#br0" timeOffset="110890.51">8286 16113 3473 0,'0'-8'103'16,"0"-4"-57"-16,0 3-1 0,18-6-14 15,0 1-12-15,15-3-10 16,-5 2-9-16,2 5 2 16,3 9-2-16,-6 1-3 15,-9 0-11-15,3 20-5 16,-15 12 3-16,-3 9 2 16,-3 11 3-16,-3 6 5 15,-21 7 5-15,3-7 1 16,0-2 3-16,0-8-3 15,18-14 7-15,-3-11 0 16,6-7-5-16,0-11 1 16,9-5 4-16,21 0 8 0,3-3 3 15,10-21-9 1,2-7-9-16,3-5-15 0,3-19-51 16,-11 4-81-16,-7 9-973 0</inkml:trace>
  <inkml:trace contextRef="#ctx0" brushRef="#br0" timeOffset="111426.62">8313 15490 3027 0,'0'-6'449'0,"0"0"-407"15,9-3-25-15,9-3-5 16,4 5 5-16,5-3-9 15,-3 7-2-15,-6 1-6 16,3 2 0-16,0 0-11 16,-9 0-3-16,-6 15-5 15,-3 2-3-15,-3 3 3 16,0 6 0-16,0 1-1 0,0 0 8 16,0-7 12-1,0-4 0-15,12-4 1 0,-6-2 3 16,13-5 3-16,2-1 4 15,9-2 3-15,-3-2-4 16,6 0-2-16,-6 0-7 16,-9 6 2-16,-2-2 3 15,-4 1-5-15,-6 6-1 16,-6 2-4-16,0-1 4 16,0 5 3-16,0 0 1 15,-27 3-4-15,2 4-14 16,-8-9-14-16,-6-9-55 15,12-6-88-15,9 0-966 0</inkml:trace>
  <inkml:trace contextRef="#ctx0" brushRef="#br0" timeOffset="111812.22">8727 15384 3085 0,'0'0'324'0,"0"0"-240"16,0-5-32-16,9 2-18 16,18-3-11-16,0 4-7 15,3 2 3-15,3 0-11 16,4 0 3-16,-4 0-6 15,-3 14-5-15,-3 3-4 16,-9 3-5-16,-12 1-4 16,-6 0 4-16,0 2 3 15,-6 1 6-15,-21-3 4 16,-3-1-1-16,-9-12 1 16,6-8 7-16,2 0 13 15,4-2-7-15,6-23-1 16,9-3-13-16,12-2-3 15,0-2-16-15,18-3-26 16,6 6-61-16,9 9-433 0</inkml:trace>
  <inkml:trace contextRef="#ctx0" brushRef="#br0" timeOffset="123337.89">11494 12399 1914 0,'0'0'240'0,"0"0"-190"15,9 0-47-15,7 0 462 16,-4 0-10-16,6-2-342 16,3-13-46-16,6-6-24 15,-3-5 7-15,21-5-8 16,1-6-14-16,14-1-14 15,-12-3-4-15,7 9 1 0,-19 6-11 16,-9 5-29-16,-27 13-46 16,0 8-162-16,-9 0-1350 15</inkml:trace>
  <inkml:trace contextRef="#ctx0" brushRef="#br0" timeOffset="123891.67">11531 12226 205 0,'0'0'1677'0,"0"9"-1333"16,0 3 175-16,0 2-140 16,0 2-282-16,0 5-55 15,0 1 0-15,0 4 2 16,-9 6-25-16,6-2 2 16,-4-6-2-16,-2-4-3 15,9-8 15-15,-9 0-12 16,9-7-1-16,0 1 1 15,0-3-6-15,0-3 0 16,0 0-5-16,0 0 1 16,0 0 1-16,9 0 8 15,10 0 7-15,2 0-1 16,15 0-9-16,6-12-9 16,6-2-6-16,28-4-27 15,-28 1-91-15,-6 2-597 0</inkml:trace>
  <inkml:trace contextRef="#ctx0" brushRef="#br0" timeOffset="125697.09">11648 13327 2136 0,'6'0'211'0,"0"0"777"16,0 0-856-16,-3 0-66 15,16 0-22-15,-4-6-11 16,12-17-9-16,15-7-6 16,6-4-6-16,22-5-4 15,-7-4-8-15,4 2 3 0,-10 5 0 16,-6 8-3-16,-12 3-20 15,-5 9-14-15,-13-12-34 16,-15 14-74-16,-6-1-484 0</inkml:trace>
  <inkml:trace contextRef="#ctx0" brushRef="#br0" timeOffset="126213.35">11712 13161 2078 0,'0'0'204'0,"0"0"-204"15,0 2 892-15,0 4-771 16,0-3-65-16,0 6-23 15,0 3-7-15,-9 2-1 16,6 9-10-16,-3 8 0 16,-7-3 2-16,1 2 5 15,9-2-1-15,-3-3-1 16,0-5 1-16,6-5-1 16,0-2-8-16,0-3-1 15,0-5-1-15,0 1-1 16,0 0-2-16,6-2-2 15,15-4-2-15,10 0 2 16,14 0-5-16,42-31-20 0,-20-7-53 16,-7 2-141-16</inkml:trace>
  <inkml:trace contextRef="#ctx0" brushRef="#br0" timeOffset="129689.77">11666 14290 2015 0,'0'0'172'0,"-6"0"-110"16,0 0 721-1,-9 0-508-15,12 0-222 0,-21 0-52 16,15 0 17-16,-6 0-6 16,3 3-7-16,0 6-5 15,-3 3 0-15,9 3 0 16,-6 2 0-16,12-3-1 16,-9 8-6-16,9-9-4 15,0 6-5-15,0-5 11 16,9 2-8-16,9-4 13 15,9 4 7-15,0-5 4 16,6 0 4-16,0 2-4 0,10-1-7 16,-10-4-3-16,-6 6 4 15,-6 1-5-15,-3 1 0 16,-9-5-4-16,-9 4 4 16,0-4 0-16,0 0 5 15,0 2-5-15,-15-1 10 16,-12-7-10-16,6-2 4 15,-6-3-4-15,0 0 8 16,18-3 7-16,-4-18 15 16,13-2-4-16,0-3 8 15,0-7-23-15,13 1-7 16,14-2-4-16,-3 3 0 16,3 2 0-16,-9 10-6 15,-3 6-3-15,-9 1 0 16,-6 6-1-16,0 4 6 15,0-4-27-15,-48-6-35 16,6 1-108-16,2 0-1522 0</inkml:trace>
  <inkml:trace contextRef="#ctx0" brushRef="#br0" timeOffset="130895.98">11395 15587 2167 0,'9'8'192'0,"6"-6"742"16,18-2-808-16,3 0-61 0,25 0-12 16,17-4-11-16,22-14-14 15,36-12-5-15,-13 4-4 16,7-1-4-16,-6 4-15 16,-3 0-15-16,-16 0-87 15,-32 5-265-15</inkml:trace>
  <inkml:trace contextRef="#ctx0" brushRef="#br0" timeOffset="134605.34">12279 12399 1890 0,'0'0'257'16,"0"0"-194"-16,0 0-60 16,0 0 17-16,0 6 678 15,0 3-476-15,0-3-157 16,0 0-14-16,-9 2-6 15,9 8-10-15,-3 0-4 16,3 8-11-16,0 5 8 16,0 1-5-16,3-4-2 0,18 1-1 15,0-11 4 1,0-4-5-16,7-9-1 0,5-3 3 16,-9 0-7-16,9-16-4 15,-6-15-4-15,-6 2-6 16,-9-6-2-16,-12 3-11 15,0 0-7-15,0 6-7 16,-18 11-9-16,-24 9-10 16,6 6-7-16,-18 12-55 15,5 35-63-15,4-4-270 16,12-5-1293-16</inkml:trace>
  <inkml:trace contextRef="#ctx0" brushRef="#br0" timeOffset="134947.73">12735 12557 2292 0,'0'9'1104'0,"0"-5"-969"16,0-4-77-16,12 0-15 15,15 0-17 1,6-4-9-16,0-8-10 0,25 2-7 15,2-17-15-15,-2 0-57 16,-13 7-137-16</inkml:trace>
  <inkml:trace contextRef="#ctx0" brushRef="#br0" timeOffset="135927.04">13254 12206 2001 0,'0'0'281'0,"0"0"-225"15,0 7 676-15,0-6-494 16,0 4-138-16,0-5-38 16,0 0-24-16,3 0-4 15,15 0-14-15,-6-13-5 16,0 7 4-16,6-8 2 0,9 2-8 15,1 6-1-15,-1-2-7 16,-9 1-5 0,6 7-2-16,3 0-14 0,-6 0-7 15,-3 7-2-15,-8 4-4 16,-4 10 7-16,-6 0 2 16,0 1 12-16,-6 8 7 15,-22-2 1-15,1-1 1 16,6-6 7-16,3-3 1 15,12-10 1-15,6 2-3 16,0-5-6-16,0-5 7 16,15 3 3-16,3-3 2 0,15 0-4 15,1 0-3-15,2 0-5 16,0 0 0-16,-3 3-1 16,-9 6-7-16,-6 8-9 15,-18 3 1-15,0 10 5 16,-15 11 7-16,-48 14-8 15,0-3-90-15,2-13-545 0</inkml:trace>
  <inkml:trace contextRef="#ctx0" brushRef="#br0" timeOffset="137979.97">12499 13319 2085 0,'0'0'470'0,"0"2"380"16,0 0-774-16,0 2-42 15,0-4 0-15,0 0-4 16,6 7-19-16,-6 0-11 16,0 12 0-16,0 3 0 15,0 9 1-15,0 3-1 16,-6 1 1-16,0 1-1 16,0-4 4-16,-3-9-4 15,9-3 0-15,0-2 3 16,9-6-1-16,9-3 5 15,4-3 0-15,11-6-5 16,6 0-2-16,-9 0-13 16,15-15-14-16,-11-6-31 0,5-14-56 15,-12 9-151-15,-9-1-1307 0</inkml:trace>
  <inkml:trace contextRef="#ctx0" brushRef="#br0" timeOffset="138197.97">12617 13462 2136 0,'0'15'202'0,"0"-1"371"16,0 7-275-16,0 2-208 15,0 6-21-15,0 4-22 0,6 4-20 16,0 4-16-16,3-5-11 15,-3-2-4-15,6-3-33 16,0-17-53-16,-6-8-311 0</inkml:trace>
  <inkml:trace contextRef="#ctx0" brushRef="#br0" timeOffset="138653.34">13046 13394 2517 0,'0'10'97'0,"0"-7"683"15,15-3-679-15,6 0-71 16,15 0-8-16,3-7-2 16,-5-5-20-16,2-2-10 15,12-4-64-15,-15 3-108 16,-15 1-1688-16</inkml:trace>
  <inkml:trace contextRef="#ctx0" brushRef="#br0" timeOffset="139146.91">13468 13099 2253 0,'0'6'190'0,"0"0"708"16,0-3-762-16,0-1-77 15,9-2-11-15,9 0-16 16,10 0-5-16,2-2-12 16,3-11-9-16,0 7-2 15,-3-5-3-15,4 2-1 16,-13 3 1-16,0 4 1 15,-9-4-2-15,0 6-1 16,-12 0 0-16,0 0 1 16,0 0 0-16,0 0-7 15,0 2-7-15,0 19 8 0,0 11 6 16,0 9 0-16,0 9-3 16,0 15-20-16,-12-10-45 15,6-14-152-15</inkml:trace>
  <inkml:trace contextRef="#ctx0" brushRef="#br0" timeOffset="141979.4">12898 14229 2085 0,'0'0'201'0,"0"0"-160"16,0 0 301 0,0 2 217-16,0-2-441 0,0 0-59 15,0 0-16-15,0 0-1 16,0-2-16-16,0-2-12 15,-6-1-4-15,-9-1 1 16,6 6 1-16,0 0-12 16,-13 0 0-16,4 0-1 15,-3 11-7-15,-3 6-4 16,0 5-7-16,9 1-2 16,9-2 4-16,-3-4-6 15,9 1-6-15,0-4 5 0,21-2 16 16,6 1 5-16,3-6 3 15,3 2 6-15,1 3-6 16,-7-1 0-16,-9-2 0 16,-6 1 0-16,-6 0-1 15,-6-5-2-15,0 2 3 16,0-1 0-16,-12 3 0 16,-12-3-6-16,-3-2-14 15,2-4 13-15,10 0 7 16,0 0 0-16,3-19 5 15,12-1-3-15,0-7 17 16,12-5-19-16,15 0 0 16,4 0-9-16,2-6-78 15,15-7-221-15,-9 11-520 16,-11 8-941-16</inkml:trace>
  <inkml:trace contextRef="#ctx0" brushRef="#br0" timeOffset="142211.73">13163 14270 2136 0,'9'5'87'0,"10"-5"1014"15,-1 0-1025-15,6 0-43 0,0 0-12 16,18-14-21 0,10-12-25-16,-4 2-98 0,-6 3-474 0</inkml:trace>
  <inkml:trace contextRef="#ctx0" brushRef="#br0" timeOffset="142721.69">13692 14030 2100 0,'0'12'627'0,"0"-4"66"15,0 0-632-15,0 2-31 16,12 5-3-16,-9 1 2 15,3 6-9-15,12-2-14 16,-12 2-6-16,-3 5-1 16,6-6-25-16,-3-3-23 15,0-5-82-15,-6-3-244 0</inkml:trace>
  <inkml:trace contextRef="#ctx0" brushRef="#br0" timeOffset="142927.03">13873 13971 337 0,'0'2'1630'0,"0"14"-267"16,0-1-1269-16,0 7-63 16,6 4 22-16,6 5-9 15,3 1-25-15,-3 0-19 16,0 0 0-16,6 0-15 15,-3-12-43-15,-9-2-127 0</inkml:trace>
  <inkml:trace contextRef="#ctx0" brushRef="#br0" timeOffset="143495.84">14289 14521 2167 0,'0'9'1285'0,"6"-6"-1173"0,0-3-97 15,0 0-15-15,9 0-16 16,-3 0-23-16,-9-8-133 16,7-4-778-16</inkml:trace>
  <inkml:trace contextRef="#ctx0" brushRef="#br0" timeOffset="143676.6">14510 14586 2246 0,'6'8'179'0,"-6"1"268"16,15-6-280-16,0-3-167 15,9 0-211-15,-15 0-2055 0</inkml:trace>
  <inkml:trace contextRef="#ctx0" brushRef="#br0" timeOffset="143843.07">14760 14676 2335 0,'0'12'898'16,"12"0"-788"-16,0-6-76 16,0-6-34-16,3 0-101 15,3 0-1346-15</inkml:trace>
  <inkml:trace contextRef="#ctx0" brushRef="#br0" timeOffset="146776.21">29869 2417 2026 0,'0'0'220'0,"0"0"-142"16,0 0 99-16,0 0 364 15,0 0-388-15,0 0-62 16,0 0-22-16,9 0-15 15,-9 0-7-15,6 0-6 16,0 0-20-16,9-3 2 16,-9-6-8-16,6-3 0 15,3 4-3-15,-3-1-9 16,6 0-2-16,10 0-1 16,-10 7 1-16,12-2-1 15,0 4 0-15,0 0-4 16,0 10-2-16,4 10-2 0,2 3 2 15,-12 3-1-15,6 4-1 16,-6-1 1-16,-6 0 0 16,1 1 7-16,-4-3-5 15,-9 1 4-15,9-8-2 16,-15 0 2-16,0 5 1 16,0-7-4-16,0-2 1 15,-9-1 3-15,-9 2 0 16,-3-4 5-16,-1 4 1 15,-8-5-3-15,3 5-2 16,-6-5-1-16,3 3 0 16,-4-7-1-16,7 1 1 15,0-3 0-15,12-3 1 0,-12-3-1 16,6 0 3 0,-6 0-2-16,8-3-1 0,-11-14 1 15,3-10 2-15,0 1-2 16,3-4 2-16,-3-1-3 15,9-1 9-15,-10-5-2 16,10 3-1-16,3 0-3 16,-3-3-2-16,12 6-1 15,-6-2-2-15,12 4 2 16,0 2-6-16,27 7 3 16,15 0-14-16,7 3 0 15,41 5-33-15,-2-1-70 16,-25 11-272-16</inkml:trace>
  <inkml:trace contextRef="#ctx0" brushRef="#br0" timeOffset="152722.96">30334 4539 1563 0,'0'0'493'16,"0"0"-365"-16,6 0-95 15,9 6-27-15,-9 2 379 16,0-2 17-16,3-3-270 16,6 0-32-16,-6-3-14 15,0 0-24-15,6 0-24 0,-3 0-11 16,3 0-7-16,0 0-8 15,10 0-1-15,-1 0-1 16,3 0-2-16,6 0-3 16,0 0-5-16,-2 0 3 15,-4 0-3-15,0 0 0 16,-3 0 0-16,-6 0 1 16,9 0-1-16,0 0 0 15,1 0 0-15,-4 0 3 16,9 0-2-16,0-6 0 15,-9 0-1-15,9 4 1 16,1-2-1-16,-7 2 0 16,3-1 1-16,-3 3-1 0,6-3 0 15,1 3-4-15,-10 0-1 16,3 0 5-16,-3 0 0 16,-3 0-1-16,-3 0 1 15,3-3-1-15,1-1 1 16,2 3 0-16,-6-4 0 15,0 4 0-15,9-4 0 16,-6 4 0-16,-6-4 0 16,9 5 1-16,-5 0-1 15,8 0 0-15,-15 0 1 16,9 0-1-16,-6 0 1 16,3 0-1-16,0 0 0 0,0 0 1 15,3 0-1-15,-5 0 3 16,8 0 0-1,-6 0 3-15,0 0-3 0,-3 0 1 16,6 0 2-16,-3 0-1 16,0 0-2-16,0 0-2 15,4 0 0-15,5 0 2 16,-6 0-3-16,-6 0 0 16,15 0 1-16,-12 0-1 15,3 0 6-15,-3 0-2 16,1 0-3-16,-1 0 6 15,9 0-4-15,-6 0-3 16,-3 0 1-16,3 0 0 16,-3 0-1-16,-6 0 1 15,10 0-1-15,-10 0 1 0,3 0-1 16,-3 0 4-16,0 5 3 16,-3-5-3-16,0 0-1 15,6 0-3-15,-9 0 9 16,3 0 2-16,-6 0 0 15,-3 0 0-15,9 0-2 16,-9 0 4-16,6 0-4 16,-6 0-4-16,0 0-1 15,0 0 0-15,6 0 0 16,-6-5 1-16,0 4-3 16,3-2 6-16,-3-1-2 15,0 2-6-15,0-8 5 16,0 2-1-16,0-4-4 0,0 0 4 15,0-4-1 1,0-5-3-16,0 0 0 0,0-5 0 16,0-6 0-16,0 0 0 15,0-1-2-15,0-5 2 16,0-4 0-16,0 0 0 16,0-2-3-16,0-1 3 15,0-2 2-15,0 4-2 16,0-1 0-16,0 3 0 15,0 0-1-15,0 3-3 16,0-1 2-16,0 7 2 16,0 0 0-16,0 3 0 0,0 0 0 15,0-3 3 1,0 0-3-16,0-3 2 0,0 2-2 16,0-2 1-16,0 3-2 15,0 2 2-15,-3 3-2 16,-3 1 1-16,6 0-2 15,0 4 2-15,0 1 0 16,0 0 0-16,-6-8 0 16,6 6 0-16,0-7 1 15,-9 1-1-15,9-3 2 16,0 3-2-16,-3-3 0 16,3-1 2-16,0 4-1 15,-9-1 1-15,9 4 2 0,0-1-4 16,-6 4 0-16,6 2 4 15,0-1-4-15,-6-2 2 16,-3 3-2-16,9-2 0 16,-3-3 0-16,-3 2 1 15,6 1-1-15,-9-1 2 16,0 3-2-16,6 8 0 16,3-6 2-16,0 9-1 15,0-2-1-15,0-1-2 16,-6 2 2-16,6-1 0 15,0 2 1-15,0-1-1 16,-6 5 1-16,6 1-1 16,0 0 0-16,0 5-5 15,0-4 1-15,-6 4 3 16,6 0 0-16,0 0-2 0,0 0 3 16,0 0 0-16,0 0 0 15,0 0 5-15,0 0-5 16,-9 0 0-16,9-2-3 15,0 2 3-15,0-4-4 16,0 2 4-16,-6-2 0 16,6-1-7-16,-6-4 6 15,6 3 1-15,-7 0-3 16,7 3 3-16,-6-3-2 16,-3 4-4-16,9-3-1 15,-3 0 7-15,3 3-9 16,-9-4 4-16,3 3 1 0,6 0 3 15,0 3-3-15,-9-3 4 16,6 3 0 0,3-3-3-16,-12 3-1 0,12 0 2 15,-18 0 2-15,9 0 1 16,-3 0-1-16,-3 0 1 16,-6 0 1-16,3 0-1 15,-7 0-1-15,-2 0 2 16,3 6-2-16,-15-3 0 15,0 6 1-15,2-2-1 16,-5-2 1-16,3 3-1 16,-3-8 0-16,5 6 0 15,4 1 0-15,3-1 2 16,-3-1-2-16,0 0 0 16,-1-1 0-16,10 2 0 15,-18 0 0-15,9-4 0 0,3 4 0 16,-3-4 0-16,-1 3 0 15,4-4 3-15,-9-1-6 16,6 5 3-16,-1-5 0 16,-5 6 2-16,9-5-1 15,0 3-1-15,0-2 0 16,0 1 0-16,14 1 1 16,-2-2-2-16,3 2 2 15,-3-2 2-15,0 2 2 16,9-2-3-16,-3 3-2 15,0 2 0-15,-3-1 1 16,0 0-1-16,-3 0 2 0,5-3-2 16,1 3 1-16,-3-1-2 15,3 1 2-15,0 0 0 16,3-1-1-16,-3-1 1 16,6-2 0-16,6 2 0 15,-9-4-1-15,9 0 3 16,0 1-2-16,-3-1-1 15,3 5 1-15,-6-4-1 16,0 6 1-16,-3-1-1 16,-3 0-1-16,6 3 1 15,0-1 0-15,6 3 0 16,-6 2 0-16,-3 4 0 16,3 4 0-16,-1 5 2 0,7 3-1 15,-6 9 3-15,6 4-1 16,-9-2-3-16,9 11 5 15,0-3-5-15,0 11 3 16,0-3-2-16,0 5-1 16,0 1 0-16,0 3 1 15,0-2-1-15,0 2 1 16,0-4-1-16,0-2 3 16,0-4-3-16,0-3 0 15,0-4-1-15,0-1 1 16,9 0 0-16,-9-9 4 15,0 0-4-15,6 0 0 16,-6-3 0-16,7-1-1 16,-7-1 1-16,0-3 0 0,0-3 0 15,0-5 0-15,0 2 4 16,0-3-4-16,0-7 0 16,0 6 0-16,0-5 4 15,0-1-1-15,0-2-2 16,0 0 1-16,0-4 1 15,0 4-2-15,0-3-1 16,0 0 0-16,0 2 1 16,0-1 1-16,0-5 1 15,0 4 2-15,0 3-3 16,0-6 1-16,0 3-3 16,0 3 0-16,0-2 3 15,0 2 2-15,0 2-3 0,0 3-2 16,0-1 5-16,0-4-2 15,0 0 1-15,0-4-3 16,0-4-1-16,0-4 0 16,0 2 5-16,0-2-1 15,0 0-2-15,0 0-1 16,0 0 1-16,0 0-2 16,0 0 0-16,0 0 0 15,0 0-1-15,0 0-5 16,0 0 4-16,0 0-3 15,0 0 5-15,0 4-1 16,0 5 1-16,0-3 0 16,0 0 0-16,0-6 1 0,0 1-1 15,0-1 0-15,0 0 0 16,0 0 0-16,0 4 0 16,0-4 0-16,0 0 0 15,0 3 0-15,0-3-2 16,0 0 2-16,0 0 3 15,0 0-3-15,0 0-6 16,0 0-4-16,0 0-8 16,0 0-18-16,0-8-50 15,-7-10-363-15</inkml:trace>
  <inkml:trace contextRef="#ctx0" brushRef="#br0" timeOffset="154374.56">29754 4583 2001 0,'0'0'239'16,"0"0"-210"-16,6 0 153 15,9 0 420-15,3 0-462 16,4 0-51-16,-10 0-17 15,15-6-26-15,-12 2-15 16,12 2-7-16,0 2-4 16,-6 0 8-16,3 0-13 15,4 0-3-15,-4 15-11 0,-3 2 2 16,0 6-3 0,-6 4-6-16,0 2 2 0,3 6 4 15,-3 3 4-15,-9 4-4 16,-3-8 0-16,10 7-1 15,-13-5 1-15,0-1 0 16,0-3 1-16,-13-3-1 16,-2-3 3-16,-12 1 3 15,-3 1 1-15,-3-7 3 16,0-3 7-16,-7-4 4 16,1-2-8-16,0-12-1 15,-12 0-2-15,2 0 3 16,1-20 6-16,0-13 1 0,12-5 5 15,2-9-6 1,7-8-9-16,12 2-10 0,15-1-4 16,0-3 2-16,21 8-10 15,15 8-19-15,34 5-35 16,-13 10-47-16,-12 11-112 0</inkml:trace>
  <inkml:trace contextRef="#ctx0" brushRef="#br0" timeOffset="159384.93">31303 6813 1890 0,'0'0'268'0,"0"3"-190"16,-13 2-61-16,7 1-14 16,-9 3 263-16,3-3 133 15,0-3-299-15,0-1-29 16,3-2 1-16,-3 0-21 15,-6 0-6-15,-3 0-4 16,3 0 6-16,-4 0-1 16,-2 0-13-16,3 0-3 0,-12-5-10 15,9-1-9 1,-3 3 7-16,-3-3-6 0,5 4-2 16,1 2-2-16,6-4-2 15,-3 4 0-15,9-2 3 16,-3 2 3-16,12-3 3 15,-6 3-3-15,3-3-4 16,0 0-2-16,-3 0-2 16,6 0 7-16,-3 3 1 15,-3 0 1-15,-1-3-4 16,10 3 3-16,-3 0-3 16,3-2-2-16,0 2-7 15,-6 0 3-15,6 0-2 0,-6 0 1 16,6 0-2-1,-6-5 0-15,-3 5-1 0,3 0 1 16,6 0 7-16,-6 0-6 16,0-1 5-16,0 1-5 15,6 0 4-15,-9 0 7 16,9-5 1-16,0 4-2 16,0-5-1-16,0-3-1 15,0-6-5-15,-3-2-4 16,-6-3 2-16,3-7-2 15,6-3 0-15,-9-5 2 16,6-11 0-16,3-11-2 0,-12-10 0 16,12-8-1-1,-18-8 1-15,15-6 3 0,-9 0-3 16,6 1 0-16,-3 4 0 16,3 4-1-16,-1 4 1 15,7 11 0-15,-6 3 0 16,6 8 0-16,-9 2 0 15,6-5 0-15,3 2-2 16,-15-1 2-16,6 0-4 16,0-1 2-16,3 10 0 15,0-1 2-15,-3 7 0 16,3 7 2-16,0-2-2 16,6 4 0-16,-6 2 1 15,6 2-1-15,-6 1 0 16,6-2 1-16,0 5-1 15,0 2 1-15,-9-5-1 0,9 1 1 16,-3 4-1-16,3 8 2 16,0-1-2-16,0 8 1 15,0 1 1-15,0 6-2 16,0 0 0-16,0 0 0 16,0 0-3-16,0 0 3 15,0 0-2-15,0 0-1 16,0-5 3-16,0 5 2 15,0 0-2-15,3-2 5 16,6 2-5-16,3 0 3 16,9 0-3-16,-6 0 0 15,15 0 0-15,1 0 0 16,8 0 0-16,-6 0 0 0,6 0 4 16,0-3-4-16,-8-3 0 15,17 3 0 1,-6 1 0-16,6-2 0 0,-5 4 0 15,17 0 0-15,-6 0 0 16,-2 0 0-16,8 0 3 16,-9 4-2-16,4 4-1 15,5-5 0-15,-6 2-1 16,4 0 1-16,-4-5 0 16,-3 0 0-16,-2 0 0 15,-1 1 0-15,-6-1 0 0,0 0-2 16,-8 0 2-16,-7 0 0 15,-12 0 0-15,6 0 0 16,-9 0 0-16,3 0 1 16,-3 0-1-16,3 0 0 15,-3 0 0-15,1 0 0 16,2 0 0-16,-9 0 0 16,6 0 0-16,0 0-1 15,-6 0-1-15,-6 5-3 16,0-4 1-16,9 5-1 15,-9-3 3-15,0 3 2 16,0 0 3-16,6-2-3 16,-6 4 0-16,6-2 3 0,0 2-3 15,-6 2 2 1,3-1-2-16,6 4 0 0,0 2 0 16,-3 9 0-16,-6-1-4 15,0 7 4-15,0 4 0 16,0 5 1-16,0 2-1 15,0 8 3-15,0 1 1 16,0 5-4-16,0 2 0 16,0 1 3-16,0-2-2 15,6 2 1-15,-6 3-2 16,3-6 2-16,-3 4 0 16,9-2 2-16,-9 0-4 15,6 2 0-15,3-6 3 16,-9-1 0-16,3 5-3 15,-3-4 0-15,0-5 1 0,9 5-1 16,-9-6 2-16,0 2-2 16,6-5 0-16,-6 1 0 15,0 2 0-15,7-9 2 16,-7 5-2-16,0-2 0 16,6-3 5-16,-6 1-5 15,0-5 0-15,0-1 0 16,0 1 0-16,0-3 0 15,0-5 0-15,0 2 0 16,0-9 0-16,0-2 0 16,0 0 3-16,0 2-3 15,0-8 0-15,0 4 2 16,0-7-2-16,0 1 0 0,-6-3 0 16,6-1 1-1,0 2-1-15,-7-5 2 0,7-2-2 16,0 4 0-16,-6-4 0 15,6 2 2-15,0-2 0 16,-9 4 1-16,9-4-1 16,-3 0-2-16,-12 2 3 15,6-2-1-15,0 0 2 16,-15 0-4-16,9 0 0 16,-12 0 3-16,-6 0-3 15,2 0 0-15,-2 0 3 16,-9 0-3-16,6 0 0 0,-13 0 0 15,7 0 0 1,-18 0 1-16,2 0-1 0,-5 0 0 16,-3 6-2-1,8 0 2-15,-8 0-2 0,9-4-2 16,8-2-6-16,-8 0-17 16,18 0-47-16,-1 0-137 0</inkml:trace>
  <inkml:trace contextRef="#ctx0" brushRef="#br0" timeOffset="160719.12">32434 2870 2512 0,'0'0'0'0,"-6"0"809"16,6 0-647-16,0 4-88 15,0-2-15-15,0 1-27 16,0 3-15-16,6 4-7 15,3 3 1-15,3 8 3 16,-6 3-1-16,1 2-2 16,-1 1-5-16,-3-1-3 15,9 0-3-15,-6-9 2 0,0-6-1 16,6-4-1-16,-6-4 0 16,3-3 0-1,0 0 0-15,6-11 11 0,6-16-9 16,-9 1 2-16,-3 1-3 15,0 8 1-15,0 6-2 16,-3 6 0-16,0 5 0 16,-6 0 0-16,3 0-11 15,13 5 4-15,-4 10 5 16,9-3-2-16,-12-1 1 16,9-6 1-16,-9-1-8 15,-9-4 4-15,15 0 6 16,-15-13 3-16,9-10-3 0,-9-6-1 15,6-3-4-15,-6-1-5 16,0 1-8-16,0 1-10 16,0 1-17-16,0 7-50 15,0 11-109-15</inkml:trace>
  <inkml:trace contextRef="#ctx0" brushRef="#br0" timeOffset="160910.53">32803 2809 2144 0,'0'8'212'0,"0"-2"629"15,0 0-712-15,9 3-63 16,0 6-9-16,6 2-5 16,0 9-14-16,-3 5-22 0,9 3-16 15,0 17-2-15,-9-9-76 16,-3-11-458-16</inkml:trace>
  <inkml:trace contextRef="#ctx0" brushRef="#br0" timeOffset="161974.44">32235 5387 2830 0,'-9'12'218'0,"9"-3"232"16,0-3-400-16,0 6-33 15,0 2-7-15,12 9 10 16,3-3-3-16,-9 7-17 16,3-1 1-16,3-6 2 15,-6-2-3-15,-6-3 3 16,0-4-3-16,6-6 1 16,-6-3 3-16,0-2 2 15,3 0 6-15,7 0 9 16,-4-14 1-16,3-7-14 15,-9-1-5-15,3 8 0 16,-3 0 4-16,6 8 1 0,-6 4 0 16,9 2-2-16,-3 0-6 15,0 0-6-15,9 8 4 16,-3 4 1-16,6-6-2 16,-3 2 3-16,-3-8-1 15,-6 0-2-15,0 0 1 16,3-6 2-16,-6-14 2 15,6-13-2-15,-9-1-8 16,0-5-2-16,0 5-22 16,0 1-3-16,0 1-8 15,0 9-43-15,0 4-93 0</inkml:trace>
  <inkml:trace contextRef="#ctx0" brushRef="#br0" timeOffset="162310.84">32573 5328 2312 0,'6'7'142'0,"0"-1"-49"16,0-4 699-16,6 4-708 15,3-2-41-15,-6-2-25 16,1 1-11-16,5 6-1 0,-15 0-6 16,0 5 0-1,0 4 1-15,0 2 4 0,-9 1-4 16,3-1 7-16,-7-6 2 16,7 2 2-16,6-11-1 15,0-5-4-15,6 0 9 16,22 0 21-16,2 0 0 15,42-27-37-15,-14-1-35 16,-7-5-214-16</inkml:trace>
  <inkml:trace contextRef="#ctx0" brushRef="#br0" timeOffset="206458.2">22882 13063 1365 0,'0'0'1561'0,"0"0"-1405"16,0 0-152-16,0 0 7 15,0 0-11-15,0 0 48 16,0 0 71-16,0 0-40 16,0 4-37-16,15-2-2 15,-3 2 1-15,9-2-3 16,12 5-7-16,4-1-3 16,23 0-4-16,3-5-4 15,16 5-2-15,14-6-3 16,16 0-2-16,9 0 4 0,-1 0-9 15,13 0-1 1,-6 0-3-16,0 0-3 0,-7 0 1 16,-8 0-2-16,9 0 2 15,-13 0-1-15,-2 0-1 16,-12-2 0-16,-1-9 0 16,-8 2 1-16,-7-1 2 15,-3-1-3-15,-20 2 0 16,-10 1 1-16,0 4 0 15,-15 2-1-15,-14 2-2 16,-4 0-12-16,-9 0-32 16,-6 0-74-16,-10 0-554 0</inkml:trace>
  <inkml:trace contextRef="#ctx0" brushRef="#br0" timeOffset="207501.97">18617 13869 2970 0,'0'0'279'16,"0"0"-222"-16,9 0-56 15,12 0 42-15,7 0 56 16,11-9-47-16,6-2-29 16,12 5-2-16,4-6 5 15,14-3 0-15,16 6 5 16,14-8-11-16,25-7-6 15,42-9-6-15,24-9 2 0,25-3-2 16,-46 16-3 0,-51 9-1-16,-61 14-4 0,-15 6-5 15,-6 0-8-15,-2 0-15 16,-19 0-21-16,-15 0-71 16,-6-6-805-16</inkml:trace>
  <inkml:trace contextRef="#ctx0" brushRef="#br0" timeOffset="-213872.35">28936 9397 2517 0,'-9'6'254'15,"9"3"-208"-15,0 2-29 16,0-2 21-16,9 2 34 0,-6 5-14 16,12-10-25-1,-3 5 17-15,-2 0 6 0,2-2-3 16,-6-3-4-16,6 0-3 16,-6-3 7-16,9-3 8 15,-3 0 0-15,0 0-20 16,3 0-14-16,-3 0-1 15,-3 0 0-15,15 0-5 16,-15-9-3-16,6 3-3 16,7 3-5-16,-10-3-3 15,9 0-3-15,-6 4 0 16,15 2-1-16,-12 0 0 0,3 0 0 16,-3 0-3-1,4 0 1-15,-7 2-1 0,0 7 0 16,-3 3 0-16,3 0 0 15,-3 2 1-15,-9-2-1 16,9 6 3-16,-12-7 0 16,6 4-3-16,0-6 0 15,-6-1 0-15,6 1 1 16,-6-3 1-16,0-2-2 16,0-3 3-16,0-1-2 15,0 0 4-15,3 0-1 16,-3 0 0-16,0 0 2 15,0 0 2-15,9 0 3 16,-9 0-2-16,0-8-1 16,9-4-5-16,-3 4 0 0,-3-6-3 15,12-5 1 1,1 8-1-16,2-4 1 0,-6 3-1 16,9 1-1-16,3 5 1 15,-6-3 0-15,6 9 0 16,6-3 0-16,1 0-1 15,2 0-1-15,-6 3 2 16,3 0 0-16,3 0 0 16,-5 0 0-16,-1 0 0 15,0 0 1-15,-9-2-1 16,9-2 0-16,-9-1 0 16,9-4 0-16,-9 1 1 15,10-10-1-15,-4 3 2 16,0-8-2-16,6 0 0 15,0-2 0-15,-3-1 0 0,-5-1 0 16,-10-1 1-16,0-2-1 16,-6-1-5-16,-6-2-6 15,0 2-18-15,0-20-27 16,-18 8-85-16,0 4-745 0</inkml:trace>
  <inkml:trace contextRef="#ctx0" brushRef="#br0" timeOffset="-211199.55">28921 9932 1407 0,'0'0'1504'0,"0"0"-1003"16,0-6-412-16,0 6-9 16,0-2-23-16,0 2-27 15,0 0-18-15,0 11-12 16,0 21 0-16,0 14 0 16,0 17 0-16,0 4 2 15,15 6-1-15,-3-6-1 0,-6-6 0 16,6-8 1-16,-2-15 0 15,2-8-1-15,-6-9 0 16,-3-12-3-16,12-9 3 16,0 0 0-16,-3 0 3 15,0-6-3-15,9-9 3 16,3 2-2-16,0 2-1 16,1 5-4-16,-7 4-1 15,0 2-9-15,-3 0-7 16,-9 2-3-16,-3 14 1 15,-3 0 1-15,0 3-12 16,-3 7 30-16,-18-6 4 16,-3 1 3-16,-13-1-3 15,4-6 7-15,12-2-7 16,0-6 1-16,6-6 0 0,6 0-1 16,0 0-2-16,9 0-34 15,0-14-57-15,0-12-29 16,15 2-208-16,-3 1-534 0</inkml:trace>
  <inkml:trace contextRef="#ctx0" brushRef="#br0" timeOffset="-210549.16">29157 10422 1478 0,'0'0'428'15,"0"0"-311"-15,0 0-70 16,0 0-17-16,0 1 694 0,6 5-445 15,0-6-154-15,-6 0-32 16,0 0-18-16,6 0-26 16,-6 0-25-16,6 0-16 15,-6 0 2-15,0 0 0 16,0 0-3-16,0 0 1 16,0 0-5-16,0 0 11 15,0 0-1-15,0 0-2 16,0-1-3-16,0 1 9 15,0 0-6-15,0 0 2 16,0 0 4-16,0 0 2 16,0 0-7-16,0 0-2 15,0 0-3-15,0 0-6 0,0 0-1 16,0 5-6 0,0 16 5-16,0-1 1 0,0 3 2 15,15 3-1-15,-9-8 0 16,3 0-1-16,9-7 1 15,-9-5 0-15,12-3-1 16,-6-3 3-16,3 0-1 16,-6-11-2-16,4-7 1 15,-7-5-1-15,0-7 0 16,-3 4 1-16,-6 3 4 16,0 4 1-16,0 6 5 15,0 6 1-15,0 5-3 16,0 2-4-16,0 0-5 15,0 0-2-15,0 0-7 16,0 10 2-16,0 12 6 0,0 7 1 16,0 5 0-16,9 8 1 15,3 4 1-15,-6 10-2 16,0 0 0-16,0 0 0 16,-3-3 0-16,9-12 0 15,-12-6-1-15,0-12-2 16,0-2 3-16,0-10-4 15,-27-8-5-15,-30-3-32 16,2-24-62-16,-2-2-129 0</inkml:trace>
  <inkml:trace contextRef="#ctx0" brushRef="#br0" timeOffset="-209916.4">29428 10058 2103 0,'0'0'1266'16,"0"14"-1141"-16,0 7-101 16,15 11-2-16,3 13 13 15,1 7 0-15,8 9-5 16,-6 0-15-16,-3 2-3 15,-3-9-2-15,-6-3-10 16,6-10-2-16,-15-12-38 0,0-9-51 16,0-11-265-16</inkml:trace>
  <inkml:trace contextRef="#ctx0" brushRef="#br0" timeOffset="-209743.98">29455 10429 3251 0,'0'0'301'16,"0"0"-268"-16,6 0-11 15,22-7-10-15,5-8-12 16,6 3-1-16,12-8-53 16,-8 4-86-16,-10 6-541 0</inkml:trace>
  <inkml:trace contextRef="#ctx0" brushRef="#br0" timeOffset="-207340.64">29742 10538 2570 0,'0'0'394'15,"0"0"-17"-15,0 0-256 16,0 0-52-16,0 3-21 16,0-3-11-16,3 0-11 15,12 0-5-15,3 0-6 16,3-7-7-16,7-6-1 16,-1-11-4-16,-3 1-3 15,3-3 0-15,-9-5-2 16,-3 5-7-16,-15 0-4 15,0 5-9-15,0 7 0 16,-15 8-8-16,-12 6 21 16,0 0 9-16,3 6 0 0,6 23 2 15,6 1 2-15,3 4-2 16,9-1-2-16,0-3-4 16,9-8 3-16,21-7-8 15,36-15-34-15,-9 0-100 16,4-21-753-16</inkml:trace>
  <inkml:trace contextRef="#ctx0" brushRef="#br0" timeOffset="-206546.58">29561 11264 3443 0,'-15'-7'120'0,"6"6"-89"16,6-4 0-16,-9 5-10 15,0 0-13-15,3 13-5 16,3 16-3-16,-9 1 0 15,12 5 0-15,3-2 0 16,0-7 0-16,0-6-8 16,0-6-4-16,0-8-2 15,12-6 8-15,6 0 5 16,-3 0 1-16,0-24-3 16,0-2 0-16,3 3-4 15,-3-1 4-15,-9 4 3 16,-3 9 0-16,-3-1 12 0,0 8 7 15,0 2-5-15,0 2-4 16,0 0-4-16,0 0-6 16,0 0 0-16,0 0-2 15,0 0 1-15,0 6-1 16,0 2 2-16,0-2 0 16,0 6 1-16,0-3-1 15,0-3 0-15,12 0 0 16,-12-1 0-16,0 1 0 15,6 3 0-15,-6-2 0 16,12-2 0-16,-9 3-1 16,6-5-3-16,1 0-1 0,-1-3-2 15,-3 0-7-15,3 0 13 16,-3 0 1-16,0-18 1 16,-6 1 1-16,6-6-2 15,-6 0-2-15,0-7-8 16,0 10-2-16,0 5-3 15,-12 2 4-15,-9 13-24 16,2 0-65-16,1 0-391 0</inkml:trace>
  <inkml:trace contextRef="#ctx0" brushRef="#br0" timeOffset="-206084.48">29821 11205 3276 0,'-15'-2'304'15,"8"2"-282"-15,-14 0-6 16,18 0 9-16,-12 0-8 16,9 20-8-16,-3 7-6 15,6 5 0-15,3 3-3 16,0-3 0-16,0-6 0 15,0-9 0-15,12-5-3 16,3-9-2-16,9-3 5 16,4-5 5-16,-4-28-5 15,-3-7-3-15,-3-16-5 16,-12-5-13-16,-6-6-7 0,0-5 2 16,-12 8 12-16,-12 0 14 15,-9 8 16-15,5 15 18 16,10 19 4-16,3 12-19 15,9 10-9-15,6 0-10 16,0 21 0-16,0 22-2 16,0 16 2-16,6 6 3 15,12 4-3-15,3-3 3 16,7-8-3-16,-10-11 0 16,6-12-9-16,3-9-20 15,3-12-19-15,22-14-41 16,-16 0-104-16,0-20-799 0</inkml:trace>
  <inkml:trace contextRef="#ctx0" brushRef="#br0" timeOffset="-204789.53">30153 11152 3063 0,'-19'0'312'16,"4"0"-211"-16,0 0-20 16,3 0-21-16,-6 4-22 15,6 13-20-15,-6 7-8 16,15 2-5-16,-3 1 2 15,6 2-1-15,0-3-6 16,0-2-2-16,6-7-1 16,3-8-4-16,15-6-9 15,0-3 1-15,-3-9 1 0,7-27-1 16,-10-10-7 0,-6-9-3-16,-6-12-8 0,-6-5 6 15,-6-7 8-15,-18-2 19 16,-10 10 32-16,1 10 13 15,9 14 16-15,3 21 4 16,9 18-21-16,12 8-24 16,-9 5-15-16,9 32-5 15,0 14-3-15,0 15 3 16,21 11 2-16,0-4-2 16,9 0 0-16,9-9 0 15,-5-7-2-15,5-16 2 16,0-9 0-16,-6-12-2 15,-9-14-3-15,-5-6 5 16,8 0 0-16,-12-20 2 0,-3-12-1 16,0-9-1-16,-6 3 0 15,-6 1-3-15,0 9 3 16,0 14 0-16,0 4 0 16,0 10 1-16,-6 0-1 15,-6 0 1-15,6 24-1 16,-6 0-4-16,3 2-1 15,9-4-7-15,0 3-6 16,0-10-3-16,9-2 5 16,3-6-1-16,6 1 3 15,-3 2 10-15,-6-5 4 16,6-2 0-16,-3 6 4 16,-3 0 1-16,3-1 2 0,-3 1 0 15,10-6 0 1,-10 0-3-16,12-3 5 0,-9 0 0 15,9 0 1-15,-9-9 0 16,9-17-3-16,-12-4-3 16,15-7-2-16,-21-1 0 15,6-1-2-15,-3 7 0 16,-6 11 5-16,0 7 10 16,0 8-1-16,0 6-4 15,-15 0-6-15,6 19-1 16,-9 9-3-16,9 6 0 15,9 3 0-15,0-5-2 0,0-12-1 16,0-5 1 0,9-9 0-16,15-6-1 0,1-4 3 15,2-24 0-15,0-11-1 16,-3-2-1-16,-6 1 2 16,-3 7-1-16,-15 13 1 15,0 5 5-15,0 12 0 16,0 3-5-16,-6 0 3 15,-6 3-3-15,-3 14 1 16,6 3-1-16,9-2-3 16,0 3-5-16,0-7 0 15,24 2 0-15,0-7 4 16,-3-3-1-16,-3 1 5 16,4-3-2-16,-13 2 2 15,6 3 0-15,-15-7-3 0,0 9 0 16,0 2-1-16,0-1 4 15,0-1 0-15,0 4 5 16,-15-6-2-16,12-2 0 16,3-1 1-16,-6-6-1 15,6 0 1-15,0 0 3 16,0-6-4-16,9-16 5 16,12-14-7-16,6-7 1 15,0-7-2-15,-3 0 0 16,0 6 0-16,-2 6 0 15,-7 12 0-15,-9 5 0 16,-6 13 0-16,0 8 5 16,0 0-5-16,0 0 2 0,0 0-1 15,-6 12-1-15,6 5 0 16,0 1-3-16,0-1-5 16,12-2 8-16,15 2-1 15,-9-5 1-15,3 2 0 16,-3-2 0-16,-12 2 0 15,-6 3-4-15,0 3-14 16,-45 8 6-16,-6-4-38 16,-1-9-156-16</inkml:trace>
  <inkml:trace contextRef="#ctx0" brushRef="#br0" timeOffset="-202340.22">28906 4949 3309 0,'0'0'165'0,"0"0"-84"15,0 0-20-15,0 0-19 16,15 0-9-16,-9 0-11 15,6 0-10-15,9 0-3 16,7 0 1-16,5 2-3 16,3-2 0-16,12 0 1 0,4 0-5 15,-4 0 0-15,12 0-3 16,-5 0 0-16,-4 0-3 16,-6 0-8-16,-15 0-21 15,1-2-31-15,-13-10-68 16,-12-1-475-16</inkml:trace>
  <inkml:trace contextRef="#ctx0" brushRef="#br0" timeOffset="-202001.06">29326 4699 3350 0,'0'0'140'16,"0"0"-93"-16,0 0-16 16,0 0-18-16,12 0 0 15,6 0 6-15,9 6 9 16,0 6-11-16,0 3-9 16,-3-3-5-16,4 2 1 15,-10 4-4-15,3 3 0 16,-3 1 1-16,-3 3 0 15,-6-3 1-15,6 4-2 16,-9-5 0-16,-3 0-11 0,-3 0-15 16,-3 1-5-1,-36 11 11-15,-18 5-10 0,-34 20-46 16,13-12-88-16,11-7-1026 16</inkml:trace>
  <inkml:trace contextRef="#ctx0" brushRef="#br0" timeOffset="-193233.14">29736 7018 1997 0,'0'0'1385'16,"0"0"-1281"-16,0-4-47 15,0 2 0-15,0-4-14 16,0 2-13-16,0-2-15 16,0 1-8-16,9 0-1 15,6-1-4-15,0-3 1 16,3-1 0-16,4 3 0 15,-4-3-1-15,15 1-1 0,-3-3-1 16,0 7 0-16,12-1 3 16,-8 3-3-16,5 0-4 15,-3 3 1-15,6 0 1 16,-8 0-1-16,-4 6-1 16,-3 3-2-16,0 9 2 15,-6-1-1-15,6 3 0 16,-5 0 5-16,5 2 0 15,-6 0-3-15,-9-3 3 16,6 3-3-16,-3-1-1 16,-9 1-2-16,-6 0 0 15,0 2 4-15,0-2 2 16,-21 3 9-16,-9 1-3 0,-6 0-2 16,-13 1 0-1,-11-4 1-15,3-3-2 0,-22-1 3 16,1-8-6-16,-7-11 0 15,7 0 6-15,5 0 7 16,16-30 4-16,15-2-5 16,8-9-5-16,31-8-7 15,3-7 0-15,22 1-4 16,20-5-10-16,24 8-19 16,25-3-33-16,-13 10-48 15,-14 13-291-15</inkml:trace>
  <inkml:trace contextRef="#ctx0" brushRef="#br0" timeOffset="-192301.13">28997 7172 3168 0,'0'-6'175'15,"0"4"-125"-15,15-4-18 0,0 6 4 16,3-3 12-16,15 3-24 16,6 0-2-16,7 0 19 15,2 0-12-15,15 0-14 16,-11-3-12-16,-1-3-3 15,0 0-25-15,-2-15-26 16,-16 9-81-16,-6-8-449 0</inkml:trace>
  <inkml:trace contextRef="#ctx0" brushRef="#br0" timeOffset="-192033.84">29338 7018 3236 0,'0'0'140'16,"0"2"-115"-16,0 4-18 15,18 1 21-15,3-1 0 16,6 1-15-16,-3 6-8 16,-6 1-4-16,13 0-1 15,-28 6 4-15,6-1-4 16,-9 5-8-16,-12 5 7 15,-28 3-2-15,-11 3 2 16,3-1-17-16,-10 13-33 16,13-15-91-16,12-7-957 0</inkml:trace>
  <inkml:trace contextRef="#ctx0" brushRef="#br0" timeOffset="-191154.13">30723 7248 1918 0,'0'31'539'0,"0"6"-318"16,0 16 81-16,0 9-119 16,0 4-68-16,0 7-36 15,9 7-14-15,3 1-20 16,6 4 6-16,-3-3-10 15,3 3-7-15,-5-6-11 16,5 0-3-16,-3-6-10 16,-9 0-4-16,3 1-3 15,-9-7 4-15,3-3 1 16,-3-3 0-16,0-2-2 16,0-12-1-16,0-3-1 0,0-5-4 15,0-11 4-15,0-5-4 16,0-7 0-1,0-5-1-15,0-7-8 0,0-2-17 16,0-2-25-16,0 0-6 16,-3 0-38-16,-6 0-96 15,3 0-590-15</inkml:trace>
  <inkml:trace contextRef="#ctx0" brushRef="#br0" timeOffset="-190150.02">30750 7443 3102 0,'0'-19'212'0,"0"-5"-156"16,0 2 27-16,0-4-12 15,0-5-35-15,0 2-3 0,0 1-7 16,0-2-6-16,6 1-1 15,-6 3-1-15,6-3 4 16,-6 5-4-16,6 4-7 16,-6-5-3-16,9 11-2 15,-3 0-1-15,6 6 0 16,1-4-1-16,5 2-2 16,12 1-2-16,15 1 1 15,3-4-1-15,19 4 2 16,5 2-2-16,13-3 0 15,-1 3 1-15,-5 1-1 16,5 5 0-16,-11 0 0 16,-1 0 0-16,-9 0-1 0,-5 0 1 15,-4 0 0-15,-15 0 0 16,-8 0 0-16,-4 0 0 16,-6 0-1-1,-9 0 1-15,-3 1 0 0,-9 3 0 16,9 2 0-1,-3-1 0-15,3 1 0 0,3 0 1 16,-6 8-1-16,6 2 1 16,3 5-1-16,-3 5 0 15,1 6 0-15,8 5 0 16,-9 8 3-16,6-1-1 16,-3 5-2-16,0 4 1 15,9 0 1-15,-15 7-1 16,15 6 1-16,-12 3-2 0,1 4 2 15,8 0 1-15,-9 4 0 16,-3 2-1-16,9-3-2 16,-9 3 1-16,0 4 2 15,-3-4-2-15,0 2 2 16,-6-2 1-16,0 0 1 16,0-5-2-16,0-5-1 15,0-1 0-15,-6-10-2 16,-9-2 2-16,6-8-2 15,-12-6 1-15,9-4 1 16,-9-3 0-16,-7-3 1 16,10-1-1-16,-6 1-2 15,-9-6 2-15,0 1-2 0,0-5 4 16,-7-1-4-16,-14 3 2 16,6-4-1-16,-19-3 2 15,-17-5-3-15,-13-6 0 16,-14-6 0-16,-4 0 1 15,-3-14-1-15,12-19 3 16,22-5-3-16,9-4 0 16,41-21-9-16,7 13-36 15,21-2-135-15</inkml:trace>
  <inkml:trace contextRef="#ctx0" brushRef="#br0" timeOffset="-189099.84">32311 7432 3449 0,'0'0'147'0,"0"5"-104"16,0 1-13-16,0 8-12 16,0 8-10-16,0 15 2 15,9 3 3-15,0 1-4 16,0 6-2-16,3-7-2 16,3-1 0-16,-9-11-3 15,6-7-1-15,-9-5-1 16,-3-14 2-16,0 2-2 15,9-4 4-15,-9 0 2 0,9-4 4 16,-3-17 0 0,-3-3-6-16,6-2-3 0,-3 1 1 15,0 9-1-15,-6 8-1 16,0 5 0-16,0 3-2 16,9 0-4-16,3 5-1 15,-6 13 4-15,7 1 0 16,2-3-1-16,-3-6 4 15,0-2 0-15,-6-6-2 16,3-2 2-16,-3 0 4 16,6-20 2-16,-6-11-4 15,0-7-2-15,-6-1 0 16,0 1-3-16,6 7-4 16,-6 4-11-16,0 10-37 0,0 10-79 15,0 5-636-15</inkml:trace>
  <inkml:trace contextRef="#ctx0" brushRef="#br0" timeOffset="-188738.96">32627 7600 3168 0,'10'0'393'16,"-4"0"-351"-16,3 0-4 15,3-3-2-15,0-6-12 16,9 6-17-16,-9 1-4 0,-9 2-3 15,12 0-2 1,-15 0-7-16,0 8-3 0,0 6 2 16,0 10-4-16,0-1 1 15,0-5 4-15,0 2 5 16,0-5-2-16,0-1-12 16,0-4 8-16,15 1 3 15,-3-2 2-15,0-1 4 16,0 3 1-16,3-1 0 15,-8 2 1-15,-4 2 4 16,-3 2 0-16,0 4 3 16,0-5 4-16,0 3-2 15,0-4-5-15,-3 3-5 16,-10-2 0-16,-14 2-21 16,-6-5-81-16,3-6-747 0</inkml:trace>
  <inkml:trace contextRef="#ctx0" brushRef="#br0" timeOffset="-183523.62">22161 16069 2872 0,'0'0'393'0,"0"0"-310"16,0 0-51-16,0 0 21 0,0 0 2 15,0 0-14-15,0 0-17 16,6 4-5-16,3-4 11 15,-3 2 2-15,0 2-4 16,-3-2-7-16,15 1-6 16,-3 3 1-16,12-3 1 15,21-3-2-15,4 6-3 16,20 0-4-16,13 0 0 16,11 2-3-16,40 1-1 15,21 3-1-15,36-10-3 16,3-2 1-16,-12 0-1 15,-42-2 0-15,-42-10-5 16,-28 3-11-16,31-3-23 16,-28 4-47-16,-8-1-152 0</inkml:trace>
  <inkml:trace contextRef="#ctx0" brushRef="#br0" timeOffset="-148237.62">29259 12539 2100 0,'0'0'169'15,"0"0"400"-15,0 6-109 16,0-2-342-16,0-2-61 15,0-2-10-15,6 0-9 16,-6 0-3-16,0 0-8 16,0 0-2-16,0 0-5 15,0 0-2-15,0 0 1 16,0 0-4-16,0 0-4 0,0 0-2 16,0 0-4-16,0 3-2 15,0-3-3-15,0 6 0 16,0 6 0-1,0 6 0-15,9 10 0 0,-9 9 0 16,6 5 0-16,-6 9 0 16,6 7 0-16,0-5 0 15,-6-3 0-15,3-10-2 16,6-7 1-16,-9-9-4 16,10-8 2-16,-4-6-1 15,0-10-1-15,-6 0 5 16,3-4 0-16,12-24 9 15,-6-10-6-15,9-7-3 16,-12 4 2-16,3 3-1 16,9 9 1-16,-12 11 1 0,0 13-3 15,6 5-2-15,3 9-9 16,3 20 6-16,10 6 3 16,-7 3-5-16,6-4 2 15,-3-7 0-15,-6-11 3 16,-6-12-1-16,3-4 3 15,-9 0 10-15,6-30 1 16,-9-18-3-16,-3-10-5 16,0-9 1-16,0-5-4 15,0 6 0-15,-3 9-6 16,-3 15-3-16,0 9-32 0,0 13-69 16,6 7-601-16</inkml:trace>
  <inkml:trace contextRef="#ctx0" brushRef="#br0" timeOffset="-147791.97">29878 12786 1870 0,'0'0'1522'15,"0"0"-1332"-15,0 3-142 16,0 5-23-16,-9 4-5 15,6 9-10-15,-3 5 0 16,6 7-10-16,-6-2 5 16,6-3-4-16,0-2 0 15,6-16-1-15,12-4-12 16,0-6 5-16,9 0 5 16,6-16-1-16,-5-16 0 0,-10-10-15 15,-6-2 2 1,-12 6 6-16,0 3 3 0,-6 11 1 15,-18 7-7-15,-1 8-5 16,-8 9-33-16,12 0-92 16,0 0-541-16</inkml:trace>
  <inkml:trace contextRef="#ctx0" brushRef="#br0" timeOffset="-147477.13">30098 12681 2103 0,'0'0'1402'15,"0"0"-1266"-15,0 3-111 0,0-3-14 16,6 6-7-16,21 7 5 16,7 6-2-16,-4 7-7 15,3-3-4-15,-6 1-8 16,-6-4-9-16,-15 1-10 15,-6-10 8-15,0-5 15 16,-6-3 8-16,-15-3 17 16,3 0 5-16,3-14-1 15,3-13-4-15,12-2-14 16,0-3-3-16,0 6-34 16,48-11-42-16,-6 11-85 15,4 10-548-15</inkml:trace>
  <inkml:trace contextRef="#ctx0" brushRef="#br0" timeOffset="-147113.13">30599 12633 2565 0,'-9'0'564'0,"-12"0"-119"16,0 0-400-16,-3 0-12 16,-6 4 16-16,12 10-20 15,-1 6-15-15,7 11-13 16,-3 6-1-16,9 0-3 15,6-1-6-15,0-4-5 16,0-14-4-16,12-12-14 16,9-6-18-16,7-15 31 0,-4-26 18 15,9-23-1 1,-6-7-4-16,-15-10 5 0,-9-4 1 16,-3 3 3-16,0 9 8 15,-3 10 13-15,-9 17 22 16,-9 19-6-16,15 16-12 15,0 11-14-15,-3 16-13 16,9 32 0-16,0 23-1 16,0 17 0-16,9 5 0 15,15 0 0-15,0-9-4 16,9-23-15-16,34-35-28 16,-16-18-36-16,-3-8-212 0</inkml:trace>
  <inkml:trace contextRef="#ctx0" brushRef="#br0" timeOffset="-146493.07">31224 12696 2111 0,'-9'-6'1371'16,"-6"0"-1229"-16,0-3-107 15,-3 3-5-15,0 2 2 16,-7 4-16-16,10 6-12 0,-6 25-4 15,-3 3 0-15,3 5-1 16,9-2 0-16,6-5-5 16,6-12-2-16,0-5-7 15,0-9-4-15,6-6-17 16,18 0 17-16,-3-9 16 16,12-14 3-16,-9-3 0 15,10 2 0-15,-7 7 0 16,-9 11 0-16,3 2 0 15,-9 4-3-15,6 0-4 16,3 4-3-16,-2 11 0 16,-4-7-4-16,3 1-5 15,3-9-41-15,-3 0-36 16,0 0-30-16,9-21-199 0,-6-1-375 16,-6-2-764-16</inkml:trace>
  <inkml:trace contextRef="#ctx0" brushRef="#br0" timeOffset="-144799.99">31514 12645 1502 0,'0'0'499'16,"0"0"823"-16,-15 0-1145 16,-12 0-108-16,8 0-10 15,-11 0-18-15,15 6-19 16,0 12-14-16,3 9-3 16,-3 1-4-16,15 2-1 15,0-1 0-15,0 0-9 16,9-11-3-16,9-10-7 0,12-8 2 15,0-6-3 1,1-29 4-16,-4-14-4 0,-6-13-11 16,-9-6 1-16,-9-5 18 15,-3-6 12-15,-9 4 17 16,-15-7 14-16,-6 5 4 16,11 16 4-16,1 17 2 15,0 18-1-15,12 17-13 16,6 9-22-16,0 9-5 15,0 37-4-15,0 21 3 16,0 18 1-16,18 13-3 16,-3 1-11-16,13-9-4 15,14-11 1-15,-3-20-6 16,3-14-14-16,7-28-13 16,2-17-9-16,-6-6-9 0,-9-41-51 15,1-5 5-15,-16-6 10 16,-9 5 104-16,-12 11 99 15,0 13 80-15,-21 17-44 16,-6 10-58-16,2 2-33 16,-5 11-17-16,9 24-10 15,0 9-7-15,6 4-4 16,12-2-6-16,3-2 0 16,0-12-3-16,3-14-12 15,24-12-12-15,0-6-2 16,6-24 6-16,7-31 1 15,-7-12-17-15,-12-12-14 16,6-10 16-16,-12-1 27 0,-15 4 10 16,0 7 29-16,0 15 35 15,-6 17-2-15,-6 18-2 16,3 11-16-16,-6 18-17 16,15 0-21-16,-6 18-6 15,3 23 0-15,-3 11 0 16,6 14 0-16,0 7-1 15,0-4 1-15,0 2-1 16,6-10-1-16,3-9-3 16,15-11-9-16,-6-9-10 15,3-17 3-15,-3-5-6 16,1-10-10-16,-4 0 20 0,-3-25 10 16,6-7 7-1,-3 0 0-15,-9 3 4 0,-6 9 11 16,6 5 5-16,-6 10 2 15,0 5 0-15,0 0-4 16,0 0-10-16,0 0-8 16,0 0-3-16,0 5 1 15,0 10 2-15,0 2 0 16,0-1 0-16,0 0 0 16,3 0-2-16,15-2-2 15,-6-6-1-15,-9 2 5 16,12-1 0-16,-3-2 0 15,-3 4-1-15,4-1 1 16,-1 6 0-16,3 0-1 16,-9-1 1-16,3 2-1 15,0-4 1-15,0-5 1 0,-3-2 2 16,-3-6 1-16,12 0 4 16,0 0-1-16,-3-14-2 15,0-5-3-15,-3-3-1 16,15-2-1-16,-21-3 0 15,13 5 0-15,-7 0-1 16,-6 2 1-16,-3 9 0 16,0 6 0-16,0 5-1 15,0 0-1-15,-12 0 2 16,6 0-3-16,-7 0 3 16,7 0 2-16,-12 7-2 0,12 2 0 15,3 3 0-15,3 2 0 16,-6 4-3-16,6 2 3 15,0 7 0-15,0-1-1 16,0 4-2-16,0-7 0 16,9-3-2-16,15-7-4 15,-5-7-1-15,5-6 10 16,3-4 2-16,3-25 1 16,6-11-3-16,3-5 0 15,-11-4-4-15,-4 4 4 16,-9 10 0-16,-6 6 0 15,-9 14 16-15,0 9 4 16,0 6 0-16,0 0-10 0,-3 6-7 16,-12 18 0-1,9 5-3-15,6 6 0 0,0 3-1 16,0-3-2-16,0-3-4 16,21-6-2-16,-3-5 6 15,3 0-1-15,-3-10 4 16,-15-2 0-16,6 1 0 15,-9-8 0-15,0 3 0 16,0-1 5-16,-9 2 1 16,-6-1 1-16,-6 5-3 15,9-5-1-15,0-2-1 16,12-3 1-16,0 0-2 16,0-14-1-16,12-22 0 15,6-7-6-15,9-10 2 16,0 7 0-16,-8-1 1 0,-1 11 3 15,-3 13 0-15,-9 8 4 16,-6 9 6-16,0 6-2 16,0 0-8-16,6 6-4 15,-3 17 3-15,15 3 1 16,6 4 1-16,3-1-1 16,6-4 0-16,-8-3 3 15,-1-4-3-15,-9-3 0 16,-15-2-3-16,0 6-16 15,-39-2 5-15,-61 13-13 16,15-10-56-16,10-2-351 0</inkml:trace>
  <inkml:trace contextRef="#ctx0" brushRef="#br0" timeOffset="-144278.38">30699 13251 1963 0,'-6'-3'1600'16,"6"0"-1516"-16,0 3-43 0,0 0-9 16,0 17-18-16,0 28 2 15,0 20 0-15,0 16-6 16,0 13 4-16,0 2-7 15,0 0-5-15,0-8-2 16,0-9-4-16,0-17-15 16,0-24-33-16,0-14-79 15,0-22-347-15</inkml:trace>
  <inkml:trace contextRef="#ctx0" brushRef="#br0" timeOffset="-144045.97">30500 13807 1898 0,'0'0'1563'15,"0"0"-1382"-15,0 0-133 0,0 5-14 16,0 14-10 0,9 7-4-16,6 12-3 0,9 6-4 15,-3 1-2-15,0 1-5 16,6-8 4-16,1-7-1 16,-7-3-3-16,-12-14-3 15,9-12 3-15,-12-2-4 16,3-12 10-16,18-30-1 15,0-21-11-15,6-10-1 16,28-36-21-16,-10 19-15 16,-15 17-121-16</inkml:trace>
  <inkml:trace contextRef="#ctx0" brushRef="#br0" timeOffset="-142650.07">29845 15001 2914 0,'0'9'491'16,"0"-9"-320"-16,0 0-128 15,21 0-6-15,3 0-11 16,24-9-2-16,-2-2-6 15,14-4-10-15,15 0-6 16,-11 0-2-16,8 1-6 16,-11 0-12-16,-10-6-34 15,-12-5-72-15,-21 7-403 0</inkml:trace>
  <inkml:trace contextRef="#ctx0" brushRef="#br0" timeOffset="-142470.9">30035 14712 2223 0,'-6'11'1106'15,"6"-1"-983"-15,0-3-116 16,0 6-7-16,0 7-19 16,0 3-65-16,0 27-180 15,12-4-1341-15,-9-1 389 0</inkml:trace>
  <inkml:trace contextRef="#ctx0" brushRef="#br0" timeOffset="-142331.97">30147 15289 2200 0,'6'1'1082'0,"-6"4"-889"16,6-5-129-16,0 0 1 16,-3 0-15-16,12-5-29 15,-3-2-21-15,15-24-24 16,-6 5-62-16,-9 0-369 0</inkml:trace>
  <inkml:trace contextRef="#ctx0" brushRef="#br0" timeOffset="-141409.25">30868 14503 2903 0,'0'6'422'15,"0"4"-152"-15,0-2-239 16,0 10-19-16,-9 9 12 15,6 7 3-15,-6 13-8 16,-3 6-9-16,0 2-5 16,-13-3-3-16,16-1-1 15,-3-13 1-15,3-3-2 0,3-12 0 16,6-8 3-16,0 0-3 16,0-9 4-16,27-4 1 15,10-2 6-15,11 0-6 16,9-11-1-16,10-11-4 15,-10-6-3-15,3 4-12 16,-8-3-21-16,-7-11-33 16,-9 9-60-16,-15 3-376 0</inkml:trace>
  <inkml:trace contextRef="#ctx0" brushRef="#br0" timeOffset="-141204.01">31016 14662 452 0,'0'9'1637'0,"0"2"-617"0,0 9-769 16,0 7-189-16,0 8 16 15,9 9-6-15,9 14-13 16,-6 7-22-16,-3 5-13 16,-9 0-14-16,0 1-10 15,0-9-1-15,0-16-40 16,3-18-82-16,-3-22-925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6T03:10:54.970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19357 3233 2509 0,'0'0'412'15,"0"0"-306"-15,0 0-68 0,0 0 0 16,9 0 45-16,-3 0-34 16,6 0 1-16,-6 3 90 15,6 0-77-15,3-3-15 16,-3 0-5-16,9 3-15 16,-9-3-11-16,6 0 1 15,1 4-5-15,5-4-1 16,9 0-3-16,3 0 0 15,3 0-2-15,4 0-4 16,5-7-2-16,-6 1-1 16,0 0 0-16,4 0 0 0,-1 5 3 15,6-4-3 1,4 3 0-16,2-1 0 0,15 0 1 16,-8 0-1-16,8 0 0 15,-8 3 0-15,-1 0 1 16,-3 0-1-16,-2 0 0 15,-10 0 1-15,-6 0 2 16,16 0-2-16,-13 0-2 16,0 0 0-16,6-3 1 15,1 3 0-15,-4-3 0 16,9 0 0-16,-5 3 0 16,-10-3 0-16,6 3 0 15,-15 0 0-15,10 0 0 16,-7 0 3-16,3 0-3 0,-9 0 0 15,19 0-3-15,-13 0 3 16,9 0 0-16,9 0 0 16,-8 3 1-16,-1-3-1 15,-9 3 0-15,6-3 0 16,-8 3 0-16,-4-3 0 16,9 3 0-16,-3-3 0 15,12 3 0-15,-5 0 0 16,8 3 0-16,0-4 1 15,7 3 0-15,2-4-1 16,-3 3 0-16,10-4-1 16,-10 2 1-16,1 2 0 15,-7-2 0-15,3 1 0 16,-9 3 0-16,1 0 0 16,-10-3 0-16,12 3 0 0,-15-4 2 15,4 1-2-15,-1-3 0 16,9 0 0-16,-9 0 0 15,13 0 0-15,2 0 0 16,-6 0 0-16,0 4 0 16,-5-2 0-16,2 4 0 15,6-2-1-15,-9 1 1 16,1-5 0-16,5 3 0 16,-9-1 1-16,12 3-1 15,-5-5 3-15,14 0-4 16,-12 0 1-16,13 0 0 15,-10 0 0-15,9 0 0 16,-5 0 1-16,5 0 1 0,-9 0 1 16,13 0-3-16,-7 1 1 15,-3 3-1-15,4-2 0 16,-7 2 1-16,6 1-1 16,-2 1 3-16,8 0 1 15,-3-2 4-15,1 2-3 16,8-5-2-16,-9 2 0 15,4 0 1-15,-10-3 1 16,0 3-1-16,4-3-1 16,-10 0 2-16,0 0 1 15,7 0-2-15,-1 0 0 16,-6 0-1-16,9 0 0 0,-11 0-1 16,11 0 1-1,-9 0 0-15,1 0 0 0,-1 0-3 16,-6 0 3-16,0 0-1 15,1 0 2-15,-7 0-2 16,0 0 2-16,-9 0-1 16,9 0-1-16,-6 0 0 15,-5 0 0-15,8 0 0 16,-6 0 1-16,3 0-1 16,6 0 3-16,-9 0-2 15,10 0 2-15,-1 0-1 16,-6 0 0-16,-3 0 1 15,3 0-2-15,-12 0 0 0,16 0-2 16,-4 0 3-16,-3 0-1 16,-3 0-1-16,-9 0-1 15,-3 0 1-15,9 0-2 16,-12 4 0-16,6-2 1 16,-6-2-1-16,0 0-1 15,-6 4-6-15,9-4-5 16,-9 2-14-16,-15-2-19 15,-9 0-183-15</inkml:trace>
  <inkml:trace contextRef="#ctx0" brushRef="#br0" timeOffset="2893.01">11271 4850 3206 0,'0'1'239'16,"0"-1"-159"-16,0 0-2 16,0 0-37-16,0 0-14 0,9 0-8 15,21 0-9 1,10 0-3-16,5 0-1 0,12 0 2 16,10-6-4-16,2-1-1 15,-3 0-3-15,1 5-6 16,-10-2-12-16,-6 2-21 15,-5 2-27-15,-13 0-22 16,-12 0-69-16,-15 0-499 0</inkml:trace>
  <inkml:trace contextRef="#ctx0" brushRef="#br0" timeOffset="3200.65">11190 5036 3191 0,'-3'0'147'0,"-4"0"-85"16,-2 0-7-16,9 3 28 15,0-3-25-15,0 0-28 16,0 0-2-16,0 0-3 15,9 0-5-15,10 0-8 16,5 0 0-16,6 3 4 16,27-3-2-16,4 0-6 15,20 0-4-15,10 0 0 0,2 0-4 16,22 0-28-16,-22-9-93 16,-26 0-549-16</inkml:trace>
  <inkml:trace contextRef="#ctx0" brushRef="#br0" timeOffset="7878.91">18192 4990 3112 0,'0'-4'138'15,"0"-5"-91"-15,0 1-11 16,0-1-14-16,0 4 2 16,0 1-15-16,-6 2-3 15,-3 2 2-15,0 0-1 16,-16 0-6-16,1 0-1 16,0 14 1-16,0 9-1 15,3 1 1-15,0-4-1 16,21 4 0-16,0-4 1 15,0-4-1-15,15 0 0 16,12-4 8-16,3 0-4 16,3 2 10-16,1-6-9 0,-10 4-4 15,3-1-1-15,-15-4 11 16,-6 6-10-16,-6-3 6 16,0 2-4-16,0 4-2 15,-18-2 2-15,-9 1-3 16,3-3-36-16,-10-12-24 15,7 0-140-15,6 0-637 0</inkml:trace>
  <inkml:trace contextRef="#ctx0" brushRef="#br0" timeOffset="8332.71">18327 4981 3156 0,'0'0'233'0,"0"0"-166"15,0 0-26-15,0 0-3 16,0 0-8-16,10 0-22 0,8 0-4 16,-3 9 1-1,0 8 4-15,9 4-5 0,-6 5 0 16,0-1 0-16,-3 2-4 16,-9-1-1-16,-6 0 1 15,0-2 0-15,0-5 0 16,0-9 0-16,0-6 1 15,0-4 5-15,0 0-1 16,0-26-5-16,0-13-22 16,0-1-1-16,0-5 8 15,0 4-7-15,9 7-7 16,16 1-28-16,-1 10-69 16,-12 7-566-16</inkml:trace>
  <inkml:trace contextRef="#ctx0" brushRef="#br0" timeOffset="8741.95">18816 4934 3206 0,'-9'-4'128'16,"0"2"-61"-16,3-2-25 15,-9 4 18-15,3 0-20 16,-9 0-27-16,3 0 5 16,0 19-6-16,3 1-4 15,-3 7 3-15,5 1-5 16,4-1 0-16,9-1-2 16,0-2-3-16,9-1-1 15,22-5 2-15,17-6-2 0,27-12-6 16,-2 0-49-16,-10-6-109 15</inkml:trace>
  <inkml:trace contextRef="#ctx0" brushRef="#br0" timeOffset="10835.78">16776 5010 3251 0,'0'0'184'0,"-12"0"-128"16,12-3-3-16,0 3-26 15,0-3 15-15,0 3-11 0,0 0-17 16,0 0-7 0,0 0-1-16,0 0-4 0,0 0-1 15,0 12-1-15,0 14-1 16,-3 15 1-16,3 8 0 15,-6 14 2-15,0 1-2 16,-3 3 4-16,9-3-4 16,-6-5 0-16,0-7 0 15,6-7 0-15,0-11-3 16,0-5-20-16,0-7-29 16,0-19-41-16,0-1-97 15,0-2-668-15</inkml:trace>
  <inkml:trace contextRef="#ctx0" brushRef="#br0" timeOffset="11311.43">16553 5182 2903 0,'0'0'345'0,"0"0"-258"0,0 0-38 16,0 0 0-16,0 0 15 15,0 0-30-15,0 0-23 16,0 0-3-16,0 0 2 15,0 0 3-15,0 0 4 16,0 0-2-16,0 0 2 16,0 0-1-16,0 0 0 15,0 0-3-15,0 0 5 16,0-6-5-16,15-7-1 16,-3-6-6-16,6-4-3 15,0-1 0-15,3 4-3 16,0 0 1-16,-2 8-1 15,-4 0 0-15,0 9 0 16,6 3-3-16,0 0-1 0,-6 9 2 16,15 9-9-16,-12 4-16 15,10 9-49-15,-10-11-80 16,3-2-1287-16</inkml:trace>
  <inkml:trace contextRef="#ctx0" brushRef="#br0" timeOffset="12783.61">16290 6151 2641 0,'-9'-2'708'15,"-6"2"-661"-15,3 0-34 16,-6 0-12-16,3 0 7 16,-6 26-2-16,12 3-4 15,-6 6 4-15,5-1-1 16,7 3 1-16,3-9 4 15,0-8-3-15,0-4 1 16,13-5-3-16,8-11 2 0,-3 0 3 16,9-2 18-1,-12-25-11-15,9-12-17 0,-6-5 0 16,-6-11-18-16,3-3-4 16,-15-6 1-16,0-3-3 15,0-3 15-15,-15 2 9 16,3 3 10-16,-6 16 20 15,3 11 22-15,3 14-14 16,12 13-5-16,0 7-13 16,0 4-19-16,0 9-1 15,0 27-4-15,0 10 4 16,12 18 2-16,6 5 2 16,-3-2-4-16,12-4 1 15,-8-4 1-15,8-18-1 0,-9-6 2 16,0-13-3-16,3-11-3 15,-6-9-1 1,-3-2-8-16,-3-6 2 0,9-17 2 16,-12-3-5-16,3-4-2 15,1 7 7-15,-10 3 8 16,0 8 4-16,6 9 6 16,-6 3 2-16,0 0-10 15,6 0-2-15,0 17 0 16,3 1 4-16,3-1 1 15,-3-1-5-15,3-8-2 16,0-8-44-16,-3-8-69 16,6-19-1002-16</inkml:trace>
  <inkml:trace contextRef="#ctx0" brushRef="#br0" timeOffset="12901.16">16483 5797 2522 0,'0'5'726'16,"0"7"-726"-16,0 0-149 16,0-3-265-16</inkml:trace>
  <inkml:trace contextRef="#ctx0" brushRef="#br0" timeOffset="13269.21">16631 6113 3007 0,'6'0'354'0,"-6"0"-227"0,12-17-50 16,3-9-41-16,-2-13-15 15,2-1-13-15,0-1-8 16,0 3-4-16,-3 5-1 16,-6 9 5-16,-6 13 0 15,0 6 4-15,0 5-4 16,0 0-3-16,-12 5-12 15,0 18-7-15,0 7 6 16,6-2-5-16,6 1-13 16,6-7-7-16,18-7-3 15,9-3 13-15,0-7 17 16,-3-5 10-16,-2 3 4 0,-7-1 0 16,-9 2 1-1,-12-2 9-15,0 8-5 0,0 4 2 16,-12 1-2-16,-15 5-5 15,2-2-22-15,-8-4-36 16,6-8-125-16,0-6-1182 0</inkml:trace>
  <inkml:trace contextRef="#ctx0" brushRef="#br0" timeOffset="13856.34">16924 5774 2136 0,'0'3'1230'0,"0"11"-1167"0,0 13-42 16,6 10 11 0,12 16 32-16,9 11-14 0,1 9-23 15,-1 1-7-15,-3 5-6 16,-3-8-4-16,-3-8-4 15,-6-10-1-15,-3-11 1 16,3-17-5-16,-12-9 1 16,0-14-2-16,0-2 7 15,0 0 3-15,0-29 1 16,-6-16-11-16,-18-15-3 16,9-17 0-16,-6-2-2 15,9-3 5-15,0 13 0 16,6 6 2-16,6 16-2 15,0 7 0-15,9 13-3 16,18 4-1-16,-6 18 1 0,6 5 3 16,-12 0-13-16,0 11-3 15,-6 19-10-15,-9 4-3 16,0 5 19-16,-9 1 7 16,-15-1-3-16,-15-5-20 15,6-9-59-15,0-17-468 0</inkml:trace>
  <inkml:trace contextRef="#ctx0" brushRef="#br0" timeOffset="15083.83">15831 10518 2598 0,'0'0'665'0,"0"0"-585"0,0 0 1 16,0 0-12-1,0-3-7-15,0 3-17 0,0 0-21 16,10-3-3-16,14-1 3 16,-6-2-1-16,21-1-1 15,6-2-6-15,4-6-5 16,26 0-3-16,0-2-3 15,13 1-3-15,3 2-1 16,-13 2 4-16,7 6-5 16,-13 2-4-16,-15 0-1 15,-2 2-3-15,-19-2-16 16,-9 2-33-16,-21-2-32 16,-6 2-90-16,0-2-637 0</inkml:trace>
  <inkml:trace contextRef="#ctx0" brushRef="#br0" timeOffset="15553.22">15850 10679 3021 0,'-9'0'313'16,"5"0"-244"-16,4 0-1 15,0 0 5-15,0 0-10 16,0 0-33-16,0 0-11 16,0 0-1-16,0 0 1 15,13 0-1-15,5 0 2 16,15 0 4-16,15 0-3 16,10 0-4-16,11-11-4 15,18-2-4-15,4-5-3 0,3 1-1 16,14-9 0-1,-8 6-2-15,-7-1-3 0,-14 1 0 16,-19 8-7-16,-24-1-5 16,-30 0-18-16,-6 0-72 15,0-4-542-15</inkml:trace>
  <inkml:trace contextRef="#ctx0" brushRef="#br0" timeOffset="21003.32">13692 3517 2641 0,'0'0'383'16,"0"0"-163"-16,0-3-99 16,0 0-51-16,0 1-11 15,0-1-20-15,6 3-10 0,-6-3-5 16,0-3 4 0,0 3 11-16,0 0-11 0,0-4-12 15,0 6-6-15,-6-5-6 16,-10 2-1-16,-2 4-3 15,-3 0-3-15,-3 0-5 16,-3 5-3-16,0 23 1 16,0 4 3-16,2 3-1 15,13 5 1-15,0-2 1 16,12 1 1-16,0-6-3 16,0-13-5-16,15-2 2 15,16-13 0-15,-7-5 3 0,3 0 5 16,0-30 3-1,-3-8-4-15,-6-14-5 0,3-3-16 16,-8-7 9-16,-4 0-8 16,-9 5 7-16,0-8 9 15,-16 3 8-15,-2-1 19 16,-9-3-5-16,9 19 14 16,6 9 1-16,0 15-4 15,9 15-9-15,3 8-16 16,0 0-14-16,0 29-6 15,0 23 12-15,0 15 7 16,3 15 1-16,21 3 3 16,-6 0 1-16,9-14-3 15,7-7-1-15,-1-12 0 16,-3-14 0-16,-3-11-11 0,6-15-9 16,-2-12 1-1,-4 0 1-15,0-10-1 0,-9-16-3 16,3-9 19-16,-15-3 3 15,-3 1 0-15,6-5 0 16,-9 5 1-16,0-2 3 16,0 11 4-16,0-3-8 15,0 18 6-15,0 0-1 16,0 11-5-16,-9 2 0 16,6 0-10-16,-12 6 4 15,3 14 2-15,0 7 4 16,6-1 0-16,6 2 1 15,0-2-1-15,0 1 0 16,18-3 3-16,3-1-3 16,9-5 0-16,-9-3-5 0,7-1 1 15,-16-8 4 1,-3 2 0-16,0-4 0 0,-9-2 0 16,0 2 0-16,0-4 1 15,0 2-1-15,-18 1-5 16,-4 0-47-16,-5-3-22 15,15 0-79-15,0 0-213 0</inkml:trace>
  <inkml:trace contextRef="#ctx0" brushRef="#br0" timeOffset="21618.8">14099 3634 2895 0,'0'-5'284'0,"0"-19"-188"15,15-3-70-15,-3-7-13 16,9-4-8-16,-12-1-3 16,6 2-2-16,1 1 1 15,-16 9 3-15,0 7 30 16,0 14 6-16,0 3-9 16,-9 3-31-16,-7 0-3 0,7 9-10 15,-6 15 8-15,6-3 4 16,9 2-4-16,0 0-7 15,0-5-3-15,24-1 8 16,-6-6 0-16,10 2-1 16,5-4 8-16,-18-1 0 15,0 1 0-15,0 3 0 16,-15-3 0-16,0 5 5 16,0 1 3-16,0 3-2 15,-15-1-6-15,-3-2-25 16,-6-9-76-16,9-6-192 15,9 0-1397-15</inkml:trace>
  <inkml:trace contextRef="#ctx0" brushRef="#br0" timeOffset="21829.47">14217 3067 3163 0,'0'0'189'0,"0"0"-120"16,3 8-49-16,9 22 10 15,-6 11 24-15,12 5-4 16,3 13-9-16,-3 2-21 16,3-2-10-16,-3-4-5 15,4-4-5-15,-7-17-9 16,-6-5-44-16,-3-23-19 0,3-6-80 16,-9 0-1077-16</inkml:trace>
  <inkml:trace contextRef="#ctx0" brushRef="#br0" timeOffset="21948.08">14277 3394 3418 0,'0'0'133'0,"0"-5"-81"15,18 1-33-15,21-4-9 16,25-16-10-16,-4 6-80 16,-2-8-862-16</inkml:trace>
  <inkml:trace contextRef="#ctx0" brushRef="#br0" timeOffset="30382.91">18741 4094 2527 0,'0'0'412'0,"0"0"-249"16,0 0-14-16,0 0-68 15,0 0-19-15,0 0-15 16,0 0-17-16,0-4 0 16,3 2 5-16,-3-2 0 15,0 0-8-15,0-2-5 16,0 0-3-16,0-4-8 15,0 1 1-15,9-5-5 16,-9-4-3-16,0-2-4 0,0-3 2 16,0-3 1-1,0-4-3-15,0 1 0 0,0-6 0 16,-12-6 0-16,-12-1 0 16,9 6-2-16,-6-9-1 15,2 5 0-15,-8 1 3 16,9 6 3-16,-6 7 3 15,15 6 2-15,-6 2-8 16,3 7 5-16,0-1-2 16,3 4-1-16,-3 2-2 15,6 2 0-15,-9-2 0 16,12 4-2-16,-4 2 2 16,7 0-1-16,-9 0 0 15,9 0-3-15,0 0-9 0,-9 0-17 16,6 0-54-16,-9 2-73 15,-3 8-548-15</inkml:trace>
  <inkml:trace contextRef="#ctx0" brushRef="#br0" timeOffset="31667.3">18551 3503 2118 0,'0'0'606'0,"0"0"-471"16,0 0 5-16,0 0-48 15,0 0 11-15,0 0-33 16,0 0-22-16,-6 0-1 16,6 0-3-16,0 0-2 15,-9 0-6-15,9 0-12 16,-12 0-2-16,6 0 0 15,-9-6-1-15,5-3-7 16,-8 4 1-16,9-1 2 16,-12-4-8-16,3-1-1 15,-9 2-4-15,9 0-1 0,-9-3 0 16,-4 1 1 0,-2 6 0-16,-6-1-1 0,-9 1-2 15,5 4 1-15,-11 1-2 16,6 0 0-16,-6 0 0 15,2 0 0-15,-8 12 0 16,9-1 0-16,-4 6 1 16,-5-3-1-16,3 7 0 15,8-3 0-15,4 0 0 16,0 5 0-16,11-5 0 16,-8 5 0-16,15 3 0 15,-6 0-1-15,12 0 1 16,-15 7 0-16,11 0 0 15,1 1 0-15,-3 2 0 16,3-1-1-16,0-3 1 0,0 0 0 16,6-6 0-16,2 0 2 15,4-5-2-15,-6 2 0 16,12-2-1-16,-9-3 1 16,6-4 1-16,6-1 1 15,-3-7-2-15,6-5 0 16,0-1 3-16,0 0-3 15,0 0 0-15,0 0-19 16,0 0-33-16,0-1-15 16,0-18-76-16,0 5-712 0</inkml:trace>
  <inkml:trace contextRef="#ctx0" brushRef="#br0" timeOffset="32041.9">17081 3781 2522 0,'-6'-4'709'0,"6"4"-604"16,0-2-24-16,0 2-26 15,0 0-4-15,0 0-27 16,0 0-19-16,0 0-5 15,0 6 3-15,0 10 8 16,0 15 12-16,0-3 0 16,0 8-6-16,0-1-5 0,0 3-3 15,0 0 3-15,0-3-1 16,0-5 1-16,0-8-5 16,0 0-2-16,6-12-1 15,-6 1-1-15,0-10 1 16,6-1 2-16,3 0 2 15,9 0 0-15,12 0 4 16,25-12-6-16,8-8-6 16,40-21-24-16,-13 3-85 15,-2 6-721-15</inkml:trace>
  <inkml:trace contextRef="#ctx0" brushRef="#br0" timeOffset="36106.31">16462 3514 2819 0,'0'0'286'16,"0"0"-140"-16,0 0-47 16,0 0-40-16,0 0-12 15,0 0-14-15,3 0-12 16,21 0-5-16,1 0 9 16,8-8 5-16,6 2-5 15,6-3-10-15,16-4-2 16,2 6-2-16,6-8 1 15,22 0-4-15,9-2-5 0,5-2 1 16,13-1-4-16,6 1 1 16,-1 0 3-1,13-3-4-15,-6 3 0 0,-3-1 0 16,0 6 0-16,-19-1 0 16,4 9-4-16,-10-3 1 15,-2 9-1-15,-9 0 1 16,-10 0 0-16,13 0 3 15,-1 0-1-15,-2 0 1 16,-10 0-1-16,4 0-1 16,-4 0 2-16,-2 0-1 15,-16 0 1-15,-3-3-1 16,-11 0 1-16,5 3 0 16,-9-3 0-16,-5 3 0 15,-1 0 0-15,-9 0 0 0,3-2 0 16,-6 2 1-16,1 0-1 15,-10-4 5-15,0 4 1 16,3-2-1-16,0-2 1 16,-6 3-1-16,15 1-2 15,-6-5 0-15,4 3-3 16,-19 2 0-16,15 0 0 16,-15 0 0-16,6 0 0 15,-6 0 0-15,-6 0 3 16,6 0 0-16,-3 0-2 0,0 2 4 15,0 4-2 1,0 9 0-16,9 0 1 16,-6 12-1-16,16 1 4 0,-7 11-2 15,0-1 0-15,3 11 0 16,-3 2 0-16,6 6-1 16,3 11-2-16,0 5-1 15,1 9 2-15,-10 0 0 16,0 3-3-16,-3 2 0 15,0-4 0-15,-12-2 2 16,6-1 0-16,-9-5-2 16,6-2 1-16,-6-8-1 15,0-7 0-15,0-4 2 16,0-5-2-16,0-11 0 16,0-6 0-16,0-5 0 0,0-15 0 15,0-1 0-15,0-8 1 16,0-1-1-16,0-2 0 15,0 0 3-15,0 0-2 16,0 0-1-16,0 0 3 16,-18 0-1-16,-3 0 1 15,-6 0-3-15,-3 0 0 16,-13 5 0-16,13-4 3 16,-9 5-3-16,0 3 0 15,-4-3 0-15,7 4 0 16,-12-2 1-16,12 4-1 15,-10 0-2-15,-5-8 1 16,0 8-1-16,-7-2 0 16,10-5 1-16,-9-1 1 15,2-2 0-15,-2 2 0 0,0-2 0 16,-4 4 0-16,4-2 0 16,-3-2 0-16,-4 4 0 15,-2-4 0-15,3 4 0 16,-13 4 0-16,16-1 0 15,-7-2-1-15,10 3 1 16,0-1 0-16,-1-1 0 16,10-2 0-16,-12 0 0 15,2 0 0-15,7 2 0 16,-9-1 0-16,-4-1-2 16,4-1 2-16,-4 1 0 15,-2 3 0-15,-6-3 0 16,8 0 0-16,-2 2 0 0,9-2-1 15,-16 3 1-15,7-3 0 16,2-3 1-16,1 2-1 16,-10 1 0-16,4 0 0 15,6 0 0-15,-7 0 0 16,4 1 0-16,2 0 0 16,-5 2 0-16,9 3 0 15,-1-6 1-15,-2 2-1 16,9 2 0-16,2-2 0 15,7 0 0-15,6 3 0 16,-3-4 0-16,11-1 0 16,7-3 0-16,3 1 3 0,3-2-1 15,6 2-2 1,-6-2 0-16,3 2 1 0,0 0-1 16,-3 0 0-16,5 2 1 15,-8-6-1-15,9 6 3 16,0-4-3-16,-3 2 0 15,9-2 3-15,-6-2-1 16,3 0 0-16,6 0 0 16,-3 0 0-16,6 0 2 15,0 0 2-15,0 0 0 16,-9 0 0-16,9 0-1 16,0 0 0-16,-9 0-1 15,3 0-4-15,3 0 1 0,-3-2-1 16,0-2 2-16,-9-2-2 15,9 4 0-15,-1 2 0 16,1 0 0-16,-3-4 1 16,3 2 0-16,6-4 0 15,0 4-1-15,-6-8 4 16,0 1 0-16,-3-4-2 16,3-8-1-16,-3-9-1 15,-9-11 0-15,9-8 2 16,3-10-2-16,-9-14 0 15,9-10 1-15,0-10-1 16,0-9 1-16,-3-10-1 16,6-7 0-16,-3-7-4 15,-3-1 0-15,3 2 4 16,-4 5-1-16,7 6-1 0,3 9 0 16,0 8 2-1,0 18 0-15,0 11 0 0,0 19-1 16,0 13 1-16,0 10 0 15,0 15 0-15,0 0 0 16,-6 4 0-16,6 4 0 16,0 3 0-16,0 0 0 15,0 0-3-15,0 0-6 16,0 0-7-16,0 11-15 16,19 21-6-16,14-5-40 15,-6-3-143-15</inkml:trace>
  <inkml:trace contextRef="#ctx0" brushRef="#br0" timeOffset="45737.24">20775 4153 3031 0,'-6'-10'257'15,"0"0"-174"-15,-3-2-9 16,6 6-23-16,-3-3 4 15,-12 5-18-15,9 4-27 16,-3 0-10-16,-9 6-14 16,-3 20 1-16,-10 9 6 15,7 7 2-15,9-4 2 0,-3-6 3 16,15-3-7 0,6-8 2-16,0-10-7 0,0-7-10 15,0-4 22-15,18 0-6 16,3 0 5-16,6-15-3 15,-12-9-6-15,13-2 3 16,-13 8 7-16,-9 4 1 16,0 5 12-16,-6 6 7 15,0 3-6-15,3 0-13 16,-3 0-1-16,18 15-3 16,-9 6 3-16,6-1-9 15,12-3-9-15,18-13-21 0,1-4-106 16,-7 0-212-16</inkml:trace>
  <inkml:trace contextRef="#ctx0" brushRef="#br0" timeOffset="46118.08">21068 4153 3087 0,'-6'0'207'16,"-6"0"-108"-16,-12 0-49 15,15 0-9-15,-12 8-19 16,2 12-17-16,4 5-5 15,6-3 5-15,0-1-5 16,9-3 0-16,0-6 0 16,0-10-8-16,9-2-5 15,9 0 9-15,7-29 4 16,5-12-33-16,-3-15-67 0,3-11-77 16,-12 0 72-1,-12-6-5-15,-6 0 36 0,0 6 49 16,-6 8 25-16,-12 12 153 15,-3 15 129-15,3 17-176 16,12 15-65-16,-9 0-34 16,3 37-7-16,-3 22 8 15,8 18-7-15,-5 10 3 16,12 1 0-16,0-7-4 16,12-12-11-16,16-15-35 15,8-18-7-15,18-27-44 16,1-6-116-16,-13-3-240 0</inkml:trace>
  <inkml:trace contextRef="#ctx0" brushRef="#br0" timeOffset="47433.71">21315 4090 2437 0,'0'-2'594'15,"0"-4"-306"-15,-12 6-192 16,0 0-47-16,-12 0-21 16,9 6-15-16,-6 21-1 15,3 7-3-15,3 2-3 16,9 2-1-16,6 0-2 15,0-6-2-15,0-11-1 16,0-4-17-16,12-14-9 16,9-3-2-16,0-9 7 15,0-29-14-15,15-15-38 16,-8-8-37-16,-10-6-17 16,-15-7 50-16,6 1-3 15,-9-4 70-15,0 8 10 0,-12 7 191 16,-6 15-6-16,8 19-63 15,-2 12-36-15,6 13-48 16,6 3-28-16,-9 9-10 16,6 33-3-16,-6 16 3 15,9 12 0-15,0 12 1 16,0 0 2-16,0-2-3 16,0-13 4-16,12-14-1 15,3-16-3-15,7-11-3 16,-4-16-8-16,0-10-1 0,0 0 9 15,3-30 2 1,6-12-5-16,-6-4-2 0,-9 3-1 16,-3 5 3-16,-9 7 1 15,0 11 5-15,0 14 15 16,0 6-14-16,-9 0-1 16,-15 4-3-16,9 23 3 15,0 1 2-15,3 4-2 16,12 1 0-16,0-7-6 15,0-3-18-15,21-6-2 16,12-4-1-16,-12 1-22 16,7-2-37-16,-1-3 19 15,-6 5 34-15,-9 1 15 16,0 2 12-16,-3-2 6 16,-3 3 1-16,-3-4 30 15,6-2 8-15,-3-4 7 16,6-2-24-16,3-6 1 0,-3 0 19 15,10-2-10-15,-7-24-11 16,12-6-17-16,-6-3-4 16,0-10-1-16,-3 1-11 15,-6 3 11-15,-12 13 1 16,0-3 10-16,0 17 19 16,0 6 19-16,-9 4-29 15,6 4-12-15,-9 0-7 16,-3 24 3-16,3 4-2 15,-3 5 3-15,15 6 2 16,0-7-2-16,0-3-4 0,9-15 0 16,9-2 0-1,9-12-3-15,3 0 3 0,13-26-3 16,-4-12-15-16,-6-6-18 16,-3-1 9-16,-9 7 14 15,-9 8 8-15,-9 5 5 16,-3 17 20-16,0 4 11 15,0 4-24-15,-9 0-7 16,-3 15 1-16,3 11 0 16,3 4-1-16,0 3 0 15,6-5 0-15,0-4 0 16,6-3 0-16,9-1-6 16,-3-6-2-16,-3-2 4 15,1-3 3-15,-1-6 0 0,-9 3 1 16,0-1-1-16,-9 5-1 15,-4-2 2-15,-5 6 1 16,-3-2 15-16,6-5-4 16,6-2-4-16,9-2-5 15,0-3 15-15,0 0 3 16,9-8 2-16,12-19-8 16,15-11-14-16,7-4-1 15,2-6-2-15,0-3-15 16,1-2-1-16,-7 13 8 15,-15 5 10-15,0 11 7 16,-21 10 23-16,-3 8 8 16,0 6-14-16,0 0-15 0,-18 6-5 15,6 14-4 1,6 9 0-16,0 3 0 0,6-1-1 16,6-5 1-16,12-4 0 15,9 3 2-15,-6-5-2 16,9-6 0-16,-17 4 0 15,-4-3 0-15,-9 5-7 16,-22 3 5-16,-17 9-1 16,-24 9 2-16,-49 12-18 15,16-7-64-15,2-14-500 0</inkml:trace>
  <inkml:trace contextRef="#ctx0" brushRef="#br0" timeOffset="50722.71">16200 4667 271 0,'0'-2'1566'0,"0"2"-1021"16,0-4-190-16,0 4-148 15,0-2 11-15,0-1-79 16,0 0-54-16,0 0-38 16,0-3-16-16,9 3-1 15,-9-3 2-15,0 6-6 16,0 0 11-16,0 0-6 15,0 0-1-15,0 0-9 16,0 0-3-16,0 0-8 16,0 0-1-16,0 0-9 15,0 0 0-15,0 9 0 0,-9 14 0 16,-9 3 1-16,-1 7-1 16,-5 1 0-16,3 3 3 15,-12 4 2-15,-6-1-1 16,-7 5-2-16,1-8-2 15,-9 7 2-15,12-3-2 16,-10-3 1-16,10-3 0 16,-6-3-1-16,12-3 4 15,-4-3-4-15,4 2 0 16,-12-6 0-16,0 3 0 16,-1-3 0-16,-2-2 4 15,0 1-4-15,-7-6 2 16,16 0-1-16,-6 2 1 15,-1-3-1-15,4-4 2 0,0 2 1 16,0-3 0-16,5-4 0 16,1-2-2-16,-6-3 1 15,6 0 1-15,-4 0-2 16,7 0 0-16,-9 0 1 16,3 0-3-16,5-3 3 15,-2-6 1-15,-3-6-1 16,6 3-1-16,-4-5-2 15,7 3 4-15,9-6-2 16,3 2 1-16,3-2 0 16,-3-4-3-16,6 3 0 15,0-2 0-15,-4 3 1 16,16 4-1-16,-3 2 0 0,0 2 1 16,6 6 0-1,0 2-1-15,-6-2 0 0,6 0 1 16,-9-1 2-16,9 1-3 15,-6 4 0-15,6-2 0 16,0 2 0-16,-6 2 0 16,6-4 0-16,-6 2 0 15,6-2 0-15,0 2 0 16,-9-1 1-16,9 0-1 16,0 3 0-16,0-3 0 15,-3 3 0-15,3 0 0 16,0 0 0-16,0 0 0 0,0 0 0 15,0 0 0-15,0 0 0 16,0 0-3-16,-6 0 1 16,-3 0 0-16,3 0 2 15,-6 15-1-15,0-1 1 16,-3 12 0-16,-3-1 0 16,-3 3 0-16,5-2 0 15,1 1 0-15,-3-3 0 16,15-10 0-16,-3 1 0 15,0-7 0-15,0-4 0 16,6-2 0-16,0-2 0 16,0 0 0-16,0 0-1 15,0 0 1-15,0 0 0 0,0 0 0 16,0 0-3 0,0-6-1-16,0-9 4 0,6-7 1 15,6-4-1-15,-9-7 0 16,15 7 0-16,-9 2-1 15,13 3-1-15,-10 1 1 16,9 6-3-16,0 2 0 16,-6 6-1-16,15 6-3 15,-12 0-4-15,9 0-1 16,7 18-2-16,8-2-11 16,6 1-44-16,-15-16-122 0</inkml:trace>
  <inkml:trace contextRef="#ctx0" brushRef="#br0" timeOffset="65063.68">9062 7495 3185 0,'0'0'184'16,"0"0"-110"-16,0 0-37 16,9 0-1-16,3 0 37 15,15 0-37-15,12-6-9 16,19-12-2-16,5 0-10 15,12-4-9-15,-5-3-4 16,-1 5-2-16,1 5-12 16,-13 2-19-16,-18 3-40 15,-6 4-15-15,-23 6-65 16,-1 0-221-16,-9 0-1946 0</inkml:trace>
  <inkml:trace contextRef="#ctx0" brushRef="#br0" timeOffset="65319.57">9137 7688 3238 0,'0'2'137'15,"0"-2"-90"-15,0 0-14 16,0 0 44-16,0 0-10 15,15 0-41-15,9-2-6 16,7-8 3-16,5-1-4 0,21-6-7 16,4-4-7-16,14-11-5 15,0 3-2-15,31-7-31 16,-15 4-115-16,-19 7-1668 0</inkml:trace>
  <inkml:trace contextRef="#ctx0" brushRef="#br0" timeOffset="70700.97">22417 7321 2910 0,'0'0'372'16,"0"0"-270"-16,0 0-41 15,0 0-11-15,15 0 4 16,6 0-11-16,12 0-21 15,4 0 0-15,17-2-2 16,6-4-5-16,4 0-8 0,8 0-7 16,-5-3-1-1,-4 3-18-15,-3-1-19 0,-2-3-34 16,-16 1-61-16,-15 3-433 16</inkml:trace>
  <inkml:trace contextRef="#ctx0" brushRef="#br0" timeOffset="72569.12">19915 6842 2428 0,'0'0'362'0,"9"-3"-260"16,3 0 4-16,-6 3 17 15,9-3-6-15,-3 0-61 16,0 0-17-16,10 1-5 16,-10-2 2-16,6 2-10 15,3-1 4-15,-3 0-12 16,6 0 6-16,3 3-8 16,6 0-2-16,7-3 2 15,11 3-2-15,3-3-6 16,4-2-1-16,5-1 2 15,19 0-3-15,-4-4 1 16,1 1-7-16,-4 1 1 16,-3 2-1-16,7 0 1 0,-22 0-1 15,4 0 1-15,-13 1 2 16,6 2-3-16,-9 1 3 16,-5-3-3-16,-1 5 0 15,-9-1 0-15,-9 1-1 16,0 0 1-16,-9 0-1 15,-6 0 1-15,4 0 0 16,-10 0 0-16,0 0 2 16,0 0 2-16,0 0 5 15,0 0-1-15,0 0 1 0,6 0-2 16,-6 0-1 0,0 0-3-16,0 0 1 0,0 0-1 15,0 0 3 1,0 0 1-16,0 0-3 0,0 0-1 15,0 6-2-15,0 4 2 16,0 8 0-16,6 2-3 16,0 5 3-16,-3 1 0 15,6 3-3-15,-3 3 1 16,3-3-1-16,-3 6 3 16,-3-3-1-16,6 4-1 15,-3-5-1-15,-6 1 0 16,6 5 0-16,-6-5 1 15,6 3 2-15,-6-7-3 16,9 2 1-16,-9-4 1 0,0-5-1 16,0-4 1-16,0-5 0 15,0-6 1-15,0 0 1 16,0-6 2-16,0 2-1 16,0-2 0-16,-9 0-2 15,-3 3 1-15,-3-3-4 16,-3 3 0-16,0-3 0 15,-16 6 1-15,1-3-1 16,-15 2 1-16,6 0 1 16,-16-4-2-16,-8 4 0 15,3 0 0-15,-10-3 0 16,7 7 0-16,-4 1 0 16,-5 0 0-16,5 0-1 0,1 2-2 15,0-3-1 1,-1-3-1-16,-8 0-1 15,2-1 1-15,1-5 1 0,-1 0 1 16,-2 0 3-16,15 0 0 16,2 0 0-16,7 0 0 15,18 0 0-15,-4 0 0 16,22 0 0-16,-6 0 2 16,21 0-2-16,-3 0 0 15,0 0 0-15,6 0 1 16,0 0 2-16,0 0 7 15,0 0 2-15,0 0 0 0,0 0-4 16,0-4-1 0,0-3 1-16,0-4-2 0,6-5-3 15,-6-4 1-15,6-6-2 16,-3-11 1-16,-3-4-3 16,0-2 3-16,0-9 1 15,0 1-3 1,0-2 1-16,0 11 0 0,0-1-1 15,0 8 0-15,0 12-1 16,0 2 0-16,0 10 0 16,0 8-3-16,0 3-14 15,9 0-53-15,12 12-83 16,-3 2-571-16</inkml:trace>
  <inkml:trace contextRef="#ctx0" brushRef="#br0" timeOffset="75322.93">22818 6976 3170 0,'0'0'256'15,"0"0"-185"-15,0 0-10 16,0 0-20-16,0 0-10 16,16 0-14-16,2 6-5 15,0 6 3-15,9 6-2 16,6-2-2-16,0 2-2 16,-2 3-5-16,-4-1-3 15,6 5 1-15,-9-3-1 16,-3-1-1-16,-3 3 3 15,-3-1 1-15,-3 0 1 16,-6-2-2-16,-6 5-1 16,0-2 1-16,-18 1 3 0,-24 7-6 15,-48 19-5-15,14-7-44 16,7-9-98-16</inkml:trace>
  <inkml:trace contextRef="#ctx0" brushRef="#br0" timeOffset="88921.71">24153 16034 2836 0,'0'-2'305'15,"-10"-2"-150"-15,7 2-50 0,3-1-3 16,0-3-17-16,0 6-33 16,0-4-17-16,0 3-17 15,0 1-3-15,0 0-6 16,13 0-2-16,-1 0 3 15,15 0-1-15,0 0 0 16,3 0 4-16,15 8-3 16,22 0 1-16,5-4-3 15,19 4-4-15,14-2 0 16,25 0 0-16,24-3-4 16,-9-3 4-16,-12 0-1 15,-19 0 0-15,-23 0 0 16,3-6-2-16,20-11 0 15,-23 2 0-15,-7-2 1 16,-17 4 2-16,-16-1 3 0,-12 8-1 16,-15-2 2-1,-2 2-1-15,-16 2-2 0,0 4-1 16,0-2 0-16,3 2-3 16,-9 0 0-16,0 0-1 15,0 0 1-15,0-4 0 16,0 4-1-16,0-3-7 15,0 2-4-15,0-4-11 16,0-2-6-16,-15-8-24 16,-10-1-46-16,4 2-150 0</inkml:trace>
  <inkml:trace contextRef="#ctx0" brushRef="#br0" timeOffset="90683.98">23956 15979 740 0,'0'2'380'16,"0"4"-215"-16,6-2 127 15,3 1-44-15,-3-1-102 16,0-3-14-16,-6 4 51 15,10-5-18-15,-10 1 9 16,12-1-45-16,-6 5-55 16,0-4-31-16,-6-1-22 15,3 0-7-15,6 0-12 16,-3 0-2-16,0 0 10 16,3 0-9-16,-9 0 24 0,0 0 87 15,0 0 45-15,0 0-26 16,0 0-60-16,0 4-27 15,0-4-11-15,0 0-8 16,0 0 1-16,0 0 6 16,0 0 3-16,0 0-8 15,0 0-5-15,0 0 4 16,0 0-3-16,0 0-7 16,0-5-5-16,0-11-2 15,-9-9 1-15,-3-7-2 16,3-7 1-16,6-20-3 15,-3-8 3-15,0-12-7 0,6-14 4 16,0-7-2-16,0-6-2 16,0 5 1-16,0 6-3 15,0 11 1-15,12 13 3 16,-9 16-1-16,6 10 0 16,3 13-1-16,-3 11 2 15,-9 8 1-15,3 6 1 16,-3 7-2-16,0 0-3 15,0 0-1-15,0 0 0 16,0 0 0-16,0 0 0 0,9 0-1 16,3 0 1-1,3 0 0-15,3 13 0 0,15-1 0 16,-2-4 1 0,17 6-1-16,3-2 0 0,4-4 0 15,20 5 1-15,-6-7-1 16,19-4 0-16,2-2 1 15,4 0 0-15,15 0 1 16,-10 0-2-16,4 0 2 16,-13 4-2-16,1 2 0 15,-6-6 0-15,-4 0 0 16,7 0 0-16,-16 0 0 16,-3 0-1-16,1 0 1 15,-1 0 0-15,-14 0 0 16,-7-5 0-16,-6 4 1 0,-6-5-1 15,-15 2 0 1,-8 2 3-16,-1 2 3 0,-12 0 0 16,0 0 1-16,0 0 2 15,0 0-2-15,0 0-1 16,0 0-2-16,0 0 1 16,0 0-5-16,0 0 0 15,0 0 0-15,0 0 0 16,0 0 0-16,0 0 0 15,0 0 0-15,0 0 0 16,0 0-1-16,0 0 1 16,0 0 0-16,0 0 0 15,0 0-1-15,0 0 1 16,6 0 2-16,-6 2-2 0,9 9 0 16,-9 5-1-16,6 4 1 15,0 12-1-15,0 13 1 16,-6 4 2-16,3 3-2 15,6 5 3-15,-3 4-1 16,3 4-2-16,0-2 1 16,0 2 0-16,3-4 1 15,3 2 0-15,-3-2 0 16,-6-9 1-16,-3-5-2 16,6-4 1-16,-9-5-2 15,0-3 0-15,9-9 0 0,-9-2 3 16,6-3-2-1,-6-9 0-15,0-4 0 0,0-2-1 16,0-2 2-16,0-2-2 16,0-2 1-16,0 0 1 15,0 0-1-15,0 0 0 16,0 0 1-16,0 0-2 16,0 0 3-16,0 0-3 15,-6 0 0-15,-12 0 0 16,-12 0 0-16,-3 3 0 15,-9 8 0-15,-4 2-3 16,-11-1-3-16,15-4-4 16,9-2-10-16,2-6-16 15,4 0-16-15,21-18-121 0</inkml:trace>
  <inkml:trace contextRef="#ctx0" brushRef="#br0" timeOffset="94987.43">20470 10292 1047 0,'0'-9'750'0,"-15"-3"-535"15,12 4 19-15,-12-4-55 16,0 0-4-16,-3 7-8 16,6-4-23-16,-6 3-24 15,3 0-10-15,3 1 0 16,-3 1-32-16,2 2-39 15,-2-2-27-15,6 2-6 16,-9-1-1-16,9 0 9 16,-12 3-2-16,3 0 4 15,-6 0-4-15,-3 0 12 16,-1 0-5-16,1 0 3 16,9 0 1-16,-6 0-7 0,3 0-4 15,3 0 4-15,3 0 0 16,3 0 0-16,3 0 5 15,9 0-3-15,0 0-5 16,0 0-2-16,0 0-2 16,9 0-4-16,3-6 1 15,21 0 3-15,12 0-2 16,6 0-1-16,16-3 0 16,5 4-1-16,13-1-2 15,5 3-1-15,13 0 0 16,-3 3 1-16,2 0-1 15,10 0 0-15,-16 0-2 16,-11 0 0-16,-1 0 1 16,-17 0 0-16,-10 0-1 15,-12 0 2-15,-5 0 0 0,-16 0-2 16,-3 0 1-16,0 0 4 16,-9 0 1-16,3 0-3 15,-3 0 2-15,-3 0-1 16,6 0-1-16,-5 0 1 15,2 0-2-15,-6 0 3 16,0 0-5-16,0-3 2 16,0 3 0-16,3 0 1 15,3-2-1-15,-3 2-2 16,0 0 1-16,6 0 1 16,-15 0-2-16,3 0 0 15,-3 0 0-15,0 0-1 0,0 0 1 16,0 0-1-16,0 5 0 15,0 12 1-15,0 10 0 16,0 8 3-16,9 9 0 16,-3 3 0-16,-6 5-3 15,6 2 4-15,0-9-4 16,-6 2 0-16,6-2 1 16,-6-8-1-16,9-4 0 15,-9-4 0-15,0-6 0 16,0-4 0-16,0-3 0 15,0-6 0-15,0-8 2 16,0 2-1-16,-9-4 2 16,-3 0 0-16,-12 0 2 0,-9 0-1 15,-6 0-1-15,-13 0 0 16,-14 0-3-16,3 0 1 16,-16 0 2-16,-2 2-3 15,-1 12 0-15,-2 2 2 16,-7-1-2-16,-12-2 0 15,13 6 0-15,8-4 0 16,4 2 0-16,-4-6 0 16,19 0 0-16,6-1 0 15,-4-4 0-15,19-3 0 16,-6-3 0-16,18 0-3 16,-4 0 3-16,16 0 0 15,-3 0-1-15,15 0 0 16,-6-3 1-16,6 0 0 15,-9-3 0-15,6 3 0 0,6-1 1 16,-9 3-1-16,6 1 0 16,6 0 0-16,-9-4 0 15,9 4 2-15,0 0-2 16,0 0 0-16,0 0 0 16,0 0 0-16,0 0 1 15,0 0 1-15,-6 0-1 16,6-2 1-16,0-2 1 15,-6 2 2-15,6-7 0 16,-6-7 4-16,6-4-3 16,0-12-2-16,0-15-1 15,0-7-1-15,0-8-1 16,12-6 2-16,3 1-3 16,6-3-5-16,9 2-6 15,9 5-10-15,7-11-18 0,-13 18-39 16,-15 20-480-16</inkml:trace>
  <inkml:trace contextRef="#ctx0" brushRef="#br0" timeOffset="100052.74">24512 10172 2707 0,'0'0'449'0,"0"0"-356"15,0 0-36-15,0-6-5 16,12-3-5-16,-3 4-19 16,9-1-13-16,-9 0 1 15,12 3 2-15,-9 1 6 16,9-4 0-16,6 2 0 16,-2 2 1-16,2 2-3 15,6 0-7-15,0 0-8 16,-3 0-3-16,10 0 0 15,-1 0 1-15,-6 6-1 16,6 5-1-16,-6 1 2 16,-8 2-3-16,2 1 4 15,-12 6 2-15,3-4 0 0,-12 7-2 16,0 3-2 0,-3 4 1-16,-3 6 3 0,0 8-3 15,0 1 0-15,0 14 1 16,0-2-1-16,0 9-1 15,-3 0 2-15,-9 0 9 16,-9-1-6-16,3-5-4 16,6-9 0-16,-13-2 1 15,22-8-1-15,-9-5 1 16,12-1-3-16,-9-4 1 16,0-4-1-16,9-3-1 15,-3-3 1-15,3-1-3 16,0-6 0-16,0 0 0 0,0-4 3 15,0-2-3-15,12 0 0 16,9-3 3-16,7-1-3 16,2-2 3-16,6-3 1 15,0 3-4-15,3-3 2 16,-5 0-2-16,-1 0 1 16,-9 0-1-16,-3 0 1 15,-9 0-1-15,-3 0 0 16,0 0 1-16,-9 0 1 15,9 0 0-15,-9 0 2 16,0 0 1-16,0 0 0 16,0 0-2-16,0 0-3 0,0 0 2 15,0 0-2-15,-9 9 0 16,-3 11 0 0,0 4 5-16,-9 5-2 0,9 6 0 15,-6 3-1-15,-6 3-1 16,15 5 1-16,-15 5 1 15,14-4-3-15,-5 2 0 16,9-2 0 0,0 0 0-16,6-4 0 0,0 8 0 15,0-4 0-15,0 2 0 16,0-2 0-16,0 6 1 16,0-8-1-16,0 3 0 15,0-4 0-15,0 3 1 16,0-2-1-16,0-2 0 15,0-2 1-15,0 3-1 16,0-6 2-16,0 3-2 0,0-2 0 16,0-3 2-16,0 2-2 15,0-5 1-15,0 6-1 16,0-5 0-16,0-1 1 16,0-4 1-16,0-3 0 15,0 0-2-15,-6-8 0 16,6 2 0-16,0-2 0 15,0-1 1-15,0 8 1 16,0-9-2-16,-6 6 2 16,6-2-1-16,0-5 0 15,-9 3 0-15,9-8-1 16,0 8 4-16,0-4-4 0,0 5 0 16,-3-2 3-16,3 4-1 15,0-4-2-15,-6 1 3 16,6-4-1-16,0 0-1 15,0-4 1-15,-9-2-2 16,9-2 0-16,0 0 2 16,-9-3-1-16,9 3-1 15,0-4 3-15,-3 4 1 16,-9 3-1-16,6 2 0 16,-9-1 0-16,3 5 0 15,-3-3-1-15,-3-2 2 16,-7 0-1-16,-8 0 0 15,6-6-1-15,-6 3 1 16,-9-6-2-16,11-1-1 16,-5 0-1-16,3 0-15 0,-6 0-21 15,6-14-28-15,20-12-384 0</inkml:trace>
  <inkml:trace contextRef="#ctx0" brushRef="#br0" timeOffset="101085.78">25604 11212 3307 0,'0'0'281'16,"0"0"-253"-16,0 8-13 16,0 16 12-16,0 11 5 0,0 9-8 15,3 2-14-15,3 4-3 16,9-5-3-16,-3-7-1 16,4-10-3-16,2-4 1 15,-3-18-1-15,-6-6 0 16,9 0 0-16,-6-10 4 15,0-18 1-15,0-8-1 16,3-5-2-16,-3 6-1 16,-6 6 0-16,-3 8 2 15,9 10 2-15,-6 8-4 16,0 3-1-16,1 0-8 16,5 12 4-16,3 2 0 15,-3 6 3-15,0-2-1 0,0-5-3 16,-3-8 0-1,3-5 0-15,-6 0-8 0,-3 0 8 16,6-21 4-16,-9-5-1 16,9-6-1-16,-9 0-1 15,0 2-3-15,0 4-4 16,0 3-10-16,0 5-15 16,0 7-58-16,0 5-467 0</inkml:trace>
  <inkml:trace contextRef="#ctx0" brushRef="#br0" timeOffset="101383.69">26054 11360 3380 0,'0'9'150'15,"0"6"-112"-15,0-1 11 16,0 5-14-16,18-8-11 15,0 4-14-15,9-9-7 16,-6-6 2-16,4 0 0 16,2-4-3-16,-9-16-2 15,-3-13 0-15,-9 5-3 16,-6-5-3-16,0 1 6 16,-6 12 2-16,-15 5 3 0,-3 12-5 15,-6 3-3-15,-1 0-1 16,-2 3-11-1,6 26-30-15,9-9-33 0,9-2-101 16</inkml:trace>
  <inkml:trace contextRef="#ctx0" brushRef="#br0" timeOffset="101668.55">26253 11229 3520 0,'9'0'145'15,"-3"0"-105"-15,12 0-14 16,10 0-5-16,5 0-9 16,9 6-5-16,6 15-7 15,-15-1-1-15,-2 0-3 0,-10-3-2 16,-9-1-3-16,-9-8 1 16,-3-2 4-1,0-6 4-15,0 0 7 0,-3 0 7 16,-9-12-2-16,3-8-3 15,3-6-6-15,6-3-3 16,0-2-11-16,0 5-7 16,27 5-27-16,0 14-68 15,-9 1-255-15</inkml:trace>
  <inkml:trace contextRef="#ctx0" brushRef="#br0" timeOffset="102068.64">26748 11165 3446 0,'-18'-7'170'0,"3"5"-112"16,3 2-10-16,-3 0-15 15,12 0-16-15,-12 9-12 16,15 14-5-16,0 3 0 16,0 0 0-16,0 1-7 15,0-1-4-15,18-11 0 16,3-6-7-16,6-9-4 15,0 0 6-15,-3-18 5 16,1-20 3-16,-4-14 2 16,-6-11 1-16,-9-4 5 15,-6-8 0-15,0-8 11 16,-27 2 12-16,8-1-1 16,-2 14 5-16,9 19 0 0,0 19-5 15,12 25-9-15,0 5-7 16,0 29-5-16,0 36 1 15,12 20 0-15,6 17 3 16,16 5-2-16,5-3-3 16,6-19 0-16,-6-24-4 15,13-44-13-15,-7-17-40 16,-15-15-217-16</inkml:trace>
  <inkml:trace contextRef="#ctx0" brushRef="#br0" timeOffset="109185.18">9430 8776 3277 0,'0'-6'154'0,"0"-5"-76"15,0 5-24-15,0-5-13 16,0 5-4-16,6 0-15 16,-6 0-10-16,0 6-3 15,0 0 0-15,0 0-3 16,0 0-1-16,0 0-1 15,0 0 2-15,0 0 0 16,0 0 1-16,0 0-2 16,0 0 0-16,0 0 1 15,0 0-5-15,0 0-1 16,0 0 0-16,0 0 0 0,0 0 1 16,0 0-1-16,0 0 0 15,0 0 1-15,0 0-1 16,0 0 0-16,0 0 3 15,0 0-3-15,0 0 0 16,0 0 3-16,0 0-3 16,0 0 0-16,0 0 0 15,0 0 0-15,0 0 0 16,0 0 0-16,0 0 1 16,0 0-1-16,0 0 0 15,0 0 1-15,0 0-1 16,0 0 2-16,0 0-2 15,0 0 1-15,0 0 2 0,0 0-1 16,0 0-1-16,0 0 1 16,0 0-2-16,0 0 2 15,0 0 0-15,0 0-1 16,0 0 1-16,0 0-2 16,0 0 0-1,0 0 1-15,0 12-1 0,0 2 0 16,0-2 1-16,0 8 3 15,0 3-4-15,6 4 0 16,3 5 3-16,9 3 1 16,-6 7 0-16,0-1-1 15,6-1-2-15,4 7 2 16,5 0-1-16,-3 5 1 16,3 2 1-16,6 0-2 15,6 5 0-15,-5 6 2 0,2 0-1 16,3-2-1-16,9 2 0 15,-2 0 3-15,-1-1-5 16,6-1 2-16,-8-1-2 16,5-6 0-16,-6-1 0 15,6-2 0-15,-2 3 0 16,-13-3 0-16,12-3 0 16,-12-4 1-16,-3-2-1 15,4-3 0-15,-4 1 0 16,-3-2 0-16,6 0 0 15,-6-2 1-15,4 7-1 16,2 2 0-16,3-4 0 0,-3 7 1 16,-3-2-1-16,10-1 0 15,-4-3 0-15,-3 2 1 16,15 3-1-16,-5 2 2 16,5-2 4-16,3 6 0 15,10-2-4-15,-4 4-1 16,15 1 3-16,-2-4-2 15,2 0-2-15,4 1 1 16,5 7 0-16,-2-4 0 16,2 0 1-16,7 1-2 15,2 0 0-15,-2 2 2 16,5-2-1-16,7 0-1 16,2 0 2-16,4-7-2 0,-3 3 1 15,2-2-1 1,7-4 0-16,-3 4 0 0,2-2 1 15,-2 1-1-15,-3-5 1 16,2 2-1-16,4-5 0 16,0 3 0-16,-1-9 1 15,-2 3-1-15,9-2 0 16,-1-3 1-16,1 1 1 16,-9-5-2-16,5 0 1 15,1 0 1-15,-6-6-2 16,2 0 1-16,-5 1-1 15,-3-3 1-15,2-4-1 16,-5-3 0-16,0 4 3 0,-1-10-2 16,-2 4-1-1,-7 1 3-15,10-6-2 0,-10 2 1 16,7 0-2-16,0-4 1 16,-1 4 2-16,4-2-3 15,5-6 4-15,-2 2-3 16,3 5 0-16,2-6-1 15,1-2 2-15,9-1 0 16,-7 4 1-16,7 0-2 16,-6 0 1-16,5 0 0 15,-14 2 2-15,9-8-4 16,-10 4 0-16,4-2 1 0,-3 2-1 16,2-4 0-1,-8 0 2-15,5 0 0 0,-2 0-2 16,-3 0 0-16,-7 0 0 15,-5-4 3-15,-4-2 3 16,7 0-3-16,-10 1-2 16,-8 0 2-16,11-5-2 15,-3 4 2-15,-8 1-3 16,5-5 1-16,1 3 1 16,-1-2-2-16,7 3 2 15,-4 0-2-15,-2 0 2 16,2 2 1-16,16-2 4 15,-10 2-5-15,1-2-2 16,-4-7 0-16,7 1 2 16,2-2-2-16,-5-4 0 0,-1 4 1 15,1-4-1-15,-1 3 0 16,-11-2 0-16,-7 0 0 16,-5-1 2-16,2-3-2 15,6 5 0-15,-5-9 0 16,2 3 3-16,1-3-1 15,-1 6 1-15,9-8-1 16,-5 7 0-16,-7 0-1 16,13-5-1-16,-13 8 0 15,3-4 0-15,-2 1 0 16,-1-1 0-16,1 1 2 16,-13-3-2-16,0 3 0 15,-12-4 0-15,7 3 0 0,-13 1 0 16,0-4 0-1,-3 7 0-15,6-3 0 0,-2 0 0 16,-7 2 0-16,6-3 0 16,6 3 0-16,-6 0 1 15,1-2-1-15,-1 3 0 16,0-1 0-16,-3 4 1 16,-9-1-1-16,4 6 1 15,-10 3 0-15,-6 1-1 16,15-1 3-16,-12 1-3 15,0-2 2-15,-6 1 2 16,9 0-2-16,-3 0 1 16,-3 0 1-16,0 1 0 15,0 1 0-15,-9 2-1 16,6 2-1-16,-6 0 0 0,0 0 0 16,0 0-2-16,0 0 2 15,0 0-2-15,0 0 0 16,0 0 0-16,0 0 1 15,0 0-1-15,0 0 0 16,0 0 0-16,0 0 0 16,0-3-9-16,0-6-20 15,-24-26-26-15,3 0-38 16,0-7-628-16</inkml:trace>
  <inkml:trace contextRef="#ctx0" brushRef="#br0" timeOffset="114041.96">9222 9157 2926 0,'0'0'263'0,"0"0"-142"15,0 0-41-15,6 0-14 16,0-3-4-16,0-9-21 16,-3-2-10-16,9-7-8 15,-6-5 9-15,0 0-11 16,-3-7-4-16,3 5 0 0,3-5-3 15,-9 1 0-15,6 0 1 16,3 1-6-16,-6 2-4 16,12 9-5-16,-15 1 2 15,6 6-2-15,0 7 1 16,-6 3-1-16,9 3 0 16,-9 0-1-16,0 0-3 15,6 0 1-15,7 0 3 16,14 3 0-16,-9 6 0 15,15 2 2-15,6 5-1 16,-6-1-1-16,13-2 0 16,11-4-6-16,-12 3-33 15,1-12-109-15</inkml:trace>
  <inkml:trace contextRef="#ctx0" brushRef="#br0" timeOffset="116242.02">14256 13666 3301 0,'-9'0'194'16,"0"0"-154"-16,-9 4-31 16,9 13-4-16,3 15 8 15,6 9-2-15,-6 10-5 16,6 7-2-16,0 0 2 16,6-1 0-16,9-9-3 15,9-10-2-15,-6-9 3 16,9-11-4-16,6-14-7 0,1-4-4 15,5-22 5-15,-6-14-1 16,0-12-15-16,-6 1-15 16,-5 3 3-16,-16 9 30 15,-6 12 4-15,0 11 40 16,0 9 19-16,0 3-33 16,-6 6-19-16,-1 17-7 15,7 7 0-15,0 2 5 16,0-3-5-16,13-9 0 15,8-7-2-15,12-13-11 16,0 0-4-16,-3 0 5 16,-3-31-5-16,-8 3-5 15,-4-1 1-15,-15-1 10 16,0 7 7-16,-15 4 4 0,-10 14 4 16,-17 3-4-16,6 2-6 15,3 0-12-15,0 6-10 16,11 5-99-16,19-2-1552 0</inkml:trace>
  <inkml:trace contextRef="#ctx0" brushRef="#br0" timeOffset="116668.46">14811 13701 3299 0,'-9'10'342'0,"9"4"-323"0,0 12-19 16,18 19 3-16,19 8 8 16,-7 10 1-16,15 9-8 15,3 1-3-15,-11 0-1 16,-10-9 0-16,-9 0-4 16,-9-14 0-16,-9-12 1 15,0-13 3-15,-27-9 0 16,-6-16 7-16,-10 0 2 15,7-36 5-15,0-22-3 16,-3-13-6-16,11-20-2 16,10-2 1-16,9 3-3 15,9 8-1-15,0 14-3 16,15 15-6-16,10 21 0 0,-4 16-1 16,3 12 2-1,0 4 2-15,-3 12-5 0,-6 22-1 16,-3 11 7-16,-12 4 5 15,0-2-9-15,0 3-8 16,-6-12-21-16,0-15-20 16,-9-10-82-16,15-13-1039 0</inkml:trace>
  <inkml:trace contextRef="#ctx0" brushRef="#br0" timeOffset="116849.59">15083 13711 3336 0,'0'0'214'0,"0"0"-170"16,0 2-22-16,0 18-2 15,3 1 0-15,15 3-5 16,-12 3-9-16,3-10-6 16,0 0-11-16,-3-13-43 15,-6-4-64-15,0 0-540 0</inkml:trace>
  <inkml:trace contextRef="#ctx0" brushRef="#br0" timeOffset="116973.9">14926 13499 3118 0,'-6'-5'253'0,"6"2"-246"16,0 3-7-16,18 0-207 0,3 0-38 0</inkml:trace>
  <inkml:trace contextRef="#ctx0" brushRef="#br0" timeOffset="117619.76">15195 13839 3145 0,'0'0'288'16,"6"0"-205"-16,0-2-19 16,6-23-33-16,3-3-20 15,-3-11-10-15,6 5-1 16,-3-7-5-16,-9 5-4 0,0 10 8 15,-6 5 1 1,0 15 13-16,-12 6 5 0,-9 0-9 16,-3 10-2-16,0 19 1 15,9 3 0-15,9 7-4 16,6-5-4-16,0-5-2 16,12-5-5-16,21-6-6 15,3-12-11-15,12-6-15 16,-5 0-2-16,5-10-23 15,-6-11-35-15,0-5-159 16,-8-6-68-16,-10 4-100 16,-9 2 417-16,-12 1 9 15,-3 8 455-15,0 6-12 16,-12 2-255-16,0 3-96 16,-6 6-35-16,0 0-21 0,8 0-17 15,-2 20-4 1,3 1 1-16,3-1-2 0,6 9-7 15,0-5-5-15,0-4-1 16,15 0-1-16,3-5-6 16,4-9-4-16,-4-6-1 15,6 0 1-15,-3-15 1 16,0-19 1-16,-9-13-4 16,-12-12-4-16,0-8 4 15,0-6 4-15,-12 0 8 16,-30-2 18-16,6 3 6 15,-10-1 16-15,1 11 2 0,12 15-7 16,12 15-11 0,9 22-5-16,12 5-10 0,0 5-9 15,12 19-3-15,18 30 1 16,24 24 2-16,10 12 0 16,5 14 0-16,-6-5-2 15,4-9-7-15,-4-12-7 16,-20-26-24-16,-7-27-93 0</inkml:trace>
  <inkml:trace contextRef="#ctx0" brushRef="#br1" timeOffset="148644.57">16526 4797 2481 0,'0'0'489'15,"0"-4"-356"-15,0 4-25 16,9-2-44-16,-9-2-10 16,6 1-18-16,0 0-19 15,-6 3-5-15,6 0 9 16,-3-3 5-16,-3 3 4 15,12 0-6-15,-6-2 0 16,0 2-1-16,12 0-2 16,-3-4 1-16,9 3-6 15,-3 1-4-15,1 0-6 16,2 0 3-16,0 0-4 16,9 0 1-16,-6 0 0 0,6 0-1 15,-2 0 1-15,2 0 2 16,-3-5-6-16,12 4 4 15,-9-4-1-15,-2 0-2 16,-4 2 1-16,6 0-1 16,0-2 2-16,6 1-2 15,-14 2-1-15,8-2-1 16,0 4-1-16,-9 0 0 16,3-2 1-16,6 2-1 15,-8 0 0-15,8 0 3 16,-6 0 0-16,6 0 0 15,-9-3 1-15,3 3-3 16,7-3-1-16,-19 0 3 16,15 3-3-16,-12 0 1 0,3 0-1 15,-3 0 0 1,9 0 3-16,-8-3-1 0,14 3 0 16,-6 0 2-16,-3-3-1 15,9 3 0-15,-6-3 0 16,-5 3-2-16,11-2 1 15,-6 2-1-15,0-4 2 16,6 1-1-16,-6 1-1 16,4-2 2-16,-1 2 0 15,3-2-3-15,0 2 2 16,-9-4-2-16,10 3 2 16,-7 0-2-16,0 0 0 15,-6 3 0-15,6-3 0 16,-12 1 0-16,15 2 0 15,-11-4 0-15,8 4 0 0,-3-2 1 16,0-2-1-16,3 2 0 16,0-1 1-16,1 0-1 15,-4 0-1-15,-3 0 1 16,-3 3 0-16,3 0 1 16,-6 0-1-16,9 0 0 15,-6 0 0-15,3 0 0 16,-2-3 0-16,8 3 0 15,-9-3 0-15,0 0 2 16,9 0-2-16,0 3-1 0,-9-3 1 16,10 3 0-1,-7-2 0-15,3 2 0 0,-3 0 0 16,-6 0 0-16,12 0 0 16,-6-4 0-16,7 4 0 15,-4 0 0-15,-6-2 0 16,15-2 0-16,-6 2 0 15,-6-1 0-15,3 3 0 16,10-3 0-16,-7 3 0 16,-3-3 1-16,0-1 1 15,12 2-1-15,-15 2-1 16,13-3 4-16,-7 1-4 16,6-4 2-16,-12 2-1 15,12-1 2-15,-15 1 0 16,10-2 0-16,-1 4 1 0,-9-1-1 15,-6 0 0-15,6-3 1 16,-3 4-1-16,-3 2-3 16,3-4 5-16,-3 4-2 15,-6 0 0-15,-3 0 2 16,9 0-2-16,-12 0 2 16,7 0 0-16,-7 0-1 15,0 0-1-15,0 0-1 16,0 0-2-16,0 0 0 15,0 0-7-15,0 0-16 16,0 0-43-16,-7 0-364 0</inkml:trace>
  <inkml:trace contextRef="#ctx0" brushRef="#br1" timeOffset="161718.06">22746 10149 3249 0,'-6'-3'159'0,"6"0"-106"15,0 0-6-15,0-2 9 16,0-1-10-16,0 0-24 16,15-7-13-16,-6 7-3 15,6-5 1-15,12 0 1 16,1 5-1-16,2-3 2 15,9 4-2-15,12-1 0 16,10 2 0-16,-4 2-4 16,9 2-1-16,-2 0-2 0,-4 0 0 15,-3 0 0-15,-14 2 0 16,-1 4 1 0,-9 0-1-16,-18-6 1 0,3 0 1 15,-12 0 0-15,-3 0 5 16,-3 0 8-16,0 0 3 15,0 3-7-15,0 0-4 16,0 3-7-16,0 0 0 16,0 10-5-16,0 11 5 15,0 12 2-15,0 7 2 16,0 14 1-16,6 0-2 16,4 17 0-16,-1 5 0 15,-3 5 1-15,6 5-1 16,-6 0 0-16,6-4-1 0,3 0 0 15,-9-9-2-15,3 4 0 16,9-10 1-16,-12 2 1 16,0-2-2-1,-3 0 0-15,6-1 1 0,-9-2 1 16,6-1 2-16,-6-1-2 16,9 2 0-16,-9-3-1 15,0 4 1-15,0-4-2 16,0 0 3-16,0-2-1 15,0-1-2-15,0-6 2 16,0 3 0-16,-9-4-1 16,9-8 2-16,-6 1 0 15,-3-6-1-15,6 0 0 0,-3-5 0 16,0 1 0 0,6-6 0-16,0 3 0 0,-9-2 1 15,9-7-1-15,-9-1-2 16,9-7 2-16,0 1-2 15,0-1 2-15,0 1-2 16,0 5 4-16,-3 0-1 16,3 4-1-16,-6-2 1 15,6-3-2-15,0-5 1 16,0 0 1-16,0-6-3 16,-6 2 1-16,6 1 1 15,0 3-2-15,0 1 0 0,0 3 3 16,-6-1-1-1,-3 3 0-15,9-2 0 0,0-7 0 16,0 1 0-16,0-10-2 16,-6-2 1-16,6 0-1 15,0-6 0-15,0 3 2 16,0-3-2-16,0 0 1 16,0 0 1-16,0 0-2 15,0 0 2-15,-6 0 1 16,6 0-3-16,0 0 2 15,-6 0-1-15,-3 0 0 16,0 0-1-16,-10 0 0 16,4-3 0-16,-6 0 0 15,-9 0-1-15,0 3 1 16,0 0 0-16,-16 0 0 16,1 0-1-16,-9 6-2 0,3 8 3 15,-1-4 0-15,4 5-2 16,6-3 2-16,-7-4 0 15,13 4 0-15,3-4 0 16,9-2 0-16,-3-4 0 16,9 4 0-16,2 0 0 15,-2 0 0-15,-3-2-2 16,6 1 0-16,-3-1 2 16,3-2 0-16,6 4 0 15,-3-2 0-15,-3-2 0 16,15-2 0-16,-12 0 0 15,12 4 0-15,-9-4 2 16,6 0-2-16,3 0 0 16,-9 0 0-16,3 0 0 0,-1-12 0 15,-2-7-2-15,6-7-2 16,-9-6 1-16,0-6 3 16,9-12 0-16,-3-2 0 15,6-9 1-15,-6-11-1 16,6-7-2-16,0-8-1 15,0-6 3-15,0-7-4 16,0 3 2-16,0-2 2 16,0 3-1-16,-6-4 1 15,-3-3 0-15,-3-7 0 0,6 0 0 16,-3 5 0 0,0 3 0-16,3 5 0 0,-3 9 0 15,0 8-1-15,6 2 1 16,-3 15 1-16,0-2-1 15,0 4 0-15,6-2 0 16,-12 8 1-16,12 5-1 16,-4 1 1-16,4 5-1 15,0 3 0-15,0-1 0 16,0 3 0-16,0 4 1 16,0-8-1-16,0 3 0 15,0-1 0-15,0 0 1 16,0 0-1-16,0 3 0 15,4 5 0-15,-4 7 2 16,12 5-1-16,-12 10-1 0,0 3 1 16,0 1-1-16,6 1 2 15,-6 6-2-15,0-6 1 16,0 0-1-16,0-4 1 16,6-2-1-16,-6-6 0 15,0-3 2-15,0 1-2 16,0 2 0-16,0 1 0 15,0-1 1-15,0 0-1 16,0-2 0-16,0 0 3 16,0-1-3-16,0-2 0 15,0 3 0-15,-6 2 0 16,6 6 0-16,0 4 0 16,0 5 0-16,0 0 0 0,0 3 0 15,0 0-2-15,0-3 1 16,0-1 0-16,6 3 1 15,12-5 0 1,6 1 0-16,12 4 0 0,9 1-1 16,13 0 1-16,8-4 0 15,7 4 0-15,-4-5 0 16,9-5-5-16,19-24-23 16,-22 1-43-16,-14-14-525 0</inkml:trace>
  <inkml:trace contextRef="#ctx0" brushRef="#br1" timeOffset="163602.26">8826 8372 1140 0,'-9'-5'872'0,"3"-7"-621"16,0-5-97-1,-9 1 206-15,9-1-160 0,0 3-19 16,0-4-37-16,-3 0-50 16,9 1-18-16,-3-3-11 15,3 0-7-15,0-4-14 16,0-7-16-16,0 1-7 16,12-2-3-16,12-5-6 15,0-4-8-15,9 1-2 16,16 1-1-16,-7 2-1 15,12 2 1-15,7 3-1 16,2 2 0-16,0 8 0 16,13 5 0-16,-13 15 0 15,7 2-2-15,5 13 1 0,-5 21-2 16,2 12 2-16,7 10-1 16,-16 6 2-16,3 11 0 15,-14 3-1-15,-13 3-1 16,-6 4 2-16,-15-8-1 15,-18 5 1-15,0-11 2 16,-6-1-2-16,-33-6 0 16,-12-10 0-16,-22-5 3 15,-2-6 4-15,-19-8-2 16,-9-7 1-16,-2-7 1 16,-7-10-1-16,4-9 0 15,5 0 0-15,-9-26-1 16,7-15-5-16,2-20 6 0,3-6-5 15,19-12-1-15,21 0 0 16,20-1 4-16,22 5-4 16,18 4 1-16,21-4-1 15,49 0 3-15,38 0-3 16,40 4 0-16,3 18-5 16,-12 24-13-16,21 29-24 15,-45 24-51-15,-25 8-99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6T03:13:57.757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19637 3268 2008 0,'0'0'325'0,"0"6"-244"15,0 0 201-15,6-3 71 16,-6 2-198-16,15-5-83 16,-15 0 1-16,13 0-8 15,-10 0-14-15,12 0-8 16,0 0-18-16,3 0-6 15,9 0-5-15,-3-5-4 16,0 5-1-16,13 0-6 0,2 0 4 16,3 0-2-16,6 0 0 15,10 0 5-15,8 0-5 16,3 0-1-16,4 0-3 16,2-3-1-16,7 1 3 15,-4-2-3-15,4 2 0 16,-1-2 0-16,-2 2 0 15,2-2 1-15,-2-1-1 16,-10 2 3-16,13 0-3 16,-13 0 0-16,-3 3 1 15,-5-2 2-15,-7 2-2 16,10 0 2-16,-10 0 0 16,3 0-2-16,4 0 2 15,2 0-3-15,6 0 4 0,-5 0-4 16,8 0 0-16,1 0 4 15,-1 0-1-15,-6 0 1 16,4 0-1-16,2 0 0 16,-14 2-3-16,-1 1 0 15,3-3 1-15,-2 0 2 16,-10 0-3-16,12 0 5 16,-2 0 0-16,2 0-1 15,-3 0-2-15,13 0 4 16,-19 0 4-16,6 0-3 15,4-3 2-15,-10 3-4 16,7 0-2-16,2 0-1 16,-3 0 1-16,1 0-2 15,8 0-1-15,0 0 3 0,-2 0-3 16,-1 3 4-16,0 3-1 16,7-1-3-16,-13 5 5 15,4-2-5-15,-4-2 2 16,-3 2 0-16,16 2 1 15,-4-2-3-15,-3-1 4 16,4 0 0-16,-10-1-2 16,7 0 3-16,-1-3 0 15,6 1-1-15,-11-2 0 16,8-2-2-16,-8 4 1 16,-10-2-1-16,9 2-1 15,-6-2-1-15,-8 2 2 16,5-1 0-16,3-2-1 0,-5 3 3 15,8-4-1-15,-3 0-3 16,7 0 3-16,-10 0-1 16,9 0-2-16,-6 0 3 15,1 0-1-15,-7 0-1 16,0 0 1-16,1 0 0 16,-10 0 1-16,0 0 1 15,-12-4-2-15,3 0 1 16,1 0 2-16,-1-2-2 15,-3 0 0-15,3 6 0 16,0-6-2-16,-12 0 2 16,15 2-3-16,-11-1 0 0,-1 4 0 15,3-3 1-15,-12 4-1 16,15-2 2-16,-12 2-2 16,-6 0 0-16,6 0 0 15,-3 0 0-15,-3 0 0 16,0 0 0-16,-6 0 0 15,0 0 0-15,0 0-5 16,0 0-5-16,0 0-7 16,-6 0-27-16,-15 0-148 0</inkml:trace>
  <inkml:trace contextRef="#ctx0" brushRef="#br0" timeOffset="7615.01">14087 5016 2001 0,'0'6'271'16,"0"-4"449"-16,0 4-458 16,0-3-195-16,12-3-23 0,9 0 0 15,-12 0 7-15,18 0-11 16,4 0-10-16,-1 0-6 15,0-5 7-15,12-5-1 16,3-1 2-16,7-4-6 16,8 4-7-16,-3-4-6 15,10 0 0-15,-1 3-6 16,10 1-1-16,-10 1-1 16,-2 5-2-16,-4-4-1 15,-3 3-1-15,-21 0 1 0,-2 4-2 16,-7-1 0-1,-12-2-6-15,-15-11-12 0,0 5-34 16,0-6-157-16</inkml:trace>
  <inkml:trace contextRef="#ctx0" brushRef="#br0" timeOffset="11331.74">14757 3830 2034 0,'0'0'804'15,"0"0"-362"-15,0 0-314 16,0-8-51-16,0-11-19 15,0 3-7-15,0-5-23 16,0 4-16-16,0-3-4 16,3-5-4-16,21 5 0 15,-6-1 1-15,0-2-2 16,10 1-3-16,-1 0 4 16,6-1-4-16,6-4 5 15,-6 4-2-15,13 0-3 0,-1 0 5 16,3-4-2-1,10 1-1-15,11 0 2 0,-3-1 0 16,4-3 1-16,8 1 2 16,-2 0-4-16,11 0 1 15,-8 2-1-15,5 1 1 16,-2 3-1-16,-1-1 0 16,-2 1 1-16,-10 3-1 15,0 2 1-15,1 4-1 16,-1-1 1-16,-2 5-4 15,5-1 1-15,-2 2-1 16,5 3 4-16,7 0-4 16,2 1 3-16,-9 0-3 15,19-1 2-15,-12 0 1 16,8 2-1-16,-2 4-1 0,-10 0-1 16,-2 0 1-16,-1 0-1 15,-12 0 0-15,7 0 0 16,-1 10 0-16,-5 1 0 15,2-2 2-15,3-1-1 16,-5 4 2-16,-7 0-3 16,13-3 4-16,-22 4-4 15,6 3 2-15,-6 2 1 16,-2-4-3-16,-1 4 3 16,-6-4-2-16,0 1 1 15,-8-1 0-15,-1 1 0 16,0 1 0-16,-6-3-2 15,3 5 2-15,0-3 1 0,-2 2-3 16,2 4 2 0,-3-4 0-16,6 7-2 0,-3-3 3 15,0-2-1-15,1 6 0 16,-1-9 0-16,-3 5-1 16,3 3-1-16,0-7 1 15,-6 4 1-15,4-1 0 16,-7-3-2-16,0 1 0 15,-3-6 1-15,-9-1-1 16,3 1 1-16,3-6-1 16,-12-3 0-16,0 0 1 15,0-1 1-15,0-2-1 16,0 5-1-16,0-5 0 0,0 0 2 16,0 0-2-1,0 0 1-15,0 0-1 0,0 0 0 16,0 0 3-1,-12 0-3-15,3 0 0 0,-12-7 0 16,-12-2 0-16,2-9 1 16,-8 4-1-16,-9-6 0 15,12-1 0-15,-4 1 0 16,-2 2 0-16,6 4 1 16,6 2-1-16,0-1 0 15,20 5 1-15,-8 5-1 16,15 0 0-16,3 1 0 15,0 2 2-15,0 0-2 16,0 0 0-16,0 0 0 0,0 0-1 16,0 0 1-16,0 0 1 15,0 0-1-15,0 0-1 16,0 0 0-16,0 0 0 16,0 0 1-16,0 0 0 15,0 0 0-15,0 0 0 16,0 0 0-16,0 0 2 15,3 0-2-15,6 0 3 16,-9 0-1-16,9 0-2 16,-9 0 1-16,7 0 0 15,-4 0 0-15,-3 0-1 16,6 2 2-16,9 1-2 16,-6 0 1-16,3 3 2 0,6 2-3 15,3 5 1 1,3-6 1-16,3 9-2 0,0-4 0 15,4 5 0-15,-7 0 0 16,12-5 0-16,-3 6 1 16,-12-6-1-16,7-1 0 15,-7 1 1-15,0-4-1 16,-9-2 0-16,-3 0 1 16,3 0-1-16,-12-3 0 15,6-3 0-15,-6 0 0 16,0 0 0-16,6 0 1 15,-6 0 4-15,0 0 7 16,0 0 1-16,0 0 2 16,0-9-3-16,0-11-5 15,0-12-5-15,0-6-2 0,3-6-3 16,6-3-4-16,-3 7-2 16,3-1-5-16,-6 9-10 15,-3 1-8-15,0 14-74 16,0 2-901-16</inkml:trace>
  <inkml:trace contextRef="#ctx0" brushRef="#br0" timeOffset="13289.97">16574 4839 1459 0,'0'0'715'0,"0"0"-542"15,0 0 316-15,0 6-88 16,0 0-257-16,0-2-65 16,0-2-42-16,0 1-5 15,0 1-12-15,0 2-12 16,0 6 1-16,0-2 2 15,0 6 5-15,0 0 7 16,6 5 1-16,0 0-9 16,-3-1-1-16,6-2-3 15,-3 0-2-15,3-4 1 0,-6 1-1 16,6-7 0-16,-3-2-2 16,-6 0-2-16,6-3 2 15,-6 0 0-15,0-3 0 16,6 2 0-16,-6-2 0 15,6 0 0-15,3 0 0 16,4 0 2-16,-4 0-1 16,9 0-2-16,0 0-3 15,6 0 1-15,18 0-4 16,-3 0 3-16,13 0-3 16,5 0 2-16,3 0-2 15,-2 4 0-15,8-2 1 16,-8-2-1-16,8 5 0 15,-3-4 0-15,1-1 0 16,-1 0 1-16,6 0-1 0,4 0 2 16,-7 0-2-16,16 0 1 15,-13-8-1-15,7-1 0 16,-7 0 1-16,4 3-1 16,-19 1 0-16,6 2 0 15,-5 0 0-15,-4 0 0 16,3 0 0-16,-9 0 0 15,7 0 0-15,5 0 0 16,-6-2 3-16,1 1-3 16,5 2 0-16,3-2 1 0,-5 2-1 15,2-2 2 1,-6 2-2-16,1-1 0 0,2 0 0 16,-18 0 0-16,7-3 0 15,-1 3 1-15,-9 1-1 16,9-2 0-16,-12-5 4 15,10 4 1-15,-4-4-3 16,12 3 0-16,6-2 0 16,-5-2-2-16,5 1 3 15,-3 3-3-15,4 5 0 16,-10-5 1-16,0 0-1 16,-5 3 1-16,-1-3-1 15,-9 2 0-15,-3 2 1 16,6-2-1-16,-15 4 1 15,16-2 0-15,-7-1 2 0,-12 0 0 16,12 1-1-16,0-2 0 16,0 2 1-16,1-2-1 15,-10 2 0-15,0 2 0 16,3-4 4-16,-12 2-1 16,9-2 0-16,-12 4 0 15,3 0-1-15,0 0 0 16,-9 0 0-16,6 0-2 15,3 0-1-15,-9-3-1 16,3 3 1-16,-3 0-1 16,9-2 3-16,-9 2-2 15,6 0 5-15,-6-4-1 16,0 4 2-16,6-1 2 0,-6-5 1 16,0 1 1-1,6-3-1-15,-6 2-3 0,6-8-2 16,4 0-4-16,2-7 0 15,-6 3-1-15,6-2 0 16,-3 2 0-16,-3-3-4 16,-3 9-1-16,-3-2-8 15,9 6-14-15,-9-10-16 16,0 3-27-16,0 1-272 0</inkml:trace>
  <inkml:trace contextRef="#ctx0" brushRef="#br0" timeOffset="26202.6">21454 7352 2213 0,'0'6'146'16,"-12"-5"-103"-16,9 9-37 16,3-8 422-16,-6 5-159 15,6-5-192-15,-6 2-41 16,6-4 3-16,-6 2 4 16,-3-2-5-16,3 0-15 15,0 0-1-15,-9 0 1 0,6 4 2 16,-15-4-10-16,3 2-4 15,-7 0-8-15,7 2 1 16,-9-2 1-16,9 2-5 16,-6-2 8-16,9 2 2 15,-6-2-2-15,2-2-4 16,-5 4-1-16,0-2 1 16,3-2-4-16,0 4 0 15,-9 0 1-15,-1 1-1 16,-2 1 0-16,0-5 0 15,3 9 0-15,3-5 0 16,-10 5 0-16,7-8 1 0,-9 8-1 16,12-6 0-1,-10 2 0-15,1 0 0 0,0 0-1 16,3-3 1-16,-3 1 0 16,-4 2 0-16,1-5 1 15,3-1 0-15,-3 0-1 16,-1 0 1-16,1 0-1 15,6 0 0-15,-3 0 0 16,-1 0-1-16,4 0 1 16,0 0 0-16,9 0 0 15,0 0 0-15,2 0 1 16,1 0-1-16,3 0 0 16,0 0-1-16,9 0 1 0,-3 0 1 15,9 0 5-15,-3 0 4 16,9-1 4-16,-6-3-3 15,-6 4 0-15,12-2 4 16,0 2 2-16,0-4 0 16,0 4-2-16,0 0-3 15,0 0 2-15,0 0-3 16,0-3 1-16,0-3 0 16,0 0-4-16,0-2-3 15,0-4-1-15,0-5-1 16,-3 0 1-16,3-14 0 15,-6 0 0-15,6-11-1 16,0-6 0-16,-6-6-3 16,0-5 0-16,-10 5 0 15,10-3 1-15,-9 8 1 0,12 3-1 16,-3 9 1 0,-3 12 2-16,9 7 0 0,0 4-1 15,0 4 1-15,0 8-3 16,0-2 2-16,0 4-3 15,0 0 0-15,0 0 0 16,0-3-1-16,0 3 1 16,0-2 0-16,0-1 0 15,15-3-1-15,-3 0 1 16,6 1 0-16,10-4 0 16,2 0 0-16,18-4 0 15,-6 7 0-15,13-1 0 0,5 0-1 16,3 5 1-16,-2-2 0 15,-1 4 0-15,16 0-1 16,-10 0 1-16,6-2-1 16,4 2 1-16,-4-4-3 15,7 2 3-15,-10-1-3 16,4 3 1-16,-1-3-3 16,-15 1 5-16,10-4-1 15,-16 2-2-15,10-4 3 16,-19 2 0-16,6 4 0 15,-9-4 0-15,-15 0 0 16,4 1 0-16,-19 5 0 16,0 0 0-16,-9 0 3 0,0 0 3 15,0 0-1 1,0 0 0-16,0 0 0 16,0 0-2-16,0 0 0 0,0 0-2 15,0 0-1-15,0 0 0 16,0 0 0-16,0 0 0 15,0 0 0-15,0 0 0 16,0 19-3-16,6 1 1 16,3 6 2-16,-3 10 0 15,6 4 0-15,-6 4 0 16,0 3-1-16,9 0 1 16,-9 4 0-16,0-3 0 15,0 5 0-15,-6-2 1 16,3-5-1-16,-3-4 0 15,0-8 0-15,0-5 0 0,0-2 0 16,0-12 0-16,0-1 1 16,0-8 0-16,0 2-1 15,0-4 2-15,0 2 0 16,0-6-2-16,0 0 4 16,0 0-4-16,0 0 0 15,0 0-9-15,-9 0-22 16,-12 0-31-16,3-4-95 0</inkml:trace>
  <inkml:trace contextRef="#ctx0" brushRef="#br0" timeOffset="26991.88">19643 6204 2463 0,'0'12'16'0,"0"-1"828"16,0 5-760-16,0 4-57 16,0 2-12-16,0 10 1 15,0 7 4-15,0 6-7 16,15-5-9-16,-8 4 1 15,-1-6-3-15,-3-9-2 16,6-6-27-16,-9-5-60 16,0-13-193-16</inkml:trace>
  <inkml:trace contextRef="#ctx0" brushRef="#br0" timeOffset="27418.59">19643 6273 2509 0,'0'0'619'16,"0"-8"-381"-16,0-4-169 16,0 2-12-16,15-6-18 15,1 1-19-15,14 3-12 16,-6 1-5-16,3 6-2 16,-9 5-1-16,6 0-3 15,-9 0-9-15,-9 8-7 16,0 11-3-16,-6-3 12 15,0 7 2-15,0 6 1 0,-12 2 0 16,-3-3 4 0,-3-2 3-16,12-5 0 0,-3 0 0 15,9-10 1-15,0 4-1 16,0-9 1-16,15 3 2 16,3 0 5-16,9 3 0 15,1-4-3-15,-1 4-5 16,-3 0 1-16,-12-4 0 15,-3 7-1-15,-3-3 0 16,-6 5-8-16,-6 0-2 16,-15 4 2-16,-9-3-8 15,-9 2-16-15,2-7-5 16,4-13-24-16,18 0-124 16,0-10-1169-16</inkml:trace>
  <inkml:trace contextRef="#ctx0" brushRef="#br0" timeOffset="32404.12">20166 6370 2256 0,'-10'0'26'15,"4"0"33"-15,-12 4 501 0,6-2-204 16,-3 5-250-16,-3-1-73 16,-6 1-16-16,9 6-9 15,0 10 0-15,-3 3 3 16,6 4-2-16,6-4 3 15,-4 1-6-15,10-7-6 16,0-6 5-16,0-5-5 16,0-5 0-16,0-4 0 15,19 0 0-15,2 0 3 16,6-15-3 0,0-6 0-16,-3-6-10 0,-9 2-5 15,3-1 3-15,-12 10 12 16,0 1 0-16,-6 10 15 15,0 5 3-15,0 0-15 16,0 0-3-16,0 3-4 0,6 12 4 16,4-1 0-16,-10-8 0 15,12 3 4-15,-3-9 1 16,9 0-5-16,0 0 6 16,3-17-6-16,3-13-12 15,3-5-18-15,-9-6-13 16,1 1-5-16,-4-3 20 15,-3 8 10-15,-6 9 18 16,-6 8 28-16,0 10 28 16,0 5-17-16,0 3-11 15,-6 0-20-15,0 6-8 16,0 11 1-16,6 4 0 16,0-4-1-16,0 2 5 15,0-4-5-15,6-2 1 0,15 0-1 16,-3 0-6-1,9 0 1-15,-9-1 0 0,0-2-3 16,-3 2-7-16,-3 1-6 16,-12-1-1-16,0-1 3 15,0 6 8-15,-6-2 8 16,-15 3 3-16,3-4 5 16,-6-2-1-16,6-3 6 15,9-4 6-15,3-5-3 16,6 0 3-16,0 0 18 15,0 0-8-15,15-11-17 16,9-10-3-16,0-8-2 0,3-3-4 16,7-3 5-16,-16-1-5 15,3 1 0-15,-9 7-5 16,-6 2-8 0,-6 1 13-16,0 18 0 0,0 2 7 15,0 5 1-15,-6 0-1 16,-6 10-6-16,-3 18-1 15,0 1 0-15,12 8 4 16,-3-9-3-16,6 2-1 16,0-13 0-16,18-1-3 15,27-16-27-15,0 0-31 16,-6-22-159-16</inkml:trace>
  <inkml:trace contextRef="#ctx0" brushRef="#br0" timeOffset="34642.75">21068 6137 2144 0,'0'0'1029'15,"0"-10"-834"1,-15 5-116-16,6-1-1 0,-9-3-22 16,9 9-27-16,-12 0-18 15,2 0-8-15,-5 6-3 16,-3 14 1-16,0 4-1 15,9 5 0-15,-3-3 0 16,6 5 0-16,12-15-4 16,3-2-2-16,0-8-2 15,3-6-5-15,18 0 3 16,6 0 4-16,6-20-13 16,-6-2-12-16,3-4-16 0,-8 1 23 15,-4 8 10-15,-15 8 10 16,9 6 4-16,-12 3 9 15,6 0-3 1,3 12-4-16,6 3 3 0,0 5-4 16,3-8-1-16,3-4 5 15,0-5-5-15,7-3 0 16,-7 0-9-16,6-15-3 16,-12-8-1-16,3 0 5 15,-18 0 8-15,6-1 10 16,-6 9 21-16,0 4 14 15,0 5-5-15,-6 3-12 16,-12 3-9-16,9 0-12 0,-3 0-7 16,-3 0 0-1,3 18-1-15,3-1-4 0,3 7 5 16,3-7-1-16,3 0-2 16,0-5 0-16,0-3-3 15,3-7-4-15,12-2-8 16,-3 0 5-16,3-23 6 15,-3-11-4-15,-3-13-3 16,-9-6-4-16,0-3 2 16,0-7 2-16,-9-2 14 15,-18 0 16-15,-3 4-1 16,2 6 6-16,10 13 9 16,-3 13-2-16,15 17-6 15,6 10-16-15,0 2-6 16,0 7-9-16,0 29 8 0,18 14 1 15,3 11 0-15,7 4-1 16,2 4 1-16,-3 0 0 16,6-11 0-16,-3-8-4 15,-3-6-7-15,7-9-11 16,-10-15-2-16,3-8 0 16,6-10-10-16,-6-2 12 15,-9-2-3-15,-6-18-3 16,4-7 21-16,-16 1 7 15,0 1 29-15,0 5 16 16,-10 0-10-16,-5 8 2 16,6 6 3-16,-3 4-17 15,0 2-13-15,3 0-7 16,-3 2-3-16,3 16 0 0,3 5-4 16,0 4 4-16,6-6-1 15,0-1-1-15,0-3 1 16,0-7-2-1,12-5-4-15,3-5-9 0,0 0 4 16,9-15-5-16,-6-17-16 16,-2-15-15-16,-16-2-6 15,0-12-18-15,0-3 38 16,-16-4 29 0,-14-3 5-16,-3 7 48 0,-3 6 25 15,12 11-4-15,0 15-9 16,18 20-17-16,-4 12-29 15,10 0-14-15,0 20-8 0,10 26 7 16,8 14 1-16,0 9 1 16,15 2-1-16,-6 2 0 15,6-8 1-15,-9-11-1 16,4-12 0-16,-4-12 0 16,-3-13 0-16,-3-14 2 15,0-3 3-15,3 0 6 16,0-26-3-16,-6-7-8 15,4-5-3-15,-7 3 2 16,-9 2-3-16,-3 11 3 16,0 6 1-16,0 8 2 15,0 5-2-15,-9 3 0 16,-10 0-5-16,13 9 5 16,-3 5-4-16,3 7-4 15,6-7-6-15,0 4 4 0,0-10-2 16,15 4-7-16,16-6-1 15,-13 0-13-15,9 1-3 16,-9-5 10-16,3 3 16 16,-12 1 10-16,9 4 0 15,-12-1 0-15,6-7 0 16,0 4 5-16,-2-2 1 16,-7-4 0-16,6 0 3 15,-3 0 7-15,0 0 8 16,0-10-10-16,9-12-7 0,-9-5-7 15,3-5 1-15,6-4-1 16,0 1-6-16,-12 1 5 16,6 1-8-16,-9 7 9 15,0 8 0-15,0 3 21 16,0 9-5 0,-9 6-2-16,0 0-7 15,-6 6-4-15,3 24-2 0,6 1 4 16,0 11-4-1,-6-5 2-15,12 0 4 0,0-9-3 16,18-8-1-16,0-5 2 16,3-9-1-16,3-6 0 15,9-2-4-15,1-29-1 16,-4-5-13-16,0-12-6 16,-3-2 5-16,3 4 11 15,-18 1 4-15,0 14 5 0,-5 6 19 16,-7 14 3-16,0 9-6 15,0 2-9-15,0 0-11 16,0 2-1-16,0 16 0 16,0 6-4-16,0 1-2 15,0-1-6-15,15 0 6 16,0-7 0-16,9-3-1 16,-6 2-1-16,-3-11-2 15,-3 5 5-15,-12-5 2 16,0 1-4-16,0-1-4 15,0 5 5-15,-9 0 2 16,-9 2 4-16,6 0 1 0,-9 1 1 16,9-6-2-16,0-2 1 15,12-5-1-15,0 0 7 16,0 0 9-16,0 0 10 16,6-16-2-16,12-11-24 15,3-10-9-15,9-7 2 16,-3-3-2-16,0-6-16 15,-8 9 7-15,-1 3 12 16,-3 9 6-16,-9 11 8 16,-6 9 8-16,0 10 2 15,0 2-15-15,0 0-3 16,0 6-4-16,0 8 3 16,0 11 1-16,6-3 0 0,15-1 0 15,6 3 3 1,-3-4 1-16,0 0-2 0,1 1-1 15,5-3-1-15,-27 2 1 16,6-2-1-16,-9 5-3 16,-42 16-3-16,-1-8-43 15,-2-8-109-15</inkml:trace>
  <inkml:trace contextRef="#ctx0" brushRef="#br0" timeOffset="37167.78">17081 4844 2575 0,'0'7'156'0,"0"-1"525"15,0-3-588-15,0 3-42 16,0 0-22-16,0 0-6 16,0 6-6-16,0 9-5 15,0 11 9-15,12 11-3 16,0 10-4-16,3 9-7 15,-6 7 3-15,6 4-3 16,-6 4-3-16,-6-1-2 16,6-3-1-16,-2-6-1 15,-7-8-2-15,6-9-16 16,0-3-33-16,0-18-28 16,-6-17-129-16</inkml:trace>
  <inkml:trace contextRef="#ctx0" brushRef="#br0" timeOffset="37625.68">16963 4972 1963 0,'-6'0'597'16,"-3"0"-439"-16,6 3 467 16,-6 8-539-16,3 1-41 15,0 6-18-15,-3-6 0 16,6 5 3-16,-3-3-6 15,0 1 3-15,6-4 4 16,0-6-9-16,0 0-7 16,0-5 1-16,0 0 3 15,0 0 0-15,12-10-2 16,0-16-9-16,9-3-6 0,-3 0-2 16,3-3 0-16,-2 8-2 15,-1 3 2-15,0 10 0 16,3 9-3-16,0 2 0 15,12 0-1-15,-3 6-11 16,4 11-22-16,17 6-38 16,-12-3-82-16,-6-7-1468 0</inkml:trace>
  <inkml:trace contextRef="#ctx0" brushRef="#br0" timeOffset="43005.89">21252 10793 1982 0,'-18'0'385'0,"9"0"-266"16,-3 0-60-16,-9 0-19 15,0 2 9-15,-7 2 327 16,7 2-201-16,0-6-127 16,-6 0-20-16,6 0 18 15,-9 0-7-15,3 0-21 16,-7 0-1-16,-2 0-5 15,-9 0 10-15,0 0 1 16,-16 0 6-16,7-4 2 16,-3 2-3-16,5 2-6 15,-5 0-3-15,6-4-9 16,-1 4-6-16,-5 0 1 0,15 0 1 16,-7 0 6-16,13 0 1 15,-3 0-5-15,-6 0 1 16,11 0-3-16,4 0-2 15,-3 0-4-15,9 0 3 16,9 0-3-16,0 4 4 16,9-4 3-16,0 2-3 15,0-2 4-15,-3 0 2 16,9 0 1-16,-3 0-3 16,-3 0-1-16,6 0-1 15,-10 0-2-15,4 0 1 16,-3 0-3-16,0 0-1 15,3 0 2-15,-3 0-1 0,3 0 1 16,0 0 1 0,0 0 0-16,0 0 2 0,-3 0-1 15,9 0-1-15,0 0 0 16,-3 0 0-16,-6 0 0 16,9 0 1-16,-6 0 0 15,-3-8-1-15,3-4-1 16,3-6-1-16,-3-3 1 15,0-5-1-15,-6-9-2 16,3-9 0-16,3-3 1 16,0-2 1-16,-4-1-1 15,-2-6 1-15,6 8-2 16,-3-6 0-16,9 4 0 16,-3 4 1-16,-3 7-1 0,6 7 0 15,0 6 1-15,0 15-1 16,0 2 2-16,0 3-2 15,0 6 1-15,0-4-1 16,0 4 0-16,0 0-1 16,6 0 1-16,6-1 0 15,0 1 0-15,10 0 0 16,5 0 0-16,-6-5 0 16,6 4 0-16,15-5 0 15,-2 2 0-15,5-1 1 16,6-1-1-16,0 0 0 0,10 2 0 15,-4 2 0 1,10-1 0-16,-4 3 0 0,0-3 0 16,4 3 0-16,5 0 0 15,-5 0 0-15,-7 0 0 16,0 0 1-16,-5 0-1 16,-4-2 0-16,-6 2 0 15,0 0 0-15,-5-4 0 16,-4 2 0-16,-3-2 1 15,3 2-1-15,-15-2 0 16,7 2 0-16,-1-1 1 16,-6-1-1-16,-9 3 0 15,3 1 3-15,-3-5-2 16,-9 5-1-16,3-1 3 16,-6 1 0-16,0 0 1 0,0 0-1 15,0 0 0 1,0 0 0-16,0 0-1 0,0 0-1 15,0 0-1-15,0 0 0 16,0 0 0-16,0 0 1 16,9 0-1-16,-3 0 0 15,-6 0 0-15,12 0 0 16,-3 0 0-16,-3 0 0 16,0 7 0-16,10 6 0 15,-4 9-4-15,-6 3 4 16,6 7 0-16,-6 3 0 15,3 5 0-15,0 5 1 16,0 7-1-16,3 6 0 0,-6 5 0 16,3-3 0-16,-3 2 0 15,0-4 1-15,0-5-1 16,-6-6 1-16,0-7-1 16,0-7 0-16,0-7 2 15,0-6-2-15,0-1 0 16,0-11 1-16,0 2-1 15,0-9 1-15,0 3-1 16,0-4 2-16,0 0-2 16,0 0 2-16,0 0 1 15,0 0 1-15,0 0-1 16,-6 0-3-16,-6 0 1 16,-3 0 1-16,-6 0-2 15,-3 0-1-15,-16 6-1 0,-5-3 0 16,-6 0-1-16,-6-3 0 15,2 3-2-15,-5-3 1 16,24 0-2-16,15 0-17 16,14 0-39-16,7-15-263 0</inkml:trace>
  <inkml:trace contextRef="#ctx0" brushRef="#br0" timeOffset="48616.74">9593 8888 1563 0,'-18'15'865'16,"9"-2"-784"-16,-3 2 649 15,-15 3-606-15,-1-10-52 16,4 2-35-16,-3-1-12 16,-6-2 5-16,3 4-15 15,-10-6-6-15,-2 1 1 16,0-1 14-16,-6-5 4 15,-4 0-8-15,1 0-2 16,0 0-4-16,-10-5-5 16,-2-11-1-16,-3-1-2 0,-7-6 2 15,10-1 3-15,2-8 7 16,1-3-2-16,18-3-7 16,3-9-2-16,2-2-2 15,16-6-2-15,-6-8-2 16,12-4-1-16,12-4 0 15,3 3 1-15,0-10-1 16,0 5 0-16,33 0 2 16,-3 6-2-16,0 0 1 15,19 0-1-15,-7 7 0 16,0 6-1-16,4 7 1 16,-1 2 0-16,0 7-1 15,9 6 1-15,-8 5 0 0,8 7-1 16,15 0-1-1,-11 9 2-15,14 1 0 0,7 8 0 16,-1 2-1-16,-2 0-1 16,-1 12 2-16,7 5-2 15,-4 6-3-15,-6 10 3 16,-8-2 2-16,-10 6-5 16,-12 3 0-16,1 4-5 15,-13 5-1-15,-15 7 3 16,-3 8 2-16,-12 3 6 15,0 11 0-15,-9 2 2 16,-15 2 0-16,-12-3 2 0,-7 5-1 16,-8-6 2-1,-9-5 3-15,-4-6-5 0,-8-3 3 16,-1-5-6-16,10-8 4 16,9-12-4-1,11-6 1-15,10-10 1 0,15-7-2 16,3-8-2-16,6-5-14 15,9-3-25-15,0-5-60 16,24-17-582-16</inkml:trace>
  <inkml:trace contextRef="#ctx0" brushRef="#br0" timeOffset="55400.04">24823 10196 2434 0,'-6'0'128'16,"-1"0"-107"-16,-5 0 419 16,3 2-221-16,3 2-172 15,-3-2-24-15,9-2-5 16,-6 0 13-16,6 0 2 15,0 4-13-15,0-4 6 16,0 0 6-16,0 2 3 16,0-2-3-16,0 0-6 0,0 0-7 15,0 0-6-15,0 0-3 16,0 0 5-16,0 0 0 16,6 0-4-16,3 0-1 15,6 0-1-15,-3 0 1 16,7 0-4-16,2 0-2 15,3 0-1-15,9 0 0 16,-6 0 0-16,6 0-3 16,-2 0 1-16,-4 6 1 15,0 9-2-15,-6 3 0 16,6 4 0-16,-6 8 0 16,0-1 0-16,-8 10 0 15,-10 8-4-15,-3-2 4 0,0 12 0 16,0 1 3-16,-10 1 1 15,-17 6 0-15,3-2 0 16,-3 0 1-16,-6 0 4 16,6-1-4-16,-4-4 0 15,10 0 0-15,3-5-1 16,12-6-1-16,0-5-2 16,6-5-1-16,0-4 5 15,6-7-3-15,9-2 0 16,15-7-2-16,1-3 2 15,-1-8-1-15,3 3-1 16,15-6 0-16,-11 0 0 16,5 0 0-16,-3-3 0 15,0 0 0-15,-12 0-3 0,-2 0 3 16,-13 0-1-16,-3 0 0 16,-9 0 1-16,0 0 0 15,0 7 0-15,0-6 2 16,0 11 2-16,-15 9 0 15,-3 3-1-15,5 2 0 16,-2 7 1-16,3 1 1 16,0 6 2-16,-6 2-3 15,15 11 2-15,-9-1-2 16,-3 9-2-16,12 6 1 16,-12 4-3-16,6 2 0 0,6 0 0 15,-3 6 0-15,6 0 2 16,-6-2-2-16,6 2 0 15,-12-9 0-15,12 3 1 16,-6-6 0-16,3-5-1 16,-4-4 2-16,7-1-2 15,-6-11 0-15,-3-3 0 16,9-2 0-16,0-4-1 16,0-5 1-16,0 0 0 15,0-3 0-15,0-3 0 16,0 1 1-16,0-4-1 15,0 0 0-15,0 4 0 16,0-5 0-16,0 2 1 16,0-1 0-16,-6-2 2 15,6-4-3-15,0 2 0 0,-6-3 1 16,6 2 1-16,-12-4-2 16,0 4 4-16,-3 1 0 15,-3 1 1-15,-9-4 2 16,0 6 0-16,9-1-2 15,-7-5 1-15,-2-1-4 16,6-9 0-16,3-3-2 16,-9-3-7-16,12 0-16 15,0-18-24-15,3-14-148 0</inkml:trace>
  <inkml:trace contextRef="#ctx0" brushRef="#br0" timeOffset="57068.52">11057 8375 595 0,'-6'0'1387'0,"-6"0"-1083"15,12 0 271-15,0 0-48 16,0 0-409-16,0 0-46 16,0 0-31-16,0-6-20 15,0-5 2-15,18-1-4 16,-12 4-8-16,0-8-4 16,6 5-3-16,6 2-3 0,-3 3 0 15,-3 3-1-15,3 3-4 16,-3 0-13-16,-6 0-13 15,6 24-7-15,-3 5 6 16,-9 9 7-16,0 4 0 16,0-2 9-16,0-5 10 15,0-3 4-15,0-2 0 16,0-9-4-16,7-7-1 16,11-2-1-16,0-4 0 15,3-1 7-15,6-5-4 16,-3-2 4-16,9 3 1 15,-11-1 0-15,-10 2-1 16,-3 5-6-16,-9 3-5 0,0 0-10 16,0 8 7-16,-3 6 14 15,-25 1 4-15,10 1-4 16,-9 6 0-16,3-8-4 16,-3-6-15-16,6-12-76 15,9-8-329-15</inkml:trace>
  <inkml:trace contextRef="#ctx0" brushRef="#br0" timeOffset="57375.82">11310 8417 1210 0,'0'0'1092'0,"3"0"-173"0,6 0-752 16,3 0-129-16,10-10-23 15,2 3-11-15,0 2 0 16,0 5-4-16,-6 0-8 16,-3 10-9-16,-3 16-7 15,-12 6-1-15,0 4 16 16,0-4 9-16,-12 6 9 16,9-6 10-16,-3-6 4 15,6-6 5-15,0-8-9 16,0-8-4-16,9-4-6 15,18 0-4-15,7 0-2 16,2-18-3-16,18-29-47 16,-6 2-86-16,-8-1-1002 0</inkml:trace>
  <inkml:trace contextRef="#ctx0" brushRef="#br0" timeOffset="57902.31">11688 8062 2282 0,'-7'0'1106'0,"7"0"-977"0,0 0-69 16,0 13-29-16,0 4-23 16,13 18 15-16,14 14 3 15,3 15-4-15,3 4-7 16,0 8-7-16,-6-6-4 16,-2-9-1-16,-16-11-3 15,9-14 1-15,-12-12-1 0,0-19-7 16,-3-5 2-1,-3 0 4-15,0-5 1 0,9-24-4 16,0-4-11-16,-3-3-1 16,3 8 2-16,12 3-3 15,0 14-2-15,-6 8 7 16,4 3-4-16,-10 0 7 16,6 14 1-16,-9 11 1 15,-6 3 1-15,0-2 6 16,-6 1 4-16,-18-1-3 15,-4-5-1-15,1-3-1 16,6-10 0-16,6-8 1 0,6 0-1 16,9-23-48-1,0-16-74-15,0-5-107 0,18 2-172 16,3 3 15-16,0 10 22 16,-3 14 365-16,4 6 449 15,-13 9 7-15,6 0-238 16,0 0-108-16,3 18-9 15,-6-1-21-15,9 1-31 16,-12 2-19-16,9-5-10 16,-12-3-17-16,0-7-3 15,-6-5-44-15,0 0-113 16,0-7-735-16</inkml:trace>
  <inkml:trace contextRef="#ctx0" brushRef="#br0" timeOffset="58040.89">12001 8120 2103 0,'0'0'414'16,"-3"0"347"-16,3 0-614 16,-6 0-93-16,6 0-37 15,0 3-17-15,0 1-31 16,9-2-60-16,16 2-126 16,-7-4-859-16</inkml:trace>
  <inkml:trace contextRef="#ctx0" brushRef="#br0" timeOffset="58233.92">12059 8003 1997 0,'0'0'1153'16,"0"0"-860"-16,0 0-197 15,0 0-37-15,0 6-32 16,3 9-11-16,18 15 10 16,6 10 3-16,0 9-9 0,9 6-8 15,-8-4-5-15,5 5-7 16,0-6-3-16,-9-5-32 15,3-17-56-15,-18-11-99 16,6-17-1336-16</inkml:trace>
  <inkml:trace contextRef="#ctx0" brushRef="#br0" timeOffset="58567.83">12201 8279 2417 0,'0'0'578'0,"0"6"-99"16,0-6-414-1,6 0-35-15,21 0-9 0,-3-25 4 16,9-1-12-16,0-2-8 16,-5-2-5-16,-10 1 0 15,-6 11 0-15,-6 6 0 16,-6 8 12-16,0 4-1 16,0 0-7-16,0 10-4 15,-12 14-3-15,12 5 3 16,0 3 0-16,0 0-4 15,18-6-8-15,18-5 0 16,0-3 8-16,9-1 4 16,-5-1 0-16,-7-5 0 15,-6 4 0-15,-15 2 0 16,-12 7-3-16,0 5 3 0,-6 5 0 16,-27 9-6-1,-12-1-43-15,5-10-110 0,1-16-1186 0</inkml:trace>
  <inkml:trace contextRef="#ctx0" brushRef="#br0" timeOffset="61434.73">23000 10350 2396 0,'-6'0'116'0,"6"0"720"16,0 0-686-16,0 0-87 16,0 0-13-16,0 0-23 0,0-6-17 15,21-2-5 1,-6 0 0-16,18-4 1 0,9 0-2 16,6 4 2-16,10-2 0 15,-7 5-6-15,13-1 2 16,-4 2-1-16,-9 3-1 15,-3 1 1-15,7 0-1 16,-16 0 1-16,-6 0-1 16,-6 0 0-16,-8 0 0 15,-4 0 0-15,-9 0 1 16,-6 0 6-16,0 0 4 16,0 0 1-16,0 0 2 15,0 0-3-15,0 0-5 0,0 13-2 16,0 8-2-1,6 13 0-15,0 15 2 0,-6 3 0 16,3 11-1-16,6 9 0 16,-9 0 0-16,0 4-3 15,9 7 3-15,-9-4-3 16,0 3 4-16,0-3-1 16,6 6 0-16,-6-6-3 15,3 2 1-15,6-2 1 16,-3 1-2-16,0-5 3 15,0 4-2-15,0 0 1 16,-6 1-2-16,9-1 0 16,-9-6 1-16,0 0-1 15,0-3 2-15,0-2-2 0,0-1 0 16,0-2 1-16,0-2-1 16,0-1 0-16,0 0 1 15,0 1-1-15,0 2 1 16,0 2 2-16,0-4-3 15,-9-6 0-15,9-4 0 16,0-6 0-16,-6-6 0 16,6 1 0-16,0-10 0 15,0 0 0-15,0-1 0 16,0-1 0-16,0-2 1 16,0-3 0-16,0-5 0 15,-6 1-1-15,6-4 0 16,0 0 0-16,-6 1 0 0,6-1 0 15,0-2 1-15,0 2-1 16,0-5 2-16,0 1 0 16,0-2 0-16,-6-2-1 15,6 3-1-15,0-4 2 16,0-1 0-16,0-1-2 16,0 0 2-16,0-5-2 15,-9-1 0-15,9 0 2 16,0 0 1-16,0 0 0 15,-3 0 0-15,-3 0 3 16,-12 0-3-16,9-1-3 16,-3-10 1-16,-10 5-1 15,1 4 0-15,-9 2 1 16,0 0-1-16,0 0 0 16,-6 0 0-16,-16 2 0 0,10 9 1 15,-6-5-1 1,-1-1 0-16,-2 0 0 0,0-1 0 15,3-2 0-15,2 2 0 16,7-2 0-16,3-2 1 16,9 4 0-16,0-4-1 15,11 0 0-15,13 0 0 16,-12 0 0-16,15 0-2 16,-9 0 2-16,9 0-1 15,0-4 1-15,-6-4 2 16,6 1 2-16,0-6-1 15,0-6-1-15,0-7-2 0,0-3 0 16,0-7 0-16,0-7 0 16,0-10 0-16,0-6 1 15,0-10-1-15,-3-17 1 16,-9-31 0-16,3 0-1 16,-9-5 0-16,0-8 1 15,-6 26-1-15,9-17 0 16,-7 10 1-16,4 0-1 15,-3 5 0-15,6 4 0 16,-3-3 1-16,3 0-1 16,12 0 0-16,-15 5 0 15,9 9 0-15,3 6 0 16,0 5 0-16,0 11 0 0,-3 10 0 16,6 6 1-16,3 6-1 15,-9 9 0-15,9 3 0 16,0 1 0-16,0 2 0 15,0 1 0-15,0 0 0 16,0 1 1-16,0 4-1 16,0 5 0-16,0 7 0 15,0 2 0-15,0 0 0 16,0 7 1-16,0-1-1 16,0-6 0-16,0 0 1 15,0-2-1-15,0-4 0 16,0 3 0-16,0-2 0 15,0 2 0-15,0-2 0 0,0 6 0 16,0-8 1 0,0 3-1-16,0-6 0 0,0-5 0 15,0 5 0-15,0-2 0 16,9 2 0-16,-6 6 0 16,6-1 0-16,-9 8-1 15,12-3 1-15,-6 0 0 16,9 10 0-16,0-4-3 15,9 3 2-15,6 3-1 16,3 0 2-16,19 0 0 16,2 0 0-16,10 0-1 15,-4 9 1-15,9 2 0 16,-5 7 0-16,-1 0-10 16,46-10-9-16,-25-5-28 15,-17-3-161-15</inkml:trace>
  <inkml:trace contextRef="#ctx0" brushRef="#br0" timeOffset="64669.06">25740 11430 1878 0,'0'0'598'0,"0"0"283"16,0 0-711-16,0-2-106 15,0 2-10-15,0-3-8 16,0 3-15-16,0 0-18 16,6 0-10-16,0 12 1 15,9 15-4-15,-9 7 7 16,6 6-3-16,-9 8 0 16,15-10-1-16,-5 0-1 15,-1-12-2-15,3-8-2 16,3-13 2-16,0-5-5 15,3 0 5-15,6-26 0 16,-9-11 0-16,16-10 0 16,-16 2-2-16,-3 11 2 15,-3 8 0-15,-9 10 0 0,6 13 0 16,-3 3-3-16,3 0-1 16,0 0-6-16,0 13 5 15,9-1-8-15,-3-2 3 16,-3-4 2-16,0-6 1 15,-3 0 5-15,1-15 2 16,5-13 0-16,-9-4 1 16,3-4 2-16,-9 4-3 15,0 3-8-15,0 8-16 16,0 1-47-16,12 8-113 16,-6 1-1435-16</inkml:trace>
  <inkml:trace contextRef="#ctx0" brushRef="#br0" timeOffset="64940.21">26410 11337 2190 0,'0'18'1224'0,"-12"-4"-1098"16,0 8-92-16,3 0 5 16,9 4 3-16,0-1-19 15,0 1-13-15,9-8-3 16,15-8-4-16,3-4-3 15,-3-6-3-15,4 0-9 16,-4-12-3-16,-9-14 0 16,-9-6-1-16,-6 1-2 0,-6-1-2 15,-21 1 6-15,-13 11 7 16,-2 9-2-16,0 7-24 16,-6 4-27-16,17 0-47 15,13 6-178-15,9 0-1726 0</inkml:trace>
  <inkml:trace contextRef="#ctx0" brushRef="#br0" timeOffset="65233.78">26507 11273 2321 0,'0'0'999'16,"0"0"-782"-16,6 3-145 15,15 3-38-15,0 2-14 0,18 1-4 16,-6 9-6-1,19-1-7-15,-10 7-3 0,0-4-13 16,-18-2-6-16,-3-1-12 16,-17-5 8-16,-4-7-2 15,0-2-3-15,0-3 28 16,-19 0 7-16,1 0 4 16,-6-8-4-16,9-10 10 15,9 2 0-15,-3-6-17 16,9 5-14-16,9-4-13 15,36-2-52-15,1 8-67 16,-7-2-648-16</inkml:trace>
  <inkml:trace contextRef="#ctx0" brushRef="#br0" timeOffset="65600.28">27029 11225 2312 0,'-9'0'633'15,"-3"0"-90"-15,-9 6-465 16,5 1-28-16,1 5-7 15,3 2-19-15,6 4-12 16,-3 5-5-16,9 3-5 16,0 3-2-16,9-5 0 15,9-6-4-15,-3-3-9 16,1-15-6-16,14 0 3 16,-12-15 0-16,9-23-11 15,-12-21 0-15,3-8 9 16,-18-6 11-16,0-10 7 0,-9-1 0 15,-15-4 23-15,-3-1 13 16,-6 21 11-16,15 5 0 16,-7 28-4-16,22 21-16 15,3 14-14-15,0 5-13 16,0 36-4-16,28 25 2 16,8 18 2-16,6 12 0 15,3 1-1-15,7-3-14 16,-10-15-21-16,18-25-44 15,-12-21-51-15,-8-24-919 0</inkml:trace>
  <inkml:trace contextRef="#ctx0" brushRef="#br0" timeOffset="65789.12">27575 11171 3198 0,'0'6'390'15,"0"0"-326"-15,0-6-64 16,0 0-24-16,0-6-77 16,12-15-776-16</inkml:trace>
  <inkml:trace contextRef="#ctx0" brushRef="#br0" timeOffset="70491.9">19734 9693 1914 0,'0'-7'339'0,"-12"-5"-141"16,12 2-74-16,-15-6 38 16,15 0-33-16,-3 0-76 15,3-1-33-15,0 2-7 16,-9-6 10-16,3 5 27 0,-9-3 211 16,6 2-162-16,2 5-43 15,-5 3 3-15,9 6-3 16,3 1-2-16,0 2-15 15,0 0-13-15,0 0-9 16,0 0-11-16,0 0-6 16,3 14-5-16,16 19 2 15,5 10 3-15,15 9 6 16,-3 7-6-16,12 3 3 16,-5-4-3-16,-1-5 0 15,-3 0 0-15,-6-9-7 16,1-3-8-16,-10-13-7 15,-9-3-33-15,-9-8-24 0,-6-14-53 16,0-3-239 0,-21 0-19-16</inkml:trace>
  <inkml:trace contextRef="#ctx0" brushRef="#br0" timeOffset="70767.22">19689 10011 2733 0,'0'0'402'0,"0"-6"-240"15,0 4-74-15,6-4-26 16,6 2-20-16,9 4-12 16,6 0-2-16,-3 0-2 15,9 0 0-15,1 18-2 0,-7-4-6 16,3 5-10-16,3-1-2 16,-6-4-4-16,-9-12 2 15,7 2 0-15,-4-4 3 16,-6-6 14-16,-3-26-4 15,-6-9-9-15,-3-16-6 16,-3 2-2-16,0-3-9 16,0-7-12-16,0 19-7 15,0 14-94-15</inkml:trace>
  <inkml:trace contextRef="#ctx0" brushRef="#br0" timeOffset="78418.93">10516 8621 2769 0,'0'-5'436'15,"0"5"-277"-15,0-4-77 16,0 2-33-16,0 2-10 16,0-4-10-16,0 4-5 15,0 0-4-15,0 0-5 16,0 0-3-16,0 0-4 16,0 0-2-16,0 0-2 15,0 0 0-15,-6 0-4 16,-3 6 1-16,-3 9-1 0,6 9 0 15,-6-1 1 1,-3 9-1-16,0 6 4 0,6 6-4 16,-9 5 0-16,9 4 5 15,-3 6-2 1,-3 2 0-16,9 1 0 0,0 2-1 16,0 7 3-16,6-4 3 15,0 3-1-15,0 6 1 16,0 0-4-16,0 7 2 15,6-2-2-15,6 7 2 16,9-3-6-16,6 2 3 16,-3 4-1-16,0-4-2 15,12-1 2-15,-5 0-1 16,2-6-1-16,0-1 2 16,0-6-1-16,-9 1 1 0,4-7-2 15,5-5 1-15,-9-4-1 16,9-1 1-16,0-2 1 15,0-3-2-15,-2-2 0 16,-4 0 1-16,0-4-1 16,-6 1 1-16,6-2 1 15,0-1-2-15,1-2 0 16,-7 3 1-16,9-4 3 16,3 6 5-16,6 2 5 15,1 10-6-15,11-3-4 0,3 6-4 16,10 2 0-1,-1-3 1-15,18 0 1 16,-5 0-1-16,5 2 3 0,13-3 0 16,-3 0-4-16,-1-5 2 15,4-3-2 1,-4-1 1-16,-8-4 1 0,5-5-2 16,4 1 0-16,-1-6 1 15,1 1 0-15,8 1 0 16,1-2-1-16,-3-1 2 15,-4-2-1-15,10-1-1 16,-7-5 1-16,4-1-1 16,9-3 0-16,-7-1 1 15,4 1-1-15,-4-4 0 16,10-2 2-16,0 3-2 0,-4-7 0 16,-2 6 1-1,-3-5 0-15,8 3 0 0,1-4-1 16,-6 4 0-16,17-3 1 15,-5 2-1-15,6-2 1 16,3-1-1-16,-4-1 0 16,-5 0 0-16,6 0 2 15,-9-7-2 1,8 2 2-16,-5-2 1 0,-9 0-3 16,5-4 3-16,-5 2 0 15,0-2-3-15,-10 2 3 16,7-4-2-16,-13 3 2 15,13-2-2-15,-12 4 2 0,5-4 0 16,-8-1 1 0,11 0-2-16,-5 0 2 0,0 0-4 15,-1 0 3-15,-2 0-3 16,-4 0 2-16,1 0 1 16,-1 0 0-16,4 0-3 15,-4 0 3-15,1 0 1 16,6 0 0-16,-1 0-1 15,10 0-1-15,-10-1 0 16,4-5-1-16,-6 3 1 16,5 3 0-16,1-4-1 15,-10 2 1-15,1-4-2 16,2 0 0-16,1-6 0 16,12 4 0-16,5-11 1 15,-8 6 1-15,21-6 0 0,-7 2 0 16,7-4 0-16,-6 4 1 15,6-1-1-15,-7 1-2 16,-8-1 2 0,0-2-2-16,-4 0 0 0,-2-1 1 15,2-5-1-15,-2 1 0 16,9-1 2-16,-7 4 0 16,-8-4 0-16,-3 1 0 15,-10 5-2-15,-15-1 0 16,-8 8 0-16,-10-9 0 15,-12 5 1-15,7 2-1 16,-13-3 0-16,-15 4 1 0,9 2 2 16,-15 4 0-1,-6-1 0-15,0 6 0 16,0 0 0-16,-6 3-3 0,0-3 0 16,0 3 0-16,6 0 1 15,-6 0-1-15,0 0 0 16,0 0-1-16,0 0-4 15,0 0-2-15,0 0-1 16,0 0-2-16,0 0 1 16,0 0 3-16,0 0 0 15,0 0 2-15,0 0-8 16,0 0-14-16,-12-21-9 16,0 7-59-16,-6-6-230 0</inkml:trace>
  <inkml:trace contextRef="#ctx0" brushRef="#br0" timeOffset="78801.16">21303 12101 3383 0,'0'0'203'0,"0"0"-142"16,0 0-20-16,0 0-9 15,0 0 1-15,12 0-12 16,16 3-9-16,5 7 2 16,3 1-2-16,18 0-1 15,-2-2-4-15,5 6 0 0,3-4-4 16,-2 4-2-16,-7-3 1 16,-12-1-2-16,0-1 0 15,-17 0 0-15,-10-4 0 16,-6 6 6-16,-6 0 1 15,0 2 0-15,-12 12 2 16,-22 13 2-16,-11 14 0 16,-9 8-2-16,-13 6-5 15,1 0-2-15,-15 2-2 16,5-6-13-16,-20-1-24 0,17-15-42 16,19-21-536-16</inkml:trace>
  <inkml:trace contextRef="#ctx0" brushRef="#br0" timeOffset="80100.86">13749 13599 2898 0,'-9'-2'364'0,"9"-2"-272"15,0-2-26-15,0 4 2 16,0 2-1-16,0-4-14 16,0 2-13-16,0-2-5 15,-3 4-3-15,-3 0-10 16,0 0-6-16,-15 0-9 16,-7 22-4-16,-2 15-2 0,3 10-1 15,-3 11 0-15,15-1 0 16,9-4 0-16,6-7-2 15,6-11 1-15,27-12-4 16,9-11-7-16,13-12 2 16,2 0-2-16,3-26-2 15,-2-9-12-15,-16 0-11 16,-6 3 8-16,-12 7 21 16,-15 18 8-16,-9 4 30 15,0 3 2-15,0 0-15 16,0 3-12-16,0 10-5 15,0 6 2-15,6-2-2 16,6-2-2-16,4-9 0 0,-1-6-9 16,9 0 4-1,-15 0 3-15,6-24 4 16,-15-3-1-16,0 1 1 0,0 4-4 16,-15 0-1-1,-3 11-6-15,-12 1-7 0,2 9-28 16,1 1-28-16,3 0-134 15,9 0-2078-15</inkml:trace>
  <inkml:trace contextRef="#ctx0" brushRef="#br0" timeOffset="80669.98">14220 13593 3374 0,'0'0'209'16,"0"0"-145"-16,0 0-20 15,12 0-25-15,0 30-9 16,6 17 0-16,9 15 1 16,0 13-3-16,-6 7-2 15,10 6-3-15,-4 3-1 16,-9-10-1-16,-6-5 1 16,-9-20-2-16,9-12 0 15,-12-21 2-15,0-14-2 16,0-9 4-16,-15-9 5 15,-12-29-5-15,0-23-4 0,3-20 0 16,5-19 0-16,-2-6 0 16,15-2-2-16,0 12 2 15,6 13-3-15,0 19-4 16,21 17-1-16,0 18-2 16,10 14 0-16,-1 15 2 15,-9 0-5-15,0 30 1 16,-15 7 9-16,-6 14 3 15,0-4 2-15,0 1 4 16,-21-3 0-16,9-12-2 16,-3-13 1-16,3-8-5 15,12-11 0-15,0-1-1 16,0 0-10-16,0-11-4 16,21-15-4-16,0-5-4 15,9-2 8-15,-3 1 10 0,-9 6 5 16,-5 11 4-16,2 10 11 15,-9 5 0-15,3 0 2 16,-9 1-2-16,18 20-2 16,-12 5-4-16,0 6-3 15,-3-6-6-15,6 1-3 16,-9-9-21-16,0-18-37 16,0 0-64-16,0 0-306 0</inkml:trace>
  <inkml:trace contextRef="#ctx0" brushRef="#br0" timeOffset="80796.66">14461 13362 3069 0,'0'0'239'15,"0"0"-239"1,0 0-26-16,27 18-52 0,-5 6-47 16,-1-2-307-16</inkml:trace>
  <inkml:trace contextRef="#ctx0" brushRef="#br0" timeOffset="81534.77">14606 13711 2836 0,'6'8'365'16,"-6"-4"-182"-16,15-2-87 15,-6-2-27-15,9 0-14 16,-3 0-22-16,22-8-18 16,-13-12-8-16,3-5-3 0,-6-1-1 15,-3-3-3 1,-3 3 1-16,-9 2 1 0,-6 7-2 15,0-1 7-15,0 10 14 16,0 4-5-16,-15 4-2 16,0 0-6-16,6 0-5 15,-9 6-3-15,9 18 0 16,3 1 0-16,6 11 0 16,0-1-3-16,0-3 3 15,15 1 0-15,12-6 0 16,3-7-5-16,1-8-2 15,8-11-3-15,-6-1-2 16,6-1-1-16,-3-26-6 16,7-5-21-16,-10-9-17 15,0 3 7-15,-21 3 16 0,6 5 25 16,-12 7 9-16,0 3 9 16,-6 4 12-16,0 7 7 15,0 1-2-15,0 5-2 16,-12 1 2-16,-3-2-3 15,6 4-1-15,-15 0-2 16,9 6-7-16,0 18-2 16,3 2 1-16,-3 6-7 15,15 0-1-15,0-2-4 16,0-3 2-16,0-5 1 16,15-10-3-16,3-4-5 15,6-8-4-15,0 0 2 0,0-10-1 16,-3-22 2-16,-2-10-2 15,-16-14-8-15,9-6 2 16,-12-2 7-16,-12-11 7 16,-10-2 8-16,-14-5 10 15,0 7 1-15,3 4 8 16,9 18-4-16,-7 19 2 16,28 14-7-16,-3 14-7 15,6 6-7-15,0 0-4 16,0 32-4-16,6 22 3 15,13 19 1-15,14 19 0 16,6 8 0-16,-3-5 0 16,12-10 0-16,-5-8 0 0,-1-21-11 15,6-34-19-15,-12-10-41 16,-2-12-91-16</inkml:trace>
  <inkml:trace contextRef="#ctx0" brushRef="#br1" timeOffset="115050.27">19556 5255 1388 0,'-3'4'638'15,"-3"-1"459"-15,0-1-954 16,0-2-95-16,-9 0-16 16,15 0 3-16,-6 0 1 0,0 0-4 15,-3 0-9 1,2 0 4-16,-5 0-1 0,-3 0-6 16,0 0-6-16,-12 0-3 15,0 0-4-15,-3 0 2 16,-10 0-4-16,7 0-1 15,-3 4 1-15,0 2 2 16,3 0 2-16,-7-1-3 16,-2 4 0-16,9 3-6 15,-6-7 3-15,-16 6-3 16,1 2 0-16,6-5 1 16,-13-2-1-16,4 0 1 15,0 0 0-15,2 0 2 16,-2-3 3-16,3 0-2 0,2 0-1 15,-5 0-2-15,0 0-1 16,-4-3 3-16,4 2-2 16,-9-2-1-16,-1 3 0 15,1 3 3-15,-1-3-3 16,-5 3 3-16,0-4-3 16,-1 2 3-16,1 2-2 15,8-4-1-15,-8-2 0 16,-1 4 3-16,10-4-3 15,-9 0 5-15,8 0-2 16,-5 0 1-16,14 0 5 16,4 0-2-16,-3 0 1 15,9 0-3-15,-1 0-1 0,1 0 0 16,6 0 0-16,0-4-4 16,5 2 3-16,10-2 0 15,0 2 0-15,0 2 1 16,12-4 3-16,-9 2-3 15,-6-4 5-15,11 3-5 16,-17-3-2-16,0 1-1 16,3-1 3-16,-3 0-1 15,-4 0 3-15,13 0 0 16,6-3 0-16,-3 3 0 16,3 4 1-16,0-8 1 15,-6 5-5-15,9-1-1 16,0 1 0-16,2 1-1 15,-2-1 1-15,-3-1-2 16,3 2 0-16,6-1 2 0,-9-1-2 16,9 3 1-16,-3 1-1 15,-3-4 2-15,3 2-2 16,3-4 3-16,0 1 1 16,0-1 0-16,3-3 0 15,6-4-1-15,-10-3 0 16,7-9-2-16,-3-1-1 15,0-10 0-15,-6-7 0 16,12-4 0-16,-3-10 1 16,3-6-1-16,-6-2 0 15,6-9-2-15,-6-2 2 0,6-1 2 16,0-3-2-16,-6 5 0 16,6-5 0-16,0 6 0 15,0 1 0-15,0 8 0 16,-9 8 1-16,9 6-1 15,-3 6 0-15,3 6 0 16,0 6 0-16,0 2 0 16,0 10 0-16,0 5 0 15,0 2 0-15,0 4 0 16,0 3 0-16,0-1 0 16,0 2-1-16,0 2 1 15,0-2-2-15,0-4 2 0,0 4 0 16,0-4-2-1,0-3 2-15,0 3 0 0,0 0 0 16,3 4 0-16,-3 2-1 16,9 2 1-16,-9 1 0 15,0 0-2-15,6 3 2 16,6-3-2-16,3 1-1 16,10-3 3-16,-1 1-1 15,18-2 1-15,-3 3 0 16,12-3 0-16,-8 0 0 15,17 4 0-15,3-2 0 16,-5 3 0-16,11 1-2 16,-2 0 1-16,2 0-1 15,-9 0 0-15,7 0 2 16,2 0-1-16,4 0 2 0,-7 0-2 16,10 0 1-16,-10 0 0 15,0 0 0-15,4 0 0 16,2 0-3-16,-8 0 3 15,14 0 0-15,-6 0 0 16,-5 0-4-16,8 0 3 16,1 0 0-16,-1 1-1 15,-11-1 2-15,14 0 0 16,-12 0 0-16,10 0 0 16,-4 0 0-16,4 0 0 15,5 0-1-15,-2 0 1 16,-7 0 0-16,-5 0 0 15,2 0-4-15,3 0 2 16,-8 0 0-16,5 0 2 0,13 0-1 16,-4 0 1-16,-2 0 0 15,2 0 0-15,7 0 0 16,-10 0-1-16,7 0-1 16,-4 0 2-16,-5 0 0 15,-4 0-2-15,-6 0 2 16,13 0 0-16,-13-6 0 15,-2 4-2-15,2 2 4 16,-3-3-2-16,-2 0 0 16,-1 3 0-16,-3 0 0 15,-11 0 0-15,-1 0 0 16,-3 0 1-16,0-3-1 16,-6 3 0-16,-5 0 0 0,5 0 0 15,3 0 2-15,-15 0-2 16,3 0 1-16,0 0 2 15,4 0-3-15,-13 0 2 16,12 0-2-16,-3 0 0 16,-6 0 0-16,-6 0 0 15,0 3 1-15,-3 0-1 16,-3 0 0-16,0 5 0 16,-6-2 1-16,3 6 0 15,3 6 1-15,-6 3-2 16,13 5 2-16,-13 7-1 15,6 7-1-15,0 9 3 16,-3 4-3-16,6 6 1 0,-9 5 1 16,6 6-2-16,-6 1 0 15,0 2 0-15,0-3 0 16,0 3 0-16,0-3 0 16,0-3 1-16,0-4-1 15,0-8 0-15,0-2 0 16,0-6 0-16,0-1 0 15,0-5 0-15,-6-2 1 16,-3-1-1-16,6-6 2 16,-3-3-2-16,0-3 0 15,-7-3 0-15,7-5 0 16,3 0 0-16,-9-1 0 16,-3-2-1-16,9-4 1 0,-15 3 1 15,12-2-1-15,-18 7 1 16,3-5-1-16,3 4 0 15,-7-4 2-15,10 5-2 16,-15-9 0-16,6 6 1 16,3-6-1-16,-9 0 0 15,-7 5 0-15,7-4 1 16,-9-3-1-16,0 5 0 16,-7-6 1-16,1 3-1 15,-12 1 0-15,-4 2 0 16,-5-5 0-16,9 6 0 15,-7-2 0-15,4 3 0 16,-4 0 1-16,10-9-1 0,-3 2 0 16,2-5 0-16,1-3 0 15,3 0 0-15,-4 0 3 16,13 0-3-16,-6-11 0 16,-4 5 0-16,10-3 0 15,0 3 0-15,6 3-1 16,-1 1 1-16,4 2-2 15,6 0 2-15,-3 0-3 16,6 0 0-16,5 5-2 16,1 4-2-16,0-3-2 15,3 0-4-15,6-1-3 16,6-2-11-16,6 0-35 16,0 0-63-16,0-3-570 0</inkml:trace>
  <inkml:trace contextRef="#ctx0" brushRef="#br1" timeOffset="122334.95">9318 9005 1971 0,'-6'5'158'0,"-6"1"-106"15,-12 0 423-15,15 0-262 16,-15-3-95-16,9 0-41 16,0-1-5-16,-13-2 23 15,4 0-25-15,-15 4-19 16,9-4-4-16,-15 0-4 16,2 0-2-16,-8 0 5 15,0 0-18-15,2-15 11 16,-8-2-5-16,15-8-6 15,-18-1-11-15,8-6-7 0,7 0 0 16,0-3 0 0,-1-3-3-16,4 6 1 15,6-9 3-15,-3 0-1 0,5-6-2 16,7-2-4-16,3-4 1 16,3-5-5-16,3 4 3 15,9 4 0-15,6 1-1 16,3 5-2-16,0-5 2 15,0 2-2-15,18-4 0 16,9 3 0-16,3-5-1 16,4 6 1-16,5-3 0 15,0 6 0-15,0-1-1 16,3 7 1-16,1 4 0 16,5 0-1-16,0 3 1 15,13 3 0-15,-4-3 0 16,3 3 0-16,4-1 0 0,2-1-1 15,1 1 1-15,-7 5-3 16,6 3 1-16,-5 7-1 16,-13 2-2-16,12 4 4 15,-5 6 1-15,-10 2 0 16,0 0-1-16,0 0 0 16,7 0 1-16,-7 0 0 15,3 4 2-15,4 6-2 16,-7 1 0-16,0-1 0 15,-9 7 0-15,-5-2 0 16,5 8-1-16,-3 3 1 0,-6 4-1 16,-6 5 1-1,3 3 0-15,1-1-1 0,-13 8 1 16,9-1 0-16,0 4 0 16,-6 3 0-16,0-1 0 15,3 0 1-15,-9 1-1 16,3-1 0-16,-6 4 3 15,-6-5-3-15,0 4 0 16,0 3 3-16,0-1-1 16,-27 3-2-16,0 2 3 15,6-2 0-15,-21 4 0 16,5-7-1-16,-17-3-2 16,-6 4 3-16,-1-7-3 0,-17-2 5 15,-19 4-2-15,7-9 2 16,-4-3 1-16,4-6 1 15,2-4 0-15,13-12 1 16,17-2-4-16,-2-3-2 16,12-6 0-1,12-6-2-15,8 0 2 0,-2-4-2 16,3-16 0-16,9-6-10 16,3-1-3-16,9-2-12 15,6-16-28-15,6 9-78 16,21 0-558-16</inkml:trace>
  <inkml:trace contextRef="#ctx0" brushRef="#br0" timeOffset="163934.43">22613 17240 2341 0,'0'15'84'0,"-3"-4"366"0,-3 1-107 16,6-3-259-16,-6-1-33 15,0-4 10-15,6 2-4 16,0-4-16-16,0 2-13 16,0 1-5-16,0 1-3 15,0-3 1-15,0 3 7 16,0 5-7-16,0 1-4 16,0 0-1-16,0 6-5 15,0 4 0-15,0-1-2 16,0-1-1-16,0 5 0 15,0-7-4-15,6-2 0 16,-6-4-4-16,6 0 4 16,-6-3 1-16,6-7-2 0,-6 2 1 15,3 2-2 1,-3-6 3-16,0 0 3 0,0 0-1 16,0 0 1-16,12 0-2 15,-6 0-1-15,3 0-4 16,7 0 2-16,11 0 1 15,0-6-2-15,9 2-1 16,3 2 0-16,10-1-1 16,-4 3 0-16,6 0 1 15,0 0-1-15,-2 0 0 16,11 0 0-16,-6 0 1 16,4 0-1-16,2 0 0 15,-3 0 0-15,-5 0 0 16,8 0 0-16,-6 0 1 0,10 0-1 15,-13 0 0-15,0 3 0 16,10-1 0-16,-19 8 0 16,12-9 1-16,-2 5-1 15,-10 1 0-15,6-4 0 16,-5 0 0-16,5-3 0 16,0 3-1-16,-9 0 1 15,4-3 1-15,11 6-1 16,-3-1 0-16,7 1 0 15,2 0 0-15,3 3 0 16,-2-9 0-16,2 5 0 16,3-1 0-16,-2 2 0 15,-1-4 0-15,7 4 0 0,-13 3 0 16,0-6 1-16,-5 3-1 16,2 0 0-16,-3-4 0 15,-2-2 0-15,5 0 0 16,0 0 0-16,4 0 1 15,-4 0-1-15,-6 0 0 16,7 0 0-16,-10 0 0 16,0 0 0-16,0 0 0 15,1 0 1-15,2 0-1 16,-12 0 0-16,0 0 0 16,7 0 0-16,-4-2 0 15,-6 2 0-15,0 0 0 16,0-3 0-16,-2 3 1 0,-4-3-1 15,0 0 0 1,3-3 0-16,-3 6 0 0,6-5 1 16,1-1-1-16,-10 0 0 15,9 2 0-15,0 4 0 16,-3-2 0-16,1-2 0 16,2 2 5-16,9-1-5 15,-3 3 0-15,-2-9 0 16,5 0 2-16,-3 1-2 15,-6 2 1-15,-9 0-1 16,-3-2 2-16,-2 2 2 16,-7 0 2-16,3-4 0 0,-12 1 2 15,6 1 1-15,-3-4 1 16,0-2-3-16,0-5 0 16,-6-1 1-16,0 0-2 15,0-7-2-15,0-1 0 16,6-8-2-16,-6-5-2 15,0 0 1-15,0-3-2 16,0 7 0-16,0 5 0 16,0-4-1-16,0 13 0 15,-6 3-3-15,0 5-3 16,0 9-6-16,0 2-10 16,-12 4-14-16,0 0-39 15,3 0-226-15</inkml:trace>
  <inkml:trace contextRef="#ctx0" brushRef="#br0" timeOffset="164716.47">24497 17630 2213 0,'-6'11'1272'0,"-7"-5"-1168"0,13 5-79 16,-9 4 11-16,6 11 1 15,3 9-8-15,0 9-6 16,0 9-2-16,3 6-3 15,19 0-5-15,11-1-3 16,0-3-2-16,12 0-1 16,13-10-3-16,8-5 1 15,6-7-3-15,4-9 0 16,8-3 0-16,-2-10-2 16,-1-2-2-16,-11-7-5 15,-13-2-10-15,0 0-16 16,1 0-42-16,-13-2-52 15,-21-13-200-15</inkml:trace>
  <inkml:trace contextRef="#ctx0" brushRef="#br0" timeOffset="165002.81">25215 18085 2428 0,'-9'0'574'0,"9"0"-35"15,0 0-483-15,0 4-18 16,9-2-5-16,0 13-11 16,15 2-3-16,6 4-5 15,0 3-7-15,-2 3-2 16,-1-1-2-16,0 0-2 16,-18 1-1-16,0-1 0 15,-9 6 0-15,0-6 4 16,-12 0 7-16,-21 6-3 0,-6-6-2 15,-4-5-3-15,7-3-3 16,6 2-10-16,3-14-34 16,3-4-66-16,18-2-465 0</inkml:trace>
  <inkml:trace contextRef="#ctx0" brushRef="#br0" timeOffset="166452.07">25912 18253 3124 0,'-3'0'390'15,"3"15"-257"-15,-6-2-107 16,6 14-23-16,-6 8 10 0,0 6 7 15,6 12-8-15,0-3-7 16,0-4-1-16,0-7-1 16,0-11 1-16,0-9 0 15,0-13-4-15,0-6 7 16,0-6 2-16,0-35 1 16,6-10-6-16,-6-19-4 15,6-3 1-15,-6-5-1 16,0 13 4-16,6 6-2 15,-6 21 2-15,3 17 0 16,-3 14-1-16,9 7-3 16,0 1-6-16,0 26 1 0,0 11 3 15,12 3 2-15,-8 10-2 16,-1-17-2-16,3-5 0 16,-3-8-2-16,-6-18-2 15,6-3-2-15,3-8 4 16,3-28 6-16,0-7 0 15,9-14-3-15,-6 2 3 16,-11 16-3-16,5 7 3 16,-9 15 8-16,3 17 1 15,-9 3-9-15,3 37-1 16,6 17 1-16,-3 10 3 16,0 6-1-16,0-3-2 15,9-12-8-15,15-5-27 0,-3-21-69 16,-9-19-208-16</inkml:trace>
  <inkml:trace contextRef="#ctx0" brushRef="#br0" timeOffset="167318.1">26419 18460 2598 0,'-9'18'82'16,"3"5"646"-16,0-15-612 15,-3 3-75-15,9-11 17 16,0 0-22-16,21 0-27 15,0-16-9-15,0-13-9 16,3-9-25-16,-5 0-2 16,-13 8 23-16,0 8 13 15,-6 10 3-15,0 12 32 16,-27 0-6-16,8 18-18 0,-5 13-6 16,3 13 1-16,9 6-1 15,6-1-3-15,6-8-2 16,0-4-1-16,12-15-7 15,15-10-8-15,6-12-3 16,-2-8-8-16,5-30-22 16,6-9-17-16,-15 2 3 15,-6 1 63-15,-2 12 35 16,-13 17 45-16,-6 1 0 16,0 14-27-16,0 0-31 15,0 9-11-15,6 17-5 16,-3 6 1-16,15 6-5 15,0-6-1-15,-6-5-1 16,9-9-6-16,-3-8-19 16,-3-10-13-16,0 0-2 0,9-10 11 15,-14-14-5-15,5-3 31 16,-9 7 3-16,0 0 28 16,-6 11 8-16,0 6-4 15,0 3 0-15,0 0-18 16,9 0-14-16,-3 0 0 15,0 0 0-15,3 3 0 16,9 0-3-16,-6-3-7 16,0 0 1-16,0 0 6 15,3-12 2-15,-3-11 1 0,-3 11 0 16,-9 0 6-16,12 10 9 16,-12 2-4-16,6 0-9 15,1 14-1-15,-4 9 5 16,12 1-6-16,3 2 2 15,-3-6-2-15,6-11 1 16,-9-9 0-16,6 0-1 16,3-9 0-16,-9-14 0 15,0-3 0-15,4 2 0 16,-10 12 9-16,0 1 11 16,-6 11-2-16,0 0-10 15,6 3-7-15,9 20-1 16,-3 1 1-16,-3 4 1 15,6-4-2-15,-3-11-5 16,3-5-4-16,3-8-15 0,-3 0-3 16,0-14-8-16,3-12-17 15,-8-1-6-15,-1 3-6 16,3 7-25-16,-3 2-6 16,-6 4-146-16,6 7-145 15,-9 4-1858-15</inkml:trace>
  <inkml:trace contextRef="#ctx0" brushRef="#br0" timeOffset="167591.41">27424 18369 1990 0,'0'0'374'16,"0"15"-327"-16,0 0 913 0,-6 8-850 15,6 1-33-15,0 5-6 16,0-3-27-16,0-7-13 15,0 3-15-15,18-4-6 16,-3-10 0-16,3-2-6 16,4-6-4-16,-4 0-3 15,-9-20-8-15,-3-13-6 16,-6 7 1-16,0 0 3 16,-15-1 9-16,-9 10 4 15,-4 8 7-15,-5 9-7 16,9 0-2-16,12 0-27 15,12 6-54-15,0 0-130 0</inkml:trace>
  <inkml:trace contextRef="#ctx0" brushRef="#br0" timeOffset="168118.72">27617 18300 2213 0,'0'0'1341'0,"0"6"-1212"16,0 2-89-16,9 4-8 15,13 3-15-15,-4 5-6 16,9 9-6-16,-3-3-4 16,0 4 0-16,-9-1-1 15,-3-9-4-15,-3-6-2 16,-9-3-2-16,0-10 5 16,0-1 3-16,6-6 3 15,-6-20-3-15,6-9 0 0,3 1-1 16,10 4-3-16,-10 4 4 15,6 15-1-15,0 5-2 16,-3 6 1-16,-6 0-1 16,0 6 1-16,6 5 0 15,-3 9 2-15,3-8 2 16,-3-3 0-16,9-9-2 16,0 0 0-16,1 0 2 15,8-21-2-15,-12-5-3 16,3 0 3-16,-15 5 4 15,-3 10 0-15,9 2 4 16,-9 9 1-16,0 0-9 16,15 17-2-16,-3 18 0 15,0 6 2-15,9 12 0 16,-3-3 0-16,4 5-2 0,-16-4-7 16,-6 1 2-16,0-8 2 15,-25 2 2-15,-8-14 3 16,-6-2 0-16,-15-13 1 15,8-2-1-15,10-15-8 16,15-6-15-16,12-20-54 16,9-10-174-16</inkml:trace>
  <inkml:trace contextRef="#ctx0" brushRef="#br0" timeOffset="168684.47">28897 18221 2486 0,'0'0'1068'0,"0"0"-922"15,0-4-96-15,-6 4-9 16,-6 0-14-16,9 0-19 16,-3 0-8-16,-6 24 2 15,-9 9-2-15,0-1-3 16,8 3-2-16,7-3-4 15,-3-12-6-15,9-3-7 16,0-11-8-16,0-6-3 16,25 0 17-16,-7-6 11 15,0-11 5-15,-3 3 2 0,-3 2 1 16,-9 9 7-16,9 3 7 16,-6 0-2-16,0 20-1 15,6 6-5-15,9-5-4 16,-3-4-4-16,4-5 2 15,-1-12-2-15,12 0-1 16,3-26-4-16,-6-18-4 16,-6-5-7-16,4-7-5 15,-13-8 3-15,-9-1 2 16,0 0 8-16,-6-2 7 16,0-2 4-16,0 4 7 15,0 6 3-15,-6 12 12 16,6 15-6-16,0 17-4 0,0 12-4 15,0 3-8 1,0 18-4-16,0 27 0 0,12 19 2 16,12 18-2-16,0 14 3 15,-6-6-3-15,0 2-4 16,-3-22-2-16,-3-14-17 16,0-34-39-16,4-12-64 15,-16-10-456-15</inkml:trace>
  <inkml:trace contextRef="#ctx0" brushRef="#br0" timeOffset="168816.2">29105 18054 2353 0,'0'0'1009'0,"0"2"-817"16,0 4-132-16,24 3-1 0,22-6-22 16,8-3-29-16,37-3-8 15,-7-20-80 1,-11-9-217-16</inkml:trace>
  <inkml:trace contextRef="#ctx0" brushRef="#br0" timeOffset="169364.44">30294 18129 2356 0,'-9'0'885'16,"0"0"-558"-16,-9 0-272 0,9-6 5 16,-3 6-13-16,-9 0-24 15,-3 0-14-15,-3 6-6 16,-4 21-1-16,1 6-2 15,12-5 0-15,6-2 0 16,0-1-5-16,12-13-10 16,0-7-11-16,0-5-12 15,12 0 5-15,6 0 22 16,9-17 0-16,7-4 2 16,-19 7 5-16,9 2 4 15,-12 12 4-15,-6 0-1 16,12 0-2-16,-3 0 2 15,-3 12-3-15,15-4-24 16,19-8-56-16,-7 0-87 16,3-20-618-16</inkml:trace>
  <inkml:trace contextRef="#ctx0" brushRef="#br0" timeOffset="169734.04">30494 18103 1982 0,'0'0'300'0,"-9"0"860"15,-13 9-1027-15,4 2-53 16,-3 1-20-16,3 3-27 15,3-3-13-15,0 8-13 16,15-7-2-16,0 0-5 16,0-4 0-16,0-3-6 15,0-2-3-15,15-4-4 16,3 0 3-16,3-6 1 16,6-26-2-16,1-1-7 0,-13-20-9 15,9-2 5-15,-21-7 5 16,6-14 8-16,-9-3 9 15,0-6 3-15,0 0 20 16,-12 7 5-16,3 13-2 16,3 25 1-16,-3 13-4 15,9 23-11-15,0 4-12 16,0 25 0-16,0 21 0 16,0 21 0-16,0 15 0 15,9 3-4-15,9 0-8 16,9-9-24-16,0-3-40 15,24-14-72-15,-8-19-209 16,-1-13-899-16</inkml:trace>
  <inkml:trace contextRef="#ctx0" brushRef="#br0" timeOffset="171033.7">30817 18056 1492 0,'0'-8'589'0,"0"-1"569"0,0-2-961 16,-19-5-75-16,10 8-18 15,-3 5-53-15,-9 3-22 16,9 0-13-16,0 17-7 15,-3 13-5-15,3 5-4 16,6-1 1-16,6-1-1 16,0-7 0-16,0-7-4 15,6-12-5-15,12-7-2 16,9 0 1-16,6-34 0 16,1-11-15-16,-4-22-6 15,3-8-2-15,-12-16 9 16,-9-8 22-16,-12-7 2 0,0 4 24 15,0 17 17-15,0 12-4 16,-6 32-7-16,6 19-9 16,0 22-8-16,0 6-13 15,0 38-2-15,0 23 2 16,0 25 0-16,0 7 0 16,9 1-3-16,15 0 0 15,-6-21-4-15,-5-12-2 16,8-24 2-16,-15-13 0 15,3-22-2-15,-9-8-3 16,0 0 12-16,0-32 0 16,0-9 2-16,0-2-1 15,0 1 1-15,0 7 5 16,-3 14 4-16,-3 8-4 0,6 13-7 16,-6 0-5-16,0 0 1 15,6 6-2-15,0 14-5 16,0-3 1-16,0 0 2 15,12 2-4-15,6-5 6 16,-3-5 4-16,-3 0 2 16,0-4 8-16,0 1 6 15,-3 0 3-15,-3 8-4 16,0 2-2-16,3 1-2 16,3 0-2-16,0 6-3 15,-9-5 1-15,13 2-2 0,-1-11 2 16,-3 3-1-1,0-6 1-15,3-6 1 0,3 0 0 16,9-6-2-16,-9-15-1 16,9-11-3-16,7 0 0 15,-16 1-6-15,9-2-3 16,-9 1 2-16,-12 8 4 16,0 7 3-16,-6 5-2 15,0 4 1-15,0 4-1 16,-6 4-2-16,-6 0 4 15,0 0 0-15,-3 24-2 16,6 9 1-16,6-2 1 16,-3 5-3-16,6-4-1 0,0-1 0 15,0-7-1-15,18-10-6 16,-3-5-4-16,9-9 9 16,-3 0 6-16,12-9 0 15,-9-25 0-15,4-5 6 16,-7-4-3-16,3-1 0 15,-6 9 1-15,-9 3 2 16,-9 12 7-16,0 14-1 16,0 0-3-16,0 6-7 15,0 0-2-15,0 7 0 16,-9 18 0-16,9 7-3 16,0-5-4-16,0-1 0 15,9-3 5-15,9-3-1 16,0 1 3-16,3-7 0 15,-8-2 0-15,-10-6 0 0,-3 0 0 16,0 0 0-16,0-4-2 16,0 4-1-16,-3-2 1 15,-10 1 2-15,7-2 2 16,-3 0-2-16,3-3 2 16,6 0-2-16,0 0 0 15,0-11-9-15,6-13 3 16,15-8 2-16,7-6 0 15,-4-3 4-15,-6 5 0 16,3 4 0-16,0 10 1 16,-15 3 2-16,3 11-1 15,-9 4-1-15,9 4-1 0,-9 0-4 16,6 4-1-16,9 17-1 16,-3-1 2-16,7 6 1 15,2-3 3-15,0 4-1 16,-6-4 1-16,0-5 1 15,-9-3 6-15,-6-4 5 16,0 1-4-16,-24-1-1 16,-9-2-2-16,0 0-5 15,-7-9-9-15,22 0-49 16,-3-3-192-16</inkml:trace>
  <inkml:trace contextRef="#ctx0" brushRef="#br0" timeOffset="172084.08">32652 17609 2125 0,'0'0'236'0,"3"0"589"0,6 0-541 16,-3 0-200-16,-6-15-8 16,6-2-24-16,0 3-17 15,-6-8-16-15,0 5-7 16,0 3-2-16,0 2 1 16,-12-2-11-16,-6 9 1 15,-10 5-1-15,7 0 0 16,3 0 0-16,-3 6 0 15,9 15-3-15,6 3-6 16,6 4 0-16,0 5 1 16,12 8 2-16,9 0 3 15,3 0-1-15,0 3 4 16,1-5-8-16,-13-7 3 0,-6-6 2 16,-6-5-7-1,0-1 0-15,0-12 10 0,-18 1 1 16,-7-6 6-16,1-3-4 15,12 0 1-15,0 0 1 16,6-18 1-16,-3-4-6 16,9-9-3-16,0 3 1 15,27-5-1-15,6 1-5 16,-2 5-6-16,11-5-9 16,3 6-8-16,-15 0 6 15,1 5 13-15,-1 4 5 16,-18-1 7-16,0 7 0 15,-12 0 11-15,0 0 8 16,0 4 0-16,0 3-5 16,0 2 0-16,-6-1-5 0,6 3-7 15,-6 0-2-15,-3 0 0 16,9 15-4-16,-3 5-4 16,-3 6 7-16,6 1 1 15,0 5 2-15,0-1-2 16,0 0-8-16,6-3-4 15,6-2-4-15,6-1 7 16,-3-12 3-16,-9-4 4 16,3-5 2-16,3-4 11 15,-6 0 12-15,-6-19 2 16,0-7-11-16,0-6-3 16,0-3-1-16,0 3-6 15,-18 6-3-15,9 3-1 0,3 5-15 16,6 9-48-1,-6 0-113-15</inkml:trace>
  <inkml:trace contextRef="#ctx0" brushRef="#br0" timeOffset="172307.89">33092 17500 2448 0,'-6'15'851'0,"6"2"-671"0,0 2-96 16,0 7 2-16,0 6-38 15,12 0-30-15,3 0-15 16,-3 4-3-16,-5-5-5 16,5 5-26-16,-6-9-55 15,3-13-185-15</inkml:trace>
  <inkml:trace contextRef="#ctx0" brushRef="#br0" timeOffset="172639.58">33204 17571 2588 0,'0'0'970'0,"0"0"-878"0,12 0-32 15,9 0-16-15,3 0-35 16,0 0-5-16,13 0-2 16,-16 6-1-16,3 2-1 15,-18 10-5-15,-3 3-6 16,-3 5 0-16,0 6 8 16,-9 4 2-16,-15-2 2 15,9-8-1-15,9-1 3 16,-3-9 0-16,9 2-3 15,0-18 0-15,21 6 6 16,12-6 0-16,51-18-6 16,-14-10-27-16,2-11-209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6T03:21:49.606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8968 4807 2023 0,'-6'4'468'0,"6"-4"-384"15,0 6-81-15,0 0 19 16,0 0-8-16,0-4 377 15,0 5-181-15,0-6-121 0,0 4-38 16,0-5-5-16,0 0 8 16,0 1-12-16,0-1-15 15,0 0-9 1,6 0-6-16,-6 5-3 0,0-5-1 16,0 1 3-16,3-1-6 15,6 4 1-15,3-2 2 16,9 1 1-16,-2-3-3 15,11 4 5-15,3-4-5 16,9 0-2-16,3 0 0 16,1 0 0-16,11 0 0 15,3 0-1-15,4 0 0 16,2 0-3-16,-8 0 1 0,11 0-1 16,-6-4 1-16,7-1-1 15,-4 0 0-15,-2-1 1 16,-4 0-1-16,-3-1 0 15,-5 5 1-15,-4 2-1 16,12 0 0-16,-5 0 1 16,5 0-1-16,-9-4 1 15,1 2-1-15,-1-2 1 16,0 2-1-16,3 2 0 16,-5-4 1-16,5 4-1 15,-3 0 0-15,-2 0 0 16,2 0 3-16,-6 0-3 15,4 0-1-15,5 0 1 0,6 0 0 16,-2 0 0 0,-7 0 0-16,9 0 1 0,-2 0-1 15,2 0 0 1,-12 0 0-16,10 0 0 0,-10 0 0 16,6 0 0-16,-5 4 1 15,-1-2-1-15,3 2 0 16,-3-4 0-16,10 2 0 15,-1-2 0-15,-6 0 0 16,10 0 0-16,-13 0 0 16,9 0 0-16,4 0 0 15,5 0 0-15,-5 0 0 16,-7 0 0-16,15 0 1 16,-11 0-1-16,8 0 0 0,-9 0 0 15,10 0 0-15,-10 0 0 16,-6 0 0-16,10 0 0 15,-13 0 0-15,0 0 2 16,4 0-1-16,-13 0-1 16,3 0-2-16,0 0 1 15,-2 0 1-15,-1 0 0 16,6 0 0-16,-6 0 1 16,13 0-1-16,2 0 3 15,3 0 3-15,-2 0-3 16,14 0 0-16,-12 4-3 15,4 0 0-15,-7 1 0 16,0 1 1-16,1-5-1 16,-10 4 0-16,0-5 1 0,-8 0-1 15,5 0 4-15,-3 0 2 16,-9 0-2-16,9 0 2 16,-8 0-3-16,11 0 0 15,-3-5 1-15,3 4-1 16,7-4 0-16,-4 5 2 15,6-1-3-15,10 1 0 16,-10 0 0-16,0 0-2 16,10-5 0-1,-4 5 1-15,-9 0-1 0,13-2 0 16,-7 2 0-16,-9 0 0 16,1 0 1-16,-10 0-1 0,-3 0 1 15,3 0 3 1,-18 0-4-16,3 0 3 0,-12 0 3 15,7 0-1-15,-16 0-1 16,6 0 3-16,-6 0 1 16,0 0-2-16,0 0 1 15,0 0-3-15,0 0-1 16,0 0 0-16,0 0-3 16,0 0 0-16,0 0-4 15,0 0-11-15,0 0-30 16,9-2-73-16,-9-8-530 0</inkml:trace>
  <inkml:trace contextRef="#ctx0" brushRef="#br0" timeOffset="16966.64">12448 9862 2898 0,'0'3'343'16,"0"-3"-241"-16,0 3-62 15,0-3 9-15,0 3 27 16,0-1-28-16,0-2-24 15,0 0-14-15,0 0-3 16,3 0 10-16,6 0-1 16,9 0-5-16,3 0 1 15,7 0-5-15,5 0 1 16,-3 0-3-16,9 0-1 16,6-2-1-16,-5 2 3 15,14-3-3-15,-3 3 0 16,-2 0-1-16,5-3-1 0,6 3 2 15,-2-6-1-15,-7 0 0 16,15 4-2-16,-14-4 5 16,-4-3-2-16,12 3 0 15,-5 0 0-15,-10 0-1 16,0 3-2-16,10 0 3 16,-13 1-3-16,12-2 0 15,-9-1 3-15,4 2-3 16,-1-3 1-16,-6 3-1 15,0-1 0-15,-8 4 1 16,-1 0 1-16,0-1 2 16,-15 1-4-16,3-4 3 0,-18 4-3 15,6-2 3 1,-9 2-3-16,0 0 0 16,0-6-6-16,-21 0-26 15,0-7-92-15</inkml:trace>
  <inkml:trace contextRef="#ctx0" brushRef="#br0" timeOffset="20503.53">10646 9798 1088 0,'0'3'1329'15,"0"-3"-1033"-15,0 0-156 16,0 0-13-16,0 0 42 16,0 0-42-16,0 0-64 15,0 0-27-15,0 0-11 16,0 0 13-16,0 0 0 16,0 0-3-16,0 0-4 15,0 0-7-15,0 0-5 16,0 0-7-16,3 0-1 15,12 0-5-15,0 0 0 16,4 0-1-16,14 0 1 0,0-6 4 16,3-4-2-16,6 5 0 15,7-1-2-15,-1-2-2 16,3 5 1 0,-5-3-5-16,-1 2 0 0,-12 4 3 15,0-2-3-15,-18-1-11 16,3-3-30-16,-8 1-48 15,-10-5-481-15</inkml:trace>
  <inkml:trace contextRef="#ctx0" brushRef="#br0" timeOffset="23815.88">7827 9841 2658 0,'0'0'289'0,"0"0"-149"16,0 0-27-16,0 0-18 16,0 0-11-16,0 0-30 15,0 0-23-15,0 0 6 0,0 0 5 16,0 0-7-16,0 0-2 15,0 0-5-15,0 0-9 16,0 0-3-16,0 0-5 16,0 0-1-16,0 0-4 15,0 0-4-15,0 4 1 16,0-4 0-16,6 0-1 16,3 0-2-16,3 2 4 15,16-2-2-15,-4 4 2 16,15-4-2-16,6 2 2 15,22 2 4-15,5-2-1 16,13 1-2-16,11-3 1 16,7 3-3-16,5-3 0 0,7 0 3 15,-6 0-3 1,-1 0-3-16,-8 0 0 0,-6 0 2 16,-10-6-1-16,-20 0-1 15,-4 4 0-15,-15-4 2 16,-15 0 2-16,-2 0 1 15,-10 3 1-15,0 0-1 16,-3 3-2-16,-3-3-3 16,3 0-3-16,-3 0-9 15,3-11-34-15,-3 2-76 16,-6 0-674-16</inkml:trace>
  <inkml:trace contextRef="#ctx0" brushRef="#br0" timeOffset="31918.12">6448 12716 3307 0,'0'-9'117'15,"-6"-1"-82"-15,0-1-20 0,6 6 19 16,0-5 6-16,-9 4-24 16,6 4-3-16,3 2-5 15,-15 0-4-15,0 0-4 16,6 0 1-16,-12 14-1 16,2 6 0-16,-8 13 0 15,3 8 0-15,-3 0 0 16,6 9 0-16,9-1 0 15,0 4 1-15,12-7 0 16,0 5-1-16,0-7 0 16,12 0-3-16,21 0 3 15,3-7-7-15,6 1-4 16,7 1 0-16,-1-5 10 16,-6-1-1-16,7 1 2 0,-10 3 4 15,-12-2-4-15,-9 3 3 16,-9-1 2-16,-9 10 4 15,0 3-2-15,-9 9 2 16,-21 1 1-16,-12 6 11 16,-1-6-1-16,4-1-1 15,0-5 3-15,6-7-3 16,6-8-8-16,14-8-4 16,13-9-5-16,0-2-2 15,0-1-5-15,22-2 1 16,8 3 0-16,9 2-3 15,0 1 3-15,-3 5 3 0,1 11 1 16,-4 7-2-16,-12 7 2 16,6 12 1-16,-6 8 3 15,-6 3 5-15,-3 12-2 16,7 0-1-16,-4-1 1 16,3 1 6-16,0-15-6 15,9-5-3-15,0-13-1 16,6-10-2-16,4-17 1 15,11-14-2-15,9-14-4 16,28-36-19-16,-10-21-75 16,-14-7-802-16</inkml:trace>
  <inkml:trace contextRef="#ctx0" brushRef="#br0" timeOffset="38522.04">17633 13334 2393 0,'0'0'600'16,"0"1"-496"-16,0-1-70 15,0 0 51-15,0 0 9 16,0 5-42-16,0-5-32 16,0 0-9-16,0 0 3 15,0 0 8-15,0 1 3 16,0-1-4-16,0 0-1 16,0 5-6-16,3-5 9 15,15 1 1-15,-2 3-2 16,8-2-4-16,6 1-1 15,9-3 0-15,0 0-7 0,4 4 1 16,11-4 0-16,0 0-3 16,-2 0 0-16,-4 0 0 15,6 0-1-15,7 0-2 16,-10 0 0-16,-3 0 3 16,9 0-1-16,1 0 1 15,-7 0-2-15,-9 0-2 16,7 0-2-16,-10 0 2 15,-3 0-2-15,0 0 2 16,-2 0 1-16,5 0-1 16,-6 0 1-16,-3 0-1 15,-3 0-2-15,7 0 2 0,2-4-1 16,6 4 1 0,-12-3-2-16,3 3 1 0,1-2-1 15,-1 2 1-15,-9-4-3 16,3 3 3-16,-12-4-2 15,9 4 1-15,-6-4 1 16,1 4-2-16,-4-4 2 16,6 3 0-16,-9-2-1 15,-3 2 0-15,15 0 0 16,-15-4 0-16,0 2-2 16,3 4 1-16,-6-2 1 15,3 2-2-15,-9 0 0 16,0 0 0-16,0 0-10 0,0 0-12 15,0 0-21-15,0 0-59 16,0-4-207-16</inkml:trace>
  <inkml:trace contextRef="#ctx0" brushRef="#br0" timeOffset="46151.2">13839 14293 2858 0,'0'0'385'0,"0"0"-296"16,0 0-60-16,0 0 10 16,7 0 10-16,5 0-13 15,9 0-17-15,6-3 0 16,-3 0 0-16,9 0-2 15,0 3 6-15,1-3-6 0,2 0-1 16,12 0-2-16,-9 1 2 16,13-1-2-16,-1 0-5 15,0 0 0-15,10 0-5 16,-10 3 1-16,0-3-2 16,1 0 0-16,5 0 0 15,-3-2 0-15,7 0 0 16,2 0 3-16,0-1-2 15,4 4 1-15,-1-5-3 16,-8 5-1-16,2-2-1 16,3 4 0-16,-8 0 1 15,-7 0-1-15,12 0 2 16,-14 0 0-16,-1 0-1 0,0 0-1 16,-6 0 0-1,-6 0 1-15,7 0 3 0,-7 0 2 16,6 0 0-16,0 0-3 15,1 0-3-15,-1 0 3 16,3 0-2-16,6 0 2 16,-5 0-1-16,5 0-1 15,3 0 2-15,-5 0-1 16,8 0 1-16,-12 0 0 16,6 0 4-16,-5 0-5 15,5 0 0-15,-12-2 2 16,6-1 0-16,-8 0 1 0,-4 0 0 15,3 1 0-15,0-1 0 16,-6 3 1 0,-2-4-1-16,2 2-2 0,-9 2-1 15,-3 0 2-15,-9 0 0 16,6 0-2-16,-9 0 0 16,-3 0-2-16,0 0 3 15,0 0-3-15,0-4-4 16,0 2-10-16,-15-18-20 15,-12 1-81-15,-6-3-771 0</inkml:trace>
  <inkml:trace contextRef="#ctx0" brushRef="#br0" timeOffset="50952.04">12602 9717 2486 0,'0'0'855'16,"0"5"-724"-16,0 0-95 16,0 13-28-16,0 3-1 0,0 14 16 15,9 11-1-15,3 7-7 16,-6 11-2-16,15 3-3 15,-15 0-6-15,-3 1-4 16,6-3 0-16,-9-10-3 16,6-8-19-16,-6-9-26 15,0-12-24-15,0-14-70 16,-6-12-221-16,-6 0-351 0</inkml:trace>
  <inkml:trace contextRef="#ctx0" brushRef="#br0" timeOffset="51169.17">12578 10275 2552 0,'0'-5'692'0,"-9"-2"-558"16,9 1-37-16,0 3-29 16,0 0-6-16,0 3-28 0,0 0-22 15,0 3-10-15,0 18-2 16,15 8 10-16,0 10-1 16,-3-1-2-16,0-2-4 15,3-9 2-15,-3-10 0 16,-6-10 0-16,6-7 4 15,4-7 8-15,2-31-13 16,9-16-4-16,3-32-45 16,-6 13-45-16,3 12-110 0</inkml:trace>
  <inkml:trace contextRef="#ctx0" brushRef="#br0" timeOffset="51828.18">12493 11035 2529 0,'0'0'118'0,"0"-11"699"15,0-1-754-15,0-2-47 16,0-4-7-16,0 6 12 16,0-2 10-16,0 5-15 15,0 6-6-15,0 0 3 16,-6 0 2-16,-3 3-3 0,6 0-5 15,-12 0-7-15,-3 0-2 16,-9 9-4-16,6 8 2 16,3 7 1-16,3 2 3 15,12 1-1-15,3 0-3 16,0-8-4-16,0 2-2 16,18-3-1-16,15-3 7 15,6-2 0-15,0 2 2 16,1-4-3-16,-7 4-1 15,-15-5-3-15,-6 1 2 16,-12 0 2-16,0 2-4 0,-6 0 3 16,-36 3 6-1,5 2-12-15,-26-18-35 0,9 0-26 16,18 0-134-16</inkml:trace>
  <inkml:trace contextRef="#ctx0" brushRef="#br0" timeOffset="53120.38">12774 11114 2428 0,'3'0'157'0,"3"0"236"15,9 0-89-15,6 0-206 16,-9 0-31-16,10-6-28 15,-7 2-13-15,0-6-8 16,0 8-9-16,-3-2-3 16,-6 4-1-16,-6 0-5 15,0 0 0-15,0 0-12 0,0 16 0 16,0 0 4 0,-6 3 8-16,6 0 0 0,-9 0 4 15,6-5-1-15,3-2-3 16,0-6 1-16,0 3 2 15,3-4 5-15,12-3 2 16,-3 4-1-16,3-2-1 16,-3-1-1-16,-12 3 2 15,3 1-1-15,-3 3-4 16,0 5-3-16,0 8 1 16,-15 3-2-16,-18 1-13 15,-37-1-36-15,22-8-90 16,3-12-667-16</inkml:trace>
  <inkml:trace contextRef="#ctx0" brushRef="#br0" timeOffset="53752.11">11959 11030 2023 0,'0'0'1196'0,"0"0"-1007"16,0-6-138-16,-6 3-15 15,-9 1-3-15,12 2-10 16,-12 0-18-16,3 0-5 16,0 0 0-16,-6 11-1 0,15 4 1 15,-3 1 0-15,6-4 0 16,0 7-4-16,0-5 4 16,6 6 1-16,15-1 7 15,3 1-5-15,9-2 0 16,-6 2-3-16,6-3 1 15,-8 1 3-15,-4 0-4 16,-18-7 0-16,6 1 0 16,-9 2 0-16,0-5 1 15,-12 6 15-15,-18-1-12 16,2-2 0-16,7 0-4 16,-6-7 0-16,3-5-4 15,6 0-11-15,-3-35-34 0,6-8-89 16,9-1-431-16</inkml:trace>
  <inkml:trace contextRef="#ctx0" brushRef="#br0" timeOffset="53971.71">11908 10795 2023 0,'0'0'1152'16,"0"0"-892"-16,0 0-181 15,0 6-52-15,0 9-14 16,0 17 6-16,12 15 15 0,6 18-1 16,3 10-11-1,0 10-12-15,-3 7-3 0,4-2-7 16,-4 0-15-16,-6 14-42 16,-3-25-79-16,-6-27-846 0</inkml:trace>
  <inkml:trace contextRef="#ctx0" brushRef="#br0" timeOffset="55356.71">10891 9971 2111 0,'0'6'802'0,"0"-4"-429"16,0-2-238-16,0 4-65 15,0-4-21-15,0 2-14 16,0-2-4-16,0 2-13 16,0 2-10-16,0 4-6 15,0 4-2-15,0 13 0 16,0 11 0-16,-3 15 6 0,3 16 5 15,0 13-2-15,-9 0 0 16,3 12 0-16,-3-5-3 16,9-2-2-1,-3-12-1-15,-3-7-3 0,6-20-4 16,-7-8-15-16,7-16-27 16,-6-12-43-16,-6-10-126 15,3 0-1644-15</inkml:trace>
  <inkml:trace contextRef="#ctx0" brushRef="#br0" timeOffset="55680.48">10640 10652 1240 0,'0'0'2153'15,"0"0"-2048"-15,0 0-50 16,0 0-19-16,0 0-3 16,0 0-10-16,6 0-16 15,-3 9-1-15,18 14 6 16,-9 3 4-16,10 6-7 16,-1 1-5-16,-6-1-1 15,9-6-2-15,-15-1-1 16,6-11 3-16,-9-6-3 0,9-8 2 15,-15 0 9 1,12 0 8-16,9-21-4 0,-2-18-15 16,26-34-27-1,-6 5-80-15,-6 3-422 0</inkml:trace>
  <inkml:trace contextRef="#ctx0" brushRef="#br0" timeOffset="57579.53">10426 11250 2832 0,'0'0'442'0,"-12"-6"-233"16,9-3-160-16,-15-3-28 15,3 1 8-15,9 2 5 16,-6 9-24-16,-1 0-10 15,-2 0-4-15,3 0-2 0,6 0 1 16,0 11-5-16,6 6-3 16,0 2 1-16,0 1 2 15,0 0 3-15,12-2 1 16,9-1 2-16,4 1 3 16,2-1 1-16,-6 1 0 15,3-4 0-15,0 4 0 16,-12-3 3-16,-3-7-3 15,-9-2-4-15,0 0 3 16,0 0 1-16,-9 0 0 16,-9-4 0-16,0-2-7 15,-9 0-6-15,-6 0-20 16,2-8-45-16,4-15-90 0,9-1-603 16</inkml:trace>
  <inkml:trace contextRef="#ctx0" brushRef="#br0" timeOffset="57855.04">10341 11027 2177 0,'0'0'982'16,"0"0"-758"-16,0 0-143 0,0 0-42 15,0 3-16-15,0 12-15 16,9 13 0-16,7 10 9 16,2 16 4-16,3 6-5 15,0 14 2-15,-9-4-9 16,6 4-9-16,-3-8-15 16,3-6-23-16,-6-17-66 15,3-22-600-15</inkml:trace>
  <inkml:trace contextRef="#ctx0" brushRef="#br0" timeOffset="58389.25">10891 11124 3189 0,'0'-6'186'0,"0"-4"-124"0,0 6-21 16,-3-6 10-16,-6 4-5 15,3 0-22-15,-6 3-11 16,6 3-2-16,-7 0-11 16,-8 0 0-16,9 6-1 15,-3 15-1-15,9-1 1 16,0 0-4-16,6 5-2 15,0 1 1-15,12-3 0 16,15 1 3-16,7-4-4 16,-1 1 1-16,-3-4 2 15,3 0-5-15,-6-2-5 16,-9 3-10-16,-12-6 9 0,-6 2-5 16,0 0-11-1,-24 1 18-15,-9 1-16 0,-21-11-55 16,5-5-97-16,7 0-362 15</inkml:trace>
  <inkml:trace contextRef="#ctx0" brushRef="#br0" timeOffset="58932.86">11099 11246 397 0,'0'5'2761'0,"0"-5"-2414"16,0 0-285-16,0 0-23 15,15 0-14-15,-3-1-8 16,15-9-11-16,-9 5-2 16,10 1-4-16,-4 4-2 15,-9 0-9-15,-3 4-6 16,-9 17 8-16,9 2 0 16,-12 9 9-16,0 6 6 15,-15-1 6-15,3 2 0 16,-3-7-2-16,12-9 4 15,-6-5 1-15,9-7-6 16,0-4-9-16,12-7 2 16,9 0-2-16,39-24-7 15,-8-11-58-15,-7-5-280 0</inkml:trace>
  <inkml:trace contextRef="#ctx0" brushRef="#br0" timeOffset="62303.4">3898 14735 3060 0,'-6'5'262'16,"-9"4"-98"-16,12 1-121 15,-13 4-27-15,7-6-13 16,0 10 7-16,9 5-6 15,0 13 1-15,0 5-1 16,0 5-3-16,0 5-1 0,0-4 10 16,18-1-10-16,-2-10 4 15,2-10-4-15,0-12 5 16,6-8-5-16,0-6-5 16,0 0 4-16,-3-12 1 15,-3-15-6-15,4 5 3 16,-10 4-1-16,-9 0 4 15,-3 9 0-15,0 9 0 16,0 0 8-16,9 0-8 16,0 0-10-16,0 0-3 0,12 9 9 15,0 3 1 1,0-6-5-16,3-4 0 16,-6-2 0-16,1 0-4 0,-10 0-1 15,-3-8 13-15,-6-9 4 16,0-1-4-16,0-6-5 15,-6 1-4-15,-6 9-11 16,-10-1-11-16,-2 10-8 16,-18 5-57-16,18 0-143 15,-3 0-229-15</inkml:trace>
  <inkml:trace contextRef="#ctx0" brushRef="#br0" timeOffset="63288.18">4257 14886 2347 0,'0'11'934'0,"0"-3"-864"16,0 6-49-16,9 6 0 15,15 5 5-15,-15-5-5 16,12 0-14-16,-6 1-6 15,-3-7 3-15,-6 1-4 16,-3-6 0-16,-3-7 0 16,0-2 7-16,0 0 9 15,0-2 27-15,0-22-24 16,0-2-15-16,0 0 4 16,0 3-4-16,0-2-1 0,0 11-3 15,0 0 0-15,0 8-3 16,0 6 3-16,13 0-11 15,-7 0-6-15,0 0 1 16,3 0-3-16,0 2-9 16,0 4 1-16,-3-6-5 15,-3 0-24-15,6 0 4 16,-9 0 47-16,0-2 5 16,6-7 11-16,-6 6-11 15,6 3 6-15,-6 0 6 16,15 0-3-16,-9 0-9 15,6 3-2-15,0 8 0 16,3-1 4-16,-9-5-2 16,-3-5 6-16,6 0 1 0,-9-5 16 15,6-16 5-15,0-9-19 16,-6-2-8 0,0 4 5-16,0 7 14 0,0 5 8 15,0 14-5-15,7 2-11 16,2 0-12-16,3 7-10 15,-3 12 7-15,15 4 3 16,-6 1 2-16,0 0-2 16,-3-9-8-16,-3-3 7 15,-6-7-2-15,3-5-3 16,-9 0-4-16,0 0 10 16,0-10 15-16,0-3-6 15,0 0-9-15,0 5-1 0,0 8 0 16,6 0 1-16,6 2-14 15,4 24-6-15,14 16 15 16,3 8 5-16,0 9 0 16,9 4 0-16,-5 0 7 15,-16 0-7-15,3-12 0 16,-12-7 9-16,-6-19-1 16,-6-13 12-16,0-12 32 15,0-2 3-15,-6-31-32 16,-18-26-10-16,-3-11-6 15,-1-14-6-15,-5-7-1 16,9-3 3-16,-3 9-3 0,15 12-3 16,3 18-2-1,9 14-7-15,0 17-2 0,0 12 3 16,9 12 5 0,-3 0-4-16,3 4-8 0,3 19-6 15,0 6 12-15,-12 9 0 16,0 2-11-16,0-1-5 15,0-1-6-15,0-12-23 16,-6-7-29-16,0-11-192 16,-6-8-543-16</inkml:trace>
  <inkml:trace contextRef="#ctx0" brushRef="#br0" timeOffset="63454.18">4848 14740 2588 0,'6'0'414'0,"7"0"-221"0,2 4-82 15,0 16-48-15,12 1-18 16,-6 6-12-16,0 1-18 16,-3-4-9-16,-3-2-6 15,-3-1-12-15,-12-5-64 16,0-11-277-16</inkml:trace>
  <inkml:trace contextRef="#ctx0" brushRef="#br0" timeOffset="63588.28">4773 14444 3203 0,'0'-2'106'15,"0"0"-106"-15,0-8-44 16,0 4-215-16,18 3-374 0</inkml:trace>
  <inkml:trace contextRef="#ctx0" brushRef="#br0" timeOffset="64531.28">4803 14247 3422 0,'0'0'146'16,"0"0"-105"-16,0 0-37 16,0 11 2-16,18 18 16 15,15 18 7-15,7 14-14 0,-1 12-5 16,12 6-3-16,4 3 6 15,-10-9-8-15,0-8-2 16,0-14-3-16,-5-21-2 16,-16-12-8-16,3-18-1 15,-9 0 6-15,-3-28 1 16,-15-23 0-16,0-3-16 16,0-6-6-16,0 5 7 15,0 14 19-15,-15 14 6 16,3 16 16-16,6 7 5 15,-3 4-21-15,9 0-5 16,-3 25-1-16,3 3 0 16,0 7 1-16,3 4-1 15,12-10 0-15,12-6 3 16,-12-4-3-16,15-17-5 16,-12-2-2-16,10-8 7 0,-13-25 4 15,9-11-3-15,-15-3-1 16,9 4 0-16,-18 4 0 15,0 12 1-15,0 10 8 16,0 8 4-16,0 9 0 16,-9 0-5-16,0 0-8 15,6 4 0-15,3 11-3 16,0 5-1-16,0-2 0 16,0 2-2-16,3-5-2 15,15-1 1-15,0-5 1 16,-6 2-1-16,9 1-2 15,-9-3 8-15,-3 3-2 0,10 0 2 16,-10-4-1 0,15 7 2-16,-15-6 3 15,12-1-3-15,-6 4 0 0,-3-3 0 16,-3-3 0 0,0 0 0-16,6-6 2 0,-12 0 2 15,3 0 1-15,3 0 0 16,-9 0 1-16,6 0 0 15,4 0 0-15,-7-10-1 16,6-10-5-16,-3 3 1 0,0-3-1 16,-6-5 1-1,6 11-1-15,-6 0 0 0,0 5-1 16,3 6 1-16,-3 0 0 16,0-2-1-16,0 0-1 15,0 4 1-15,0-4-7 16,0 0 8-16,0 3-3 15,0-2 2-15,0 1 1 16,0 3-2-16,0 0 2 16,0 0 0-16,0 0 1 15,0 0 8-15,0 0-6 16,0-2 2-16,0-4-5 16,0 2 2-16,0-1 0 15,0 2-2-15,0 3 0 16,0 0 2-16,0 0-2 15,0 0-7-15,0 0-13 16,0-2-18-16,0-4-53 0,0 2-114 0</inkml:trace>
  <inkml:trace contextRef="#ctx0" brushRef="#br0" timeOffset="104761.87">13498 9792 2454 0,'-3'0'331'16,"3"0"-180"-16,-6 0-14 0,6 0-1 15,-6 0-38-15,0 0-48 16,6 0-15-16,-15 0-10 16,9 3 5-16,-9 0 3 15,6 3-5-15,-6 0-7 16,-3-1-1-1,0-2-2-15,-3 6-7 0,-7 0-3 16,4 0-1-16,-3-3-1 16,-6 2-1-16,0 4 2 15,3-4-2-15,-19-2 3 16,13 0 1-16,-15-3-1 16,2-3 2-16,4 0 1 15,0 0-1-15,0 0-2 16,-10-3-3-16,4-9 1 15,0-5-1-15,-1 2-2 0,-5-5-3 16,0 3 3-16,14-4-2 16,-5 0 5-16,12 1 4 15,3-6-2-15,3-1-3 16,-4 0-1-16,1 1-1 16,6 0-3-16,3-1 3 15,0 1 1-15,9 0-4 16,-7-3 4-16,10 2 0 15,0-1-1-15,6-2 2 16,-9-1-3-16,15-2-1 16,-9 3-1-16,9-2 0 15,-3-1 0-15,3 4 2 16,0 1-2-16,0 1 0 16,0 4 0-16,0 6 0 15,0-7 0-15,12 3 0 0,9 4 0 16,3-10-2-16,10 7 2 15,2-1 0-15,12-1 0 16,-6-3 0-16,13 5-1 16,5-7 1-16,-9 8 0 15,16-6 0-15,-10 5 0 16,4 0 0-16,2 5 0 16,-3-3 0-16,1 7-1 15,8-4 1-15,-15 4 0 16,16 2 0-16,-13-2 0 0,10-1 0 15,-10 6 0-15,9 0 0 16,-8 0 0-16,-7 3-1 16,9 0 1-16,-8 3 0 15,5 0-2-15,-12 0 2 16,7 0 0-16,2 0 0 16,-9 0-1-16,3 0 1 15,1 3 0-15,-7 3 0 16,6-1 0-16,1-1 0 15,-4 2 0-15,0 0 0 16,0 0 0-16,-8-1 0 16,5 1 0-16,-12 0-2 15,3 5-2-15,-6 1 4 16,7-3-1-16,-10 4-1 16,3 0 2-16,6 0 0 0,-12 0 2 15,6 0-2 1,1 1 0-16,-7 0-1 0,6 1 1 15,-12 2-4-15,0-2 1 16,3 5 3-16,-3 5-2 16,-6-2 2-16,15 3 0 15,-15 0 0-15,1 1 0 16,5 2 1-16,-3-2-1 16,-6-1 0-16,0-3 0 15,0 3 0-15,-6 3 0 16,6 1 0-16,-6-1-1 15,0 1 1-15,0 2 0 16,-12 1 1-16,0-2-1 16,-6 5 0-16,-1-8 1 15,-2 6-1-15,0-6 0 0,-12-2 0 16,9-2 1-16,-9 3-1 16,-7-5 3-16,1-2-3 15,0 2 2-15,0 0-2 16,-7-1 0-16,7-1 0 15,-9 5 2-15,6-2-2 16,-10 0 0-16,7 4 0 16,0-7 0-16,0 0 0 15,8-2 0-15,4-7 0 16,3 4 0-16,3-4 0 16,9-1 0-16,3-2 0 15,-4-1-13-15,7-1-8 16,6-4-21-16,6-2-30 0,0 0-82 15,0 0-2691-15</inkml:trace>
  <inkml:trace contextRef="#ctx0" brushRef="#br0" timeOffset="126541.3">9095 9983 199 0,'-12'4'2151'0,"0"6"-1944"15,0-2-84-15,0 0-7 16,-9 4 1-16,-1 4 13 0,4-5-10 16,-6 4-27-16,-3 0-22 15,-6 0-9-15,0-3-27 16,-10 2 5-16,1 0-7 15,3-2-3-15,-12 0-1 16,-1-1-6-16,-8-2-7 16,-4 3 1-16,-8-3 3 15,0-3 2-15,-4-1-5 16,-8 1-7-16,-10-3 1 16,10-3-2-16,-7 0-1 15,7 0-1-15,-7 0 2 16,3-14 2-16,7-10-4 15,-13-3-4-15,4-1 0 0,-4-8 0 16,22 1 2 0,5-5 3-16,10 1 3 0,12 1-6 15,-3-9 1-15,17 4-2 16,10-4-4-16,-3-4 0 16,9 4 0-16,6-1 0 15,6 3 0-15,3-5 0 16,0 3 0-16,0-4 2 15,18-6-1-15,15 2-1 16,9-3-1-16,19-3 1 16,11-2 0-16,13-1 0 15,-4 2 0-15,22 0 0 16,-7 10 0-16,7-1-1 16,-3-1 1-16,-4 6 0 15,-5 2 0-15,-7 7 0 0,10 1 0 16,-19 6 0-16,13 7 0 15,-13 1 0-15,1 11-2 16,5 11 2-16,-2 2 0 16,-1 0 0-16,13 0 0 15,-7 6 0-15,10 9 0 16,-1 3-1-16,-2 2 0 16,-1 2 0-16,-5 4 1 15,-4 1-4-15,-11 6 3 16,-7-1-3-16,-2 5 2 15,-7 5 0-15,-9 1-1 16,1-2 3-16,-16 10-1 0,-3-5 1 16,0 5-1-16,0-5 1 15,-9 6 0-15,-6-8 0 16,-3 7-1-16,-6-9 1 16,-3 3 0-16,0 0-3 15,0-2 3-15,-3 3 0 16,-12 1 4-16,-9 0-1 15,-3-2-3-15,0-5 2 16,-3-1-1-16,-10-1 0 16,-8-3 0-16,-6-3 1 15,-10 3 0-15,-5-3-1 16,-12-3 2-16,5 3 2 16,-2-6-1-16,8-1 2 0,4-5 1 15,14-12-3 1,4-1-2-16,12-7-2 0,3 0-8 15,-16 0-27-15,13-13-79 16,9-5-576-16</inkml:trace>
  <inkml:trace contextRef="#ctx0" brushRef="#br0" timeOffset="213419.71">29984 4612 2630 0,'0'14'196'0,"0"1"-148"16,0 9-24-16,0-2 12 16,0 5 21-16,0-3 31 0,0-2-6 15,0-1-7-15,0-3-18 16,0 2-14-16,0-1-7 16,0 0 5-16,0 2-11 15,0 3-3-15,-6 2-7 16,-4 3 1-16,10 4-3 15,-9-1-5-15,9 5 0 16,0 1-4-16,0 7-1 16,0-5 0-16,0 7 6 15,0 4-3-15,0 6 1 16,0-1 2-16,0 3-4 16,0 3-3-16,0 2 3 15,0 3-7-15,0 3 3 0,0 0 2 16,9 0-8-1,-9 3 7-15,10 4-1 16,-4 2-2-16,-3 3 0 0,6 0 3 16,-9 6 4-16,6-7-7 15,0 4-1-15,0 1 4 16,0-7-4-16,3 0-1 16,3 0 1-16,-3-4 3 15,3 1-3-15,0 1 2 16,-9 4-2-16,6-2-1 15,-3 4 0-15,-6-5-1 16,6 7 2-16,-6 0 0 16,0 0-1-16,6 3 0 15,-6-1-1-15,0 2 2 16,0-2-3-16,0 1 3 0,6-2 0 16,-6 0 2-1,0 0-1-15,0-1-3 0,9-4 0 16,-9 1 3-16,0-3-2 15,0 0-1-15,0 0 1 16,0-2-2-16,0 2 1 16,0-1 1-16,0-1-2 15,0 2 0-15,0 0 1 16,0 2 2-16,0-1-1 16,-9 7 2-16,9-5-4 15,-6 3 1-15,6 0-1 16,-6 0 0-16,0 1 0 0,6-1 0 15,0-1 1-15,-6 0 2 16,6-2-3-16,0 1 2 16,0 2-2-16,0-1 0 15,0 1 3-15,0 2-1 16,0-4 1-16,0 2-2 16,0-3 1-16,0-3 1 15,0-7-1-15,0 8-2 16,0-7 2-16,0 6-2 15,0-3 4-15,0-3-1 16,0-2 1-16,6-5 1 16,-6-1-5-16,0-4 5 15,0-5-5-15,0-12 2 16,0-5-2-16,6-13 0 16,-6-9 0-16,0-8 0 0,0-7 0 15,0-2 0-15,0 0-4 16,0 0-1-16,0 0-3 15,0-16-7-15,0-75-18 16,0-3-55-16,0-11-418 0</inkml:trace>
  <inkml:trace contextRef="#ctx0" brushRef="#br0" timeOffset="214696.92">30104 4723 1918 0,'-6'0'499'0,"0"0"-379"16,6 0 54-16,-6 0 15 15,6 0-9-15,0 0-9 0,0 0-75 16,-9-3-50-16,9 0-22 15,0-2-3-15,0 1 8 16,-3 4-1-16,3-3 0 16,0 1-12-16,-6-2 0 15,0 2-6-15,-6-2-1 16,3-2-3-16,3 1-3 16,0-1 2-16,-9 1 1 15,3 1-6-15,6-2 4 16,-6 4-2-16,-4-4-2 15,7 0 3-15,0 0 2 16,9 0 17-16,-6 3-4 16,6 1-3-16,0 2 1 0,0-4-4 15,0 2-3 1,0 2-1-16,0-4-2 0,6 2-5 16,12-1 1-1,1-3-2-15,14 0 0 0,15 3 1 16,3-5-1-16,13-1 1 15,8-3 3-15,7 6 3 16,-4-6 1-16,10 4-4 16,2 2 1-16,-8 3-2 15,-7-2 2-15,4-1 1 16,2 0-2-16,-6-3 2 16,1 3-3-16,-7 0 0 0,4 0 1 15,-13 0-4-15,3 4 3 16,-8-2-3-16,5 2 0 15,-9-2 2-15,4 4-1 16,-7-6-1-16,-9 4 0 16,-3-2 3-16,-2 1-2 15,-4 2-1-15,-6 1 2 16,0-5-1-16,-3 5 2 16,-3-1-3-16,-3 1 2 15,0 0-2-15,-6 0 0 16,3 0 0-16,-9 0 0 15,0 0-7-15,0 0-14 16,0 0-16-16,0 0-18 16,0 10-53-16,0 6-13 15,-9 0-354-15</inkml:trace>
  <inkml:trace contextRef="#ctx0" brushRef="#br0" timeOffset="-212949.29">31804 4494 1170 0,'0'0'2053'15,"0"0"-1930"-15,0 0-86 16,0 0-1-16,0 0 6 16,0 4-16-16,0-2-17 15,0 4 2-15,0 1 8 16,0 6 1-16,-7 3-1 15,7 4 3-15,-9 4 13 16,9 5-8-16,-3 6-14 16,-3 2-2-16,6 8-1 15,-9-1 0-15,3 9 5 16,6 5-1-16,-9 4-4 16,6 7-3-16,-3 8 0 0,6 4 2 15,-6 7-4-15,6 1 5 16,0 1-1-16,0 3-2 15,0 5-2-15,0-3-5 16,6 2 3-16,-6 2-2 16,0 1 1-16,0 0-1 15,0-3-1-15,0-2 2 16,0 3 2-16,0-2-1 16,6-5 0-16,-6 0-1 15,3-1-2-15,-3-5 2 16,9 1-2-16,-9-1 0 15,0-6 2-15,6-1-1 16,3-2-1-16,-9-3 1 0,6 4-1 16,-3-4 2-16,-3-3 1 15,0 0 0-15,9 0-3 16,-9 1 3-16,0-1 0 16,0 3 0-16,0-3-2 15,0 3 1-15,0 0-1 16,0-2-1-16,0-1 2 15,0 3-1-15,0 0-1 16,0 0 2-16,0 1-1 16,0-5 0-16,0 2 3 15,7-7-1-15,-7 0-2 16,0-2 0-16,0 0 1 0,0-1-2 16,0 1 1-1,0-1 1-15,0 3-2 0,0-3 2 16,0 4-1-16,0 0 0 15,0 0 0-15,0-4 2 16,0 0-1-16,0-2-2 16,0 0 3-16,0-5-1 15,0 5-2-15,0-4 0 16,-7 1 0-16,7 0 0 16,0 3 0-16,-9-5 1 15,9 5-1-15,-3 0 3 16,3 2-1-16,-6 5-2 15,-3-2 0-15,3 0 1 16,6-1 1-16,-9 5-2 0,6-7 2 16,-3 2-2-16,6-4 1 15,0-7 0-15,0-5-1 16,-6 5 0-16,6-5 1 16,-6 5-1-16,6-2 0 15,0 4 1-15,-9-5-1 16,9-2 1-16,-6 3 0 15,6-4 2-15,0 4-3 16,-6-3 0-16,6 2 3 16,0-2-3-16,0-1 1 15,0 5-1-15,-6-10 2 0,6 0-2 16,0-3 2 0,0-6-2-16,0-3 0 0,0-5 0 15,0-3 0-15,0-11 0 16,0 2 1-16,0-2-1 15,0-5 0-15,0-1 0 16,0 2 0-16,0 0-1 16,0-5 1-16,0 5 0 15,0-2 0-15,0-1 0 16,0-1 0-16,0 2-2 16,-9-2 2-16,9 4 0 15,0-2-1-15,0 1 1 16,-3 0 0-16,3-1 0 15,-9 2 0-15,9-4 0 16,-6 5 0-16,6-5-2 0,-6 2 2 16,-3-2 0-16,6 2-1 15,-9-3 1-15,0 4 1 16,-4-4-1-16,1 3 0 16,-3-4 0-16,0 3 2 15,-9-3-1-15,-6 0 1 16,6 0-2-16,-4 0 0 15,-2 0 0-15,0 0 0 16,-6-3 0-16,9-1 0 16,-13 3 0-16,7 1 0 15,3-5 1-15,-6 5-1 16,-4 0 0-16,7 0 0 16,3-1-2-16,-6-5 2 0,-3 2-1 15,11-1 1 1,-5 1 0-16,-3 4 0 0,-3-2 0 15,-1 2 0-15,4 0 0 16,-6 0 0-16,6 0 0 16,-7 0 2-16,7 0 1 15,0 0-3-15,3 0 0 16,-1 0 0-16,-2 0 1 16,15 0-1-16,-9 0 1 15,0 0-1-15,-1 0 3 16,10 6-3-16,-3-6 0 15,0 0 2-15,-3 0-2 16,3 0 1-16,-4 0-1 16,7 0 0-16,6 3 0 0,0-1 0 15,-6 2 1-15,15-2-1 16,-3 2 0-16,-3-4 1 16,9 1-1-16,0-1-2 15,-9 0-3-15,12 5-1 16,-3-5-1-16,6 0-5 15,0 0-10-15,0-39-14 16,6-7-63-16,6-7-787 0</inkml:trace>
  <inkml:trace contextRef="#ctx0" brushRef="#br0" timeOffset="-211228.56">29959 5861 1997 0,'0'0'399'0,"0"0"-235"16,0 0-8-16,0 0 16 16,0 0-7-16,0 0-15 15,0 0-45-15,0 0-30 16,0 0-24-16,0 0-12 16,0 0-5-16,0 0-5 0,0 0-5 15,0 0 0 1,0 0 0-16,0 0-2 0,0 0-3 15,0 0-5-15,0 0 1 16,9 0 0-16,7 0-2 16,-4 0 0-16,6 0-3 15,3 0-3-15,6 0 1 16,3 0-1-16,3 0 0 16,7 0-2-16,-1 0 2 15,6 0-3-15,-9-6-2 16,13 3 0-16,-7-2 1 15,6-1 0-15,-6 4 0 0,1 2-3 16,-4-4 2-16,3 4 0 16,0-2 1-16,-2 2-3 15,5-4 1-15,0 1 1 16,1 3-2-16,-7-2 2 16,3-2-1-16,9 2-1 15,-17-2 0-15,8 4 0 16,-3-2 0-16,-6 2 0 15,0-4 1-15,1 2 1 16,-4-4-2-16,-3 3 2 16,0-3-1-16,3 6 2 15,-9-3-2-15,7 0 0 16,-10-3 1-16,3 4 1 0,3-4 0 16,3 0-3-1,-6 3 3-15,3 3-3 0,1-3 2 16,-4 3-2-16,-6-3 0 15,9 3 1-15,-6-3 0 16,0 3 0-16,-3-2 3 16,3 2 0-16,-3-4 0 15,1 4-2-15,2 0 1 16,-9-2 0-16,6 2-1 16,0 0-1-16,-12 0 1 15,6 0-2-15,-3 0 0 16,6 0 1-16,-3 0 1 15,-3 0 1-15,0-4-1 16,0 4-2-16,-3 0 2 16,6 0-2-16,-3 0 0 0,3 0 0 15,-3 0 0-15,-3 0 0 16,-3 0 1-16,0 0-1 16,0 0-4-16,0 0-7 15,0 0-11-15,-3 0-26 16,-18 0-80-16,-9 0-755 0</inkml:trace>
  <inkml:trace contextRef="#ctx0" brushRef="#br0" timeOffset="-209979.23">29938 4960 2321 0,'0'0'422'16,"0"0"-252"-16,0 0-62 16,0 0 28-16,0 0-38 15,6 0-50-15,6 0 3 16,10 0 7-16,2 0-2 16,3 0-11-16,12 0-16 15,-3 0-6-15,19-5-3 0,2-1 0 16,9-6-2-16,7-1-1 15,-4 2-2-15,7-4-8 16,-1 4 1-16,-5-4-2 16,2 3-2-16,-12 7-3 15,-2 0-1-15,-7-1 1 16,3 1 2-16,-2 4-3 16,5 1 0-16,-9 0 0 15,10 0 0-15,-1 0 0 16,-6 0 0-16,4 0 0 15,-10 0 0-15,0 0 0 16,-6 0 1-16,-2 0-1 16,-7 0 0-16,3 0 0 15,-6 0 0-15,0 0 0 16,-6 0 0-16,-5-5 0 0,8 5 1 16,-6 0-1-16,0-2 0 15,3 2 0-15,0 0 1 16,-6 0-1-16,0-2 1 15,0 2-1-15,-12 0 0 16,6 0 1-16,-2 0-1 16,-7 0 2-16,0 0-2 15,0 0 0-15,0 0 3 16,0 0-1-16,0 0-2 16,0 0-1-16,0 0-13 15,0 0-18-15,-25 0-38 16,1 0-87-16,3 0-2754 0</inkml:trace>
  <inkml:trace contextRef="#ctx0" brushRef="#br0" timeOffset="-208799.89">29984 5280 353 0,'0'0'2279'0,"0"0"-2036"16,0 0-123-16,0 0 33 0,12 0-13 15,0 0-40-15,9 0-45 16,-6-5-13-16,15 0 2 15,-6-1-7-15,9-3-3 16,1 1-4-16,-4 4-9 16,12-3-5-16,-3-2 1 15,1-1 0-15,5 8-6 16,-6-4-2-16,6 0-3 16,1 4 1-16,-1-4-4 15,0 2-1-15,0 2-1 16,4-2 2-16,8 1-2 15,-6 0 3-15,-8 0 1 0,11-3-2 16,-18 0 1-16,12 0-2 16,-8 0-2-16,-10 4 3 15,3 2 0-15,-3 0-1 16,6-2 1-16,-2-2 0 16,-1 2-1-16,6-2 2 15,-9 2-1-15,4-4-1 16,-1 3-2-16,-3-3 3 15,-3 3-1-15,0 3 1 16,-6 0-1-16,3-2 0 16,4 2 0-16,-7 0 1 15,3 0-3-15,-6 0 0 16,0 0 2-16,3 0-2 0,-9-4 0 16,3 4 1-16,-2 0-1 15,2 0 0-15,-3 0 4 16,-9 0-1-16,12 0-1 15,-9 0 1-15,6 0-1 16,-3 0-2-16,-3 0 1 16,6 0 0-16,-3 0-1 15,-3 0 1-15,0 0-1 16,-6 0 2-16,6 0 0 16,-3 0-2-16,-3 0 2 15,0 0-2-15,0 0 0 16,0 0 0-16,0 0 0 15,0 0-2-15,0 0-4 16,0 0-3-16,0 0-6 16,0 0-15-16,0 0-20 0,-3 6-51 15,-9 3-179-15</inkml:trace>
  <inkml:trace contextRef="#ctx0" brushRef="#br0" timeOffset="-207515.37">30014 5568 2026 0,'0'0'768'15,"6"0"-566"-15,9 0 5 16,-6 0-59-16,15 0-53 15,0 0-39-15,-6 0-18 16,6 0-7-16,10 0 3 16,2 0-3-16,-3-6-11 15,6-2-6-15,1 2-2 0,-1 0-2 16,6 0-2-16,0 4 3 16,-5-5-6-16,-1 5-2 15,6-3-1-15,-6 1 1 16,-2 2 0-16,11 2 0 15,-9-4 1-15,-3 4-4 16,4 0 0-16,-7 0 3 16,6 0-1-16,-6 0-1 15,-3 0 2-15,1 0-3 16,2 0 3-16,3 0-2 16,-12 0-1-16,6 0 2 15,-3 0-2-15,7 0 1 0,-7 0 2 16,0-2-3-1,0 2 2-15,-3 0 0 0,3 0-2 16,1 0 1-16,-10 0-1 16,9 0 3-16,-3 0-3 15,3 0 3-15,0 0 0 16,-3 0 2-16,4-4-1 16,-7 4-2-16,3-5 1 15,3 1 0-15,-9 3-1 16,0-4-2-16,3 4 2 15,-5-4 1-15,11 3 2 16,-6-2-2-16,-9 2-3 16,3-1 4-16,6 3-2 0,-9-3 3 15,-3 0-3 1,6 0 1-16,0 1-1 0,-3 2-1 16,-5-4 2-16,-1 4-1 15,0 0 1-15,-6 0 0 16,9-2 0-16,-9 2-1 15,6 0 1-15,0-3 0 16,-6 3-3-16,0 0 2 16,0 0-2-16,0 0 0 15,0 0 0-15,0 0-3 16,0 0-11-16,-12 0-15 16,-9 0-55-16,-4 0-353 0</inkml:trace>
  <inkml:trace contextRef="#ctx0" brushRef="#br0" timeOffset="-205667.09">32220 4532 2583 0,'0'0'815'0,"0"0"-751"15,0 0-46-15,0 0-6 16,0 7 13-16,0 13 7 15,0 15-2-15,-6 6-3 16,-6 15-6-16,-3-1-3 0,3 4-8 16,0-4-2-16,6-11-3 15,-3-9 2-15,9-11-2 16,0-10 0-16,0-7-2 16,0-7-3-16,0 0 4 15,0-12 1-15,9-21-5 16,-3-14-15-16,6-7 1 15,-9-12-3-15,6-3 7 16,0 1-7-16,-9 4-1 16,6 13 18-16,-6 11 1 15,3 18 13-15,-3 5 1 16,0 17-5-16,0 0-3 16,9 0-7-16,3 27 0 0,9 11 0 15,-6 9 5 1,15 5-2-16,-2 8 0 0,-4-5-2 15,3-9 1-15,-12 1-2 16,3-9 0-16,-12-11-7 16,6-7-25-16,-12-7-28 15,0-11-65-15,0-2-404 0</inkml:trace>
  <inkml:trace contextRef="#ctx0" brushRef="#br0" timeOffset="-205494.4">32148 4784 3123 0,'0'3'267'15,"0"-3"-207"-15,0 0-28 0,0 0 20 16,15 0 3-16,9 0-24 16,9 0-14-16,0-6-17 15,9-10-4-15,1 3-53 16,-10-1-126-16</inkml:trace>
  <inkml:trace contextRef="#ctx0" brushRef="#br0" timeOffset="-204977.69">32624 4389 2417 0,'-6'-9'1048'16,"0"3"-982"-16,-3 0-47 16,-3-2-10-16,0 5-3 15,6 0-1-15,-15 3-5 16,6 0 1-16,-3 0 2 15,3 0 1-15,6 0 6 16,3 6-1-16,-6 6-4 16,12-4 0-16,0 7-2 15,0-1 0-15,0 7 2 16,0 1 0-16,0 0 6 16,0 8 6-16,12 2-8 0,0 0-1 15,-9 0-2-15,6 3 2 16,6 1-2-16,-6 1-1 15,0-5-1-15,3 0 0 16,-6-1 1-16,9-5-1 16,-3-4 1-16,0-3-2 15,-3-2-3-15,3-6 2 16,-9 2 0-16,7-6-1 16,5-1-1-16,-3-2-11 15,0-4-22-15,15 0-41 16,-3-15-50-16,-6-6-538 0</inkml:trace>
  <inkml:trace contextRef="#ctx0" brushRef="#br0" timeOffset="-204675.99">32812 4583 3332 0,'-9'0'143'15,"9"0"-98"-15,0 0-22 16,0 20 14-16,0 1 5 16,0 5-14-16,0 0-11 15,0 1-6-15,0-7-2 16,9-5-1-16,0-4-3 0,3-2 3 16,0-9-5-1,0 0 3-15,3 0-1 0,-3 0-2 16,-3-24-3-16,3 2-1 15,-12-8-9-15,0 1-12 16,-12-4 0-16,-9 7-7 16,-6 5-1-16,-25 16-1 15,13 2-36-15,3 3-268 0</inkml:trace>
  <inkml:trace contextRef="#ctx0" brushRef="#br0" timeOffset="-204182.61">32950 4316 2683 0,'3'-6'724'0,"19"-5"-662"15,-10-4-38-15,15 4 9 16,0-1-4-16,-3 0-9 16,3 6-10-16,-6-3-3 15,-2 3-3-15,-7 1 8 16,3 2 6-16,-12 0 4 16,-3 0-3-16,0 3 9 0,0 0-2 15,0 0-5-15,0 0-9 16,0 0-5-16,0 0-3 15,6 0-4-15,-6 0-2 16,9 14-3-16,3 10 5 16,3 8 4-16,-3 9 1 15,-3 6 0-15,15 0 3 16,-12 6-1-16,0-6-3 16,9 2-1-16,-8-8 0 15,-7 3 0-15,9-4 0 16,-9-1 0-16,-6 0 2 15,0-3-5-15,0-4 0 16,-6 5 0-16,-28-2-3 0,-50 14-17 16,6-5-50-1,-1-12-214-15</inkml:trace>
  <inkml:trace contextRef="#ctx0" brushRef="#br0" timeOffset="-202814.64">28127 4697 578 0,'0'0'2395'0,"0"0"-2118"16,0 0-118-16,0 0-57 16,0 0-25-16,0 0-25 15,0 0-20-15,0 0-5 16,0-4-8-16,0 2-1 15,0-2-8-15,0 2-2 16,0-4-6-16,-12 0-2 16,-3 0 0-16,-3 6-6 15,0 0 1-15,-9 0-8 0,-6 0-5 16,2 12 7-16,-2 8 8 16,6-2-1-16,6 3 0 15,15-1-1-15,6-6-1 16,0 5-5-16,6-5-3 15,15 0 6-15,12 0 5 16,7 4 3-16,-1 1 1 16,0 1 0-16,6-2-1 15,-11-2 3-15,-10 9-3 16,-3-8 1-16,-9 3-1 16,-6-5 2-16,-6 2-2 15,0-7-3-15,0 1 3 16,-24 1 0-16,-9-9 0 15,-7-3-1-15,-2 0-2 16,6-6-7-16,-3-32-36 0,11 3-56 16,13 5-280-16</inkml:trace>
  <inkml:trace contextRef="#ctx0" brushRef="#br0" timeOffset="-202030.67">28019 4513 1478 0,'-12'-3'1458'0,"12"-1"-1191"0,0 2-88 16,0-2-90-16,0 2-22 15,0-2-13-15,0 4-15 16,0 0-14-16,0 0-9 16,0 0-10-16,0 10-3 15,12 17-1-15,0 10 17 16,15 13 1-16,-3 11-6 16,3 6-4-16,-6 6 2 15,16 0-3-15,-13 4 0 16,3-7-5-16,0-8-4 0,-6-7 2 15,-12-8-1-15,-3-8-1 16,9-13 2-16,-15-12-2 16,0-2-13-16,0-10-9 15,0-2-19-15,0-11-31 16,0-12-162-16</inkml:trace>
  <inkml:trace contextRef="#ctx0" brushRef="#br0" timeOffset="-201231.73">28532 4699 2843 0,'0'0'377'16,"0"-6"-243"-16,0-2-57 0,-6-1-25 15,6 0-8 1,-15 1-20-16,9-1 2 0,-9 3 2 15,0 3-14-15,-7 3-10 16,-5 0-4-16,0 0-1 16,0 6 1-16,6 14 0 15,-6 0-1-15,12 5 1 16,2-3-1-16,7 9-1 16,6-12-2-16,0 2 3 15,6-1-8-15,22-1 3 16,5-3 4-16,9 0 1 15,6 0-2-15,-5-4-3 0,-1 2 1 16,-9-2-2 0,-9 1 4-16,-9-1 2 0,-15-7 0 15,0 7 1-15,0 0 0 16,-15-4 5-16,-9 10-1 16,-15-6-3-16,3-1-1 15,-7-5-8-15,-5-6-28 16,15-3-95-16,6-15-940 0</inkml:trace>
  <inkml:trace contextRef="#ctx0" brushRef="#br0" timeOffset="-200530.63">28731 4918 3297 0,'0'0'162'0,"0"0"-92"16,0 0-31-16,9 0-9 16,6-5-16-16,9-4-10 15,-6 3-4-15,1 0 0 16,-4 6 0-16,3 0-7 16,-3 0-11-16,-9 0-3 0,0 10-9 15,-6 6 5 1,0 3 10-16,0 1 3 0,0 0 6 15,0-2 5-15,0 3 1 16,0-9-1-16,0-1 1 16,0-2 0-16,0-3 1 15,3 3-1-15,15-1 0 16,-9 4 1-16,12-4-1 16,-9 4 4-16,9 1-3 15,-5-8 0-15,-4 6 2 16,-6-1-2-16,-6-2-1 15,0 0 7-15,0 9 15 16,-18-7-8-16,-10 6-7 16,-5-6-3-16,-3-6-1 15,6-4-3-15,-3 0-14 0,2-24-41 16,19-3-328-16</inkml:trace>
  <inkml:trace contextRef="#ctx0" brushRef="#br0" timeOffset="-199733.53">29030 4890 2092 0,'-3'0'1032'16,"-3"0"-867"-16,6 0-37 15,0 0-55-15,0 0-15 16,0 0-17-16,0 0-14 16,0 0-6-16,0 0-5 15,0 0 3-15,0 0-2 16,9 0 1-16,6 0-1 15,6 0-2-15,0 0 0 0,21 0-1 16,4-6-7-16,8 4-3 16,-3-4-1-16,7 0-3 15,-10 0 0-15,9 2 2 16,-5-1-1-16,-10 0-1 16,6-1 2-16,-9 0-2 15,-8-1 1-15,2 5-1 16,-6-2 3-16,3 2-3 15,0-4 0-15,-6 2 0 16,4-2 0-16,-10 4 0 16,-3 2 0-16,3 0-2 15,-18 0-3-15,6 0-2 16,-6 0-2-16,0 0 0 0,0 0-5 16,0 0-17-1,0 0-18-15,-18 0-32 0,-3 0-88 16,3-2-2668-16</inkml:trace>
  <inkml:trace contextRef="#ctx0" brushRef="#br0" timeOffset="-199332.66">29594 4641 3178 0,'0'0'209'0,"0"0"-132"0,0 0-29 15,0 0-7-15,12 0-5 16,6 0 0-16,4 0-6 16,2 9-7-16,3 0-3 15,6-1-7-15,-9 4-4 16,9 2-3-16,1-2-1 15,-1 3-4-15,-9-3-1 16,-6 2 3-16,3-2-3 16,-12-5 0-16,3-1 1 15,-6-1 1-15,-6-3-2 16,0 1 0-16,0 0 4 16,0 6 3-16,-18 3-4 0,-3 8 0 15,-15 0-3-15,3 7 4 16,-4-1-4-16,7 0-7 15,-21 7-41-15,15-4-70 16,6-11-868-16</inkml:trace>
  <inkml:trace contextRef="#ctx0" brushRef="#br0" timeOffset="-195610.87">30276 4635 1516 0,'0'0'587'16,"0"0"-418"-16,0 0-48 16,0 0-5-16,-6 0-32 15,-6 0-5-15,9 0 5 16,-9 15 31-16,6 2-57 15,-15 7-16-15,0 5 1 0,3 11 20 16,-6 3-16-16,-10 9-9 16,7 1-15-16,3 2-5 15,-3 0-9-15,0-5-9 16,9-2 0-16,6-12-17 16,-4-3-35-16,4-3-42 15,6-9-136-15,0-10-800 0</inkml:trace>
  <inkml:trace contextRef="#ctx0" brushRef="#br0" timeOffset="-195049.48">30645 4644 632 0,'0'-3'1631'0,"0"0"-1362"15,0 3-203-15,0 0-50 16,0 0 4-16,0 0 51 15,-6 0-20-15,6 0 4 16,-7 0-5-16,1 0-21 16,-6 0-13-16,-12 6 17 15,3 15 8-15,-6 5 14 0,-6 12 9 16,-10 5-10 0,1 14-33-16,3 6-3 0,0 5 5 15,0 5-11 1,2 0-3-16,-5 3-9 0,6-5 0 15,-3 2-10-15,5-9-34 16,1-5-22-16,9-7-16 16,-9-11-28-16,12-11-48 15,9-13-132-15</inkml:trace>
  <inkml:trace contextRef="#ctx0" brushRef="#br0" timeOffset="-194463.89">31094 4492 2315 0,'-6'12'370'0,"-15"4"-238"15,9 11-25-15,-12 5-6 0,-3 13-7 16,-6 2-3 0,-7 11-28-16,-5 6-6 0,0 9-16 15,-13 10-18-15,-2 4-8 16,3 4-7 0,-10 3 2-16,10-4-2 0,0-2-7 15,8-12-1-15,13-3 0 16,3-16-17-1,6-15-40-15,21-11-26 0,0-11-87 16,-3-18-154-16</inkml:trace>
  <inkml:trace contextRef="#ctx0" brushRef="#br0" timeOffset="-193923.89">31429 4565 2220 0,'-6'8'345'0,"-9"13"-167"15,-12 5 2-15,3 13-37 16,-9 5-55-16,-1 11-28 16,-8 10-6-16,6 4-13 0,-9 5-9 15,-1 11-5-15,-8-4-12 16,3 4-7-1,-1 0-7-15,1-5 0 16,6-10-1-16,3-8-10 0,11-14-25 16,13-11-37-1,-3-11-80-15,9-12-111 0,3-8-2454 0</inkml:trace>
  <inkml:trace contextRef="#ctx0" brushRef="#br0" timeOffset="-193481.98">31650 4945 2463 0,'0'0'384'15,"0"0"-287"-15,0 0-49 0,0 0-23 16,0 0-12-16,0 12 20 15,-15 8 14-15,-4 10-6 16,-8 5 20-16,3 8-17 16,-15 8-3-16,-3 4-14 15,5 7-3-15,-11 5-13 16,6 0-4-16,3-2-7 16,-10-7 0-16,19-6-3 15,6-9-21-15,3-9-62 16,6-11-87-16,15-12-145 15</inkml:trace>
  <inkml:trace contextRef="#ctx0" brushRef="#br0" timeOffset="-192451.73">30086 6131 452 0,'0'0'143'0,"0"0"-138"15,6 0 76-15,-6 0 463 0,0 0-99 16,0 0-245 0,0 0-152-16,0 0-48 0,0 0-24 15,6 0 24-15,0 0-33 16,0 0-31-16,3 0-63 15,-9 6-98-15,0-4-173 16,0 2-54-16,0-2 221 16,0 2 231-16,0 1 115 15,0 1 114-15,0 0-63 16,0-1-119-16,0 4-42 16,0-5-5-16,0 1-78 15,0 4-323-15,0-3 170 0,0 1 148 16,0-6 83-1,0 5 0-15,6 0 0 16,-6 1 0-16,0-5 0 0,0 2-33 16</inkml:trace>
  <inkml:trace contextRef="#ctx0" brushRef="#br0" timeOffset="-191327.17">30119 6243 66 0,'0'0'155'0,"0"0"-155"16,0 0-33-16,0 0 27 15,0 0 6-15,0 0 493 16,0 0 57-16,0 0-217 0,0 0-102 16,-9 0-134-16,9 0-12 15,0 0-41-15,0 0-44 16,0 0-25-16,0 0 25 15,0 0 3-15,-6 0-3 16,6 0 4-16,-6 0 128 16,6 0-21-16,-6 0-16 15,6 0 7-15,0 0-22 16,0 0-40-16,0 0-12 16,0 0 4-16,0 0 45 15,0 0 10-15,0 0-21 16,-6 0-10-16,6 0 5 15,-9 0-26-15,9 0 2 16,-3-4 1-16,3 4-1 16,0-2 1-16,0-2 12 0,-6 4 7 15,6-2-7 1,0-2-2-16,0 1-8 0,0 1-11 16,0-4-9-16,-6 2-7 15,6 3-4-15,0-6-2 16,-12 1 0-16,6 3 0 15,6 0 0-15,-3 0 2 16,3 0 0-16,0 1 2 16,-6-2-2-16,6 4 0 15,0 0 2-15,0-3 4 16,0 3 0-16,0 0-5 16,0 0 0-16,0-2 1 15,0 2-3-15,0 0-2 16,0 0-2-16,0-4 0 15,0 4-4-15,6-2 1 0,3-1-1 16,15 0 5-16,-6 0-2 16,9 0-3-16,7 3 0 15,5 0 1-15,-3-3-1 16,6 3 0-16,-5 0 0 16,11-3 0-16,3 1 0 15,-6-2 0-15,4-2 0 16,-1 4 3-16,3 2-3 15,-11 0 0-15,5 0-1 16,-12 0 1-16,6 0 0 0,-6 0 0 16,1 0 0-16,-1 0-1 15,-3 0 1-15,-3 0 0 16,3 0 0-16,-2 0 0 16,5 0 0-16,-6 0 0 15,6 0 0-15,-3 0 0 16,-3 0-2-16,1 0 1 15,2 0 1-15,-9 0-1 16,3 0 1-16,0 0 0 16,3 0 0-16,1 0 0 15,-1 0 0-15,0 0 0 16,-3 0-1-16,9 0 1 16,-6 0 0-16,-3 0 0 0,4 0-3 15,-7 0 2 1,9 0 1-16,-9 0-1 15,3 0 1-15,3 0-1 0,-5-4 1 16,2 2 0-16,0-2 0 16,3 2 0-16,-6 2 0 15,-3-3 0-15,0 3 0 16,-3-3 0-16,-12 0 0 16,6 3 0-16,-2 0 1 15,-1 0-1-15,-6 0 0 16,0 0 3-16,0 0-3 15,0 0-9-15,0 0-13 16,0 0-11-16,0-3-37 0,-13 0-298 16</inkml:trace>
  <inkml:trace contextRef="#ctx0" brushRef="#br0" timeOffset="-190079.58">30014 6447 512 0,'0'-6'1547'15,"0"3"-1127"-15,0 3-212 0,0-3-24 16,0 3-66-16,0 0 14 16,0 0-10-16,0 0-35 15,0 0-28-15,0 0-33 16,0 0-10-16,0 0-9 16,0 0-1-16,15 0 2 15,-3 0 4-15,-3 0-2 16,15 0 1-16,-6 0 6 15,9 0 7-15,7 0-10 16,-4 0-7-16,3 0-3 16,6 0 0-16,-9 0 1 15,19 0 1-15,-10 0-1 16,-3 0-1-16,12 0 3 0,-11 0-4 16,5 0-2-16,3 0 2 15,0 0-3-15,1 0 3 16,-10 0-3-16,6 0 1 15,-3 0-1-15,-2 0 0 16,5-3 3-16,-3 3-3 16,-3-3 1-16,7 1 1 15,-4-4-1-15,-9 2-1 16,3 4 0-16,0 0 1 16,-5 0-1-16,2 0 0 15,-3 0 0-15,-9 0 0 16,6-2 1-16,-3 2-1 0,0 0 0 15,-5-3 0-15,14 3 1 16,-9 0 0-16,-3-3-1 16,6 0 1-16,-3 3 1 15,0-3-2-15,-6 1 0 16,7 2 1-16,-1-5-1 16,-6 4 0-16,3-4 1 15,-3 4 1-15,3-3 2 16,-9 2-1-16,12-2 4 15,-9-1 0-15,3 5-2 16,-2 0-1-16,-10-4 0 16,15 4 0-16,-9-2 0 15,0-2-2-15,3 2 0 16,0-2-1-16,3 2-1 16,6-4 4-16,-9 4-4 0,-3-2 0 15,0 2 0-15,-3-2 0 16,3 4 1-16,-9 0-1 15,0 0-8-15,0 0-27 16,-15 0-35-16,-3 0-160 0</inkml:trace>
  <inkml:trace contextRef="#ctx0" brushRef="#br0" timeOffset="-188878.79">30104 6720 874 0,'0'0'1313'0,"0"0"-978"15,0 0-103-15,0 0-75 16,0 0 9-16,0 0-33 16,0 0-41-16,0 0-24 15,0 0-21-15,0 0-11 16,0 0-10-16,0 0-3 15,0 0 0-15,0 0-5 16,0 0 0-16,0 0-2 16,0 0-4-16,0 0-6 15,0 0-3-15,0 0 0 16,0 0-3-16,0 0 0 16,0 0 3-16,0 0-3 15,0 0 0-15,0 0 4 0,0 0-3 16,0 0-1-16,6 0 0 15,9 0 0-15,13 0 2 16,-4 0 1-16,9 0 1 16,6 0-1-16,-3 0 0 15,19 0 2-15,-10 0 2 16,15 0-3-16,-11 0 4 16,5 0-2-16,6 0 2 15,-2 0 2-15,-1 0-6 16,3 0 0-16,-8 0 3 0,-1 0-3 15,-6 0 0 1,-2 0-1-16,8 0 1 0,-12 0-1 16,6 0-2-16,1 0 1 15,5 0-2-15,-9 0 0 16,6 0 1-16,-5 0-1 16,5 0 0-1,-12 0 0-15,-3 0 1 0,4 0-1 16,-16 0 0-16,9 0 0 15,-3 0 1-15,-9 0-1 16,0 0 0-16,3 0 4 16,7-5-1-16,-10 4-3 15,3-4 1-15,-3 4 0 16,-6 1 1-16,3-4-1 16,-9 4 1-16,0-3 2 0,-3 3 2 15,-3 0-3 1,9 0 1-16,-9 0-4 15,0 0 4-15,0 0-4 0,0 0 0 16,0 0 0-16,6-2 0 16,-6 2 0-16,9-4 0 15,-9 4 0-15,0 0-4 16,6 0-7-16,-6 0-5 16,0 0-9-16,0 0-28 15,0 0-38-15,-15 0-275 0</inkml:trace>
  <inkml:trace contextRef="#ctx0" brushRef="#br0" timeOffset="-187677.99">30104 7040 2230 0,'0'0'515'0,"6"-1"-333"16,-6 1-45-16,0 0 22 15,9-5-44-15,-3 5-48 16,3-1-22-16,4-4-2 16,-1 3-5-16,6-1-7 15,0 0-1-15,9 1-4 16,-6 2-4-16,12-6-8 16,-9 2-2-16,10 2-3 15,-7-2-1-15,3 4-1 0,3-2 3 16,6 2-1-1,-2-4-2-15,-1 2-1 0,9-1-1 16,-9 3-4-16,7-3 1 16,-4 3 0-16,-3 0-2 15,-3 0 1-15,7 0 2 16,-1 0 0-16,0 0 1 16,-9 0-1-16,12 0 0 15,-8 0-1-15,-1 0-2 16,6 0 0-16,-9 0 0 15,9 0 1-15,-5 0-1 16,-7 0 1-16,-6 0-1 16,9 0 0-16,-6 0 1 15,3 0-1-15,-5 0 0 16,-1 0 3-16,3 0-3 0,-6 0 4 16,9 0 0-16,-12 0-2 15,9 0 1-15,1 0 1 16,-4 0-2-16,0-2 0 15,3-2 1-15,-6 2-3 16,0-2 1-16,-3 1 2 16,3 1-3-16,-3-2 3 15,1 2 0-15,2-2 0 16,-9 3 2-16,12 1-3 16,-9-4 2-16,3 2-3 15,6 2 0-15,-15 0 1 16,6 0-2-16,0-4 3 0,-6 1-1 15,3-3 1-15,0 4 2 16,7-2-3-16,-10-2 2 16,9 4-1-16,-15-2-3 15,6 4 0-15,0 0 0 16,-6 0 0-16,0 0 0 16,0-2 0-16,0 2 1 15,6 0-1-15,-3 0 0 16,9 0 0-16,-12 0 0 15,6 0 0-15,-6 0 0 16,6 0 0-16,-6 0-3 16,0 0-4-16,0-6-13 15,0 3-34-15,-12-3-178 0</inkml:trace>
  <inkml:trace contextRef="#ctx0" brushRef="#br0" timeOffset="-186167.28">30367 5568 2457 0,'0'4'310'16,"-6"4"-241"-16,0 7-26 16,-3-3 5-16,-3 12-18 15,-3-4-13-15,3 2 0 16,-10 5 31-16,13-1-4 15,-12-1-3-15,3-2-9 16,-3-3-20-16,9 0-6 16,0-5-6-16,3 0-10 15,3-4-74-15,6-1-90 16,0-5-203-16</inkml:trace>
  <inkml:trace contextRef="#ctx0" brushRef="#br0" timeOffset="-185538.51">30880 5501 2647 0,'0'3'254'0,"0"1"-192"16,0 2-19-16,-6 5 47 16,0 4-10-16,-6 6-5 15,-3 1-13-15,0 4-20 16,-3 4-8-16,-1-2-17 15,-8 5-8-15,9 0-5 16,-9-4-4-16,9 3 0 16,-9-2 0-16,15-7-13 15,-9-3-21-15,8 4-63 16,13-13-72-16,0-1-158 0</inkml:trace>
  <inkml:trace contextRef="#ctx0" brushRef="#br0" timeOffset="-184845.28">31330 5542 122 0,'0'0'1849'16,"0"6"-1409"-16,0 2-206 0,0 3-23 16,-6 0-75-16,0 6 0 15,-9 1-27-15,-4 3-45 16,4-2-19-16,3 1-8 16,-6 2-24-16,3-5-7 15,3 0-5-15,-6 1-1 16,3 0-15-16,3 5-50 15,3-5-129-15,6-6-200 0</inkml:trace>
  <inkml:trace contextRef="#ctx0" brushRef="#br0" timeOffset="-184080.78">31707 5402 2388 0,'6'0'321'0,"-6"0"-249"16,0 0-53-16,0 0-17 16,0 0-1-16,0 0 3 15,0 0-2-15,0 0 27 16,0 0 15-16,0 0 10 15,0 0 12-15,0 2 32 16,0 4 4-16,0 6-28 16,-6 3-21-16,-3 3-2 0,-9 2-12 15,3 6-15 1,0 3-6-16,-7 3-6 0,1 1-2 16,3-3-5-16,3 1-4 15,6-4 0-15,-9-3-1 16,9-2 0-16,3-6-18 15,0 1-48-15,6-5-149 16,-12-4-635-16</inkml:trace>
  <inkml:trace contextRef="#ctx0" brushRef="#br0" timeOffset="-180447.79">32253 6244 2910 0,'0'0'421'0,"0"0"-312"16,0 0-40-16,0 0-11 16,0 0 0-16,0 0-25 15,0 0-22-15,0 0-7 0,0 19-4 16,0 7 0-16,0 8 4 15,-6 7-1-15,-3 1-3 16,-3-7 1-16,6-2-1 16,0-5 1-16,-3-10 1 15,9-7-2-15,0-7 0 16,0-4 1-16,0 0 2 16,0 0 0-16,0-15-3 15,0-17-5-15,9-18-8 16,3-9-2-16,0-10-2 15,3-2-13-15,-6 3 4 16,15 7 6-16,-18 9 3 16,7 13 10-16,-7 12 0 0,6 20-2 15,-6 7-7 1,9 0 0-16,-9 23 5 0,9 18 1 16,-3 6 7-16,-6 8 2 15,6 5 1-15,-3-6 0 16,0-2 1-16,0-5-1 15,-3-5 0-15,0-13-4 16,-6-6-81-16,0-11-174 16,0-6-733-16</inkml:trace>
  <inkml:trace contextRef="#ctx0" brushRef="#br0" timeOffset="-180267.75">32175 6417 2575 0,'0'0'380'0,"0"0"-297"0,0 0-55 15,21 0 8-15,-3 0 23 16,15 0-31-16,15-5-28 16,7-11-47-16,-10-4-223 0</inkml:trace>
  <inkml:trace contextRef="#ctx0" brushRef="#br0" timeOffset="-179708.19">32760 5991 2724 0,'0'0'424'0,"0"-4"-244"16,0 4-80-16,0 0-45 15,0-2-23-15,0-2-20 16,-6 1-12-16,-6 3 0 0,-12 0-3 15,3 0 0 1,0 0 3-16,-3 0-4 0,-1 0 4 16,16 0 1-16,-6 0 0 15,6 0-1-15,6 0 1 16,3 0 0-16,0 7-1 16,0-5-4-16,0 9 4 15,0 8 0-15,0 4 0 16,0 8 1-16,3 8-1 15,6 2 1-15,-9 8 2 16,9-1-2-16,-9 1 0 16,6 2 1-16,0 2-1 15,-6-5-1-15,3-1 1 0,-3-8-1 16,0-7 0 0,0-3 1-16,10-15-1 0,-10-4 0 15,6-5-6-15,6-5-9 16,15 0-2-16,0 0 9 15,18-27-12-15,1 2-117 16,-10-1-553-16</inkml:trace>
  <inkml:trace contextRef="#ctx0" brushRef="#br0" timeOffset="-179440.19">32851 6145 2747 0,'0'4'319'0,"0"4"-256"16,0 10-28-16,0 2 83 15,0 3-48-15,0 3-31 16,0 3-22-16,0 4-9 15,0-3-8-15,6-4-3 16,0 2-57-16,3-6-142 16,-9-5-435-16</inkml:trace>
  <inkml:trace contextRef="#ctx0" brushRef="#br0" timeOffset="-178865.19">32923 5952 2769 0,'0'0'337'0,"0"0"-245"16,0 0 11 0,0 0-19-16,0 0-45 0,3 0-26 15,21 0-5-15,-5 0 1 16,-1 0-4-16,3-6-4 16,0 0-1-16,-6 4 1 15,0-2-1-15,0 4 1 16,-12 0-1-16,6 0 1 15,-3 0-1-15,-6 0 1 16,0 0 4-16,0 0 5 16,0 0 6-16,0 0 4 15,0 0-8-15,0 0-9 16,0 4-3-16,6 12 3 16,-6 6-2-16,6 0 3 15,3 9-4-15,3-2 1 0,-2 9 0 16,-1 3-1-16,6 2 0 15,-6 4 1-15,6 3 0 16,-9 3-1-16,9-4 0 16,-3 4 0-16,-3-9 1 15,3-3 0-15,-6-6 2 16,-6-5-3-16,0-8 1 16,0 2 2-16,-33-1 3 15,-45 15-6-15,11-6-38 16,-11-5-185-16</inkml:trace>
  <inkml:trace contextRef="#ctx0" brushRef="#br0" timeOffset="-177608.41">30964 7444 2914 0,'0'0'486'16,"0"0"-434"-16,0 0-7 15,0 0 1-15,0 0-6 16,0 0-10-16,0 0-17 0,0 0-7 16,0 0-6-1,0 0-7-15,0 4-33 0,0 13-43 16,0-3-171-16,0 4-2120 0</inkml:trace>
  <inkml:trace contextRef="#ctx0" brushRef="#br0" timeOffset="-177365.03">31043 7881 3027 0,'0'0'316'0,"0"0"-252"16,6 0-29-16,-6 0 10 15,6 0 8-15,-6 0-29 16,0 0-16-16,9 6-5 16,-9-4-3-16,3 13-33 15,6 0-66-15,-9-4-597 0</inkml:trace>
  <inkml:trace contextRef="#ctx0" brushRef="#br0" timeOffset="-177204.53">31173 8300 3124 0,'0'0'215'0,"0"2"-185"15,0 1-30-15,0 3-12 16,12 3-111-16,-3-3-391 0</inkml:trace>
  <inkml:trace contextRef="#ctx0" brushRef="#br0" timeOffset="-177015.18">31212 8694 3191 0,'0'0'164'0,"0"3"-115"0,0-3-22 16,0 3-5-16,0 6-22 16,3 0-36-16,6-3-213 0</inkml:trace>
  <inkml:trace contextRef="#ctx0" brushRef="#br0" timeOffset="-176692.63">31200 9423 2713 0,'0'3'247'16,"0"3"-190"0,0 0-57-16,0-3-196 0</inkml:trace>
  <inkml:trace contextRef="#ctx0" brushRef="#br0" timeOffset="-174961.29">30050 10512 2125 0,'0'0'509'16,"-6"0"-341"-16,6 0-30 15,0 0 25-15,0 0-20 16,0 0-40-16,0 0-42 16,0 0-21-16,0 0-9 15,0 0-1-15,0 0-7 16,0 0-4-16,6 0-1 0,6 0 0 16,0 0 7-16,6 0 1 15,9 0-10-15,1 0-4 16,2 0-3-16,3 0-1 15,12 0 0-15,-6 0 0 16,1 0-1-16,2 0-1 16,6 0-3-16,-9 0-3 15,7 0 1-15,-7 0 1 16,3 0-1-16,7 0 1 16,-13 0 3-16,12 0-2 15,-9 0 1-15,7 0-1 16,-7 0 1-16,0 0-4 15,-9 0 1-15,12 0 1 0,-2 0-2 16,-7 0 0-16,0 0 1 16,0 0-1-16,-6 0 0 15,7 0 0-15,-7 0 1 16,0 0-1-16,0 0 0 16,-3 0 0-16,3 0 1 15,1 0-1-15,2 0 5 16,-3 0-3-16,-3-4-2 15,0 2 0-15,0 2 1 16,1 0-1-16,-4-4 3 16,0 4-3-16,-3 0 2 15,6-1-2-15,-6 1 3 16,3-4 1-16,-9 4 2 0,9-2 1 16,-11 2-3-16,14 0 1 15,-12 0-1-15,0-4 1 16,0 4-3-16,3-2 1 15,-3 2-1-15,3 0 0 16,-3-3-1-16,0-1 0 16,3 4 0-16,-9 0-1 15,6 0 3-15,-5 0-3 16,-1 0 2-16,-6 0 0 16,0 0-2-16,0 0 0 15,0 0 3-15,0 0-3 16,0 0 2-16,0 0-2 0,0 0-8 15,-6 0-16-15,-13 0-40 16,-2 0-158-16</inkml:trace>
  <inkml:trace contextRef="#ctx0" brushRef="#br0" timeOffset="-173765">30077 10821 2733 0,'0'0'396'16,"0"0"-219"-1,0 0-73-15,0 0-49 16,0 0-31-16,15 0 1 0,-3 0-1 15,9 0-3-15,1 0 6 16,-1 0 3-16,6 0-3 16,15 5-6-16,-3-5-3 15,4 0-2-15,5 0-1 16,-6 0-1-16,12 0-5 16,-2 0-1-16,-7 0-3 15,3 0 0-15,-2 0-1 16,-1 0 0-16,-9 0 0 15,12 0 4-15,-8 0-3 0,-4 0 0 16,12 0-2 0,-15 0-3-16,-2 0 2 0,2 0-2 15,-3 0 0-15,0 0 1 16,-6 0-1-16,3 0 0 16,-2 0 1-16,2 0-1 15,0 0 0-15,-6 0 1 16,9 0-1-16,-6 0 1 15,3 0-1-15,-5 0 0 16,-4 0 0-16,3 0 1 16,-3 0-1-16,0 0 0 15,3 0 0-15,-6 0 3 16,9 0-3-16,1 0 3 16,-4 0 0-16,6 0-1 15,-9 0 0-15,-6 0-2 0,3 0 0 16,-12 0 1-16,12 0 0 15,-9 0 1-15,6 0 0 16,-3 0 4-16,3 0-4 16,-2 0 1-16,8 0 1 15,-9-5-1-15,0 4-2 16,3 1 1-16,-3-4-2 16,-6 4 0-16,12 0 2 15,-15 0-2-15,6 0 2 16,-6 0-2-16,0 0 0 15,6 0 0-15,-6 0 1 16,0 0-1-16,0 0 0 16,0 0 1-16,0 0-1 0,0 0 0 15,0 0-2 1,0 0-10-16,-6 0-17 0,-15 0-58 16,3 0-225-16</inkml:trace>
  <inkml:trace contextRef="#ctx0" brushRef="#br0" timeOffset="-172610.67">30165 11177 2590 0,'0'0'308'0,"3"0"-136"16,12-4 22-16,-6 4-55 15,-6 0-62-15,12-2-22 16,3 2-11-16,3 0-1 0,0 0-11 15,-6 0-10 1,16 0 6-16,-7 0-6 0,9 0-9 16,0 0 3-16,6 0-2 15,7-4-1-15,-1-1-4 16,3-1 0-16,7 0-2 16,-10 1-2-16,3-1-2 15,-12 6-1-15,4-5-1 16,-7 5-1-16,-6 0 3 15,-6 0-1-15,6 0 0 16,6 0 0-16,-8 0 0 16,5 0-2-16,0 0 0 15,0 0 2-15,-6 0-1 16,3 0-1-16,-2 0 0 0,2 0 1 16,0 0 1-16,-9 0-2 15,9 0 0-15,-3 0 1 16,-3 0 0-16,1 0 0 15,2 0 0-15,-6 0-1 16,0 0 1-16,3 0-1 16,0 0 0-16,-6 0 0 15,3 0 0-15,-3 0 0 16,1 0 1-16,5 5-1 16,-3-5 0-16,-3 0 2 15,3 0-2-15,3 0 1 16,-12 0 1-16,12 0-2 15,-9 0 0-15,9 0 0 0,-11 0 0 16,8 0 0-16,-12 0 1 16,6 0-1-16,-6 0 3 15,9 0-1-15,-12 0 0 16,12 0 1-16,-3 0-1 16,-3 0 0-16,3 0-2 15,-12 0 2-15,6 0-2 16,-3 0 1-16,-3 0-1 15,9 0 2-15,-9 0-1 16,6 0-1-16,-6 0 0 16,9 0 1-16,-9 0-1 15,0 0 0-15,0 0 0 16,0 0 0-16,0 0 0 0,0 0-5 16,0 0-8-1,0 0-10-15,-27 0-23 0,0 0-75 16,-12 0-395-16</inkml:trace>
  <inkml:trace contextRef="#ctx0" brushRef="#br0" timeOffset="-171544.54">30153 11548 88 0,'0'0'2403'0,"0"0"-2089"15,0 0-145-15,0 0-7 16,0 0-18-16,0 0-49 16,0 0-41-16,0 0-14 15,0 0 3-15,6 0-5 16,0 0 1-16,-3 0 4 15,12 0-13-15,-3 0-5 16,15 0-2-16,0 0-3 0,0 0-2 16,13 0-5-1,-1 0-1-15,-3 0-1 0,3 0-4 16,7 0-3-16,-7 0 0 16,0 0 0-16,-3 0 1 15,6 0-1-15,-2 0 0 16,-4 0 2-16,6 0-2 15,3-6-1-15,-14 2 1 16,11 3-3-16,-3 1 1 16,-6 0-2-16,-2 0 0 15,2 0 1-15,-3 0 0 16,3 0-1-16,-3 0 0 16,6 0 0-16,-2 0 1 0,-7 0-1 15,3 0 0 1,-9 0 0-16,-3 0 0 0,3 0 0 15,-2 0 0-15,2 0 1 16,-6-3-1-16,9 3 0 16,0 0 0-16,-3-4 0 15,0 2 0-15,3-2 0 16,-5 4 1-16,2 0-1 16,-3 0 0-16,3-2 1 15,-6 2-1-15,9-4 0 16,0 4 3-16,-12-2-3 15,16 2 2-15,-7-4-2 16,-12 1 0-16,12 2 3 16,0-4-3-16,-3 5 2 0,-3-1-2 15,0-3 1-15,9-2-1 16,-6 6 2-16,1 0-2 16,2-2 0-16,-12-2 4 15,3 4-2-15,0-3-1 16,-12 3 0-16,0 0-1 15,3 0 1-15,-3 0-1 16,0 0 0-16,0 0-1 16,0 0-6-16,0-3-8 15,0-6-11-15,0-3-44 16,0 2-198-16</inkml:trace>
  <inkml:trace contextRef="#ctx0" brushRef="#br0" timeOffset="-170815.47">32114 11082 3264 0,'0'3'213'16,"-3"4"-167"-16,3 7-25 0,-9-2 6 15,9 9-1-15,-6 5-1 16,6-7-4-16,0 2-2 16,0-3 2-16,0-6-6 15,0-7-3-15,0-1-4 16,0-4 0-16,0 0 1 16,0-13 5-16,0-19-11 15,0-9-3-15,15-11-8 16,-12-9 2-16,6-4-7 15,-3-2 1-15,-6 2 1 16,0 6 2-16,0 12 7 0,0 15 1 16,7 12-2-1,-1 17 3-15,0 3-4 0,9 13-1 16,-3 21 5 0,9 17 0-16,3 4 3 0,-6 0 1 15,-3 1-3-15,0-3 3 16,3-12-4-16,-9-7 0 15,7-5 0-15,-7-7-3 16,-9-7-14-16,0-8-55 16,0-7-128-16</inkml:trace>
  <inkml:trace contextRef="#ctx0" brushRef="#br0" timeOffset="-170627.25">32111 11012 3041 0,'0'0'331'0,"0"3"-272"15,12-3-16-15,13 4 12 16,2-4-13-16,3 0-19 16,3 0-23-16,15-4-3 15,-11-7-55-15,-4-7-306 0</inkml:trace>
  <inkml:trace contextRef="#ctx0" brushRef="#br0" timeOffset="-169997.48">32760 10495 3317 0,'-6'0'159'0,"-3"-4"-120"16,6 2 2-16,-12-1-15 16,0-1-16-16,0 4-8 15,-12 0-2-15,9 0 5 16,-10 0 11-16,-2 4 4 16,9 5-3-16,0 2-6 15,3 1-2-15,3-3-4 16,0 5-3-16,12 1-1 15,-9-3 1-15,12 2-2 16,0-2 1-16,0 5 1 16,0 4 1-16,0 2 1 15,0 3 0-15,0 3 1 16,12 2 1-16,0 1 3 16,3 0-1-16,3 0-2 15,-6-3-2-15,3 3-1 0,-3 1-1 16,-3-4 2-16,9-3-4 15,-12 0 1-15,0-3-1 16,7-5 2-16,-13 1-1 16,15-12-1-16,-15 6 0 15,12-7-1-15,-6 0 1 16,0-6-7-16,15 0-8 16,-6 0-11-16,18-10-27 15,0-11-65-15,-8-5-428 0</inkml:trace>
  <inkml:trace contextRef="#ctx0" brushRef="#br0" timeOffset="-168164.78">33008 10461 3102 0,'0'0'314'0,"0"0"-210"16,0 0-23-16,0-5-26 15,0-1-13-15,9 0-19 16,15-3-8-16,0 3-3 16,-3-6-5-16,6 4-3 15,-5 2-2-15,2 0-2 0,-6 4 1 16,-6-2-1-16,-6 2 1 16,-6 2 1-16,9 0 0 15,-9 0 5-15,0 0 3 16,0 0-4-16,0 0-1 15,0 0-5-15,0 0 0 16,0 14-3-16,0 11 3 16,0 7-1-16,0 3 1 15,12 8 0-15,-6 7 0 16,9-1 1-16,-3 1-1 16,6 4 1-16,-3-10-1 15,-3-2 1-15,7-3-1 16,2-4 0-16,-12-3 0 0,6-8 1 15,-6-4-1 1,-9 1 1-16,0-10-1 0,-15 4-3 16,-30 0-7-16,-58-4-17 15,-3-2-68-15,10-9-412 0</inkml:trace>
  <inkml:trace contextRef="#ctx0" brushRef="#br0" timeOffset="-165897.03">32736 10753 2737 0,'0'0'445'15,"0"0"-265"-15,0 0-83 16,0 0-36-16,0-5-25 16,0 5-15-16,0 0-7 15,0 0 0-15,0 0-3 16,0 0-3-16,0 0-8 15,0 0-3-15,0 5-2 16,0 5 5-16,0 12 1 0,6-6 1 16,6 10 2-1,0-1-4-15,-6 3 0 0,9-4-13 16,-9-1-19-16,1-5-44 16,-4-9-297-16</inkml:trace>
  <inkml:trace contextRef="#ctx0" brushRef="#br0" timeOffset="-165304.18">32975 10705 2691 0,'0'0'528'15,"0"0"-385"-15,6 0-65 16,-6 0-14-16,6 0-20 16,-6 0-22-16,0 0-9 0,15 0 6 15,-9 0 0-15,3 0-7 16,9 0-6-16,0 0-4 15,3 3-1-15,-3 9-1 16,3 2-2-16,-9 6-13 16,-2 1 0-16,-1-1 4 15,-3 5 1-15,-6-5 2 16,0-1 0-16,0 0 5 16,-6-8 0-16,-13 1 3 15,-2-3 0-15,3-9 0 16,-3 0 0-16,-3 0 0 15,12-12 0-15,-3-11 0 0,9-4-11 16,0-1-10-16,6 3-5 16,0 3 1-1,0 2-75-15,6 3-452 0</inkml:trace>
  <inkml:trace contextRef="#ctx0" brushRef="#br0" timeOffset="-161849.66">29096 6031 249 0,'0'0'2955'15,"0"0"-2799"-15,0-2-80 0,0-2-6 16,0 2-6-16,0 2-14 16,0 0-26-16,0-4-8 15,0 4-6-15,0 0 2 16,0 0 2-16,0 0 1 15,0 0-5-15,9 0-4 16,6 0-1-16,22 0 1 16,8 0 1-16,0 0-2 15,12-2-2-15,10-4-1 16,-1 3-1-16,-8 3-1 16,-1 0 0-16,-15 0-11 0,-9 0-15 15,1 0-12 1,-13 0-23-16,-6 0-27 0,-3 0-222 15,-12 0-1202-15</inkml:trace>
  <inkml:trace contextRef="#ctx0" brushRef="#br0" timeOffset="-161498.32">29534 5818 3196 0,'0'0'240'0,"0"0"-183"16,0 0-32-1,0 0-7-15,0 0-6 0,18 0 5 16,0 6 8-16,6 3-7 16,9 2 3-16,-5 0-4 15,5 1-7-15,-3 2-5 16,6-2-3-16,-12 7-1 15,-3-6-1-15,1 6 3 16,-10-9 0-16,-9 8-1 16,6-3 2-16,-9 3 0 15,0 2-1-15,-18 6 6 16,-16 10-2-16,-5 2-5 16,-12 6-2-16,-25 14-14 15,16-12-50-15,15-7-71 0</inkml:trace>
  <inkml:trace contextRef="#ctx0" brushRef="#br0" timeOffset="-157764.33">28954 10736 3203 0,'0'0'168'0,"0"0"-136"15,0 0-10-15,0 0 20 16,0 0-2-16,0 0-22 16,0 0-8-16,0-2 10 15,0 2 23-15,0 0 4 16,0 0-14-16,12-2-5 16,10 2-10-16,2-4-8 15,15 4-2-15,15-2-3 16,10 2-2-16,5 0-3 15,13 0 1-15,-4 0 1 16,4 0-2-16,-10 0-2 0,-6 0-5 16,-14 0-3-16,-13 0-8 15,-12 0-9-15,-18 0-25 16,-9-4-11-16,0 2-28 16,0-4-489-16</inkml:trace>
  <inkml:trace contextRef="#ctx0" brushRef="#br0" timeOffset="-157397.96">29501 10461 3283 0,'0'0'202'15,"0"0"-160"-15,0 0-30 16,0 0-5-16,6 0 10 16,15 15 10-16,3 0-4 15,9-4-1-15,-6 5-4 16,7-5-5-16,-4 4-4 16,3 0-2-16,-6-6-5 15,-3 5 2-15,-6-2-4 16,-3 2 0-16,-9-2 6 15,1-3 0-15,-7 3 1 16,0 2 0-16,0 5 1 16,-7 3 1-16,-17 8-3 0,-9 7-1 15,-12 5-3-15,0 1-2 16,-28 19 0-16,4-15-27 16,20-16-91-16</inkml:trace>
  <inkml:trace contextRef="#ctx0" brushRef="#br0" timeOffset="-153600.18">29956 3473 3222 0,'0'0'192'16,"0"0"-142"-16,0 5-37 16,0 11-13-16,3 7 11 15,16 10 2-15,-10 10 3 16,6 4-8-16,-3 5-2 16,3-5 5-16,-3 4-6 15,-3-11-5-15,3-5 0 0,-6-5-26 16,-6-7-35-1,0-11-179-15,0-9-304 0</inkml:trace>
  <inkml:trace contextRef="#ctx0" brushRef="#br0" timeOffset="-152329.59">30029 3421 2809 0,'0'-3'281'0,"0"0"-109"16,0-1-59-16,0 4-44 0,0 0-25 16,0 0-23-16,0 0-5 15,0 0-6-15,0 0-6 16,0 0-4-16,12 19 7 15,-3 3 3-15,9 4-10 16,0 5 3-16,0-2-2 16,-3-6 2-16,0-8 0 15,4 0-3-15,-13-7 0 16,3-5 0-16,0-3-5 16,-3 0 4-16,6-15 1 15,3-11-1-15,3-12-4 16,3-1-7-16,0 2-3 15,-9 5-1-15,0 6 3 16,-6 10 8-16,1 9 4 0,-7 7 1 16,9 0 0-16,-6 0-6 15,12 17 6-15,-9 11 1 16,15 5-1-16,-9 7 1 16,6 2-1-16,0 2 7 15,-3-1-2-15,6 1-2 16,0-5 2-16,4-5 3 15,-16-7-2-15,15-9-3 16,-12-1-3-16,0-12 0 16,0 1-4-16,3-6-11 15,-9 0 1-15,3 0 4 16,15 0 2-16,-6-13-6 16,4-11-22-16,-10-6-22 0,-3 2-57 15,9-4-33-15,-12 0-54 16,-6-1-21-16,0 6 115 15,0 10 108-15,-6 2 115 16,-12 7 39-16,15 4-49 16,-9 4-43-16,-3 0 9 15,9 18-13-15,-1 8-20 16,7 9-14-16,0 6-12 16,0 1-3-16,0-8-3 15,0-1 0-15,22-5 0 16,-10-6 11-16,6-11 4 15,3-7-4-15,-3-4 1 16,3 0-1-16,-3-12-11 0,9-18-6 16,-8-1-14-16,-4-1 13 15,-12-1 1-15,6 7 0 16,-9 6 59-16,0 7 6 16,0 7-3-16,0 4-16 15,0 2-25-15,0 0-19 16,0 0-2-16,6 0-2 15,0 2 1-15,3 7 1 16,-6 6-1-16,12 0 1 16,-3-1-3-16,3 0-4 15,0-2-8-15,0 1-10 16,-6-6 0-16,0-2 2 16,-9-4 2-16,9-1 5 15,-9 0 16-15,6 0 2 16,-6-6 10-16,0-14-5 0,7-6-6 15,-4-7 0-15,-3 0 0 16,18-1-1-16,-12 8 0 16,0 6 0-16,-3 8 0 15,6 9 0-15,6 3-3 16,-3 0-4-16,0 15-7 16,0 8 0-16,9 3 1 15,-12 5 2-15,15-9 2 16,-12 1-1-16,4-8-10 15,-10-3-2-15,-3-6 1 16,6-4-12-16,-9-2 11 16,6 0 22-16,0-2 17 15,-6-18-16-15,6-5 5 0,3 3-6 16,3-2 0 0,-6 1-9-16,6 11 0 0,3 9 4 15,-6 3-7-15,6 3-8 16,-3 26-7-16,3 9 17 15,13 11 1-15,-10-6-68 16,-6-15-227-16</inkml:trace>
  <inkml:trace contextRef="#ctx0" brushRef="#br0" timeOffset="-140637.62">30062 4143 3112 0,'-12'0'217'0,"12"0"-182"15,0 0 14-15,0 0 5 16,0 0-13-16,0 0-25 16,0 0-12-16,0 0-3 15,0 0-1-15,0 0 0 0,0 0 7 16,0 0 10-1,0 0 12-15,0 0-1 0,0 0-3 16,0 0-7-16,0 0-7 16,0 0-3-16,0 0 1 15,0 0 4-15,0 0 1 16,0 0-3-16,12 0-5 16,0 0 0-16,12 0-2 15,12 0 0-15,22 0 3 16,5 0 0-16,16-5-4 15,11 0-1-15,10-1-2 16,-10 0 2-16,4 1-2 16,-4 4 1-16,-2-2-1 15,-25-1-3-15,-5-2-4 16,-16 4-14-16,-9-4-24 0,-21 0-33 16,-9 6-23-1,-3-6-160-15</inkml:trace>
  <inkml:trace contextRef="#ctx0" brushRef="#br0" timeOffset="-140186.65">30044 4287 2856 0,'0'0'281'0,"0"0"-176"16,0 0 22-16,0 0-46 15,0 0-24-15,6 0-30 16,18 0 3-16,6 0 25 16,19 0-14-16,8-6-6 15,15 0-10-15,31-8-7 0,48-4 0 16,-15-2-3-16,0 4-4 15,-28 3-6-15,-32 7-5 16,-1 3-11-16,-2-1-42 16,-28 4-87-16,-18-2-1398 0</inkml:trace>
  <inkml:trace contextRef="#ctx0" brushRef="#br1" timeOffset="-127595.1">30153 4673 2292 0,'-28'12'288'16,"1"0"-172"-16,3-1 33 15,-6 7-37-15,15-10-62 16,6 4-50-16,9-3-68 15,0-4-195-15,0-5-1571 0</inkml:trace>
  <inkml:trace contextRef="#ctx0" brushRef="#br1" timeOffset="-127346.28">30666 4568 1971 0,'0'0'927'16,"-6"0"-747"-16,-15 3-126 16,-4 14 43-16,-8 4-11 15,0 5-36-15,9-2-26 16,-15 2-5-16,5-3-3 16,1 3-11-16,0-2-5 15,15-4 0-15,-3-1-40 16,9-11-86-16,12-2-96 15,0-4-246-15</inkml:trace>
  <inkml:trace contextRef="#ctx0" brushRef="#br1" timeOffset="-127159.95">30626 4676 2174 0,'0'0'665'0,"0"0"-524"16,-18 0-86-16,-9 17 37 15,-6 2-1-15,9 3-44 16,-9 4-36-16,8-5-4 16,10-3-7-16,9-4 0 15,6-4-110-15,12-10-63 0,25 0-37 16,5-4-1450-16</inkml:trace>
  <inkml:trace contextRef="#ctx0" brushRef="#br1" timeOffset="-126980.86">30886 4673 2970 0,'0'0'279'0,"0"0"-230"15,0 0-13-15,-12 14-8 16,-15 7-13-16,6 3-15 16,-10 2-4-16,19 0-34 15,-9-5-36-15,21-7-105 16,0-4-107-16,0-10-1673 0</inkml:trace>
  <inkml:trace contextRef="#ctx0" brushRef="#br1" timeOffset="-126808.47">31140 4691 2691 0,'0'2'289'0,"-16"13"-227"16,-11 6-41-16,-6-1-21 15,0 3 7-15,0 2-7 16,6-3-1-16,5-8-27 16,22-8-17-16,0-6-159 15,15 0-459-15</inkml:trace>
  <inkml:trace contextRef="#ctx0" brushRef="#br1" timeOffset="-126626.83">31357 4661 2914 0,'0'0'318'16,"-18"6"-264"-16,-3 14-24 15,-7 1-14-15,-5 5-13 16,0 0-3-16,15-2-28 16,6-1-46-16,12-5-93 15,0-14-194-15</inkml:trace>
  <inkml:trace contextRef="#ctx0" brushRef="#br1" timeOffset="-126439.43">31526 4653 2769 0,'0'0'454'0,"0"0"-354"16,0 0-32-16,0 0-24 15,-15 14-7-15,3 4-24 16,-9 0-13-16,-1 5 0 15,13-5-13-15,3-7-7 16,6-1-33-16,0-10-145 16,24-7-97-16,4-13-84 0</inkml:trace>
  <inkml:trace contextRef="#ctx0" brushRef="#br1" timeOffset="-126313.33">31746 4603 2783 0,'0'12'290'0,"-12"8"-91"0,-9 6-105 16,-6 4-53-16,-3-4-41 16,2-9-53-16,16-5-524 0</inkml:trace>
  <inkml:trace contextRef="#ctx0" brushRef="#br1" timeOffset="-124462.5">31879 4492 2652 0,'0'0'414'0,"0"0"-275"15,0 0-1-15,0 0-64 0,0 0-44 16,9 0-13-16,6 0-8 16,-12-4 0-16,6 0 7 15,3-6 2-15,9 8-2 16,-9-4-2-16,7-1-7 15,-4 7-2-15,-3 0-5 16,6 0 0-16,-9 7-3 16,-3 13-5-16,0 7 0 15,0 7 3-15,-6 5 5 16,0 5 0-16,-6-1 0 16,-6 4 0-16,-3-2 0 15,3-7 5-15,0-2 2 16,6-3 1-16,-3-1-1 15,3-6 0-15,6 1-4 0,0 0 1 16,0-7-1-16,0-2-3 16,6-1 1-16,3-2-1 15,0-4 0-15,6-2 0 16,-3 0 1-16,-3-7-1 16,-3-2 1-16,-6 0 2 15,6 0-1-15,-6 0 2 16,0 0 2-16,0 5 7 15,0 0-5-15,0 3-5 16,-6 7-3-16,-9 9 0 16,3 4 5-16,-6 11 3 15,-3-1-4-15,8 6 1 0,1 0 0 16,-3-6-2 0,9-3-3-16,6-6 3 0,0-3 0 15,0-1-3-15,0-5 1 16,0 2 4-16,15-4-2 15,-9 1-3-15,6-3 0 16,-9 1 1-16,13 2-1 16,-7-4 1-16,-3 4-1 15,-3 1 2-15,-3 2 4 16,0-2-4-16,0 4 5 16,0-1 4-16,-9 6-1 15,-19 0-1-15,-17 1-7 16,0-1-2-16,-37-9-42 0,19-1-92 15,12-19-943-15</inkml:trace>
  <inkml:trace contextRef="#ctx0" brushRef="#br1" timeOffset="-122379.96">31810 5833 3024 0,'0'0'308'0,"0"0"-216"16,0 0-16 0,0 0-14-16,0-4-16 0,0 1-22 15,6 3-4-15,3-2 1 16,3-4-2-16,-3 0-6 15,15 0-4-15,-6 2-3 16,0 4-3-16,9 0-3 16,-6 0 0-16,4 0 0 15,-10 12 0-15,3 3-5 16,-6 6-2-16,-3 4 2 16,-3 2 2-16,-6 9 2 15,0-2 1-15,0 7 0 0,0-3 0 16,-15 9 2-16,-3-2-1 15,0-2 1-15,-7 4 2 16,10-7-1-16,9-1 1 16,-9-7-1-16,15-2 0 15,0-8 0-15,0-3-3 16,0-5 0-16,0-5 0 16,0 2 1-16,15-2-1 15,-3-3 2-15,13 0-2 16,-7-6 4-16,9 0-1 15,0 0-3-15,0 0 0 16,-3 0 1-16,-12 0-1 16,3 0 0-16,-15 0-1 15,0 0 1-15,0 4 0 16,0 4 0-16,0 6 0 0,0 4 3 16,-6 9 3-16,-3-1 0 15,6 5-2-15,-6 2 1 16,9 5 0-16,0 1-3 15,0 7 0-15,0-1-2 16,0 3 0-16,0-3 0 16,12 2 2-16,-12-6-2 15,9-7 0-15,-9-2-2 16,0-7-8-16,-39 3-14 16,-12-3-54-16,-3-11-176 0</inkml:trace>
  <inkml:trace contextRef="#ctx0" brushRef="#br1" timeOffset="-120313.29">31816 10641 3276 0,'0'-4'194'0,"0"-1"-152"16,0-1-13-16,0 3-5 15,0-6-2-15,9 3-10 16,3-2-9-16,9 2 4 16,-9 0 3-16,6-3 4 15,9 0-1-15,0 3-4 16,-6 1-4-16,10 2-2 15,-1-3-2-15,-9 6-1 16,6 0 1-16,-15 0-1 0,0 0-4 16,-6 3-4-16,-6 14-2 15,0 3 4-15,0 13 4 16,-15-1 2-16,0 9 7 16,-12 4 2-16,0-1-3 15,3-3 1-15,3-1-1 16,2-2-2-16,7-3 0 15,3-3 1-15,3-5-1 16,6-1-2-16,0-5-1 16,0 1 2-16,0-1-3 15,0-3 0-15,-6-4 1 16,6 0-1-16,0-8 1 16,0 4-1-16,0-4 0 15,0-6-1-15,0 2-5 16,0-2 0-16,0 0 3 0,6 0 3 15,0 0 2-15,-6 4-1 16,9-4-1-16,-9 3 0 16,0-1 0-16,0 2 1 15,0 3 1-15,0 8-2 16,0 4 3-16,-15 4 1 16,3 6 3-16,3 3 1 15,6 1-1-15,-6-2-3 16,3 0-2-16,6-3 0 15,0-2 3-15,0-1-5 16,0-3 2-16,0-2-2 16,15 2 1-16,-12 0 1 15,12-2-2-15,-9 1 0 0,0 3 1 16,3 3 2-16,-9-1-3 16,0 3 2-16,0 0 2 15,0 3 0-15,-15 4 3 16,-9-5-2-16,-9 5 1 15,-12-2-5-15,-16-3-1 16,-23-21-18-16,11-6-56 16,22-4-241-16</inkml:trace>
  <inkml:trace contextRef="#ctx0" brushRef="#br1" timeOffset="-115329.46">28517 5733 3344 0,'0'-9'147'15,"0"-3"-104"-15,0-2-14 16,9 2 1-16,9-1-2 15,-3 6-16-15,3 1-8 16,0 2-4-16,3 4 0 16,-9 0 0-16,1 10-18 15,2 13-6-15,-9 9 5 0,-6 6 6 16,0 3 6-16,0 6 3 16,-6-3 4-16,-9-1 0 15,2-1 0-15,1-10 0 16,12-3 0-16,0-6-41 15,18-5-119-15,4-6-700 0</inkml:trace>
  <inkml:trace contextRef="#ctx0" brushRef="#br1" timeOffset="-115205.48">28788 6295 3352 0,'0'0'207'0,"0"0"-162"15,0 0-45 1,9 0-18-16,10-10-145 0</inkml:trace>
  <inkml:trace contextRef="#ctx0" brushRef="#br1" timeOffset="-108903.74">29202 5255 2924 0,'-6'13'244'0,"6"1"-182"15,0 13 9-15,0 1 3 0,0 5-32 16,-6-1-23-16,6 1-8 16,0-5-7-16,0-3-4 15,-9-9-3-15,9 2-54 16,-6-6-196-16,0-10-1322 0</inkml:trace>
  <inkml:trace contextRef="#ctx0" brushRef="#br1" timeOffset="-108712.57">29057 5422 2890 0,'0'0'507'16,"0"0"-454"-16,0 0-18 16,0 0 1-16,0 0-10 15,21 0-12-15,-3 0 1 0,15 0-6 16,7-6-9-1,2-8-9-15,6-6-76 0,-12 2-557 0</inkml:trace>
  <inkml:trace contextRef="#ctx0" brushRef="#br1" timeOffset="-108247.32">29489 5185 2026 0,'0'-3'1357'0,"0"3"-1274"16,0 0-30-16,0 0-18 15,0 0-3-15,0 0-23 16,-9 9-9-16,6 15 0 16,-13 8 1-16,1 1 1 0,-3-2-2 15,6-1 1-15,0-7-1 16,6-3 4-16,6-5-3 15,-12-6 3-15,12-1 0 16,0 2 0-16,0-1-1 16,12-4-3-16,0 1 6 15,6 0-3-15,9-3 0 16,7-3 0-16,-1 0-3 16,-3 0-10-16,12 0-29 15,-9-6-49-15,-5-3-285 0</inkml:trace>
  <inkml:trace contextRef="#ctx0" brushRef="#br1" timeOffset="-108040.96">29552 5300 3233 0,'0'0'252'16,"0"0"-199"-16,0 0-40 15,0 2-6-15,9 22 9 16,-3 14-2-16,6 12-8 16,-6 8-6-16,0 31-12 15,-3-16-36-15,-3-12-120 0</inkml:trace>
  <inkml:trace contextRef="#ctx0" brushRef="#br1" timeOffset="-105007.66">26987 6374 551 0,'0'-10'2795'15,"0"2"-2690"-15,-3 0-65 16,-4-2-6-16,-11 4-13 15,3 4-9-15,0 0-12 16,-12 2-1-16,3 0-3 16,0 0 4-16,-9 14-1 15,14 6 1-15,-5 1 0 16,21-1 0-16,3-6 0 16,0 7 0-16,0-7-3 15,12 4 3-15,22-3 0 16,-1 2 0-16,6 1-1 15,-3-1 1-15,-6 2 0 0,-5-8-4 16,-16 4 0-16,0-7-5 16,-9 0 0-16,0 4 6 15,-15 0 2-15,-16 1 1 16,-8 0-15-16,9-6-6 16,-18-7-19-16,11 0-72 15,10-4-190-15</inkml:trace>
  <inkml:trace contextRef="#ctx0" brushRef="#br1" timeOffset="-104613.15">26893 6107 3229 0,'0'-5'183'0,"0"1"-114"16,0 2-3-16,0 2-13 15,0 0-23-15,0 0-14 16,0 14-10-16,0 21-2 16,0 12 8-16,0 11 6 0,0 14 0 15,0 2-4-15,0 0-8 16,6 5-6-16,-3-6 0 16,6-8-5-16,-3 5-32 15,0-23-78-15,0-15-479 0</inkml:trace>
  <inkml:trace contextRef="#ctx0" brushRef="#br1" timeOffset="-103362.15">27373 6098 3110 0,'0'-8'225'0,"0"2"-138"16,0-2-27-16,0-2-7 15,0 2-14-15,0 1-9 16,0 5 0-16,-12 2-18 16,0 0-11-16,-18 0-1 15,2 0 0-15,7 11 3 16,-6 13-2-16,9 2-1 0,-6 3 1 16,21 3-1-16,-3-3 0 15,6 2 0-15,6-5-6 16,21-4 3-16,3 2 0 15,6-4 2-15,7-5-3 16,-4 3 4-16,-12-4-4 16,-9-1-1-16,0-1-4 15,-18-1 4-15,0-2-5 16,-3 3 3-16,-24-1 7 16,-12-2-10-16,0 0-3 0,-13-9-10 15,13 0-44-15,12 0-348 16</inkml:trace>
  <inkml:trace contextRef="#ctx0" brushRef="#br1" timeOffset="-102713.26">27557 6338 3282 0,'0'-2'236'15,"0"-4"-162"-15,0 4-24 16,0-9-17-16,12 6-16 0,0 3-12 15,3-5-5-15,-3 1 0 16,-3 6-2-16,0 0-8 16,-3 0-5-16,-6 3-3 15,0 13-11-15,0 6 10 16,0 4 14-16,-15 6 1 16,6 4 4-16,-12-4-1 15,9-2 0-15,-3-7 1 16,12-5-3-16,3-6 0 15,0-1-3-15,0-2-2 16,3-3 4-16,12-1 0 16,-3 5 4-16,9-5-1 15,-12 0 1-15,0 1 0 0,-3 0 1 16,-6 0-1-16,0 3 0 16,-6 1 0-16,-12 3 0 15,-9 2-10-15,3-3-8 16,-9-10-13-16,9-2-25 15,9 0-195-15</inkml:trace>
  <inkml:trace contextRef="#ctx0" brushRef="#br1" timeOffset="-102431.74">27850 6133 3294 0,'0'0'232'0,"0"0"-180"16,0 0-32-16,0 18 11 15,0 11 3-15,0 9-9 16,0 7-9-16,0 2-8 15,0-7-6-15,0 0-2 16,0-3-10-16,0-8-16 16,0-11-45-16,0-7-45 15,0-11-480-15</inkml:trace>
  <inkml:trace contextRef="#ctx0" brushRef="#br1" timeOffset="-102260.36">27708 6336 3132 0,'0'-4'366'0,"0"4"-319"16,0 0-5-16,9-2-10 16,15 2-8-16,12-2-7 15,-2 2-10-15,5-5-7 16,3 4-21-16,6-4-64 16,-15 4-331-16</inkml:trace>
  <inkml:trace contextRef="#ctx0" brushRef="#br1" timeOffset="-101777.03">28188 6011 3203 0,'0'8'150'0,"-15"10"-109"16,9 3 5-16,-6 5-4 15,0 6-18-15,-4 3-13 16,-2-6 1-16,9 2-2 16,6-9 3-16,3-7 3 15,0-4 0-15,0-1 1 16,0-8-4-16,0 0 4 15,0-2-1-15,12 4-3 16,6 3-3-16,10-6-1 0,5-1-5 16,-3 0-4-16,0 0 0 15,12 0-20-15,-2 0-30 16,-13-1-66-16,-3-10-555 0</inkml:trace>
  <inkml:trace contextRef="#ctx0" brushRef="#br1" timeOffset="-101578.89">28266 6145 3293 0,'0'0'216'16,"0"0"-160"-16,0 0-26 16,0 4-4-16,0 22 0 15,0 10-6-15,9 6-4 0,6 8-10 16,-9 5-6-16,7 22-8 15,-4-12-51-15,-3-18-107 16</inkml:trace>
  <inkml:trace contextRef="#ctx0" brushRef="#br1" timeOffset="-98777.99">31879 7138 2414 0,'0'0'786'0,"0"0"-647"16,0 0-19-16,0 0-24 15,0 0-18-15,0 0-26 16,0 0-23-16,0 0-11 16,15 0 1-16,-3 0-6 15,9-4-6-15,6 2-4 16,7 2-3-16,2 0 0 16,-6 0 0-16,3 12-10 15,-6 2 0-15,1 7-3 0,-13 2-6 16,-9 3 0-16,-6 0 7 15,0 4 8-15,-6 5 4 16,-22 4 0-16,-5-3 2 16,0 7 3-16,3-3 3 15,-6 0-5-15,12 2 1 16,-1-7 2-16,19-3-4 16,-3-6-2-16,9-1-2 15,0-8 1-15,0-2-4 16,21-1 0-16,4-8 0 15,-7 0 1-15,9-6 1 16,0 0-1-16,0 0 4 16,-18 0 0-16,0 0 0 15,-3 0 1-15,-6 2 2 0,0 12 3 16,0 7-2-16,0 11 2 16,0 10 0-16,0 5-2 15,9 11-4-15,-6-2 3 16,6 2-2-16,-3 0 1 15,1-1-2-15,-7-3 0 16,0-6 0-16,-7 2 0 16,-20-10 1-16,-12 1-1 15,0-9-6-15,-31-9-19 16,19-6-45-16,6-17-100 0</inkml:trace>
  <inkml:trace contextRef="#ctx0" brushRef="#br1" timeOffset="-98322.02">32395 7709 3494 0,'0'5'117'0,"-9"6"-99"0,6 13-6 15,-3 3 3-15,0 5-3 16,0-4-7-16,-3-1-4 16,3-3-1-16,6-13 3 15,0-1-3-15,0-10 2 16,0 0 3-16,0-10 9 15,0-21-14-15,0-16-8 16,0-10-2-16,15-7 5 16,-3 3-2-16,-3 6-3 15,15 10 4-15,-12 18 4 16,0 16 2-16,0 11-1 16,10 6 1-16,-13 26 5 15,18 9 1-15,-3 9-2 0,-6-2-3 16,-6 0-1-1,3-5 0-15,-9-9-5 0,0-1-31 16,-6-13-42-16,0-8-253 16</inkml:trace>
  <inkml:trace contextRef="#ctx0" brushRef="#br1" timeOffset="-98176.41">32386 7772 2910 0,'0'0'610'15,"0"0"-554"-15,0-3-18 16,18 2-8-16,6-4-18 16,9-1-12-16,34-6-25 15,-16 2-104-15,-3-2-1447 0</inkml:trace>
  <inkml:trace contextRef="#ctx0" brushRef="#br1" timeOffset="-97778.88">32975 7418 3321 0,'0'-8'231'16,"-6"2"-183"-16,6 2 2 16,-7-2-5-16,-2 6-18 15,6 0-18-15,-3 0-7 16,-15 0-2-16,3 0-1 0,-3 0 1 15,0 6 1-15,9 6 1 16,6-2 2-16,-3 5-4 16,6-4 0-16,3 10 0 15,0 5-1-15,0 3 1 16,0 9 0-16,0-3 0 16,0 9 1-16,0 3-1 15,0-4 0-15,0 8 1 16,0-9 0-16,0 1 1 15,0-6-2-15,3-5 0 16,6-8 1-16,-3-1-1 16,15-14-2-16,-3-4-15 15,18-5-21-15,13-14-60 16,-16-9-380-16</inkml:trace>
  <inkml:trace contextRef="#ctx0" brushRef="#br1" timeOffset="-97474.9">33029 7677 3377 0,'0'0'152'15,"0"-5"-70"-15,0 3-26 16,0-1-15-16,6 0-26 16,12 0-11-16,-6 0-2 15,9 3-2-15,-9 0-7 16,3 0-8-16,-3 0 0 15,-12 0 0-15,0 6-5 16,0 14 2-16,0 1 8 0,0 3 6 16,-12 3 4-16,-3-5 0 15,3-4 7-15,3-4 8 16,9-4-5-16,0-6 0 16,0 2-2-16,0-6-4 15,21 0-1-15,0 0-3 16,22-6-27-16,-1-10-79 15,-3-4-470-15</inkml:trace>
  <inkml:trace contextRef="#ctx0" brushRef="#br1" timeOffset="-97029.13">33313 7352 3416 0,'0'-4'231'0,"0"1"-200"15,0 0 11-15,0 3-9 16,0 0-18-16,9 0-8 16,-3 0-4-16,6 0-3 15,0 0 0-15,-6 3-3 16,3 10-3-16,-3 0 3 16,-6 2 3-16,3-1 0 15,-3 2 0-15,0-6 3 16,9 1-3-16,-9-5 1 15,0-1-1-15,6-5 2 16,-6 0 1-16,0 0 0 16,0 0 1-16,0 0-1 15,0 0-2-15,0 3 1 16,0-1-1-16,0 8-1 0,0 4-3 16,0 9 3-16,0 9 0 15,0 9 0-15,6 7 1 16,0-2-1-16,-6 4 0 15,0-5 0-15,9 3 1 16,-9-3-1-16,0-7 2 16,0-3-2-16,0 0-8 15,-27-6-10-15,-45 9-37 16,8-9-63-16,-2-7-601 0</inkml:trace>
  <inkml:trace contextRef="#ctx0" brushRef="#br1" timeOffset="-96095.81">29326 7325 3213 0,'0'0'237'16,"0"0"-174"-16,0 0-8 15,18 0-10-15,15 0-10 16,18 0 0-16,16 0-11 16,5-4-1-16,13-7-4 15,-1 6-16-15,-5-2-3 16,-10 1-24-16,3-7-45 15,-14 3-86-15,-28-1-776 0</inkml:trace>
  <inkml:trace contextRef="#ctx0" brushRef="#br1" timeOffset="-95829.02">29854 7138 3199 0,'0'-4'269'16,"0"4"-193"-16,0-2 2 15,0 2-30-15,0 0-20 16,6 0-17-16,3 0-5 16,12 0 8-16,-6 8-5 15,6 4-4-15,9 6-2 16,-2-3-3-16,-10 5 1 16,0-2-1-16,-3 2 0 15,-9-3-1-15,-6 2 1 16,0 7 0-16,-33 2-3 15,-37 10-18-15,1-3-61 0,6-4-351 16</inkml:trace>
  <inkml:trace contextRef="#ctx0" brushRef="#br1" timeOffset="-95170.56">29117 6669 3375 0,'-6'4'156'0,"6"0"-114"15,0 12-21-15,0 0 3 16,0 15 1-16,0 3-10 15,0 5-9-15,0-5-4 16,0 2-2-16,0-7-5 16,0-8-42-16,0-7-28 15,0-7-112-15,0-7-1198 0</inkml:trace>
  <inkml:trace contextRef="#ctx0" brushRef="#br1" timeOffset="-94975.19">28976 6827 3170 0,'0'0'261'0,"0"0"-173"0,0 0-29 15,0 0-17-15,18-2-19 16,0 2-10-16,15 0-1 16,6 0-4-16,-3-6-8 15,13 0-2-15,11-8-36 16,-9 3-86-16,-17 0-1380 0</inkml:trace>
  <inkml:trace contextRef="#ctx0" brushRef="#br1" timeOffset="-94397.74">29612 6547 3366 0,'0'2'162'0,"-6"7"-128"15,-6 8-15-15,3 6 9 16,-6 7 3-16,6 5-18 0,-15-3-6 16,15 1-2-1,-9-4 0-15,15-5 3 0,-3-12-1 16,0-1 2-16,6-8 3 15,0 0 1-15,0-3 0 16,0 0-3-16,12 0-2 16,18 0-1-16,3 0-1 15,15 0-6-15,-5-3-11 16,14-10-37-16,-6 7-52 16,-14-1-249-16</inkml:trace>
  <inkml:trace contextRef="#ctx0" brushRef="#br1" timeOffset="-94195.38">29652 6675 3322 0,'0'0'191'0,"0"0"-147"15,0 6-30-15,0 21 4 16,0 5 22-16,0 15-17 15,0-1-15-15,0 7-7 16,0 15-1-16,0-20-54 16,0-5-118-16</inkml:trace>
  <inkml:trace contextRef="#ctx0" brushRef="#br1" timeOffset="-90058.7">27201 7504 2790 0,'0'-7'582'0,"0"-1"-511"15,0-4 25-15,0 0-11 0,0 6-34 16,0 0-17 0,0 1-17-16,0 1-9 0,-9 4-7 15,-15 0-1-15,3 0-1 16,-19 13-4-16,1 9-1 15,6 9 2-15,0 1 0 16,8-4 0-16,19 2-4 16,6-4 1-16,0-8-1 15,22-1-5-15,20 4 6 16,0-9 7-16,12 5-4 16,-5-5-3-16,-19-4-4 15,-3 1-3-15,-15-4-4 16,-12 6 8-16,0-10-2 15,0 10-7-15,-12-1 12 16,-24 2-6-16,0-4-40 16,-10-2-16-16,4-6-131 15,6 0-167-15</inkml:trace>
  <inkml:trace contextRef="#ctx0" brushRef="#br1" timeOffset="-89840.97">27107 7275 3309 0,'0'0'237'15,"0"0"-198"-15,0 4-31 16,0 22 1-16,12 8 23 16,6 13-13-16,4 10-11 0,-1 4-6 15,-3 5 1-15,-6 5-3 16,-6-3-24-16,-6 11-38 15,0-21-79-15,0-17-791 0</inkml:trace>
  <inkml:trace contextRef="#ctx0" brushRef="#br1" timeOffset="-89299.6">27536 7500 1473 0,'-9'-9'1983'15,"6"1"-1902"-15,-3 2-23 0,-12 0-22 16,9 6-16-16,-19 0-18 15,1 0-2-15,0 18 0 16,6-1 0-16,0 7 0 16,15-4 3-16,-3 0-3 15,9 1 0-15,9-3-7 16,18-1 3-16,9 1 0 16,3-1 4-16,-2-6-4 15,-1 7-5-15,-3-5-3 16,-15-2 3-16,-9 0-1 15,-9-5-3-15,0 3 0 16,-9 2 5-16,-9-5-7 16,-9 5-34-16,-15-11-31 0,11 0-117 15,13 0-258-15</inkml:trace>
  <inkml:trace contextRef="#ctx0" brushRef="#br1" timeOffset="-88861.78">27693 7652 3440 0,'0'0'120'0,"0"0"-74"0,6 0-23 15,3 0-5 1,15 0-6-16,0 0-7 0,-3 0-2 15,-3 0-3-15,-2 0 0 16,-4 0-7-16,-12 0-8 16,0 9-5-16,0 12 9 15,0 0 4-15,-6 1 7 16,-13-2 0-16,10-2 1 16,3-3-1-16,6-3 0 15,0-8 0-15,0 0-4 16,0 2 1-16,12-2 3 15,4 2 0-15,-4-4 1 16,-9 2 0-16,3 5-1 16,-6-2 0-16,0 3 0 15,0 1-1-15,0 7-1 0,-15-4-2 16,-13 7-5 0,4-3-9-16,-3-5-18 0,-3-8-20 15,15-5-58-15,0 0-398 0</inkml:trace>
  <inkml:trace contextRef="#ctx0" brushRef="#br1" timeOffset="-88533.05">27940 7369 3156 0,'0'0'296'0,"0"0"-224"15,0 0-39-15,0 0-16 16,0 2-1-16,6 19 14 15,6 3-1-15,3 4-12 16,-11 3-10-16,11 0-3 16,-9-1-4-16,0-1-15 15,-6 0-39-15,0-8-15 16,0-7-90-16,0-5-740 0</inkml:trace>
  <inkml:trace contextRef="#ctx0" brushRef="#br1" timeOffset="-88344.56">27856 7511 3319 0,'0'0'155'16,"0"0"-99"-16,0 0-31 16,0 0 9-16,18 0-13 15,9 0-9-15,6 0-4 16,10 0-8-16,29-7-18 15,-12-6-86-15,-14-3-565 0</inkml:trace>
  <inkml:trace contextRef="#ctx0" brushRef="#br1" timeOffset="-87528.18">28547 7333 3277 0,'0'-8'206'0,"0"-4"-137"16,0 6 8-16,-9-5-31 15,3-1-15-15,-9 3-17 16,3 6-12-16,-12 3-2 16,-10 0-5-16,1 0 3 15,-9 3 2-15,9 8-2 16,12 10 2-16,5-7-1 16,4 4-4-16,12 1 1 0,0-3-2 15,6 8 2-15,22 0 1 16,5-2-2-16,9 5 0 15,6 2 3-15,-8-2-2 16,-1-1-7-16,-6-6-2 16,-21 1-2-16,-3-6 1 15,0-1 6-15,-9-8 3 16,0 6 1-16,-18-1 4 16,-15-2 0-16,-6-6 1 15,5-3-1-15,4 0 5 16,-6 0 3-16,27-3 1 15,-9-20 4-15,18-4-6 16,0-5-4-16,27-5-3 0,9 1-5 16,4 1-13-16,-4 7-32 15,12-3-22-15,-27 11-100 16,3-1-553-16</inkml:trace>
  <inkml:trace contextRef="#ctx0" brushRef="#br1" timeOffset="-85726.79">29120 5091 2739 0,'9'-6'288'0,"7"-5"-194"16,2-4 24 0,15 4-44-16,6-1-7 0,6 0-30 15,1 10-26-15,11-2-3 16,-3 4 0-16,-2 0-3 15,-7 21-1-15,-12 17-4 16,6 9-1-16,-18 11 0 16,13 9-3-16,-13 6 4 15,-6 7 1-15,-9-7-1 16,-6-2-11-16,0-8-5 16,-27-6 10-16,-13-5 6 15,-11-11-1-15,-12-9 1 0,-16-3 1 16,1-10 10-1,-7-8 0-15,7-11-10 0,-7 0-1 16,13-26-11 0,9-24-8-16,8-15 2 0,25-13 4 15,3-17-32-15,21-4-54 16,6 3 72-16,15 4 27 16,27 19 6-16,13 15-6 15,8 19-73-15,33 25-3 16,-2 14-48-16,-19 0-370 0</inkml:trace>
  <inkml:trace contextRef="#ctx0" brushRef="#br1" timeOffset="-84794.9">29274 6383 2819 0,'12'-4'251'16,"6"1"-179"-16,4 3 2 0,8 0-6 16,12 0-14-16,6 3-28 15,1 14-4-15,8 4-8 16,-3 9-1-16,-5 5-7 16,-1 8-3-16,-9 1-3 15,-12 7-5-15,-9-2-2 16,-6 8 3-16,-12-9 3 15,0 3 1-15,0 1-1 16,-30-8 1-16,-3 2 1 16,-15-5 5-16,-4-4 28 15,-14-5-13-15,3-10-8 16,-16-3 0-16,-11-8-3 16,-1-8-6-16,1-3 2 0,5-19 12 15,7-17 4 1,11-23-3-16,16-9-13 0,18-10-6 15,21-7-12-15,12-3-5 16,27 9-4-16,21 8-15 16,34 18-67-16,47 25-130 15,-17 12-6-15,-12 16-330 0</inkml:trace>
  <inkml:trace contextRef="#ctx0" brushRef="#br1" timeOffset="-81308.97">28336 10442 3311 0,'0'-13'155'0,"0"-3"-76"16,0 0-10-16,0-4-1 16,3 5-20-16,15-4-21 15,-3 4-13-15,9-1-8 0,0 5-4 16,3 8-2-16,7 3-2 16,-4 0-5-1,-3 6-7-15,0 20-3 0,-12 9-9 16,-6 3 2-16,-3 9 0 15,-6 4-5-15,-6 1-3 16,-12-3-6-16,-15 12-22 16,6-8-52-16,3-15-382 0</inkml:trace>
  <inkml:trace contextRef="#ctx0" brushRef="#br1" timeOffset="-81168.58">28565 11108 3243 0,'0'0'256'0,"0"0"-201"0,6 0-17 16,0 0-16-16,6 0-22 15,3-2-36-15,-3-12-515 0</inkml:trace>
  <inkml:trace contextRef="#ctx0" brushRef="#br1" timeOffset="-79426.41">26977 10336 3297 0,'0'-8'225'0,"0"-4"-177"15,-18 0-12-15,9 4-11 0,-12 1-10 16,3 4-9-16,-15 3-6 16,3 0-4-16,-6 3 2 15,2 15 2-15,7 3 0 16,12-5 0-16,9 5 0 15,6 3 0-15,0 0-3 16,0 2-1-16,21-4-22 16,6 8 5-16,16-6 10 15,-4-1 0-15,0 1 3 16,0-1 4-16,-18-2 1 16,7-4 3-16,-22-5-5 15,-6 2 1-15,0-5-2 0,-16 7 6 16,-17-6 0-16,-9 0-5 15,6-4-7 1,3-6-21-16,2-10-16 0,7-19-133 16,15-6-1694-16</inkml:trace>
  <inkml:trace contextRef="#ctx0" brushRef="#br1" timeOffset="-79199.33">26893 10044 3226 0,'0'0'239'15,"-6"0"-193"1,6 0-36-16,0 26-9 0,0 13 16 16,0 13 8-16,12 12-13 15,-9 12 7-15,12 6-2 16,-3 3-6-16,-12 6-11 15,9-13-26-15,-9 1-40 16,0-22-142-16,0-25-2467 0</inkml:trace>
  <inkml:trace contextRef="#ctx0" brushRef="#br1" timeOffset="-78766.33">27303 10254 3185 0,'-15'-5'220'0,"3"1"-178"16,-9 4 6-16,3 0-11 16,-9 0-16-16,3 9-10 15,-3 12-4-15,5 2-4 16,4 3 0-16,9-1 0 0,9-3-3 16,0 2 0-1,27-3-1-15,4-4 1 0,2 0-1 16,9 1 0-16,-3 0 0 15,-5-7-4-15,-10 7 2 16,-12-6 0-16,-3 2-1 16,-9 4 0-16,0-7 2 15,0 4 2-15,-21 0-3 16,-3-4-26-16,-10-8-20 16,13-3-94-16,3 0-699 0</inkml:trace>
  <inkml:trace contextRef="#ctx0" brushRef="#br1" timeOffset="-78361.25">27457 10450 3175 0,'6'0'333'15,"0"-2"-308"-15,10-4-13 16,-1-1 1-16,12 5 9 15,3-2-10-15,-12 4-10 16,3 0-2-16,-3 0 0 16,-15 0-11-16,-3 4 1 15,0 7 2-15,0 6 4 16,0 2 4-16,-15-2 5 16,0 4 3-16,3-6 9 0,6-1-3 15,6-2-6-15,0-3-4 16,0-1-1-16,0 4-2 15,12-6 4-15,9 6-2 16,-6-4-2-16,0 1-1 16,1 3 1-16,-13-1-1 15,-3-2-4-15,0 5-4 16,0 4-2-16,-3 3 5 16,-28-3-1-16,16 3-4 15,-12-14-20-15,-6-7-33 16,9 0-114-16,6-1-1644 0</inkml:trace>
  <inkml:trace contextRef="#ctx0" brushRef="#br1" timeOffset="-77939.88">27913 9935 3291 0,'0'0'217'0,"0"0"-170"16,0 11-30-16,0 4 15 16,0 9 11-16,3 4-21 15,3 9-6-15,12 1-6 16,-9-3-5-16,0-1-5 15,-3-1-5-15,3-7-15 16,-5-5-41-16,-4-4-28 16,0-8-272-16,-4-9-2122 0</inkml:trace>
  <inkml:trace contextRef="#ctx0" brushRef="#br1" timeOffset="-77761.69">27789 10157 3077 0,'0'-2'332'0,"0"-1"-243"16,0 3-40-16,6-3 0 16,16-3-19-16,11 3-16 15,-3-2-7-15,12-1-7 16,28-9-10-16,-13 5-53 16,-6-3-156-16</inkml:trace>
  <inkml:trace contextRef="#ctx0" brushRef="#br1" timeOffset="-76280.31">28290 9573 3346 0,'0'11'147'16,"-9"6"-118"-16,3 9-20 16,-3 13 1-16,-9 1-1 15,15 7-4-15,-9-5 0 16,12-4 3-16,0-6 4 0,0-12 0 16,0 1 5-16,0-13-2 15,6-4 4-15,12-2-3 16,0-2 3-16,16 0 0 15,-4 0-10-15,21-6-5 16,-6-5-4-16,1-1-11 16,-1 4-11-16,-12 4-17 15,-3-2-17-15,-12 6-18 16,-3-2-148-16,-9 2-604 0</inkml:trace>
  <inkml:trace contextRef="#ctx0" brushRef="#br1" timeOffset="-76044.98">28426 9774 2858 0,'0'0'535'0,"0"0"-492"16,0 0-27-16,0 10 15 15,0 10 19-15,0 6-16 16,9 6-10-16,-3 3 0 15,0 0-8-15,0 4-10 16,6-1-6-16,-12-3-12 16,16 5-30-16,-10-4-40 15,-3-13-339-15</inkml:trace>
  <inkml:trace contextRef="#ctx0" brushRef="#br1" timeOffset="-75681.45">28876 9680 3194 0,'15'-2'256'0,"0"-4"-206"15,18 2-4-15,4 4 5 16,-7 0-19-16,9 0-21 0,-12 12-8 16,-12 8-3-1,9 5-12-15,-24 3-2 0,0-1 10 16,0-3 4-16,-27-1 7 16,-6 1 7-16,-6-10 2 15,-7-6-8-15,1-8-1 16,3 0 7-16,12-2 3 15,12-24 1-15,18-7-8 16,0-5-10-16,6 1-6 16,48-14-33-16,-6 13-82 15,-5 6-854-15</inkml:trace>
  <inkml:trace contextRef="#ctx0" brushRef="#br1" timeOffset="-64595.12">21433 9717 386 0,'0'0'2332'0,"0"0"-2127"16,0 0-78-16,0 0 19 16,0 0-48-16,0 0-29 15,0 0-29-15,0-5 31 0,0 5-22 16,0 0-11 0,0 0-9-16,0 0 6 0,0 0-7 15,0 0-7-15,0 0-3 16,0 0 0-16,0 0-2 15,6 0 1-15,21 0-1 16,19 0 2-16,5-6-6 16,12-1-4-16,10-2-5 15,2-1 0-15,13-2-3 16,-10 8 0-16,-11 0 0 16,-10 4 0-16,-21 0-7 15,-3 0-11-15,-18 0-12 16,-9 0-51-16,-12 6-43 15,-27 0-214-15,3-4-1687 0</inkml:trace>
  <inkml:trace contextRef="#ctx0" brushRef="#br1" timeOffset="-64028.02">21394 9801 2958 0,'0'0'343'16,"0"0"-278"-16,0 0-45 15,0 0-8-15,0 0 18 16,0 0-20-16,0 0-6 15,0 0-4-15,0 0 8 16,0 3 13-16,0-3 12 16,0 0-5-16,0 2-6 15,0-2-10-15,0 0 5 0,0 4 4 16,0-4 2 0,12 2 1-16,15-2 1 0,6 0 10 15,13 0-16-15,5 0-7 16,6 0-7-16,16 0-2 15,-7 0-3-15,-3-6 1 16,-2 1-1-16,-10 2 0 16,-12-3-3-16,-5-1-11 15,-10 7-25-15,-12-1-34 16,-3-3-55-16</inkml:trace>
  <inkml:trace contextRef="#ctx0" brushRef="#br1" timeOffset="-61855">23181 9593 2512 0,'0'0'971'0,"0"0"-903"15,0 0-15-15,0 0-19 16,0 0-19-16,0 17-6 16,0 12 0-16,0 12 6 15,0 4 0-15,0 4-5 16,0 1-5-16,0-1-2 16,0-8 0-16,0 1-3 15,0-11-15-15,0-5-34 16,-9-3-40-16,-10-15-30 0,4-6-441 0</inkml:trace>
  <inkml:trace contextRef="#ctx0" brushRef="#br1" timeOffset="-61439.82">23027 9633 2382 0,'-6'0'698'0,"6"0"-561"16,0 0-71-16,0 0 14 15,-6 6-8-15,-3 9-32 16,3-3-20-16,-6 2-9 15,5-4-3-15,-2-1 3 16,6-3-1-16,-3-5-1 16,6 4 1-16,0-5 13 15,0 0 26-15,0-5-15 16,9-11-18-16,7-2-11 16,-4-2-4-16,9-5-1 15,6 11 2-15,-12 2-2 0,12 10 1 16,0 2-2-16,0 0 1 15,1 0 0-15,2 2-13 16,-3 7-69-16,-12-3-190 0</inkml:trace>
  <inkml:trace contextRef="#ctx0" brushRef="#br1" timeOffset="-60128.55">23153 9573 2184 0,'0'0'667'0,"0"0"-449"16,0-4-2-16,0 1-93 15,0 3-46-15,0 0-26 16,0 0-22-16,0 0-9 16,10 0 1-16,5 0-2 15,3 0-9-15,0 7-5 16,12 9-1-16,6 2-3 0,-3 2-1 16,13 11-19-16,-16-5-50 15,0-10-295-15</inkml:trace>
  <inkml:trace contextRef="#ctx0" brushRef="#br1" timeOffset="-57560.48">22040 9768 2321 0,'-15'0'311'16,"6"0"-128"-16,-6 0-32 0,-7 0-27 15,4 0 7 1,-9 0-33-16,0 0-19 0,3 0-28 16,-9 0-17-16,-7 0-6 15,4 0-3-15,0 0 2 16,6 0-1-16,-3 0-2 16,-1 0-1-16,1 0-8 15,9 0-3-15,-9 0-6 16,6 6-1-16,-7 0-2 15,-2-2 2-15,-6-3-2 16,6 3 0-16,-3-4-1 16,-4 0 3-16,7 0 0 0,-3 0-1 15,-3 0 1 1,8 0 0-16,-2-5-2 0,-3-5 3 16,15 2 0-16,-3 1-2 15,6 1 4-15,8 1 0 16,7-1-1-16,0-3 1 15,-3 3 0-15,9-2-1 16,0-5-4-16,-3-3 0 16,3-6-3-16,-6 0 0 15,-3-8 1-15,9-5 0 16,-9-9-1-16,9 0 1 16,-3-6-1-16,3-1 0 15,0-6 0-15,0 8 0 0,0 1 0 16,0 6 3-1,0 0-3-15,0 4 2 0,0 3 1 16,0-1-3-16,3 7 0 16,15 2-2-16,-9 5 1 15,0 1 1-15,3 4 1 16,1 3-1-16,2-2-4 16,0 1 4-16,12 3 1 15,6-2-1-15,-6 6 0 16,12-5 0-16,1 6-3 15,2-3 1-15,6 1 2 16,1-3-1-16,-4 4 1 16,12 2 0-16,0-6 1 15,10 4 2-15,11 2-1 16,-2 3-2-16,14 3 2 0,10 0-1 16,6 0-1-16,-7 0 0 15,16 11-2-15,3-2-2 16,5-3 2-16,-2-3 2 15,6-3-2-15,3 0 2 16,-7 0 0-16,-8 0 0 16,-3 0 0-16,-7 0-2 15,-20-6 2-15,-13 0 0 16,4 0 0-16,-10 1 0 16,-15 2 3-16,-5 3-1 15,-1 0 3-15,-12 0-1 16,-6-3 1-16,-2 3-1 15,-7 0 0-15,3 0-4 16,0 0 3-16,-9 0-3 0,-3 0 2 16,15 0-2-16,-15 0 2 15,6 9-2-15,-3 2 1 16,3 1-1-16,-2 4 3 16,2 4-1-16,-3 6-1 15,0 1 2-15,9 6-1 16,-9 6-1-16,0-5-1 15,9 5 0-15,-6-4 2 16,9-3-2-16,-5-5 0 16,-7-1 1-16,9 3-1 15,-6-9 0-15,9 2 0 16,-15-1 1-16,0-7-1 16,-3 6 0-16,6-6 0 0,-12 6 0 15,9-1 0-15,-9 4 3 16,6 7 0-16,-6-1-1 15,6 3 1-15,0 3-1 16,-6 3 0-16,6-3 0 16,-6 3 0-16,9-6-2 15,-9 1 1-15,0-7-1 16,0 1 0-16,0-4 0 16,0-8 0-16,0 1 0 15,0-6 0-15,0 1 0 16,-15-1 0-16,9-5 0 15,-6 4 0-15,0-1 0 16,-15 4 4-16,-3-6-2 0,-6 3-1 16,-1-1 0-16,-17-2 0 15,-9-2 1-15,-22-4-1 16,-2 0-1-16,-16 2 2 16,-3 4 0-16,-2 0-1 15,-4 2 2-15,-3 2-1 16,-2-5 0-16,-1 4-2 15,-6-3 1-15,0 0-1 16,-5-1 0-16,2-5 0 16,-6 6 0-16,-9-2 0 15,15 1 0-15,4-5 0 16,-1 0 0-16,18 0 1 0,13 0-1 16,5 0-1-1,19-9 1-15,18-2 0 0,5-1-4 16,19 0-2-16,12 6-1 15,9 0-14-15,6 4-13 16,0-4-38-16,0 0-131 0</inkml:trace>
  <inkml:trace contextRef="#ctx0" brushRef="#br1" timeOffset="-56593.55">24593 8750 3353 0,'0'9'163'16,"-12"11"-128"-16,0 10 9 0,0 7 4 15,-3 5-13-15,3 7-16 16,6-3-9-16,-6 2-2 16,3-10-1-16,9-9-1 15,0-9-6-15,0-4 2 16,0-14-2-16,0-2 0 16,0 0 5-16,0-26 2 15,15-12-7-15,-9-18-4 16,0-9-6-16,-3-2-1 15,6 3 8-15,0 3 3 16,-3 14-1-16,-3 12 1 16,6 17 0-16,-3 12 0 15,0 6-2-15,15 16-3 0,-3 21 1 16,9 10 3-16,1 5 1 16,-4-1 0-16,3-2 0 15,-3-5 0-15,-9-10-8 16,9 2-37-16,-12-10-43 15,-3-14-119-15</inkml:trace>
  <inkml:trace contextRef="#ctx0" brushRef="#br1" timeOffset="-56439.6">24491 8941 3240 0,'0'-4'225'16,"0"4"-167"-16,6-2-31 0,21-2 3 15,0-2 6 1,3 0-36-16,24-4-8 0,-8-2-73 16,-1-1-401-16</inkml:trace>
  <inkml:trace contextRef="#ctx0" brushRef="#br1" timeOffset="-56027.57">25040 8369 2968 0,'0'-2'553'15,"0"-7"-506"-15,-3 6 16 16,-3-3-19-16,6 6-9 16,-12 0-20-16,3 0-10 15,-9 0-1-15,-1 0-2 16,-5 12 0-16,3 2 2 15,0 6-2-15,3-4 3 16,3 1-1-16,0-5-4 16,15 6 1-16,0-2-1 15,0 9 1-15,0 7-1 16,24 0 0-16,-6 3 2 16,0 9-1-16,-3 0-1 15,0 2 2-15,9 4-2 16,-15-6 0-16,7 2 1 15,-4-2-1-15,3-9 0 0,-9 2 0 16,3-9 0-16,9-4 0 16,-12-13-5-16,12-1-8 15,-3-10-13-15,21-4-12 16,-5-19-37-16,-4-6-111 0</inkml:trace>
  <inkml:trace contextRef="#ctx0" brushRef="#br1" timeOffset="-55562.42">25191 8565 3424 0,'0'0'131'16,"0"4"-101"-16,0 18-1 15,9 12 19-15,6 0-9 16,3 4-22-16,-6 1-11 15,3-5-3-15,-9-5-3 16,6-4-22-16,0-6-34 16,-3-10-64-16,-3-3-442 0</inkml:trace>
  <inkml:trace contextRef="#ctx0" brushRef="#br1" timeOffset="-55277.37">25390 8636 3301 0,'-6'0'225'0,"6"6"-178"16,0 15-1-16,0 2 0 15,0 0-18-15,0 0-14 16,12 1-7-16,6-7-4 16,9-2 0-16,-9-10-3 15,3 1-2-15,-11-6-9 16,14 0-8-16,-15-8 2 15,0-13 3-15,-9-5-1 16,0-3 3-16,0-3 4 0,-24 2-6 16,-4 7-2-16,-5 9 10 15,0 4-10-15,-18 10-31 16,12 0-51-16,5 0-466 0</inkml:trace>
  <inkml:trace contextRef="#ctx0" brushRef="#br1" timeOffset="-54810.68">25459 8302 2918 0,'0'-9'376'0,"0"3"-264"16,0-2-9-16,15 2-16 16,-2-2-33-16,8-4-25 15,3 3-10-15,9-1-8 16,0 3-6-16,-9-2-5 16,4 3 0-16,-4 0-5 15,-3 6 2-15,-12-4 3 16,3 2 0-16,-6 0 0 15,-6 2 12-15,0 0 12 0,0 0 5 16,0 0-7-16,0 0-5 16,0 0-5-16,0 0-7 15,0 0-5-15,0 20-1 16,6 11 1-16,6 20 1 16,0 7 3-16,15 10-2 15,-6 5-1-15,1-3-1 16,2 3 3-16,-12-3-3 15,0-6-1-15,-12-8 1 16,0-4-8-16,-64 1-19 16,-11-14-40-16,6-16-190 0</inkml:trace>
  <inkml:trace contextRef="#ctx0" brushRef="#br1" timeOffset="-50976.97">22462 8759 3215 0,'-9'0'359'0,"3"0"-319"15,0-6-23 1,-3-11-8-16,9 1 10 0,-3-1 9 16,3 0-17-16,-6-6-5 15,0-2-1-15,-6-3 1 16,3-4 0-16,-3-3 3 16,-3-3-3-16,-12-1-2 15,9 4-3-15,-13-3-1 16,-2 3 3-16,-3-1 3 15,0 5-2-15,-4-1-2 16,-8 1 0-16,6 5-1 16,-3 0-1-16,-1 4 0 15,1 1 1-15,6 3-1 16,-9 4 0-16,5-5 0 16,-11 12 0-16,0-3 0 15,-4 4 0-15,-5 6 0 0,0 0 0 16,-10 0 0-16,-2 6-1 15,-1 10 1-15,4 4-1 16,2-4 1-16,-11 10 0 16,17-2-1-16,1 7 1 15,3-2 0-15,2 3 0 16,4 2-1-16,6 1 1 16,3 4 0-16,-13-5 0 15,22 5 0-15,-3-5-1 16,-4 3 1-16,10-5 0 15,-6-1 0-15,0 1 1 0,3-2-1 16,-1-3 0 0,4-1 0-16,0-9 2 0,3 1-2 15,3 0 2-15,15-7 1 16,-4-5-1-16,16-3-2 16,0 0 0-16,0-3-4 15,0 0-7-15,0 0-19 16,0 0-32-16,0-9-43 15,0-5-346-15</inkml:trace>
  <inkml:trace contextRef="#ctx0" brushRef="#br1" timeOffset="-50577.41">20172 8473 3336 0,'0'1'125'0,"0"4"-94"16,0 1-22-16,0 4 12 16,0 6 20-16,6 4-2 15,0 6-7-15,-3 1-16 16,-3 1-4-16,0 2-4 15,0-1 0-15,0-3 3 16,0 1-1-16,-3-4-1 16,-3-5 2-16,6-1-3 0,-6-6-1 15,6 1-2-15,-6-2 1 16,6-5-2-16,0-1 0 16,0-2-2-16,0 2 2 15,0-2-4-15,18 3 3 16,12-5 5-16,18 0-2 15,9 0-6-15,43 0-2 16,-15-17-45-16,-7-5-89 0</inkml:trace>
  <inkml:trace contextRef="#ctx0" brushRef="#br1" timeOffset="-49505.26">19604 9798 3360 0,'0'0'165'15,"0"0"-96"-15,0 0-20 16,12 0-27-16,18 0 0 15,13 0-2-15,23-6-3 16,3-1-2-16,19-4-3 16,3 0-3-16,-1 1 5 0,-5 5-9 15,-7-4-5 1,-21 3-1-16,-5 0-17 0,-13-4-34 16,-6-7-78-16,-18 3-1066 0</inkml:trace>
  <inkml:trace contextRef="#ctx0" brushRef="#br1" timeOffset="-45207.07">23679 10590 2805 0,'0'0'652'16,"0"0"-595"-16,0 0-23 16,0 0 19-16,0 0 4 15,0 0-20-15,0 0-17 16,6 0-5-16,3 0 2 15,9 4 0-15,-9 2-2 16,12 0-1-16,6 2-4 0,12 1-3 16,7-3-1-16,11 0 0 15,9 0-2-15,7-1-4 16,5-2 3 0,-8-3-3-16,-7 0 0 0,-9 0 0 15,-17 0-1-15,-10 0-3 16,-6 0-4-16,-15 0-3 15,-6 0-10-15,-18-3-38 16,-18-8-154-16</inkml:trace>
  <inkml:trace contextRef="#ctx0" brushRef="#br1" timeOffset="-44019.37">21575 10646 3151 0,'9'0'358'0,"15"0"-324"15,3 0-1-15,13-3 9 16,2-5 4-16,24-4-3 0,1 3-16 16,8-5-6-1,7 2-5-15,-4-6-5 0,-2 7 0 16,-13-7-2-16,-9 4-3 15,1 5-2-15,-31-1-2 16,-6 4 0-16,-3 5-2 16,-15 1 3-16,0 0-1 15,0 0-2-15,0 0-9 16,-6 0-25-16,-15-4-52 16,0 2-357-16</inkml:trace>
  <inkml:trace contextRef="#ctx0" brushRef="#br1" timeOffset="-42674.78">20971 10301 3305 0,'-9'9'143'0,"9"11"-116"16,0 9-14-16,0 7 8 15,0 8 13-15,0 6-11 16,9 2-10-16,-3 1 25 15,6 2-13-15,-5-8-13 16,8-7-4-16,-9-3-3 16,0-15-1-16,-3-1-4 15,9-6 2-15,-6-4-2 16,-6-5 1-16,0-6-1 16,0 4 3-16,0-4 1 15,6 0 5-15,-6 0 0 0,0 0 0 16,0 0-2-16,0 0-1 15,0 0 0-15,0 0-2 16,0 0-2-16,0 0-1 16,0 0 1-16,0 0 2 15,0 0-2-15,0 0-1 16,0 0 2-16,0 0 0 16,0-4-1-16,0-7 0 15,0 0-2-15,0-1 4 16,3-7-4-16,-3 3 0 15,9-10 3-15,3-1-2 16,0-5-1-16,9-1 1 0,-6 7-1 16,3 2 0-1,4 3 0-15,-13 13 0 16,-3 0 0-16,9 8 0 0,-3 0-3 16,9 0 1-16,-12 8 1 15,15 16 1-15,-6 5-2 16,0 10 2-16,-3-3 0 15,-3 2 0-15,4-1 1 16,-10-8-1-16,0-6 0 16,-3-18-17-16,6-1-70 15,-9-4-548-15</inkml:trace>
  <inkml:trace contextRef="#ctx0" brushRef="#br1" timeOffset="-39436.39">19674 10754 665 0,'9'0'2742'0,"3"0"-2656"16,9 0-66-16,12-1-10 15,6-5 14-15,13-7 0 16,-4 1-17-16,21 6-7 15,-11-2-3-15,-1 0-11 16,3 2-24-16,4-4-36 16,-16 7-133-16,-21-3-151 0</inkml:trace>
  <inkml:trace contextRef="#ctx0" brushRef="#br1" timeOffset="-35137.69">16073 10362 3264 0,'0'0'226'0,"0"0"-138"16,0 0-41-16,0 0-21 16,0 0-3-16,0 0-5 15,18 0-11-15,9 0-4 16,12 0 0-16,4-6 1 15,11-1 3-15,3-4-2 16,7 3 1-16,11 2-4 16,-11 0-1-16,-10 4-1 15,-6 2-10-15,-15 0-20 16,-2 0-32-16,-4 0-33 16,-12 0-137-16,-9 0-1293 0</inkml:trace>
  <inkml:trace contextRef="#ctx0" brushRef="#br1" timeOffset="-34826.42">16574 10187 3313 0,'0'0'190'0,"0"0"-145"16,0 3-39-16,15 3-6 15,12 0 10-15,15 2 6 16,-2 1-8-16,2 3-6 16,-6 0-2-16,0-1 1 15,-8 0 1-15,-1 1-2 0,-15 0 0 16,-6 0 0 0,-6-3 0-16,0 5 1 0,-12 5 19 15,-21 3-2-15,-10 10-8 16,-5 0-10-16,-9 10-20 15,-19 14-39-15,16-13-46 16,24-13-437-16</inkml:trace>
  <inkml:trace contextRef="#ctx0" brushRef="#br1" timeOffset="-17489.22">7827 7924 3442 0,'0'0'86'16,"0"0"-66"-16,0 4-20 15,0 2-4-15,0 6 1 0,0 2-1 16,6 9 4-16,3 7 3 15,-3 5 3-15,7 5 11 16,-13 11-2-16,15 2 5 16,-9 4-13-16,0 5-2 15,-3-4-1-15,12-8-3 16,-15-6-1-16,6-12-22 16,3-12-13-16,-9-4-21 15,0-16-50-15,0 0-251 16,0 0-2071-16</inkml:trace>
  <inkml:trace contextRef="#ctx0" brushRef="#br1" timeOffset="-17228.27">7782 8300 3115 0,'0'-4'264'0,"0"4"-192"16,0-3-25-1,0 3-10-15,0 0 6 0,0 0-35 16,6 15-8-16,21 15 5 15,0 1 5-15,-5 5-3 16,5-1-2-16,6-2 3 16,-12-5-4-16,0-8-1 15,-9-8-3-15,-9-2 3 16,6-8 10-16,-9-2 13 16,0 0 10-16,6-6-10 15,-6-20-8-15,9-19-18 0,0-39-14 16,7 5-54-1,-10-3-235-15</inkml:trace>
  <inkml:trace contextRef="#ctx0" brushRef="#br1" timeOffset="-13968.11">29169 9270 3220 0,'0'0'249'15,"21"0"-211"-15,0 0-24 16,21 0 2-16,0 0 3 16,19 0 0-16,2-6-12 15,13 2-7-15,-4-2-13 16,-12 2-11-16,22-2-35 15,-22 3-145-15,-14 0-511 0</inkml:trace>
  <inkml:trace contextRef="#ctx0" brushRef="#br1" timeOffset="-13592.7">29655 9104 3234 0,'0'0'191'0,"0"0"-154"0,0 0-27 16,15 0 8-1,3 0 23-15,3 0-11 0,6 3-4 16,-3 0-2-16,-6 0-10 15,10 2-8-15,-13 1 0 16,-3-2-1-16,0-2-4 16,-3-2 2-16,-3 4 1 15,-6-2-1-15,0-2 4 16,0 4-1-16,0-2 1 16,0 1 3-16,0 9 3 15,-24 2-3-15,3 4-2 16,-19 6-8-16,-20 11-25 15,0-7-69-15,17-7-452 0</inkml:trace>
  <inkml:trace contextRef="#ctx0" brushRef="#br1" timeOffset="-12225.18">30092 8935 3050 0,'-6'-6'149'15,"-3"2"-104"-15,9 2 60 16,0-2-26-16,0 1-20 16,0 3-23-16,0 0-14 15,0 0 5-15,0 0-4 16,0 0-4-16,0 0 0 15,0 0-8-15,15 0-6 16,12 0 4-16,7 0 3 16,8 0 1-16,18 0 3 15,13 0-2-15,8 0-2 0,25 0-5 16,5 0 2-16,-2 0 3 16,3 0 0-1,-10 0-8-15,-2 0-2 0,-16 3-2 16,-5 3 0-16,-16-2 0 15,-2 2 0-15,-4-4-2 16,-3 2 2-16,-8-4-1 16,-7 0 1-16,0 2 0 15,-9-2 0-15,-3 0 0 16,-17 0-1-16,8 0 1 16,-12 0-3-16,-6 0 0 15,0 0-7-15,0 0-9 16,0 0-38-16,0 0-64 15,0 0-460-15</inkml:trace>
  <inkml:trace contextRef="#ctx0" brushRef="#br1" timeOffset="-9972.22">27153 9092 1445 0,'-6'-8'1427'0,"-10"2"-1326"16,4 0 54-16,-6 1 47 15,-6 5-118-15,9 0-55 16,-12 0-19-16,9 0-4 16,3 0-3-16,0 11-2 15,12 3 0-15,-4 1-1 16,7-4-2-16,0 7 2 0,10-5 0 15,20 0 7-15,-6 0 1 16,9-2 1-16,-6 4-1 16,-3-7-3-16,-2 5-4 15,-10 0 4-15,-12-7-5 16,0 7 0-16,0-3 0 16,-6 0-4-16,-22-2-11 15,-2 2-9-15,-3-7-26 16,-9-3-49-16,15-3-90 15,11-19-380-15</inkml:trace>
  <inkml:trace contextRef="#ctx0" brushRef="#br1" timeOffset="-9708.76">27068 8858 3265 0,'0'-2'238'0,"0"2"-192"16,0 0-30-16,0 0-16 15,0 22 6-15,6 15 5 16,-3 9 6-16,6 9 2 16,0 10-9-16,-9 5-2 15,0 3-8-15,0-5-8 16,0-10-31-16,0-8-16 15,-9-15-83-15,9-15-1856 0</inkml:trace>
  <inkml:trace contextRef="#ctx0" brushRef="#br1" timeOffset="-9092.32">27436 9036 2884 0,'0'-8'537'0,"6"-1"-487"16,-6 0 19-16,0 1 0 16,0-5-22-16,0 6-18 0,0 2-12 15,0-2-6-15,-6 4-8 16,-12-1-3-16,0 4-3 16,-9 0 3-16,3 0 0 15,-6 13 0-15,2 5-3 16,19 2-3-16,-3 2 2 15,12 3-6-15,0-8 2 16,0 6-2-16,12-6 4 16,15 1 2-16,4-3 1 15,2-1-1-15,0-2 3 16,-3 0 1-16,-9 0 0 16,-9-6-8-16,-2 2-4 15,-10 5-18-15,0-3-14 0,-28 2-31 16,-23 0-84-16,3-4-200 15,12-8-2227-15</inkml:trace>
  <inkml:trace contextRef="#ctx0" brushRef="#br1" timeOffset="-8593.67">27569 9142 3307 0,'0'0'202'0,"0"0"-174"15,6 0-19-15,15-6 3 16,-3 0-1-16,0 4-9 16,1 2-2-16,2 0-6 15,-15 0-6-15,3 0-5 16,-9 0-6-16,0 14 6 16,0 1 9-16,-9 3 8 15,-3 3 0-15,6-4 5 16,-3-1 0-16,6-1 0 0,3-3-2 15,0 0 0-15,0-6-2 16,12 2 5-16,6-2-2 16,-3 3-3-16,-3-4 0 15,-9 1 3-15,15 5 3 16,-18-3-3-16,0 0-1 16,0 1 0-16,0 6-3 15,-21-4 0-15,-6 6 0 16,9-4-10-16,-25 1-18 15,22-2-42-15,0-9-215 0</inkml:trace>
  <inkml:trace contextRef="#ctx0" brushRef="#br1" timeOffset="-8255.52">27934 8923 3396 0,'0'0'153'0,"0"0"-112"15,0 6-29-15,0 8 5 16,0 6 10-16,6 6-9 16,0 7-7-16,-6 2-8 15,3-3-3-15,6 1-2 16,-9-6-20-16,0-5-34 16,0-4-16-16,0-6-71 15,0-6-419-15</inkml:trace>
  <inkml:trace contextRef="#ctx0" brushRef="#br1" timeOffset="-8091.95">27859 9061 3151 0,'0'0'245'0,"0"0"-194"16,21 0-18-1,12 0 5-15,0 0-17 0,7 0-21 16,14-10-2-16,3 4-60 15,-11-5-621-15</inkml:trace>
  <inkml:trace contextRef="#ctx0" brushRef="#br1" timeOffset="-4438.71">28396 8798 3229 0,'0'-5'187'0,"0"3"-103"0,0-1-10 16,0 3-12-16,0-3-11 16,0 0-24-16,0-3-6 15,3 0-3-15,6 1-6 16,9-4 0-16,-3 3-4 16,0 0-4-16,10 0-1 15,-1 4-3-15,-3 2-1 16,-9 0-2-16,9 0-7 15,-9 14-6-15,-6 3-4 16,-6 9-4-16,0 7 4 16,-12 5 0-16,-15 3 6 15,-12 0 12-15,5-5 2 16,4-4 0-16,3-6 0 0,15-9 1 16,6-5 4-1,6-3-1-15,0-9-4 0,0 3 6 16,18-3-3-1,9 0-1-15,3 0-2 0,16 0-35 16,-10-9-51-16,6-6-258 16</inkml:trace>
  <inkml:trace contextRef="#ctx0" brushRef="#br1" timeOffset="-3972.82">28849 8791 2826 0,'0'-12'591'16,"-6"-2"-550"-16,0 2 8 0,0 1 0 15,0 1-3-15,-3 4-23 16,6 6-15-16,-7 0-8 16,4 0-5-16,-6 0 1 15,12 10 4-15,-6 4-1 16,6 1-16-16,0 2 1 15,0 0 14-15,6 4 1 16,6-1 1-16,7 4 0 16,8 0 0-16,0 4-1 15,0-1 1-15,-9-3 0 16,-6-2-3-16,-3 3 3 16,-9-5-1-16,0-5-2 15,0 3 1-15,-30-7 2 0,3 0 15 16,-3-2-8-16,6-9-2 15,-4 0 0-15,10 0 8 16,6-17-3-16,12-9-9 16,0-7-2-16,6-1 1 15,9-3-4-15,22 2-14 16,-4 1-5-16,-12-2-4 16,6 7 8-16,-12 3 2 15,-15 2 4-15,0 1 2 16,-18 3-10-16,-15 5-65 0</inkml:trace>
  <inkml:trace contextRef="#ctx0" brushRef="#br1" timeOffset="-2426.16">32018 8951 3264 0,'6'-2'178'16,"-6"2"-112"-16,15-3-26 15,-3 0-4-15,9 3-13 0,-6 0-14 16,12 0-6-16,1 0-3 16,-7 0 0-16,-9 0-5 15,9 6-4-15,-21 6 0 16,0 3 2-16,0 3 2 15,-18 2 5-15,3 2 0 16,-19 3 13-16,7-2 5 16,9 3-5-16,-3-6-1 15,9-5-4-15,12 2-1 16,0-4-6-16,0-2-1 16,0 0 1-16,3 1 2 15,15 3 0-15,-6-1-3 16,0-4 0-16,3 2 0 15,-12-2 3-15,6-4-3 16,-3 6-1-16,-6 1 1 16,7 0 0-16,-1 8 0 0,0 5 0 15,3 0 0-15,-3 7 0 16,6-4 1-16,0 3-1 16,-3-5 0-16,-9-1 0 15,0-2-1-15,0-3-2 16,0-5-1-16,-21 2 4 15,-12-4 0-15,-13 1-5 16,1-3-25-16,-12-12-18 16,11 0-57-16,4 0-384 0</inkml:trace>
  <inkml:trace contextRef="#ctx0" brushRef="#br1" timeOffset="-1885.31">32537 9186 3467 0,'0'10'119'0,"0"1"-115"0,0 11 4 16,0 5 7-16,-3 5-2 16,-3 1-6-16,6-4-6 15,-9-5 1-15,3-4-1 16,6-11-1-16,0-6 3 15,0-3 1-15,0 0 2 16,0-25-4-16,0-9-2 16,0-12-7-16,6-11 3 15,3-4 2-15,0 2 2 16,6 4 1-16,-3 5 2 0,3 19 1 16,-9 13 4-1,3 9-2-15,9 9-4 0,-6 0-1 16,1 15-1-16,5 14 0 15,-3 9 0-15,-3 3 0 16,3 9-3-16,-9-7-15 16,0 4-14-16,-3-3 6 15,-3-10-23-15,0-3-31 16,0-14-162-16,0-6-798 0</inkml:trace>
  <inkml:trace contextRef="#ctx0" brushRef="#br1" timeOffset="-1729.79">32477 9256 3322 0,'0'0'165'0,"0"0"-95"15,0 0 10-15,12 0-30 16,0-2-31-16,15 2-13 16,-3 0 8-16,9-4-13 15,0-2-1-15,19-3-35 16,-10-4-94-16,6-2-632 0</inkml:trace>
  <inkml:trace contextRef="#ctx0" brushRef="#br1" timeOffset="-1322.3">33104 8817 3247 0,'-6'-2'327'16,"6"2"-292"-16,-6 0 3 16,0-4 0-16,-3 4-14 15,6 0-6-15,-6 0-10 16,-3 0-3-16,-6 0-2 16,0 0 7-16,9 0-2 15,3 0 3-15,0 0-2 16,6 0-6-16,0 0-3 15,0 0-2-15,0 13 0 16,0 6 2-16,0 4-2 0,0 8 2 16,0 1 2-1,0 0-1-15,0 6-1 0,0 3 3 16,0 0-3-16,0 2 0 16,0-2 1-16,6-3 1 15,0-3-4-15,0-9 0 16,-3-8-4-16,15-3-8 15,0-10-10-15,6-5-20 16,12 0-54-16,-14-16-285 0</inkml:trace>
  <inkml:trace contextRef="#ctx0" brushRef="#br1" timeOffset="-941.2">33113 9031 3311 0,'0'-3'171'16,"0"3"-113"-16,0 0 14 15,0-3-27-15,12-3-25 16,7 3-12-16,-1 1-2 16,3-2-4-16,0-1-1 15,-3 2-1-15,3 0 0 16,-12 3-4-16,6 0 0 15,-15 0 1-15,6 0 0 16,3 0 3-16,-9 0 0 16,0 0 7-16,0 0-1 15,0 0 0-15,0 0-4 0,0 0-1 16,3 15 6-16,-3-1 4 16,9 3-2-16,-2 0 0 15,-1 5 1-15,0-2-6 16,3-2-4-16,-3 0 0 15,-6-1-4-15,0-3-29 16,0 4-27-16,0-4-60 16,0-8-468-16</inkml:trace>
  <inkml:trace contextRef="#ctx0" brushRef="#br1" timeOffset="-442.65">33352 8680 3422 0,'0'0'139'0,"0"0"-72"16,0 0-25-16,0 0-6 15,0 0-22-15,6 0-11 16,3 0 1-16,-3 0 1 0,6 0 3 16,6 0 4-16,-3 0-6 15,12 0 0-15,-8 0-2 16,-1 3-2-16,-6 0 1 15,3-3-1-15,-9 3-1 16,-6-1-1-16,0-2 2 16,0 9 1-16,0 0 0 15,6 6 0-15,-6 11 3 16,6 3-1-16,3 12 1 16,-3 5-1-16,0 7-1 15,0 5-1-15,-6-4 0 16,0 2-3-16,0-3-1 15,-12-10-6-15,-48 8-27 0,11-15-60 16,1-14-573-16</inkml:trace>
  <inkml:trace contextRef="#ctx0" brushRef="#br1" timeOffset="2525.08">21460 11483 1388 0,'0'0'845'0,"0"0"-676"0,0 0-87 16,0 0-19-16,0 0 4 15,0 0-7-15,0 0-10 16,0 0 26-16,0 0 38 16,0 0-15-16,0 0 7 15,0 0 5-15,0 0-21 16,0 0-26-16,0 0-22 16,-6 0-12-16,6 0-1 15,0 0-3-15,0 0-4 16,0 0 0-16,0 0 6 15,0 0 0-15,0 0-1 0,0 0-6 16,0 0-6-16,0 0-2 16,0 0-4-16,0 0-1 15,0 0-1-15,0 0-2 16,0 0-1-16,0 0-2 16,0 0-1-16,0 0 1 15,0 0 0-15,0 0 2 16,0 0 2-16,0 0-1 15,0 0-1-15,0 0 0 16,0 0-1-16,0 0-2 16,0 0 0-16,0 0-1 15,0 0-6-15,0 0-8 16,0 0-10-16,6 0 9 0,0 0 9 16,3 0 0-1,0 3 0-15,-3 1 1 0,4-4 3 16,-7 2-1-16,-3-2 3 15,0 0 0-15,0 0 0 16,0 0 10-16,0 0 5 16,0 0 4-16,0 0-4 15,0 0 0-15,0 0-3 16,0 0 1-16,0 0 1 16,0 0-1-16,0 0-3 15,0 0-3-15,0 0-3 16,0 0-4-16,0 0 0 15,0 17-3-15,0 11 3 0,-3 10 1 16,-13 11 1-16,7 9 2 16,0 7-2-16,3-1 1 15,0 0-3-15,6-5 0 16,0-6 0-16,0-6 0 16,0-12-5-16,0-9-8 15,0-12-14-15,0-14-12 16,0 0-47-16,0-23-146 0</inkml:trace>
  <inkml:trace contextRef="#ctx0" brushRef="#br1" timeOffset="2941.89">21352 11560 3154 0,'0'0'249'16,"-3"0"-195"-16,3 3-11 15,-6 9 2-15,6 2 2 16,-6-2-26-16,0-1-10 0,6-2-4 16,0-6 2-1,0 0-2-15,0-3 3 0,0 0 2 16,0-3 8 0,6-14-6-16,6-4-11 0,6-2-2 15,9 4-1-15,-15 3 0 16,15 6-1-16,-6 8 1 15,0 2-4-15,16 0-1 16,-4 8-2-16,6 12-13 16,-3-4-53-16,-6-1-105 0</inkml:trace>
  <inkml:trace contextRef="#ctx0" brushRef="#br1" timeOffset="4342.57">22818 11537 2903 0,'0'0'407'16,"0"0"-295"-16,0 0-26 15,0 0-14-15,0 0-17 16,0 0-25-16,0 0-7 16,0 0-2-16,0 0-8 0,0 0-1 15,22 0 4-15,2 0 3 16,15 0-1-16,12 0-2 16,16 0-4-16,2 5-4 15,19-3-1-15,-4 4-3 16,1 0-4-16,-1-2 0 15,-5-1 1-15,-1-3-1 16,-8 0-2-16,-16 0-5 16,-12 0-1-16,0 0-7 15,-27 0-10-15,-15 0-26 16,0-7-65-16,-9 5-771 0</inkml:trace>
  <inkml:trace contextRef="#ctx0" brushRef="#br1" timeOffset="9080.4">22130 11895 2898 0,'-6'0'589'16,"-3"0"-542"-16,-6 0-32 15,6 0 2-15,-9 0 15 16,9 0 5-16,3 0-24 16,0 0-8-16,-6 0 0 15,3 0 0-15,-9 0 0 16,-3 0-2-16,-4 0 0 0,-8 0 1 16,0 0-2-16,-12 0-1 15,-1 5 1-15,1-4-1 16,-3 4 3-16,6-5 9 15,2 0-1-15,-2 0-4 16,6 0-3-16,3 0-2 16,-1-5-1-16,10-1-2 15,-9-1 0-15,0-2 1 16,0-1-1-16,3-2 3 16,2 2-3-16,1 0 2 15,3-1-1-15,0 0 5 16,9-4-1-16,-6-3 0 15,9 4 0-15,-3-4-1 16,6 0-2-16,-1-3 2 16,1 1-1-16,6 6 0 15,-3-8 1-15,6 5-4 0,0-3 3 16,0-3-1-16,0-2 1 16,0 3-2-16,0-4-1 15,-6-4 0-15,6-3 0 16,0-1 1-16,-6-5 1 15,6-1-2-15,0-1 0 16,0 3 0-16,0 6 0 16,0 0 1-16,0 7-1 15,0 3 0-15,-9 5 0 16,9-4 0-16,0 9 0 16,0-2 0-16,0 1 0 15,0 7 0-15,0-1 0 0,0-3 0 16,0 4 0-16,0-3 0 15,0 7 0-15,0-7 0 16,0 0-1-16,0 0 1 16,0 3 0-16,0-2 0 15,0-2 0-15,9 2 0 16,-3-1 0-16,0 0 0 16,0-2 0-16,-3 2 0 15,-3-2-1-15,9 1 1 16,1 4 0-16,-4 1-1 15,3 5 1-15,6-6 0 16,6 3-1-16,-3-3-1 0,9 4 1 16,-3-2 1-16,15 2 0 15,1-1 0-15,-1-1-1 16,3 4 1-16,6-2 0 16,7 2 0-16,-7 0-1 15,6 0 1-15,-2 0 0 16,8 0-1-16,-9 0 1 15,4 0 0-15,2 0 0 16,-6 0 0-16,7 0 0 16,-4 0 0-16,3 0 0 15,10 0 0-15,-10 0 0 16,10 0 0-16,-16 0 0 16,6 0 0-16,4 0 0 0,-7 0 0 15,3 0 0 1,4 0 0-16,-7 0 0 0,3 0 1 15,4 0-1-15,-4 0 0 16,-6 0 0-16,10 0 0 16,-13 0 1-16,6 0-1 15,1 0 0-15,-13 0 0 16,12-3 0-16,-3 3 0 16,1 0 1-16,-4 0-1 15,3 0 0-15,-8 0 0 16,11 0 0-16,-9 0 0 15,4 0 0-15,2 0 2 0,0 0 1 16,-6-6 0 0,1 0-1-16,-7 1 0 15,-3-1 0-15,-3 2-1 16,-5 4 4-16,-1-2 0 0,6-4 1 16,-15 3-1-16,9-1-1 15,-3-2 1-15,-3 5-3 16,-2-4 1-16,2 5 0 15,-9 0-3-15,-3 0 0 16,9 0 2-16,-12 0-1 16,0 5 1-16,6 6-1 15,3 0 2-15,-3 7 0 16,6 3 3-16,3 2-6 16,-5 0 2-16,11 6 0 15,-6 1-1-15,0 2-1 16,-6 3 0-16,9 4 0 15,-15 3 0-15,0 9 0 0,-3 2 0 16,3 2 0-16,-6 1 1 16,6-1 1-16,-9-1-2 15,0-6 0-15,0-4 4 16,0-3-4-16,0-9-1 16,0-6 1-16,0-1-1 15,0-11 1-15,0 1 1 16,0-7-1-16,-9-4 0 15,-3 2 0-15,6-1 1 16,-6 1-1-16,-18 0 0 16,15-3 0-16,-18 3 2 0,-9-1-2 15,-1-1 0 1,-2 2 1-16,0-1-1 0,-13 1 0 16,4-3 0-16,-3 4 2 15,-4 0-2-15,-2 2 0 16,-3 1 0-16,-7 1 0 15,-2 0 0-15,-4-1 0 16,1-2 0-16,5 0 1 16,-5-2-1-16,8 0 0 15,-2-2 0-15,-4-2 0 16,13 1 1-16,0 1-1 16,5-2 0-16,-2 2 0 15,3-4 0-15,5 1 1 16,-2-1-1-16,3 0 0 15,-4 0 0-15,7 0 0 0,-3 0 0 16,-10 0 0-16,10 0 0 16,-3 0 0-16,12 0 0 15,-13 0 0-15,10 0 0 16,0 0 1-16,-1 0-1 16,10 0 2-16,3 0-2 15,12 0 1-15,-6 0 0 16,3 0 0-16,2 0 0 15,4 0-1-15,3 0 3 16,-6 0-2-16,12-1 0 16,-6 1 1-16,3 0 0 15,6 0-2-15,6-4 0 0,0 4 0 16,0 0-1-16,0-2 1 16,0 2-2-16,0 0-1 15,0 0 1-15,0 0-2 16,0 0-1-16,0-4-2 15,0 4-3-15,0 0-1 16,0 0-4-16,9-3-13 16,6 1-47-16,0-2-184 0</inkml:trace>
  <inkml:trace contextRef="#ctx0" brushRef="#br1" timeOffset="12640.69">24524 11340 3191 0,'0'0'331'0,"18"0"-309"16,9 0-16-16,-3-6-6 16,18 3 7-16,-2-3-3 15,-4 6-4-15,18 0-24 0,-9 0-47 16,-11 0-370-16</inkml:trace>
  <inkml:trace contextRef="#ctx0" brushRef="#br1" timeOffset="13841.81">25164 11019 3332 0,'0'0'145'0,"0"5"-121"15,0 12-18-15,0 15 19 16,0 6 5-16,0 13-6 0,-6-4 4 16,-4 0-1-16,4-4-11 15,-3-11-8-15,9 1-2 16,0-16-3-16,0-6-3 15,0-11 0-15,0 0-11 16,0 0-4-16,0-26 2 16,15-11-17-16,-5-16-5 15,8-3 5-15,-6-6 10 16,-9 8-1-16,6 3 8 16,6 10 13-16,-15 17 1 15,3 13 12-15,3 11-8 16,15 0-5-16,-6 23 3 15,6 16 3-15,6 7 4 0,1 8-3 16,-1 0-4-16,0-3 0 16,-9-8-3-16,3-7-26 15,-18-16-18-15,6-5-187 16,-9-15-1974-16</inkml:trace>
  <inkml:trace contextRef="#ctx0" brushRef="#br1" timeOffset="14000.37">25191 11197 3009 0,'0'-4'325'0,"0"-1"-260"15,15 1-27-15,12-2 18 16,0 5-18-16,3 1-24 0,10-4-8 16,14 2-6-16,-18-7-43 15,-3 3-153-15</inkml:trace>
  <inkml:trace contextRef="#ctx0" brushRef="#br1" timeOffset="14429.92">25716 10807 3273 0,'-12'-2'134'0,"6"-2"-81"0,3 4 11 16,-9 0-9-16,-3 0-30 16,-3 0-20-1,-10 0-5-15,10 0 1 0,-9 10 1 16,0 0 2-16,0 6 10 16,12-5 1-16,-3 4-2 15,15 0-4-15,3 0-1 16,0 2 0-16,0 4 0 15,0-1-6-15,12 6 2 16,3-3-4-16,-6 7 1 16,12-1 1-16,-6 10-2 15,-3 2 0-15,-6-2 4 16,-3 8-4-16,15-2 0 16,-12-2 0-16,-3-4 1 0,3-7-1 15,9-9 0-15,-3-2-2 16,10-12-7-16,-1-9-7 15,0 0-19-15,21-12-38 16,-9-17-107-16,0-3-1405 0</inkml:trace>
  <inkml:trace contextRef="#ctx0" brushRef="#br1" timeOffset="14907.96">25722 11012 2830 0,'0'0'607'0,"0"0"-547"16,0 0-26-16,6 0-16 16,12 0 6-16,9-3-8 15,0 0-10-15,4-3-6 16,-4-2 3-16,-3-1-3 16,-3 3 0-16,-3 0 3 0,-3 1-3 15,-12 1 14-15,-3 4 18 16,0 0 2-16,0 0-8 15,0 0-13-15,0 0-6 16,0 0-7-16,9 0-3 16,-9 4-1-16,6 10 4 15,0 10-3-15,3 2 3 16,-6 3 1-16,7 0 1 16,-10 1-1-16,0-3-1 15,0-1-3-15,0-6-22 16,0 1-40-16,0-4-40 15,0-11-482-15</inkml:trace>
  <inkml:trace contextRef="#ctx0" brushRef="#br1" timeOffset="15608.15">26030 10652 3201 0,'0'-3'256'0,"0"0"-189"16,0 0 6-16,0 1-19 15,0-2-23-15,0 2-14 16,0-1-11-16,9-3-1 16,6 3 2-16,-6 0-7 15,12 0 2-15,-6 0-1 16,3 0-1-16,-6 3 0 15,3-3 1-15,-11 3-1 16,2 0 1-16,-6 0 4 0,0 0 3 16,9 0 2-16,-9 0 3 15,0 0-2-15,0 0 0 16,0 0-2-16,0 0-2 16,0 0-2-16,0 0-3 15,0 0 1-15,0 0-1 16,0 0-2-16,0 0 3 15,0 0 1-15,0 0-1 16,0 0 0 0,0 0-2-16,6 9 1 0,3 9 2 15,3 5-4-15,0 9 5 16,9 6-3-16,-6 7 2 16,0-2-1-16,12 7-1 0,-9-1-2 15,4 4 2 1,5-6-2-16,-12-1 0 15,0-1 0-15,-3-11 0 0,-3-1 0 16,-9-7 0-16,0-2-2 16,0-7 1-16,-21 7-6 15,-18-3-6-15,-37 2-23 16,10-2-80-16,-1-13-1253 0</inkml:trace>
  <inkml:trace contextRef="#ctx0" brushRef="#br1" timeOffset="21476.96">19897 11509 2621 0,'-9'0'339'16,"9"-1"-196"-16,0-4 53 0,0 4-78 15,0 1-38-15,0 0-29 16,0 0-11-16,0 0 1 16,0 0-10-16,0 0-7 15,0 0-8-15,0 0-7 16,0 0-3-16,0 0-3 16,0 0-1-16,0 0-2 15,0 16 3-15,0 8 3 16,0 3 2-16,0 5 1 15,0 3-2-15,0 0 1 16,9 0-4-16,6 0 1 16,-12 0 4-16,18 0-1 15,-9 1-2-15,3-4-2 0,3 3 0 16,7 3 0-16,-4 0 0 16,6-1-2-16,0 2 1 15,3-4-1-15,-3 0 0 16,13 3 2-16,-7-3-2 15,0 1 0-15,0-2 0 16,9 2 1-16,-2-1-3 16,-4-3 2-16,6 3-2 15,-3-2 0-15,-2-2 0 16,5 1 1-16,-3 0-1 16,0-2 0-16,1-3 1 15,-7 1 0-15,6-3-1 16,-3 4 0-16,0-6 0 0,1-2 0 15,2-1 1 1,-6 3-1-16,0-3 0 0,-3 1 0 16,7-3 0-16,5-4 0 15,-9 4 0-15,9-4 1 16,7-1-1-16,-7-2 0 16,6-2 1-16,1-3-1 15,-4-1 0-15,6-5 1 16,-3 0-1-16,7 0 0 15,-1 0 1-15,-3 0-1 16,7 0 0-16,2-5 0 16,3-5 0-16,4-4 1 15,-4-1-1-15,4 1 0 0,5-4 2 16,-15 1-2 0,10-1-1-16,-10-2 1 0,1 2 0 15,-7-3 0-15,-3 7 0 16,-6-6 1-16,7 1-1 15,-7 3 0-15,6-5 0 16,-3-2 0-16,1-2 2 16,5-3-2-16,-6-5 0 15,10 4 0-15,-10-3 0 16,-6 0 0-16,0 6 0 16,-8-1 1-16,-1 4 1 15,0 0-2-15,-3-4 0 0,-9 4 0 16,0 1 0-1,-3 0 0-15,0-2 3 0,10 3-3 16,-13 1 1-16,0-3-1 16,9 2 0-16,-9 5 0 15,-3 1 0-15,3-1 0 16,-6 8 0-16,0 5 1 16,-6-3-1-16,0 6 0 15,0 0 1-15,0 0-1 16,0 0 0-16,0 0-2 15,0 0-2-15,0 0 1 16,0 0 0-16,0 0 0 16,0 0 1-16,0-3-4 15,0 0-3-15,0-3-14 16,0 0-32-16,-6 4-70 0,-12-1-317 16</inkml:trace>
  <inkml:trace contextRef="#ctx0" brushRef="#br1" timeOffset="21915.9">22963 12089 3021 0,'0'0'421'16,"0"0"-368"-16,0 0-2 16,0 0 1-16,0 0-9 0,18 0-22 15,1-6-1-15,11-3 4 16,3 1-1-16,-6-1-7 16,6-2-3-16,-3 1-5 15,7-1-4-15,-13 2 1 16,-3 0-5-16,-12 7 3 15,9-2 0-15,-12 2 1 16,-3 2 0-16,6 0 3 16,-9 0-2-16,0 0-2 15,6 0-2-15,3 6 2 16,0 11 0-16,0 7 2 16,4 8 0-16,2 9-1 0,-9 2 0 15,6 1-2-15,-9 3 0 16,15-8-2-16,-9-7-6 15,6-15-24-15,0-14-93 16</inkml:trace>
  <inkml:trace contextRef="#ctx0" brushRef="#br1" timeOffset="27742.94">5760 9522 2998 0,'-6'0'532'15,"0"0"-447"-15,-6 0-21 16,9-6-24-16,-3 1-1 16,6-1-9-16,0 3-13 15,0 0-8-15,0 3-4 16,0 0-2-16,0 0-1 16,0-3-2-16,6 3 0 15,21-3 1-15,9-3 2 0,21-2-3 16,19-1 1-16,14-2 0 15,1-1 0-15,9-3-1 16,-10 0 0-16,-5-2-6 16,-1-3-7-16,-20 1-9 15,-4-3-13-15,-18 4-21 16,-6-1-27-16,-24 3-17 16,-12 0-92-16,0 6-802 0</inkml:trace>
  <inkml:trace contextRef="#ctx0" brushRef="#br1" timeOffset="28063.91">6303 9130 3515 0,'0'0'110'0,"0"0"-60"16,0 0-25-16,0 0-6 15,15 0-12-15,12 10-4 16,1-5 0-16,17 7 0 16,0 2-1-16,0-2 1 15,1 6-3-15,-7-4 0 16,-6 6 0-16,-9 1-1 16,-3-1 1-16,-9 6 0 15,-6 7-4-15,-6 2 4 0,0 12-1 16,-18 9-1-1,-18 3-1-15,0 4-1 0,-18 10-28 16,17-16-62-16,4-23-531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6T03:30:27.229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13619 6728 2282 0,'-6'0'618'0,"6"0"-110"16,0 0-436-16,0-2-15 15,0-4-15-15,0 1-2 16,0-1-9-16,0 5-19 0,9-6-8 15,6 5 2-15,6-2-1 16,4 2 0-16,5-2-1 16,12 4-2-16,12 0-2 15,-5 0 0-15,-1 0 0 16,3 6-5-16,-12 14-7 16,-5 7-2-16,-10 8-6 15,-12 7-3-15,-12 7 9 16,0 4 10-16,-30 8 4 15,-16 3 5-15,-5 2 3 16,-9-8 8-16,8-3 0 16,7-5-1-16,3-12-4 15,15-3-3-15,18-5-1 16,3-8-2-16,6-4-5 16,6 1-1-16,15-12-7 0,15 6-1 15,0-7 2 1,13-4 2-16,-4-2-5 0,-18 0 0 15,0 0 5-15,-24 0 5 16,6 0 3-16,-9 0 12 16,0 0 1-16,0 6-3 15,-9 14-13-15,0 13 1 16,-9 13 2-16,15 13-2 16,-3 6 2-16,6 4 0 15,0 8-3-15,6-2 4 16,21 5-1-16,-9 1-3 15,9 4 3-15,1 1-3 0,-10 1 2 16,-6-8-1-16,3-2 6 16,-15-14 2-16,0-6 7 15,-24-10 1-15,3-10 0 16,-28-5-5-16,-14-8-10 16,-28-24-2-16,7 0-34 15,11-26-155-15</inkml:trace>
  <inkml:trace contextRef="#ctx0" brushRef="#br0" timeOffset="5317.92">16281 5288 2243 0,'-6'12'1079'16,"-3"-3"-904"-16,9-7-115 0,0-2-21 16,0 0 5-16,0 0 2 15,0 0-21-15,9 0-14 16,15 0-9-16,16 4 2 15,20-2 3-15,15-2 6 16,40 0-6-16,45 0 0 16,36 0 1-16,15 0 0 15,-5 0-2-15,-58 0-1 16,-37 0-1-16,-38 0-1 16,-16 0-3-16,-6 0 0 15,10 0 1-15,-19 0 0 16,-12 0 0-16,-12 0-1 15,-12 0-3-15,-6 0-13 16,-6-11-28-16,-12-7-45 16,3-6-1016-16</inkml:trace>
  <inkml:trace contextRef="#ctx0" brushRef="#br0" timeOffset="7550.96">32787 6244 2437 0,'0'0'82'0,"0"0"-79"16,0 6 481-16,0 1-210 0,0-5-171 16,0 2-41-16,0-4-24 15,0 0-10-15,0 0 0 16,0 0-7-16,0 0-2 15,6 0 2-15,1 0 2 16,-4 0-3-16,6 0-5 16,6 0-3-16,3 0-5 15,0 0-1-15,12 0-3 16,0 0-1-16,-3 0-1 16,-2 0-1-16,-4 0 0 15,-3 10-6-15,3 6 0 16,-12 5-5-16,0 7-4 15,-9 4 1-15,0 4 8 0,0 5 6 16,-9 3 2-16,-18 0 2 16,12-1 0-16,-6-1-2 15,2-5 1-15,1-1-2 16,0-3 1-16,9-5-1 16,3-5 1-16,0-1-1 15,-6-2-1-15,12-9 4 16,0 1-2-16,0 0-2 15,12-6 1-15,-6 2-1 16,6 1 0-16,-9 0 0 16,15-7 0-16,-12 4 0 15,-3 0-1-15,-3-3 1 16,9 0 0-16,-9 0 0 16,0 0 0-16,0 3 0 0,0-1 0 15,0 11 0-15,0 5 5 16,0 7-1-16,0 10 1 15,0 3-3-15,0-1 1 16,0 3-3-16,0-1 0 16,0 3 5-16,0-2-5 15,0 4 6-15,0-3-3 16,7 7-2-16,-1-4 2 16,6 0 0-16,-3-1 4 15,-3-3 1-15,0 2-4 16,0-1 0-16,-3-9 2 15,-3 5 3-15,0-5-1 16,0-4-3-16,0-3 0 0,0-2-2 16,0 0 0-1,0-5 0-15,0-3 0 0,-3-1 2 16,-9-2-1-16,-3-4 0 16,3 1-1-16,-10-6 1 15,4 0-4-15,-6-3 0 16,3-3 3-16,-6 0-3 15,9 0-10-15,0 0-17 16,3-9-57-16,-4-9-220 0</inkml:trace>
  <inkml:trace contextRef="#ctx0" brushRef="#br0" timeOffset="16719.32">31921 6701 2266 0,'-6'3'200'16,"-6"2"-157"-16,-12 1-40 15,15 0-1-15,-3 1 120 0,-3-4 30 16,3 2-106-16,-3-1-31 15,3 2-13-15,-4 0 9 16,-2-1 4-16,3-2 9 16,0 3 35-16,-6 0 11 15,0-1-5-15,9-1 5 16,-9 2-19-16,6-5-15 16,-13-1-12-16,7 5 1 15,3-5-4-15,0 0-8 16,-9 0-5-16,0 0 1 15,0 1 3-15,-1-1 1 16,1 5-2-16,6-5-5 16,0 2 13-16,-3-2-7 0,-3 0-3 15,-3 3-3 1,8-3 2-16,-5 0 1 0,3 0 4 16,-3 0-4-16,0 0 0 15,3 0 0-15,-7 0 0 16,4 0 1-16,-3 0-7 15,6 0 3-15,-3 0 1 16,3 0 2-16,-4 0 4 16,4-3-2-16,0 1-3 15,-3-4 1-15,12 6 1 16,-3-10-1-16,3 4 3 16,0 1 5-16,-3-5 1 15,8 5-5-15,1-6-5 16,3 1 1-16,-15 2-5 15,15-5 1-15,-6 6 2 0,3-6-3 16,6 5 1-16,-6-2 3 16,3 0-1-16,6 0-3 15,-9-1-4-15,6 0 0 16,3-2 0-16,-6 1-2 16,0 0 2-16,6 2 0 15,0-3 0-15,0 5 3 16,0-3-2-16,0-2-1 15,0 5 2-15,0-4 1 16,0 3-2-16,0-3-1 16,0 1 0-16,0-4 0 15,12 3 1-15,0-5-1 16,6 5-1-16,-3-6 1 0,3 7 0 16,3-5-3-16,-12 5 2 15,16 2 1-15,-7-3-1 16,9 2 1-16,-6 0 0 15,6 0-1-15,6-1 1 16,-8 4-4-16,8-3 0 16,3 1 1-16,-3-3 1 15,6 6 2-15,-5-2-1 16,2 2 1-16,-6-3 0 16,12 3 0-16,-3 5 0 15,1-3 0-15,-10-2 0 16,12 4 0-16,-9-2-1 15,4 1 1-15,-1 3 0 16,-3-2 0-16,9 2-2 0,-9 0-1 16,1 0 0-16,5 0 3 15,-9 0-2-15,0 0 1 16,3 0 0-16,4 0 1 16,-4 0-2-16,-3 2 2 15,-3 7 0-15,6 1 0 16,-8 0-1-16,-1 2 0 15,3 0 1-15,0 6 0 16,-6-3-1-16,-6-3 1 16,9-2 0-16,-6 0-1 15,1 4 1-15,-4-2 0 0,-3-1 0 16,-9 0-2 0,15 5 0-16,-18-5 2 0,6 4 0 15,-6 0 1 1,3 2-1-16,-3-2 1 15,0 6 0-15,0-7-1 0,0 7 4 16,0-7-4-16,0 4 1 16,0-7 1-16,0 4-2 15,0-4 0-15,-9 7 4 16,-12-4-2-16,3 5-1 16,-10-5 1-16,10 0-2 15,-15 2 3-15,0-1-3 16,-6-1 3-16,-7 0-3 15,-8 1 1-15,6-4-1 16,0-2 2-16,2-3-1 0,7-2-1 16,9-4 0-1,0 0-6-15,15 0-23 0,3 0-58 16,9-6-313-16</inkml:trace>
  <inkml:trace contextRef="#ctx0" brushRef="#br0" timeOffset="36321.25">6919 10606 3057 0,'-12'8'106'0,"9"-2"97"16,-3-3-71-16,6 3-85 15,0-3-6-15,0-3-11 16,0 3-3-16,0-3-7 16,0 0-11-16,0 0-4 15,0 0-5-15,0 0 0 16,9 2 0-16,15 4 1 16,3 0-1-16,18-3 0 15,4 0 4-15,14 0-4 16,12 0 1-16,1-3-1 15,11 0 0-15,-8 0-5 0,11 0-10 16,-11 0-15 0,18-12-27-16,-22-8-54 0,-15 2-496 0</inkml:trace>
  <inkml:trace contextRef="#ctx0" brushRef="#br0" timeOffset="36689.15">7574 10442 3294 0,'0'0'122'0,"0"0"-90"0,0 0-23 16,0 0 5-16,0 0 8 15,9 0-19-15,0 6-2 16,12 2 3-16,6 1-3 16,0 6 2-16,-3 0-2 15,1-2 3-15,2 2-3 16,-6 0-1 0,-3-3 3-16,-3-3-3 0,-9 2 1 15,-6-2 0-15,0 2 3 16,0 7-3-16,-30 11 3 15,-12 8 2-15,-10 5-6 16,-14 2-3-16,-15 7-24 16,23-14-87-16,16-13-1568 0</inkml:trace>
  <inkml:trace contextRef="#ctx0" brushRef="#br0" timeOffset="40323.83">13073 10945 3249 0,'0'0'184'0,"0"0"-137"16,0 0-15-16,0 0 8 15,0 0 18-15,0 0-19 0,0 0-24 16,0 0-7-16,6 0-7 16,6 0 4-16,6 0-2 15,15 0 3-15,10 0 2 16,14 0 4-16,9 0-2 16,-2 0-2-16,5-9-5 15,-3 6-2-15,-5-3 1 16,-7 4-2-16,-6-2 1 15,-14-2-1-15,-7 4 0 16,-9-1 0-16,-12-3-8 16,-6-9-15-16,0 1-39 15,0-3-192-15</inkml:trace>
  <inkml:trace contextRef="#ctx0" brushRef="#br0" timeOffset="41448.18">14446 10927 2822 0,'0'0'321'0,"-6"0"-235"15,6 0-4-15,0 0-1 16,0 0-1-16,0-2-33 0,0 2-19 15,0 0-4-15,0 0-4 16,0 0-4-16,0 0 3 16,0 0-5-16,0 0-1 15,0 0-4-15,0 0 1 16,0 0-3-16,0 0-3 16,6 0 1-16,9 0-1 15,9 0 5-15,7 0-2 16,-1 0-1-16,18 0 0 15,12 0 0-15,4 0 1 16,14 0 1-16,13 0-3 16,2 0-1-16,10 0-2 0,9 0-1 15,11-4 4-15,1-7 1 16,0-1-2 0,6-2 0-16,-19 2-3 0,-2-1-1 15,-25 2 0-15,-17 5 0 16,-28 1-1-16,-15 1 1 15,-15 2 0-15,3 2-3 16,-12 0-4-16,0 0-9 16,6-5-16-16,0-5-33 15,-6-1-104-15</inkml:trace>
  <inkml:trace contextRef="#ctx0" brushRef="#br0" timeOffset="45686.15">14452 11000 2118 0,'-6'0'287'16,"-15"0"-158"-16,9 4 2 16,-6-2 42-16,-6-2-36 15,0 3-71-15,11-3-20 16,-14 3 15-16,9-3-3 16,6 0-7-16,-9 0-10 15,9 0-3-15,0 0-16 16,-3 0-3-16,3 0-8 15,-6 0-5-15,-7 0-6 0,10 0 1 16,-6 0 5 0,3 0-2-16,-9 0-1 0,9 0 2 15,-6 3-1-15,3 1 5 16,-1 1 6-16,4-2-4 16,-12 0-3-16,12 0-3 15,-6-1-2-15,-9-2 2 16,6 4-1-16,-4-2-1 15,-2 2 2-15,0-2-4 16,-3 4 3-16,-1-3-1 16,7 0-2-16,-9-1 0 0,0 3 0 15,-6 1 4 1,-1-5-2-16,7 4 1 0,-6-1-4 16,-4 6 0-16,13-8 0 15,3 2 7-15,0-2-4 16,6 2 1-1,3-2-4-15,2-2 1 0,-5 0 1 16,9 0-2-16,-6 2 1 16,3-2-1-16,-9 3 1 15,15-3 3-15,-3 0-3 16,-7 0 0-16,16 0 7 16,-6 0 1-16,3 0 1 15,6 0 0-15,0 0-3 16,-9 0-2-16,9 0 1 15,-6 0-5-15,0 0 1 0,6 0-1 16,-9 0-1-16,3 3 0 16,6 1 1-16,-13-4-1 15,16 2 1-15,-3-2 3 16,6 0-1-16,-6 4 5 16,6-4-1-16,0 0 9 15,0 0 1-15,0 0 2 16,0 0-1-16,0 0-4 15,-6 0-4-15,6 0-5 16,-12-13-1-16,3 0 2 16,-6-12-1-16,6-1-3 15,-6-6 1-15,3-6-3 0,0-8 1 16,-9-10-1-16,9-8-2 16,0-6-4-1,-4-10 0-15,1 1 0 0,12-1 0 16,-9 7 2-16,6 9 3 15,-3 11 1-15,9 6-1 16,0 4 1-16,0 2-3 16,0 6 1-16,0 3 2 15,0 6 0-15,0 2 0 16,0 4 0-16,0 7 0 16,0 6 0-16,0 1-3 15,0-1 1-15,0 7 2 16,0-2 0-16,9-4 0 0,-3 2 0 15,0-2 0 1,3 0-1-16,6 2 2 0,13-2-1 16,-1-4 0-16,3-1 3 15,3 1-3-15,6 5 0 16,-2-1 1-16,5 0 1 16,3 3-2-16,0 3 1 15,4 0-1-15,11 0 1 16,3-2-1-16,19-2 0 15,2 2 1-15,16-2 1 16,9 2-2-16,2-4 0 16,7 0 0-16,-3 0 0 15,2 0 1-15,-5 1-1 16,-12 1 0-16,2 2 0 16,1-2 0-16,-12 4 0 0,5-2 0 15,-2-1 1-15,2 0-1 16,4 0 0-1,-10-2 0-15,4-1 3 0,-3 0-1 16,2 0-2-16,-5 0 1 16,-13 0-1-16,1 0 2 15,-1 3-2-15,-3 3 0 16,-11-3 3-16,-1 0 0 16,0-3-1-16,-8 4 6 15,-16-4-3-15,12 0 2 16,-14 3-1-16,-7-1 1 15,-12 4 0-15,9 0-3 0,-21-1 0 16,6 1 2-16,-3 0-1 16,0 0-3-16,-6 0 4 15,0 0-4-15,9 0 0 16,-9 0-2-16,3 0 1 16,6 0 1-16,-9 0-1 15,6 0-1-15,0 0 0 16,-6 0 0-16,6 0-3 15,-6 1 3-15,3 9 0 16,9 5-4-16,0-1 4 16,-9 7 2-16,13 2-1 15,-1 6-1-15,-3 0 0 16,0 9 2-16,3 1 0 16,-3 2-2-16,-3 3 0 15,0 3 0-15,9-1 1 16,-12 7 2-16,9-1-1 0,-3 5-1 15,3-3 1-15,-2 5 0 16,2-9-1-16,-9 0 1 16,3-10-2-16,6 1 3 15,-6-9-1-15,-3-1-2 16,6-3 1-16,-6-3-1 16,-6-5 2-16,6-7-1 15,0 2-1-15,-6-2 2 16,0-7-2-16,0 0 0 15,0-1 1-15,0-5 1 0,0 2-2 16,0-2 2 0,0 0-1-16,0 4 2 0,0-4 0 15,0 3-2-15,0-1 0 16,-6 2 0-16,-6-2 1 16,-6 8-2-16,-6-2 2 15,-6 1-2-15,-4 0 0 16,-11 5 1-16,0 1-1 15,-10-1 0-15,-26 1-8 16,3-6-25-16,14-3-131 0</inkml:trace>
  <inkml:trace contextRef="#ctx0" brushRef="#br0" timeOffset="54103.4">14706 9839 2565 0,'0'0'361'0,"0"0"-246"15,0 0 27-15,6 0-43 16,-6 0-15-16,0-3-40 16,0 3-21-16,0 0 5 15,0 0 2-15,0 0 0 16,0 0-5-16,0 0 0 16,0 0-5-16,0 0-3 15,0 0-1-15,0 0-1 0,0 0-6 16,0 0 3-16,0 0-6 15,0 0 5-15,0 0-1 16,0 0-4-16,0 0 3 16,0 0-3-16,0 0-1 15,0 0 2-15,0 0 0 16,0 0 0-16,0 0 2 16,0 0 0-16,0-12-6 15,0 0 0-15,0-2 1 16,-15 0-2-16,6-4-2 15,-10-3 2-15,10 1-2 0,-15 0 0 16,9-1 0 0,-3-3 0-16,-6 3 0 0,9 2 0 15,-12-6 1-15,0 5-1 16,2-1 0-16,-8-1 0 16,0-2-2-16,0 3 2 15,3-1 2-15,-4-2-2 16,-8 3 0-16,9 1 0 15,-3-4 0-15,3 3 0 16,2 1 1-16,-8 6-1 16,3-5 0-16,3 5-2 15,-4 0 2-15,-2 2 1 16,-6 0-1-16,0 0-1 16,-7 3 1-16,-2-2 0 0,-6 2 0 15,11 7-1-15,-8-4 1 16,-3 2 0-16,8 4 0 15,-5 0 0-15,3 0-1 16,2 0-1-16,-5 0 2 16,-3 0-4-16,2 6-1 15,-2 4 3-15,-3 5 2 16,-7-5 0-16,10 8 0 16,-7-4-1-16,4 8 1 15,-12-6 0-15,11 9-1 16,4-3 1-16,-4 3 0 15,7 1 0-15,-3 3-1 16,5 6 1-16,1 0-2 0,9 3 2 16,-10 3 0-1,4 1 0-15,6-2 0 0,6 0-1 16,-4 5 1-16,7-7 0 16,6 0 0-16,3 0 0 15,-3-3-1-15,6 0 1 16,5-3 0-16,-5 0 0 15,3 0 0-15,-6 1 0 16,9-6 1-16,3-1-1 16,-3-3 0-16,9 3 1 15,0-8-1-15,-4 2 1 16,1-2 1-16,9-3-2 16,3-3 0-16,-6-1 0 15,0-1 1-15,6-3-1 16,-6-1 0-16,6 0 0 0,-9-3 1 15,9 1-1-15,0-2 0 16,0-2 0-16,0 3 0 16,0-3 0-1,0 0-17-15,0 0-29 0,0-5-50 16,-3-10-181-16</inkml:trace>
  <inkml:trace contextRef="#ctx0" brushRef="#br0" timeOffset="54535.46">11558 10036 3293 0,'0'0'150'0,"0"0"-105"16,0 0-28-16,0 0-1 15,0 0 6-15,0 1-18 16,0 6-3-16,0 1-1 16,0 7 4-16,0 0 5 15,6 6 6-15,0 1 2 16,0 2-4-16,-3-1-4 16,6 3 1-16,-9-2-2 15,9-1 0-15,-9 2 2 0,6-9 0 16,-6-1-1-1,0-4 1-15,6-1-2 0,-6-4 0 16,0-4-2-16,3-2 0 16,-3 0-1-16,9 3 1 15,-9-3-1-15,15 3 1 16,-3-1-1-16,6 3-1 16,4-4 1-16,11-1-2 15,3 0-1-15,12 0-2 16,-6 0-10-16,22-37-30 15,-4 0-69-15,-18-8-499 0</inkml:trace>
  <inkml:trace contextRef="#ctx0" brushRef="#br0" timeOffset="58184.39">16375 10336 3157 0,'0'0'244'0,"6"0"-188"16,-6 0-27-16,9 0 1 15,6 0 10-15,3 0-5 16,9-6-18-16,12-12-3 16,13 4-4-16,11-9 1 15,10-3-5-15,5-1-3 16,-3 1-2-16,7 2-1 15,-10 1 0-15,-8 5-17 16,-7-4-40-16,-6 6-62 16,-23 1-716-16</inkml:trace>
  <inkml:trace contextRef="#ctx0" brushRef="#br0" timeOffset="58453.86">16912 9985 3363 0,'0'0'178'16,"0"0"-139"-16,0 0-24 15,3 0-4-15,27 0 14 16,-12 0-8-16,15 0-11 16,-8 0-1-16,8 12-5 15,-6 2 3-15,-12 11-3 16,3-5 1-16,-6 8-1 15,-12 8 0-15,0 1-1 0,-6 4 1 16,-18 0 0-16,3 1-4 16,-18 7-28-16,9-14-52 15,14-13-392-15</inkml:trace>
  <inkml:trace contextRef="#ctx0" brushRef="#br0" timeOffset="61819.67">17863 9668 2661 0,'0'0'438'15,"0"0"-266"-15,0-2-54 16,6-6-39-16,0-4-21 0,-6-1-15 16,3 6-16-16,-3-6-2 15,0 1-1-15,0 4-6 16,0 4-3-16,0-1-7 16,0 2-8-16,-3 3-2 15,-9 0-4-15,3 0 1 16,0 0-1-16,0 0-4 15,2 0 3-15,1 0 3 16,6 0-1-16,-9 0 2 16,9 0 3-16,0 0-1 15,0 0-2-15,0 0 0 16,0 0 3-16,0 0-1 16,0 0 1-16,0 0 0 0,0 0 0 15,0 0 1 1,0 0-1-16,0 0 1 0,0 0 1 15,0 0-1-15,0 0-1 16,0 0 1-16,0 0-1 16,0 0-5-16,0 0-4 15,9 0 0-15,-9 0 3 16,0-2 6-16,0-4 0 16,6-1 0-16,-6 1 0 15,7-2 0-15,-7-1 1 16,0 3-1-16,6 1 3 15,-6 1 3-15,0 2 7 16,0 2-2-16,0 0-1 16,3 0-2-16,-3 0-2 15,0 0-1-15,0 0-3 0,18 0 2 16,-12 8-2-16,3 12 1 16,12 7 3-16,6 5 0 15,0 7 1-15,-12 2 0 16,12 3-2-16,-5-3-3 15,-1-1-2-15,-9-7-4 16,-3-1-26-16,3-12-69 16,-6-11-535-16</inkml:trace>
  <inkml:trace contextRef="#ctx0" brushRef="#br0" timeOffset="62792.75">18186 9207 2299 0,'0'-6'1040'0,"0"2"-964"16,0 3-42-16,0 1-9 0,0 0 4 16,0 0-13-1,0 5-11-15,15 16-1 0,-3 11 0 16,6 9 6-16,3 5 2 15,-6 5 1-15,9-2-3 16,-6-3 2-16,-3-5-4 16,-2-9-2-16,-1-3-2 15,-6-8-3-15,3-10 2 16,-9-6-3-16,6-5 8 16,-6 0 3-16,6 0 10 15,0-19 5-15,-3-7-15 16,12-6-11-16,0-1 0 0,3 7-3 15,-6 1-2-15,3 13-1 16,-3 2-2-16,0 10 1 16,-3 0-3-16,1 10-4 15,5 10 1-15,-9 9 4 16,-6 1 2-16,0-2 3 16,0 1-1-16,-6-5 1 15,-12-5 3-15,-10-3-5 16,1-6-11-16,-3-8-17 15,9-2-12-15,9-8-47 16,0-18-406-16</inkml:trace>
  <inkml:trace contextRef="#ctx0" brushRef="#br0" timeOffset="63202.54">18653 9335 2652 0,'0'0'734'0,"0"0"-670"15,0 0-35-15,0 9 9 16,0 8 6-16,9 3-13 16,4-1-14-16,-7 1-6 15,6-5-3-15,3-3-2 16,3-6-6-16,0-6-3 16,3 0-7-16,0 0-1 15,-9-24 5-15,6-5 0 16,-9 3 2-16,-2 2 4 15,-7 7 5-15,0 5 20 16,0 10 0-16,0 2-11 0,3 0-12 16,6 20-2-1,12 17 0-15,-9 13 4 0,6 5-1 16,-3 7-2-16,-3 0-1 16,0-3 1-16,-12-4-1 15,6-11-1-15,-6-9-2 16,0-9-7-16,-18-5-1 15,-15-13-20-15,-6-4-17 16,-7-4-17-16,-17-24-32 16,3-14-130-16,14-4-287 0</inkml:trace>
  <inkml:trace contextRef="#ctx0" brushRef="#br0" timeOffset="63440.18">18865 8919 3436 0,'0'0'182'0,"0"0"-139"15,0 0-21-15,3 4-14 16,18 22 0-16,0 14 16 16,9 16-5-16,9 6-4 15,-5 6-7-15,-4-5-5 16,0 6-1-16,-12-8-2 15,-3-3-9-15,-3-14-13 16,-6-6-18-16,-6-14-46 16,0-9-52-16,-18-13-442 0</inkml:trace>
  <inkml:trace contextRef="#ctx0" brushRef="#br0" timeOffset="63583.53">18979 9264 3277 0,'0'-4'213'15,"0"-6"-146"-15,3-2-26 16,16 2-29-16,14-9-3 16,-9 7-9-16,24-5-24 15,-6 5-64-15,-8 1-304 0</inkml:trace>
  <inkml:trace contextRef="#ctx0" brushRef="#br0" timeOffset="63918.25">19176 9470 2557 0,'0'3'712'16,"0"0"-632"-16,0 0-1 15,0-3-16-15,0 0 17 16,12 0-23-16,9-14-22 16,12-10-17-16,-3-9-12 15,3-1-6-15,1-5-6 16,-16 1-7-16,0 1 2 15,-3 1 2-15,-15 3 4 16,0 13 5-16,0 3 3 0,-15 12 8 16,-12 5 0-16,12 0-4 15,-13 11 2 1,1 20-2-16,15 6-3 0,0 3 3 16,12-6 0-16,0 3-1 15,18-11-1-15,15-15-5 16,10-7-4-16,38-14-10 15,-11-25-38-15,-4-5-127 0</inkml:trace>
  <inkml:trace contextRef="#ctx0" brushRef="#br0" timeOffset="64683.87">17842 9584 2085 0,'0'-9'529'16,"0"-3"-368"-16,0 3 30 15,0-8 42-15,0 6-79 16,0-4-71-16,0 0-24 16,0 6-7-16,0 1 0 0,0 2-6 15,0 3-6-15,0 0-9 16,0 3-9-16,0 0-10 16,0 0-7-16,0 0-5 15,-6 20-4-15,-1 7 3 16,-8 8 1-16,9 3-1 15,0 1-4-15,0 1-12 16,-3 6-28-16,9-7-70 16,0-18-315-16</inkml:trace>
  <inkml:trace contextRef="#ctx0" brushRef="#br0" timeOffset="65196.34">17965 10013 2932 0,'0'0'409'0,"0"5"-319"16,0-5-26-16,0 0-17 16,0 1 2-16,0-1-19 15,0 0-4-15,0 0-5 16,0 0 4-16,0 0-7 0,3 0-1 15,21 0-3 1,7 0-1-16,5-14-13 0,33-24-5 16,-11 3-64-16,-13-3-312 0</inkml:trace>
  <inkml:trace contextRef="#ctx0" brushRef="#br0" timeOffset="67485.64">7139 11928 1459 0,'-6'0'1684'16,"0"-6"-1459"-16,-6 4-136 16,9-4-35-16,3 3-9 15,-6 3-9-15,6-4-11 16,0 4-3-16,0-1-7 16,0-4-7-16,0 4-5 15,6-4 0-15,9 4-1 16,9-5 4-16,15-1 1 15,4 1 0-15,17-2 0 16,13-4-2-16,-1 4-5 16,6-5 1-16,-2 0-1 15,-13 7-12-15,-2-7-19 16,5 1-34-16,-21 4-33 0,-8-1-328 16</inkml:trace>
  <inkml:trace contextRef="#ctx0" brushRef="#br0" timeOffset="67818.95">7613 11627 3319 0,'0'0'132'0,"0"0"-96"16,6 0-36-16,15 0 1 15,6 2 23-15,-3 5-4 0,10 1-11 16,5 2-1 0,-6 1 1-16,-3 4-3 0,4-4-3 15,-4 7 0-15,-9-6 1 16,0 5-3-16,-15-5 3 16,0 2 0-16,-6 1-4 15,0 6 1-15,-6 5 2 16,-21 15-1-16,-9 8-2 15,-13 9-20-15,4 4-31 16,6 11-34-16,9-11-177 16,8-13-1559-16</inkml:trace>
  <inkml:trace contextRef="#ctx0" brushRef="#br0" timeOffset="73643.61">11313 11911 2853 0,'0'0'301'15,"0"0"-227"-15,0 0-45 16,0 0-15-16,0 0 33 16,0 0-27-16,9 5-5 15,-3 1 17-15,6 4 2 16,4 0-3-16,-1 0 1 15,3 5 0-15,-3-3-8 16,9 8-4-16,0-3 4 16,-3 7-2-16,0-4 2 15,16 0-10-15,-10 1-5 16,-6 3-3-16,12-4 0 16,3 1 1-16,-3-1 2 15,7-3-1-15,-4 0 5 16,0-2-3-16,15 3-2 0,-17-6-2 15,17 0-1-15,-9-2 1 16,7 1 1-16,-7-10-2 16,12 5-2-16,-3 1 1 15,4-4-2-15,-7 0-2 16,6-3 0-16,4 2 3 16,-4-2-3-16,3 0 1 15,-8 0-1-15,8 0 2 16,0 0-2-16,-5 0 0 15,14 0 3-15,-15 0-3 16,7-8 3-16,2 0 0 16,-3 2 0-16,-8-6-1 15,11-1-2-15,0 1 4 0,-2-2-3 16,5-1-1-16,7 2 1 16,2-3 1-16,-6 1-2 15,4 1 0-15,-7 6 0 16,-11-7 1-16,2 6-1 15,-9 0 0-15,-12 1 1 16,-2-2-1-16,2 2 0 16,-6-1 0-16,-12 0 2 15,9 3-2-15,-21 1 1 16,12-1-1-16,-15 6 0 16,6 0 0-16,-6 0-10 15,0 0-12-15,0 0-27 0,-12 0-50 16,0 0-255-16</inkml:trace>
  <inkml:trace contextRef="#ctx0" brushRef="#br0" timeOffset="74023.52">13523 11996 2367 0,'0'0'1134'0,"0"0"-1071"15,0 0-34-15,6 0-16 0,18 0 4 16,9 0 11-16,0 0-16 16,12 0-1-16,-2 0-6 15,5 0-1-15,-6 0-4 16,-9 0 3-16,-5 0-3 15,-7 0 0-15,0 0 5 16,-15 3 3-16,6 3 2 16,-12 2 1-16,3 4-2 15,-3 5 1-15,0 13 1 16,0 2-3-16,0 15-3 16,-21 5-2-16,-12 6-3 15,-7-1-4-15,-11 2-28 16,6-16-73-16,12-19-416 0</inkml:trace>
  <inkml:trace contextRef="#ctx0" brushRef="#br0" timeOffset="76553.06">12943 11984 2347 0,'0'0'407'16,"0"-4"-212"-16,0 3-20 15,0-4-23-15,6 5-53 16,-6-1-39-16,6-3-28 16,-6 2-2-16,0-2-2 15,0 4-2-15,0 0 3 16,3 0-11-16,-3 0-6 15,9 0-6-15,0 0-2 16,3 0 1-16,6 0 2 16,10 0-2-16,5 0-2 15,6 0 0-15,6 0 1 0,1 0-1 16,-1 0-3-16,3 0 1 16,6 0-1-16,-5 0 1 15,-1 0-1-15,6 0 1 16,-2 0-1-16,2 0 2 15,3 0-2-15,-8 0 1 16,11 0-1-16,-6-2 0 16,-2 2 0-16,-4-3 1 15,9-1-1-15,-5 2 0 16,-1-2 0-16,-3 2 0 16,10 2 0-16,-7-4 0 15,0 4 0-15,-6 0 0 0,1 0 0 16,-1 0 0-1,-9 0 0-15,6 0 0 0,-2 0 0 16,-4 0 0-16,-3 0 1 16,9-2-1-16,-8-1 0 15,2 0 0-15,0 1 0 16,0 2 1-16,-3-4 1 16,1 2-1-16,5 2 2 15,-9-4-3-15,6 2 0 16,7-4 0-16,-4 3 0 15,-3-1 1-15,12-2-1 16,-5 0 0-16,-1 1 1 16,-3-1-1-16,0 1 0 15,0 5 0-15,1-4 0 16,-1-2 0-16,-3 4 1 0,12-3-1 16,-2-2 0-16,-1 1 4 15,6 0 1-15,4-3 5 16,-10 3-5-16,6-1 1 15,-6 1 5-15,7-1-3 16,-10 1 1-16,9 0-4 16,-17 0 0-16,-1 5 2 15,3-4 1-15,-15 3-2 16,-3 2 3-16,-12 0 2 16,0 0 1-16,-3 0 0 15,-3 0-2-15,0 0-2 16,0 0-3-16,0 0-5 15,0 0 0-15,0-3-14 0,-9 0-31 16,-15-5-143-16</inkml:trace>
  <inkml:trace contextRef="#ctx0" brushRef="#br0" timeOffset="81086.88">13091 12036 2315 0,'0'0'541'0,"0"0"-395"0,-9 0 17 16,9 0-29-16,-3 0-33 15,3 0-54-15,-6 0-12 16,-6-2-2-16,0-1-10 15,9-1 2-15,-9 2-5 16,-3-4-10-16,12 3-1 16,-22 0-5-16,16 0-2 15,-15 0 1-15,9 3 1 16,0 0 12-16,3-2 2 16,6-4 0-16,-6 0-5 15,6-3 0-15,-3-2-3 16,3-8-4-16,-6 2-2 15,6-9 0-15,-13-6-1 0,16-10-3 16,-3-5 2-16,0-5-1 16,0-4 0-16,-3-5 0 15,-3 5-2-15,6 7-1 16,-3 4 2-16,9 11 0 16,-6 7 2-16,6 9-2 15,0 4 0-15,0 5 0 16,0 4 0-16,0-1-2 15,0 3 2-15,0 0-2 16,15 0 2-16,3 0 0 16,9 0 0-16,1 3-1 15,8-3 1-15,12 0-1 16,3 0 1-16,16 0 0 16,2 1 0-16,10-8 0 15,5 2 0-15,16-1 0 0,-4-3 0 16,10-2 0-16,6 2 0 15,5-8 1-15,34-6-1 16,-18 5 1-16,0-5 1 16,0 7-2-16,-28 7 0 15,4 6 0-15,-6 2 0 16,-16 4-2-16,-2 0-1 16,-16 0 3-16,4 0-1 15,2 4 1-15,0 1 1 16,-2-4 2-16,-7 4-2 15,10-5 1-15,-7 0-2 16,-5 0 1-16,5 0-1 16,-21 0-1-16,7 0 1 0,-10 0 0 15,3-5 1 1,-18 4 1-16,7 1 5 0,-10-7 3 16,0 5 0-16,0-8 2 15,0 4 1-15,-9 0-4 16,0 2-5-16,4-2 1 15,-1 0-1-15,-9-1 1 16,6 1-1-16,-3 0-1 16,3 5 0-16,-12-4-1 15,6 4 0-15,3-4 1 16,-9 5-1-16,0 0 0 16,-3-2 0-16,-3 2 0 15,12 0 0-15,-12 0 1 0,0 0-3 16,0 0 1-16,6 0 0 15,-6 0-1-15,0 0 2 16,6 0-2-16,-6 14 1 16,13-2 1-16,-7 7 2 15,9-3-4-15,-3 4 0 16,-6 7 1-16,6-3 1 16,3 5-2-16,-3 2 1 15,0 5-1-15,3 6 0 16,-6-2 2-16,0 8-1 15,3-6-1-15,3 8 0 16,-9-3 0-16,7-2 2 16,-10-2-2-16,15-2 0 15,-12-9 1-15,-3-2-1 0,3-4 0 16,3-5 1-16,-9-7-1 16,0-5 2-16,0-4-2 15,0-5 2-15,0 4 0 16,0-4 3-16,0 0-1 15,-9 0-2-15,-12 0-1 16,-28 0-1-16,-20 0-3 16,-16 0-15-16,-59 8-20 15,26-1-45-15,9-5-125 0</inkml:trace>
  <inkml:trace contextRef="#ctx0" brushRef="#br0" timeOffset="83603.23">16366 11537 3295 0,'0'0'142'0,"0"0"-101"16,0 0-13-16,0 0-3 15,0 0 15-15,0 0-22 16,0 0-14-16,9 0-3 16,15 1 8-16,6 11 9 15,6-2 2-15,13 5-5 0,11-1 1 16,15-2 8-16,4-1-3 16,23-8-8-16,31-3 2 15,-9 0-5-15,3-14 1 16,12-11-4-16,-28 5-3 15,4-6-4-15,-15 4-2 16,-10 0-4-16,-23 6-5 16,-25 0-4-16,-6 5-11 15,-36-2-21-15,0 8-28 16,0-3-117-16</inkml:trace>
  <inkml:trace contextRef="#ctx0" brushRef="#br0" timeOffset="83883.5">17543 11325 3453 0,'0'0'126'0,"0"0"-112"15,12 0-14-15,21 0 18 16,0 6 16-16,9 0-17 15,7 9-11-15,-7-3-4 16,6 8-1-16,-14 0 1 16,-7 4 1-16,-12-1-2 0,-15 6 2 15,0 0 10 1,-3 10-2-16,-30 2-4 0,-7 3-2 16,-8 3-5-16,-27 0-9 15,17-10-55-15,13-12-102 16</inkml:trace>
  <inkml:trace contextRef="#ctx0" brushRef="#br0" timeOffset="90934.98">18460 10957 2266 0,'0'-6'547'16,"0"0"-281"-16,0 3-27 15,0-3-126-15,0 1-27 0,0-5-25 16,0 4-8-1,0 4-17-15,0-1-5 0,0 3-6 16,0 0-7-16,0 0-7 16,0 0-3-16,0 0-8 15,0 0-3-15,0 17 1 16,0 13 2-16,6 7 2 16,0 4 1-16,-3 2-3 15,6-3 2-15,7-6-2 16,-7-2 0-16,6-7-9 15,-3-5-18-15,15-11-27 16,-6-7-59-16,3-2-299 0</inkml:trace>
  <inkml:trace contextRef="#ctx0" brushRef="#br0" timeOffset="91488.16">18934 10637 3374 0,'0'4'196'0,"0"7"-154"15,0 11-42-15,0 9 8 16,0 17 15-16,0 0-1 16,0 5-8-16,6 3-4 15,6-4-3-15,-6-5-4 16,9-9 0-16,-9-7-2 15,-3-9 2-15,9-14-3 16,-5-2 2-16,-7-6-2 16,6 0 6-16,0-3 6 15,-3-20 0-15,15-4-9 16,6-1-3-16,-6 1-3 16,9 1 0-16,3 12-6 0,4 5-4 15,2 9 2-15,-15 0-1 16,3 5-3-16,-6 16-1 15,-12 5-1-15,-6 4-7 16,0-2 8-16,-15 3 11 16,-18 1 4-16,3-10-2 15,-16-1-4-15,22-10 1 16,-9-7-8-16,18-4-23 16,12-17-56-16,3-14-461 0</inkml:trace>
  <inkml:trace contextRef="#ctx0" brushRef="#br0" timeOffset="91886.77">19345 10942 2880 0,'0'0'584'0,"0"0"-526"0,0 0-27 16,0 3 2-16,0 12 18 16,0 2-18-16,3 4-18 15,6-4-7-15,0 3-5 16,9-8-3-16,-6-3 0 15,9-4-11-15,-9 0-5 16,9-5-3-16,-6 0 9 16,0-13 8-16,-3-7 2 15,4-4 0-15,-16 3 2 16,6 7 11-16,-6 6 3 0,0 2 4 16,0 6 1-16,0 0-14 15,6 0-7-15,-3 14-6 16,15 18 5-16,-3 7 1 15,9 14 0-15,-12 7 0 16,-6 5 0-16,0-3-2 16,-6-4-3-16,0-9 0 15,-21-11 3-15,-9-9-1 16,-9-11-7-16,-13-12-5 16,-2-6-8-16,3-12-20 15,-7-57-14-15,16 4-77 16,6-2-492-16</inkml:trace>
  <inkml:trace contextRef="#ctx0" brushRef="#br0" timeOffset="92103.29">19514 10600 3276 0,'6'0'185'0,"-3"11"-130"15,15 21 17-15,-3 9-5 16,12 7-17-16,0 5-21 15,6 2-12-15,-5-2-11 16,-10-1-3-16,0-5-3 16,3-6-12-16,-6-8-22 15,-9-11-34-15,-6-12-40 16,-6-10-306-16,-15 0-1959 0</inkml:trace>
  <inkml:trace contextRef="#ctx0" brushRef="#br0" timeOffset="92236.23">19580 10945 3166 0,'0'-9'276'0,"0"-8"-199"16,18 2-41-16,0-5-11 16,12 2 4-16,13 0-29 15,-4 3-3-15,6 8-44 16,-6 2-109-16,-11 5-514 0</inkml:trace>
  <inkml:trace contextRef="#ctx0" brushRef="#br0" timeOffset="92561.84">19812 11056 3180 0,'-6'11'203'0,"6"-5"-104"16,0 3-31-1,0 1-3-15,0-10-20 0,18 0-13 16,4 0 0-16,11-14-8 16,0-14-15-16,3-3-5 15,-12-8-4-15,7 4-7 16,-13 0 1-16,-12 12 2 15,-6 5 3-15,0 7-1 16,0 11 2-16,-6 0 2 16,-12 0-2-16,-4 14 0 15,10 9 3-15,6 7-2 16,6 2 4-16,0-6-3 16,0 0-2-16,18-8 3 0,16-6-3 15,-1-10 3 1,6-2-3-16,-3 0-3 0,7-11-3 15,-4-13-24-15,-15-5-21 16,-6-3-23-16,-3 8-27 16,-15 7-436-16</inkml:trace>
  <inkml:trace contextRef="#ctx0" brushRef="#br1" timeOffset="117869.09">12943 11451 2895 0,'0'-14'198'15,"0"2"-151"-15,12-6 72 16,-9 2 0-16,6-6-41 16,12 5-34-16,-9-1-17 15,4 1 6-15,2-1 0 0,-3-2-7 16,9-2-10-16,3 3-1 16,3-1-4-16,3-1-2 15,1-3-1-15,-4 9-1 16,12-3-2-16,-3 10 2 15,-3 0 2-15,13 4-4 16,-1 2-1-16,0 2 3 16,10 0-7-16,2 0 3 15,-9 8 0-15,4 6-3 16,-1 4 3-16,0 1-2 16,-2 1 1-16,-7 1-2 15,-6-4 4-15,0 9-4 16,-5-2 0-16,-1 2 4 15,-15 3-4-15,0 6 0 16,-3 3 0-16,-3 3 2 0,-9 1-1 16,15 0 1-16,-12 6-2 15,-3-1 3-15,3 2-2 16,-6-2 2-16,0 0-3 16,0-2 0-16,0-3 0 15,0-4 1-15,0 1 0 16,-6-5 0-16,-12-1 3 15,0 2 0-15,-9 1 0 16,-3 0 0-16,-3-3 0 16,-1 2 3-16,-5 2-1 0,-6-5-1 15,6-4-1 1,-7-2-2-16,7-1 1 0,-9-9 1 16,0-1 2-16,-7-11-4 15,-2-4 0-15,0 0 4 16,-10 0-3-16,10-15 0 15,-16-9-1-15,4-4-2 16,12-5 3-16,-7-6-3 16,10-5 3-16,6 2-3 15,2-3 0-15,7-4 0 16,6 2 0-16,9-4 0 16,0 4 3-16,9-1-3 15,2 6 1-15,10-1-1 16,3-4 0-16,0 0 3 15,22-6-2-15,17 1 0 0,12-5-1 16,6 2 0-16,10 5-1 16,-4 7 0-16,10 13-8 15,-13 15-7-15,-3 13-17 16,16 10-31-16,-22 27-83 16,-12-3-1856-16</inkml:trace>
  <inkml:trace contextRef="#ctx0" brushRef="#br1" timeOffset="126274.57">23887 15885 3233 0,'0'0'226'0,"0"0"-174"16,0 0-26-16,0 0 5 15,0 0 16-15,0 0-15 16,12 0-21-16,0-3-3 16,3 1 8-16,9-2 0 15,3 4 1-15,13 0-3 16,5 0 0-16,21 0-1 15,4 0-3-15,20 0 0 16,22 0-1-16,18 9-1 16,39 0-2-16,21-3-2 15,3-4 0-15,-9-2-1 0,-42 0-1 16,-36 0-2-16,-22 0 3 16,-8 0 2-16,29 0 0 15,7 0 2-15,6-2 0 16,-10-2-2-16,-14 4 1 15,2 0-2-15,-26 0-4 16,2 0 4-16,-20 0 1 16,-10 0-1-16,-6 0 0 15,-9 0 0-15,-15 0-1 16,-6 0-3-16,-3 0 3 16,-3 0-3-16,0 0-4 15,0 0-8-15,-15 0-17 0,-3 0-34 16,-15 0-191-16</inkml:trace>
  <inkml:trace contextRef="#ctx0" brushRef="#br1" timeOffset="127670.9">7752 16816 3264 0,'0'0'208'0,"0"0"-161"15,0 0-33-15,6 0 12 16,9 0 37-16,27 0-17 15,7 0-11-15,26 0-14 16,43-3 3-16,39-18-2 16,42-15-4-16,-9 4-2 15,-33 6-6-15,-48 6-4 16,-37 14-5-16,6-3-1 16,-2-4 0-16,5 6 0 0,-23-2 0 15,-22 4-1-15,-6 1-1 16,-27 4-3-16,-3-2-5 15,0-8-13-15,-3 2-52 16,-21-7-515-16</inkml:trace>
  <inkml:trace contextRef="#ctx0" brushRef="#br1" timeOffset="138822.13">17178 3363 3334 0,'0'-10'108'0,"0"2"-53"16,0-2-6-16,0 6 8 15,0-2 1-15,0 6-21 16,0 0-24-16,0 0-13 16,0 13-5-16,6 26 1 15,0 16 4-15,9 19 3 16,-6 13-3-16,6 10-4 0,-6 0-11 15,-9-7-14-15,0-8-16 16,0 2-12-16,0-25-28 16,0-20-204-16</inkml:trace>
  <inkml:trace contextRef="#ctx0" brushRef="#br1" timeOffset="139085.69">17003 3842 3127 0,'-7'0'278'0,"7"0"-198"16,0 0-49-16,0 0-22 15,0 0 5-15,0 18-1 0,7 11 10 16,5 6-6-16,3 3-1 16,-6 3-7-16,6-9 9 15,-3-9-4-15,3-5-2 16,-3-12-4-16,0-6 7 15,3 0 17-15,9-27-12 16,4-7-10-16,11-17-10 16,-3-1-9-16,18-27-37 15,-17 15-82-15,-1 12-668 0</inkml:trace>
  <inkml:trace contextRef="#ctx0" brushRef="#br1" timeOffset="139920.91">26238 3444 3355 0,'-3'-8'180'16,"-3"2"-133"-16,6 0 8 16,-6 3-24-16,6 3 1 15,0 0-13-15,0 0-19 16,0 9-1-16,0 26-2 16,6 14 3-16,0 19 0 15,-3 13 0-15,-3 7 0 16,0 6-16-16,0-6-25 15,-3 5-48-15,-9-23-73 0,-3-19-1002 16</inkml:trace>
  <inkml:trace contextRef="#ctx0" brushRef="#br1" timeOffset="140227.54">26009 3808 3519 0,'0'-6'106'0,"-9"6"-66"16,9-5-12-16,0 5-8 16,0 0-3-16,0 11-12 15,9 17-3-15,9 11 4 16,0 10 0-16,0-3-3 16,3 5 0-16,0-11-3 0,-6-5 0 15,9-4 0-15,-14-11 4 16,-1-12-4-16,6-2 6 15,-15-6 4-15,3 0 4 16,12 0 2-16,-3-20-7 16,3-9-4-16,9-15-5 15,9-7-4-15,16-33-22 16,8 14-45-16,-12 9-143 0</inkml:trace>
  <inkml:trace contextRef="#ctx0" brushRef="#br1" timeOffset="184708.72">10622 11319 2136 0,'0'-14'700'16,"0"-1"-544"-16,0-11-11 15,12 0-35-15,3-3 1 16,0-2-44-16,3 3-26 16,10 2-12-16,-7-4-2 15,12 3-7-15,-3-1-8 16,18 4 1-16,-2-3-2 0,5 5-6 16,12 1 1-16,7-3-6 15,5 13 0-15,10 2 0 16,-4 9-3-16,10 0 0 15,-7 9 3-15,4 17-4 16,-10 9-2-16,-5 6 2 16,-16 6-5-16,-6 5-4 15,-17 8 3-15,-7 4 6 16,-15 3 3-16,-12 3 1 16,0 7 0-16,0-4 0 15,-30-6 0-15,-1-1 4 0,1-4-4 16,-3-9 3-1,-12-6 0-15,0-7 0 16,-1-7 3-16,-14-7-6 0,-6-2 4 16,-4-16-4-16,-14-4 0 15,-7-4-1-15,1-10 1 16,-1-25 0-16,-3-15 4 16,10-17 6-16,21-14-2 15,-4-18 0-15,28-13-6 16,21 0-2-16,18-1 0 15,6 11-11-15,45 13-8 16,22 19-4-16,29 20-5 16,61 30-9-16,-24 14-72 15,-15 6-452-15</inkml:trace>
  <inkml:trace contextRef="#ctx0" brushRef="#br0" timeOffset="-78572.39">11835 16813 1275 0,'-18'-6'2185'0,"-6"-3"-2113"0,9 0-72 16,-6 1 4-16,3 2 10 16,0 6-8-16,-3 0-4 15,-13 6-2-15,7 20 0 16,-3 2 0-16,0 14 0 16,15-1 0-16,-6-3 0 15,15-3-1-15,6-3-1 16,0-6-3-16,21-5 5 15,18 3 0-15,3-12 1 16,13 3 2-16,-10-4-3 16,-6 0 1-16,-6-1-1 15,-15-4 0-15,-12 2 0 16,-6-2-1-16,0 2-6 0,-15-2 4 16,-15-3 3-1,-15 0-3-15,0-3 3 0,5 0-2 16,1 0-18-16,21-12-47 15,3-26-56-15,6 7-298 16,9-5-2002-16</inkml:trace>
  <inkml:trace contextRef="#ctx0" brushRef="#br0" timeOffset="-78325.16">11790 16493 2752 0,'0'-5'401'15,"0"-4"0"-15,-6-3-358 16,0 1-13-16,0 5 14 16,6 6-4-16,0 0-20 0,0 12-14 15,0 37-5-15,0 39 0 16,0 47 3-16,0-1 2 16,0-5-6-16,0-18 2 15,-9-32-2-15,3 0-1 16,-6 1-17-16,12-27-11 15,0-19-63-15,12-28-166 0</inkml:trace>
  <inkml:trace contextRef="#ctx0" brushRef="#br0" timeOffset="-77640.7">12333 16488 729 0,'-6'0'1177'0,"3"0"260"16,-3 0-1295-16,0-3-93 15,6 3-7-15,0 0 11 16,0 0-17-16,0 0-20 16,-9 14-12-16,3 25-3 15,6 20 12-15,-6 14 3 16,0 8-4-16,0 3-5 15,6-1-2-15,0-13-1 16,0-15-3-16,18-11 1 16,9-14-2-16,7-13 0 0,-4-10-16 15,33-10-17 1,-3-27-52-16,-11-10-164 0</inkml:trace>
  <inkml:trace contextRef="#ctx0" brushRef="#br0" timeOffset="-77445.47">12201 16845 2174 0,'0'0'1285'15,"0"0"-1209"-15,21 0-68 0,15-11-3 16,9-7 1-16,13-2-6 15,17-14-47-15,-18 12-148 16,-8-2-1251-16</inkml:trace>
  <inkml:trace contextRef="#ctx0" brushRef="#br0" timeOffset="-77074.73">12729 16950 2048 0,'-9'6'1322'0,"9"-6"-1153"16,0 0-123-16,0 0-36 16,21 0-6-16,6-6 1 15,-12-3-5-15,12 9-8 16,-6 0-22-16,-12 9 8 15,10 16-8-15,-19 9-1 16,0 5-2-16,-6 0-7 16,-16 2 40-16,-2-2 0 15,0-7 30-15,15-9 6 16,-6-2-11-16,15-9-2 16,0-4-16-16,0-5 4 15,24-3-3-15,18 0-1 16,1 0-7-16,38-26-26 15,-14 0-83-15,-10-1-462 0</inkml:trace>
  <inkml:trace contextRef="#ctx0" brushRef="#br0" timeOffset="-76581.83">13613 16704 1946 0,'0'0'1602'0,"0"0"-1530"15,0 0-48-15,24 4-3 16,15-4 11-16,16 0 7 16,11 0-18-16,22 0-12 15,5 0-6-15,-8 0-3 16,5-6-20-16,1-14-37 15,-13 4-94-15,-29-5-539 0</inkml:trace>
  <inkml:trace contextRef="#ctx0" brushRef="#br0" timeOffset="-76308.16">14162 16532 2154 0,'-9'3'1351'16,"9"0"-1275"-16,0-3-54 15,0 2 23-15,0 2-13 16,9-2-14-16,28 10-15 16,-4 2 0-16,6 2-3 15,-3 7 0-15,-6 3 0 16,1 0-8-16,-13 7-3 16,-6-5 2-16,-12 9-2 15,0-2-4-15,-12-3 14 16,-18 2-1-16,-4-5 2 15,-8-5 0-15,9-9-16 0,6-12-23 16,6-3-83-16,12 0-552 16</inkml:trace>
  <inkml:trace contextRef="#ctx0" brushRef="#br0" timeOffset="-75858.47">15056 16608 2414 0,'0'0'1250'0,"0"0"-1192"0,0 0-44 16,15 0-7-1,9 0-4-15,9 0-2 0,0 0-1 16,1 5-8-16,-10 11-6 15,-6-2 2-15,-9 6 2 16,-9 5-3-16,0 3-7 16,-12 7-2-16,-15 1 11 15,-3-5 11-15,-1-1 1 16,19-7 3-16,6-3-4 16,6-2-1-16,0-3-1 15,6-6 0-15,21-1-3 16,7 1-2-16,5 3-6 15,-3-5-6-15,-9 4-8 16,-6-3 6-16,-15 1 8 16,-6-3 8-16,0 2-1 0,-12 4 6 15,-21 0 5-15,-12 1-2 16,6-2-3-16,-1-9-4 16,4-2-19-16,21-6-107 15,-3-20-1058-15</inkml:trace>
  <inkml:trace contextRef="#ctx0" brushRef="#br0" timeOffset="-75554.11">15427 16637 2052 0,'0'0'1336'0,"0"0"-1188"0,6 0-119 16,12 2-17-1,9 4 5-15,0 12-7 0,4 1-10 16,-1 3-5-16,-18 10-5 16,-6 1-1-16,-6 5 2 15,-6-3 9-15,-15 6 7 16,-9-3 18-16,2-6 17 16,1-5-7-16,6-10-6 15,15-5-11-15,6-4-13 16,0-4 0-16,27-4-5 15,6 0-7-15,19 0-22 16,17-26-50-16,1-7-56 0,-16-2-611 16</inkml:trace>
  <inkml:trace contextRef="#ctx0" brushRef="#br0" timeOffset="-75021.98">15958 16312 2926 0,'-9'0'188'16,"3"6"281"-16,-12 18-419 16,15 11-13-16,3 12 5 15,0 14-15-15,0 12-11 16,0 3-8-16,3 0-3 16,15-3-5-16,-12-8 0 0,0-12 0 15,-3-18-3 1,-3-12-4-16,0-18-6 0,0-5 4 15,0 0 7-15,0-14 0 16,9-15-2-16,-3-1-2 16,15 1 0-16,-2 7 4 15,8 6 2-15,0 10-1 16,3 6-2-16,3 0-2 16,-12 6 0-16,-9 18-1 15,1-4 3-15,-13 7 0 16,0-7-1-16,0-2 4 15,-19-1 0-15,-2-11-6 16,-6-3 1-16,9-3-3 16,0 0 0-16,12-9-24 15,6-17-25-15,0-1-33 0,9-2-3 16,24 1-12-16,-3 1-64 16,7 3 15-16,-4 7 115 15,0 6 39-15,-9 5 149 16,0 6 18-16,-3 0-50 15,-6 12-43-15,-9 8-10 16,7 2-4-16,-13 4-18 16,0 1-14-16,0-6-20 15,3-7-8-15,9-14-40 16,-6 0-85-16,0-11-416 0</inkml:trace>
  <inkml:trace contextRef="#ctx0" brushRef="#br0" timeOffset="-74893.9">16360 16459 2118 0,'-15'-3'217'16,"15"-3"967"-16,-6 3-1115 16,6 0-29-16,0 1-4 15,0 2-36-15,9 0-4 16,18-5-73-16,-3 4-129 0</inkml:trace>
  <inkml:trace contextRef="#ctx0" brushRef="#br0" timeOffset="-74687.64">16514 16258 1886 0,'0'0'1751'15,"0"0"-1666"-15,0 16-53 16,0 16-8-16,0 15 4 0,0 18-7 16,21 2-7-16,-9 3-8 15,9-2-3-15,-15-7-3 16,6-5-11-16,-9-19-12 15,-3-7-28-15,0-19-86 16,0-11-446-16</inkml:trace>
  <inkml:trace contextRef="#ctx0" brushRef="#br0" timeOffset="-74006.3">16495 16672 2884 0,'-6'10'288'0,"6"-4"146"15,0-5-385-15,0 2-14 0,9-3-16 16,13 0-6-16,5 0-9 16,0 0-4-16,3 0-5 15,-3-8 1-15,0 0 0 16,-8-2 3-16,-4 0-1 16,-3-1 2-16,-9 5 3 15,6-2-1-15,-3 2 0 16,0 0-2-16,0 0 3 15,0 4-1-15,-6 2 0 16,0 0 1-16,0 0 2 16,0 0 2-16,0 0 2 15,0 0-2-15,0 0-3 0,0 0 0 16,0 0-2-16,0 0-1 16,0 0-1-16,0 0 2 15,0 0-2-15,0 0 0 16,0 0 0-16,0 0 0 15,0 0 0-15,0 0 0 16,0 0 0-16,0 0 1 16,0 0-1-16,0 0 0 15,0 0 0-15,9 0 1 16,-9 0-1-16,0 0 0 16,0 0 0-16,0 0 0 15,0 0 0-15,0 0 0 16,0 0 0-16,0 0 0 0,0 0-4 15,0 0 1 1,0 0 0-16,0 0-2 0,0 0-2 16,0 0 3-16,0 0 4 15,-9 0 2-15,3 5-1 16,0 13 1-16,6-2-2 16,0 4 0-16,0-2-3 15,0 2-1-15,0 0 3 16,27-3 1-16,0 5 0 15,-3-6 1-15,10 8 1 16,-7-7-2-16,-9-1 0 16,-3 1 0-16,-15-3-1 15,0 1-3-15,-15 0-1 16,-18-3 2-16,-31-12-22 16,4 0-53-16,3-10-336 0</inkml:trace>
  <inkml:trace contextRef="#ctx0" brushRef="#br0" timeOffset="-69558.73">14036 17758 1906 0,'-6'0'1703'0,"6"12"-1639"16,0 16-51-16,0 11 2 15,6 20 5-15,-3 11 3 16,21 12-7-16,-21 2-11 16,12 1-2-16,-9-11 0 15,0-12-1-15,0-13-2 16,-6-20 0-16,0-14-3 0,0-9 0 16,0-6 3-16,9-6 3 15,-9-20-1-15,12-10-2 16,-3 5 0-16,9-5-1 15,6 7-1-15,4 15-2 16,-10 2-1-16,9 12-2 16,-9 0-3-16,0 0 0 15,-9 19 1-15,-9 2-2 16,0 3 1-16,-12 3 7 16,-21-5 3-16,0-7-4 15,-7 0 4-15,7-10-3 16,9-5 3-16,9 0-17 15,15-17-34-15,21-23-55 0,12 4-45 16,13 0-539-16</inkml:trace>
  <inkml:trace contextRef="#ctx0" brushRef="#br0" timeOffset="-69207.23">14419 18144 447 0,'6'0'1302'0,"9"0"-970"16,-15 0 793-16,6 0-908 15,-6 4-139-15,0 4-19 16,0 10-4-16,0-2-4 15,0 9-17-15,6 1-19 16,3-5-7-16,9 2-5 16,0-8-3-16,1-1-8 15,8-11-9-15,0-3-17 16,-9 0-1-16,-3-15-2 16,-6-2 11-16,6 0 16 15,-15-2 10-15,6 11 30 0,-6 2 16 16,0 6-8-16,0 0-19 15,0 12-15-15,0 21-4 16,3 13 3-16,-3 7-2 16,0 10-1-16,0-1-4 15,0-4-2-15,0-1-2 16,-9-10 3-16,-15-9 3 16,-9-12-3-16,-15-21-7 15,-4-5 0-15,7 0-6 16,0-31-10-16,12-60-13 15,8 11-76-15,10-11-314 0</inkml:trace>
  <inkml:trace contextRef="#ctx0" brushRef="#br0" timeOffset="-69000.09">14718 17764 3007 0,'0'0'471'16,"0"0"-260"-16,0 6-179 15,0 15-15-15,6 7 2 16,0 14 6-16,15 7-9 16,0 10-8-16,-6 2-5 15,9 0-3-15,-6 4-9 0,-5-20-19 16,-7-3-22 0,-6-11-49-16,0-20-158 0,0-8-2167 0</inkml:trace>
  <inkml:trace contextRef="#ctx0" brushRef="#br0" timeOffset="-68850.23">14730 18182 2253 0,'-6'0'987'16,"6"0"-740"-16,0 0-187 16,21-8-34-16,6-10-11 15,12 4-15-15,25-11-9 16,-7 5-81-16,-9 6-321 0</inkml:trace>
  <inkml:trace contextRef="#ctx0" brushRef="#br0" timeOffset="-68506.25">14908 18335 2129 0,'-6'18'1144'0,"0"-7"-925"15,6-2-163-15,0 2-15 16,0-11-2-16,15 0-15 15,6 0-13-15,12-23 2 16,-3-3-13-16,1-9-6 16,-7-10-6-16,-3 7-3 15,-9 3 9-15,-12 9 6 16,0 2 19-16,0 15 14 0,-12 9-1 16,-3 0-10-1,3 0-13-15,-3 21-6 0,12 9-1 16,3 4 0-16,0 1 0 15,0-3 0-15,12-1-2 16,12-11-3-16,0-3 0 16,18-7-1-16,-9-10-3 15,7 0-4-15,-4-18-23 16,-3-29-36-16,-3 8-55 16,-6 5-408-16</inkml:trace>
  <inkml:trace contextRef="#ctx0" brushRef="#br0" timeOffset="-58234.29">17977 16813 1104 0,'-24'55'2159'0,"-3"18"-2084"15,6 21-57-15,9 18 15 16,12 4-8-16,12 5-25 16,18-13-2-16,27-12-35 15,28-8-53-15,-19-27-134 0,10-22-1279 16</inkml:trace>
  <inkml:trace contextRef="#ctx0" brushRef="#br0" timeOffset="-57356.43">18385 16991 3255 0,'0'-5'162'15,"0"1"-127"-15,-3 4 38 16,3 0-1-16,0 0-32 16,0 0-24-16,0 0-11 15,0 15-5-15,0 23 1 0,0 8 5 16,0 20 2-16,0 9 2 16,3 2-7-16,12-2 1 15,3-2-4-15,9-10 3 16,0-16-3-16,1-16 0 15,-4-10-3-15,3-18-6 16,-9-3-4-16,6-3 11 16,0-29-2-16,-15-4 0 15,0 7 4-15,3 2 0 16,-12 14 8-16,0 7 3 16,6 6-7-16,-6 2-4 15,16 22 0-15,-4 10 0 16,9-2 0-16,-6 1-3 15,9-12-8-15,-6-7 1 0,-6-14-8 16,3 0-4-16,-3-14 18 16,-12-15 1-1,0-13 0-15,0 5 3 0,-6-1 0 16,-15 5 3-16,-6 9-3 16,9 10-12-16,0 8-10 15,-6 6-42-15,15 6-143 16,9 8-584-16</inkml:trace>
  <inkml:trace contextRef="#ctx0" brushRef="#br0" timeOffset="-56896.01">18922 17415 3456 0,'-6'-3'153'0,"6"3"-121"15,0 0-13-15,0 0-7 16,0 13-3-16,6 9-5 16,6 4 0-16,3 5-1 15,3-9-3-15,-3-3 0 16,4-6-5-16,-7-3-9 16,0-10-6-16,3 0 5 15,-12-10 14-15,-3-7 1 16,6-6 6-16,-6 5 8 15,0 3 9-15,0 9 3 16,0 6-9-16,0 0-8 0,9 0-9 16,-3 11-7-1,6 11 6-15,3 2-1 0,0-3-4 16,9-4-6-16,-6-8 1 16,1-9-5-16,-4 0-11 15,6-6 9-15,-15-20 14 16,0-1 4-16,-6-7 6 15,0 10 8-15,0-3 3 16,0 7-7-16,-6 10 1 16,0 2-11-16,6 6-2 15,0 2-39-15,0 0-65 16,0 0-513-16</inkml:trace>
  <inkml:trace contextRef="#ctx0" brushRef="#br0" timeOffset="-56349.62">19348 17468 3339 0,'0'0'149'0,"0"0"-122"16,0 0-10-16,24 0 0 15,6 0-3-15,-3-9-14 16,6-9-5-16,-9-8-3 15,-2 0 0-15,-10 5 8 0,-12 7 5 16,0-1 30 0,0 9 17-16,0 6-19 0,-12 0-27 15,-10 24-2-15,1 8 2 16,12 10-3-16,3 0-2 16,6-3-1-16,0-10 1 15,6-5-1-15,18-12-5 16,16-12-10-16,-4-6-8 15,12-29-16-15,-6-11-2 16,1-3-2-16,-10 3 26 16,-21 5 17-16,3 12 38 15,-15 9 20-15,0 10-6 16,-6 4-25-16,-9 6-16 16,3 0-9-16,0 22-2 15,3 0 0-15,9 5-4 16,0-3-7-16,21 1-15 15,6-7-15-15,-6-4-5 0,12-8-11 16,-12 0 5-16,-5-2 26 16,-16 5 26-16,0-3 10 15,0 1 5-15,-22 12 4 16,4-5 4-16,-12 4-2 16,9-7-10-16,0 0-6 15,6-11-5-15,15-1-25 16,0-26-38-16,9-7-436 0</inkml:trace>
  <inkml:trace contextRef="#ctx0" brushRef="#br0" timeOffset="-56150.24">19903 16991 3056 0,'0'0'431'16,"0"18"-391"-16,0 21-14 15,9 13 31-15,3 13-14 16,0 8-15-16,0-6-6 15,-3 1-6-15,-3-8-6 16,-6-9-10-16,0-11-2 16,0-23-25-16,0-17-44 15,0-15-56-15,0-19-1096 0</inkml:trace>
  <inkml:trace contextRef="#ctx0" brushRef="#br0" timeOffset="-56033.2">19788 17263 3463 0,'0'0'150'15,"0"0"-113"1,18 0-14-16,16 3 7 0,8 3-11 16,12-6-19-16,25 0-35 15,-13-11-73-15,-15-10-560 0</inkml:trace>
  <inkml:trace contextRef="#ctx0" brushRef="#br0" timeOffset="-55507.8">20694 16840 3631 0,'-3'-5'99'0,"3"5"-74"16,0 0-13-16,0 25-12 15,0 24 5-15,15 18 4 16,-3 12-3-16,-3 4-2 16,9-5-4-16,-12-10 1 15,6-16-1-15,-6-8-4 16,0-18-3-16,-6-13 2 15,0-13 2-15,0 0 3 16,6-7 6-16,-6-16-3 0,15 0-3 16,-9-4 1-16,3 10-1 15,10 2-2-15,-4 7 2 16,12 4-3-16,0 4 1 16,6 0-7-16,-6 10 0 15,-9 7-3-15,-6 7 2 16,4-4-2-16,-16-2 0 15,0 4 4-15,-9-3 5 0,-16-3 1 16,-14-4 2 0,6 1 0-16,-6-7 1 0,9-6 2 15,8 0-3 1,10 0-3-16,12-25-34 0,0-3-91 16,15 2-558-16</inkml:trace>
  <inkml:trace contextRef="#ctx0" brushRef="#br0" timeOffset="-55107.78">21062 17261 3454 0,'0'0'147'0,"0"5"-103"16,-9 16-5-16,9-1-6 16,0 4-14-16,0 2-10 15,9 1-6-15,12-5-3 16,-9-7-2-16,6-5-13 15,3-10-10-15,-3 0-6 0,7-6 4 16,-10-18 3-16,-3-3 12 16,-3 7 12-16,-3-9 3 15,-6 15 29-15,0 4 0 16,0 10 0-16,6 0-21 16,0 21-11-16,-3 14 2 15,21 20-2-15,-15 11 0 16,6 7-1-16,-3 0 1 15,-12 2-6-15,0-8 0 16,0-8 2-16,-27-13 1 16,-9-15 2-16,-3-17 1 15,-13-14 6-15,-2-6-1 16,6-34-2-16,6-17-3 0,17-16-12 16,13-9-26-16,12-46-65 15,3 19-281-15,31 16-2191 16</inkml:trace>
  <inkml:trace contextRef="#ctx0" brushRef="#br0" timeOffset="-54916.73">21282 16964 3335 0,'0'-2'300'16,"0"-1"-250"-16,9 3-6 16,-6 0-16-16,6 11-13 15,9 28 0-15,10 1-4 16,-1 13-4-16,-3 5-4 0,-3 4-2 15,-3 0-1-15,-3-7-3 16,-9-8-13-16,0-6-16 16,-6-17-27-16,0-7-79 15,0-17-486-15</inkml:trace>
  <inkml:trace contextRef="#ctx0" brushRef="#br0" timeOffset="-54771.2">21337 17269 3426 0,'0'-3'128'0,"6"-2"-79"16,18-1-23-16,9-3-24 15,9 1-2-15,28-10-63 16,-25 5-91-16,-9 2-617 0</inkml:trace>
  <inkml:trace contextRef="#ctx0" brushRef="#br0" timeOffset="-54423.36">21472 17541 2777 0,'0'0'460'0,"0"0"-367"16,12 0 19-16,16 0-29 15,5-2-37-15,6-22-29 16,-3-6-17-16,0-8-6 15,7 0-9-15,-16-5-3 16,-9-1 8-16,-3 9 8 0,-9 3 2 16,-6 15 30-1,0 1 17-15,-12 16-17 0,-9 0-9 16,-3 6 4-16,-3 21-4 16,2 13-6-16,10-2-9 15,9 9 1-15,6-15-4 16,0 3-3-16,21-10 0 15,16-18-2-15,2-7-10 16,21-6-16-16,-8-22-59 16,-13-5-282-16</inkml:trace>
  <inkml:trace contextRef="#ctx0" brushRef="#br0" timeOffset="-51275.55">22016 16471 2879 0,'-3'-4'525'0,"3"4"-457"16,0-3 8-16,0 1 4 15,0 2-30-15,0 0-18 16,3 0-19-16,21 0-4 16,0 26-2-16,9 21-1 15,3 17 0-15,7 19-2 16,-10 18-1-16,-18 11-1 15,0 2-2-15,-15-2 0 16,0-11 0-16,-30-1 0 16,-25-27-5-16,-8-2-16 15,-36-22-28-15,14-13-43 0,13-22-186 16</inkml:trace>
  <inkml:trace contextRef="#ctx0" brushRef="#br0" timeOffset="-44070.58">13438 18302 3234 0,'0'0'172'0,"0"0"-108"15,0 0-2-15,0 0 5 16,0 0-23-16,0-14-29 15,3 0-9-15,12-13-3 16,-3 1 0-16,-3-5 4 16,3 5-1-16,-3 0 2 15,0 5-4-15,1 1 2 16,-4 8-1-16,-6 1-3 16,0 8 3-16,0-3-1 15,0 6 1-15,0 0-5 16,0 0 0-16,0 12-9 15,0 8 9-15,6 12-2 0,-3 7 2 16,6 8 0-16,3-7 0 16,3 11 1-16,-3-4-1 15,-6 2 0-15,9-5 0 16,-3-3 0-16,-6-1 0 16,-3-13 0-16,-3-1-3 15,9-1-6-15,-9-11-2 16,0-6-11-16,0-2-30 15,0-6-21-15,0 0-35 16,0 0-321-16</inkml:trace>
  <inkml:trace contextRef="#ctx0" brushRef="#br0" timeOffset="-43856.63">13468 18698 2367 0,'0'0'988'0,"0"0"-924"16,0 0-16-16,0 0 19 15,9 0-15-15,3 0-20 16,22 0-3-16,-4-15-12 16,3 4-10-16,12-8-6 15,16-3-1-15,-16 4-58 16,-6-2-121-16</inkml:trace>
  <inkml:trace contextRef="#ctx0" brushRef="#br0" timeOffset="-40434.82">15487 17333 3307 0,'12'0'148'0,"16"0"-121"16,11 0-17 0,12-5 37-16,13-1 15 0,41-21-16 15,34 1-10-15,42-3-4 16,-6 5-6-16,-33 4-9 16,-51 11-8-16,-19 9-5 15,-9-6-1-15,4 4-3 16,-7-4-1-16,-24 3-2 15,-18 3-10-15,-8-3-8 16,-10-5-18-16,-28 2-82 16,-2-6-2010-16</inkml:trace>
  <inkml:trace contextRef="#ctx0" brushRef="#br0" timeOffset="-39190.96">16136 17342 3231 0,'0'0'265'0,"0"0"-203"15,0 0-49-15,0 0 5 16,0 0 9-16,3 0-12 16,9 12-11-16,0 14 3 0,16-1 8 15,2 9-2-15,15 0 0 16,15 5 3-16,4 0 0 15,11-7 2-15,28-3-6 16,0 0-2-16,32-17-2 16,-11-7-1-16,12-5 1 15,-12 0-3-15,-19-8-1 16,-5-10-4-16,-19-5 0 16,-14 8 0-16,-31-2 0 15,-9 5-9-15,-12-1-1 16,-15 2 0-16,0 2-7 15,0 1-29-15,-21-4-45 0,0 0-92 16,-3 2-1061-16</inkml:trace>
  <inkml:trace contextRef="#ctx0" brushRef="#br0" timeOffset="-38872.83">17220 17425 3329 0,'0'0'215'16,"0"2"-169"-16,0 2-20 15,0 4-1-15,24 0 12 16,6 4-12-16,9 7-9 16,13-5-5-16,2 4-4 0,3-4-2 15,4 1-5-15,-10-3 3 16,-12 0-3-16,-6 2 0 15,-14-6-1-15,-13 7 1 16,-6 3 0-16,0 5 0 16,-6 12 5-16,-28 14 0 15,-5 4-1-15,-12 12-4 16,0 2-3-16,-16 9-38 16,22-23-64-16,15-18-559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8/30/2022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6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70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38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13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16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04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91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3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3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348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8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1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74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77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89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637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531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720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940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82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240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22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0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3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1277" y="18288"/>
            <a:ext cx="911123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7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5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3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1947" y="18288"/>
            <a:ext cx="9504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14.png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5037670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3017520" y="3462870"/>
            <a:ext cx="635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MIPS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II: More Instructions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44" y="4984154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7667" y="564503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C3E3BE-B198-45BA-8F4A-0F2AA3DA6AA1}"/>
                  </a:ext>
                </a:extLst>
              </p14:cNvPr>
              <p14:cNvContentPartPr/>
              <p14:nvPr/>
            </p14:nvContentPartPr>
            <p14:xfrm>
              <a:off x="8297280" y="2560680"/>
              <a:ext cx="3581640" cy="4154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C3E3BE-B198-45BA-8F4A-0F2AA3DA6A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87920" y="2551320"/>
                <a:ext cx="3600360" cy="417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2.3 </a:t>
            </a:r>
            <a:r>
              <a:rPr lang="en-SG" sz="3600" b="1" dirty="0">
                <a:solidFill>
                  <a:srgbClr val="0000FF"/>
                </a:solidFill>
              </a:rPr>
              <a:t>Load </a:t>
            </a:r>
            <a:r>
              <a:rPr lang="en-SG" sz="3600" dirty="0">
                <a:solidFill>
                  <a:srgbClr val="0000FF"/>
                </a:solidFill>
              </a:rPr>
              <a:t>and</a:t>
            </a:r>
            <a:r>
              <a:rPr lang="en-SG" sz="3600" b="1" dirty="0">
                <a:solidFill>
                  <a:srgbClr val="0000FF"/>
                </a:solidFill>
              </a:rPr>
              <a:t> Store </a:t>
            </a:r>
            <a:r>
              <a:rPr lang="en-SG" sz="3600" dirty="0">
                <a:solidFill>
                  <a:srgbClr val="0000FF"/>
                </a:solidFill>
              </a:rPr>
              <a:t>Instructions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94309ED4-84EA-422C-B61C-212CA479C4CA}"/>
              </a:ext>
            </a:extLst>
          </p:cNvPr>
          <p:cNvSpPr txBox="1">
            <a:spLocks noChangeArrowheads="1"/>
          </p:cNvSpPr>
          <p:nvPr/>
        </p:nvSpPr>
        <p:spPr>
          <a:xfrm>
            <a:off x="2005914" y="1351008"/>
            <a:ext cx="8229600" cy="521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Only </a:t>
            </a:r>
            <a:r>
              <a:rPr lang="en-GB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load</a:t>
            </a:r>
            <a:r>
              <a:rPr lang="en-GB" dirty="0"/>
              <a:t> and </a:t>
            </a:r>
            <a:r>
              <a:rPr lang="en-GB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en-GB" dirty="0"/>
              <a:t> instructions can access data in memory.</a:t>
            </a:r>
          </a:p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Example: Each array element occupies a word.</a:t>
            </a:r>
          </a:p>
          <a:p>
            <a:pPr fontAlgn="auto">
              <a:spcBef>
                <a:spcPct val="300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dirty="0"/>
          </a:p>
          <a:p>
            <a:pPr fontAlgn="auto">
              <a:spcBef>
                <a:spcPct val="300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dirty="0"/>
          </a:p>
          <a:p>
            <a:pPr fontAlgn="auto">
              <a:spcBef>
                <a:spcPct val="300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dirty="0"/>
          </a:p>
          <a:p>
            <a:pPr marL="344487" lvl="1" indent="0" fontAlgn="auto">
              <a:spcBef>
                <a:spcPct val="30000"/>
              </a:spcBef>
              <a:spcAft>
                <a:spcPts val="0"/>
              </a:spcAft>
              <a:buSzPct val="120000"/>
              <a:buNone/>
            </a:pPr>
            <a:endParaRPr lang="en-GB" dirty="0"/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Each array element occupies a word (4 bytes).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$s3 </a:t>
            </a:r>
            <a:r>
              <a:rPr lang="en-GB" dirty="0"/>
              <a:t>contains the </a:t>
            </a:r>
            <a:r>
              <a:rPr lang="en-GB" b="1" dirty="0">
                <a:solidFill>
                  <a:srgbClr val="660066"/>
                </a:solidFill>
              </a:rPr>
              <a:t>base address</a:t>
            </a:r>
            <a:r>
              <a:rPr lang="en-GB" dirty="0">
                <a:solidFill>
                  <a:srgbClr val="660066"/>
                </a:solidFill>
              </a:rPr>
              <a:t> </a:t>
            </a:r>
            <a:r>
              <a:rPr lang="en-GB" dirty="0"/>
              <a:t>(address of first element, A[0]) of array A. Variable </a:t>
            </a:r>
            <a:r>
              <a:rPr lang="en-GB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GB" dirty="0"/>
              <a:t> is mapped to </a:t>
            </a:r>
            <a:r>
              <a:rPr lang="en-GB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$s2</a:t>
            </a:r>
            <a:r>
              <a:rPr lang="en-GB" dirty="0"/>
              <a:t>. 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Remember arithmetic operands (for </a:t>
            </a: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dirty="0"/>
              <a:t>) are registers, not memory!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45086534-42C5-470A-8B54-4EAE14D62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93681"/>
              </p:ext>
            </p:extLst>
          </p:nvPr>
        </p:nvGraphicFramePr>
        <p:xfrm>
          <a:off x="2539314" y="2722605"/>
          <a:ext cx="6934200" cy="1509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8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5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8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528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A[7] = h + A[10];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r>
                        <a:rPr lang="en-GB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lvl="0" eaLnBrk="1" hangingPunct="1"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  <a:p>
                      <a:pPr lvl="0" eaLnBrk="1" hangingPunct="1"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endParaRPr lang="en-US" sz="20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884335" y="3155059"/>
            <a:ext cx="35891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ct val="10000"/>
              </a:spcBef>
              <a:spcAft>
                <a:spcPts val="0"/>
              </a:spcAft>
              <a:buClr>
                <a:srgbClr val="292934"/>
              </a:buClr>
              <a:buSzPct val="120000"/>
            </a:pPr>
            <a:r>
              <a:rPr lang="en-GB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GB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GB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GB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, 40(</a:t>
            </a:r>
            <a:r>
              <a:rPr lang="en-GB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$s3</a:t>
            </a:r>
            <a:r>
              <a:rPr lang="en-GB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auto">
              <a:spcBef>
                <a:spcPct val="10000"/>
              </a:spcBef>
              <a:spcAft>
                <a:spcPts val="0"/>
              </a:spcAft>
              <a:buClr>
                <a:srgbClr val="292934"/>
              </a:buClr>
              <a:buSzPct val="120000"/>
            </a:pPr>
            <a:r>
              <a:rPr lang="en-GB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add 	</a:t>
            </a:r>
            <a:r>
              <a:rPr lang="en-GB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GB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$s2</a:t>
            </a:r>
            <a:r>
              <a:rPr lang="en-GB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</a:p>
          <a:p>
            <a:pPr fontAlgn="auto">
              <a:spcBef>
                <a:spcPct val="10000"/>
              </a:spcBef>
              <a:spcAft>
                <a:spcPts val="0"/>
              </a:spcAft>
              <a:buClr>
                <a:srgbClr val="292934"/>
              </a:buClr>
              <a:buSzPct val="120000"/>
            </a:pPr>
            <a:r>
              <a:rPr lang="en-GB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GB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GB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GB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, 28(</a:t>
            </a:r>
            <a:r>
              <a:rPr lang="en-GB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$s3</a:t>
            </a:r>
            <a:r>
              <a:rPr lang="en-GB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solidFill>
                <a:srgbClr val="292934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A1D324-FD8B-472E-A202-064F8B2571E6}"/>
                  </a:ext>
                </a:extLst>
              </p14:cNvPr>
              <p14:cNvContentPartPr/>
              <p14:nvPr/>
            </p14:nvContentPartPr>
            <p14:xfrm>
              <a:off x="1382400" y="1211760"/>
              <a:ext cx="10697400" cy="4317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A1D324-FD8B-472E-A202-064F8B2571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3040" y="1202400"/>
                <a:ext cx="10716120" cy="433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0014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2.4 Memory</a:t>
            </a:r>
            <a:r>
              <a:rPr lang="en-SG" sz="3600" b="1" dirty="0">
                <a:solidFill>
                  <a:srgbClr val="0000FF"/>
                </a:solidFill>
              </a:rPr>
              <a:t> </a:t>
            </a:r>
            <a:r>
              <a:rPr lang="en-SG" sz="3600" dirty="0">
                <a:solidFill>
                  <a:srgbClr val="0000FF"/>
                </a:solidFill>
              </a:rPr>
              <a:t>Instructions: Others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3319819-4667-41D9-8C95-C54B81EE4D28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474518"/>
            <a:ext cx="8077200" cy="4861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Other than load word (</a:t>
            </a:r>
            <a:r>
              <a:rPr lang="en-GB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GB" sz="2800" dirty="0"/>
              <a:t>) and store word (</a:t>
            </a:r>
            <a:r>
              <a:rPr lang="en-GB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GB" sz="2800" dirty="0"/>
              <a:t>), there are other variants, example: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load byte (</a:t>
            </a:r>
            <a:r>
              <a:rPr lang="en-GB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lb</a:t>
            </a:r>
            <a:r>
              <a:rPr lang="en-GB" sz="2400" dirty="0"/>
              <a:t>) 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store byte (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sb</a:t>
            </a:r>
            <a:r>
              <a:rPr lang="en-GB" sz="2400" dirty="0"/>
              <a:t>)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Similar in format:</a:t>
            </a:r>
          </a:p>
          <a:p>
            <a:pPr marL="274320" lvl="1" indent="0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None/>
            </a:pPr>
            <a:r>
              <a:rPr lang="en-GB" sz="2400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GB" sz="2400" b="1" dirty="0">
                <a:solidFill>
                  <a:srgbClr val="660066"/>
                </a:solidFill>
                <a:latin typeface="Courier New" pitchFamily="49" charset="0"/>
              </a:rPr>
              <a:t>lb</a:t>
            </a:r>
            <a:r>
              <a:rPr lang="en-GB" sz="2400" b="1" dirty="0">
                <a:latin typeface="Courier New" pitchFamily="49" charset="0"/>
              </a:rPr>
              <a:t>  </a:t>
            </a:r>
            <a:r>
              <a:rPr lang="en-GB" sz="2400" b="1" dirty="0">
                <a:solidFill>
                  <a:srgbClr val="C00000"/>
                </a:solidFill>
                <a:latin typeface="Courier New" pitchFamily="49" charset="0"/>
              </a:rPr>
              <a:t>$t1</a:t>
            </a:r>
            <a:r>
              <a:rPr lang="en-GB" sz="2400" b="1" dirty="0">
                <a:latin typeface="Courier New" pitchFamily="49" charset="0"/>
              </a:rPr>
              <a:t>, 12(</a:t>
            </a:r>
            <a:r>
              <a:rPr lang="en-GB" sz="24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GB" sz="2400" b="1" dirty="0">
                <a:latin typeface="Courier New" pitchFamily="49" charset="0"/>
              </a:rPr>
              <a:t>)</a:t>
            </a:r>
          </a:p>
          <a:p>
            <a:pPr marL="274320" lvl="1" indent="0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None/>
            </a:pPr>
            <a:r>
              <a:rPr lang="en-GB" sz="2400" b="1" dirty="0">
                <a:latin typeface="Courier New" pitchFamily="49" charset="0"/>
              </a:rPr>
              <a:t>	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</a:rPr>
              <a:t>sb</a:t>
            </a:r>
            <a:r>
              <a:rPr lang="en-GB" sz="2400" b="1" dirty="0">
                <a:latin typeface="Courier New" pitchFamily="49" charset="0"/>
              </a:rPr>
              <a:t>  </a:t>
            </a:r>
            <a:r>
              <a:rPr lang="en-GB" sz="2400" b="1" dirty="0">
                <a:solidFill>
                  <a:srgbClr val="006600"/>
                </a:solidFill>
                <a:latin typeface="Courier New" pitchFamily="49" charset="0"/>
              </a:rPr>
              <a:t>$t2</a:t>
            </a:r>
            <a:r>
              <a:rPr lang="en-GB" sz="2400" b="1" dirty="0">
                <a:latin typeface="Courier New" pitchFamily="49" charset="0"/>
              </a:rPr>
              <a:t>, 13(</a:t>
            </a:r>
            <a:r>
              <a:rPr lang="en-GB" sz="24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GB" sz="2400" b="1" dirty="0">
                <a:latin typeface="Courier New" pitchFamily="49" charset="0"/>
              </a:rPr>
              <a:t>)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Similar in working except that one byte, instead of one word, is loaded or stored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Note that the offset no longer needs to be a multiple of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0024DB-FDDA-4A7B-8D20-C7130405F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475" y="1989956"/>
            <a:ext cx="1469579" cy="30297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5EC4D9-9F4B-4AAF-9F77-6B0358DE3712}"/>
                  </a:ext>
                </a:extLst>
              </p14:cNvPr>
              <p14:cNvContentPartPr/>
              <p14:nvPr/>
            </p14:nvContentPartPr>
            <p14:xfrm>
              <a:off x="2483280" y="1197000"/>
              <a:ext cx="9416160" cy="5547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5EC4D9-9F4B-4AAF-9F77-6B0358DE37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3920" y="1187640"/>
                <a:ext cx="9434880" cy="556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2927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2.4 Memory</a:t>
            </a:r>
            <a:r>
              <a:rPr lang="en-SG" sz="3600" b="1" dirty="0">
                <a:solidFill>
                  <a:srgbClr val="0000FF"/>
                </a:solidFill>
              </a:rPr>
              <a:t> </a:t>
            </a:r>
            <a:r>
              <a:rPr lang="en-SG" sz="3600" dirty="0">
                <a:solidFill>
                  <a:srgbClr val="0000FF"/>
                </a:solidFill>
              </a:rPr>
              <a:t>Instructions: Others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00BB150-0A42-42CF-BD60-28A3E7D26796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474515"/>
            <a:ext cx="8229600" cy="4621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dirty="0"/>
              <a:t>MIPS disallows loading/storing unaligned word using </a:t>
            </a:r>
            <a:r>
              <a:rPr lang="en-GB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GB" sz="2800" dirty="0"/>
              <a:t>/</a:t>
            </a:r>
            <a:r>
              <a:rPr lang="en-GB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GB" sz="2800" dirty="0"/>
              <a:t>:</a:t>
            </a:r>
          </a:p>
          <a:p>
            <a:pPr marL="715963" lvl="1" indent="-441325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Pseudo-Instructions </a:t>
            </a:r>
            <a:r>
              <a:rPr lang="en-GB" sz="2400" b="1" i="1" dirty="0"/>
              <a:t>unaligned load word </a:t>
            </a:r>
            <a:r>
              <a:rPr lang="en-GB" sz="2400" dirty="0"/>
              <a:t>(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ulw</a:t>
            </a:r>
            <a:r>
              <a:rPr lang="en-GB" sz="2400" dirty="0"/>
              <a:t>) and </a:t>
            </a:r>
            <a:r>
              <a:rPr lang="en-GB" sz="2400" b="1" i="1" dirty="0"/>
              <a:t>unaligned store word </a:t>
            </a:r>
            <a:r>
              <a:rPr lang="en-GB" sz="2400" dirty="0"/>
              <a:t>(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usw</a:t>
            </a:r>
            <a:r>
              <a:rPr lang="en-GB" sz="2400" dirty="0"/>
              <a:t>) are provided for this purpose</a:t>
            </a:r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dirty="0"/>
              <a:t>Other memory instructions: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lh</a:t>
            </a:r>
            <a:r>
              <a:rPr lang="en-GB" sz="2400" dirty="0"/>
              <a:t> and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sh</a:t>
            </a:r>
            <a:r>
              <a:rPr lang="en-GB" sz="2400" dirty="0"/>
              <a:t>: load halfword and store halfword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lwl</a:t>
            </a:r>
            <a:r>
              <a:rPr lang="en-GB" sz="2400" dirty="0"/>
              <a:t>,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lwr</a:t>
            </a:r>
            <a:r>
              <a:rPr lang="en-GB" sz="2400" dirty="0"/>
              <a:t>,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swl</a:t>
            </a:r>
            <a:r>
              <a:rPr lang="en-GB" sz="2400" dirty="0"/>
              <a:t>,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swr</a:t>
            </a:r>
            <a:r>
              <a:rPr lang="en-GB" sz="2400" dirty="0"/>
              <a:t>: load word left / right, store word left / right.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etc…</a:t>
            </a:r>
          </a:p>
        </p:txBody>
      </p:sp>
      <p:sp>
        <p:nvSpPr>
          <p:cNvPr id="8" name="Folded Corner 6">
            <a:extLst>
              <a:ext uri="{FF2B5EF4-FFF2-40B4-BE49-F238E27FC236}">
                <a16:creationId xmlns:a16="http://schemas.microsoft.com/office/drawing/2014/main" id="{2049EAFF-3F8D-453A-A594-184FDCBFDCA3}"/>
              </a:ext>
            </a:extLst>
          </p:cNvPr>
          <p:cNvSpPr/>
          <p:nvPr/>
        </p:nvSpPr>
        <p:spPr>
          <a:xfrm>
            <a:off x="6746634" y="3324112"/>
            <a:ext cx="3616569" cy="851959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 err="1">
                <a:solidFill>
                  <a:schemeClr val="tx1"/>
                </a:solidFill>
              </a:rPr>
              <a:t>ulw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usw</a:t>
            </a:r>
            <a:r>
              <a:rPr lang="en-US" sz="1600" dirty="0">
                <a:solidFill>
                  <a:schemeClr val="tx1"/>
                </a:solidFill>
              </a:rPr>
              <a:t> can be translated to sequence of </a:t>
            </a:r>
            <a:r>
              <a:rPr lang="en-US" sz="1600" dirty="0" err="1">
                <a:solidFill>
                  <a:schemeClr val="tx1"/>
                </a:solidFill>
              </a:rPr>
              <a:t>lb</a:t>
            </a:r>
            <a:r>
              <a:rPr lang="en-US" sz="1600" dirty="0">
                <a:solidFill>
                  <a:schemeClr val="tx1"/>
                </a:solidFill>
              </a:rPr>
              <a:t>/sb + other operations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BF209D-E849-4A60-8AD2-F7196B875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2270" y="811130"/>
            <a:ext cx="1425556" cy="29389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3B0361-5E76-4470-9DE1-156748ED8614}"/>
                  </a:ext>
                </a:extLst>
              </p14:cNvPr>
              <p14:cNvContentPartPr/>
              <p14:nvPr/>
            </p14:nvContentPartPr>
            <p14:xfrm>
              <a:off x="321120" y="1077840"/>
              <a:ext cx="10880640" cy="516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3B0361-5E76-4470-9DE1-156748ED86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1760" y="1068480"/>
                <a:ext cx="10899360" cy="51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C59663-ADF8-9722-4207-DFD8874A497D}"/>
                  </a:ext>
                </a:extLst>
              </p14:cNvPr>
              <p14:cNvContentPartPr/>
              <p14:nvPr/>
            </p14:nvContentPartPr>
            <p14:xfrm>
              <a:off x="10441833" y="994117"/>
              <a:ext cx="621720" cy="314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C59663-ADF8-9722-4207-DFD8874A49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32833" y="985477"/>
                <a:ext cx="639360" cy="33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520563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2.5 Example: Array </a:t>
            </a:r>
            <a:r>
              <a:rPr lang="en-SG" sz="2400" dirty="0">
                <a:solidFill>
                  <a:srgbClr val="0000FF"/>
                </a:solidFill>
              </a:rPr>
              <a:t>(assume 4 bytes per element)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8EF6CB-F393-4C51-9F3B-D91D4C826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766246"/>
              </p:ext>
            </p:extLst>
          </p:nvPr>
        </p:nvGraphicFramePr>
        <p:xfrm>
          <a:off x="1981200" y="1295400"/>
          <a:ext cx="82296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8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528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A[3] = h + A[1];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71463" algn="l"/>
                        </a:tabLst>
                      </a:pPr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	h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ym typeface="Wingdings" pitchFamily="2" charset="2"/>
                        </a:rPr>
                        <a:t>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$s2</a:t>
                      </a:r>
                    </a:p>
                    <a:p>
                      <a:pPr>
                        <a:tabLst>
                          <a:tab pos="271463" algn="l"/>
                        </a:tabLst>
                      </a:pPr>
                      <a:r>
                        <a:rPr lang="en-US" sz="2400" dirty="0">
                          <a:sym typeface="Wingdings" pitchFamily="2" charset="2"/>
                        </a:rPr>
                        <a:t> 	base of </a:t>
                      </a:r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A[]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  </a:t>
                      </a:r>
                      <a:r>
                        <a:rPr lang="en-US" sz="24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$s3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E93D4836-F4D0-4C5E-80B7-2655E2B77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2" y="3033487"/>
            <a:ext cx="184731" cy="369332"/>
          </a:xfrm>
          <a:prstGeom prst="rect">
            <a:avLst/>
          </a:prstGeom>
          <a:solidFill>
            <a:srgbClr val="E2F96F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9EB7838-6564-4A7E-8A52-4FF811CC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2" y="3830991"/>
            <a:ext cx="184731" cy="369332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50CD39B0-171E-46EF-8317-B8D49E19C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2" y="4628495"/>
            <a:ext cx="184731" cy="369332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5D1EE79A-0B02-41A7-AD6C-B28622F60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2" y="5425999"/>
            <a:ext cx="184731" cy="369332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99AE22A-BB9F-44C7-A8E4-1495D0E8D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2" y="2734423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2073E4DE-AF14-488A-995E-3D17D30AE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2" y="2933799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49CCC6F4-BEDE-4D9A-81BC-7ECC0C31B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2" y="3133175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65D9185C-3568-42A6-98D6-F9C1C8B1D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2" y="3332551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CE1DBE90-5CEC-4D0B-A4B1-8107CE635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2" y="3531927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BFE83E4-C28B-4B7D-8E83-5C58FEB95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2" y="3731303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206D3A8-B0F2-41FD-98CB-D2A06130C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2" y="3930679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088C624-A45F-4DD8-A28A-6FD6CFD0E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2" y="4130055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F9711B18-33D2-4177-B62C-758292F54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2" y="4329431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716CD225-3941-4D6F-BE0F-21C6DEE50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2" y="4528807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F35B2C17-5F70-439D-930B-5F8144327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2" y="4728183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062A1ACA-DE54-426E-8B74-7276CD280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2" y="4927559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6D9BD2EA-65DA-441D-9E4D-EFE127FFD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2" y="5126935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70166078-E991-4D91-91DB-1F2326722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2" y="5326311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B044B543-85E1-47D7-8690-C3D8F9E1B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2" y="5525687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854D6E8F-DEC7-42D6-8432-22E14342C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2" y="5725063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" name="AutoShape 24">
            <a:extLst>
              <a:ext uri="{FF2B5EF4-FFF2-40B4-BE49-F238E27FC236}">
                <a16:creationId xmlns:a16="http://schemas.microsoft.com/office/drawing/2014/main" id="{D704B9CC-8A56-4B77-A813-D5DEA9072F3E}"/>
              </a:ext>
            </a:extLst>
          </p:cNvPr>
          <p:cNvSpPr>
            <a:spLocks/>
          </p:cNvSpPr>
          <p:nvPr/>
        </p:nvSpPr>
        <p:spPr bwMode="auto">
          <a:xfrm>
            <a:off x="8686800" y="5397424"/>
            <a:ext cx="381000" cy="426482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AutoShape 25">
            <a:extLst>
              <a:ext uri="{FF2B5EF4-FFF2-40B4-BE49-F238E27FC236}">
                <a16:creationId xmlns:a16="http://schemas.microsoft.com/office/drawing/2014/main" id="{66A99084-5720-46A8-8C5B-FA6462DE8230}"/>
              </a:ext>
            </a:extLst>
          </p:cNvPr>
          <p:cNvSpPr>
            <a:spLocks/>
          </p:cNvSpPr>
          <p:nvPr/>
        </p:nvSpPr>
        <p:spPr bwMode="auto">
          <a:xfrm>
            <a:off x="8686800" y="4599920"/>
            <a:ext cx="381000" cy="426482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AutoShape 26">
            <a:extLst>
              <a:ext uri="{FF2B5EF4-FFF2-40B4-BE49-F238E27FC236}">
                <a16:creationId xmlns:a16="http://schemas.microsoft.com/office/drawing/2014/main" id="{6825E1AE-C37E-46FB-B81F-E77DB01FFACC}"/>
              </a:ext>
            </a:extLst>
          </p:cNvPr>
          <p:cNvSpPr>
            <a:spLocks/>
          </p:cNvSpPr>
          <p:nvPr/>
        </p:nvSpPr>
        <p:spPr bwMode="auto">
          <a:xfrm>
            <a:off x="8686800" y="3802416"/>
            <a:ext cx="381000" cy="426482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AutoShape 27">
            <a:extLst>
              <a:ext uri="{FF2B5EF4-FFF2-40B4-BE49-F238E27FC236}">
                <a16:creationId xmlns:a16="http://schemas.microsoft.com/office/drawing/2014/main" id="{1A6E1CA8-F457-45EC-AF7E-40991E7A768C}"/>
              </a:ext>
            </a:extLst>
          </p:cNvPr>
          <p:cNvSpPr>
            <a:spLocks/>
          </p:cNvSpPr>
          <p:nvPr/>
        </p:nvSpPr>
        <p:spPr bwMode="auto">
          <a:xfrm>
            <a:off x="8686800" y="3004912"/>
            <a:ext cx="381000" cy="426482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Text Box 28">
            <a:extLst>
              <a:ext uri="{FF2B5EF4-FFF2-40B4-BE49-F238E27FC236}">
                <a16:creationId xmlns:a16="http://schemas.microsoft.com/office/drawing/2014/main" id="{D050E82B-F887-46BD-8238-D778D897C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175" y="5461133"/>
            <a:ext cx="756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A[3]</a:t>
            </a:r>
          </a:p>
        </p:txBody>
      </p:sp>
      <p:sp>
        <p:nvSpPr>
          <p:cNvPr id="39" name="Text Box 29">
            <a:extLst>
              <a:ext uri="{FF2B5EF4-FFF2-40B4-BE49-F238E27FC236}">
                <a16:creationId xmlns:a16="http://schemas.microsoft.com/office/drawing/2014/main" id="{0726E415-F45A-4ACE-9541-7148898B3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175" y="4663629"/>
            <a:ext cx="756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A[2]</a:t>
            </a:r>
          </a:p>
        </p:txBody>
      </p:sp>
      <p:sp>
        <p:nvSpPr>
          <p:cNvPr id="40" name="Text Box 30">
            <a:extLst>
              <a:ext uri="{FF2B5EF4-FFF2-40B4-BE49-F238E27FC236}">
                <a16:creationId xmlns:a16="http://schemas.microsoft.com/office/drawing/2014/main" id="{7BE0677D-5BAD-4E58-97F0-6716A589A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175" y="3866125"/>
            <a:ext cx="756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A[1]</a:t>
            </a:r>
          </a:p>
        </p:txBody>
      </p:sp>
      <p:sp>
        <p:nvSpPr>
          <p:cNvPr id="41" name="Text Box 31">
            <a:extLst>
              <a:ext uri="{FF2B5EF4-FFF2-40B4-BE49-F238E27FC236}">
                <a16:creationId xmlns:a16="http://schemas.microsoft.com/office/drawing/2014/main" id="{C13E1C71-EAE2-460F-B077-37CF79A78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175" y="3068621"/>
            <a:ext cx="756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A[0]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8423B63-A7CB-417F-A818-EA9747F99D74}"/>
              </a:ext>
            </a:extLst>
          </p:cNvPr>
          <p:cNvGrpSpPr/>
          <p:nvPr/>
        </p:nvGrpSpPr>
        <p:grpSpPr>
          <a:xfrm>
            <a:off x="6016516" y="2700871"/>
            <a:ext cx="1603484" cy="400110"/>
            <a:chOff x="4340116" y="2700871"/>
            <a:chExt cx="1603484" cy="400110"/>
          </a:xfrm>
        </p:grpSpPr>
        <p:sp>
          <p:nvSpPr>
            <p:cNvPr id="43" name="Line 32">
              <a:extLst>
                <a:ext uri="{FF2B5EF4-FFF2-40B4-BE49-F238E27FC236}">
                  <a16:creationId xmlns:a16="http://schemas.microsoft.com/office/drawing/2014/main" id="{3421E168-060D-4262-A3E5-8A7D50E0F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28956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4" name="Text Box 33">
              <a:extLst>
                <a:ext uri="{FF2B5EF4-FFF2-40B4-BE49-F238E27FC236}">
                  <a16:creationId xmlns:a16="http://schemas.microsoft.com/office/drawing/2014/main" id="{414C4513-AABA-498A-B744-301ACDE5D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0116" y="2700871"/>
              <a:ext cx="646331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$s3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84BA67-170A-4AC8-B8CB-73E56C02FC27}"/>
              </a:ext>
            </a:extLst>
          </p:cNvPr>
          <p:cNvGrpSpPr/>
          <p:nvPr/>
        </p:nvGrpSpPr>
        <p:grpSpPr>
          <a:xfrm>
            <a:off x="5562600" y="3505200"/>
            <a:ext cx="2018466" cy="400110"/>
            <a:chOff x="3925134" y="4953000"/>
            <a:chExt cx="2018466" cy="400110"/>
          </a:xfrm>
        </p:grpSpPr>
        <p:sp>
          <p:nvSpPr>
            <p:cNvPr id="46" name="Line 34">
              <a:extLst>
                <a:ext uri="{FF2B5EF4-FFF2-40B4-BE49-F238E27FC236}">
                  <a16:creationId xmlns:a16="http://schemas.microsoft.com/office/drawing/2014/main" id="{0202CCFA-9369-487F-8A4E-5B4E7CE0E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5162069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7" name="Text Box 36">
              <a:extLst>
                <a:ext uri="{FF2B5EF4-FFF2-40B4-BE49-F238E27FC236}">
                  <a16:creationId xmlns:a16="http://schemas.microsoft.com/office/drawing/2014/main" id="{183A366D-86FF-48EF-B56A-24973B066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5134" y="4953000"/>
              <a:ext cx="110799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4($s3)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2DE69BA-2CE5-4D4C-B73C-320CA076DC6C}"/>
              </a:ext>
            </a:extLst>
          </p:cNvPr>
          <p:cNvGrpSpPr/>
          <p:nvPr/>
        </p:nvGrpSpPr>
        <p:grpSpPr>
          <a:xfrm>
            <a:off x="5410200" y="5105400"/>
            <a:ext cx="2166848" cy="400110"/>
            <a:chOff x="3776752" y="3333690"/>
            <a:chExt cx="2166848" cy="400110"/>
          </a:xfrm>
        </p:grpSpPr>
        <p:sp>
          <p:nvSpPr>
            <p:cNvPr id="49" name="Line 35">
              <a:extLst>
                <a:ext uri="{FF2B5EF4-FFF2-40B4-BE49-F238E27FC236}">
                  <a16:creationId xmlns:a16="http://schemas.microsoft.com/office/drawing/2014/main" id="{09A287E2-794E-47E6-A1EA-34C9B98CC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3517217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0" name="Text Box 37">
              <a:extLst>
                <a:ext uri="{FF2B5EF4-FFF2-40B4-BE49-F238E27FC236}">
                  <a16:creationId xmlns:a16="http://schemas.microsoft.com/office/drawing/2014/main" id="{BBD124F7-5362-4881-A552-47A391F5D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6752" y="3333690"/>
              <a:ext cx="1261885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12($s3)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14DE0EE-CB55-496A-8A14-8087F0E980B1}"/>
              </a:ext>
            </a:extLst>
          </p:cNvPr>
          <p:cNvSpPr/>
          <p:nvPr/>
        </p:nvSpPr>
        <p:spPr>
          <a:xfrm>
            <a:off x="1981200" y="3429000"/>
            <a:ext cx="3352800" cy="236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t0 = A[1];</a:t>
            </a: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endParaRPr lang="en-US" sz="2400" b="1" kern="0" dirty="0">
              <a:solidFill>
                <a:schemeClr val="tx1"/>
              </a:solidFill>
              <a:latin typeface="Courier New" pitchFamily="49" charset="0"/>
            </a:endParaRP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t0 = h + t0;</a:t>
            </a: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endParaRPr lang="en-US" sz="2400" b="1" kern="0" dirty="0">
              <a:solidFill>
                <a:schemeClr val="tx1"/>
              </a:solidFill>
              <a:latin typeface="Courier New" pitchFamily="49" charset="0"/>
            </a:endParaRP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A[3] = t0;</a:t>
            </a: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Down Arrow 46">
            <a:extLst>
              <a:ext uri="{FF2B5EF4-FFF2-40B4-BE49-F238E27FC236}">
                <a16:creationId xmlns:a16="http://schemas.microsoft.com/office/drawing/2014/main" id="{B521A237-834C-480B-B069-1EA0FEEFD0C3}"/>
              </a:ext>
            </a:extLst>
          </p:cNvPr>
          <p:cNvSpPr/>
          <p:nvPr/>
        </p:nvSpPr>
        <p:spPr>
          <a:xfrm>
            <a:off x="2743200" y="2286000"/>
            <a:ext cx="609600" cy="1066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4DE0EE-CB55-496A-8A14-8087F0E980B1}"/>
              </a:ext>
            </a:extLst>
          </p:cNvPr>
          <p:cNvSpPr/>
          <p:nvPr/>
        </p:nvSpPr>
        <p:spPr>
          <a:xfrm>
            <a:off x="1981200" y="3429000"/>
            <a:ext cx="3352800" cy="236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4(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endParaRPr lang="en-US" sz="2400" b="1" kern="0" dirty="0">
              <a:solidFill>
                <a:schemeClr val="tx1"/>
              </a:solidFill>
              <a:latin typeface="Courier New" pitchFamily="49" charset="0"/>
            </a:endParaRP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$t0</a:t>
            </a: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endParaRPr lang="en-US" sz="2400" b="1" kern="0" dirty="0">
              <a:solidFill>
                <a:schemeClr val="tx1"/>
              </a:solidFill>
              <a:latin typeface="Courier New" pitchFamily="49" charset="0"/>
            </a:endParaRP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12(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8B56C2-F57B-4A5A-964F-58377A60D0DC}"/>
                  </a:ext>
                </a:extLst>
              </p14:cNvPr>
              <p14:cNvContentPartPr/>
              <p14:nvPr/>
            </p14:nvContentPartPr>
            <p14:xfrm>
              <a:off x="1482480" y="1121760"/>
              <a:ext cx="10330200" cy="4598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8B56C2-F57B-4A5A-964F-58377A60D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3120" y="1112400"/>
                <a:ext cx="10348920" cy="461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2.6 Common Questions: </a:t>
            </a:r>
            <a:r>
              <a:rPr lang="en-SG" sz="3200" b="1" dirty="0">
                <a:solidFill>
                  <a:srgbClr val="0000FF"/>
                </a:solidFill>
              </a:rPr>
              <a:t>Address</a:t>
            </a:r>
            <a:r>
              <a:rPr lang="en-SG" sz="3200" dirty="0">
                <a:solidFill>
                  <a:srgbClr val="0000FF"/>
                </a:solidFill>
              </a:rPr>
              <a:t> vs </a:t>
            </a:r>
            <a:r>
              <a:rPr lang="en-SG" sz="3200" b="1" dirty="0">
                <a:solidFill>
                  <a:srgbClr val="0000FF"/>
                </a:solidFill>
              </a:rPr>
              <a:t>Value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A3F06F9D-6885-4E42-9DAB-D135D29274FF}"/>
              </a:ext>
            </a:extLst>
          </p:cNvPr>
          <p:cNvSpPr txBox="1">
            <a:spLocks noChangeArrowheads="1"/>
          </p:cNvSpPr>
          <p:nvPr/>
        </p:nvSpPr>
        <p:spPr>
          <a:xfrm>
            <a:off x="2133600" y="2570205"/>
            <a:ext cx="8229600" cy="382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register can hold any 32-bit number: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number has </a:t>
            </a:r>
            <a:r>
              <a:rPr lang="en-US" sz="2400" u="sng" dirty="0"/>
              <a:t>no implicit data type</a:t>
            </a:r>
            <a:r>
              <a:rPr lang="en-US" sz="2400" dirty="0"/>
              <a:t> and is interpreted </a:t>
            </a:r>
            <a:r>
              <a:rPr lang="en-US" sz="2400" u="sng" dirty="0"/>
              <a:t>according to the instruction that uses it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$t2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 </a:t>
            </a:r>
          </a:p>
          <a:p>
            <a:pPr marL="901700" lvl="1" indent="-182563" fontAlgn="auto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2400" b="1" dirty="0">
                <a:latin typeface="Courier New" pitchFamily="49" charset="0"/>
                <a:sym typeface="Wingdings" pitchFamily="2" charset="2"/>
              </a:rPr>
              <a:t>	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$t1 </a:t>
            </a:r>
            <a:r>
              <a:rPr lang="en-US" sz="2400" dirty="0"/>
              <a:t>should contain data values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$t2</a:t>
            </a:r>
            <a:r>
              <a:rPr lang="en-US" sz="2400" b="1" dirty="0">
                <a:latin typeface="Courier New" pitchFamily="49" charset="0"/>
              </a:rPr>
              <a:t>, 0(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)</a:t>
            </a:r>
            <a:endParaRPr lang="en-US" sz="2400" dirty="0"/>
          </a:p>
          <a:p>
            <a:pPr marL="901700" lvl="1" indent="-182563" fontAlgn="auto"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None/>
            </a:pPr>
            <a:r>
              <a:rPr lang="en-US" sz="2400" dirty="0">
                <a:sym typeface="Wingdings" pitchFamily="2" charset="2"/>
              </a:rPr>
              <a:t>	 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 </a:t>
            </a:r>
            <a:r>
              <a:rPr lang="en-US" sz="2400" dirty="0"/>
              <a:t>should contain a memory address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C440B1-F65C-4ACF-98A0-C67F6994A22E}"/>
              </a:ext>
            </a:extLst>
          </p:cNvPr>
          <p:cNvSpPr/>
          <p:nvPr/>
        </p:nvSpPr>
        <p:spPr>
          <a:xfrm>
            <a:off x="2971800" y="1289221"/>
            <a:ext cx="6248400" cy="990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30000"/>
              </a:spcBef>
            </a:pPr>
            <a:r>
              <a:rPr lang="en-US" sz="2800" b="1" dirty="0">
                <a:solidFill>
                  <a:srgbClr val="C00000"/>
                </a:solidFill>
              </a:rPr>
              <a:t>Key concept: </a:t>
            </a:r>
          </a:p>
          <a:p>
            <a:pPr algn="ctr" eaLnBrk="1" hangingPunct="1">
              <a:spcBef>
                <a:spcPct val="30000"/>
              </a:spcBef>
            </a:pPr>
            <a:r>
              <a:rPr lang="en-US" sz="2800" b="1" dirty="0">
                <a:solidFill>
                  <a:schemeClr val="tx1"/>
                </a:solidFill>
              </a:rPr>
              <a:t>Registers do NOT have types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485A12-15A2-44FA-A32F-D9BB955CC56E}"/>
                  </a:ext>
                </a:extLst>
              </p14:cNvPr>
              <p14:cNvContentPartPr/>
              <p14:nvPr/>
            </p14:nvContentPartPr>
            <p14:xfrm>
              <a:off x="2486520" y="2094480"/>
              <a:ext cx="5421960" cy="3583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485A12-15A2-44FA-A32F-D9BB955CC5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7160" y="2085120"/>
                <a:ext cx="5440680" cy="360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705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2.6 Common Questions: </a:t>
            </a:r>
            <a:r>
              <a:rPr lang="en-SG" sz="3200" b="1" dirty="0">
                <a:solidFill>
                  <a:srgbClr val="0000FF"/>
                </a:solidFill>
              </a:rPr>
              <a:t>Byte</a:t>
            </a:r>
            <a:r>
              <a:rPr lang="en-SG" sz="3200" dirty="0">
                <a:solidFill>
                  <a:srgbClr val="0000FF"/>
                </a:solidFill>
              </a:rPr>
              <a:t> vs </a:t>
            </a:r>
            <a:r>
              <a:rPr lang="en-SG" sz="3200" b="1" dirty="0">
                <a:solidFill>
                  <a:srgbClr val="0000FF"/>
                </a:solidFill>
              </a:rPr>
              <a:t>Word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D4ADFB-3480-42BC-8535-A6EE9DA5E005}"/>
              </a:ext>
            </a:extLst>
          </p:cNvPr>
          <p:cNvSpPr/>
          <p:nvPr/>
        </p:nvSpPr>
        <p:spPr>
          <a:xfrm>
            <a:off x="2588740" y="1289222"/>
            <a:ext cx="7239000" cy="15240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30000"/>
              </a:spcBef>
            </a:pPr>
            <a:r>
              <a:rPr lang="en-US" sz="2800" b="1" dirty="0">
                <a:solidFill>
                  <a:srgbClr val="C00000"/>
                </a:solidFill>
              </a:rPr>
              <a:t>Important:</a:t>
            </a:r>
          </a:p>
          <a:p>
            <a:pPr algn="ctr" eaLnBrk="1" hangingPunct="1">
              <a:spcBef>
                <a:spcPct val="30000"/>
              </a:spcBef>
            </a:pPr>
            <a:r>
              <a:rPr lang="en-US" sz="2800" kern="0" dirty="0">
                <a:solidFill>
                  <a:prstClr val="black"/>
                </a:solidFill>
              </a:rPr>
              <a:t>Consecutive </a:t>
            </a:r>
            <a:r>
              <a:rPr lang="en-US" sz="2800" kern="0" dirty="0">
                <a:solidFill>
                  <a:srgbClr val="C00000"/>
                </a:solidFill>
              </a:rPr>
              <a:t>word addresses </a:t>
            </a:r>
            <a:r>
              <a:rPr lang="en-US" sz="2800" kern="0" dirty="0">
                <a:solidFill>
                  <a:prstClr val="black"/>
                </a:solidFill>
              </a:rPr>
              <a:t>in machines with </a:t>
            </a:r>
            <a:r>
              <a:rPr lang="en-US" sz="2800" kern="0" dirty="0">
                <a:solidFill>
                  <a:srgbClr val="660066"/>
                </a:solidFill>
              </a:rPr>
              <a:t>byte-addressing</a:t>
            </a:r>
            <a:r>
              <a:rPr lang="en-US" sz="2800" kern="0" dirty="0">
                <a:solidFill>
                  <a:prstClr val="black"/>
                </a:solidFill>
              </a:rPr>
              <a:t> do not differ by 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5AE8EC1-CD07-49BF-9FD6-2ED560473A35}"/>
              </a:ext>
            </a:extLst>
          </p:cNvPr>
          <p:cNvSpPr txBox="1">
            <a:spLocks noChangeArrowheads="1"/>
          </p:cNvSpPr>
          <p:nvPr/>
        </p:nvSpPr>
        <p:spPr>
          <a:xfrm>
            <a:off x="2093440" y="2929841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Common error: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Assume that the address of the next word can be found by incrementing the address in a register by 1 instead of by the word size in bytes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For both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800" b="1" dirty="0">
                <a:latin typeface="Courier New" pitchFamily="49" charset="0"/>
              </a:rPr>
              <a:t>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sum of base address and offset must be a multiple of 4 (i.e. to adhere to word boundary)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5AD23B-628A-4CA6-9542-18519D303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2270" y="811130"/>
            <a:ext cx="1425556" cy="29389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44E0AC-F0B6-4042-97B7-351E634F9C06}"/>
                  </a:ext>
                </a:extLst>
              </p14:cNvPr>
              <p14:cNvContentPartPr/>
              <p14:nvPr/>
            </p14:nvContentPartPr>
            <p14:xfrm>
              <a:off x="3970800" y="1040400"/>
              <a:ext cx="8206920" cy="5050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44E0AC-F0B6-4042-97B7-351E634F9C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61440" y="1031040"/>
                <a:ext cx="8225640" cy="506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1406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2.7 Example: Swapping Elements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E19A8BE-928B-4C81-959E-E51A587A0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96359"/>
            <a:ext cx="3352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" tIns="26988" rIns="9144" bIns="26988"/>
          <a:lstStyle/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EF073B-75CB-40AC-AAA0-34FD8545C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67412"/>
              </p:ext>
            </p:extLst>
          </p:nvPr>
        </p:nvGraphicFramePr>
        <p:xfrm>
          <a:off x="1905000" y="1234159"/>
          <a:ext cx="8229600" cy="261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67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8730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swap(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 v[],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 k )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{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  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 temp;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	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temp = v[k]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54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	v[k] = v[k+1];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	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v[k+1] = temp;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k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Wingdings" pitchFamily="2" charset="2"/>
                        </a:rPr>
                        <a:t>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$5</a:t>
                      </a:r>
                    </a:p>
                    <a:p>
                      <a:r>
                        <a:rPr lang="en-US" sz="2000" dirty="0">
                          <a:sym typeface="Wingdings" pitchFamily="2" charset="2"/>
                        </a:rPr>
                        <a:t>Base address of 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v[]</a:t>
                      </a:r>
                      <a:r>
                        <a:rPr lang="en-US" sz="2000" baseline="0" dirty="0">
                          <a:sym typeface="Wingdings" pitchFamily="2" charset="2"/>
                        </a:rPr>
                        <a:t> 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$4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temp </a:t>
                      </a:r>
                      <a:r>
                        <a:rPr lang="en-US" sz="2000" baseline="0" dirty="0">
                          <a:sym typeface="Wingdings" pitchFamily="2" charset="2"/>
                        </a:rPr>
                        <a:t>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$15</a:t>
                      </a:r>
                    </a:p>
                    <a:p>
                      <a:endParaRPr lang="en-US" sz="20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7">
            <a:extLst>
              <a:ext uri="{FF2B5EF4-FFF2-40B4-BE49-F238E27FC236}">
                <a16:creationId xmlns:a16="http://schemas.microsoft.com/office/drawing/2014/main" id="{391485EE-07F9-4B18-AB2E-4F9E0D83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053559"/>
            <a:ext cx="3124200" cy="2286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swap: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sll</a:t>
            </a:r>
            <a:r>
              <a:rPr lang="en-US" sz="2000" b="1" dirty="0">
                <a:latin typeface="Courier New" pitchFamily="49" charset="0"/>
              </a:rPr>
              <a:t>  $2,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$5</a:t>
            </a:r>
            <a:r>
              <a:rPr lang="en-US" sz="2000" b="1" dirty="0">
                <a:latin typeface="Courier New" pitchFamily="49" charset="0"/>
              </a:rPr>
              <a:t>, 2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 $2,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$2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latin typeface="Courier New" pitchFamily="49" charset="0"/>
              </a:rPr>
              <a:t>   $15, 0(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$2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latin typeface="Courier New" pitchFamily="49" charset="0"/>
              </a:rPr>
              <a:t>   $16, 4(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$2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$16</a:t>
            </a:r>
            <a:r>
              <a:rPr lang="en-US" sz="2000" b="1" dirty="0">
                <a:latin typeface="Courier New" pitchFamily="49" charset="0"/>
              </a:rPr>
              <a:t>, 0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($2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$15</a:t>
            </a:r>
            <a:r>
              <a:rPr lang="en-US" sz="2000" b="1" dirty="0">
                <a:latin typeface="Courier New" pitchFamily="49" charset="0"/>
              </a:rPr>
              <a:t>, 4(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$2</a:t>
            </a:r>
            <a:r>
              <a:rPr lang="en-US" sz="2000" b="1" dirty="0">
                <a:latin typeface="Courier New" pitchFamily="49" charset="0"/>
              </a:rPr>
              <a:t>)</a:t>
            </a:r>
          </a:p>
        </p:txBody>
      </p:sp>
      <p:sp>
        <p:nvSpPr>
          <p:cNvPr id="15" name="Down Arrow 9">
            <a:extLst>
              <a:ext uri="{FF2B5EF4-FFF2-40B4-BE49-F238E27FC236}">
                <a16:creationId xmlns:a16="http://schemas.microsoft.com/office/drawing/2014/main" id="{D25EC752-8FF2-46B8-859B-820F302C75E6}"/>
              </a:ext>
            </a:extLst>
          </p:cNvPr>
          <p:cNvSpPr/>
          <p:nvPr/>
        </p:nvSpPr>
        <p:spPr>
          <a:xfrm>
            <a:off x="4648200" y="3062959"/>
            <a:ext cx="609600" cy="1066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B7DBB-1221-4293-8D79-E817E098F6ED}"/>
              </a:ext>
            </a:extLst>
          </p:cNvPr>
          <p:cNvSpPr txBox="1"/>
          <p:nvPr/>
        </p:nvSpPr>
        <p:spPr>
          <a:xfrm>
            <a:off x="5943600" y="2878296"/>
            <a:ext cx="44196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Example: k = 3; to swap v[3] with v[4].</a:t>
            </a:r>
          </a:p>
          <a:p>
            <a:r>
              <a:rPr lang="en-US" dirty="0"/>
              <a:t>Assume base address of v is 2000.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4691C2-E99B-4C53-B1D5-04CB80EB99A7}"/>
              </a:ext>
            </a:extLst>
          </p:cNvPr>
          <p:cNvSpPr txBox="1"/>
          <p:nvPr/>
        </p:nvSpPr>
        <p:spPr>
          <a:xfrm>
            <a:off x="5943600" y="3524627"/>
            <a:ext cx="44196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$5</a:t>
            </a:r>
            <a:r>
              <a:rPr lang="en-US" dirty="0">
                <a:sym typeface="Wingdings" panose="05000000000000000000" pitchFamily="2" charset="2"/>
              </a:rPr>
              <a:t> (k) 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$4</a:t>
            </a:r>
            <a:r>
              <a:rPr lang="en-US" dirty="0">
                <a:sym typeface="Wingdings" panose="05000000000000000000" pitchFamily="2" charset="2"/>
              </a:rPr>
              <a:t> (base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. of v)  2000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6298AE-0073-4ACE-89B6-61CA951E6CA1}"/>
              </a:ext>
            </a:extLst>
          </p:cNvPr>
          <p:cNvSpPr txBox="1"/>
          <p:nvPr/>
        </p:nvSpPr>
        <p:spPr>
          <a:xfrm>
            <a:off x="5943600" y="4370027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$2 </a:t>
            </a:r>
            <a:r>
              <a:rPr lang="en-US" dirty="0">
                <a:sym typeface="Wingdings" panose="05000000000000000000" pitchFamily="2" charset="2"/>
              </a:rPr>
              <a:t> 12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8AB28C-663F-47F7-A540-AB33FB58AF86}"/>
              </a:ext>
            </a:extLst>
          </p:cNvPr>
          <p:cNvSpPr txBox="1"/>
          <p:nvPr/>
        </p:nvSpPr>
        <p:spPr>
          <a:xfrm>
            <a:off x="5943600" y="4631356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$2 </a:t>
            </a:r>
            <a:r>
              <a:rPr lang="en-US" dirty="0">
                <a:sym typeface="Wingdings" panose="05000000000000000000" pitchFamily="2" charset="2"/>
              </a:rPr>
              <a:t> 2012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0F738D-CA61-4F3C-89D4-1633B98BCFC2}"/>
              </a:ext>
            </a:extLst>
          </p:cNvPr>
          <p:cNvSpPr txBox="1"/>
          <p:nvPr/>
        </p:nvSpPr>
        <p:spPr>
          <a:xfrm>
            <a:off x="5943600" y="4983543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$15 </a:t>
            </a:r>
            <a:r>
              <a:rPr lang="en-US" dirty="0">
                <a:sym typeface="Wingdings" panose="05000000000000000000" pitchFamily="2" charset="2"/>
              </a:rPr>
              <a:t> content of mem.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. 2012 (v[3])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D30238-DD6B-4BFF-8FC6-71FA6E693FDB}"/>
              </a:ext>
            </a:extLst>
          </p:cNvPr>
          <p:cNvSpPr txBox="1"/>
          <p:nvPr/>
        </p:nvSpPr>
        <p:spPr>
          <a:xfrm>
            <a:off x="5943600" y="5272759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$16 </a:t>
            </a:r>
            <a:r>
              <a:rPr lang="en-US" dirty="0">
                <a:sym typeface="Wingdings" panose="05000000000000000000" pitchFamily="2" charset="2"/>
              </a:rPr>
              <a:t> content of mem.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. 2016 (v[4])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51CC3C-FA61-4B94-826E-22F14B4822C1}"/>
              </a:ext>
            </a:extLst>
          </p:cNvPr>
          <p:cNvSpPr txBox="1"/>
          <p:nvPr/>
        </p:nvSpPr>
        <p:spPr>
          <a:xfrm>
            <a:off x="5943600" y="5635477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content of mem.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. 2012 (v[3]) 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$16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01FBB6-00EB-4EB6-9A80-DA80FD3CAE93}"/>
              </a:ext>
            </a:extLst>
          </p:cNvPr>
          <p:cNvSpPr txBox="1"/>
          <p:nvPr/>
        </p:nvSpPr>
        <p:spPr>
          <a:xfrm>
            <a:off x="5943600" y="5902494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content of mem.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. 2016 (v[4]) 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$15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id="{7DC14A6A-A6EB-416D-B20E-5966171F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3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7E972-A751-42FD-A509-473778B79824}"/>
              </a:ext>
            </a:extLst>
          </p:cNvPr>
          <p:cNvSpPr txBox="1"/>
          <p:nvPr/>
        </p:nvSpPr>
        <p:spPr>
          <a:xfrm>
            <a:off x="2364262" y="6415758"/>
            <a:ext cx="7648833" cy="369332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Note: This is simplified and may </a:t>
            </a:r>
            <a:r>
              <a:rPr lang="en-SG" u="sng" dirty="0"/>
              <a:t>not</a:t>
            </a:r>
            <a:r>
              <a:rPr lang="en-SG" dirty="0"/>
              <a:t> be a direct translation of the C code.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785AC1-2B5E-47A1-B747-A5A429E629DE}"/>
                  </a:ext>
                </a:extLst>
              </p14:cNvPr>
              <p14:cNvContentPartPr/>
              <p14:nvPr/>
            </p14:nvContentPartPr>
            <p14:xfrm>
              <a:off x="558000" y="1098720"/>
              <a:ext cx="11619720" cy="5140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785AC1-2B5E-47A1-B747-A5A429E629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640" y="1089360"/>
                <a:ext cx="11638440" cy="515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Reading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2DF4845-4785-4E8A-8411-37BF4B97365D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95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Instructions: Language of the Computer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up COD Chapter 2, pages 52-57.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up COD Section 2.3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9" name="Picture 4" descr="MCj04123960000[1]">
            <a:extLst>
              <a:ext uri="{FF2B5EF4-FFF2-40B4-BE49-F238E27FC236}">
                <a16:creationId xmlns:a16="http://schemas.microsoft.com/office/drawing/2014/main" id="{4B2EA012-BB95-488A-8C1D-9C86664BC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4038603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Making Decisions (1/2)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8058227-3831-46E7-804D-6C6B35955870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44209"/>
            <a:ext cx="8305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We cover only sequential execution so far: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Instruction is executed in program order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To perform general computing tasks, we need to: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Make decisions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Perform iterations </a:t>
            </a:r>
            <a:r>
              <a:rPr lang="en-US" sz="2400" dirty="0"/>
              <a:t>(in later section)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Decisions making in  high-level language: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sz="2400" dirty="0"/>
              <a:t> statements</a:t>
            </a:r>
            <a:endParaRPr lang="en-US" sz="2400" b="1" dirty="0">
              <a:latin typeface="Courier New" pitchFamily="49" charset="0"/>
            </a:endParaRP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MIPS decision making instructions are similar to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/>
              <a:t>statement with a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</a:endParaRPr>
          </a:p>
          <a:p>
            <a:pPr marL="1074738" lvl="2" indent="-358775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sz="2000" dirty="0">
                <a:solidFill>
                  <a:srgbClr val="3333FF"/>
                </a:solidFill>
              </a:rPr>
              <a:t> </a:t>
            </a:r>
            <a:r>
              <a:rPr lang="en-US" sz="2000" dirty="0"/>
              <a:t>is discouraged in high-level languages but necessary in assembly </a:t>
            </a:r>
            <a:r>
              <a:rPr lang="en-US" sz="2000" dirty="0">
                <a:sym typeface="Wingdings" pitchFamily="2" charset="2"/>
              </a:rPr>
              <a:t></a:t>
            </a:r>
            <a:r>
              <a:rPr lang="en-US" sz="2000" b="1" dirty="0">
                <a:latin typeface="Courier New" pitchFamily="49" charset="0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40581C-38DD-4B00-A731-21128D3862B1}"/>
                  </a:ext>
                </a:extLst>
              </p14:cNvPr>
              <p14:cNvContentPartPr/>
              <p14:nvPr/>
            </p14:nvContentPartPr>
            <p14:xfrm>
              <a:off x="2190960" y="978480"/>
              <a:ext cx="9978120" cy="5020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40581C-38DD-4B00-A731-21128D3862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1600" y="969120"/>
                <a:ext cx="9996840" cy="503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Making Decisions (2/2)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0D84A6F-8681-4DC7-921F-600D4C51C15D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2" y="1234161"/>
            <a:ext cx="8501449" cy="5290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Decision-making instructions</a:t>
            </a:r>
          </a:p>
          <a:p>
            <a:pPr marL="715963" lvl="1" indent="-35718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Alter the control flow of the program</a:t>
            </a:r>
          </a:p>
          <a:p>
            <a:pPr marL="715963" lvl="1" indent="-35718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Change the next instruction to be executed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Two types of decision-making statements in MIPS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Conditional </a:t>
            </a:r>
            <a:r>
              <a:rPr lang="en-US" sz="2400" dirty="0"/>
              <a:t>(branch)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	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</a:rPr>
              <a:t>, label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</a:rPr>
              <a:t>, label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Unconditional</a:t>
            </a:r>
            <a:r>
              <a:rPr lang="en-US" sz="2400" dirty="0"/>
              <a:t> (jump)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</a:rPr>
              <a:t>		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b="1" dirty="0">
                <a:solidFill>
                  <a:srgbClr val="9900CC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label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label is an “anchor” in the assembly code to indicate point of interest, usually as branch target</a:t>
            </a:r>
          </a:p>
          <a:p>
            <a:pPr marL="715963" lvl="1" indent="-35718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Labels are </a:t>
            </a:r>
            <a:r>
              <a:rPr lang="en-US" sz="2400" u="sng" dirty="0">
                <a:solidFill>
                  <a:srgbClr val="C00000"/>
                </a:solidFill>
              </a:rPr>
              <a:t>NOT</a:t>
            </a:r>
            <a:r>
              <a:rPr lang="en-US" sz="2400" dirty="0">
                <a:solidFill>
                  <a:srgbClr val="C00000"/>
                </a:solidFill>
              </a:rPr>
              <a:t> instructions!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007BE439-631D-40C8-A34B-1299677258AB}"/>
              </a:ext>
            </a:extLst>
          </p:cNvPr>
          <p:cNvSpPr/>
          <p:nvPr/>
        </p:nvSpPr>
        <p:spPr>
          <a:xfrm>
            <a:off x="6676292" y="3324112"/>
            <a:ext cx="3686908" cy="1362191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Selection:</a:t>
            </a:r>
            <a:r>
              <a:rPr lang="en-US" sz="1600" dirty="0">
                <a:solidFill>
                  <a:schemeClr val="tx1"/>
                </a:solidFill>
              </a:rPr>
              <a:t> 	branch/jump down</a:t>
            </a:r>
          </a:p>
          <a:p>
            <a:pPr algn="just">
              <a:tabLst>
                <a:tab pos="116998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Repetition:</a:t>
            </a:r>
            <a:r>
              <a:rPr lang="en-US" sz="1600" dirty="0">
                <a:solidFill>
                  <a:schemeClr val="tx1"/>
                </a:solidFill>
              </a:rPr>
              <a:t> 	branch/jump up</a:t>
            </a:r>
          </a:p>
          <a:p>
            <a:pPr algn="just">
              <a:tabLst>
                <a:tab pos="1169988" algn="l"/>
              </a:tabLst>
            </a:pPr>
            <a:endParaRPr lang="en-US" sz="1600" dirty="0">
              <a:solidFill>
                <a:schemeClr val="tx1"/>
              </a:solidFill>
            </a:endParaRPr>
          </a:p>
          <a:p>
            <a:pPr algn="just">
              <a:tabLst>
                <a:tab pos="11699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In both cases, it’s a “</a:t>
            </a:r>
            <a:r>
              <a:rPr lang="en-US" sz="1600" dirty="0" err="1">
                <a:solidFill>
                  <a:schemeClr val="tx1"/>
                </a:solidFill>
              </a:rPr>
              <a:t>goto</a:t>
            </a:r>
            <a:r>
              <a:rPr lang="en-US" sz="1600" dirty="0">
                <a:solidFill>
                  <a:schemeClr val="tx1"/>
                </a:solidFill>
              </a:rPr>
              <a:t>” operation.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9A1B27-F337-4A7B-B4B1-363EE0E7170E}"/>
                  </a:ext>
                </a:extLst>
              </p14:cNvPr>
              <p14:cNvContentPartPr/>
              <p14:nvPr/>
            </p14:nvContentPartPr>
            <p14:xfrm>
              <a:off x="1970280" y="639000"/>
              <a:ext cx="10137960" cy="6107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9A1B27-F337-4A7B-B4B1-363EE0E717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0920" y="629640"/>
                <a:ext cx="10156680" cy="612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354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Lecture #8: MIPS Part 2: More Instructions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1942644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Memory Organisation (General)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1.1	Memory: Transfer Unit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1.2	Memory: Word Alignment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2"/>
            </a:pPr>
            <a:r>
              <a:rPr lang="en-GB" sz="2800" dirty="0"/>
              <a:t>MIPS Memory Instructions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2.1	Memory Instruction: Load Word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2.2	Memory Instruction: Store Word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2.3 	Load and Store Instructions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2.4	Memory Instruction: Others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2.5	Example: Array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2.6	Common Questions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2.7	Example: Swapping Elements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Conditional Branch: </a:t>
            </a:r>
            <a:r>
              <a:rPr lang="en-SG" sz="3600" b="1" dirty="0" err="1">
                <a:solidFill>
                  <a:srgbClr val="0000FF"/>
                </a:solidFill>
              </a:rPr>
              <a:t>beq</a:t>
            </a:r>
            <a:r>
              <a:rPr lang="en-SG" sz="3600" dirty="0">
                <a:solidFill>
                  <a:srgbClr val="0000FF"/>
                </a:solidFill>
              </a:rPr>
              <a:t> and </a:t>
            </a:r>
            <a:r>
              <a:rPr lang="en-SG" sz="3600" b="1" dirty="0" err="1">
                <a:solidFill>
                  <a:srgbClr val="0000FF"/>
                </a:solidFill>
              </a:rPr>
              <a:t>bne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580302-C504-4D07-82A2-09DFB570DEF8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34161"/>
            <a:ext cx="8305800" cy="5036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Processor follows the branch only when the condition is satisfied (true)</a:t>
            </a:r>
            <a:endParaRPr lang="en-US" b="1" dirty="0">
              <a:solidFill>
                <a:srgbClr val="3333FF"/>
              </a:solidFill>
              <a:latin typeface="Courier New" pitchFamily="49" charset="0"/>
            </a:endParaRP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$r1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$r2</a:t>
            </a:r>
            <a:r>
              <a:rPr lang="en-US" b="1" dirty="0">
                <a:latin typeface="Courier New" pitchFamily="49" charset="0"/>
              </a:rPr>
              <a:t>, L1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Go to statement labeled </a:t>
            </a:r>
            <a:r>
              <a:rPr lang="en-US" b="1" dirty="0">
                <a:latin typeface="Courier New" pitchFamily="49" charset="0"/>
              </a:rPr>
              <a:t>L1</a:t>
            </a:r>
            <a:r>
              <a:rPr lang="en-US" dirty="0"/>
              <a:t> if the value in register </a:t>
            </a:r>
            <a:r>
              <a:rPr lang="en-US" b="1" dirty="0">
                <a:latin typeface="Courier New" pitchFamily="49" charset="0"/>
              </a:rPr>
              <a:t>$r1</a:t>
            </a:r>
            <a:r>
              <a:rPr lang="en-US" dirty="0"/>
              <a:t> equals the value in register </a:t>
            </a:r>
            <a:r>
              <a:rPr lang="en-US" b="1" dirty="0">
                <a:latin typeface="Courier New" pitchFamily="49" charset="0"/>
              </a:rPr>
              <a:t>$r2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dirty="0"/>
              <a:t> is “</a:t>
            </a:r>
            <a:r>
              <a:rPr lang="en-US" b="1" u="sng" dirty="0">
                <a:solidFill>
                  <a:srgbClr val="7030A0"/>
                </a:solidFill>
              </a:rPr>
              <a:t>b</a:t>
            </a:r>
            <a:r>
              <a:rPr lang="en-US" b="1" dirty="0"/>
              <a:t>ranch if </a:t>
            </a:r>
            <a:r>
              <a:rPr lang="en-US" b="1" u="sng" dirty="0">
                <a:solidFill>
                  <a:srgbClr val="7030A0"/>
                </a:solidFill>
              </a:rPr>
              <a:t>eq</a:t>
            </a:r>
            <a:r>
              <a:rPr lang="en-US" b="1" dirty="0"/>
              <a:t>ual</a:t>
            </a:r>
            <a:r>
              <a:rPr lang="en-US" dirty="0"/>
              <a:t>”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code: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</a:rPr>
              <a:t> (a == b)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b="1" dirty="0">
                <a:latin typeface="Courier New" pitchFamily="49" charset="0"/>
              </a:rPr>
              <a:t> L1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$r1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$r2</a:t>
            </a:r>
            <a:r>
              <a:rPr lang="en-US" b="1" dirty="0">
                <a:latin typeface="Courier New" pitchFamily="49" charset="0"/>
              </a:rPr>
              <a:t>, L1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Go to statement labeled </a:t>
            </a:r>
            <a:r>
              <a:rPr lang="en-US" b="1" dirty="0">
                <a:latin typeface="Courier New" pitchFamily="49" charset="0"/>
              </a:rPr>
              <a:t>L1</a:t>
            </a:r>
            <a:r>
              <a:rPr lang="en-US" dirty="0"/>
              <a:t> if the value in register </a:t>
            </a:r>
            <a:r>
              <a:rPr lang="en-US" b="1" dirty="0">
                <a:latin typeface="Courier New" pitchFamily="49" charset="0"/>
              </a:rPr>
              <a:t>$r1</a:t>
            </a:r>
            <a:r>
              <a:rPr lang="en-US" dirty="0"/>
              <a:t> does not equal the value in register </a:t>
            </a:r>
            <a:r>
              <a:rPr lang="en-US" b="1" dirty="0">
                <a:latin typeface="Courier New" pitchFamily="49" charset="0"/>
              </a:rPr>
              <a:t>$r2 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dirty="0"/>
              <a:t> is “</a:t>
            </a:r>
            <a:r>
              <a:rPr lang="en-US" b="1" u="sng" dirty="0">
                <a:solidFill>
                  <a:srgbClr val="7030A0"/>
                </a:solidFill>
              </a:rPr>
              <a:t>b</a:t>
            </a:r>
            <a:r>
              <a:rPr lang="en-US" b="1" dirty="0"/>
              <a:t>ranch if </a:t>
            </a:r>
            <a:r>
              <a:rPr lang="en-US" b="1" u="sng" dirty="0">
                <a:solidFill>
                  <a:srgbClr val="7030A0"/>
                </a:solidFill>
              </a:rPr>
              <a:t>n</a:t>
            </a:r>
            <a:r>
              <a:rPr lang="en-US" b="1" dirty="0"/>
              <a:t>ot </a:t>
            </a:r>
            <a:r>
              <a:rPr lang="en-US" b="1" u="sng" dirty="0">
                <a:solidFill>
                  <a:srgbClr val="7030A0"/>
                </a:solidFill>
              </a:rPr>
              <a:t>e</a:t>
            </a:r>
            <a:r>
              <a:rPr lang="en-US" b="1" dirty="0"/>
              <a:t>qual</a:t>
            </a:r>
            <a:r>
              <a:rPr lang="en-US" dirty="0"/>
              <a:t>”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code: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</a:rPr>
              <a:t> (a != b)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b="1" dirty="0">
                <a:latin typeface="Courier New" pitchFamily="49" charset="0"/>
              </a:rPr>
              <a:t> L1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26556-E59E-47E4-ABC4-FBDF5F27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596720-6381-4A1C-B39E-6852273FF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900" y="5261810"/>
            <a:ext cx="37338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L1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000" b="1" dirty="0">
                <a:latin typeface="Courier New" pitchFamily="49" charset="0"/>
              </a:rPr>
              <a:t>   Exit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L1: 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Exit:</a:t>
            </a:r>
            <a:endParaRPr lang="en-US" b="1" kern="0" dirty="0">
              <a:latin typeface="Courier New" pitchFamily="49" charset="0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E7CC657-0E5E-4233-A79F-D3FCA2BAAA8F}"/>
                  </a:ext>
                </a:extLst>
              </p14:cNvPr>
              <p14:cNvContentPartPr/>
              <p14:nvPr/>
            </p14:nvContentPartPr>
            <p14:xfrm>
              <a:off x="1660680" y="1180080"/>
              <a:ext cx="10276920" cy="5102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E7CC657-0E5E-4233-A79F-D3FCA2BAAA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1320" y="1170720"/>
                <a:ext cx="10295640" cy="512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07702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3.2 Unconditional Jump: </a:t>
            </a:r>
            <a:r>
              <a:rPr lang="en-SG" sz="3600" b="1" dirty="0">
                <a:solidFill>
                  <a:srgbClr val="0000FF"/>
                </a:solidFill>
              </a:rPr>
              <a:t>j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BB76F50-AB8A-49F7-8BCD-20C79315D075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474517"/>
            <a:ext cx="8305800" cy="408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Processor </a:t>
            </a:r>
            <a:r>
              <a:rPr lang="en-US" b="1" dirty="0"/>
              <a:t>always</a:t>
            </a:r>
            <a:r>
              <a:rPr lang="en-US" dirty="0"/>
              <a:t> follows the branch</a:t>
            </a:r>
            <a:endParaRPr lang="en-US" b="1" dirty="0">
              <a:solidFill>
                <a:srgbClr val="3333FF"/>
              </a:solidFill>
              <a:latin typeface="Courier New" pitchFamily="49" charset="0"/>
            </a:endParaRP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b="1" dirty="0">
                <a:latin typeface="Courier New" pitchFamily="49" charset="0"/>
              </a:rPr>
              <a:t> L1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Jump to label </a:t>
            </a:r>
            <a:r>
              <a:rPr lang="en-US" b="1" dirty="0">
                <a:latin typeface="Courier New" pitchFamily="49" charset="0"/>
              </a:rPr>
              <a:t>L1</a:t>
            </a:r>
            <a:r>
              <a:rPr lang="en-US" dirty="0"/>
              <a:t> unconditionally</a:t>
            </a:r>
            <a:endParaRPr lang="en-US" b="1" dirty="0">
              <a:latin typeface="Courier New" pitchFamily="49" charset="0"/>
            </a:endParaRP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code: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b="1" dirty="0">
                <a:latin typeface="Courier New" pitchFamily="49" charset="0"/>
              </a:rPr>
              <a:t> L1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Technically equivalent to such statement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b="1" dirty="0">
                <a:latin typeface="Courier New" pitchFamily="49" charset="0"/>
              </a:rPr>
              <a:t>, L1</a:t>
            </a:r>
            <a:br>
              <a:rPr lang="en-US" b="1" dirty="0">
                <a:solidFill>
                  <a:srgbClr val="9900CC"/>
                </a:solidFill>
                <a:latin typeface="Courier New" pitchFamily="49" charset="0"/>
              </a:rPr>
            </a:br>
            <a:endParaRPr lang="en-US" b="1" dirty="0">
              <a:solidFill>
                <a:srgbClr val="9900CC"/>
              </a:solidFill>
              <a:latin typeface="Courier New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97C-8FCB-4013-909A-7E44DCF4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8" name="Folded Corner 6">
            <a:extLst>
              <a:ext uri="{FF2B5EF4-FFF2-40B4-BE49-F238E27FC236}">
                <a16:creationId xmlns:a16="http://schemas.microsoft.com/office/drawing/2014/main" id="{A10E8276-8BC4-4AFF-AD80-227286239B60}"/>
              </a:ext>
            </a:extLst>
          </p:cNvPr>
          <p:cNvSpPr/>
          <p:nvPr/>
        </p:nvSpPr>
        <p:spPr>
          <a:xfrm>
            <a:off x="1981202" y="4200408"/>
            <a:ext cx="8381999" cy="2069764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The general technique of compiling from C to MIPS with selection/repetition is to first remove the construct and replace it with either one of these:</a:t>
            </a:r>
          </a:p>
          <a:p>
            <a:pPr algn="just">
              <a:tabLst>
                <a:tab pos="1169988" algn="l"/>
              </a:tabLst>
            </a:pPr>
            <a:endParaRPr lang="en-US" sz="1600" dirty="0">
              <a:solidFill>
                <a:schemeClr val="tx1"/>
              </a:solidFill>
            </a:endParaRPr>
          </a:p>
          <a:p>
            <a:pPr algn="just">
              <a:tabLst>
                <a:tab pos="11699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if (x == y)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L;  // this is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beq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>
              <a:tabLst>
                <a:tab pos="11699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if (x != y)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L;  // this is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bne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>
              <a:tabLst>
                <a:tab pos="1169988" algn="l"/>
              </a:tabLst>
            </a:pPr>
            <a:endParaRPr lang="en-GB" sz="1600" dirty="0">
              <a:solidFill>
                <a:schemeClr val="tx1"/>
              </a:solidFill>
            </a:endParaRPr>
          </a:p>
          <a:p>
            <a:pPr algn="just">
              <a:tabLst>
                <a:tab pos="1169988" algn="l"/>
              </a:tabLst>
            </a:pPr>
            <a:r>
              <a:rPr lang="en-GB" sz="1600" dirty="0">
                <a:solidFill>
                  <a:schemeClr val="tx1"/>
                </a:solidFill>
              </a:rPr>
              <a:t>Some tricks can be used (e.g., inversion) to generate fewer lines of codes.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5B4F72-D628-45DF-A0DE-6A3C0D241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900" y="1933692"/>
            <a:ext cx="37338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L1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000" b="1" dirty="0">
                <a:latin typeface="Courier New" pitchFamily="49" charset="0"/>
              </a:rPr>
              <a:t>   Exit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L1: 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Exit:</a:t>
            </a:r>
            <a:endParaRPr lang="en-US" b="1" kern="0" dirty="0">
              <a:latin typeface="Courier New" pitchFamily="49" charset="0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FE1B84-09DE-40EB-8C5E-4499B9522FD8}"/>
                  </a:ext>
                </a:extLst>
              </p14:cNvPr>
              <p14:cNvContentPartPr/>
              <p14:nvPr/>
            </p14:nvContentPartPr>
            <p14:xfrm>
              <a:off x="1530360" y="382320"/>
              <a:ext cx="8484120" cy="5891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FE1B84-09DE-40EB-8C5E-4499B9522F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1000" y="372960"/>
                <a:ext cx="8502840" cy="591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3.3 IF statement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C7D09834-E5AA-4555-8BF5-7539B12A0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5080359"/>
            <a:ext cx="8229600" cy="1447799"/>
          </a:xfrm>
        </p:spPr>
        <p:txBody>
          <a:bodyPr>
            <a:normAutofit fontScale="92500"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equivalent translations: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one on the right is more efficient</a:t>
            </a:r>
          </a:p>
          <a:p>
            <a:pPr marL="444500" indent="-444500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Common technique: Invert the condition for shorter code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36182BB-8A4B-445C-8082-06A05BE8F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99169"/>
              </p:ext>
            </p:extLst>
          </p:nvPr>
        </p:nvGraphicFramePr>
        <p:xfrm>
          <a:off x="2112738" y="1295400"/>
          <a:ext cx="8229600" cy="1922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638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if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== j)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f = g + h;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f </a:t>
                      </a:r>
                      <a:r>
                        <a:rPr lang="en-US" sz="1800" dirty="0">
                          <a:sym typeface="Wingdings" pitchFamily="2" charset="2"/>
                        </a:rPr>
                        <a:t> </a:t>
                      </a:r>
                      <a:r>
                        <a:rPr lang="en-US" sz="1800" b="1" dirty="0">
                          <a:latin typeface="Courier New" pitchFamily="49" charset="0"/>
                        </a:rPr>
                        <a:t>$s0</a:t>
                      </a:r>
                      <a:endParaRPr lang="en-US" sz="1800" b="1" dirty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g </a:t>
                      </a:r>
                      <a:r>
                        <a:rPr lang="en-US" sz="1800" dirty="0">
                          <a:sym typeface="Wingdings" pitchFamily="2" charset="2"/>
                        </a:rPr>
                        <a:t>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$s1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h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$s3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j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5BBED004-FAE1-4AB1-85CE-05FB39EF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338" y="3581400"/>
            <a:ext cx="39624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marL="212725" indent="-325438">
              <a:spcBef>
                <a:spcPct val="50000"/>
              </a:spcBef>
              <a:buClr>
                <a:srgbClr val="CCB400"/>
              </a:buClr>
              <a:buSzPct val="60000"/>
            </a:pPr>
            <a:r>
              <a:rPr lang="en-US" sz="2000" b="1" kern="0" dirty="0">
                <a:solidFill>
                  <a:srgbClr val="9900CC"/>
                </a:solidFill>
                <a:latin typeface="Courier New" pitchFamily="49" charset="0"/>
                <a:cs typeface="Arial"/>
                <a:sym typeface="Wingdings" pitchFamily="2" charset="2"/>
              </a:rPr>
              <a:t>		</a:t>
            </a:r>
            <a:r>
              <a:rPr lang="en-US" sz="2000" b="1" kern="0" dirty="0" err="1">
                <a:solidFill>
                  <a:srgbClr val="660066"/>
                </a:solidFill>
                <a:latin typeface="Courier New" pitchFamily="49" charset="0"/>
                <a:cs typeface="Arial"/>
                <a:sym typeface="Wingdings" pitchFamily="2" charset="2"/>
              </a:rPr>
              <a:t>bne</a:t>
            </a:r>
            <a:r>
              <a:rPr lang="en-US" sz="2000" b="1" kern="0" dirty="0">
                <a:latin typeface="Courier New" pitchFamily="49" charset="0"/>
                <a:cs typeface="Arial"/>
                <a:sym typeface="Wingdings" pitchFamily="2" charset="2"/>
              </a:rPr>
              <a:t> </a:t>
            </a:r>
            <a:r>
              <a:rPr lang="en-US" sz="2000" b="1" kern="0" dirty="0">
                <a:solidFill>
                  <a:srgbClr val="006600"/>
                </a:solidFill>
                <a:latin typeface="Courier New" pitchFamily="49" charset="0"/>
                <a:cs typeface="Arial"/>
                <a:sym typeface="Wingdings" pitchFamily="2" charset="2"/>
              </a:rPr>
              <a:t>$s3</a:t>
            </a:r>
            <a:r>
              <a:rPr lang="en-US" sz="2000" b="1" kern="0" dirty="0">
                <a:latin typeface="Courier New" pitchFamily="49" charset="0"/>
                <a:cs typeface="Arial"/>
                <a:sym typeface="Wingdings" pitchFamily="2" charset="2"/>
              </a:rPr>
              <a:t>, </a:t>
            </a:r>
            <a:r>
              <a:rPr lang="en-US" sz="2000" b="1" kern="0" dirty="0">
                <a:solidFill>
                  <a:srgbClr val="006600"/>
                </a:solidFill>
                <a:latin typeface="Courier New" pitchFamily="49" charset="0"/>
                <a:cs typeface="Arial"/>
                <a:sym typeface="Wingdings" pitchFamily="2" charset="2"/>
              </a:rPr>
              <a:t>$s4</a:t>
            </a:r>
            <a:r>
              <a:rPr lang="en-US" sz="2000" b="1" kern="0" dirty="0">
                <a:latin typeface="Courier New" pitchFamily="49" charset="0"/>
                <a:cs typeface="Arial"/>
                <a:sym typeface="Wingdings" pitchFamily="2" charset="2"/>
              </a:rPr>
              <a:t>, Exit</a:t>
            </a:r>
          </a:p>
          <a:p>
            <a:pPr marL="212725" indent="-325438">
              <a:spcBef>
                <a:spcPct val="10000"/>
              </a:spcBef>
              <a:buClr>
                <a:srgbClr val="CCB400"/>
              </a:buClr>
              <a:buSzPct val="60000"/>
            </a:pPr>
            <a:r>
              <a:rPr lang="en-US" sz="2000" b="1" kern="0" dirty="0">
                <a:latin typeface="Courier New" pitchFamily="49" charset="0"/>
                <a:cs typeface="Arial"/>
              </a:rPr>
              <a:t>      </a:t>
            </a:r>
            <a:r>
              <a:rPr lang="en-US" sz="2000" b="1" kern="0" dirty="0">
                <a:solidFill>
                  <a:srgbClr val="660066"/>
                </a:solidFill>
                <a:latin typeface="Courier New" pitchFamily="49" charset="0"/>
                <a:cs typeface="Arial"/>
                <a:sym typeface="Wingdings" pitchFamily="2" charset="2"/>
              </a:rPr>
              <a:t>add</a:t>
            </a:r>
            <a:r>
              <a:rPr lang="en-US" sz="2000" b="1" kern="0" dirty="0">
                <a:latin typeface="Courier New" pitchFamily="49" charset="0"/>
                <a:cs typeface="Arial"/>
              </a:rPr>
              <a:t> </a:t>
            </a:r>
            <a:r>
              <a:rPr lang="en-US" sz="20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$s0</a:t>
            </a:r>
            <a:r>
              <a:rPr lang="en-US" sz="2000" b="1" kern="0" dirty="0">
                <a:latin typeface="Courier New" pitchFamily="49" charset="0"/>
                <a:cs typeface="Arial"/>
              </a:rPr>
              <a:t>, </a:t>
            </a:r>
            <a:r>
              <a:rPr lang="en-US" sz="2000" b="1" kern="0" dirty="0">
                <a:solidFill>
                  <a:srgbClr val="006600"/>
                </a:solidFill>
                <a:latin typeface="Courier New" pitchFamily="49" charset="0"/>
                <a:cs typeface="Arial"/>
                <a:sym typeface="Wingdings" pitchFamily="2" charset="2"/>
              </a:rPr>
              <a:t>$s1</a:t>
            </a:r>
            <a:r>
              <a:rPr lang="en-US" sz="2000" b="1" kern="0" dirty="0">
                <a:latin typeface="Courier New" pitchFamily="49" charset="0"/>
                <a:cs typeface="Arial"/>
              </a:rPr>
              <a:t>, </a:t>
            </a:r>
            <a:r>
              <a:rPr lang="en-US" sz="2000" b="1" kern="0" dirty="0">
                <a:solidFill>
                  <a:srgbClr val="006600"/>
                </a:solidFill>
                <a:latin typeface="Courier New" pitchFamily="49" charset="0"/>
                <a:cs typeface="Arial"/>
                <a:sym typeface="Wingdings" pitchFamily="2" charset="2"/>
              </a:rPr>
              <a:t>$s2</a:t>
            </a:r>
          </a:p>
          <a:p>
            <a:pPr marL="212725" indent="-325438">
              <a:spcBef>
                <a:spcPct val="10000"/>
              </a:spcBef>
              <a:buClr>
                <a:srgbClr val="CCB400"/>
              </a:buClr>
              <a:buSzPct val="60000"/>
            </a:pPr>
            <a:r>
              <a:rPr lang="en-US" sz="2000" b="1" kern="0" dirty="0">
                <a:latin typeface="Courier New" pitchFamily="49" charset="0"/>
                <a:cs typeface="Arial"/>
              </a:rPr>
              <a:t>Exit: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B79372-3347-44B0-BC93-D354C1499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338" y="3505200"/>
            <a:ext cx="37338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L1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000" b="1" dirty="0">
                <a:latin typeface="Courier New" pitchFamily="49" charset="0"/>
              </a:rPr>
              <a:t>   Exit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L1: 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Exit:</a:t>
            </a:r>
            <a:endParaRPr lang="en-US" b="1" kern="0" dirty="0">
              <a:latin typeface="Courier New" pitchFamily="49" charset="0"/>
              <a:cs typeface="Arial"/>
            </a:endParaRPr>
          </a:p>
        </p:txBody>
      </p:sp>
      <p:sp>
        <p:nvSpPr>
          <p:cNvPr id="22" name="Down Arrow 11">
            <a:extLst>
              <a:ext uri="{FF2B5EF4-FFF2-40B4-BE49-F238E27FC236}">
                <a16:creationId xmlns:a16="http://schemas.microsoft.com/office/drawing/2014/main" id="{D7A260B0-72B0-46DC-A49E-2EFEAFDF1825}"/>
              </a:ext>
            </a:extLst>
          </p:cNvPr>
          <p:cNvSpPr/>
          <p:nvPr/>
        </p:nvSpPr>
        <p:spPr>
          <a:xfrm>
            <a:off x="2188938" y="2971800"/>
            <a:ext cx="381000" cy="685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12">
            <a:extLst>
              <a:ext uri="{FF2B5EF4-FFF2-40B4-BE49-F238E27FC236}">
                <a16:creationId xmlns:a16="http://schemas.microsoft.com/office/drawing/2014/main" id="{884D19C8-FC4C-47C1-B402-BAC81E0F37BE}"/>
              </a:ext>
            </a:extLst>
          </p:cNvPr>
          <p:cNvSpPr/>
          <p:nvPr/>
        </p:nvSpPr>
        <p:spPr>
          <a:xfrm rot="19210666">
            <a:off x="5793345" y="2938057"/>
            <a:ext cx="381000" cy="685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7D2FC83F-3CC5-4021-9F63-BD6C1754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38F939-A521-4A7A-9984-B40BBAB6F03E}"/>
                  </a:ext>
                </a:extLst>
              </p14:cNvPr>
              <p14:cNvContentPartPr/>
              <p14:nvPr/>
            </p14:nvContentPartPr>
            <p14:xfrm>
              <a:off x="305640" y="1146960"/>
              <a:ext cx="11180880" cy="3850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38F939-A521-4A7A-9984-B40BBAB6F0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280" y="1137600"/>
                <a:ext cx="11199600" cy="38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  <p:bldP spid="20" grpId="0" animBg="1" autoUpdateAnimBg="0"/>
      <p:bldP spid="22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3.3 IF statement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CB50E088-7595-4650-98E4-23870138E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2" y="5483481"/>
            <a:ext cx="4495791" cy="657824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Question: Rewrite with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dirty="0"/>
              <a:t>?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7925C6-DE83-4C7E-990B-4C36DBC45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89689"/>
              </p:ext>
            </p:extLst>
          </p:nvPr>
        </p:nvGraphicFramePr>
        <p:xfrm>
          <a:off x="1981200" y="1234159"/>
          <a:ext cx="8229600" cy="1922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638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if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== j)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f = g + h;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</a:br>
                      <a:r>
                        <a:rPr lang="en-US" sz="1800" b="1" kern="1200" dirty="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f = g - h;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f </a:t>
                      </a:r>
                      <a:r>
                        <a:rPr lang="en-US" sz="1800" dirty="0">
                          <a:sym typeface="Wingdings" pitchFamily="2" charset="2"/>
                        </a:rPr>
                        <a:t> </a:t>
                      </a:r>
                      <a:r>
                        <a:rPr lang="en-US" sz="1800" b="1" dirty="0">
                          <a:latin typeface="Courier New" pitchFamily="49" charset="0"/>
                        </a:rPr>
                        <a:t>$s0</a:t>
                      </a:r>
                      <a:endParaRPr lang="en-US" sz="1800" b="1" dirty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g </a:t>
                      </a:r>
                      <a:r>
                        <a:rPr lang="en-US" sz="1800" dirty="0">
                          <a:sym typeface="Wingdings" pitchFamily="2" charset="2"/>
                        </a:rPr>
                        <a:t>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$s1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h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$s3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j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$s4</a:t>
                      </a:r>
                      <a:endParaRPr lang="en-US" sz="24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346894A-AE9B-437A-8666-23FEAF64C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443959"/>
            <a:ext cx="41148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bne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$s3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$s4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, Else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sym typeface="Wingdings" pitchFamily="2" charset="2"/>
              </a:rPr>
              <a:t>     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$s2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000" b="1" dirty="0">
                <a:latin typeface="Courier New" pitchFamily="49" charset="0"/>
              </a:rPr>
              <a:t>   Exit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Else: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sub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$s2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Exit: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E04772E5-4FAD-4579-B33E-C48C989A65B8}"/>
              </a:ext>
            </a:extLst>
          </p:cNvPr>
          <p:cNvSpPr/>
          <p:nvPr/>
        </p:nvSpPr>
        <p:spPr>
          <a:xfrm>
            <a:off x="2057400" y="2910559"/>
            <a:ext cx="381000" cy="685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24">
            <a:extLst>
              <a:ext uri="{FF2B5EF4-FFF2-40B4-BE49-F238E27FC236}">
                <a16:creationId xmlns:a16="http://schemas.microsoft.com/office/drawing/2014/main" id="{FE66E055-DC9E-4A82-88DF-3C921052B2E4}"/>
              </a:ext>
            </a:extLst>
          </p:cNvPr>
          <p:cNvGrpSpPr>
            <a:grpSpLocks/>
          </p:cNvGrpSpPr>
          <p:nvPr/>
        </p:nvGrpSpPr>
        <p:grpSpPr bwMode="auto">
          <a:xfrm>
            <a:off x="6629401" y="3402684"/>
            <a:ext cx="3659188" cy="2846388"/>
            <a:chOff x="3216" y="1990"/>
            <a:chExt cx="2305" cy="1793"/>
          </a:xfrm>
        </p:grpSpPr>
        <p:sp>
          <p:nvSpPr>
            <p:cNvPr id="14" name="AutoShape 4">
              <a:extLst>
                <a:ext uri="{FF2B5EF4-FFF2-40B4-BE49-F238E27FC236}">
                  <a16:creationId xmlns:a16="http://schemas.microsoft.com/office/drawing/2014/main" id="{A813E335-4A52-41F5-9DB9-D43274C2F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990"/>
              <a:ext cx="1008" cy="501"/>
            </a:xfrm>
            <a:prstGeom prst="flowChartDecision">
              <a:avLst/>
            </a:prstGeom>
            <a:solidFill>
              <a:srgbClr val="CC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 sz="2000">
                <a:latin typeface="Verdana" pitchFamily="34" charset="0"/>
              </a:endParaRPr>
            </a:p>
          </p:txBody>
        </p:sp>
        <p:sp>
          <p:nvSpPr>
            <p:cNvPr id="15" name="Line 5">
              <a:extLst>
                <a:ext uri="{FF2B5EF4-FFF2-40B4-BE49-F238E27FC236}">
                  <a16:creationId xmlns:a16="http://schemas.microsoft.com/office/drawing/2014/main" id="{D5D2466E-6485-472B-A3CA-CED7347E6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2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" name="Line 6">
              <a:extLst>
                <a:ext uri="{FF2B5EF4-FFF2-40B4-BE49-F238E27FC236}">
                  <a16:creationId xmlns:a16="http://schemas.microsoft.com/office/drawing/2014/main" id="{27808AB9-842A-42EA-A6BA-3D39E829C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24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id="{ADF3DBCD-FA76-4AD8-B85B-77059E4EE9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2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F946B9E2-CFAB-4BB1-BAFF-D41398182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224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BC730E20-56DA-46CD-9C56-A2C76FD7C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916"/>
              <a:ext cx="777" cy="233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097039F-AAF2-420F-83F8-55C2ED0FF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16"/>
              <a:ext cx="116" cy="233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11">
              <a:extLst>
                <a:ext uri="{FF2B5EF4-FFF2-40B4-BE49-F238E27FC236}">
                  <a16:creationId xmlns:a16="http://schemas.microsoft.com/office/drawing/2014/main" id="{702793EA-A173-47BC-9C70-A8F1B7F97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AB381B01-8731-4E47-9E92-4D27BFE07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48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B58CC248-4B93-4770-A45A-D7A226609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3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B8B28705-B062-4383-BE29-6038DB7EA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348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Line 15">
              <a:extLst>
                <a:ext uri="{FF2B5EF4-FFF2-40B4-BE49-F238E27FC236}">
                  <a16:creationId xmlns:a16="http://schemas.microsoft.com/office/drawing/2014/main" id="{BAC12C57-7515-4D5F-9DEA-C9B946363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4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9" name="Text Box 16">
              <a:extLst>
                <a:ext uri="{FF2B5EF4-FFF2-40B4-BE49-F238E27FC236}">
                  <a16:creationId xmlns:a16="http://schemas.microsoft.com/office/drawing/2014/main" id="{0687C91C-1AE6-463F-A4EE-5A73F03FE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" y="2112"/>
              <a:ext cx="56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i==j?</a:t>
              </a:r>
            </a:p>
          </p:txBody>
        </p:sp>
        <p:sp>
          <p:nvSpPr>
            <p:cNvPr id="30" name="Text Box 17">
              <a:extLst>
                <a:ext uri="{FF2B5EF4-FFF2-40B4-BE49-F238E27FC236}">
                  <a16:creationId xmlns:a16="http://schemas.microsoft.com/office/drawing/2014/main" id="{164CA889-4E2C-4C97-A6C2-56AF6992E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912"/>
              <a:ext cx="72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f = g+h</a:t>
              </a:r>
            </a:p>
          </p:txBody>
        </p:sp>
        <p:sp>
          <p:nvSpPr>
            <p:cNvPr id="31" name="Text Box 18">
              <a:extLst>
                <a:ext uri="{FF2B5EF4-FFF2-40B4-BE49-F238E27FC236}">
                  <a16:creationId xmlns:a16="http://schemas.microsoft.com/office/drawing/2014/main" id="{ADFB09D7-49F6-43CA-9CD7-3C5CF5324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912"/>
              <a:ext cx="67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f = g-h</a:t>
              </a:r>
            </a:p>
          </p:txBody>
        </p:sp>
        <p:sp>
          <p:nvSpPr>
            <p:cNvPr id="32" name="Text Box 19">
              <a:extLst>
                <a:ext uri="{FF2B5EF4-FFF2-40B4-BE49-F238E27FC236}">
                  <a16:creationId xmlns:a16="http://schemas.microsoft.com/office/drawing/2014/main" id="{E9C4BBAC-7048-4E6B-9E45-39A66E58E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2" y="3552"/>
              <a:ext cx="48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Exit:</a:t>
              </a:r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BEE45BDF-378C-4DFF-B6DE-2F584E798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544"/>
              <a:ext cx="50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Else:</a:t>
              </a:r>
            </a:p>
          </p:txBody>
        </p:sp>
        <p:sp>
          <p:nvSpPr>
            <p:cNvPr id="34" name="Text Box 21">
              <a:extLst>
                <a:ext uri="{FF2B5EF4-FFF2-40B4-BE49-F238E27FC236}">
                  <a16:creationId xmlns:a16="http://schemas.microsoft.com/office/drawing/2014/main" id="{1D3F4E5F-C218-47DB-ABE1-C91CCC37F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2016"/>
              <a:ext cx="4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true</a:t>
              </a:r>
            </a:p>
          </p:txBody>
        </p:sp>
        <p:sp>
          <p:nvSpPr>
            <p:cNvPr id="35" name="Text Box 22">
              <a:extLst>
                <a:ext uri="{FF2B5EF4-FFF2-40B4-BE49-F238E27FC236}">
                  <a16:creationId xmlns:a16="http://schemas.microsoft.com/office/drawing/2014/main" id="{516E5CE3-DCE6-4F1E-A5DA-41D3AC90C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3" y="2016"/>
              <a:ext cx="5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false</a:t>
              </a:r>
            </a:p>
          </p:txBody>
        </p:sp>
      </p:grp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F2092D54-FCF4-43AA-BC8B-C1789FE8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ED7CAE2-6FC8-4CE7-AAB9-5C7550640269}"/>
                  </a:ext>
                </a:extLst>
              </p14:cNvPr>
              <p14:cNvContentPartPr/>
              <p14:nvPr/>
            </p14:nvContentPartPr>
            <p14:xfrm>
              <a:off x="513360" y="758160"/>
              <a:ext cx="11716560" cy="5363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ED7CAE2-6FC8-4CE7-AAB9-5C75506402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000" y="748800"/>
                <a:ext cx="11735280" cy="538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 autoUpdateAnimBg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3.4 Exercise #1: IF statement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560E387-65FA-42BE-A91C-68C235328F98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3371739"/>
            <a:ext cx="8305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is the corresponding high-level statement?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ECA3E19-39A4-4246-A4B7-DB1E2E54F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509372"/>
              </p:ext>
            </p:extLst>
          </p:nvPr>
        </p:nvGraphicFramePr>
        <p:xfrm>
          <a:off x="2019300" y="1420392"/>
          <a:ext cx="8229600" cy="176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2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code to translate into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4830">
                <a:tc>
                  <a:txBody>
                    <a:bodyPr/>
                    <a:lstStyle/>
                    <a:p>
                      <a:pPr marL="212725" marR="0" lvl="0" indent="-3254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B4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     </a:t>
                      </a:r>
                      <a:r>
                        <a:rPr kumimoji="0" lang="en-US" sz="2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beq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 $s1, $s2, Exit</a:t>
                      </a:r>
                    </a:p>
                    <a:p>
                      <a:pPr marL="212725" marR="0" lvl="0" indent="-3254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B4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   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add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$s0, $zero, $zero    </a:t>
                      </a:r>
                    </a:p>
                    <a:p>
                      <a:pPr marL="212725" marR="0" lvl="0" indent="-3254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B4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Exit: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f </a:t>
                      </a:r>
                      <a:r>
                        <a:rPr lang="en-US" sz="2000" dirty="0">
                          <a:sym typeface="Wingdings" pitchFamily="2" charset="2"/>
                        </a:rPr>
                        <a:t> </a:t>
                      </a:r>
                      <a:r>
                        <a:rPr lang="en-US" sz="2000" b="1" dirty="0">
                          <a:latin typeface="Courier New" pitchFamily="49" charset="0"/>
                        </a:rPr>
                        <a:t>$s0</a:t>
                      </a:r>
                      <a:endParaRPr lang="en-US" sz="2000" b="1" dirty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i </a:t>
                      </a:r>
                      <a:r>
                        <a:rPr lang="en-US" sz="2000" dirty="0">
                          <a:sym typeface="Wingdings" pitchFamily="2" charset="2"/>
                        </a:rPr>
                        <a:t>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$s1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j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5">
            <a:extLst>
              <a:ext uri="{FF2B5EF4-FFF2-40B4-BE49-F238E27FC236}">
                <a16:creationId xmlns:a16="http://schemas.microsoft.com/office/drawing/2014/main" id="{4317ECB9-620D-47CD-A8C8-5AC18CB52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451" y="4118716"/>
            <a:ext cx="3157151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if (</a:t>
            </a:r>
            <a:r>
              <a:rPr lang="en-US" altLang="en-US" sz="24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!= j) { 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f = 0;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25AC1140-9924-46AF-94A6-952D763D8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3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5468E0C-2230-4352-9CF1-D5789FB2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Folded Corner 6">
            <a:extLst>
              <a:ext uri="{FF2B5EF4-FFF2-40B4-BE49-F238E27FC236}">
                <a16:creationId xmlns:a16="http://schemas.microsoft.com/office/drawing/2014/main" id="{A2BDBF1D-E26F-4CA0-AD3C-A07509EDBE21}"/>
              </a:ext>
            </a:extLst>
          </p:cNvPr>
          <p:cNvSpPr/>
          <p:nvPr/>
        </p:nvSpPr>
        <p:spPr>
          <a:xfrm>
            <a:off x="1981202" y="5456416"/>
            <a:ext cx="8381999" cy="813756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Remember the inversion?  Also works in “reverse” (or </a:t>
            </a:r>
            <a:r>
              <a:rPr lang="en-SG" sz="1600" dirty="0" err="1">
                <a:solidFill>
                  <a:schemeClr val="tx1"/>
                </a:solidFill>
              </a:rPr>
              <a:t>decompilation</a:t>
            </a:r>
            <a:r>
              <a:rPr lang="en-SG" sz="1600" dirty="0">
                <a:solidFill>
                  <a:schemeClr val="tx1"/>
                </a:solidFill>
              </a:rPr>
              <a:t>) process.  </a:t>
            </a:r>
            <a:r>
              <a:rPr lang="en-SG" sz="1600" dirty="0" err="1">
                <a:solidFill>
                  <a:schemeClr val="tx1"/>
                </a:solidFill>
              </a:rPr>
              <a:t>beq</a:t>
            </a:r>
            <a:r>
              <a:rPr lang="en-SG" sz="1600" dirty="0">
                <a:solidFill>
                  <a:schemeClr val="tx1"/>
                </a:solidFill>
              </a:rPr>
              <a:t> becomes if (</a:t>
            </a:r>
            <a:r>
              <a:rPr lang="en-SG" sz="1600" dirty="0" err="1">
                <a:solidFill>
                  <a:schemeClr val="tx1"/>
                </a:solidFill>
              </a:rPr>
              <a:t>i</a:t>
            </a:r>
            <a:r>
              <a:rPr lang="en-SG" sz="1600" dirty="0">
                <a:solidFill>
                  <a:schemeClr val="tx1"/>
                </a:solidFill>
              </a:rPr>
              <a:t> != j).</a:t>
            </a:r>
            <a:endParaRPr lang="en-GB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0344E5-BAFB-4FAD-A83F-678EDC88BF70}"/>
                  </a:ext>
                </a:extLst>
              </p14:cNvPr>
              <p14:cNvContentPartPr/>
              <p14:nvPr/>
            </p14:nvContentPartPr>
            <p14:xfrm>
              <a:off x="337320" y="1770480"/>
              <a:ext cx="7609320" cy="3229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0344E5-BAFB-4FAD-A83F-678EDC88BF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960" y="1761120"/>
                <a:ext cx="7628040" cy="324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0783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Loops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9ECA1BB3-0426-4393-ABFB-B2930FFCE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371600"/>
            <a:ext cx="4038600" cy="26670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while-loop:</a:t>
            </a:r>
          </a:p>
        </p:txBody>
      </p:sp>
      <p:sp>
        <p:nvSpPr>
          <p:cNvPr id="24" name="Content Placeholder 17">
            <a:extLst>
              <a:ext uri="{FF2B5EF4-FFF2-40B4-BE49-F238E27FC236}">
                <a16:creationId xmlns:a16="http://schemas.microsoft.com/office/drawing/2014/main" id="{80FC6B8E-B7FD-4D00-8DE0-49945BA75538}"/>
              </a:ext>
            </a:extLst>
          </p:cNvPr>
          <p:cNvSpPr txBox="1">
            <a:spLocks/>
          </p:cNvSpPr>
          <p:nvPr/>
        </p:nvSpPr>
        <p:spPr>
          <a:xfrm>
            <a:off x="6172200" y="1371600"/>
            <a:ext cx="4038600" cy="27432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Rewritten with </a:t>
            </a:r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714327-D74A-4037-AF76-069FF59A58FF}"/>
              </a:ext>
            </a:extLst>
          </p:cNvPr>
          <p:cNvSpPr/>
          <p:nvPr/>
        </p:nvSpPr>
        <p:spPr>
          <a:xfrm>
            <a:off x="2209800" y="4419600"/>
            <a:ext cx="7620000" cy="1371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30000"/>
              </a:spcBef>
            </a:pPr>
            <a:r>
              <a:rPr lang="en-US" sz="2800" b="1" dirty="0">
                <a:solidFill>
                  <a:srgbClr val="C00000"/>
                </a:solidFill>
              </a:rPr>
              <a:t>Key concept: </a:t>
            </a:r>
          </a:p>
          <a:p>
            <a:pPr algn="ctr" eaLnBrk="1" hangingPunct="1">
              <a:spcBef>
                <a:spcPct val="30000"/>
              </a:spcBef>
            </a:pPr>
            <a:r>
              <a:rPr lang="en-US" sz="2400" dirty="0">
                <a:solidFill>
                  <a:schemeClr val="tx1"/>
                </a:solidFill>
              </a:rPr>
              <a:t>Any form of loop can be written in assembly with the help of conditional branches and jumps.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AC5146-DA5F-4C2D-B671-3DF3BF491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133599"/>
            <a:ext cx="2590800" cy="1752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9900CC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while</a:t>
            </a:r>
            <a:r>
              <a:rPr lang="en-US" sz="2000" b="1" dirty="0">
                <a:latin typeface="Courier New" pitchFamily="49" charset="0"/>
              </a:rPr>
              <a:t> (j == k)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+ 1;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9D2E58-9F22-45BB-9985-04FEDEB9A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133599"/>
            <a:ext cx="3505200" cy="175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marL="212725" indent="-325438">
              <a:spcBef>
                <a:spcPct val="50000"/>
              </a:spcBef>
              <a:buClr>
                <a:srgbClr val="CCB400"/>
              </a:buClr>
              <a:buSzPct val="60000"/>
            </a:pPr>
            <a:r>
              <a:rPr lang="en-US" sz="2000" b="1" dirty="0">
                <a:latin typeface="Courier New" pitchFamily="49" charset="0"/>
                <a:sym typeface="Wingdings" pitchFamily="2" charset="2"/>
              </a:rPr>
              <a:t> Loop: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if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 (j != k) </a:t>
            </a:r>
            <a:br>
              <a:rPr lang="en-US" sz="2000" b="1" dirty="0">
                <a:latin typeface="Courier New" pitchFamily="49" charset="0"/>
                <a:sym typeface="Wingdings" pitchFamily="2" charset="2"/>
              </a:rPr>
            </a:br>
            <a:r>
              <a:rPr lang="en-US" sz="2000" b="1" dirty="0">
                <a:latin typeface="Courier New" pitchFamily="49" charset="0"/>
                <a:sym typeface="Wingdings" pitchFamily="2" charset="2"/>
              </a:rPr>
              <a:t>         </a:t>
            </a:r>
            <a:r>
              <a:rPr lang="en-US" sz="2000" b="1" dirty="0" err="1">
                <a:latin typeface="Courier New" pitchFamily="49" charset="0"/>
                <a:sym typeface="Wingdings" pitchFamily="2" charset="2"/>
              </a:rPr>
              <a:t>goto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 Exit;</a:t>
            </a:r>
            <a:br>
              <a:rPr lang="en-US" sz="2000" b="1" dirty="0">
                <a:latin typeface="Courier New" pitchFamily="49" charset="0"/>
                <a:sym typeface="Wingdings" pitchFamily="2" charset="2"/>
              </a:rPr>
            </a:br>
            <a:r>
              <a:rPr lang="en-US" sz="2000" b="1" dirty="0">
                <a:latin typeface="Courier New" pitchFamily="49" charset="0"/>
                <a:sym typeface="Wingdings" pitchFamily="2" charset="2"/>
              </a:rPr>
              <a:t>       </a:t>
            </a:r>
            <a:r>
              <a:rPr lang="en-US" sz="2000" b="1" dirty="0" err="1">
                <a:latin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 = i+1;</a:t>
            </a:r>
            <a:r>
              <a:rPr lang="en-US" sz="2000" b="1" dirty="0">
                <a:latin typeface="Courier New" pitchFamily="49" charset="0"/>
              </a:rPr>
              <a:t>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goto</a:t>
            </a:r>
            <a:r>
              <a:rPr lang="en-US" sz="2000" b="1" dirty="0">
                <a:latin typeface="Courier New" pitchFamily="49" charset="0"/>
              </a:rPr>
              <a:t> Loop;</a:t>
            </a:r>
          </a:p>
          <a:p>
            <a:pPr marL="212725" indent="-325438">
              <a:spcBef>
                <a:spcPct val="50000"/>
              </a:spcBef>
              <a:buClr>
                <a:srgbClr val="CCB400"/>
              </a:buClr>
              <a:buSzPct val="60000"/>
            </a:pPr>
            <a:r>
              <a:rPr lang="en-US" sz="2000" b="1" dirty="0">
                <a:latin typeface="Courier New" pitchFamily="49" charset="0"/>
              </a:rPr>
              <a:t> Exit:</a:t>
            </a:r>
          </a:p>
        </p:txBody>
      </p:sp>
      <p:sp>
        <p:nvSpPr>
          <p:cNvPr id="28" name="Right Arrow 11">
            <a:extLst>
              <a:ext uri="{FF2B5EF4-FFF2-40B4-BE49-F238E27FC236}">
                <a16:creationId xmlns:a16="http://schemas.microsoft.com/office/drawing/2014/main" id="{ABA13822-A1AE-4A6E-B16D-5A420E5EC58D}"/>
              </a:ext>
            </a:extLst>
          </p:cNvPr>
          <p:cNvSpPr/>
          <p:nvPr/>
        </p:nvSpPr>
        <p:spPr>
          <a:xfrm>
            <a:off x="5105400" y="2666999"/>
            <a:ext cx="1066800" cy="533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9055CD23-4025-4E5B-A95E-435163E0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8DE16A-2718-4253-96FD-D5EACB22DF06}"/>
                  </a:ext>
                </a:extLst>
              </p14:cNvPr>
              <p14:cNvContentPartPr/>
              <p14:nvPr/>
            </p14:nvContentPartPr>
            <p14:xfrm>
              <a:off x="1830240" y="1146960"/>
              <a:ext cx="8549280" cy="554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8DE16A-2718-4253-96FD-D5EACB22DF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0880" y="1137600"/>
                <a:ext cx="8568000" cy="55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130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utoUpdateAnimBg="0"/>
      <p:bldP spid="27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Loops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73CFC7A6-F146-4721-BADD-B657EFFC3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3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B370D7F-CDC9-45C7-BAAC-D1D13A1E6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11544"/>
              </p:ext>
            </p:extLst>
          </p:nvPr>
        </p:nvGraphicFramePr>
        <p:xfrm>
          <a:off x="1981200" y="1472998"/>
          <a:ext cx="82296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638">
                <a:tc>
                  <a:txBody>
                    <a:bodyPr/>
                    <a:lstStyle/>
                    <a:p>
                      <a:pPr marL="212725" indent="-325438">
                        <a:spcBef>
                          <a:spcPct val="50000"/>
                        </a:spcBef>
                        <a:buClr>
                          <a:srgbClr val="CCB400"/>
                        </a:buClr>
                        <a:buSzPct val="60000"/>
                      </a:pP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Loop:  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sym typeface="Wingdings" pitchFamily="2" charset="2"/>
                        </a:rPr>
                        <a:t>if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(j != k) </a:t>
                      </a:r>
                      <a:b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</a:b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        </a:t>
                      </a:r>
                      <a:r>
                        <a:rPr lang="en-US" sz="2000" b="1" dirty="0" err="1">
                          <a:latin typeface="Courier New" pitchFamily="49" charset="0"/>
                          <a:sym typeface="Wingdings" pitchFamily="2" charset="2"/>
                        </a:rPr>
                        <a:t>goto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Exit;</a:t>
                      </a:r>
                      <a:b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</a:b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     </a:t>
                      </a:r>
                      <a:r>
                        <a:rPr lang="en-US" sz="20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= i+1;</a:t>
                      </a:r>
                      <a:r>
                        <a:rPr lang="en-US" sz="2000" b="1" dirty="0">
                          <a:latin typeface="Courier New" pitchFamily="49" charset="0"/>
                        </a:rPr>
                        <a:t> </a:t>
                      </a:r>
                      <a:br>
                        <a:rPr lang="en-US" sz="2000" b="1" dirty="0">
                          <a:latin typeface="Courier New" pitchFamily="49" charset="0"/>
                        </a:rPr>
                      </a:br>
                      <a:r>
                        <a:rPr lang="en-US" sz="2000" b="1" dirty="0">
                          <a:latin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sym typeface="Wingdings" pitchFamily="2" charset="2"/>
                        </a:rPr>
                        <a:t>goto</a:t>
                      </a:r>
                      <a:r>
                        <a:rPr lang="en-US" sz="2000" b="1" dirty="0">
                          <a:latin typeface="Courier New" pitchFamily="49" charset="0"/>
                        </a:rPr>
                        <a:t> Loop;</a:t>
                      </a:r>
                    </a:p>
                    <a:p>
                      <a:pPr marL="212725" indent="-325438">
                        <a:spcBef>
                          <a:spcPct val="50000"/>
                        </a:spcBef>
                        <a:buClr>
                          <a:srgbClr val="CCB400"/>
                        </a:buClr>
                        <a:buSzPct val="60000"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Exit: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$s3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j</a:t>
                      </a: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  <a:sym typeface="Wingdings" pitchFamily="2" charset="2"/>
                        </a:rPr>
                        <a:t>k  $s5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:a16="http://schemas.microsoft.com/office/drawing/2014/main" id="{CFB10F6B-3896-47BD-BF25-070A60EEB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758998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kern="0" dirty="0">
                <a:latin typeface="+mn-lt"/>
                <a:cs typeface="+mn-cs"/>
              </a:rPr>
              <a:t>What is the corresponding MIPS code?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8E0C2506-2425-4A63-854C-DCE5E379D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520998"/>
            <a:ext cx="7391400" cy="1411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Loop: </a:t>
            </a:r>
            <a:r>
              <a:rPr lang="en-US" altLang="en-US" sz="20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$s4, $s5, Exit  </a:t>
            </a:r>
            <a:r>
              <a:rPr lang="en-US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 if (j!= k) Exit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en-US" sz="20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$s3, $s3, 1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j    Loop            </a:t>
            </a:r>
            <a:r>
              <a:rPr lang="en-US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 repeat loop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Exit: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F2A7C22-C412-4313-ADFB-0E4BA376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Folded Corner 6">
            <a:extLst>
              <a:ext uri="{FF2B5EF4-FFF2-40B4-BE49-F238E27FC236}">
                <a16:creationId xmlns:a16="http://schemas.microsoft.com/office/drawing/2014/main" id="{2AE10E1C-B9D1-48FA-8EE1-7DF46497D3FA}"/>
              </a:ext>
            </a:extLst>
          </p:cNvPr>
          <p:cNvSpPr/>
          <p:nvPr/>
        </p:nvSpPr>
        <p:spPr>
          <a:xfrm>
            <a:off x="7631756" y="2118032"/>
            <a:ext cx="3533550" cy="1154557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This shows the process clearly:</a:t>
            </a:r>
          </a:p>
          <a:p>
            <a:pPr marL="342900" indent="-342900" algn="just">
              <a:buAutoNum type="arabicPeriod"/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Convert from while to if(…) </a:t>
            </a:r>
            <a:r>
              <a:rPr lang="en-SG" sz="1600" dirty="0" err="1">
                <a:solidFill>
                  <a:schemeClr val="tx1"/>
                </a:solidFill>
              </a:rPr>
              <a:t>goto</a:t>
            </a:r>
            <a:endParaRPr lang="en-SG" sz="1600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Convert from there to MIPS</a:t>
            </a:r>
            <a:endParaRPr lang="en-GB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4A39FB-6102-4AE5-BB81-B1BF6F86C551}"/>
                  </a:ext>
                </a:extLst>
              </p14:cNvPr>
              <p14:cNvContentPartPr/>
              <p14:nvPr/>
            </p14:nvContentPartPr>
            <p14:xfrm>
              <a:off x="1117440" y="464400"/>
              <a:ext cx="10873440" cy="6289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4A39FB-6102-4AE5-BB81-B1BF6F86C5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8080" y="455040"/>
                <a:ext cx="10892160" cy="63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4.1 Exercise #2: FOR loop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Text Box 36">
            <a:extLst>
              <a:ext uri="{FF2B5EF4-FFF2-40B4-BE49-F238E27FC236}">
                <a16:creationId xmlns:a16="http://schemas.microsoft.com/office/drawing/2014/main" id="{653625B5-E7B1-40D1-A1C5-7CB4AF046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3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E1735B90-2BAE-48D7-846B-B00B7F46FB92}"/>
              </a:ext>
            </a:extLst>
          </p:cNvPr>
          <p:cNvSpPr txBox="1">
            <a:spLocks noChangeArrowheads="1"/>
          </p:cNvSpPr>
          <p:nvPr/>
        </p:nvSpPr>
        <p:spPr>
          <a:xfrm>
            <a:off x="1943100" y="1278917"/>
            <a:ext cx="83058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Write the following loop statement in MIPS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SzPct val="120000"/>
              <a:buNone/>
            </a:pPr>
            <a:r>
              <a:rPr lang="en-US" sz="2400" dirty="0"/>
              <a:t>	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8C7190E-72A0-42E7-BD06-842D0F6DC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16357"/>
              </p:ext>
            </p:extLst>
          </p:nvPr>
        </p:nvGraphicFramePr>
        <p:xfrm>
          <a:off x="2019300" y="1888517"/>
          <a:ext cx="8229600" cy="120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010">
                <a:tc>
                  <a:txBody>
                    <a:bodyPr/>
                    <a:lstStyle/>
                    <a:p>
                      <a:pPr marL="212725" indent="-325438">
                        <a:spcBef>
                          <a:spcPct val="50000"/>
                        </a:spcBef>
                        <a:buClr>
                          <a:srgbClr val="CCB400"/>
                        </a:buClr>
                        <a:buSzPct val="60000"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 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=0; </a:t>
                      </a:r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&lt;10; </a:t>
                      </a:r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++) </a:t>
                      </a:r>
                      <a:b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   a = a + 5;</a:t>
                      </a:r>
                      <a:endParaRPr lang="en-US" sz="2000" b="1" dirty="0">
                        <a:latin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$s0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a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24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 Box 35">
            <a:extLst>
              <a:ext uri="{FF2B5EF4-FFF2-40B4-BE49-F238E27FC236}">
                <a16:creationId xmlns:a16="http://schemas.microsoft.com/office/drawing/2014/main" id="{2071698F-96EC-4F84-8C56-4F734C7CE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3260120"/>
            <a:ext cx="6324600" cy="30100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add  $s0, $zero, $zero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4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$s1, $zero, 10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Loop: </a:t>
            </a:r>
            <a:r>
              <a:rPr lang="en-US" altLang="en-US" sz="24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$s0, $s1, Exit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4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$s2, $s2, 5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4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$s0, $s0, 1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j    Loop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Exit: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1C696D5-2DD8-4222-8EDD-BD09DF4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Folded Corner 6">
            <a:extLst>
              <a:ext uri="{FF2B5EF4-FFF2-40B4-BE49-F238E27FC236}">
                <a16:creationId xmlns:a16="http://schemas.microsoft.com/office/drawing/2014/main" id="{BE4936F7-915E-4AC7-9404-E7CB7B1C46D0}"/>
              </a:ext>
            </a:extLst>
          </p:cNvPr>
          <p:cNvSpPr/>
          <p:nvPr/>
        </p:nvSpPr>
        <p:spPr>
          <a:xfrm>
            <a:off x="8267700" y="3260117"/>
            <a:ext cx="2347546" cy="3010054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Alternatively, if you know how to compile while-loop, then you can translate the for-loop into:</a:t>
            </a:r>
          </a:p>
          <a:p>
            <a:pPr algn="just">
              <a:tabLst>
                <a:tab pos="1169988" algn="l"/>
              </a:tabLst>
            </a:pPr>
            <a:endParaRPr lang="en-SG" sz="1600" dirty="0">
              <a:solidFill>
                <a:schemeClr val="tx1"/>
              </a:solidFill>
            </a:endParaRPr>
          </a:p>
          <a:p>
            <a:pPr algn="just">
              <a:tabLst>
                <a:tab pos="1169988" algn="l"/>
              </a:tabLst>
            </a:pPr>
            <a:r>
              <a:rPr lang="en-SG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 = 0;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while (</a:t>
            </a:r>
            <a:r>
              <a:rPr lang="en-SG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 &lt; 10) {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  a = a + 5;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SG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++;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GB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0739C9-B3F3-4FC6-BF5B-D58F2D6509FC}"/>
                  </a:ext>
                </a:extLst>
              </p14:cNvPr>
              <p14:cNvContentPartPr/>
              <p14:nvPr/>
            </p14:nvContentPartPr>
            <p14:xfrm>
              <a:off x="1211760" y="1103040"/>
              <a:ext cx="10917000" cy="4557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0739C9-B3F3-4FC6-BF5B-D58F2D6509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2400" y="1093680"/>
                <a:ext cx="10935720" cy="45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089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4.2 Inequalities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D80495E-D3FC-4EB2-831C-0348373D3F99}"/>
              </a:ext>
            </a:extLst>
          </p:cNvPr>
          <p:cNvSpPr txBox="1">
            <a:spLocks noChangeArrowheads="1"/>
          </p:cNvSpPr>
          <p:nvPr/>
        </p:nvSpPr>
        <p:spPr>
          <a:xfrm>
            <a:off x="1981199" y="152400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have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800" dirty="0"/>
              <a:t>, what about branch-if-less-than? 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There is no real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blt</a:t>
            </a:r>
            <a:r>
              <a:rPr lang="en-US" sz="2400" dirty="0"/>
              <a:t> instruction in MIPS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Use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slt</a:t>
            </a:r>
            <a:r>
              <a:rPr lang="en-US" sz="2800" dirty="0"/>
              <a:t> (set on less than) or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slti</a:t>
            </a:r>
            <a:r>
              <a:rPr lang="en-US" sz="2800" dirty="0"/>
              <a:t>.</a:t>
            </a: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9EEE761A-BABE-4D68-8D76-33EF218DC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599" y="4114800"/>
            <a:ext cx="3505200" cy="4699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slt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</p:txBody>
      </p:sp>
      <p:grpSp>
        <p:nvGrpSpPr>
          <p:cNvPr id="23" name="Group 8">
            <a:extLst>
              <a:ext uri="{FF2B5EF4-FFF2-40B4-BE49-F238E27FC236}">
                <a16:creationId xmlns:a16="http://schemas.microsoft.com/office/drawing/2014/main" id="{5900421D-2FBB-4233-B5C4-9B4790D845C9}"/>
              </a:ext>
            </a:extLst>
          </p:cNvPr>
          <p:cNvGrpSpPr>
            <a:grpSpLocks/>
          </p:cNvGrpSpPr>
          <p:nvPr/>
        </p:nvGrpSpPr>
        <p:grpSpPr bwMode="auto">
          <a:xfrm>
            <a:off x="5943599" y="3657603"/>
            <a:ext cx="3581400" cy="1565275"/>
            <a:chOff x="1536" y="2496"/>
            <a:chExt cx="2256" cy="986"/>
          </a:xfrm>
        </p:grpSpPr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BA5F785C-152F-43F0-90A8-599C88185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832"/>
              <a:ext cx="27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/>
                <a:t>=</a:t>
              </a:r>
            </a:p>
          </p:txBody>
        </p:sp>
        <p:sp>
          <p:nvSpPr>
            <p:cNvPr id="25" name="Text Box 6">
              <a:extLst>
                <a:ext uri="{FF2B5EF4-FFF2-40B4-BE49-F238E27FC236}">
                  <a16:creationId xmlns:a16="http://schemas.microsoft.com/office/drawing/2014/main" id="{B79EC1C3-0E83-4645-B33F-19C3F5DFF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496"/>
              <a:ext cx="1824" cy="9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</a:rPr>
                <a:t>if</a:t>
              </a:r>
              <a:r>
                <a:rPr lang="en-US" sz="2400" b="1" dirty="0">
                  <a:latin typeface="Courier New" pitchFamily="49" charset="0"/>
                </a:rPr>
                <a:t> ($s1 &lt; $s2)</a:t>
              </a:r>
            </a:p>
            <a:p>
              <a:pPr>
                <a:tabLst>
                  <a:tab pos="463550" algn="l"/>
                </a:tabLst>
              </a:pPr>
              <a:r>
                <a:rPr lang="en-US" sz="2400" b="1" dirty="0">
                  <a:latin typeface="Courier New" pitchFamily="49" charset="0"/>
                </a:rPr>
                <a:t>	  $t0 = 1;</a:t>
              </a:r>
            </a:p>
            <a:p>
              <a:pPr>
                <a:tabLst>
                  <a:tab pos="463550" algn="l"/>
                </a:tabLst>
              </a:pPr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</a:rPr>
                <a:t>else</a:t>
              </a:r>
            </a:p>
            <a:p>
              <a:pPr>
                <a:tabLst>
                  <a:tab pos="463550" algn="l"/>
                </a:tabLst>
              </a:pPr>
              <a:r>
                <a:rPr lang="en-US" sz="2400" b="1" dirty="0">
                  <a:latin typeface="Courier New" pitchFamily="49" charset="0"/>
                </a:rPr>
                <a:t>	  $t0 = 0;</a:t>
              </a:r>
            </a:p>
          </p:txBody>
        </p:sp>
      </p:grp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8CFADE3E-A8F7-48CB-8428-6983ACC7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3" name="Folded Corner 6">
            <a:extLst>
              <a:ext uri="{FF2B5EF4-FFF2-40B4-BE49-F238E27FC236}">
                <a16:creationId xmlns:a16="http://schemas.microsoft.com/office/drawing/2014/main" id="{0D6DD7D7-B6AD-464C-A90D-2FECA6FEBCAC}"/>
              </a:ext>
            </a:extLst>
          </p:cNvPr>
          <p:cNvSpPr/>
          <p:nvPr/>
        </p:nvSpPr>
        <p:spPr>
          <a:xfrm>
            <a:off x="2133601" y="4704898"/>
            <a:ext cx="3505199" cy="1565275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If we use the “ternary operator” discussed in tutorial, then:</a:t>
            </a:r>
          </a:p>
          <a:p>
            <a:pPr algn="just">
              <a:tabLst>
                <a:tab pos="1169988" algn="l"/>
              </a:tabLst>
            </a:pPr>
            <a:endParaRPr lang="en-SG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$t0 = ($s1 &lt; $s2) ? 1 : 0;</a:t>
            </a:r>
            <a:endParaRPr lang="en-GB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8A70B5-1EFC-4841-AA46-7A420CCD0992}"/>
                  </a:ext>
                </a:extLst>
              </p14:cNvPr>
              <p14:cNvContentPartPr/>
              <p14:nvPr/>
            </p14:nvContentPartPr>
            <p14:xfrm>
              <a:off x="1427040" y="503280"/>
              <a:ext cx="10646280" cy="4680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8A70B5-1EFC-4841-AA46-7A420CCD09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7680" y="493920"/>
                <a:ext cx="10665000" cy="469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39150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4.2 Inequalities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C58F7584-8340-4A7A-B496-F09DE33940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394004"/>
            <a:ext cx="8229600" cy="4228323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 build a </a:t>
            </a:r>
            <a:r>
              <a:rPr lang="en-US" sz="2800" b="1" dirty="0"/>
              <a:t>“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</a:rPr>
              <a:t>blt</a:t>
            </a:r>
            <a:r>
              <a:rPr lang="en-US" sz="28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00CC"/>
                </a:solidFill>
                <a:latin typeface="Courier New" pitchFamily="49" charset="0"/>
              </a:rPr>
              <a:t> L</a:t>
            </a:r>
            <a:r>
              <a:rPr lang="en-US" sz="2800" b="1" dirty="0"/>
              <a:t>”</a:t>
            </a:r>
            <a:r>
              <a:rPr lang="en-US" sz="2800" dirty="0"/>
              <a:t> instruction: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This is another example of </a:t>
            </a:r>
            <a:r>
              <a:rPr lang="en-US" sz="2800" b="1" dirty="0"/>
              <a:t>pseudo-instruction</a:t>
            </a:r>
            <a:r>
              <a:rPr lang="en-US" sz="2800" dirty="0"/>
              <a:t>:</a:t>
            </a:r>
          </a:p>
          <a:p>
            <a:pPr marL="715963" lvl="1" indent="-357188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Assembler translates (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blt</a:t>
            </a:r>
            <a:r>
              <a:rPr lang="en-US" sz="2400" dirty="0"/>
              <a:t>) instruction in an assembly program into the equivalent MIPS (two) instructions</a:t>
            </a: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5F1BC9D7-48B3-43CB-BC69-DA316D110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173" y="2265409"/>
            <a:ext cx="3505200" cy="10156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slt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$zero</a:t>
            </a:r>
            <a:r>
              <a:rPr lang="en-US" sz="2400" b="1" dirty="0">
                <a:latin typeface="Courier New" pitchFamily="49" charset="0"/>
              </a:rPr>
              <a:t>, L</a:t>
            </a:r>
            <a:endParaRPr lang="en-US" sz="2400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grpSp>
        <p:nvGrpSpPr>
          <p:cNvPr id="31" name="Group 8">
            <a:extLst>
              <a:ext uri="{FF2B5EF4-FFF2-40B4-BE49-F238E27FC236}">
                <a16:creationId xmlns:a16="http://schemas.microsoft.com/office/drawing/2014/main" id="{E08FFF8C-E6EB-4A4B-B650-AF110298FE48}"/>
              </a:ext>
            </a:extLst>
          </p:cNvPr>
          <p:cNvGrpSpPr>
            <a:grpSpLocks/>
          </p:cNvGrpSpPr>
          <p:nvPr/>
        </p:nvGrpSpPr>
        <p:grpSpPr bwMode="auto">
          <a:xfrm>
            <a:off x="6198973" y="2341609"/>
            <a:ext cx="3581400" cy="830263"/>
            <a:chOff x="1536" y="2688"/>
            <a:chExt cx="2256" cy="523"/>
          </a:xfrm>
        </p:grpSpPr>
        <p:sp>
          <p:nvSpPr>
            <p:cNvPr id="32" name="Text Box 5">
              <a:extLst>
                <a:ext uri="{FF2B5EF4-FFF2-40B4-BE49-F238E27FC236}">
                  <a16:creationId xmlns:a16="http://schemas.microsoft.com/office/drawing/2014/main" id="{E3A08CBA-9197-4712-9C00-A72D90B84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832"/>
              <a:ext cx="384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/>
                <a:t>==</a:t>
              </a:r>
            </a:p>
          </p:txBody>
        </p:sp>
        <p:sp>
          <p:nvSpPr>
            <p:cNvPr id="33" name="Text Box 6">
              <a:extLst>
                <a:ext uri="{FF2B5EF4-FFF2-40B4-BE49-F238E27FC236}">
                  <a16:creationId xmlns:a16="http://schemas.microsoft.com/office/drawing/2014/main" id="{50F950E7-29BD-47F8-A563-9A45A9BC8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688"/>
              <a:ext cx="1824" cy="523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</a:rPr>
                <a:t>if</a:t>
              </a:r>
              <a:r>
                <a:rPr lang="en-US" sz="2400" b="1" dirty="0">
                  <a:latin typeface="Courier New" pitchFamily="49" charset="0"/>
                </a:rPr>
                <a:t> ($s1 &lt; $s2)</a:t>
              </a:r>
            </a:p>
            <a:p>
              <a:pPr>
                <a:tabLst>
                  <a:tab pos="463550" algn="l"/>
                </a:tabLst>
              </a:pPr>
              <a:r>
                <a:rPr lang="en-US" sz="2400" b="1" dirty="0">
                  <a:latin typeface="Courier New" pitchFamily="49" charset="0"/>
                </a:rPr>
                <a:t>	  </a:t>
              </a:r>
              <a:r>
                <a:rPr lang="en-US" sz="2400" b="1" dirty="0" err="1">
                  <a:solidFill>
                    <a:srgbClr val="660066"/>
                  </a:solidFill>
                  <a:latin typeface="Courier New" pitchFamily="49" charset="0"/>
                </a:rPr>
                <a:t>goto</a:t>
              </a:r>
              <a:r>
                <a:rPr lang="en-US" sz="2400" b="1" dirty="0">
                  <a:latin typeface="Courier New" pitchFamily="49" charset="0"/>
                </a:rPr>
                <a:t> L;</a:t>
              </a:r>
            </a:p>
          </p:txBody>
        </p:sp>
      </p:grp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64CEDC8F-F8E1-4E85-BF1C-B3807FF9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28AC7B-D785-4241-A3D7-1AB6B01280E2}"/>
                  </a:ext>
                </a:extLst>
              </p14:cNvPr>
              <p14:cNvContentPartPr/>
              <p14:nvPr/>
            </p14:nvContentPartPr>
            <p14:xfrm>
              <a:off x="1864800" y="1309320"/>
              <a:ext cx="8097480" cy="3183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28AC7B-D785-4241-A3D7-1AB6B01280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5440" y="1299960"/>
                <a:ext cx="8116200" cy="32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2282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Lecture #8: MIPS Part 2: More Instructions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1942644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Font typeface="+mj-lt"/>
              <a:buAutoNum type="arabicPeriod" startAt="3"/>
            </a:pPr>
            <a:r>
              <a:rPr lang="en-GB" sz="2800" dirty="0"/>
              <a:t>Making Decisions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3.1	Conditional Branch: </a:t>
            </a:r>
            <a:r>
              <a:rPr lang="en-GB" sz="2400" dirty="0" err="1"/>
              <a:t>beq</a:t>
            </a:r>
            <a:r>
              <a:rPr lang="en-GB" sz="2400" dirty="0"/>
              <a:t> and </a:t>
            </a:r>
            <a:r>
              <a:rPr lang="en-GB" sz="2400" dirty="0" err="1"/>
              <a:t>bne</a:t>
            </a:r>
            <a:endParaRPr lang="en-GB" sz="2400" dirty="0"/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3.2	Unconditional Jump: j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3.3	IF statement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3.4	Exercise #1: IF statement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Loops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4.1	Exercise #2: FOR loop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4.2	Inequalities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Array and Loop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Exercises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8904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Reading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90A20DD-6303-43FA-AFD1-F6D2074842F1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954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Instructions: Language of the Computer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Section 2.6 Instructions for Making Decisions.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Section 2.7 Instructions for Making Decisions.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15" name="Picture 4" descr="MCj04123960000[1]">
            <a:extLst>
              <a:ext uri="{FF2B5EF4-FFF2-40B4-BE49-F238E27FC236}">
                <a16:creationId xmlns:a16="http://schemas.microsoft.com/office/drawing/2014/main" id="{24FDF341-F450-4D87-86EA-44EF3ECFA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4038603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2D58E63-B3E9-46AF-85A9-8762FCCC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9" name="Folded Corner 6">
            <a:extLst>
              <a:ext uri="{FF2B5EF4-FFF2-40B4-BE49-F238E27FC236}">
                <a16:creationId xmlns:a16="http://schemas.microsoft.com/office/drawing/2014/main" id="{E56817CF-798E-47C7-8C28-5C6A914149B4}"/>
              </a:ext>
            </a:extLst>
          </p:cNvPr>
          <p:cNvSpPr/>
          <p:nvPr/>
        </p:nvSpPr>
        <p:spPr>
          <a:xfrm>
            <a:off x="2133601" y="3886202"/>
            <a:ext cx="5070233" cy="2383971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If we know how to compile: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  if (a &lt; b) ...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Then we can compile: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  if (a &lt; b)  </a:t>
            </a: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if (b &lt; a)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if (a &gt;= b)  if (!(a &lt; b))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if (a &lt;= b)  if (b &gt;= a)  if(!(b &lt; a))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So, with an addition of </a:t>
            </a:r>
            <a:r>
              <a:rPr lang="en-SG" sz="1600" dirty="0" err="1">
                <a:solidFill>
                  <a:schemeClr val="tx1"/>
                </a:solidFill>
              </a:rPr>
              <a:t>slt</a:t>
            </a:r>
            <a:r>
              <a:rPr lang="en-SG" sz="1600" dirty="0">
                <a:solidFill>
                  <a:schemeClr val="tx1"/>
                </a:solidFill>
              </a:rPr>
              <a:t>, we can do any other kind of inequalities.</a:t>
            </a:r>
          </a:p>
          <a:p>
            <a:pPr algn="just">
              <a:tabLst>
                <a:tab pos="1169988" algn="l"/>
              </a:tabLst>
            </a:pPr>
            <a:endParaRPr lang="en-GB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0416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Array and Loop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46969DF-C2D4-4319-A54C-1C42F968E0CA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74506"/>
            <a:ext cx="8229600" cy="48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Typical example of accessing array elements in a loop: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85BDF7B6-140E-45E7-B54B-422729E12145}"/>
              </a:ext>
            </a:extLst>
          </p:cNvPr>
          <p:cNvGrpSpPr>
            <a:grpSpLocks/>
          </p:cNvGrpSpPr>
          <p:nvPr/>
        </p:nvGrpSpPr>
        <p:grpSpPr bwMode="auto">
          <a:xfrm>
            <a:off x="3243652" y="1968482"/>
            <a:ext cx="4975225" cy="4319588"/>
            <a:chOff x="1056" y="1198"/>
            <a:chExt cx="3134" cy="2721"/>
          </a:xfrm>
        </p:grpSpPr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D43D6B98-B734-455F-816E-6EBE95A13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1198"/>
              <a:ext cx="1784" cy="512"/>
            </a:xfrm>
            <a:prstGeom prst="rect">
              <a:avLst/>
            </a:prstGeom>
            <a:solidFill>
              <a:srgbClr val="FF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algn="ctr"/>
              <a:r>
                <a:rPr lang="en-US" sz="1600" b="1"/>
                <a:t>Initialization for result variables, loop counter, and array pointers.</a:t>
              </a:r>
            </a:p>
          </p:txBody>
        </p:sp>
        <p:sp>
          <p:nvSpPr>
            <p:cNvPr id="20" name="Text Box 6">
              <a:extLst>
                <a:ext uri="{FF2B5EF4-FFF2-40B4-BE49-F238E27FC236}">
                  <a16:creationId xmlns:a16="http://schemas.microsoft.com/office/drawing/2014/main" id="{0065D313-C107-4187-900C-1386AC7A2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2005"/>
              <a:ext cx="1784" cy="666"/>
            </a:xfrm>
            <a:prstGeom prst="rect">
              <a:avLst/>
            </a:prstGeom>
            <a:solidFill>
              <a:srgbClr val="FF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marL="287338" indent="-287338" algn="ctr"/>
              <a:r>
                <a:rPr lang="en-US" sz="1600" b="1"/>
                <a:t>Work by:</a:t>
              </a:r>
            </a:p>
            <a:p>
              <a:pPr marL="287338" indent="-287338" algn="ctr">
                <a:buFontTx/>
                <a:buAutoNum type="arabicPeriod"/>
              </a:pPr>
              <a:r>
                <a:rPr lang="en-US" sz="1600" b="1"/>
                <a:t>Calculating address</a:t>
              </a:r>
            </a:p>
            <a:p>
              <a:pPr marL="287338" indent="-287338" algn="ctr">
                <a:buFontTx/>
                <a:buAutoNum type="arabicPeriod"/>
              </a:pPr>
              <a:r>
                <a:rPr lang="en-US" sz="1600" b="1"/>
                <a:t>Load data</a:t>
              </a:r>
            </a:p>
            <a:p>
              <a:pPr marL="287338" indent="-287338" algn="ctr">
                <a:buFontTx/>
                <a:buAutoNum type="arabicPeriod"/>
              </a:pPr>
              <a:r>
                <a:rPr lang="en-US" sz="1600" b="1"/>
                <a:t>Perform task</a:t>
              </a:r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496BE574-726D-48C6-9CBE-F3F10FE12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2863"/>
              <a:ext cx="1784" cy="358"/>
            </a:xfrm>
            <a:prstGeom prst="rect">
              <a:avLst/>
            </a:prstGeom>
            <a:solidFill>
              <a:srgbClr val="FF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algn="ctr"/>
              <a:r>
                <a:rPr lang="en-US" sz="1600" b="1"/>
                <a:t>Update loop counter and array pointers.</a:t>
              </a:r>
            </a:p>
          </p:txBody>
        </p:sp>
        <p:sp>
          <p:nvSpPr>
            <p:cNvPr id="23" name="Text Box 8">
              <a:extLst>
                <a:ext uri="{FF2B5EF4-FFF2-40B4-BE49-F238E27FC236}">
                  <a16:creationId xmlns:a16="http://schemas.microsoft.com/office/drawing/2014/main" id="{B067F2C7-6F1E-479B-8569-585956E32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3423"/>
              <a:ext cx="1784" cy="190"/>
            </a:xfrm>
            <a:prstGeom prst="rect">
              <a:avLst/>
            </a:prstGeom>
            <a:solidFill>
              <a:srgbClr val="FF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algn="ctr"/>
              <a:r>
                <a:rPr lang="en-US" sz="1600" b="1"/>
                <a:t>Compare and branch.</a:t>
              </a:r>
            </a:p>
          </p:txBody>
        </p:sp>
        <p:sp>
          <p:nvSpPr>
            <p:cNvPr id="24" name="Text Box 9">
              <a:extLst>
                <a:ext uri="{FF2B5EF4-FFF2-40B4-BE49-F238E27FC236}">
                  <a16:creationId xmlns:a16="http://schemas.microsoft.com/office/drawing/2014/main" id="{D49B5989-782C-4B60-87AD-F778027F3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017"/>
              <a:ext cx="688" cy="190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algn="ctr"/>
              <a:r>
                <a:rPr lang="en-US" sz="1600" b="1"/>
                <a:t>Label:</a:t>
              </a:r>
            </a:p>
          </p:txBody>
        </p:sp>
        <p:sp>
          <p:nvSpPr>
            <p:cNvPr id="25" name="Line 10">
              <a:extLst>
                <a:ext uri="{FF2B5EF4-FFF2-40B4-BE49-F238E27FC236}">
                  <a16:creationId xmlns:a16="http://schemas.microsoft.com/office/drawing/2014/main" id="{FFC81B5D-AA40-4731-8E34-CF414CF5E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1718"/>
              <a:ext cx="0" cy="281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1C0EBE31-ECE8-44F5-ADCD-0E7AC9988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2672"/>
              <a:ext cx="0" cy="19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id="{3A837EB6-CA57-4664-997C-BFD62B04C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3235"/>
              <a:ext cx="0" cy="201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3">
              <a:extLst>
                <a:ext uri="{FF2B5EF4-FFF2-40B4-BE49-F238E27FC236}">
                  <a16:creationId xmlns:a16="http://schemas.microsoft.com/office/drawing/2014/main" id="{C2B5774F-6C2D-4F58-8F21-5B6E819C4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3634"/>
              <a:ext cx="0" cy="285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4">
              <a:extLst>
                <a:ext uri="{FF2B5EF4-FFF2-40B4-BE49-F238E27FC236}">
                  <a16:creationId xmlns:a16="http://schemas.microsoft.com/office/drawing/2014/main" id="{C67D51FD-1A01-4781-ACF7-4137243ED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7" y="1808"/>
              <a:ext cx="133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5">
              <a:extLst>
                <a:ext uri="{FF2B5EF4-FFF2-40B4-BE49-F238E27FC236}">
                  <a16:creationId xmlns:a16="http://schemas.microsoft.com/office/drawing/2014/main" id="{3FB987DA-7A19-499D-A051-82DBCE80E2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7" y="3790"/>
              <a:ext cx="133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13153AF3-71CF-479E-B721-7FB8BDDA9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0" y="1808"/>
              <a:ext cx="0" cy="198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17">
              <a:extLst>
                <a:ext uri="{FF2B5EF4-FFF2-40B4-BE49-F238E27FC236}">
                  <a16:creationId xmlns:a16="http://schemas.microsoft.com/office/drawing/2014/main" id="{12660BAC-DE37-4704-B7BB-81D229CBD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1885"/>
              <a:ext cx="2089" cy="184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129CBABD-DC74-4D7E-9BCE-188428AF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3836F5-FB48-420F-BF14-9757C51C9F7A}"/>
                  </a:ext>
                </a:extLst>
              </p14:cNvPr>
              <p14:cNvContentPartPr/>
              <p14:nvPr/>
            </p14:nvContentPartPr>
            <p14:xfrm>
              <a:off x="2546280" y="1176480"/>
              <a:ext cx="5789160" cy="3962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03836F5-FB48-420F-BF14-9757C51C9F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6920" y="1167120"/>
                <a:ext cx="5807880" cy="39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Array and Loop: Question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58A0D8FA-8998-49BA-82C0-213A3F236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410200"/>
            <a:ext cx="781685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tabLst>
                <a:tab pos="179388" algn="l"/>
                <a:tab pos="682625" algn="l"/>
                <a:tab pos="1365250" algn="l"/>
                <a:tab pos="3144838" algn="l"/>
              </a:tabLst>
            </a:pPr>
            <a:r>
              <a:rPr lang="en-US" b="1" dirty="0"/>
              <a:t>		</a:t>
            </a: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DE1CA702-A483-467D-BC2B-B8373CC5D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350" y="1246913"/>
            <a:ext cx="8153400" cy="1447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</a:pPr>
            <a:r>
              <a:rPr lang="en-GB" sz="2600" dirty="0"/>
              <a:t>Count the number of zeros in an Array </a:t>
            </a:r>
            <a:r>
              <a:rPr lang="en-GB" sz="2600" b="1" dirty="0"/>
              <a:t>A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GB" sz="2600" b="1" dirty="0"/>
              <a:t>A</a:t>
            </a:r>
            <a:r>
              <a:rPr lang="en-GB" sz="2600" dirty="0"/>
              <a:t> is word array with 40 elements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GB" sz="2600" dirty="0"/>
              <a:t>Address of A[] </a:t>
            </a:r>
            <a:r>
              <a:rPr lang="en-GB" sz="2600" dirty="0">
                <a:sym typeface="Wingdings" pitchFamily="2" charset="2"/>
              </a:rPr>
              <a:t> </a:t>
            </a:r>
            <a:r>
              <a:rPr lang="en-GB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$t0</a:t>
            </a:r>
            <a:r>
              <a:rPr lang="en-GB" sz="2600" dirty="0">
                <a:sym typeface="Wingdings" pitchFamily="2" charset="2"/>
              </a:rPr>
              <a:t>,   Result </a:t>
            </a:r>
            <a:r>
              <a:rPr lang="en-GB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$t8</a:t>
            </a:r>
            <a:endParaRPr lang="en-GB" sz="2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79F8C89-22AB-4082-915A-3EF9CBFAA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455736"/>
              </p:ext>
            </p:extLst>
          </p:nvPr>
        </p:nvGraphicFramePr>
        <p:xfrm>
          <a:off x="2165350" y="2993572"/>
          <a:ext cx="3733800" cy="3177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46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Simple C Code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897">
                <a:tc>
                  <a:txBody>
                    <a:bodyPr/>
                    <a:lstStyle/>
                    <a:p>
                      <a:pPr marL="212725" marR="0" lvl="0" indent="-3254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CCB400"/>
                        </a:buClr>
                        <a:buSzPct val="60000"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result = 0;</a:t>
                      </a:r>
                    </a:p>
                    <a:p>
                      <a:pPr marL="212725" marR="0" lvl="0" indent="-3254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CCB400"/>
                        </a:buClr>
                        <a:buSzPct val="60000"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 = 0;</a:t>
                      </a:r>
                    </a:p>
                    <a:p>
                      <a:pPr marL="212725" marR="0" lvl="0" indent="-3254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CCB400"/>
                        </a:buClr>
                        <a:buSzPct val="60000"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while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 40 ) {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( A[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i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] == 0 ) 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    result++;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</a:b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</a:t>
                      </a:r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i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++;</a:t>
                      </a:r>
                    </a:p>
                    <a:p>
                      <a:pPr marL="212725" marR="0" lvl="0" indent="-3254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CCB400"/>
                        </a:buClr>
                        <a:buSzPct val="60000"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Rectangle 18">
            <a:extLst>
              <a:ext uri="{FF2B5EF4-FFF2-40B4-BE49-F238E27FC236}">
                <a16:creationId xmlns:a16="http://schemas.microsoft.com/office/drawing/2014/main" id="{910C2D45-BB2E-40AE-A36A-B2C193DE0905}"/>
              </a:ext>
            </a:extLst>
          </p:cNvPr>
          <p:cNvSpPr txBox="1">
            <a:spLocks noChangeArrowheads="1"/>
          </p:cNvSpPr>
          <p:nvPr/>
        </p:nvSpPr>
        <p:spPr>
          <a:xfrm>
            <a:off x="5943600" y="3581400"/>
            <a:ext cx="4495800" cy="25146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rgbClr val="F07F09"/>
              </a:buClr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prstClr val="black"/>
                </a:solidFill>
              </a:rPr>
              <a:t>Think about:</a:t>
            </a:r>
          </a:p>
          <a:p>
            <a:pPr lvl="1">
              <a:buClr>
                <a:srgbClr val="F07F09"/>
              </a:buClr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prstClr val="black"/>
                </a:solidFill>
              </a:rPr>
              <a:t>How to perform the right comparison</a:t>
            </a:r>
          </a:p>
          <a:p>
            <a:pPr lvl="1">
              <a:buClr>
                <a:srgbClr val="F07F09"/>
              </a:buClr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prstClr val="black"/>
                </a:solidFill>
              </a:rPr>
              <a:t>How to translate A[</a:t>
            </a:r>
            <a:r>
              <a:rPr lang="en-US" kern="0" dirty="0" err="1">
                <a:solidFill>
                  <a:prstClr val="black"/>
                </a:solidFill>
              </a:rPr>
              <a:t>i</a:t>
            </a:r>
            <a:r>
              <a:rPr lang="en-US" kern="0" dirty="0">
                <a:solidFill>
                  <a:prstClr val="black"/>
                </a:solidFill>
              </a:rPr>
              <a:t>] correctly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9955203-7F8C-4B5E-A390-46D1FC15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6C8B3A-9D99-400B-B510-F6BF9A75D37E}"/>
                  </a:ext>
                </a:extLst>
              </p14:cNvPr>
              <p14:cNvContentPartPr/>
              <p14:nvPr/>
            </p14:nvContentPartPr>
            <p14:xfrm>
              <a:off x="1852920" y="1265040"/>
              <a:ext cx="8394840" cy="4572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6C8B3A-9D99-400B-B510-F6BF9A75D3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3560" y="1255680"/>
                <a:ext cx="8413560" cy="459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174685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Array and Loop: Version 1.0</a:t>
            </a:r>
            <a:endParaRPr 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BA618C-460F-4D0A-AABD-94609A53F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730219"/>
              </p:ext>
            </p:extLst>
          </p:nvPr>
        </p:nvGraphicFramePr>
        <p:xfrm>
          <a:off x="2133599" y="1348946"/>
          <a:ext cx="80772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of A[]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$t0</a:t>
                      </a:r>
                    </a:p>
                    <a:p>
                      <a:pPr algn="l"/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Result 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$t8</a:t>
                      </a:r>
                    </a:p>
                    <a:p>
                      <a:pPr algn="l"/>
                      <a:r>
                        <a:rPr lang="en-US" sz="20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$t1</a:t>
                      </a:r>
                      <a:endParaRPr lang="en-US" sz="2000" b="1" kern="1200" baseline="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Comments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927">
                <a:tc>
                  <a:txBody>
                    <a:bodyPr/>
                    <a:lstStyle/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0</a:t>
                      </a:r>
                      <a:endParaRPr lang="en-US" sz="2000" b="1" dirty="0">
                        <a:solidFill>
                          <a:schemeClr val="tx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$t2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40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loop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bge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$t2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sll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$t3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add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$t4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$t0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$t3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baseline="0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lw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$t5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$t4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bne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$t5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skip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algn="l" defTabSz="914400" rtl="0" eaLnBrk="1" latinLnBrk="0" hangingPunct="1"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skip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j </a:t>
                      </a: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loop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end point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* 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$t4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Wingdings" panose="05000000000000000000" pitchFamily="2" charset="2"/>
                        </a:rPr>
                        <a:t>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&amp;A[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$t5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Wingdings" panose="05000000000000000000" pitchFamily="2" charset="2"/>
                        </a:rPr>
                        <a:t>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A[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endParaRPr lang="en-US" sz="2000" b="1" baseline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result++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</a:t>
                      </a:r>
                      <a:r>
                        <a:rPr lang="en-US" sz="2000" b="1" kern="120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++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9F504-1E6F-471F-A20A-FB61BB0C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99D935-A69F-46EE-892E-30026B9A8D2D}"/>
                  </a:ext>
                </a:extLst>
              </p14:cNvPr>
              <p14:cNvContentPartPr/>
              <p14:nvPr/>
            </p14:nvContentPartPr>
            <p14:xfrm>
              <a:off x="1427040" y="487800"/>
              <a:ext cx="10269360" cy="5508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99D935-A69F-46EE-892E-30026B9A8D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7680" y="478440"/>
                <a:ext cx="10288080" cy="55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711171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Array and Loop: Version 2.0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C66DD7D-60AE-44FF-92A9-DF3880758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842082"/>
            <a:ext cx="8229600" cy="644525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of “pointers” can produce more efficient code!</a:t>
            </a:r>
            <a:endParaRPr lang="en-SG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DE948EF-93C4-4BBD-A6D7-3D962CEDE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14274"/>
              </p:ext>
            </p:extLst>
          </p:nvPr>
        </p:nvGraphicFramePr>
        <p:xfrm>
          <a:off x="2171700" y="1272259"/>
          <a:ext cx="8001000" cy="443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598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of A[]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$t0</a:t>
                      </a:r>
                    </a:p>
                    <a:p>
                      <a:pPr algn="l"/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Result 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$t8</a:t>
                      </a:r>
                    </a:p>
                    <a:p>
                      <a:pPr algn="l"/>
                      <a:r>
                        <a:rPr lang="en-US" sz="2000" baseline="0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&amp;A[</a:t>
                      </a:r>
                      <a:r>
                        <a:rPr lang="en-US" sz="2000" baseline="0" dirty="0" err="1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sz="2000" baseline="0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$t1</a:t>
                      </a:r>
                      <a:endParaRPr lang="en-US" sz="2000" b="1" kern="1200" baseline="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Comments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7026">
                <a:tc>
                  <a:txBody>
                    <a:bodyPr/>
                    <a:lstStyle/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0</a:t>
                      </a:r>
                      <a:endParaRPr lang="en-US" sz="2000" b="1" dirty="0">
                        <a:solidFill>
                          <a:schemeClr val="tx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$t0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$t2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$t0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160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loop: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bge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$t2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baseline="0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lw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$t3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bne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$t3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skip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algn="l" defTabSz="914400" rtl="0" eaLnBrk="1" latinLnBrk="0" hangingPunct="1"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skip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4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j </a:t>
                      </a: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loop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</a:t>
                      </a:r>
                      <a:r>
                        <a:rPr lang="en-US" sz="2000" b="1" kern="120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addr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of current item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&amp;A[40]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comparing address!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$t3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Wingdings" panose="05000000000000000000" pitchFamily="2" charset="2"/>
                        </a:rPr>
                        <a:t>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A[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endParaRPr lang="en-US" sz="2000" b="1" baseline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result++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move to next item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1A3F96F-0D6B-4AC2-BC31-0418FEDD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0" name="Folded Corner 6">
            <a:extLst>
              <a:ext uri="{FF2B5EF4-FFF2-40B4-BE49-F238E27FC236}">
                <a16:creationId xmlns:a16="http://schemas.microsoft.com/office/drawing/2014/main" id="{FC08FBCD-1CF8-4E67-A1F0-CB19ADEA234F}"/>
              </a:ext>
            </a:extLst>
          </p:cNvPr>
          <p:cNvSpPr/>
          <p:nvPr/>
        </p:nvSpPr>
        <p:spPr>
          <a:xfrm>
            <a:off x="6532686" y="2175423"/>
            <a:ext cx="3640017" cy="3529702"/>
          </a:xfrm>
          <a:prstGeom prst="foldedCorner">
            <a:avLst>
              <a:gd name="adj" fmla="val 8892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Consider the code using pointer </a:t>
            </a:r>
            <a:r>
              <a:rPr lang="en-SG" sz="1600" dirty="0" err="1">
                <a:solidFill>
                  <a:schemeClr val="tx1"/>
                </a:solidFill>
              </a:rPr>
              <a:t>arith</a:t>
            </a:r>
            <a:r>
              <a:rPr lang="en-SG" sz="1600" dirty="0">
                <a:solidFill>
                  <a:schemeClr val="tx1"/>
                </a:solidFill>
              </a:rPr>
              <a:t>:</a:t>
            </a:r>
          </a:p>
          <a:p>
            <a:pPr marL="212725" indent="-325438" fontAlgn="auto"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ct val="60000"/>
              <a:defRPr/>
            </a:pPr>
            <a:endParaRPr lang="en-US" sz="16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212725" indent="-325438" fontAlgn="auto"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ct val="60000"/>
              <a:defRPr/>
            </a:pP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 = 0;</a:t>
            </a:r>
          </a:p>
          <a:p>
            <a:pPr marL="212725" indent="-325438" fontAlgn="auto"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ct val="60000"/>
              <a:defRPr/>
            </a:pP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A;</a:t>
            </a:r>
          </a:p>
          <a:p>
            <a:pPr marL="212725" indent="-325438" fontAlgn="auto"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ct val="60000"/>
              <a:defRPr/>
            </a:pP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= &amp;A[40];</a:t>
            </a:r>
          </a:p>
          <a:p>
            <a:pPr marL="212725" indent="-325438" fontAlgn="auto"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ct val="60000"/>
              <a:defRPr/>
            </a:pP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 end ) {</a:t>
            </a:r>
            <a:b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</a:rPr>
              <a:t> ( *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</a:rPr>
              <a:t>ptr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</a:rPr>
              <a:t> == 0 ) </a:t>
            </a:r>
            <a:br>
              <a:rPr lang="en-US" sz="1600" b="1" dirty="0">
                <a:solidFill>
                  <a:prstClr val="black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prstClr val="black"/>
                </a:solidFill>
                <a:latin typeface="Courier New" pitchFamily="49" charset="0"/>
              </a:rPr>
              <a:t>      result++;</a:t>
            </a:r>
            <a:br>
              <a:rPr lang="en-US" sz="1600" b="1" dirty="0">
                <a:solidFill>
                  <a:prstClr val="black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ptr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++;</a:t>
            </a:r>
          </a:p>
          <a:p>
            <a:pPr marL="212725" indent="-325438" fontAlgn="auto"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ct val="60000"/>
              <a:defRPr/>
            </a:pP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tabLst>
                <a:tab pos="1169988" algn="l"/>
              </a:tabLst>
            </a:pPr>
            <a:endParaRPr lang="en-SG" sz="1600" dirty="0">
              <a:solidFill>
                <a:schemeClr val="tx1"/>
              </a:solidFill>
            </a:endParaRP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The resulting MIPS looks like the code on the left.</a:t>
            </a:r>
          </a:p>
          <a:p>
            <a:pPr algn="just">
              <a:tabLst>
                <a:tab pos="1169988" algn="l"/>
              </a:tabLst>
            </a:pPr>
            <a:endParaRPr lang="en-SG" sz="1600" dirty="0">
              <a:solidFill>
                <a:schemeClr val="tx1"/>
              </a:solidFill>
            </a:endParaRPr>
          </a:p>
          <a:p>
            <a:pPr algn="just">
              <a:tabLst>
                <a:tab pos="1169988" algn="l"/>
              </a:tabLst>
            </a:pPr>
            <a:endParaRPr lang="en-GB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E94CC8-8A06-41EB-8371-18410C93740E}"/>
                  </a:ext>
                </a:extLst>
              </p14:cNvPr>
              <p14:cNvContentPartPr/>
              <p14:nvPr/>
            </p14:nvContentPartPr>
            <p14:xfrm>
              <a:off x="1378080" y="459360"/>
              <a:ext cx="9479520" cy="4826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E94CC8-8A06-41EB-8371-18410C9374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8720" y="450000"/>
                <a:ext cx="9498240" cy="484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51528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6.1 Exercise #3: Simple Loop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2F57D4E-EF52-4135-93A5-F9516F90E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3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8EE53BF-B9DD-46F5-BA47-3A67FAEF659E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34159"/>
            <a:ext cx="8229600" cy="2514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ct val="2000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Given the following MIPS code: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None/>
            </a:pPr>
            <a:r>
              <a:rPr lang="en-US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$t1, $zero, 10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	      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$t1, $t1, $t1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$t2, $zero, 10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Loop: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$t2, $t2, 10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$t1, $t1, -1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$t1, $zero, Loop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142DF26-D807-444C-AA36-19665844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901159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sz="2400" dirty="0"/>
              <a:t>How many instructions are executed?</a:t>
            </a:r>
          </a:p>
          <a:p>
            <a:pPr marL="1222375" lvl="1" indent="-536575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20000"/>
            </a:pPr>
            <a:r>
              <a:rPr lang="en-US" sz="2000" dirty="0"/>
              <a:t>(a) 6      (b) 30     (c) 33      (d) 36       (e) None of the above</a:t>
            </a:r>
          </a:p>
          <a:p>
            <a:pPr marL="1222375" lvl="1" indent="-536575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20000"/>
            </a:pPr>
            <a:endParaRPr lang="en-US" sz="2000" dirty="0"/>
          </a:p>
          <a:p>
            <a:pPr marL="514350" indent="-5143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sz="2400" dirty="0"/>
              <a:t>What is the final value in 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r>
              <a:rPr lang="en-US" sz="2400" dirty="0"/>
              <a:t>?</a:t>
            </a:r>
          </a:p>
          <a:p>
            <a:pPr marL="1222375" lvl="1" indent="-536575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20000"/>
            </a:pPr>
            <a:r>
              <a:rPr lang="en-US" sz="2000" dirty="0"/>
              <a:t>(a) 10     (b) 20    (c) 300    (d) 310     (e) None of the above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9AB1E031-AB0A-4C39-8BA3-D7C42FF98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877346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(a)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54066578-1970-4ACC-9C5C-559383622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96559"/>
            <a:ext cx="186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(b)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A7883955-314E-44B9-9A98-D500E65C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7" name="Folded Corner 6">
            <a:extLst>
              <a:ext uri="{FF2B5EF4-FFF2-40B4-BE49-F238E27FC236}">
                <a16:creationId xmlns:a16="http://schemas.microsoft.com/office/drawing/2014/main" id="{0E70ED87-21B3-46C2-98B1-5B0C36C7AA73}"/>
              </a:ext>
            </a:extLst>
          </p:cNvPr>
          <p:cNvSpPr/>
          <p:nvPr/>
        </p:nvSpPr>
        <p:spPr>
          <a:xfrm>
            <a:off x="6975234" y="1204241"/>
            <a:ext cx="3235569" cy="2544518"/>
          </a:xfrm>
          <a:prstGeom prst="foldedCorner">
            <a:avLst>
              <a:gd name="adj" fmla="val 8892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You may want to “decompile” into C so that you can reason in C rather than in MIPS.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Alternatively, you may just “trace” but it may take longer time.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So try to get familiar with a few “compilation” pattern for a few C construct (</a:t>
            </a:r>
            <a:r>
              <a:rPr lang="en-SG" sz="1600" i="1" dirty="0">
                <a:solidFill>
                  <a:schemeClr val="tx1"/>
                </a:solidFill>
              </a:rPr>
              <a:t>e.g., while, do-while, for, if, if-else, switch-case, etc</a:t>
            </a:r>
            <a:r>
              <a:rPr lang="en-SG" sz="1600" dirty="0">
                <a:solidFill>
                  <a:schemeClr val="tx1"/>
                </a:solidFill>
              </a:rPr>
              <a:t>).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0B32B6-8125-43C2-A313-E9CE972E6D3B}"/>
                  </a:ext>
                </a:extLst>
              </p14:cNvPr>
              <p14:cNvContentPartPr/>
              <p14:nvPr/>
            </p14:nvContentPartPr>
            <p14:xfrm>
              <a:off x="2576520" y="724320"/>
              <a:ext cx="7559640" cy="5391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0B32B6-8125-43C2-A313-E9CE972E6D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7160" y="714960"/>
                <a:ext cx="7578360" cy="540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4096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/>
      <p:bldP spid="15" grpId="0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6.2 Exercise #4: Simple Loop II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2F57D4E-EF52-4135-93A5-F9516F90E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3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9C64657-3197-4C94-A46D-4655FCF10780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86188"/>
            <a:ext cx="8229600" cy="2362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ct val="2000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Given the following MIPS code: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None/>
            </a:pPr>
            <a:r>
              <a:rPr lang="en-US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$t0, $zero, $zero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	      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$t1, $t0, $t0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$t2, $t1, 4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Again: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$t1, $t1, $t0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$t0, $t0, 1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$t2, $t0, Again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6FAD9F9C-960A-4C2D-A984-21FCDA985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42951"/>
            <a:ext cx="8229600" cy="2496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19125" indent="-619125"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sz="2400" dirty="0"/>
              <a:t>How many instructions are executed?</a:t>
            </a:r>
          </a:p>
          <a:p>
            <a:pPr marL="1282700" lvl="1" indent="-703263">
              <a:spcAft>
                <a:spcPct val="20000"/>
              </a:spcAft>
              <a:buClr>
                <a:schemeClr val="accent2"/>
              </a:buClr>
              <a:buSzPct val="120000"/>
            </a:pPr>
            <a:r>
              <a:rPr lang="en-US" sz="2000" dirty="0"/>
              <a:t>(a) 6      (b) 12     (c) 15      (d) 18       (e) None of the above</a:t>
            </a:r>
          </a:p>
          <a:p>
            <a:pPr marL="1282700" lvl="1" indent="-703263">
              <a:spcAft>
                <a:spcPct val="20000"/>
              </a:spcAft>
              <a:buClr>
                <a:schemeClr val="accent2"/>
              </a:buClr>
              <a:buSzPct val="120000"/>
            </a:pPr>
            <a:endParaRPr lang="en-US" sz="2000" dirty="0"/>
          </a:p>
          <a:p>
            <a:pPr marL="619125" indent="-6191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sz="2400" dirty="0"/>
              <a:t>What is the final value in 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  <a:r>
              <a:rPr lang="en-US" sz="2400" dirty="0"/>
              <a:t>?</a:t>
            </a:r>
          </a:p>
          <a:p>
            <a:pPr marL="1282700" lvl="1" indent="-703263">
              <a:buClr>
                <a:schemeClr val="accent2"/>
              </a:buClr>
              <a:buSzPct val="120000"/>
            </a:pPr>
            <a:r>
              <a:rPr lang="en-US" sz="2000" dirty="0"/>
              <a:t>(a) 0      (b) 4      (c) 6         (d) 10      (e) None of the above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0E3C2E15-5EDA-45FB-9FD5-D13AD6C1B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2738" y="3842951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(c)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64B76FA4-8612-42E2-B582-ECB090ADB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3" y="4988011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(c)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A14D6E84-6B42-41FF-B4A2-C3287356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4571B5-F6FE-4F77-9ADD-F03E75BAF2F7}"/>
                  </a:ext>
                </a:extLst>
              </p14:cNvPr>
              <p14:cNvContentPartPr/>
              <p14:nvPr/>
            </p14:nvContentPartPr>
            <p14:xfrm>
              <a:off x="219960" y="577080"/>
              <a:ext cx="11864160" cy="5357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4571B5-F6FE-4F77-9ADD-F03E75BAF2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600" y="567720"/>
                <a:ext cx="11882880" cy="537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67376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6.3 Exercise #5: Simple Loop III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2F57D4E-EF52-4135-93A5-F9516F90E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3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E05CE67-66D1-4D68-9505-9A14E5A49D63}"/>
              </a:ext>
            </a:extLst>
          </p:cNvPr>
          <p:cNvSpPr txBox="1">
            <a:spLocks noChangeArrowheads="1"/>
          </p:cNvSpPr>
          <p:nvPr/>
        </p:nvSpPr>
        <p:spPr>
          <a:xfrm>
            <a:off x="1981199" y="1317172"/>
            <a:ext cx="8229600" cy="2895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ct val="2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the following MIPS code accessing a word array of elements in memory with the starting address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dirty="0"/>
              <a:t>.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$t1, $t0, 10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$t2, $zero, $zero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Loop: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ulw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$t3, 0($t1)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ulw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 unaligned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lw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$t2, $t2, $t3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$t1, $t1, -1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$t1, $t0, Loop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5C54F753-7A65-4570-8E5D-121F4E99A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295785"/>
            <a:ext cx="8229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19125" indent="-619125"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altLang="en-US" sz="2400" dirty="0"/>
              <a:t>How many times is the </a:t>
            </a:r>
            <a:r>
              <a:rPr lang="en-US" alt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altLang="en-US" sz="2400" dirty="0"/>
              <a:t> instruction executed</a:t>
            </a:r>
            <a:r>
              <a:rPr lang="en-US" sz="2400" dirty="0"/>
              <a:t>?</a:t>
            </a:r>
          </a:p>
          <a:p>
            <a:pPr marL="1282700" lvl="1" indent="-703263">
              <a:spcAft>
                <a:spcPct val="20000"/>
              </a:spcAft>
              <a:buClr>
                <a:schemeClr val="accent2"/>
              </a:buClr>
              <a:buSzPct val="120000"/>
            </a:pPr>
            <a:r>
              <a:rPr lang="en-US" sz="2000" dirty="0"/>
              <a:t>(a) 1      (b) 3       (c) 9       (d) 10      (e) 11</a:t>
            </a:r>
          </a:p>
          <a:p>
            <a:pPr marL="619125" indent="-6191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altLang="en-US" sz="2400" dirty="0"/>
              <a:t>How many times does the </a:t>
            </a:r>
            <a:r>
              <a:rPr lang="en-US" alt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altLang="en-US" sz="2400" dirty="0"/>
              <a:t> instruction actually branch to the label </a:t>
            </a:r>
            <a:r>
              <a:rPr lang="en-US" alt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2400" dirty="0"/>
              <a:t>?</a:t>
            </a:r>
          </a:p>
          <a:p>
            <a:pPr marL="1282700" lvl="1" indent="-703263">
              <a:buClr>
                <a:schemeClr val="accent2"/>
              </a:buClr>
              <a:buSzPct val="120000"/>
            </a:pPr>
            <a:r>
              <a:rPr lang="en-US" sz="2000" dirty="0"/>
              <a:t>(a) 1      (b) 8       (c) 9       (d) 10      (e) 11</a:t>
            </a: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A6381D95-8856-4299-B04D-6B5589352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3285" y="4669972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(d)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FDE6B61E-BE55-48BC-A3FE-3EA431133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288" y="5812972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(c)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EA93101E-B445-4AE3-B7D9-03CEBF69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3FA108-132E-4598-9530-22A885879483}"/>
                  </a:ext>
                </a:extLst>
              </p14:cNvPr>
              <p14:cNvContentPartPr/>
              <p14:nvPr/>
            </p14:nvContentPartPr>
            <p14:xfrm>
              <a:off x="337320" y="1553760"/>
              <a:ext cx="11859840" cy="4689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3FA108-132E-4598-9530-22A8858794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960" y="1544400"/>
                <a:ext cx="11878560" cy="470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05567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3" grpId="0"/>
      <p:bldP spid="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6.3 Exercise #5: Simple Loop III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2F57D4E-EF52-4135-93A5-F9516F90E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3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E05CE67-66D1-4D68-9505-9A14E5A49D63}"/>
              </a:ext>
            </a:extLst>
          </p:cNvPr>
          <p:cNvSpPr txBox="1">
            <a:spLocks noChangeArrowheads="1"/>
          </p:cNvSpPr>
          <p:nvPr/>
        </p:nvSpPr>
        <p:spPr>
          <a:xfrm>
            <a:off x="1981199" y="1317172"/>
            <a:ext cx="8229600" cy="2895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ct val="2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the following MIPS code accessing a word array of elements in memory with the starting address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dirty="0"/>
              <a:t>.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$t1, $t0, 10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$t2, $zero, $zero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Loop: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ulw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$t3, 0($t1)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ulw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 unaligned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lw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$t2, $t2, $t3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$t1, $t1, -1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$t1, $t0, Loop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6AC2879-64B2-4277-A293-005DA7390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295785"/>
            <a:ext cx="8229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19125" indent="-619125">
              <a:buClr>
                <a:schemeClr val="tx1"/>
              </a:buClr>
              <a:buFont typeface="+mj-lt"/>
              <a:buAutoNum type="romanLcPeriod" startAt="3"/>
            </a:pPr>
            <a:r>
              <a:rPr lang="en-US" altLang="en-US" sz="2400" dirty="0"/>
              <a:t>How many instructions are executed</a:t>
            </a:r>
            <a:r>
              <a:rPr lang="en-US" sz="2400" dirty="0"/>
              <a:t>?</a:t>
            </a:r>
          </a:p>
          <a:p>
            <a:pPr marL="1282700" lvl="1" indent="-703263">
              <a:spcAft>
                <a:spcPct val="20000"/>
              </a:spcAft>
              <a:buClr>
                <a:schemeClr val="accent2"/>
              </a:buClr>
              <a:buSzPct val="120000"/>
            </a:pPr>
            <a:r>
              <a:rPr lang="en-US" sz="2000" dirty="0"/>
              <a:t>(a) 6      (b) 12       (c) 41      (d) 42     (e) 46</a:t>
            </a:r>
          </a:p>
          <a:p>
            <a:pPr marL="619125" indent="-6191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 startAt="3"/>
            </a:pPr>
            <a:r>
              <a:rPr lang="en-US" altLang="en-US" sz="2400" dirty="0"/>
              <a:t>How many </a:t>
            </a:r>
            <a:r>
              <a:rPr lang="en-US" altLang="en-US" sz="2400" dirty="0">
                <a:solidFill>
                  <a:srgbClr val="0000CC"/>
                </a:solidFill>
              </a:rPr>
              <a:t>unique</a:t>
            </a:r>
            <a:r>
              <a:rPr lang="en-US" altLang="en-US" sz="2400" dirty="0"/>
              <a:t> bytes of data are read from the memory</a:t>
            </a:r>
            <a:r>
              <a:rPr lang="en-US" sz="2400" dirty="0"/>
              <a:t>?</a:t>
            </a:r>
          </a:p>
          <a:p>
            <a:pPr marL="1282700" lvl="1" indent="-703263">
              <a:buClr>
                <a:schemeClr val="accent2"/>
              </a:buClr>
              <a:buSzPct val="120000"/>
            </a:pPr>
            <a:r>
              <a:rPr lang="en-US" sz="2000" dirty="0"/>
              <a:t>(a) 4      (b) 10       (c) 11       (d) 13      (e) 40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DB7D2F98-3504-4B3F-AE6D-95E1E049C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9800" y="460058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(d)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EF336B07-2046-4D57-9BCF-D38330FC2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803" y="5743588"/>
            <a:ext cx="1877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(d)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3E6D865E-4675-4900-983A-FD1CF61C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A140A1-DAAF-420C-8509-0622FF68E164}"/>
                  </a:ext>
                </a:extLst>
              </p14:cNvPr>
              <p14:cNvContentPartPr/>
              <p14:nvPr/>
            </p14:nvContentPartPr>
            <p14:xfrm>
              <a:off x="3641400" y="2210040"/>
              <a:ext cx="8681760" cy="4596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A140A1-DAAF-420C-8509-0622FF68E1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2040" y="2200680"/>
                <a:ext cx="8700480" cy="46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37120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Summary: Focus of CS2100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E6D3980-60A3-49B6-A2CC-52D0BBA52A60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19140"/>
            <a:ext cx="8229600" cy="4951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Basic MIPS programming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Arithmetic: among registers only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Handling of large constants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Memory accesses: load/store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Control flow: branch and jump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Accessing array elements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System calls (covered in labs)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Things we are not going to cover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Support for procedures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Linkers, loaders, memory layout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Stacks, frames, recursion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Interrupts and exceptions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C3BDF-45C5-46C1-9CD6-71006FFB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E8F37F-4BF9-4C57-B10D-D879542F2076}"/>
                  </a:ext>
                </a:extLst>
              </p14:cNvPr>
              <p14:cNvContentPartPr/>
              <p14:nvPr/>
            </p14:nvContentPartPr>
            <p14:xfrm>
              <a:off x="1855080" y="502200"/>
              <a:ext cx="9852120" cy="5734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E8F37F-4BF9-4C57-B10D-D879542F20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5720" y="492840"/>
                <a:ext cx="9870840" cy="575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23973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Memory Organisation (General)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4B90638E-75E4-492D-9A40-7D401A64BB1C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22173"/>
            <a:ext cx="5257800" cy="485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The main memory can be viewed as a large, </a:t>
            </a:r>
            <a:r>
              <a:rPr lang="en-GB" dirty="0">
                <a:solidFill>
                  <a:srgbClr val="0000CC"/>
                </a:solidFill>
              </a:rPr>
              <a:t>single-dimension array </a:t>
            </a:r>
            <a:r>
              <a:rPr lang="en-GB" dirty="0"/>
              <a:t>of memory locations.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Each location of the memory has an </a:t>
            </a:r>
            <a:r>
              <a:rPr lang="en-GB" b="1" dirty="0">
                <a:solidFill>
                  <a:srgbClr val="C00000"/>
                </a:solidFill>
              </a:rPr>
              <a:t>address</a:t>
            </a:r>
            <a:r>
              <a:rPr lang="en-GB" dirty="0"/>
              <a:t>, which is an index into the array.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Given a </a:t>
            </a:r>
            <a:r>
              <a:rPr lang="en-US" i="1" dirty="0"/>
              <a:t>k</a:t>
            </a:r>
            <a:r>
              <a:rPr lang="en-US" dirty="0"/>
              <a:t>-bit address, the address space is of size 2</a:t>
            </a:r>
            <a:r>
              <a:rPr lang="en-US" i="1" baseline="50000" dirty="0"/>
              <a:t>k</a:t>
            </a:r>
            <a:r>
              <a:rPr lang="en-US" dirty="0"/>
              <a:t>.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The memory map on the right contains one byte (8 bits) in every location/address.</a:t>
            </a:r>
          </a:p>
          <a:p>
            <a:pPr marL="631825" lvl="1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This is called byte addressing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CB56BC-C288-4BD1-841D-B8BC4D588490}"/>
              </a:ext>
            </a:extLst>
          </p:cNvPr>
          <p:cNvGrpSpPr/>
          <p:nvPr/>
        </p:nvGrpSpPr>
        <p:grpSpPr>
          <a:xfrm>
            <a:off x="7467600" y="1687513"/>
            <a:ext cx="2105026" cy="4265612"/>
            <a:chOff x="5943600" y="1687513"/>
            <a:chExt cx="2105026" cy="4265612"/>
          </a:xfrm>
        </p:grpSpPr>
        <p:sp>
          <p:nvSpPr>
            <p:cNvPr id="16" name="Text Box 6">
              <a:extLst>
                <a:ext uri="{FF2B5EF4-FFF2-40B4-BE49-F238E27FC236}">
                  <a16:creationId xmlns:a16="http://schemas.microsoft.com/office/drawing/2014/main" id="{82356DB9-EF88-4D50-AED7-7E758C4AA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1990725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95995B4D-7407-4B11-A617-A2A81C4C0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2286000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58094BFB-998F-4DB0-92EA-26099A605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1990725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00C14CBF-00DB-4786-A63A-4603D5F0F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228600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1CBE5746-9FBA-4142-9D77-50F4D5BAF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2589212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22" name="Text Box 11">
              <a:extLst>
                <a:ext uri="{FF2B5EF4-FFF2-40B4-BE49-F238E27FC236}">
                  <a16:creationId xmlns:a16="http://schemas.microsoft.com/office/drawing/2014/main" id="{E2AE36CC-0F0D-40E9-A652-A5267FDFE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2886075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A699CA1D-DE1D-4C7E-9A8B-6B9D2D046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2587625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4" name="Text Box 13">
              <a:extLst>
                <a:ext uri="{FF2B5EF4-FFF2-40B4-BE49-F238E27FC236}">
                  <a16:creationId xmlns:a16="http://schemas.microsoft.com/office/drawing/2014/main" id="{FCD2BF70-9C28-43BE-93D3-AC2B110ED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2897187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25" name="Text Box 15">
              <a:extLst>
                <a:ext uri="{FF2B5EF4-FFF2-40B4-BE49-F238E27FC236}">
                  <a16:creationId xmlns:a16="http://schemas.microsoft.com/office/drawing/2014/main" id="{78D720DB-103F-45AF-8FF8-33CB5ECAF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3163888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26" name="Text Box 16">
              <a:extLst>
                <a:ext uri="{FF2B5EF4-FFF2-40B4-BE49-F238E27FC236}">
                  <a16:creationId xmlns:a16="http://schemas.microsoft.com/office/drawing/2014/main" id="{1F5D7764-DBE6-47D8-BFDE-C8A0D2025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3459163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27" name="Text Box 17">
              <a:extLst>
                <a:ext uri="{FF2B5EF4-FFF2-40B4-BE49-F238E27FC236}">
                  <a16:creationId xmlns:a16="http://schemas.microsoft.com/office/drawing/2014/main" id="{625DF9EF-B484-4BE4-8515-0384BB4F1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3163888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Text Box 18">
              <a:extLst>
                <a:ext uri="{FF2B5EF4-FFF2-40B4-BE49-F238E27FC236}">
                  <a16:creationId xmlns:a16="http://schemas.microsoft.com/office/drawing/2014/main" id="{FC4D3EEC-9370-46AD-B1EF-86ECB6586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345916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6FF667A3-D688-403A-A4FA-804276945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3762375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0" name="Text Box 20">
              <a:extLst>
                <a:ext uri="{FF2B5EF4-FFF2-40B4-BE49-F238E27FC236}">
                  <a16:creationId xmlns:a16="http://schemas.microsoft.com/office/drawing/2014/main" id="{03AC4C79-5A97-4939-9F06-99A8A33E9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4059238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1" name="Text Box 21">
              <a:extLst>
                <a:ext uri="{FF2B5EF4-FFF2-40B4-BE49-F238E27FC236}">
                  <a16:creationId xmlns:a16="http://schemas.microsoft.com/office/drawing/2014/main" id="{4D051243-2736-43D7-BDC9-13DB29AA5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3760788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32" name="Text Box 22">
              <a:extLst>
                <a:ext uri="{FF2B5EF4-FFF2-40B4-BE49-F238E27FC236}">
                  <a16:creationId xmlns:a16="http://schemas.microsoft.com/office/drawing/2014/main" id="{9A1BDB29-D543-4382-94D4-08271FA6C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407035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33" name="Text Box 24">
              <a:extLst>
                <a:ext uri="{FF2B5EF4-FFF2-40B4-BE49-F238E27FC236}">
                  <a16:creationId xmlns:a16="http://schemas.microsoft.com/office/drawing/2014/main" id="{38BDBE19-D4C4-4561-980D-F58D49E6D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4356100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4" name="Text Box 25">
              <a:extLst>
                <a:ext uri="{FF2B5EF4-FFF2-40B4-BE49-F238E27FC236}">
                  <a16:creationId xmlns:a16="http://schemas.microsoft.com/office/drawing/2014/main" id="{3FDCFA3C-08ED-4C61-925A-E565861EA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4651375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5" name="Text Box 26">
              <a:extLst>
                <a:ext uri="{FF2B5EF4-FFF2-40B4-BE49-F238E27FC236}">
                  <a16:creationId xmlns:a16="http://schemas.microsoft.com/office/drawing/2014/main" id="{66E5703A-9446-4E90-ACF0-E11104DD3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435610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36" name="Text Box 27">
              <a:extLst>
                <a:ext uri="{FF2B5EF4-FFF2-40B4-BE49-F238E27FC236}">
                  <a16:creationId xmlns:a16="http://schemas.microsoft.com/office/drawing/2014/main" id="{7E503BC7-289B-42C2-AFE1-CD1F1841B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4651375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37" name="Text Box 28">
              <a:extLst>
                <a:ext uri="{FF2B5EF4-FFF2-40B4-BE49-F238E27FC236}">
                  <a16:creationId xmlns:a16="http://schemas.microsoft.com/office/drawing/2014/main" id="{EE0150EF-0BC8-45B5-8E6B-0067A9999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4954587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5321C220-71CD-4937-945E-F6D0F1B97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5251450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8 bits</a:t>
              </a:r>
            </a:p>
          </p:txBody>
        </p:sp>
        <p:sp>
          <p:nvSpPr>
            <p:cNvPr id="39" name="Text Box 30">
              <a:extLst>
                <a:ext uri="{FF2B5EF4-FFF2-40B4-BE49-F238E27FC236}">
                  <a16:creationId xmlns:a16="http://schemas.microsoft.com/office/drawing/2014/main" id="{50F54BBF-2E32-4C41-AE39-E90A826B4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495300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40" name="Text Box 31">
              <a:extLst>
                <a:ext uri="{FF2B5EF4-FFF2-40B4-BE49-F238E27FC236}">
                  <a16:creationId xmlns:a16="http://schemas.microsoft.com/office/drawing/2014/main" id="{96E6E6A5-9E5A-4A3D-B49E-58845CA8A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5262562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41" name="Text Box 32">
              <a:extLst>
                <a:ext uri="{FF2B5EF4-FFF2-40B4-BE49-F238E27FC236}">
                  <a16:creationId xmlns:a16="http://schemas.microsoft.com/office/drawing/2014/main" id="{6ABD0643-8B64-46D8-9600-4C533114D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1538" y="5629275"/>
              <a:ext cx="381000" cy="3238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:</a:t>
              </a:r>
            </a:p>
          </p:txBody>
        </p:sp>
        <p:sp>
          <p:nvSpPr>
            <p:cNvPr id="42" name="Text Box 33">
              <a:extLst>
                <a:ext uri="{FF2B5EF4-FFF2-40B4-BE49-F238E27FC236}">
                  <a16:creationId xmlns:a16="http://schemas.microsoft.com/office/drawing/2014/main" id="{8CA5C202-EB51-4BBA-B29D-AE0E62AE0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1687513"/>
              <a:ext cx="1008063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Content</a:t>
              </a:r>
            </a:p>
          </p:txBody>
        </p:sp>
        <p:sp>
          <p:nvSpPr>
            <p:cNvPr id="43" name="Text Box 34">
              <a:extLst>
                <a:ext uri="{FF2B5EF4-FFF2-40B4-BE49-F238E27FC236}">
                  <a16:creationId xmlns:a16="http://schemas.microsoft.com/office/drawing/2014/main" id="{5DFAB503-1D76-4796-A75A-69E859BEA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1687513"/>
              <a:ext cx="1008063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Address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1055395-DA33-457C-B396-DE5C755FA77A}"/>
                  </a:ext>
                </a:extLst>
              </p14:cNvPr>
              <p14:cNvContentPartPr/>
              <p14:nvPr/>
            </p14:nvContentPartPr>
            <p14:xfrm>
              <a:off x="2619000" y="440280"/>
              <a:ext cx="9525960" cy="5887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1055395-DA33-457C-B396-DE5C755FA7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9640" y="430920"/>
                <a:ext cx="9544680" cy="590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6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1.1 Memory: Transfer Unit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87DC572-EE52-476B-8FBE-1EDA14DF930C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474515"/>
            <a:ext cx="8229600" cy="465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Using distinct memory address, we can access:  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single </a:t>
            </a:r>
            <a:r>
              <a:rPr lang="en-US" sz="2400" b="1" dirty="0">
                <a:solidFill>
                  <a:srgbClr val="C00000"/>
                </a:solidFill>
              </a:rPr>
              <a:t>byte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C00000"/>
                </a:solidFill>
              </a:rPr>
              <a:t>byte addressable</a:t>
            </a:r>
            <a:r>
              <a:rPr lang="en-US" sz="2400" dirty="0"/>
              <a:t>) or</a:t>
            </a:r>
            <a:endParaRPr lang="en-GB" sz="2400" dirty="0"/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single </a:t>
            </a:r>
            <a:r>
              <a:rPr lang="en-US" sz="2400" b="1" dirty="0">
                <a:solidFill>
                  <a:srgbClr val="800000"/>
                </a:solidFill>
              </a:rPr>
              <a:t>word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800000"/>
                </a:solidFill>
              </a:rPr>
              <a:t>word addressable</a:t>
            </a:r>
            <a:r>
              <a:rPr lang="en-US" sz="2400" dirty="0"/>
              <a:t>) </a:t>
            </a:r>
            <a:endParaRPr lang="en-GB" sz="2400" dirty="0"/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800" b="1" dirty="0"/>
              <a:t>Word </a:t>
            </a:r>
            <a:r>
              <a:rPr lang="en-GB" sz="2800" dirty="0"/>
              <a:t>is: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Usually </a:t>
            </a:r>
            <a:r>
              <a:rPr lang="en-GB" sz="2400" b="1" dirty="0"/>
              <a:t>2</a:t>
            </a:r>
            <a:r>
              <a:rPr lang="en-GB" sz="2400" b="1" i="1" baseline="50000" dirty="0"/>
              <a:t>n</a:t>
            </a:r>
            <a:r>
              <a:rPr lang="en-GB" sz="2400" b="1" baseline="30000" dirty="0"/>
              <a:t> </a:t>
            </a:r>
            <a:r>
              <a:rPr lang="en-GB" sz="2400" dirty="0"/>
              <a:t>bytes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The common unit of transfer between processor and memory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Also commonly coincide with the register size, the integer size and instruction size in most architectures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E2E50C-9196-4B7C-89A7-B584231F5FA4}"/>
                  </a:ext>
                </a:extLst>
              </p14:cNvPr>
              <p14:cNvContentPartPr/>
              <p14:nvPr/>
            </p14:nvContentPartPr>
            <p14:xfrm>
              <a:off x="365400" y="1012320"/>
              <a:ext cx="11777400" cy="5446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E2E50C-9196-4B7C-89A7-B584231F5F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040" y="1002960"/>
                <a:ext cx="11796120" cy="54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1.2 Memory: Word Alignment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C684154-9035-4588-B970-EC1A605F81C0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19203"/>
            <a:ext cx="8229600" cy="13985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Word alignment</a:t>
            </a:r>
            <a:r>
              <a:rPr lang="en-US" sz="2800" dirty="0"/>
              <a:t>: 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Words are aligned in memory if they begin at a byte address that is a multiple of the number of bytes in a word.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EE46DA5-8EB7-46D1-A8C9-B97968610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667000"/>
            <a:ext cx="6225746" cy="3877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lIns="9144" tIns="9144" rIns="9144" bIns="9144">
            <a:spAutoFit/>
          </a:bodyPr>
          <a:lstStyle/>
          <a:p>
            <a:r>
              <a:rPr lang="en-US" sz="2400" dirty="0"/>
              <a:t>Example: If a word consists of 4 bytes, then:</a:t>
            </a: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48BE47E5-1241-47ED-B18F-1D97CBD2B532}"/>
              </a:ext>
            </a:extLst>
          </p:cNvPr>
          <p:cNvGrpSpPr>
            <a:grpSpLocks/>
          </p:cNvGrpSpPr>
          <p:nvPr/>
        </p:nvGrpSpPr>
        <p:grpSpPr bwMode="auto">
          <a:xfrm>
            <a:off x="2155828" y="3173412"/>
            <a:ext cx="7597775" cy="2770188"/>
            <a:chOff x="620" y="1996"/>
            <a:chExt cx="4786" cy="1745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75E9D5FC-81E3-4245-AB78-1C0FAFF08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171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grpSp>
          <p:nvGrpSpPr>
            <p:cNvPr id="13" name="Group 7">
              <a:extLst>
                <a:ext uri="{FF2B5EF4-FFF2-40B4-BE49-F238E27FC236}">
                  <a16:creationId xmlns:a16="http://schemas.microsoft.com/office/drawing/2014/main" id="{86087D6C-13BF-4806-8E52-C18FE1B5C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0" y="2171"/>
              <a:ext cx="960" cy="1536"/>
              <a:chOff x="1968" y="2112"/>
              <a:chExt cx="1152" cy="1536"/>
            </a:xfrm>
          </p:grpSpPr>
          <p:sp>
            <p:nvSpPr>
              <p:cNvPr id="45" name="Rectangle 8">
                <a:extLst>
                  <a:ext uri="{FF2B5EF4-FFF2-40B4-BE49-F238E27FC236}">
                    <a16:creationId xmlns:a16="http://schemas.microsoft.com/office/drawing/2014/main" id="{C782047D-6170-4E76-85A6-C3B7542A7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112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0</a:t>
                </a:r>
              </a:p>
            </p:txBody>
          </p:sp>
          <p:sp>
            <p:nvSpPr>
              <p:cNvPr id="46" name="Rectangle 9">
                <a:extLst>
                  <a:ext uri="{FF2B5EF4-FFF2-40B4-BE49-F238E27FC236}">
                    <a16:creationId xmlns:a16="http://schemas.microsoft.com/office/drawing/2014/main" id="{C044E823-C7F4-4E45-B792-4FD1C7024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304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1</a:t>
                </a:r>
              </a:p>
            </p:txBody>
          </p:sp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57C4BA10-031B-4DE5-A16B-34D005959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496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2</a:t>
                </a:r>
              </a:p>
            </p:txBody>
          </p:sp>
          <p:sp>
            <p:nvSpPr>
              <p:cNvPr id="48" name="Rectangle 11">
                <a:extLst>
                  <a:ext uri="{FF2B5EF4-FFF2-40B4-BE49-F238E27FC236}">
                    <a16:creationId xmlns:a16="http://schemas.microsoft.com/office/drawing/2014/main" id="{E1E5F7FA-4444-48CB-B63C-C375F7039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688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3</a:t>
                </a:r>
              </a:p>
            </p:txBody>
          </p:sp>
          <p:sp>
            <p:nvSpPr>
              <p:cNvPr id="49" name="Rectangle 12">
                <a:extLst>
                  <a:ext uri="{FF2B5EF4-FFF2-40B4-BE49-F238E27FC236}">
                    <a16:creationId xmlns:a16="http://schemas.microsoft.com/office/drawing/2014/main" id="{A6C539E6-EE0A-4B29-B281-35763662E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880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4</a:t>
                </a:r>
              </a:p>
            </p:txBody>
          </p:sp>
          <p:sp>
            <p:nvSpPr>
              <p:cNvPr id="50" name="Rectangle 13">
                <a:extLst>
                  <a:ext uri="{FF2B5EF4-FFF2-40B4-BE49-F238E27FC236}">
                    <a16:creationId xmlns:a16="http://schemas.microsoft.com/office/drawing/2014/main" id="{92685BCD-790F-4818-B633-4F1D09507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072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5</a:t>
                </a:r>
              </a:p>
            </p:txBody>
          </p:sp>
          <p:sp>
            <p:nvSpPr>
              <p:cNvPr id="51" name="Rectangle 14">
                <a:extLst>
                  <a:ext uri="{FF2B5EF4-FFF2-40B4-BE49-F238E27FC236}">
                    <a16:creationId xmlns:a16="http://schemas.microsoft.com/office/drawing/2014/main" id="{4BC86BCF-632C-425B-AB99-181ADBC77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264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6</a:t>
                </a:r>
              </a:p>
            </p:txBody>
          </p:sp>
          <p:sp>
            <p:nvSpPr>
              <p:cNvPr id="52" name="Rectangle 15">
                <a:extLst>
                  <a:ext uri="{FF2B5EF4-FFF2-40B4-BE49-F238E27FC236}">
                    <a16:creationId xmlns:a16="http://schemas.microsoft.com/office/drawing/2014/main" id="{05562642-D3CB-4380-80EE-073CB92BB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456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7</a:t>
                </a:r>
              </a:p>
            </p:txBody>
          </p:sp>
        </p:grpSp>
        <p:grpSp>
          <p:nvGrpSpPr>
            <p:cNvPr id="15" name="Group 16">
              <a:extLst>
                <a:ext uri="{FF2B5EF4-FFF2-40B4-BE49-F238E27FC236}">
                  <a16:creationId xmlns:a16="http://schemas.microsoft.com/office/drawing/2014/main" id="{50849B95-2BF1-46E8-803C-C48BBFACF5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8" y="2172"/>
              <a:ext cx="1104" cy="1536"/>
              <a:chOff x="2959" y="2070"/>
              <a:chExt cx="1104" cy="1536"/>
            </a:xfrm>
          </p:grpSpPr>
          <p:sp>
            <p:nvSpPr>
              <p:cNvPr id="40" name="Rectangle 17">
                <a:extLst>
                  <a:ext uri="{FF2B5EF4-FFF2-40B4-BE49-F238E27FC236}">
                    <a16:creationId xmlns:a16="http://schemas.microsoft.com/office/drawing/2014/main" id="{1297D208-8AC6-49B6-AF6E-1F3B920B5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9" y="2070"/>
                <a:ext cx="144" cy="768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1" name="Rectangle 18">
                <a:extLst>
                  <a:ext uri="{FF2B5EF4-FFF2-40B4-BE49-F238E27FC236}">
                    <a16:creationId xmlns:a16="http://schemas.microsoft.com/office/drawing/2014/main" id="{90D5B3A2-7F17-452C-9CA1-B1055C91D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2646"/>
                <a:ext cx="144" cy="76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2" name="Rectangle 19">
                <a:extLst>
                  <a:ext uri="{FF2B5EF4-FFF2-40B4-BE49-F238E27FC236}">
                    <a16:creationId xmlns:a16="http://schemas.microsoft.com/office/drawing/2014/main" id="{26284017-F0B9-435A-9123-9EC171AF3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9" y="2454"/>
                <a:ext cx="144" cy="76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3" name="Rectangle 20">
                <a:extLst>
                  <a:ext uri="{FF2B5EF4-FFF2-40B4-BE49-F238E27FC236}">
                    <a16:creationId xmlns:a16="http://schemas.microsoft.com/office/drawing/2014/main" id="{44080642-199B-483A-93D1-FD865455A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9" y="2262"/>
                <a:ext cx="144" cy="76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F87DB1D0-CB25-4E36-88C7-0506FF1D5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838"/>
                <a:ext cx="144" cy="768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16" name="Group 22">
              <a:extLst>
                <a:ext uri="{FF2B5EF4-FFF2-40B4-BE49-F238E27FC236}">
                  <a16:creationId xmlns:a16="http://schemas.microsoft.com/office/drawing/2014/main" id="{0D5828DB-E48D-4E74-A923-9328748421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2" y="2171"/>
              <a:ext cx="1423" cy="1536"/>
              <a:chOff x="2767" y="2070"/>
              <a:chExt cx="1728" cy="1536"/>
            </a:xfrm>
          </p:grpSpPr>
          <p:sp>
            <p:nvSpPr>
              <p:cNvPr id="31" name="Line 23">
                <a:extLst>
                  <a:ext uri="{FF2B5EF4-FFF2-40B4-BE49-F238E27FC236}">
                    <a16:creationId xmlns:a16="http://schemas.microsoft.com/office/drawing/2014/main" id="{06527254-573E-4C0C-BD68-9D13084FC9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070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2" name="Line 24">
                <a:extLst>
                  <a:ext uri="{FF2B5EF4-FFF2-40B4-BE49-F238E27FC236}">
                    <a16:creationId xmlns:a16="http://schemas.microsoft.com/office/drawing/2014/main" id="{118CC43C-D401-4221-8759-8365FD771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262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3" name="Line 25">
                <a:extLst>
                  <a:ext uri="{FF2B5EF4-FFF2-40B4-BE49-F238E27FC236}">
                    <a16:creationId xmlns:a16="http://schemas.microsoft.com/office/drawing/2014/main" id="{0C628A16-8944-4ECD-A597-1E4D28156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454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4" name="Line 26">
                <a:extLst>
                  <a:ext uri="{FF2B5EF4-FFF2-40B4-BE49-F238E27FC236}">
                    <a16:creationId xmlns:a16="http://schemas.microsoft.com/office/drawing/2014/main" id="{CADB2523-01A5-4D95-9FD9-B80896792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646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5" name="Line 27">
                <a:extLst>
                  <a:ext uri="{FF2B5EF4-FFF2-40B4-BE49-F238E27FC236}">
                    <a16:creationId xmlns:a16="http://schemas.microsoft.com/office/drawing/2014/main" id="{34370002-21AF-4F27-9074-9292D2ED3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838"/>
                <a:ext cx="1728" cy="0"/>
              </a:xfrm>
              <a:prstGeom prst="line">
                <a:avLst/>
              </a:prstGeom>
              <a:noFill/>
              <a:ln w="28575" cap="rnd">
                <a:solidFill>
                  <a:srgbClr val="C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 dirty="0">
                  <a:latin typeface="+mn-lt"/>
                </a:endParaRPr>
              </a:p>
            </p:txBody>
          </p:sp>
          <p:sp>
            <p:nvSpPr>
              <p:cNvPr id="36" name="Line 28">
                <a:extLst>
                  <a:ext uri="{FF2B5EF4-FFF2-40B4-BE49-F238E27FC236}">
                    <a16:creationId xmlns:a16="http://schemas.microsoft.com/office/drawing/2014/main" id="{FEBE3AE8-664F-41F3-87A0-222A99C93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3030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7" name="Line 29">
                <a:extLst>
                  <a:ext uri="{FF2B5EF4-FFF2-40B4-BE49-F238E27FC236}">
                    <a16:creationId xmlns:a16="http://schemas.microsoft.com/office/drawing/2014/main" id="{F2AF8543-437A-4FBA-AFA1-D47811EC1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3222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8" name="Line 30">
                <a:extLst>
                  <a:ext uri="{FF2B5EF4-FFF2-40B4-BE49-F238E27FC236}">
                    <a16:creationId xmlns:a16="http://schemas.microsoft.com/office/drawing/2014/main" id="{43ED379F-2DAD-4B20-B0F2-328204F5B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3414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9" name="Line 31">
                <a:extLst>
                  <a:ext uri="{FF2B5EF4-FFF2-40B4-BE49-F238E27FC236}">
                    <a16:creationId xmlns:a16="http://schemas.microsoft.com/office/drawing/2014/main" id="{7B706F99-496B-4EC1-B2C0-B974E4AED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3606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17" name="Group 32">
              <a:extLst>
                <a:ext uri="{FF2B5EF4-FFF2-40B4-BE49-F238E27FC236}">
                  <a16:creationId xmlns:a16="http://schemas.microsoft.com/office/drawing/2014/main" id="{BB6A0324-4A59-4E7B-A38C-2F725E610B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9" y="2061"/>
              <a:ext cx="1637" cy="438"/>
              <a:chOff x="3769" y="2061"/>
              <a:chExt cx="1637" cy="438"/>
            </a:xfrm>
          </p:grpSpPr>
          <p:sp>
            <p:nvSpPr>
              <p:cNvPr id="27" name="Rectangle 33">
                <a:extLst>
                  <a:ext uri="{FF2B5EF4-FFF2-40B4-BE49-F238E27FC236}">
                    <a16:creationId xmlns:a16="http://schemas.microsoft.com/office/drawing/2014/main" id="{CE582A62-8DDE-44EF-A9C1-553D7ED5B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9" y="2061"/>
                <a:ext cx="288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28" name="Rectangle 34">
                <a:extLst>
                  <a:ext uri="{FF2B5EF4-FFF2-40B4-BE49-F238E27FC236}">
                    <a16:creationId xmlns:a16="http://schemas.microsoft.com/office/drawing/2014/main" id="{B7F090C7-02AD-44EB-A654-2FEDB7D38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2" y="2061"/>
                <a:ext cx="1011" cy="1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sz="1600" b="1">
                    <a:latin typeface="+mn-lt"/>
                  </a:rPr>
                  <a:t>Aligned word</a:t>
                </a:r>
              </a:p>
            </p:txBody>
          </p:sp>
          <p:sp>
            <p:nvSpPr>
              <p:cNvPr id="29" name="Rectangle 35">
                <a:extLst>
                  <a:ext uri="{FF2B5EF4-FFF2-40B4-BE49-F238E27FC236}">
                    <a16:creationId xmlns:a16="http://schemas.microsoft.com/office/drawing/2014/main" id="{97C9B7DF-3CE1-4A02-9E6B-20EB3A522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9" y="2344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0" name="Rectangle 36">
                <a:extLst>
                  <a:ext uri="{FF2B5EF4-FFF2-40B4-BE49-F238E27FC236}">
                    <a16:creationId xmlns:a16="http://schemas.microsoft.com/office/drawing/2014/main" id="{8739FB65-164C-462D-86E0-52CC86B55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2" y="2344"/>
                <a:ext cx="130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sz="1600" b="1">
                    <a:latin typeface="+mn-lt"/>
                  </a:rPr>
                  <a:t>Mis-aligned word</a:t>
                </a:r>
              </a:p>
            </p:txBody>
          </p:sp>
        </p:grpSp>
        <p:sp>
          <p:nvSpPr>
            <p:cNvPr id="18" name="Rectangle 37">
              <a:extLst>
                <a:ext uri="{FF2B5EF4-FFF2-40B4-BE49-F238E27FC236}">
                  <a16:creationId xmlns:a16="http://schemas.microsoft.com/office/drawing/2014/main" id="{2A62718F-5708-418A-9324-B4398CAE7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" y="1996"/>
              <a:ext cx="717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1" i="1" dirty="0">
                  <a:latin typeface="+mn-lt"/>
                </a:rPr>
                <a:t>Address</a:t>
              </a: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337B8B79-5046-4921-B66D-548A04419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358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3E5A4DD3-3D6E-4AD6-8B5C-FEB3023C6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560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2" name="Rectangle 40">
              <a:extLst>
                <a:ext uri="{FF2B5EF4-FFF2-40B4-BE49-F238E27FC236}">
                  <a16:creationId xmlns:a16="http://schemas.microsoft.com/office/drawing/2014/main" id="{A72DB201-511F-4441-A376-753E47753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752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23" name="Rectangle 41">
              <a:extLst>
                <a:ext uri="{FF2B5EF4-FFF2-40B4-BE49-F238E27FC236}">
                  <a16:creationId xmlns:a16="http://schemas.microsoft.com/office/drawing/2014/main" id="{DEDC823E-74A3-457D-8DD5-9B560F78F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945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24" name="Rectangle 42">
              <a:extLst>
                <a:ext uri="{FF2B5EF4-FFF2-40B4-BE49-F238E27FC236}">
                  <a16:creationId xmlns:a16="http://schemas.microsoft.com/office/drawing/2014/main" id="{CBCC629F-59BA-4F29-BB73-9ECF6A806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132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25" name="Rectangle 43">
              <a:extLst>
                <a:ext uri="{FF2B5EF4-FFF2-40B4-BE49-F238E27FC236}">
                  <a16:creationId xmlns:a16="http://schemas.microsoft.com/office/drawing/2014/main" id="{8EA0936A-2288-408C-BF23-6F5B163D4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334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26" name="Rectangle 44">
              <a:extLst>
                <a:ext uri="{FF2B5EF4-FFF2-40B4-BE49-F238E27FC236}">
                  <a16:creationId xmlns:a16="http://schemas.microsoft.com/office/drawing/2014/main" id="{FF080DE0-923E-4E05-9A51-4FB4D8931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526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</p:grpSp>
      <p:sp>
        <p:nvSpPr>
          <p:cNvPr id="53" name="Rounded Rectangle 53">
            <a:extLst>
              <a:ext uri="{FF2B5EF4-FFF2-40B4-BE49-F238E27FC236}">
                <a16:creationId xmlns:a16="http://schemas.microsoft.com/office/drawing/2014/main" id="{5C3AA9DF-5CFF-45B0-9BDA-8350CEF4B6EE}"/>
              </a:ext>
            </a:extLst>
          </p:cNvPr>
          <p:cNvSpPr/>
          <p:nvPr/>
        </p:nvSpPr>
        <p:spPr>
          <a:xfrm>
            <a:off x="7315200" y="4495800"/>
            <a:ext cx="3048000" cy="1600200"/>
          </a:xfrm>
          <a:prstGeom prst="roundRect">
            <a:avLst/>
          </a:prstGeom>
          <a:solidFill>
            <a:srgbClr val="FFFFCC"/>
          </a:solidFill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How do we quickly check whether a given memory address is word-aligned or not?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F272E5-3244-4B5F-AC2A-DAECD185C9CA}"/>
                  </a:ext>
                </a:extLst>
              </p14:cNvPr>
              <p14:cNvContentPartPr/>
              <p14:nvPr/>
            </p14:nvContentPartPr>
            <p14:xfrm>
              <a:off x="897840" y="3009960"/>
              <a:ext cx="11159280" cy="2938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F272E5-3244-4B5F-AC2A-DAECD185C9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8480" y="3000600"/>
                <a:ext cx="11178000" cy="295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MIPS Memory Instructions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4353013-E909-446B-B269-E7162AAEFEB6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40974"/>
            <a:ext cx="8229600" cy="175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dirty="0"/>
              <a:t>MIPS is a load-store register architecture</a:t>
            </a:r>
          </a:p>
          <a:p>
            <a:pPr marL="715963" lvl="1" indent="-357188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32 registers, each 32-bit (4-byte) long</a:t>
            </a:r>
          </a:p>
          <a:p>
            <a:pPr marL="715963" lvl="1" indent="-357188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Each word contains 32 bits (4 bytes)</a:t>
            </a:r>
          </a:p>
          <a:p>
            <a:pPr marL="715963" lvl="1" indent="-357188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Memory addresses are 32-bit long</a:t>
            </a:r>
          </a:p>
        </p:txBody>
      </p:sp>
      <p:graphicFrame>
        <p:nvGraphicFramePr>
          <p:cNvPr id="8" name="Group 5">
            <a:extLst>
              <a:ext uri="{FF2B5EF4-FFF2-40B4-BE49-F238E27FC236}">
                <a16:creationId xmlns:a16="http://schemas.microsoft.com/office/drawing/2014/main" id="{DE5CE8BA-7269-480E-A31C-46D9932146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235789"/>
              </p:ext>
            </p:extLst>
          </p:nvPr>
        </p:nvGraphicFramePr>
        <p:xfrm>
          <a:off x="1981200" y="3006562"/>
          <a:ext cx="8229600" cy="3505200"/>
        </p:xfrm>
        <a:graphic>
          <a:graphicData uri="http://schemas.openxmlformats.org/drawingml/2006/table">
            <a:tbl>
              <a:tblPr/>
              <a:tblGrid>
                <a:gridCol w="1519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 registers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$s0-$s7, $t0-$t9, $zero, $a0-$a3, $v0-$v1, $gp, $fp, $sp, $ra, $at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Fast processor storage for data.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 MIPS, data must be in registers to perform arithmetic.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5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memory words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[0],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[4],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…,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[4294967292]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Accessed only by data transfer instructions.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MIPS uses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byte addresses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so consecutive words differ by 4.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Memory holds data structures, such as arrays, and spilled registers, such as those saved on procedure calls.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297A6F6A-03DC-4098-81E5-0FE83ED18BE4}"/>
              </a:ext>
            </a:extLst>
          </p:cNvPr>
          <p:cNvSpPr/>
          <p:nvPr/>
        </p:nvSpPr>
        <p:spPr>
          <a:xfrm>
            <a:off x="8229600" y="5216362"/>
            <a:ext cx="1143000" cy="304800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ded Corner 6">
            <a:extLst>
              <a:ext uri="{FF2B5EF4-FFF2-40B4-BE49-F238E27FC236}">
                <a16:creationId xmlns:a16="http://schemas.microsoft.com/office/drawing/2014/main" id="{AAA0FCA7-36A6-41CF-808F-FE01BFB7A2B6}"/>
              </a:ext>
            </a:extLst>
          </p:cNvPr>
          <p:cNvSpPr/>
          <p:nvPr/>
        </p:nvSpPr>
        <p:spPr>
          <a:xfrm>
            <a:off x="8672146" y="1803876"/>
            <a:ext cx="1538654" cy="939324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Magic number is 32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19CFF89-7173-4880-A131-983B0AA1E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0" y="595003"/>
            <a:ext cx="1479765" cy="30507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A0FA88-8F0F-477D-B0FF-7F5E03924681}"/>
                  </a:ext>
                </a:extLst>
              </p14:cNvPr>
              <p14:cNvContentPartPr/>
              <p14:nvPr/>
            </p14:nvContentPartPr>
            <p14:xfrm>
              <a:off x="1924560" y="387720"/>
              <a:ext cx="10225800" cy="5905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A0FA88-8F0F-477D-B0FF-7F5E039246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5200" y="378360"/>
                <a:ext cx="10244520" cy="592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2.1 Memory Instruction: </a:t>
            </a:r>
            <a:r>
              <a:rPr lang="en-SG" sz="3600" b="1" dirty="0">
                <a:solidFill>
                  <a:srgbClr val="0000FF"/>
                </a:solidFill>
              </a:rPr>
              <a:t>Load Word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0" name="Content Placeholder 65">
            <a:extLst>
              <a:ext uri="{FF2B5EF4-FFF2-40B4-BE49-F238E27FC236}">
                <a16:creationId xmlns:a16="http://schemas.microsoft.com/office/drawing/2014/main" id="{B265A2A3-ABB2-4158-8955-E7F52303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300" y="4876800"/>
            <a:ext cx="8229600" cy="1621972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Steps:</a:t>
            </a:r>
          </a:p>
          <a:p>
            <a:pPr marL="985838" lvl="1" indent="-442913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Memory Address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sz="2400" dirty="0"/>
              <a:t> + 4 = 8000 + 4 = </a:t>
            </a:r>
            <a:r>
              <a:rPr lang="en-US" sz="2400" b="1" dirty="0"/>
              <a:t>8004</a:t>
            </a:r>
          </a:p>
          <a:p>
            <a:pPr marL="985838" lvl="1" indent="-442913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Memory word at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[8004]</a:t>
            </a:r>
            <a:r>
              <a:rPr lang="en-US" sz="2400" dirty="0"/>
              <a:t> is loaded into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7C53B42-AE94-4300-B34B-1E9A08005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064" y="2016125"/>
            <a:ext cx="2667000" cy="3124200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6151B940-4949-42F6-9D6C-ED44FD2C0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267" y="1863725"/>
            <a:ext cx="915315" cy="26058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 dirty="0">
                <a:latin typeface="Helvetica" pitchFamily="34" charset="0"/>
              </a:rPr>
              <a:t>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843313-DEB3-4675-A2CD-54F7BB5273DC}"/>
              </a:ext>
            </a:extLst>
          </p:cNvPr>
          <p:cNvSpPr/>
          <p:nvPr/>
        </p:nvSpPr>
        <p:spPr>
          <a:xfrm>
            <a:off x="7013764" y="2397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6DC0E2-A2CB-4D09-AAA0-B1E5FD63E875}"/>
              </a:ext>
            </a:extLst>
          </p:cNvPr>
          <p:cNvSpPr/>
          <p:nvPr/>
        </p:nvSpPr>
        <p:spPr>
          <a:xfrm>
            <a:off x="7013764" y="27019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954B4D-EBC5-4E40-9ED1-BF17ECFDE360}"/>
              </a:ext>
            </a:extLst>
          </p:cNvPr>
          <p:cNvSpPr/>
          <p:nvPr/>
        </p:nvSpPr>
        <p:spPr>
          <a:xfrm>
            <a:off x="7013764" y="30067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8002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BC1EC1F6-1BA5-4704-8DA2-E1D9ECD06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495" y="2092325"/>
            <a:ext cx="2695074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EEBDA9CA-61DD-4945-9BBC-70856784C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457" y="1984141"/>
            <a:ext cx="1263315" cy="26058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6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FC7730-0459-47A8-B027-FC238B5C8C0F}"/>
              </a:ext>
            </a:extLst>
          </p:cNvPr>
          <p:cNvSpPr/>
          <p:nvPr/>
        </p:nvSpPr>
        <p:spPr>
          <a:xfrm>
            <a:off x="7775764" y="45307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130879-299F-401F-A5FE-1FAD65918D85}"/>
              </a:ext>
            </a:extLst>
          </p:cNvPr>
          <p:cNvSpPr/>
          <p:nvPr/>
        </p:nvSpPr>
        <p:spPr>
          <a:xfrm>
            <a:off x="7775764" y="33115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7CE8AA-13E2-4430-B441-0520B3D14D3B}"/>
              </a:ext>
            </a:extLst>
          </p:cNvPr>
          <p:cNvSpPr/>
          <p:nvPr/>
        </p:nvSpPr>
        <p:spPr>
          <a:xfrm>
            <a:off x="7775764" y="42259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04FCA8-4BAA-4583-9B2A-CD82A93A66AA}"/>
              </a:ext>
            </a:extLst>
          </p:cNvPr>
          <p:cNvSpPr/>
          <p:nvPr/>
        </p:nvSpPr>
        <p:spPr>
          <a:xfrm>
            <a:off x="7775764" y="3921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CB8AE6-5C6A-4B40-A060-122089A2DC6F}"/>
              </a:ext>
            </a:extLst>
          </p:cNvPr>
          <p:cNvSpPr/>
          <p:nvPr/>
        </p:nvSpPr>
        <p:spPr>
          <a:xfrm>
            <a:off x="7775764" y="36163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2CF245-2B26-4E02-A56C-860587ECCB71}"/>
              </a:ext>
            </a:extLst>
          </p:cNvPr>
          <p:cNvSpPr/>
          <p:nvPr/>
        </p:nvSpPr>
        <p:spPr>
          <a:xfrm>
            <a:off x="7775764" y="30067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F21EA8-F36A-4446-8BD5-9D9D3C25CE19}"/>
              </a:ext>
            </a:extLst>
          </p:cNvPr>
          <p:cNvSpPr/>
          <p:nvPr/>
        </p:nvSpPr>
        <p:spPr>
          <a:xfrm>
            <a:off x="7775764" y="27019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D81630-076C-4303-94BD-A13D538CE6B6}"/>
              </a:ext>
            </a:extLst>
          </p:cNvPr>
          <p:cNvSpPr/>
          <p:nvPr/>
        </p:nvSpPr>
        <p:spPr>
          <a:xfrm>
            <a:off x="7775764" y="2397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02498D-8EDD-417F-8FB8-D829071F3A8A}"/>
              </a:ext>
            </a:extLst>
          </p:cNvPr>
          <p:cNvSpPr/>
          <p:nvPr/>
        </p:nvSpPr>
        <p:spPr>
          <a:xfrm>
            <a:off x="7013764" y="33115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D15A63-17C2-4B13-83B5-984E6ECAD68F}"/>
              </a:ext>
            </a:extLst>
          </p:cNvPr>
          <p:cNvSpPr/>
          <p:nvPr/>
        </p:nvSpPr>
        <p:spPr>
          <a:xfrm>
            <a:off x="7013764" y="36163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9D11AA-08BD-4FE3-BD06-FCE3B7475103}"/>
              </a:ext>
            </a:extLst>
          </p:cNvPr>
          <p:cNvSpPr/>
          <p:nvPr/>
        </p:nvSpPr>
        <p:spPr>
          <a:xfrm>
            <a:off x="7013764" y="3921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9B86C3-8180-489A-A2A9-49EF7CB10370}"/>
              </a:ext>
            </a:extLst>
          </p:cNvPr>
          <p:cNvSpPr/>
          <p:nvPr/>
        </p:nvSpPr>
        <p:spPr>
          <a:xfrm>
            <a:off x="7013764" y="42259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0476CF-75A5-49F8-B359-052D1CF8ED32}"/>
              </a:ext>
            </a:extLst>
          </p:cNvPr>
          <p:cNvSpPr/>
          <p:nvPr/>
        </p:nvSpPr>
        <p:spPr>
          <a:xfrm>
            <a:off x="7013764" y="45307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06F2F1-7064-47B9-9D19-C1E059E1E905}"/>
              </a:ext>
            </a:extLst>
          </p:cNvPr>
          <p:cNvSpPr/>
          <p:nvPr/>
        </p:nvSpPr>
        <p:spPr>
          <a:xfrm>
            <a:off x="7775764" y="4835525"/>
            <a:ext cx="1143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C4CF62-F0F6-4346-B79B-768F419ABDA3}"/>
              </a:ext>
            </a:extLst>
          </p:cNvPr>
          <p:cNvSpPr/>
          <p:nvPr/>
        </p:nvSpPr>
        <p:spPr>
          <a:xfrm>
            <a:off x="7775764" y="2168525"/>
            <a:ext cx="1143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AF22BC-DDAC-4C3A-89CB-228795EFCDC3}"/>
              </a:ext>
            </a:extLst>
          </p:cNvPr>
          <p:cNvSpPr/>
          <p:nvPr/>
        </p:nvSpPr>
        <p:spPr>
          <a:xfrm>
            <a:off x="2854169" y="28543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49E2C3-277E-44B5-A8BB-9BF6EF7DB3DB}"/>
              </a:ext>
            </a:extLst>
          </p:cNvPr>
          <p:cNvSpPr/>
          <p:nvPr/>
        </p:nvSpPr>
        <p:spPr>
          <a:xfrm>
            <a:off x="3616169" y="28543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D46DA4-FCA8-4F6A-A812-C15E9FE75783}"/>
              </a:ext>
            </a:extLst>
          </p:cNvPr>
          <p:cNvSpPr/>
          <p:nvPr/>
        </p:nvSpPr>
        <p:spPr>
          <a:xfrm>
            <a:off x="2854169" y="2397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9E0502-6CFD-49B9-BAFF-248C2E6EEA86}"/>
              </a:ext>
            </a:extLst>
          </p:cNvPr>
          <p:cNvSpPr/>
          <p:nvPr/>
        </p:nvSpPr>
        <p:spPr>
          <a:xfrm>
            <a:off x="3616169" y="2397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8000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068EA8-BF3D-4F03-897B-6B075B7C2DB3}"/>
              </a:ext>
            </a:extLst>
          </p:cNvPr>
          <p:cNvCxnSpPr/>
          <p:nvPr/>
        </p:nvCxnSpPr>
        <p:spPr>
          <a:xfrm>
            <a:off x="4621427" y="2549525"/>
            <a:ext cx="23622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">
            <a:extLst>
              <a:ext uri="{FF2B5EF4-FFF2-40B4-BE49-F238E27FC236}">
                <a16:creationId xmlns:a16="http://schemas.microsoft.com/office/drawing/2014/main" id="{2F007F28-B124-43B9-8C2C-4CD7780A9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295403"/>
            <a:ext cx="82296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800" kern="0" dirty="0">
                <a:latin typeface="+mn-lt"/>
                <a:cs typeface="+mn-cs"/>
              </a:rPr>
              <a:t>Example: </a:t>
            </a:r>
            <a:r>
              <a:rPr lang="en-GB" sz="28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GB" sz="2800" b="1" kern="0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8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GB" sz="2800" b="1" kern="0" dirty="0">
                <a:latin typeface="Courier New" pitchFamily="49" charset="0"/>
                <a:cs typeface="Courier New" pitchFamily="49" charset="0"/>
              </a:rPr>
              <a:t>, 4(</a:t>
            </a:r>
            <a:r>
              <a:rPr lang="en-GB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$s0</a:t>
            </a:r>
            <a:r>
              <a:rPr lang="en-GB" sz="2800" b="1" kern="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GB" sz="2800" kern="0" dirty="0">
                <a:latin typeface="+mn-lt"/>
                <a:cs typeface="+mn-cs"/>
              </a:rPr>
              <a:t> </a:t>
            </a:r>
          </a:p>
        </p:txBody>
      </p:sp>
      <p:cxnSp>
        <p:nvCxnSpPr>
          <p:cNvPr id="46" name="Straight Arrow Connector 51">
            <a:extLst>
              <a:ext uri="{FF2B5EF4-FFF2-40B4-BE49-F238E27FC236}">
                <a16:creationId xmlns:a16="http://schemas.microsoft.com/office/drawing/2014/main" id="{53FEA4FD-D56B-49AF-B40A-62D2CE0FDF3F}"/>
              </a:ext>
            </a:extLst>
          </p:cNvPr>
          <p:cNvCxnSpPr>
            <a:cxnSpLocks/>
          </p:cNvCxnSpPr>
          <p:nvPr/>
        </p:nvCxnSpPr>
        <p:spPr>
          <a:xfrm>
            <a:off x="5664471" y="2556412"/>
            <a:ext cx="1295400" cy="1219200"/>
          </a:xfrm>
          <a:prstGeom prst="bentConnector3">
            <a:avLst>
              <a:gd name="adj1" fmla="val -7359"/>
            </a:avLst>
          </a:prstGeom>
          <a:ln w="15875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7">
            <a:extLst>
              <a:ext uri="{FF2B5EF4-FFF2-40B4-BE49-F238E27FC236}">
                <a16:creationId xmlns:a16="http://schemas.microsoft.com/office/drawing/2014/main" id="{AE876B7D-42D8-47F0-8463-CA7A9C7DB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839" y="3471446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Offset = </a:t>
            </a:r>
            <a:r>
              <a:rPr lang="en-US" sz="1600" b="1" dirty="0"/>
              <a:t>+4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A90AB51-D3E4-46B1-B247-6B5432D3CE5D}"/>
              </a:ext>
            </a:extLst>
          </p:cNvPr>
          <p:cNvGrpSpPr/>
          <p:nvPr/>
        </p:nvGrpSpPr>
        <p:grpSpPr>
          <a:xfrm>
            <a:off x="7775764" y="3616325"/>
            <a:ext cx="1143000" cy="1219200"/>
            <a:chOff x="6858000" y="4191000"/>
            <a:chExt cx="1143000" cy="12192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6EE5C8D-2C07-4465-A223-AD457C2044A2}"/>
                </a:ext>
              </a:extLst>
            </p:cNvPr>
            <p:cNvSpPr/>
            <p:nvPr/>
          </p:nvSpPr>
          <p:spPr>
            <a:xfrm>
              <a:off x="6858000" y="51054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2DC3E3C-4D4A-495B-A300-64B06005C7F6}"/>
                </a:ext>
              </a:extLst>
            </p:cNvPr>
            <p:cNvSpPr/>
            <p:nvPr/>
          </p:nvSpPr>
          <p:spPr>
            <a:xfrm>
              <a:off x="6858000" y="48006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A860D89-427F-42AB-ACCB-69022923ABE0}"/>
                </a:ext>
              </a:extLst>
            </p:cNvPr>
            <p:cNvSpPr/>
            <p:nvPr/>
          </p:nvSpPr>
          <p:spPr>
            <a:xfrm>
              <a:off x="6858000" y="44958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37AB44A-6269-435D-8765-0B21EB9766A9}"/>
                </a:ext>
              </a:extLst>
            </p:cNvPr>
            <p:cNvSpPr/>
            <p:nvPr/>
          </p:nvSpPr>
          <p:spPr>
            <a:xfrm>
              <a:off x="6858000" y="41910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53" name="AutoShape 16">
            <a:extLst>
              <a:ext uri="{FF2B5EF4-FFF2-40B4-BE49-F238E27FC236}">
                <a16:creationId xmlns:a16="http://schemas.microsoft.com/office/drawing/2014/main" id="{14DDE040-72EF-4434-A416-22F55E692539}"/>
              </a:ext>
            </a:extLst>
          </p:cNvPr>
          <p:cNvSpPr>
            <a:spLocks/>
          </p:cNvSpPr>
          <p:nvPr/>
        </p:nvSpPr>
        <p:spPr bwMode="auto">
          <a:xfrm rot="10800000">
            <a:off x="6937564" y="3733802"/>
            <a:ext cx="266700" cy="1025525"/>
          </a:xfrm>
          <a:prstGeom prst="rightBrace">
            <a:avLst>
              <a:gd name="adj1" fmla="val 33333"/>
              <a:gd name="adj2" fmla="val 34906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Bent-Up Arrow 64">
            <a:extLst>
              <a:ext uri="{FF2B5EF4-FFF2-40B4-BE49-F238E27FC236}">
                <a16:creationId xmlns:a16="http://schemas.microsoft.com/office/drawing/2014/main" id="{0BCCC8DA-3199-47A9-A87A-306D3EEC53FC}"/>
              </a:ext>
            </a:extLst>
          </p:cNvPr>
          <p:cNvSpPr/>
          <p:nvPr/>
        </p:nvSpPr>
        <p:spPr>
          <a:xfrm flipH="1">
            <a:off x="4088027" y="3159125"/>
            <a:ext cx="2667000" cy="1371600"/>
          </a:xfrm>
          <a:prstGeom prst="bentUpArrow">
            <a:avLst>
              <a:gd name="adj1" fmla="val 13050"/>
              <a:gd name="adj2" fmla="val 19025"/>
              <a:gd name="adj3" fmla="val 21227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6F88C1-6307-4F47-B4DE-12868FEC4F45}"/>
              </a:ext>
            </a:extLst>
          </p:cNvPr>
          <p:cNvSpPr/>
          <p:nvPr/>
        </p:nvSpPr>
        <p:spPr>
          <a:xfrm>
            <a:off x="5993027" y="3082925"/>
            <a:ext cx="3810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1E80EB1-23A8-45EB-8E52-E78307E3074A}"/>
              </a:ext>
            </a:extLst>
          </p:cNvPr>
          <p:cNvSpPr/>
          <p:nvPr/>
        </p:nvSpPr>
        <p:spPr>
          <a:xfrm>
            <a:off x="3783227" y="4302125"/>
            <a:ext cx="3810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F0D510-4C98-4262-9E87-3D907BE6E5B7}"/>
                  </a:ext>
                </a:extLst>
              </p14:cNvPr>
              <p14:cNvContentPartPr/>
              <p14:nvPr/>
            </p14:nvContentPartPr>
            <p14:xfrm>
              <a:off x="3050280" y="1093680"/>
              <a:ext cx="6697800" cy="468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F0D510-4C98-4262-9E87-3D907BE6E5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0920" y="1084320"/>
                <a:ext cx="6716520" cy="47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2.2 Memory Instruction: </a:t>
            </a:r>
            <a:r>
              <a:rPr lang="en-SG" sz="3600" b="1" dirty="0">
                <a:solidFill>
                  <a:srgbClr val="0000FF"/>
                </a:solidFill>
              </a:rPr>
              <a:t>Store Word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0" name="Content Placeholder 65">
            <a:extLst>
              <a:ext uri="{FF2B5EF4-FFF2-40B4-BE49-F238E27FC236}">
                <a16:creationId xmlns:a16="http://schemas.microsoft.com/office/drawing/2014/main" id="{B265A2A3-ABB2-4158-8955-E7F52303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300" y="4876800"/>
            <a:ext cx="8229600" cy="1621972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Steps:</a:t>
            </a:r>
          </a:p>
          <a:p>
            <a:pPr marL="985838" lvl="1" indent="-442913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Memory Address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$s0 </a:t>
            </a:r>
            <a:r>
              <a:rPr lang="en-US" sz="2400" dirty="0"/>
              <a:t>+ 12 = 8000 + 12 = </a:t>
            </a:r>
            <a:r>
              <a:rPr lang="en-US" sz="2400" b="1" dirty="0"/>
              <a:t>8012</a:t>
            </a:r>
          </a:p>
          <a:p>
            <a:pPr marL="985838" lvl="1" indent="-442913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Content of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US" sz="2400" b="1" dirty="0"/>
              <a:t> </a:t>
            </a:r>
            <a:r>
              <a:rPr lang="en-US" sz="2400" dirty="0"/>
              <a:t>is stored into word at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Mem[8012]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7C53B42-AE94-4300-B34B-1E9A08005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120" y="2016125"/>
            <a:ext cx="2667000" cy="3124200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6151B940-4949-42F6-9D6C-ED44FD2C0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267" y="1863725"/>
            <a:ext cx="915315" cy="26058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 dirty="0">
                <a:latin typeface="Helvetica" pitchFamily="34" charset="0"/>
              </a:rPr>
              <a:t>Memory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BC1EC1F6-1BA5-4704-8DA2-E1D9ECD06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495" y="2092325"/>
            <a:ext cx="2695074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EEBDA9CA-61DD-4945-9BBC-70856784C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457" y="1984141"/>
            <a:ext cx="1263315" cy="26058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6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AF22BC-DDAC-4C3A-89CB-228795EFCDC3}"/>
              </a:ext>
            </a:extLst>
          </p:cNvPr>
          <p:cNvSpPr/>
          <p:nvPr/>
        </p:nvSpPr>
        <p:spPr>
          <a:xfrm>
            <a:off x="2854169" y="28543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49E2C3-277E-44B5-A8BB-9BF6EF7DB3DB}"/>
              </a:ext>
            </a:extLst>
          </p:cNvPr>
          <p:cNvSpPr/>
          <p:nvPr/>
        </p:nvSpPr>
        <p:spPr>
          <a:xfrm>
            <a:off x="3616169" y="28543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D46DA4-FCA8-4F6A-A812-C15E9FE75783}"/>
              </a:ext>
            </a:extLst>
          </p:cNvPr>
          <p:cNvSpPr/>
          <p:nvPr/>
        </p:nvSpPr>
        <p:spPr>
          <a:xfrm>
            <a:off x="2854169" y="2397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9E0502-6CFD-49B9-BAFF-248C2E6EEA86}"/>
              </a:ext>
            </a:extLst>
          </p:cNvPr>
          <p:cNvSpPr/>
          <p:nvPr/>
        </p:nvSpPr>
        <p:spPr>
          <a:xfrm>
            <a:off x="3616169" y="2397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8000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068EA8-BF3D-4F03-897B-6B075B7C2DB3}"/>
              </a:ext>
            </a:extLst>
          </p:cNvPr>
          <p:cNvCxnSpPr/>
          <p:nvPr/>
        </p:nvCxnSpPr>
        <p:spPr>
          <a:xfrm>
            <a:off x="4621427" y="2549525"/>
            <a:ext cx="23622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">
            <a:extLst>
              <a:ext uri="{FF2B5EF4-FFF2-40B4-BE49-F238E27FC236}">
                <a16:creationId xmlns:a16="http://schemas.microsoft.com/office/drawing/2014/main" id="{2F007F28-B124-43B9-8C2C-4CD7780A9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295403"/>
            <a:ext cx="82296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800" kern="0" dirty="0">
                <a:latin typeface="+mn-lt"/>
                <a:cs typeface="+mn-cs"/>
              </a:rPr>
              <a:t>Example: </a:t>
            </a:r>
            <a:r>
              <a:rPr lang="en-GB" sz="28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GB" sz="2800" b="1" kern="0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GB" sz="2800" b="1" kern="0" dirty="0">
                <a:latin typeface="Courier New" pitchFamily="49" charset="0"/>
                <a:cs typeface="Courier New" pitchFamily="49" charset="0"/>
              </a:rPr>
              <a:t>, 12(</a:t>
            </a:r>
            <a:r>
              <a:rPr lang="en-GB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$s0</a:t>
            </a:r>
            <a:r>
              <a:rPr lang="en-GB" sz="2800" b="1" kern="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GB" sz="2800" kern="0" dirty="0">
                <a:latin typeface="+mn-lt"/>
                <a:cs typeface="+mn-cs"/>
              </a:rPr>
              <a:t> </a:t>
            </a:r>
          </a:p>
        </p:txBody>
      </p:sp>
      <p:cxnSp>
        <p:nvCxnSpPr>
          <p:cNvPr id="46" name="Straight Arrow Connector 51">
            <a:extLst>
              <a:ext uri="{FF2B5EF4-FFF2-40B4-BE49-F238E27FC236}">
                <a16:creationId xmlns:a16="http://schemas.microsoft.com/office/drawing/2014/main" id="{53FEA4FD-D56B-49AF-B40A-62D2CE0FDF3F}"/>
              </a:ext>
            </a:extLst>
          </p:cNvPr>
          <p:cNvCxnSpPr>
            <a:cxnSpLocks/>
          </p:cNvCxnSpPr>
          <p:nvPr/>
        </p:nvCxnSpPr>
        <p:spPr>
          <a:xfrm>
            <a:off x="5664471" y="2556412"/>
            <a:ext cx="1295400" cy="1219200"/>
          </a:xfrm>
          <a:prstGeom prst="bentConnector3">
            <a:avLst>
              <a:gd name="adj1" fmla="val -7359"/>
            </a:avLst>
          </a:prstGeom>
          <a:ln w="15875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7">
            <a:extLst>
              <a:ext uri="{FF2B5EF4-FFF2-40B4-BE49-F238E27FC236}">
                <a16:creationId xmlns:a16="http://schemas.microsoft.com/office/drawing/2014/main" id="{AE876B7D-42D8-47F0-8463-CA7A9C7DB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417" y="3471446"/>
            <a:ext cx="13358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Offset = </a:t>
            </a:r>
            <a:r>
              <a:rPr lang="en-US" sz="1600" b="1" dirty="0"/>
              <a:t>+12</a:t>
            </a:r>
          </a:p>
        </p:txBody>
      </p:sp>
      <p:sp>
        <p:nvSpPr>
          <p:cNvPr id="53" name="AutoShape 16">
            <a:extLst>
              <a:ext uri="{FF2B5EF4-FFF2-40B4-BE49-F238E27FC236}">
                <a16:creationId xmlns:a16="http://schemas.microsoft.com/office/drawing/2014/main" id="{14DDE040-72EF-4434-A416-22F55E692539}"/>
              </a:ext>
            </a:extLst>
          </p:cNvPr>
          <p:cNvSpPr>
            <a:spLocks/>
          </p:cNvSpPr>
          <p:nvPr/>
        </p:nvSpPr>
        <p:spPr bwMode="auto">
          <a:xfrm rot="10800000">
            <a:off x="6937564" y="3733802"/>
            <a:ext cx="266700" cy="1025525"/>
          </a:xfrm>
          <a:prstGeom prst="rightBrace">
            <a:avLst>
              <a:gd name="adj1" fmla="val 33333"/>
              <a:gd name="adj2" fmla="val 34906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6F88C1-6307-4F47-B4DE-12868FEC4F45}"/>
              </a:ext>
            </a:extLst>
          </p:cNvPr>
          <p:cNvSpPr/>
          <p:nvPr/>
        </p:nvSpPr>
        <p:spPr>
          <a:xfrm>
            <a:off x="5993027" y="3082925"/>
            <a:ext cx="3810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1E80EB1-23A8-45EB-8E52-E78307E3074A}"/>
              </a:ext>
            </a:extLst>
          </p:cNvPr>
          <p:cNvSpPr/>
          <p:nvPr/>
        </p:nvSpPr>
        <p:spPr>
          <a:xfrm>
            <a:off x="3783227" y="4302125"/>
            <a:ext cx="3810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" name="Bent-Up Arrow 64">
            <a:extLst>
              <a:ext uri="{FF2B5EF4-FFF2-40B4-BE49-F238E27FC236}">
                <a16:creationId xmlns:a16="http://schemas.microsoft.com/office/drawing/2014/main" id="{435B9B4E-9421-4DB5-AF53-88DA8208F09C}"/>
              </a:ext>
            </a:extLst>
          </p:cNvPr>
          <p:cNvSpPr/>
          <p:nvPr/>
        </p:nvSpPr>
        <p:spPr>
          <a:xfrm rot="5400000">
            <a:off x="4662986" y="2727850"/>
            <a:ext cx="1621972" cy="2514600"/>
          </a:xfrm>
          <a:prstGeom prst="bentUpArrow">
            <a:avLst>
              <a:gd name="adj1" fmla="val 13050"/>
              <a:gd name="adj2" fmla="val 19025"/>
              <a:gd name="adj3" fmla="val 21227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3DE2298-6815-4F88-B107-CE035B858A1E}"/>
              </a:ext>
            </a:extLst>
          </p:cNvPr>
          <p:cNvSpPr/>
          <p:nvPr/>
        </p:nvSpPr>
        <p:spPr>
          <a:xfrm>
            <a:off x="7005868" y="2397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59EA05-45BD-444E-B718-333CC00EBEBA}"/>
              </a:ext>
            </a:extLst>
          </p:cNvPr>
          <p:cNvSpPr/>
          <p:nvPr/>
        </p:nvSpPr>
        <p:spPr>
          <a:xfrm>
            <a:off x="7005868" y="27019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8B0F511-5194-42A7-9CAC-C61BAF4B2B23}"/>
              </a:ext>
            </a:extLst>
          </p:cNvPr>
          <p:cNvSpPr/>
          <p:nvPr/>
        </p:nvSpPr>
        <p:spPr>
          <a:xfrm>
            <a:off x="7005868" y="30067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66BF26-205E-4E9B-8335-A805C516D452}"/>
              </a:ext>
            </a:extLst>
          </p:cNvPr>
          <p:cNvSpPr/>
          <p:nvPr/>
        </p:nvSpPr>
        <p:spPr>
          <a:xfrm>
            <a:off x="7767868" y="45307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6F13ADB-0046-40B0-81AD-E6D9D38E88AF}"/>
              </a:ext>
            </a:extLst>
          </p:cNvPr>
          <p:cNvSpPr/>
          <p:nvPr/>
        </p:nvSpPr>
        <p:spPr>
          <a:xfrm>
            <a:off x="7767868" y="33115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4B6AD1B-81CD-4A3C-9467-B20A1DF8560A}"/>
              </a:ext>
            </a:extLst>
          </p:cNvPr>
          <p:cNvSpPr/>
          <p:nvPr/>
        </p:nvSpPr>
        <p:spPr>
          <a:xfrm>
            <a:off x="7767868" y="42259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58F390-B5E8-45A7-8100-A8B7AA2BAE66}"/>
              </a:ext>
            </a:extLst>
          </p:cNvPr>
          <p:cNvSpPr/>
          <p:nvPr/>
        </p:nvSpPr>
        <p:spPr>
          <a:xfrm>
            <a:off x="7767868" y="3921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9821D54-A570-4DDA-89CC-B4C78168E887}"/>
              </a:ext>
            </a:extLst>
          </p:cNvPr>
          <p:cNvSpPr/>
          <p:nvPr/>
        </p:nvSpPr>
        <p:spPr>
          <a:xfrm>
            <a:off x="7767868" y="36163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3BD1DD4-A6E1-45B1-970F-01D180461244}"/>
              </a:ext>
            </a:extLst>
          </p:cNvPr>
          <p:cNvSpPr/>
          <p:nvPr/>
        </p:nvSpPr>
        <p:spPr>
          <a:xfrm>
            <a:off x="7767868" y="30067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C96CA80-6CE8-4A83-B471-EE89D2E81319}"/>
              </a:ext>
            </a:extLst>
          </p:cNvPr>
          <p:cNvSpPr/>
          <p:nvPr/>
        </p:nvSpPr>
        <p:spPr>
          <a:xfrm>
            <a:off x="7767868" y="27019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02723E-9984-447F-8AE4-A9B3ECD616AB}"/>
              </a:ext>
            </a:extLst>
          </p:cNvPr>
          <p:cNvSpPr/>
          <p:nvPr/>
        </p:nvSpPr>
        <p:spPr>
          <a:xfrm>
            <a:off x="7767868" y="2397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1350925-5C04-4050-894F-E392CED7C559}"/>
              </a:ext>
            </a:extLst>
          </p:cNvPr>
          <p:cNvSpPr/>
          <p:nvPr/>
        </p:nvSpPr>
        <p:spPr>
          <a:xfrm>
            <a:off x="7005868" y="33115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B852DD8-CBC9-4815-AF3F-4D483C5ED8C5}"/>
              </a:ext>
            </a:extLst>
          </p:cNvPr>
          <p:cNvSpPr/>
          <p:nvPr/>
        </p:nvSpPr>
        <p:spPr>
          <a:xfrm>
            <a:off x="7005868" y="36163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8012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14BC4CC-A6C1-44DB-80D8-488E98888BC5}"/>
              </a:ext>
            </a:extLst>
          </p:cNvPr>
          <p:cNvSpPr/>
          <p:nvPr/>
        </p:nvSpPr>
        <p:spPr>
          <a:xfrm>
            <a:off x="7005868" y="3921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8013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D3DFD03-E2DA-4E0A-B7D0-B8AA1B0C6698}"/>
              </a:ext>
            </a:extLst>
          </p:cNvPr>
          <p:cNvSpPr/>
          <p:nvPr/>
        </p:nvSpPr>
        <p:spPr>
          <a:xfrm>
            <a:off x="7005868" y="42259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8014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BF64F9F-FF36-4FDD-B8FE-347B6BBB4CCD}"/>
              </a:ext>
            </a:extLst>
          </p:cNvPr>
          <p:cNvSpPr/>
          <p:nvPr/>
        </p:nvSpPr>
        <p:spPr>
          <a:xfrm>
            <a:off x="7005868" y="45307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8015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E22AB86-D2B4-4B94-A326-2A81B118581F}"/>
              </a:ext>
            </a:extLst>
          </p:cNvPr>
          <p:cNvSpPr/>
          <p:nvPr/>
        </p:nvSpPr>
        <p:spPr>
          <a:xfrm>
            <a:off x="7767868" y="4835525"/>
            <a:ext cx="1143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919B2C-0E98-47BF-8D5E-B8A659A368B2}"/>
              </a:ext>
            </a:extLst>
          </p:cNvPr>
          <p:cNvSpPr/>
          <p:nvPr/>
        </p:nvSpPr>
        <p:spPr>
          <a:xfrm>
            <a:off x="7767868" y="2168525"/>
            <a:ext cx="1143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grpSp>
        <p:nvGrpSpPr>
          <p:cNvPr id="76" name="Group 63">
            <a:extLst>
              <a:ext uri="{FF2B5EF4-FFF2-40B4-BE49-F238E27FC236}">
                <a16:creationId xmlns:a16="http://schemas.microsoft.com/office/drawing/2014/main" id="{A38D320F-23E6-4E65-BBCA-F390AD1C990B}"/>
              </a:ext>
            </a:extLst>
          </p:cNvPr>
          <p:cNvGrpSpPr/>
          <p:nvPr/>
        </p:nvGrpSpPr>
        <p:grpSpPr>
          <a:xfrm>
            <a:off x="7767868" y="3616325"/>
            <a:ext cx="1143000" cy="1219200"/>
            <a:chOff x="6858000" y="4191000"/>
            <a:chExt cx="1143000" cy="12192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BFBD114-1E20-44D1-99D1-F869712230E0}"/>
                </a:ext>
              </a:extLst>
            </p:cNvPr>
            <p:cNvSpPr/>
            <p:nvPr/>
          </p:nvSpPr>
          <p:spPr>
            <a:xfrm>
              <a:off x="6858000" y="51054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57CB6E3-331F-4A89-ACB5-4C2DBE392671}"/>
                </a:ext>
              </a:extLst>
            </p:cNvPr>
            <p:cNvSpPr/>
            <p:nvPr/>
          </p:nvSpPr>
          <p:spPr>
            <a:xfrm>
              <a:off x="6858000" y="48006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822698F-1940-4D1C-BDE9-F19EAD1DFA35}"/>
                </a:ext>
              </a:extLst>
            </p:cNvPr>
            <p:cNvSpPr/>
            <p:nvPr/>
          </p:nvSpPr>
          <p:spPr>
            <a:xfrm>
              <a:off x="6858000" y="44958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22A9C8F-041A-4114-B650-9BA0F8A950CA}"/>
                </a:ext>
              </a:extLst>
            </p:cNvPr>
            <p:cNvSpPr/>
            <p:nvPr/>
          </p:nvSpPr>
          <p:spPr>
            <a:xfrm>
              <a:off x="6858000" y="41910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05F4BE-9CD7-40B3-A3E2-B475112F24DE}"/>
                  </a:ext>
                </a:extLst>
              </p14:cNvPr>
              <p14:cNvContentPartPr/>
              <p14:nvPr/>
            </p14:nvContentPartPr>
            <p14:xfrm>
              <a:off x="2971080" y="1078560"/>
              <a:ext cx="9122760" cy="5700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05F4BE-9CD7-40B3-A3E2-B475112F24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1720" y="1069200"/>
                <a:ext cx="9141480" cy="57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321378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B00701839A694C99426BB45CC69360" ma:contentTypeVersion="11" ma:contentTypeDescription="Create a new document." ma:contentTypeScope="" ma:versionID="d1659c6412ddb937be45051f5b05946a">
  <xsd:schema xmlns:xsd="http://www.w3.org/2001/XMLSchema" xmlns:xs="http://www.w3.org/2001/XMLSchema" xmlns:p="http://schemas.microsoft.com/office/2006/metadata/properties" xmlns:ns3="b60769e2-796d-4bcb-9a3b-3cbc09cb3c87" targetNamespace="http://schemas.microsoft.com/office/2006/metadata/properties" ma:root="true" ma:fieldsID="3e647e19b5ee986f9d15bed10aaf92fb" ns3:_="">
    <xsd:import namespace="b60769e2-796d-4bcb-9a3b-3cbc09cb3c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769e2-796d-4bcb-9a3b-3cbc09cb3c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AAC23E-517E-4DE6-868F-DEC5669B38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E8DDBA-48CB-4C61-9D46-97C12ACC7C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0769e2-796d-4bcb-9a3b-3cbc09cb3c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BC18D-84D0-46B6-A7CE-A6638FACAA68}">
  <ds:schemaRefs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b60769e2-796d-4bcb-9a3b-3cbc09cb3c87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22510</TotalTime>
  <Words>4977</Words>
  <Application>Microsoft Office PowerPoint</Application>
  <PresentationFormat>Widescreen</PresentationFormat>
  <Paragraphs>803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Verdana</vt:lpstr>
      <vt:lpstr>Helvetica</vt:lpstr>
      <vt:lpstr>Wingdings</vt:lpstr>
      <vt:lpstr>Calibri</vt:lpstr>
      <vt:lpstr>Times New Roman</vt:lpstr>
      <vt:lpstr>Courier New</vt:lpstr>
      <vt:lpstr>Consolas</vt:lpstr>
      <vt:lpstr>Clarity</vt:lpstr>
      <vt:lpstr>http://www.comp.nus.edu.sg/~cs2100/</vt:lpstr>
      <vt:lpstr>Lecture #8: MIPS Part 2: More Instructions</vt:lpstr>
      <vt:lpstr>Lecture #8: MIPS Part 2: More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Prabhu NATARAJAN</cp:lastModifiedBy>
  <cp:revision>1831</cp:revision>
  <cp:lastPrinted>2017-06-30T03:15:07Z</cp:lastPrinted>
  <dcterms:created xsi:type="dcterms:W3CDTF">1998-09-05T15:03:32Z</dcterms:created>
  <dcterms:modified xsi:type="dcterms:W3CDTF">2022-08-30T10:01:37Z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  <property fmtid="{D5CDD505-2E9C-101B-9397-08002B2CF9AE}" pid="22" name="ContentTypeId">
    <vt:lpwstr>0x01010006B00701839A694C99426BB45CC69360</vt:lpwstr>
  </property>
</Properties>
</file>