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ink/ink12.xml" ContentType="application/inkml+xml"/>
  <Override PartName="/ppt/notesSlides/notesSlide13.xml" ContentType="application/vnd.openxmlformats-officedocument.presentationml.notesSlide+xml"/>
  <Override PartName="/ppt/ink/ink13.xml" ContentType="application/inkml+xml"/>
  <Override PartName="/ppt/notesSlides/notesSlide14.xml" ContentType="application/vnd.openxmlformats-officedocument.presentationml.notesSlide+xml"/>
  <Override PartName="/ppt/ink/ink14.xml" ContentType="application/inkml+xml"/>
  <Override PartName="/ppt/notesSlides/notesSlide15.xml" ContentType="application/vnd.openxmlformats-officedocument.presentationml.notesSlide+xml"/>
  <Override PartName="/ppt/ink/ink15.xml" ContentType="application/inkml+xml"/>
  <Override PartName="/ppt/notesSlides/notesSlide16.xml" ContentType="application/vnd.openxmlformats-officedocument.presentationml.notesSlide+xml"/>
  <Override PartName="/ppt/ink/ink16.xml" ContentType="application/inkml+xml"/>
  <Override PartName="/ppt/notesSlides/notesSlide17.xml" ContentType="application/vnd.openxmlformats-officedocument.presentationml.notesSlide+xml"/>
  <Override PartName="/ppt/ink/ink17.xml" ContentType="application/inkml+xml"/>
  <Override PartName="/ppt/notesSlides/notesSlide18.xml" ContentType="application/vnd.openxmlformats-officedocument.presentationml.notesSlide+xml"/>
  <Override PartName="/ppt/ink/ink18.xml" ContentType="application/inkml+xml"/>
  <Override PartName="/ppt/notesSlides/notesSlide19.xml" ContentType="application/vnd.openxmlformats-officedocument.presentationml.notesSlide+xml"/>
  <Override PartName="/ppt/ink/ink19.xml" ContentType="application/inkml+xml"/>
  <Override PartName="/ppt/notesSlides/notesSlide20.xml" ContentType="application/vnd.openxmlformats-officedocument.presentationml.notesSlide+xml"/>
  <Override PartName="/ppt/ink/ink20.xml" ContentType="application/inkml+xml"/>
  <Override PartName="/ppt/notesSlides/notesSlide21.xml" ContentType="application/vnd.openxmlformats-officedocument.presentationml.notesSlide+xml"/>
  <Override PartName="/ppt/ink/ink21.xml" ContentType="application/inkml+xml"/>
  <Override PartName="/ppt/notesSlides/notesSlide22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notesSlides/notesSlide23.xml" ContentType="application/vnd.openxmlformats-officedocument.presentationml.notesSlide+xml"/>
  <Override PartName="/ppt/ink/ink24.xml" ContentType="application/inkml+xml"/>
  <Override PartName="/ppt/notesSlides/notesSlide24.xml" ContentType="application/vnd.openxmlformats-officedocument.presentationml.notesSlide+xml"/>
  <Override PartName="/ppt/ink/ink25.xml" ContentType="application/inkml+xml"/>
  <Override PartName="/ppt/notesSlides/notesSlide25.xml" ContentType="application/vnd.openxmlformats-officedocument.presentationml.notesSlide+xml"/>
  <Override PartName="/ppt/ink/ink26.xml" ContentType="application/inkml+xml"/>
  <Override PartName="/ppt/notesSlides/notesSlide26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29.xml" ContentType="application/inkml+xml"/>
  <Override PartName="/ppt/notesSlides/notesSlide29.xml" ContentType="application/vnd.openxmlformats-officedocument.presentationml.notesSlide+xml"/>
  <Override PartName="/ppt/ink/ink30.xml" ContentType="application/inkml+xml"/>
  <Override PartName="/ppt/notesSlides/notesSlide30.xml" ContentType="application/vnd.openxmlformats-officedocument.presentationml.notesSlide+xml"/>
  <Override PartName="/ppt/ink/ink31.xml" ContentType="application/inkml+xml"/>
  <Override PartName="/ppt/notesSlides/notesSlide31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32.xml" ContentType="application/vnd.openxmlformats-officedocument.presentationml.notesSlide+xml"/>
  <Override PartName="/ppt/ink/ink35.xml" ContentType="application/inkml+xml"/>
  <Override PartName="/ppt/notesSlides/notesSlide33.xml" ContentType="application/vnd.openxmlformats-officedocument.presentationml.notesSlide+xml"/>
  <Override PartName="/ppt/ink/ink36.xml" ContentType="application/inkml+xml"/>
  <Override PartName="/ppt/notesSlides/notesSlide34.xml" ContentType="application/vnd.openxmlformats-officedocument.presentationml.notesSlide+xml"/>
  <Override PartName="/ppt/ink/ink37.xml" ContentType="application/inkml+xml"/>
  <Override PartName="/ppt/notesSlides/notesSlide35.xml" ContentType="application/vnd.openxmlformats-officedocument.presentationml.notesSlide+xml"/>
  <Override PartName="/ppt/ink/ink38.xml" ContentType="application/inkml+xml"/>
  <Override PartName="/ppt/notesSlides/notesSlide36.xml" ContentType="application/vnd.openxmlformats-officedocument.presentationml.notesSlide+xml"/>
  <Override PartName="/ppt/ink/ink39.xml" ContentType="application/inkml+xml"/>
  <Override PartName="/ppt/notesSlides/notesSlide37.xml" ContentType="application/vnd.openxmlformats-officedocument.presentationml.notesSlide+xml"/>
  <Override PartName="/ppt/ink/ink40.xml" ContentType="application/inkml+xml"/>
  <Override PartName="/ppt/notesSlides/notesSlide38.xml" ContentType="application/vnd.openxmlformats-officedocument.presentationml.notesSlide+xml"/>
  <Override PartName="/ppt/ink/ink41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42.xml" ContentType="application/inkml+xml"/>
  <Override PartName="/ppt/notesSlides/notesSlide41.xml" ContentType="application/vnd.openxmlformats-officedocument.presentationml.notesSlide+xml"/>
  <Override PartName="/ppt/ink/ink43.xml" ContentType="application/inkml+xml"/>
  <Override PartName="/ppt/notesSlides/notesSlide42.xml" ContentType="application/vnd.openxmlformats-officedocument.presentationml.notesSlide+xml"/>
  <Override PartName="/ppt/ink/ink44.xml" ContentType="application/inkml+xml"/>
  <Override PartName="/ppt/notesSlides/notesSlide43.xml" ContentType="application/vnd.openxmlformats-officedocument.presentationml.notesSlide+xml"/>
  <Override PartName="/ppt/ink/ink45.xml" ContentType="application/inkml+xml"/>
  <Override PartName="/ppt/notesSlides/notesSlide44.xml" ContentType="application/vnd.openxmlformats-officedocument.presentationml.notesSlide+xml"/>
  <Override PartName="/ppt/ink/ink46.xml" ContentType="application/inkml+xml"/>
  <Override PartName="/ppt/notesSlides/notesSlide45.xml" ContentType="application/vnd.openxmlformats-officedocument.presentationml.notesSlide+xml"/>
  <Override PartName="/ppt/ink/ink47.xml" ContentType="application/inkml+xml"/>
  <Override PartName="/ppt/notesSlides/notesSlide46.xml" ContentType="application/vnd.openxmlformats-officedocument.presentationml.notesSlide+xml"/>
  <Override PartName="/ppt/ink/ink48.xml" ContentType="application/inkml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1"/>
  </p:sldMasterIdLst>
  <p:notesMasterIdLst>
    <p:notesMasterId r:id="rId49"/>
  </p:notesMasterIdLst>
  <p:handoutMasterIdLst>
    <p:handoutMasterId r:id="rId50"/>
  </p:handoutMasterIdLst>
  <p:sldIdLst>
    <p:sldId id="256" r:id="rId2"/>
    <p:sldId id="468" r:id="rId3"/>
    <p:sldId id="721" r:id="rId4"/>
    <p:sldId id="638" r:id="rId5"/>
    <p:sldId id="639" r:id="rId6"/>
    <p:sldId id="601" r:id="rId7"/>
    <p:sldId id="604" r:id="rId8"/>
    <p:sldId id="605" r:id="rId9"/>
    <p:sldId id="709" r:id="rId10"/>
    <p:sldId id="710" r:id="rId11"/>
    <p:sldId id="711" r:id="rId12"/>
    <p:sldId id="712" r:id="rId13"/>
    <p:sldId id="606" r:id="rId14"/>
    <p:sldId id="727" r:id="rId15"/>
    <p:sldId id="608" r:id="rId16"/>
    <p:sldId id="610" r:id="rId17"/>
    <p:sldId id="613" r:id="rId18"/>
    <p:sldId id="643" r:id="rId19"/>
    <p:sldId id="661" r:id="rId20"/>
    <p:sldId id="664" r:id="rId21"/>
    <p:sldId id="665" r:id="rId22"/>
    <p:sldId id="666" r:id="rId23"/>
    <p:sldId id="708" r:id="rId24"/>
    <p:sldId id="699" r:id="rId25"/>
    <p:sldId id="700" r:id="rId26"/>
    <p:sldId id="701" r:id="rId27"/>
    <p:sldId id="702" r:id="rId28"/>
    <p:sldId id="704" r:id="rId29"/>
    <p:sldId id="722" r:id="rId30"/>
    <p:sldId id="723" r:id="rId31"/>
    <p:sldId id="705" r:id="rId32"/>
    <p:sldId id="728" r:id="rId33"/>
    <p:sldId id="729" r:id="rId34"/>
    <p:sldId id="667" r:id="rId35"/>
    <p:sldId id="706" r:id="rId36"/>
    <p:sldId id="707" r:id="rId37"/>
    <p:sldId id="715" r:id="rId38"/>
    <p:sldId id="716" r:id="rId39"/>
    <p:sldId id="730" r:id="rId40"/>
    <p:sldId id="717" r:id="rId41"/>
    <p:sldId id="718" r:id="rId42"/>
    <p:sldId id="719" r:id="rId43"/>
    <p:sldId id="724" r:id="rId44"/>
    <p:sldId id="725" r:id="rId45"/>
    <p:sldId id="720" r:id="rId46"/>
    <p:sldId id="726" r:id="rId47"/>
    <p:sldId id="308" r:id="rId48"/>
  </p:sldIdLst>
  <p:sldSz cx="12192000" cy="6858000"/>
  <p:notesSz cx="7010400" cy="92964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Helvetica" panose="020B0604020202020204" pitchFamily="34" charset="0"/>
      <p:regular r:id="rId59"/>
      <p:bold r:id="rId60"/>
      <p:italic r:id="rId61"/>
      <p:boldItalic r:id="rId62"/>
    </p:embeddedFont>
    <p:embeddedFont>
      <p:font typeface="Verdana" panose="020B0604030504040204" pitchFamily="34" charset="0"/>
      <p:regular r:id="rId63"/>
      <p:bold r:id="rId64"/>
      <p:italic r:id="rId65"/>
      <p:boldItalic r:id="rId66"/>
    </p:embeddedFont>
    <p:embeddedFont>
      <p:font typeface="Wingdings 2" panose="05020102010507070707" pitchFamily="18" charset="2"/>
      <p:regular r:id="rId6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666699"/>
    <a:srgbClr val="FF6600"/>
    <a:srgbClr val="FFFFCC"/>
    <a:srgbClr val="006600"/>
    <a:srgbClr val="CCECFF"/>
    <a:srgbClr val="6699FF"/>
    <a:srgbClr val="0000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39695-6BFC-5F46-A11A-42A0FE207909}" v="1" dt="2022-09-06T14:23:37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1545" autoAdjust="0"/>
  </p:normalViewPr>
  <p:slideViewPr>
    <p:cSldViewPr snapToGrid="0">
      <p:cViewPr varScale="1">
        <p:scale>
          <a:sx n="104" d="100"/>
          <a:sy n="104" d="100"/>
        </p:scale>
        <p:origin x="69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 NATARAJAN" userId="b568c39d-4608-44ca-adc0-616f90d36460" providerId="ADAL" clId="{C2C53ABA-C3D7-4E11-9E4D-2D787DC945EA}"/>
    <pc:docChg chg="modSld">
      <pc:chgData name="Prabhu NATARAJAN" userId="b568c39d-4608-44ca-adc0-616f90d36460" providerId="ADAL" clId="{C2C53ABA-C3D7-4E11-9E4D-2D787DC945EA}" dt="2022-08-05T13:19:55.277" v="0"/>
      <pc:docMkLst>
        <pc:docMk/>
      </pc:docMkLst>
      <pc:sldChg chg="addSp">
        <pc:chgData name="Prabhu NATARAJAN" userId="b568c39d-4608-44ca-adc0-616f90d36460" providerId="ADAL" clId="{C2C53ABA-C3D7-4E11-9E4D-2D787DC945EA}" dt="2022-08-05T13:19:55.277" v="0"/>
        <pc:sldMkLst>
          <pc:docMk/>
          <pc:sldMk cId="3983712023" sldId="719"/>
        </pc:sldMkLst>
        <pc:inkChg chg="add">
          <ac:chgData name="Prabhu NATARAJAN" userId="b568c39d-4608-44ca-adc0-616f90d36460" providerId="ADAL" clId="{C2C53ABA-C3D7-4E11-9E4D-2D787DC945EA}" dt="2022-08-05T13:19:55.277" v="0"/>
          <ac:inkMkLst>
            <pc:docMk/>
            <pc:sldMk cId="3983712023" sldId="719"/>
            <ac:inkMk id="2" creationId="{16658B06-44BD-40B6-86F3-02A7A68F9D73}"/>
          </ac:inkMkLst>
        </pc:inkChg>
      </pc:sldChg>
      <pc:sldChg chg="addSp">
        <pc:chgData name="Prabhu NATARAJAN" userId="b568c39d-4608-44ca-adc0-616f90d36460" providerId="ADAL" clId="{C2C53ABA-C3D7-4E11-9E4D-2D787DC945EA}" dt="2022-08-05T13:19:55.277" v="0"/>
        <pc:sldMkLst>
          <pc:docMk/>
          <pc:sldMk cId="2982397377" sldId="720"/>
        </pc:sldMkLst>
        <pc:inkChg chg="add">
          <ac:chgData name="Prabhu NATARAJAN" userId="b568c39d-4608-44ca-adc0-616f90d36460" providerId="ADAL" clId="{C2C53ABA-C3D7-4E11-9E4D-2D787DC945EA}" dt="2022-08-05T13:19:55.277" v="0"/>
          <ac:inkMkLst>
            <pc:docMk/>
            <pc:sldMk cId="2982397377" sldId="720"/>
            <ac:inkMk id="2" creationId="{AC8E9BFF-069C-4C95-88D7-718441405354}"/>
          </ac:inkMkLst>
        </pc:inkChg>
      </pc:sldChg>
      <pc:sldChg chg="addSp">
        <pc:chgData name="Prabhu NATARAJAN" userId="b568c39d-4608-44ca-adc0-616f90d36460" providerId="ADAL" clId="{C2C53ABA-C3D7-4E11-9E4D-2D787DC945EA}" dt="2022-08-05T13:19:55.277" v="0"/>
        <pc:sldMkLst>
          <pc:docMk/>
          <pc:sldMk cId="1512048385" sldId="724"/>
        </pc:sldMkLst>
        <pc:inkChg chg="add">
          <ac:chgData name="Prabhu NATARAJAN" userId="b568c39d-4608-44ca-adc0-616f90d36460" providerId="ADAL" clId="{C2C53ABA-C3D7-4E11-9E4D-2D787DC945EA}" dt="2022-08-05T13:19:55.277" v="0"/>
          <ac:inkMkLst>
            <pc:docMk/>
            <pc:sldMk cId="1512048385" sldId="724"/>
            <ac:inkMk id="9" creationId="{55FE1C49-15AA-471A-B98D-078B47D645B8}"/>
          </ac:inkMkLst>
        </pc:inkChg>
      </pc:sldChg>
      <pc:sldChg chg="addSp">
        <pc:chgData name="Prabhu NATARAJAN" userId="b568c39d-4608-44ca-adc0-616f90d36460" providerId="ADAL" clId="{C2C53ABA-C3D7-4E11-9E4D-2D787DC945EA}" dt="2022-08-05T13:19:55.277" v="0"/>
        <pc:sldMkLst>
          <pc:docMk/>
          <pc:sldMk cId="2960434300" sldId="725"/>
        </pc:sldMkLst>
        <pc:inkChg chg="add">
          <ac:chgData name="Prabhu NATARAJAN" userId="b568c39d-4608-44ca-adc0-616f90d36460" providerId="ADAL" clId="{C2C53ABA-C3D7-4E11-9E4D-2D787DC945EA}" dt="2022-08-05T13:19:55.277" v="0"/>
          <ac:inkMkLst>
            <pc:docMk/>
            <pc:sldMk cId="2960434300" sldId="725"/>
            <ac:inkMk id="7" creationId="{F782AA8A-597E-4B0B-9767-E8B77FE53546}"/>
          </ac:inkMkLst>
        </pc:inkChg>
      </pc:sldChg>
      <pc:sldChg chg="addSp">
        <pc:chgData name="Prabhu NATARAJAN" userId="b568c39d-4608-44ca-adc0-616f90d36460" providerId="ADAL" clId="{C2C53ABA-C3D7-4E11-9E4D-2D787DC945EA}" dt="2022-08-05T13:19:55.277" v="0"/>
        <pc:sldMkLst>
          <pc:docMk/>
          <pc:sldMk cId="3689751121" sldId="726"/>
        </pc:sldMkLst>
        <pc:inkChg chg="add">
          <ac:chgData name="Prabhu NATARAJAN" userId="b568c39d-4608-44ca-adc0-616f90d36460" providerId="ADAL" clId="{C2C53ABA-C3D7-4E11-9E4D-2D787DC945EA}" dt="2022-08-05T13:19:55.277" v="0"/>
          <ac:inkMkLst>
            <pc:docMk/>
            <pc:sldMk cId="3689751121" sldId="726"/>
            <ac:inkMk id="2" creationId="{E538E644-8C98-4181-B905-74F1D405F631}"/>
          </ac:inkMkLst>
        </pc:inkChg>
      </pc:sldChg>
    </pc:docChg>
  </pc:docChgLst>
  <pc:docChgLst>
    <pc:chgData name="Prabhu NATARAJAN" userId="b568c39d-4608-44ca-adc0-616f90d36460" providerId="ADAL" clId="{74739695-6BFC-5F46-A11A-42A0FE207909}"/>
    <pc:docChg chg="undo custSel addSld delSld modSld">
      <pc:chgData name="Prabhu NATARAJAN" userId="b568c39d-4608-44ca-adc0-616f90d36460" providerId="ADAL" clId="{74739695-6BFC-5F46-A11A-42A0FE207909}" dt="2022-09-06T14:23:41.320" v="84"/>
      <pc:docMkLst>
        <pc:docMk/>
      </pc:docMkLst>
      <pc:sldChg chg="modSp mod">
        <pc:chgData name="Prabhu NATARAJAN" userId="b568c39d-4608-44ca-adc0-616f90d36460" providerId="ADAL" clId="{74739695-6BFC-5F46-A11A-42A0FE207909}" dt="2022-08-27T02:11:25.244" v="7" actId="1035"/>
        <pc:sldMkLst>
          <pc:docMk/>
          <pc:sldMk cId="2493535224" sldId="665"/>
        </pc:sldMkLst>
        <pc:spChg chg="mod">
          <ac:chgData name="Prabhu NATARAJAN" userId="b568c39d-4608-44ca-adc0-616f90d36460" providerId="ADAL" clId="{74739695-6BFC-5F46-A11A-42A0FE207909}" dt="2022-08-27T02:11:25.244" v="7" actId="1035"/>
          <ac:spMkLst>
            <pc:docMk/>
            <pc:sldMk cId="2493535224" sldId="665"/>
            <ac:spMk id="11" creationId="{1248BEBB-8CA1-4054-A38D-C28888EEEA8B}"/>
          </ac:spMkLst>
        </pc:spChg>
      </pc:sldChg>
      <pc:sldChg chg="addSp delSp modSp mod">
        <pc:chgData name="Prabhu NATARAJAN" userId="b568c39d-4608-44ca-adc0-616f90d36460" providerId="ADAL" clId="{74739695-6BFC-5F46-A11A-42A0FE207909}" dt="2022-09-06T14:23:41.320" v="84"/>
        <pc:sldMkLst>
          <pc:docMk/>
          <pc:sldMk cId="1105152898" sldId="715"/>
        </pc:sldMkLst>
        <pc:spChg chg="add del mod">
          <ac:chgData name="Prabhu NATARAJAN" userId="b568c39d-4608-44ca-adc0-616f90d36460" providerId="ADAL" clId="{74739695-6BFC-5F46-A11A-42A0FE207909}" dt="2022-09-06T14:23:41.320" v="84"/>
          <ac:spMkLst>
            <pc:docMk/>
            <pc:sldMk cId="1105152898" sldId="715"/>
            <ac:spMk id="3" creationId="{1B1545B3-DFDC-29A5-C0D6-2BC7FC157DDD}"/>
          </ac:spMkLst>
        </pc:spChg>
      </pc:sldChg>
      <pc:sldChg chg="modSp mod">
        <pc:chgData name="Prabhu NATARAJAN" userId="b568c39d-4608-44ca-adc0-616f90d36460" providerId="ADAL" clId="{74739695-6BFC-5F46-A11A-42A0FE207909}" dt="2022-09-03T04:19:47.933" v="51" actId="20577"/>
        <pc:sldMkLst>
          <pc:docMk/>
          <pc:sldMk cId="816737615" sldId="717"/>
        </pc:sldMkLst>
        <pc:spChg chg="mod">
          <ac:chgData name="Prabhu NATARAJAN" userId="b568c39d-4608-44ca-adc0-616f90d36460" providerId="ADAL" clId="{74739695-6BFC-5F46-A11A-42A0FE207909}" dt="2022-09-03T04:19:47.933" v="51" actId="20577"/>
          <ac:spMkLst>
            <pc:docMk/>
            <pc:sldMk cId="816737615" sldId="717"/>
            <ac:spMk id="12" creationId="{00000000-0000-0000-0000-000000000000}"/>
          </ac:spMkLst>
        </pc:spChg>
      </pc:sldChg>
    </pc:docChg>
  </pc:docChgLst>
  <pc:docChgLst>
    <pc:chgData name="Prabhu NATARAJAN" userId="b568c39d-4608-44ca-adc0-616f90d36460" providerId="ADAL" clId="{E454A01F-9FF8-4666-9159-52100B1167C5}"/>
    <pc:docChg chg="modSld">
      <pc:chgData name="Prabhu NATARAJAN" userId="b568c39d-4608-44ca-adc0-616f90d36460" providerId="ADAL" clId="{E454A01F-9FF8-4666-9159-52100B1167C5}" dt="2022-08-30T09:52:10.863" v="1" actId="1035"/>
      <pc:docMkLst>
        <pc:docMk/>
      </pc:docMkLst>
      <pc:sldChg chg="modSp mod">
        <pc:chgData name="Prabhu NATARAJAN" userId="b568c39d-4608-44ca-adc0-616f90d36460" providerId="ADAL" clId="{E454A01F-9FF8-4666-9159-52100B1167C5}" dt="2022-08-30T09:52:10.863" v="1" actId="1035"/>
        <pc:sldMkLst>
          <pc:docMk/>
          <pc:sldMk cId="1951290137" sldId="610"/>
        </pc:sldMkLst>
        <pc:spChg chg="mod">
          <ac:chgData name="Prabhu NATARAJAN" userId="b568c39d-4608-44ca-adc0-616f90d36460" providerId="ADAL" clId="{E454A01F-9FF8-4666-9159-52100B1167C5}" dt="2022-08-30T09:52:10.863" v="1" actId="1035"/>
          <ac:spMkLst>
            <pc:docMk/>
            <pc:sldMk cId="1951290137" sldId="610"/>
            <ac:spMk id="12" creationId="{00000000-0000-0000-0000-000000000000}"/>
          </ac:spMkLst>
        </pc:spChg>
      </pc:sldChg>
    </pc:docChg>
  </pc:docChgLst>
  <pc:docChgLst>
    <pc:chgData name="Prabhu NATARAJAN" userId="b568c39d-4608-44ca-adc0-616f90d36460" providerId="ADAL" clId="{92C4A36A-C65E-4BE3-861B-82CC284045D9}"/>
    <pc:docChg chg="undo custSel modSld">
      <pc:chgData name="Prabhu NATARAJAN" userId="b568c39d-4608-44ca-adc0-616f90d36460" providerId="ADAL" clId="{92C4A36A-C65E-4BE3-861B-82CC284045D9}" dt="2022-09-07T02:41:09.360" v="3"/>
      <pc:docMkLst>
        <pc:docMk/>
      </pc:docMkLst>
      <pc:sldChg chg="addSp delSp">
        <pc:chgData name="Prabhu NATARAJAN" userId="b568c39d-4608-44ca-adc0-616f90d36460" providerId="ADAL" clId="{92C4A36A-C65E-4BE3-861B-82CC284045D9}" dt="2022-09-07T02:41:09.360" v="3"/>
        <pc:sldMkLst>
          <pc:docMk/>
          <pc:sldMk cId="1680054584" sldId="730"/>
        </pc:sldMkLst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10" creationId="{00000000-0000-0000-0000-000000000000}"/>
          </ac:spMkLst>
        </pc:spChg>
        <pc:spChg chg="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11" creationId="{1248BEBB-8CA1-4054-A38D-C28888EEEA8B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16" creationId="{E93D4836-F4D0-4C5E-80B7-2655E2B772B8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17" creationId="{B9EB7838-6564-4A7E-8A52-4FF811CCDE93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18" creationId="{50CD39B0-171E-46EF-8317-B8D49E19C21C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19" creationId="{5D1EE79A-0B02-41A7-AD6C-B28622F608E4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20" creationId="{199AE22A-BB9F-44C7-A8E4-1495D0E8D3CD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22" creationId="{2073E4DE-AF14-488A-995E-3D17D30AE9F9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23" creationId="{49CCC6F4-BEDE-4D9A-81BC-7ECC0C31B60A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24" creationId="{65D9185C-3568-42A6-98D6-F9C1C8B1DEE5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25" creationId="{CE1DBE90-5CEC-4D0B-A4B1-8107CE63586F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26" creationId="{DBFE83E4-C28B-4B7D-8E83-5C58FEB95A3C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27" creationId="{3206D3A8-B0F2-41FD-98CB-D2A06130C5E3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28" creationId="{7088C624-A45F-4DD8-A28A-6FD6CFD0E16E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29" creationId="{F9711B18-33D2-4177-B62C-758292F54AA9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30" creationId="{716CD225-3941-4D6F-BE0F-21C6DEE500A6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31" creationId="{F35B2C17-5F70-439D-930B-5F8144327FC2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32" creationId="{062A1ACA-DE54-426E-8B74-7276CD280F18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33" creationId="{6D9BD2EA-65DA-441D-9E4D-EFE127FFD169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34" creationId="{70166078-E991-4D91-91DB-1F23267226E9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35" creationId="{B044B543-85E1-47D7-8690-C3D8F9E1BBD5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36" creationId="{854D6E8F-DEC7-42D6-8432-22E14342C522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37" creationId="{D704B9CC-8A56-4B77-A813-D5DEA9072F3E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38" creationId="{66A99084-5720-46A8-8C5B-FA6462DE8230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39" creationId="{6825E1AE-C37E-46FB-B81F-E77DB01FFACC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40" creationId="{1A6E1CA8-F457-45EC-AF7E-40991E7A768C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41" creationId="{D050E82B-F887-46BD-8238-D778D897C329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42" creationId="{0726E415-F45A-4ACE-9541-7148898B3C2D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43" creationId="{7BE0677D-5BAD-4E58-97F0-6716A589A910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44" creationId="{C13E1C71-EAE2-460F-B077-37CF79A787E5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45" creationId="{A791F9DD-F2B9-4D3A-AEC2-D42B0A677A6B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46" creationId="{17A17721-AE42-4756-B308-88182DBFA960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47" creationId="{61FE934A-EBC0-4B5B-80F9-31BCE9BB0C01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48" creationId="{B2AD1FF6-0AAB-48CD-B01D-240A5F49083F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49" creationId="{199AE22A-BB9F-44C7-A8E4-1495D0E8D3CD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50" creationId="{CE1DBE90-5CEC-4D0B-A4B1-8107CE63586F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51" creationId="{F9711B18-33D2-4177-B62C-758292F54AA9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52" creationId="{6D9BD2EA-65DA-441D-9E4D-EFE127FFD169}"/>
          </ac:spMkLst>
        </pc:spChg>
        <pc:spChg chg="add del">
          <ac:chgData name="Prabhu NATARAJAN" userId="b568c39d-4608-44ca-adc0-616f90d36460" providerId="ADAL" clId="{92C4A36A-C65E-4BE3-861B-82CC284045D9}" dt="2022-09-07T02:41:08.382" v="2" actId="478"/>
          <ac:spMkLst>
            <pc:docMk/>
            <pc:sldMk cId="1680054584" sldId="730"/>
            <ac:spMk id="53" creationId="{00000000-0000-0000-0000-000000000000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54" creationId="{B0753F92-E20B-4B54-ACAE-4A6BE7EB39D3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55" creationId="{9BFB46A6-0100-4AE6-9450-F7CEEFE83C12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56" creationId="{A2A78384-91DB-425C-8099-FB32A69AE9EA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57" creationId="{BEB4D453-6D7C-4EE3-865D-92037A54CBBD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58" creationId="{39892D09-9B00-44CD-90B3-73DA0C1916C7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59" creationId="{B845A9DC-B373-42DE-AE74-C593B3DF08AD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60" creationId="{7C68814C-8B15-40D5-B228-03048C2C8353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61" creationId="{ADBA6FF5-73FA-47EB-A932-DE276D662410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62" creationId="{DB3B57C2-5306-4ED5-BD5E-526C0257B29E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63" creationId="{5F8CA12B-AADA-4D59-9A9A-8B5B94B2EF39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64" creationId="{47F3AD03-FB20-4392-8F87-1BE669083CD1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65" creationId="{2CCA3271-B5A7-4C29-B7A8-AF18DC415DE4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66" creationId="{019A130F-86EF-45FD-B710-A28FD157FD84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67" creationId="{B13FB7AC-44D2-49EF-84FA-5FB4864BE942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68" creationId="{E9E83CB7-89F8-46AB-8140-A0A436E26A2F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69" creationId="{21B8FCCA-9461-409E-BFF8-591B3F4990D0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70" creationId="{688DF0E1-720D-4062-A4E2-33E90ADBD675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71" creationId="{DB902AC6-6EAA-4E9A-BAAC-C76240FD2550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72" creationId="{320192C0-3519-4767-A52F-5C256B2E5FD7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73" creationId="{FACDFE3A-5D7F-45BA-A1C7-57B08B29DC64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74" creationId="{1A0DB344-0601-4349-A269-3BC097E82539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75" creationId="{F587EEC5-C638-4849-B2F9-8C18BE9B1C2F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76" creationId="{400E9A5E-541D-4718-9638-9C6E53B00722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77" creationId="{D20770FC-32C1-48BE-8275-481E34590237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78" creationId="{5C4E1A4E-0D27-4E96-AB64-BEE8328A7787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79" creationId="{8808B491-660A-4D24-B683-81EF1A9D8680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80" creationId="{F5C93914-D4A1-4D89-9443-90600A6A666C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81" creationId="{3E98134D-E420-4208-81D4-2D48C6A9EE79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82" creationId="{052A5A99-7918-4BA0-87C7-5F0B2817BF1A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83" creationId="{1655890D-AEC6-4EE6-B3AA-D7A25910B579}"/>
          </ac:spMkLst>
        </pc:spChg>
        <pc:spChg chg="add">
          <ac:chgData name="Prabhu NATARAJAN" userId="b568c39d-4608-44ca-adc0-616f90d36460" providerId="ADAL" clId="{92C4A36A-C65E-4BE3-861B-82CC284045D9}" dt="2022-09-07T02:41:09.360" v="3"/>
          <ac:spMkLst>
            <pc:docMk/>
            <pc:sldMk cId="1680054584" sldId="730"/>
            <ac:spMk id="84" creationId="{D44B80B9-02F8-4A07-852E-851689203A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A2CFD-E7EE-49FF-9811-ECB27BA87EC1}" type="doc">
      <dgm:prSet loTypeId="urn:microsoft.com/office/officeart/2005/8/layout/list1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A5CC93B2-610F-4463-9EA1-06718942BE42}">
      <dgm:prSet phldrT="[Text]" custT="1"/>
      <dgm:spPr/>
      <dgm:t>
        <a:bodyPr/>
        <a:lstStyle/>
        <a:p>
          <a:r>
            <a:rPr lang="en-US" sz="1800" b="1" dirty="0"/>
            <a:t>R-format</a:t>
          </a:r>
          <a:r>
            <a:rPr lang="en-US" sz="1800" dirty="0"/>
            <a:t> (Register format: </a:t>
          </a:r>
          <a:r>
            <a:rPr lang="en-US" sz="18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r>
            <a:rPr lang="en-US" sz="1800" dirty="0"/>
            <a:t>)</a:t>
          </a:r>
          <a:endParaRPr lang="en-SG" sz="1800" dirty="0"/>
        </a:p>
      </dgm:t>
    </dgm:pt>
    <dgm:pt modelId="{B4E6CC5F-A2AB-4CA3-A30F-71A20AA3929E}" type="parTrans" cxnId="{C078B144-0874-41BF-802A-DD7A6E987095}">
      <dgm:prSet/>
      <dgm:spPr/>
      <dgm:t>
        <a:bodyPr/>
        <a:lstStyle/>
        <a:p>
          <a:endParaRPr lang="en-SG"/>
        </a:p>
      </dgm:t>
    </dgm:pt>
    <dgm:pt modelId="{1CC56391-DAF4-4B6A-8AFF-FDDF1C8CFACC}" type="sibTrans" cxnId="{C078B144-0874-41BF-802A-DD7A6E987095}">
      <dgm:prSet/>
      <dgm:spPr/>
      <dgm:t>
        <a:bodyPr/>
        <a:lstStyle/>
        <a:p>
          <a:endParaRPr lang="en-SG"/>
        </a:p>
      </dgm:t>
    </dgm:pt>
    <dgm:pt modelId="{B745244B-38FF-4B61-AF5D-AFD0881AC7AD}">
      <dgm:prSet/>
      <dgm:spPr/>
      <dgm:t>
        <a:bodyPr/>
        <a:lstStyle/>
        <a:p>
          <a:r>
            <a:rPr lang="en-US" dirty="0"/>
            <a:t>Instructions which use 2 source registers and 1 destination register</a:t>
          </a:r>
        </a:p>
      </dgm:t>
    </dgm:pt>
    <dgm:pt modelId="{E063501E-0527-45D1-8477-9711C434405B}" type="parTrans" cxnId="{8A4C36A4-CE51-463C-89FE-3C94C48F6CA6}">
      <dgm:prSet/>
      <dgm:spPr/>
      <dgm:t>
        <a:bodyPr/>
        <a:lstStyle/>
        <a:p>
          <a:endParaRPr lang="en-SG"/>
        </a:p>
      </dgm:t>
    </dgm:pt>
    <dgm:pt modelId="{BA6A5529-8DC9-4C89-9162-62310FF74B6C}" type="sibTrans" cxnId="{8A4C36A4-CE51-463C-89FE-3C94C48F6CA6}">
      <dgm:prSet/>
      <dgm:spPr/>
      <dgm:t>
        <a:bodyPr/>
        <a:lstStyle/>
        <a:p>
          <a:endParaRPr lang="en-SG"/>
        </a:p>
      </dgm:t>
    </dgm:pt>
    <dgm:pt modelId="{815405DE-AA21-4153-8B2C-C4012BE456F3}">
      <dgm:prSet/>
      <dgm:spPr/>
      <dgm:t>
        <a:bodyPr/>
        <a:lstStyle/>
        <a:p>
          <a:r>
            <a:rPr lang="en-US" b="1">
              <a:latin typeface="Courier New" pitchFamily="49" charset="0"/>
            </a:rPr>
            <a:t>e.g. add, sub, and, or, nor, slt, etc</a:t>
          </a:r>
          <a:endParaRPr lang="en-US" dirty="0"/>
        </a:p>
      </dgm:t>
    </dgm:pt>
    <dgm:pt modelId="{A0AC04A5-B34A-48E1-9D5C-E0CC5F7E695D}" type="parTrans" cxnId="{75AE5598-3AF2-41E7-9692-B8830FB2EE77}">
      <dgm:prSet/>
      <dgm:spPr/>
      <dgm:t>
        <a:bodyPr/>
        <a:lstStyle/>
        <a:p>
          <a:endParaRPr lang="en-SG"/>
        </a:p>
      </dgm:t>
    </dgm:pt>
    <dgm:pt modelId="{0424935C-B3CC-463C-A329-BE30976AE49E}" type="sibTrans" cxnId="{75AE5598-3AF2-41E7-9692-B8830FB2EE77}">
      <dgm:prSet/>
      <dgm:spPr/>
      <dgm:t>
        <a:bodyPr/>
        <a:lstStyle/>
        <a:p>
          <a:endParaRPr lang="en-SG"/>
        </a:p>
      </dgm:t>
    </dgm:pt>
    <dgm:pt modelId="{DD27C3F9-B1B0-4492-9ECB-A37F9CB74B29}">
      <dgm:prSet custT="1"/>
      <dgm:spPr/>
      <dgm:t>
        <a:bodyPr/>
        <a:lstStyle/>
        <a:p>
          <a:r>
            <a:rPr lang="en-US" sz="1800" b="1" dirty="0"/>
            <a:t>I-format</a:t>
          </a:r>
          <a:r>
            <a:rPr lang="en-US" sz="1800" dirty="0"/>
            <a:t> (Immediate format: </a:t>
          </a:r>
          <a:r>
            <a:rPr lang="en-US" sz="18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 dirty="0"/>
            <a:t>)</a:t>
          </a:r>
        </a:p>
      </dgm:t>
    </dgm:pt>
    <dgm:pt modelId="{7C7BDC60-AFF0-40A6-8091-A2B80B538E19}" type="parTrans" cxnId="{E5AF8E3D-DC42-4AF5-993E-9BA94F8660B9}">
      <dgm:prSet/>
      <dgm:spPr/>
      <dgm:t>
        <a:bodyPr/>
        <a:lstStyle/>
        <a:p>
          <a:endParaRPr lang="en-SG"/>
        </a:p>
      </dgm:t>
    </dgm:pt>
    <dgm:pt modelId="{3EB605E6-306A-47BD-A384-160C19AEF805}" type="sibTrans" cxnId="{E5AF8E3D-DC42-4AF5-993E-9BA94F8660B9}">
      <dgm:prSet/>
      <dgm:spPr/>
      <dgm:t>
        <a:bodyPr/>
        <a:lstStyle/>
        <a:p>
          <a:endParaRPr lang="en-SG"/>
        </a:p>
      </dgm:t>
    </dgm:pt>
    <dgm:pt modelId="{790D18B4-5691-4B2D-86E2-D07C0090C3FD}">
      <dgm:prSet/>
      <dgm:spPr/>
      <dgm:t>
        <a:bodyPr/>
        <a:lstStyle/>
        <a:p>
          <a:r>
            <a:rPr lang="en-US" b="1" dirty="0">
              <a:latin typeface="Courier New" pitchFamily="49" charset="0"/>
            </a:rPr>
            <a:t>e.g. </a:t>
          </a:r>
          <a:r>
            <a:rPr lang="en-US" b="1" dirty="0" err="1">
              <a:latin typeface="Courier New" pitchFamily="49" charset="0"/>
            </a:rPr>
            <a:t>addi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andi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ori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slti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lw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sw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beq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bne</a:t>
          </a:r>
          <a:r>
            <a:rPr lang="en-US" dirty="0"/>
            <a:t>, etc.</a:t>
          </a:r>
        </a:p>
      </dgm:t>
    </dgm:pt>
    <dgm:pt modelId="{9921DB66-2F46-4DBF-A527-FC94DCD44632}" type="parTrans" cxnId="{2137E6D7-7658-410A-B44A-DAF071F8EA39}">
      <dgm:prSet/>
      <dgm:spPr/>
      <dgm:t>
        <a:bodyPr/>
        <a:lstStyle/>
        <a:p>
          <a:endParaRPr lang="en-SG"/>
        </a:p>
      </dgm:t>
    </dgm:pt>
    <dgm:pt modelId="{20C9A52F-6665-4164-ADD5-65A3318AB229}" type="sibTrans" cxnId="{2137E6D7-7658-410A-B44A-DAF071F8EA39}">
      <dgm:prSet/>
      <dgm:spPr/>
      <dgm:t>
        <a:bodyPr/>
        <a:lstStyle/>
        <a:p>
          <a:endParaRPr lang="en-SG"/>
        </a:p>
      </dgm:t>
    </dgm:pt>
    <dgm:pt modelId="{DADA62FA-8678-4304-8C53-5B262C1D6BD1}">
      <dgm:prSet/>
      <dgm:spPr/>
      <dgm:t>
        <a:bodyPr/>
        <a:lstStyle/>
        <a:p>
          <a:r>
            <a:rPr lang="en-US" b="1" u="none" dirty="0"/>
            <a:t>J-format</a:t>
          </a:r>
          <a:r>
            <a:rPr lang="en-US" dirty="0"/>
            <a:t> (Jump format: </a:t>
          </a:r>
          <a:r>
            <a:rPr lang="en-US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b="1" dirty="0">
              <a:latin typeface="Courier New" pitchFamily="49" charset="0"/>
              <a:cs typeface="Courier New" pitchFamily="49" charset="0"/>
            </a:rPr>
            <a:t> </a:t>
          </a:r>
          <a:r>
            <a:rPr lang="en-US" b="1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dirty="0"/>
            <a:t>)</a:t>
          </a:r>
        </a:p>
      </dgm:t>
    </dgm:pt>
    <dgm:pt modelId="{31BE59C4-7425-4591-AAB0-793105C6281A}" type="parTrans" cxnId="{B4389D4F-58F3-4800-96F7-981A18AA056E}">
      <dgm:prSet/>
      <dgm:spPr/>
      <dgm:t>
        <a:bodyPr/>
        <a:lstStyle/>
        <a:p>
          <a:endParaRPr lang="en-SG"/>
        </a:p>
      </dgm:t>
    </dgm:pt>
    <dgm:pt modelId="{9DD0C15F-AEF2-42AF-A17F-31E457619D61}" type="sibTrans" cxnId="{B4389D4F-58F3-4800-96F7-981A18AA056E}">
      <dgm:prSet/>
      <dgm:spPr/>
      <dgm:t>
        <a:bodyPr/>
        <a:lstStyle/>
        <a:p>
          <a:endParaRPr lang="en-SG"/>
        </a:p>
      </dgm:t>
    </dgm:pt>
    <dgm:pt modelId="{64F2D888-EC83-40EA-9538-C01B1A4B9963}">
      <dgm:prSet/>
      <dgm:spPr/>
      <dgm:t>
        <a:bodyPr/>
        <a:lstStyle/>
        <a:p>
          <a:r>
            <a:rPr lang="en-US" b="1" dirty="0">
              <a:latin typeface="Courier New" pitchFamily="49" charset="0"/>
            </a:rPr>
            <a:t>j</a:t>
          </a:r>
          <a:r>
            <a:rPr lang="en-US" dirty="0"/>
            <a:t> instruction uses only one immediate value</a:t>
          </a:r>
        </a:p>
      </dgm:t>
    </dgm:pt>
    <dgm:pt modelId="{5BC1BCB2-4908-44B8-AF80-7B9F27D074E2}" type="parTrans" cxnId="{14D1467A-10B9-437F-9C10-1B1BDB14955F}">
      <dgm:prSet/>
      <dgm:spPr/>
      <dgm:t>
        <a:bodyPr/>
        <a:lstStyle/>
        <a:p>
          <a:endParaRPr lang="en-SG"/>
        </a:p>
      </dgm:t>
    </dgm:pt>
    <dgm:pt modelId="{6CC19B16-32E2-44EA-93F9-B92BF93DC0CF}" type="sibTrans" cxnId="{14D1467A-10B9-437F-9C10-1B1BDB14955F}">
      <dgm:prSet/>
      <dgm:spPr/>
      <dgm:t>
        <a:bodyPr/>
        <a:lstStyle/>
        <a:p>
          <a:endParaRPr lang="en-SG"/>
        </a:p>
      </dgm:t>
    </dgm:pt>
    <dgm:pt modelId="{1585AEA3-9A07-4214-A81A-BA05C42128B4}">
      <dgm:prSet/>
      <dgm:spPr/>
      <dgm:t>
        <a:bodyPr/>
        <a:lstStyle/>
        <a:p>
          <a:r>
            <a:rPr lang="en-US" dirty="0"/>
            <a:t>Instructions which use 1 source register, 1 immediate value and 1 destination register</a:t>
          </a:r>
        </a:p>
      </dgm:t>
    </dgm:pt>
    <dgm:pt modelId="{D0187A4E-2BAE-4F30-ABF5-1FCEED53AB63}" type="parTrans" cxnId="{7372A8DB-DB7C-41F8-A045-D9EB59C457BC}">
      <dgm:prSet/>
      <dgm:spPr/>
      <dgm:t>
        <a:bodyPr/>
        <a:lstStyle/>
        <a:p>
          <a:endParaRPr lang="en-SG"/>
        </a:p>
      </dgm:t>
    </dgm:pt>
    <dgm:pt modelId="{230402EC-F190-4D39-A825-59FEEF65BDBE}" type="sibTrans" cxnId="{7372A8DB-DB7C-41F8-A045-D9EB59C457BC}">
      <dgm:prSet/>
      <dgm:spPr/>
      <dgm:t>
        <a:bodyPr/>
        <a:lstStyle/>
        <a:p>
          <a:endParaRPr lang="en-SG"/>
        </a:p>
      </dgm:t>
    </dgm:pt>
    <dgm:pt modelId="{B4306F1A-A515-4662-BD00-D70618225F83}">
      <dgm:prSet/>
      <dgm:spPr/>
      <dgm:t>
        <a:bodyPr/>
        <a:lstStyle/>
        <a:p>
          <a:r>
            <a:rPr lang="en-US" b="1" dirty="0">
              <a:latin typeface="+mn-lt"/>
            </a:rPr>
            <a:t>Special cases:  </a:t>
          </a:r>
          <a:r>
            <a:rPr lang="en-US" b="1" dirty="0" err="1">
              <a:latin typeface="Courier New" pitchFamily="49" charset="0"/>
            </a:rPr>
            <a:t>srl</a:t>
          </a:r>
          <a:r>
            <a:rPr lang="en-US" b="1" dirty="0">
              <a:latin typeface="Courier New" pitchFamily="49" charset="0"/>
            </a:rPr>
            <a:t>, </a:t>
          </a:r>
          <a:r>
            <a:rPr lang="en-US" b="1" dirty="0" err="1">
              <a:latin typeface="Courier New" pitchFamily="49" charset="0"/>
            </a:rPr>
            <a:t>sll</a:t>
          </a:r>
          <a:r>
            <a:rPr lang="en-US" dirty="0"/>
            <a:t>, etc.</a:t>
          </a:r>
        </a:p>
      </dgm:t>
    </dgm:pt>
    <dgm:pt modelId="{6AF735B2-CA1A-43AE-AA2B-7854988EA9C5}" type="parTrans" cxnId="{96C000D8-FBD1-4439-8908-B69C5F718CE3}">
      <dgm:prSet/>
      <dgm:spPr/>
      <dgm:t>
        <a:bodyPr/>
        <a:lstStyle/>
        <a:p>
          <a:endParaRPr lang="en-SG"/>
        </a:p>
      </dgm:t>
    </dgm:pt>
    <dgm:pt modelId="{56827F7D-C661-4210-944B-8400DD11C949}" type="sibTrans" cxnId="{96C000D8-FBD1-4439-8908-B69C5F718CE3}">
      <dgm:prSet/>
      <dgm:spPr/>
      <dgm:t>
        <a:bodyPr/>
        <a:lstStyle/>
        <a:p>
          <a:endParaRPr lang="en-SG"/>
        </a:p>
      </dgm:t>
    </dgm:pt>
    <dgm:pt modelId="{30A06B15-32BF-482D-9A03-E311DBBB510B}" type="pres">
      <dgm:prSet presAssocID="{B5EA2CFD-E7EE-49FF-9811-ECB27BA87EC1}" presName="linear" presStyleCnt="0">
        <dgm:presLayoutVars>
          <dgm:dir/>
          <dgm:animLvl val="lvl"/>
          <dgm:resizeHandles val="exact"/>
        </dgm:presLayoutVars>
      </dgm:prSet>
      <dgm:spPr/>
    </dgm:pt>
    <dgm:pt modelId="{051513BE-9D45-4457-80A5-B9234086CC9A}" type="pres">
      <dgm:prSet presAssocID="{A5CC93B2-610F-4463-9EA1-06718942BE42}" presName="parentLin" presStyleCnt="0"/>
      <dgm:spPr/>
    </dgm:pt>
    <dgm:pt modelId="{92455362-4697-44D0-8C0E-62A0E26C1D4E}" type="pres">
      <dgm:prSet presAssocID="{A5CC93B2-610F-4463-9EA1-06718942BE42}" presName="parentLeftMargin" presStyleLbl="node1" presStyleIdx="0" presStyleCnt="3"/>
      <dgm:spPr/>
    </dgm:pt>
    <dgm:pt modelId="{B0C4D1D3-0035-4BD0-BEF4-3B6980AA5D0A}" type="pres">
      <dgm:prSet presAssocID="{A5CC93B2-610F-4463-9EA1-06718942BE42}" presName="parentText" presStyleLbl="node1" presStyleIdx="0" presStyleCnt="3" custScaleX="105986">
        <dgm:presLayoutVars>
          <dgm:chMax val="0"/>
          <dgm:bulletEnabled val="1"/>
        </dgm:presLayoutVars>
      </dgm:prSet>
      <dgm:spPr/>
    </dgm:pt>
    <dgm:pt modelId="{1D07AA35-71BC-4B84-BD1E-4B22E80FA4CA}" type="pres">
      <dgm:prSet presAssocID="{A5CC93B2-610F-4463-9EA1-06718942BE42}" presName="negativeSpace" presStyleCnt="0"/>
      <dgm:spPr/>
    </dgm:pt>
    <dgm:pt modelId="{0CB4C815-174A-4EF1-B1AF-0FBCE7D988FA}" type="pres">
      <dgm:prSet presAssocID="{A5CC93B2-610F-4463-9EA1-06718942BE42}" presName="childText" presStyleLbl="conFgAcc1" presStyleIdx="0" presStyleCnt="3">
        <dgm:presLayoutVars>
          <dgm:bulletEnabled val="1"/>
        </dgm:presLayoutVars>
      </dgm:prSet>
      <dgm:spPr/>
    </dgm:pt>
    <dgm:pt modelId="{30FABA06-11E6-4BB5-A2ED-038FAAECFFF1}" type="pres">
      <dgm:prSet presAssocID="{1CC56391-DAF4-4B6A-8AFF-FDDF1C8CFACC}" presName="spaceBetweenRectangles" presStyleCnt="0"/>
      <dgm:spPr/>
    </dgm:pt>
    <dgm:pt modelId="{6CA53D83-CDD1-48AD-867E-4F428BE172BC}" type="pres">
      <dgm:prSet presAssocID="{DD27C3F9-B1B0-4492-9ECB-A37F9CB74B29}" presName="parentLin" presStyleCnt="0"/>
      <dgm:spPr/>
    </dgm:pt>
    <dgm:pt modelId="{10EB4D97-61B3-4212-8CC9-8D38907FE1EE}" type="pres">
      <dgm:prSet presAssocID="{DD27C3F9-B1B0-4492-9ECB-A37F9CB74B29}" presName="parentLeftMargin" presStyleLbl="node1" presStyleIdx="0" presStyleCnt="3"/>
      <dgm:spPr/>
    </dgm:pt>
    <dgm:pt modelId="{D02A8DA4-DF3A-4252-9C19-65702E2460CA}" type="pres">
      <dgm:prSet presAssocID="{DD27C3F9-B1B0-4492-9ECB-A37F9CB74B29}" presName="parentText" presStyleLbl="node1" presStyleIdx="1" presStyleCnt="3" custScaleX="105305">
        <dgm:presLayoutVars>
          <dgm:chMax val="0"/>
          <dgm:bulletEnabled val="1"/>
        </dgm:presLayoutVars>
      </dgm:prSet>
      <dgm:spPr/>
    </dgm:pt>
    <dgm:pt modelId="{00643D4B-E0E1-43AA-B836-37A09B070832}" type="pres">
      <dgm:prSet presAssocID="{DD27C3F9-B1B0-4492-9ECB-A37F9CB74B29}" presName="negativeSpace" presStyleCnt="0"/>
      <dgm:spPr/>
    </dgm:pt>
    <dgm:pt modelId="{C7C45B4E-6946-4BB9-8BD7-0B43AE89DEED}" type="pres">
      <dgm:prSet presAssocID="{DD27C3F9-B1B0-4492-9ECB-A37F9CB74B29}" presName="childText" presStyleLbl="conFgAcc1" presStyleIdx="1" presStyleCnt="3" custLinFactNeighborY="20401">
        <dgm:presLayoutVars>
          <dgm:bulletEnabled val="1"/>
        </dgm:presLayoutVars>
      </dgm:prSet>
      <dgm:spPr/>
    </dgm:pt>
    <dgm:pt modelId="{A28A93A9-E364-4508-B3AB-06B1F78B22E5}" type="pres">
      <dgm:prSet presAssocID="{3EB605E6-306A-47BD-A384-160C19AEF805}" presName="spaceBetweenRectangles" presStyleCnt="0"/>
      <dgm:spPr/>
    </dgm:pt>
    <dgm:pt modelId="{BCA66938-D87A-45BE-BF50-7F71D41AFEF1}" type="pres">
      <dgm:prSet presAssocID="{DADA62FA-8678-4304-8C53-5B262C1D6BD1}" presName="parentLin" presStyleCnt="0"/>
      <dgm:spPr/>
    </dgm:pt>
    <dgm:pt modelId="{B82EE80B-3ED8-4493-80D9-D1D115C9F22B}" type="pres">
      <dgm:prSet presAssocID="{DADA62FA-8678-4304-8C53-5B262C1D6BD1}" presName="parentLeftMargin" presStyleLbl="node1" presStyleIdx="1" presStyleCnt="3"/>
      <dgm:spPr/>
    </dgm:pt>
    <dgm:pt modelId="{F99D3852-7D66-4544-AEE4-3773130872FB}" type="pres">
      <dgm:prSet presAssocID="{DADA62FA-8678-4304-8C53-5B262C1D6BD1}" presName="parentText" presStyleLbl="node1" presStyleIdx="2" presStyleCnt="3" custScaleX="104899">
        <dgm:presLayoutVars>
          <dgm:chMax val="0"/>
          <dgm:bulletEnabled val="1"/>
        </dgm:presLayoutVars>
      </dgm:prSet>
      <dgm:spPr/>
    </dgm:pt>
    <dgm:pt modelId="{3EEEF558-4FCC-4E8A-8EDC-5A6C2D4A3352}" type="pres">
      <dgm:prSet presAssocID="{DADA62FA-8678-4304-8C53-5B262C1D6BD1}" presName="negativeSpace" presStyleCnt="0"/>
      <dgm:spPr/>
    </dgm:pt>
    <dgm:pt modelId="{F3E0505D-A767-4370-BD43-544FBF905AA9}" type="pres">
      <dgm:prSet presAssocID="{DADA62FA-8678-4304-8C53-5B262C1D6B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0814505-8855-447A-9A9F-10E36F9DEFAD}" type="presOf" srcId="{1585AEA3-9A07-4214-A81A-BA05C42128B4}" destId="{C7C45B4E-6946-4BB9-8BD7-0B43AE89DEED}" srcOrd="0" destOrd="0" presId="urn:microsoft.com/office/officeart/2005/8/layout/list1"/>
    <dgm:cxn modelId="{56053625-5CA4-4930-A8B0-99AF872D726A}" type="presOf" srcId="{DADA62FA-8678-4304-8C53-5B262C1D6BD1}" destId="{F99D3852-7D66-4544-AEE4-3773130872FB}" srcOrd="1" destOrd="0" presId="urn:microsoft.com/office/officeart/2005/8/layout/list1"/>
    <dgm:cxn modelId="{E5AF8E3D-DC42-4AF5-993E-9BA94F8660B9}" srcId="{B5EA2CFD-E7EE-49FF-9811-ECB27BA87EC1}" destId="{DD27C3F9-B1B0-4492-9ECB-A37F9CB74B29}" srcOrd="1" destOrd="0" parTransId="{7C7BDC60-AFF0-40A6-8091-A2B80B538E19}" sibTransId="{3EB605E6-306A-47BD-A384-160C19AEF805}"/>
    <dgm:cxn modelId="{DEB14B5E-E8A9-40AD-A375-5672368F09D8}" type="presOf" srcId="{DD27C3F9-B1B0-4492-9ECB-A37F9CB74B29}" destId="{D02A8DA4-DF3A-4252-9C19-65702E2460CA}" srcOrd="1" destOrd="0" presId="urn:microsoft.com/office/officeart/2005/8/layout/list1"/>
    <dgm:cxn modelId="{C078B144-0874-41BF-802A-DD7A6E987095}" srcId="{B5EA2CFD-E7EE-49FF-9811-ECB27BA87EC1}" destId="{A5CC93B2-610F-4463-9EA1-06718942BE42}" srcOrd="0" destOrd="0" parTransId="{B4E6CC5F-A2AB-4CA3-A30F-71A20AA3929E}" sibTransId="{1CC56391-DAF4-4B6A-8AFF-FDDF1C8CFACC}"/>
    <dgm:cxn modelId="{48CF7166-8E3A-4F5D-9ED0-5DA321E81943}" type="presOf" srcId="{815405DE-AA21-4153-8B2C-C4012BE456F3}" destId="{0CB4C815-174A-4EF1-B1AF-0FBCE7D988FA}" srcOrd="0" destOrd="1" presId="urn:microsoft.com/office/officeart/2005/8/layout/list1"/>
    <dgm:cxn modelId="{2DE2484E-EBA1-42D2-A173-AF1E735A88CA}" type="presOf" srcId="{790D18B4-5691-4B2D-86E2-D07C0090C3FD}" destId="{C7C45B4E-6946-4BB9-8BD7-0B43AE89DEED}" srcOrd="0" destOrd="1" presId="urn:microsoft.com/office/officeart/2005/8/layout/list1"/>
    <dgm:cxn modelId="{B4389D4F-58F3-4800-96F7-981A18AA056E}" srcId="{B5EA2CFD-E7EE-49FF-9811-ECB27BA87EC1}" destId="{DADA62FA-8678-4304-8C53-5B262C1D6BD1}" srcOrd="2" destOrd="0" parTransId="{31BE59C4-7425-4591-AAB0-793105C6281A}" sibTransId="{9DD0C15F-AEF2-42AF-A17F-31E457619D61}"/>
    <dgm:cxn modelId="{D50F6C50-C313-431B-85C0-292D01FA5A9B}" type="presOf" srcId="{B4306F1A-A515-4662-BD00-D70618225F83}" destId="{0CB4C815-174A-4EF1-B1AF-0FBCE7D988FA}" srcOrd="0" destOrd="2" presId="urn:microsoft.com/office/officeart/2005/8/layout/list1"/>
    <dgm:cxn modelId="{2660AE53-8B35-4A85-A0E6-2A0B382A306C}" type="presOf" srcId="{A5CC93B2-610F-4463-9EA1-06718942BE42}" destId="{B0C4D1D3-0035-4BD0-BEF4-3B6980AA5D0A}" srcOrd="1" destOrd="0" presId="urn:microsoft.com/office/officeart/2005/8/layout/list1"/>
    <dgm:cxn modelId="{0B4F7A77-34FE-4670-982A-1A79AE6318FA}" type="presOf" srcId="{B745244B-38FF-4B61-AF5D-AFD0881AC7AD}" destId="{0CB4C815-174A-4EF1-B1AF-0FBCE7D988FA}" srcOrd="0" destOrd="0" presId="urn:microsoft.com/office/officeart/2005/8/layout/list1"/>
    <dgm:cxn modelId="{14D1467A-10B9-437F-9C10-1B1BDB14955F}" srcId="{DADA62FA-8678-4304-8C53-5B262C1D6BD1}" destId="{64F2D888-EC83-40EA-9538-C01B1A4B9963}" srcOrd="0" destOrd="0" parTransId="{5BC1BCB2-4908-44B8-AF80-7B9F27D074E2}" sibTransId="{6CC19B16-32E2-44EA-93F9-B92BF93DC0CF}"/>
    <dgm:cxn modelId="{0EA67A88-830C-4B94-93AF-FB069235B31B}" type="presOf" srcId="{A5CC93B2-610F-4463-9EA1-06718942BE42}" destId="{92455362-4697-44D0-8C0E-62A0E26C1D4E}" srcOrd="0" destOrd="0" presId="urn:microsoft.com/office/officeart/2005/8/layout/list1"/>
    <dgm:cxn modelId="{A7C2988F-4309-4D17-85EE-5DE6AD8D626E}" type="presOf" srcId="{64F2D888-EC83-40EA-9538-C01B1A4B9963}" destId="{F3E0505D-A767-4370-BD43-544FBF905AA9}" srcOrd="0" destOrd="0" presId="urn:microsoft.com/office/officeart/2005/8/layout/list1"/>
    <dgm:cxn modelId="{75AE5598-3AF2-41E7-9692-B8830FB2EE77}" srcId="{A5CC93B2-610F-4463-9EA1-06718942BE42}" destId="{815405DE-AA21-4153-8B2C-C4012BE456F3}" srcOrd="1" destOrd="0" parTransId="{A0AC04A5-B34A-48E1-9D5C-E0CC5F7E695D}" sibTransId="{0424935C-B3CC-463C-A329-BE30976AE49E}"/>
    <dgm:cxn modelId="{8A4C36A4-CE51-463C-89FE-3C94C48F6CA6}" srcId="{A5CC93B2-610F-4463-9EA1-06718942BE42}" destId="{B745244B-38FF-4B61-AF5D-AFD0881AC7AD}" srcOrd="0" destOrd="0" parTransId="{E063501E-0527-45D1-8477-9711C434405B}" sibTransId="{BA6A5529-8DC9-4C89-9162-62310FF74B6C}"/>
    <dgm:cxn modelId="{F32EB8AA-7811-4EDE-9B97-41C37CB66E6D}" type="presOf" srcId="{DD27C3F9-B1B0-4492-9ECB-A37F9CB74B29}" destId="{10EB4D97-61B3-4212-8CC9-8D38907FE1EE}" srcOrd="0" destOrd="0" presId="urn:microsoft.com/office/officeart/2005/8/layout/list1"/>
    <dgm:cxn modelId="{B9BCB1D6-E7E7-4317-94C2-DDB9A8FF06DE}" type="presOf" srcId="{B5EA2CFD-E7EE-49FF-9811-ECB27BA87EC1}" destId="{30A06B15-32BF-482D-9A03-E311DBBB510B}" srcOrd="0" destOrd="0" presId="urn:microsoft.com/office/officeart/2005/8/layout/list1"/>
    <dgm:cxn modelId="{2137E6D7-7658-410A-B44A-DAF071F8EA39}" srcId="{DD27C3F9-B1B0-4492-9ECB-A37F9CB74B29}" destId="{790D18B4-5691-4B2D-86E2-D07C0090C3FD}" srcOrd="1" destOrd="0" parTransId="{9921DB66-2F46-4DBF-A527-FC94DCD44632}" sibTransId="{20C9A52F-6665-4164-ADD5-65A3318AB229}"/>
    <dgm:cxn modelId="{96C000D8-FBD1-4439-8908-B69C5F718CE3}" srcId="{A5CC93B2-610F-4463-9EA1-06718942BE42}" destId="{B4306F1A-A515-4662-BD00-D70618225F83}" srcOrd="2" destOrd="0" parTransId="{6AF735B2-CA1A-43AE-AA2B-7854988EA9C5}" sibTransId="{56827F7D-C661-4210-944B-8400DD11C949}"/>
    <dgm:cxn modelId="{7372A8DB-DB7C-41F8-A045-D9EB59C457BC}" srcId="{DD27C3F9-B1B0-4492-9ECB-A37F9CB74B29}" destId="{1585AEA3-9A07-4214-A81A-BA05C42128B4}" srcOrd="0" destOrd="0" parTransId="{D0187A4E-2BAE-4F30-ABF5-1FCEED53AB63}" sibTransId="{230402EC-F190-4D39-A825-59FEEF65BDBE}"/>
    <dgm:cxn modelId="{C42C3EF4-8364-4B75-89AD-87B7CDACBE2B}" type="presOf" srcId="{DADA62FA-8678-4304-8C53-5B262C1D6BD1}" destId="{B82EE80B-3ED8-4493-80D9-D1D115C9F22B}" srcOrd="0" destOrd="0" presId="urn:microsoft.com/office/officeart/2005/8/layout/list1"/>
    <dgm:cxn modelId="{553DF635-6F5E-4ED1-B2EF-3100646A58F7}" type="presParOf" srcId="{30A06B15-32BF-482D-9A03-E311DBBB510B}" destId="{051513BE-9D45-4457-80A5-B9234086CC9A}" srcOrd="0" destOrd="0" presId="urn:microsoft.com/office/officeart/2005/8/layout/list1"/>
    <dgm:cxn modelId="{EEC3CB85-9984-428C-BD55-B82D6845B3EE}" type="presParOf" srcId="{051513BE-9D45-4457-80A5-B9234086CC9A}" destId="{92455362-4697-44D0-8C0E-62A0E26C1D4E}" srcOrd="0" destOrd="0" presId="urn:microsoft.com/office/officeart/2005/8/layout/list1"/>
    <dgm:cxn modelId="{607E6643-F7D8-4F6C-BB5E-EBB02488E052}" type="presParOf" srcId="{051513BE-9D45-4457-80A5-B9234086CC9A}" destId="{B0C4D1D3-0035-4BD0-BEF4-3B6980AA5D0A}" srcOrd="1" destOrd="0" presId="urn:microsoft.com/office/officeart/2005/8/layout/list1"/>
    <dgm:cxn modelId="{F8A6AEF7-9635-41C9-A7BF-13814FB9E98F}" type="presParOf" srcId="{30A06B15-32BF-482D-9A03-E311DBBB510B}" destId="{1D07AA35-71BC-4B84-BD1E-4B22E80FA4CA}" srcOrd="1" destOrd="0" presId="urn:microsoft.com/office/officeart/2005/8/layout/list1"/>
    <dgm:cxn modelId="{D7AB1B05-A2CC-436D-8293-B7D2E431F96E}" type="presParOf" srcId="{30A06B15-32BF-482D-9A03-E311DBBB510B}" destId="{0CB4C815-174A-4EF1-B1AF-0FBCE7D988FA}" srcOrd="2" destOrd="0" presId="urn:microsoft.com/office/officeart/2005/8/layout/list1"/>
    <dgm:cxn modelId="{C2ED995F-F20F-44D9-916D-A58508F33ECF}" type="presParOf" srcId="{30A06B15-32BF-482D-9A03-E311DBBB510B}" destId="{30FABA06-11E6-4BB5-A2ED-038FAAECFFF1}" srcOrd="3" destOrd="0" presId="urn:microsoft.com/office/officeart/2005/8/layout/list1"/>
    <dgm:cxn modelId="{A15B9E19-9C13-4B2B-A767-3EB0BB883A8D}" type="presParOf" srcId="{30A06B15-32BF-482D-9A03-E311DBBB510B}" destId="{6CA53D83-CDD1-48AD-867E-4F428BE172BC}" srcOrd="4" destOrd="0" presId="urn:microsoft.com/office/officeart/2005/8/layout/list1"/>
    <dgm:cxn modelId="{2EF19F87-ED99-4981-BE02-E9FE81ECF27A}" type="presParOf" srcId="{6CA53D83-CDD1-48AD-867E-4F428BE172BC}" destId="{10EB4D97-61B3-4212-8CC9-8D38907FE1EE}" srcOrd="0" destOrd="0" presId="urn:microsoft.com/office/officeart/2005/8/layout/list1"/>
    <dgm:cxn modelId="{2E98DD07-7606-4CE1-B356-864246FEB099}" type="presParOf" srcId="{6CA53D83-CDD1-48AD-867E-4F428BE172BC}" destId="{D02A8DA4-DF3A-4252-9C19-65702E2460CA}" srcOrd="1" destOrd="0" presId="urn:microsoft.com/office/officeart/2005/8/layout/list1"/>
    <dgm:cxn modelId="{507BEC3F-C9D6-4447-8FC5-8B863ADDE899}" type="presParOf" srcId="{30A06B15-32BF-482D-9A03-E311DBBB510B}" destId="{00643D4B-E0E1-43AA-B836-37A09B070832}" srcOrd="5" destOrd="0" presId="urn:microsoft.com/office/officeart/2005/8/layout/list1"/>
    <dgm:cxn modelId="{0788C7AF-9E4D-439F-8B3A-F45026989EA6}" type="presParOf" srcId="{30A06B15-32BF-482D-9A03-E311DBBB510B}" destId="{C7C45B4E-6946-4BB9-8BD7-0B43AE89DEED}" srcOrd="6" destOrd="0" presId="urn:microsoft.com/office/officeart/2005/8/layout/list1"/>
    <dgm:cxn modelId="{B28A825E-638F-4F77-AC47-D312DE567D09}" type="presParOf" srcId="{30A06B15-32BF-482D-9A03-E311DBBB510B}" destId="{A28A93A9-E364-4508-B3AB-06B1F78B22E5}" srcOrd="7" destOrd="0" presId="urn:microsoft.com/office/officeart/2005/8/layout/list1"/>
    <dgm:cxn modelId="{28E8AC1F-2B10-4AA3-8D01-D43AA306B4D1}" type="presParOf" srcId="{30A06B15-32BF-482D-9A03-E311DBBB510B}" destId="{BCA66938-D87A-45BE-BF50-7F71D41AFEF1}" srcOrd="8" destOrd="0" presId="urn:microsoft.com/office/officeart/2005/8/layout/list1"/>
    <dgm:cxn modelId="{2FFCB772-217C-4873-BEA9-6784D27609E3}" type="presParOf" srcId="{BCA66938-D87A-45BE-BF50-7F71D41AFEF1}" destId="{B82EE80B-3ED8-4493-80D9-D1D115C9F22B}" srcOrd="0" destOrd="0" presId="urn:microsoft.com/office/officeart/2005/8/layout/list1"/>
    <dgm:cxn modelId="{B8A3CDB0-AC8E-402A-9E64-0BDA187640C9}" type="presParOf" srcId="{BCA66938-D87A-45BE-BF50-7F71D41AFEF1}" destId="{F99D3852-7D66-4544-AEE4-3773130872FB}" srcOrd="1" destOrd="0" presId="urn:microsoft.com/office/officeart/2005/8/layout/list1"/>
    <dgm:cxn modelId="{9238FE2B-4A8F-4EA8-AC65-3605D0EC3D0F}" type="presParOf" srcId="{30A06B15-32BF-482D-9A03-E311DBBB510B}" destId="{3EEEF558-4FCC-4E8A-8EDC-5A6C2D4A3352}" srcOrd="9" destOrd="0" presId="urn:microsoft.com/office/officeart/2005/8/layout/list1"/>
    <dgm:cxn modelId="{C51E4A4E-6198-466F-91AD-49F3FB227953}" type="presParOf" srcId="{30A06B15-32BF-482D-9A03-E311DBBB510B}" destId="{F3E0505D-A767-4370-BD43-544FBF905AA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4C815-174A-4EF1-B1AF-0FBCE7D988FA}">
      <dsp:nvSpPr>
        <dsp:cNvPr id="0" name=""/>
        <dsp:cNvSpPr/>
      </dsp:nvSpPr>
      <dsp:spPr>
        <a:xfrm>
          <a:off x="0" y="417323"/>
          <a:ext cx="800100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Instructions which use 2 source registers and 1 destination register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>
              <a:latin typeface="Courier New" pitchFamily="49" charset="0"/>
            </a:rPr>
            <a:t>e.g. add, sub, and, or, nor, slt, etc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+mn-lt"/>
            </a:rPr>
            <a:t>Special cases:  </a:t>
          </a:r>
          <a:r>
            <a:rPr lang="en-US" sz="1700" b="1" kern="1200" dirty="0" err="1">
              <a:latin typeface="Courier New" pitchFamily="49" charset="0"/>
            </a:rPr>
            <a:t>srl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sll</a:t>
          </a:r>
          <a:r>
            <a:rPr lang="en-US" sz="1700" kern="1200" dirty="0"/>
            <a:t>, etc.</a:t>
          </a:r>
        </a:p>
      </dsp:txBody>
      <dsp:txXfrm>
        <a:off x="0" y="417323"/>
        <a:ext cx="8001000" cy="1285200"/>
      </dsp:txXfrm>
    </dsp:sp>
    <dsp:sp modelId="{B0C4D1D3-0035-4BD0-BEF4-3B6980AA5D0A}">
      <dsp:nvSpPr>
        <dsp:cNvPr id="0" name=""/>
        <dsp:cNvSpPr/>
      </dsp:nvSpPr>
      <dsp:spPr>
        <a:xfrm>
          <a:off x="400050" y="166403"/>
          <a:ext cx="5935957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R-format</a:t>
          </a:r>
          <a:r>
            <a:rPr lang="en-US" sz="1800" kern="1200" dirty="0"/>
            <a:t> (Register format: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$r3</a:t>
          </a:r>
          <a:r>
            <a:rPr lang="en-US" sz="1800" kern="1200" dirty="0"/>
            <a:t>)</a:t>
          </a:r>
          <a:endParaRPr lang="en-SG" sz="1800" kern="1200" dirty="0"/>
        </a:p>
      </dsp:txBody>
      <dsp:txXfrm>
        <a:off x="424548" y="190901"/>
        <a:ext cx="5886961" cy="452844"/>
      </dsp:txXfrm>
    </dsp:sp>
    <dsp:sp modelId="{C7C45B4E-6946-4BB9-8BD7-0B43AE89DEED}">
      <dsp:nvSpPr>
        <dsp:cNvPr id="0" name=""/>
        <dsp:cNvSpPr/>
      </dsp:nvSpPr>
      <dsp:spPr>
        <a:xfrm>
          <a:off x="0" y="2063971"/>
          <a:ext cx="8001000" cy="1204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198687"/>
              <a:satOff val="9275"/>
              <a:lumOff val="-10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Instructions which use 1 source register, 1 immediate value and 1 destination register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Courier New" pitchFamily="49" charset="0"/>
            </a:rPr>
            <a:t>e.g. </a:t>
          </a:r>
          <a:r>
            <a:rPr lang="en-US" sz="1700" b="1" kern="1200" dirty="0" err="1">
              <a:latin typeface="Courier New" pitchFamily="49" charset="0"/>
            </a:rPr>
            <a:t>addi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andi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ori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slti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lw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sw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beq</a:t>
          </a:r>
          <a:r>
            <a:rPr lang="en-US" sz="1700" b="1" kern="1200" dirty="0">
              <a:latin typeface="Courier New" pitchFamily="49" charset="0"/>
            </a:rPr>
            <a:t>, </a:t>
          </a:r>
          <a:r>
            <a:rPr lang="en-US" sz="1700" b="1" kern="1200" dirty="0" err="1">
              <a:latin typeface="Courier New" pitchFamily="49" charset="0"/>
            </a:rPr>
            <a:t>bne</a:t>
          </a:r>
          <a:r>
            <a:rPr lang="en-US" sz="1700" kern="1200" dirty="0"/>
            <a:t>, etc.</a:t>
          </a:r>
        </a:p>
      </dsp:txBody>
      <dsp:txXfrm>
        <a:off x="0" y="2063971"/>
        <a:ext cx="8001000" cy="1204875"/>
      </dsp:txXfrm>
    </dsp:sp>
    <dsp:sp modelId="{D02A8DA4-DF3A-4252-9C19-65702E2460CA}">
      <dsp:nvSpPr>
        <dsp:cNvPr id="0" name=""/>
        <dsp:cNvSpPr/>
      </dsp:nvSpPr>
      <dsp:spPr>
        <a:xfrm>
          <a:off x="400050" y="1794323"/>
          <a:ext cx="5897817" cy="501840"/>
        </a:xfrm>
        <a:prstGeom prst="roundRect">
          <a:avLst/>
        </a:prstGeom>
        <a:gradFill rotWithShape="0">
          <a:gsLst>
            <a:gs pos="0">
              <a:schemeClr val="accent5">
                <a:hueOff val="-6198687"/>
                <a:satOff val="9275"/>
                <a:lumOff val="-10392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6198687"/>
                <a:satOff val="9275"/>
                <a:lumOff val="-10392"/>
                <a:alphaOff val="0"/>
                <a:tint val="48000"/>
                <a:satMod val="150000"/>
              </a:schemeClr>
            </a:gs>
            <a:gs pos="100000">
              <a:schemeClr val="accent5">
                <a:hueOff val="-6198687"/>
                <a:satOff val="9275"/>
                <a:lumOff val="-10392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I-format</a:t>
          </a:r>
          <a:r>
            <a:rPr lang="en-US" sz="1800" kern="1200" dirty="0"/>
            <a:t> (Immediate format: </a:t>
          </a:r>
          <a:r>
            <a:rPr lang="en-US" sz="18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800" b="1" kern="12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rPr>
            <a:t>$r1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$r2</a:t>
          </a:r>
          <a:r>
            <a:rPr lang="en-US" sz="1800" b="1" kern="1200" dirty="0">
              <a:latin typeface="Courier New" pitchFamily="49" charset="0"/>
              <a:cs typeface="Courier New" pitchFamily="49" charset="0"/>
            </a:rPr>
            <a:t>, </a:t>
          </a:r>
          <a:r>
            <a:rPr lang="en-US" sz="1800" b="1" kern="1200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800" kern="1200" dirty="0"/>
            <a:t>)</a:t>
          </a:r>
        </a:p>
      </dsp:txBody>
      <dsp:txXfrm>
        <a:off x="424548" y="1818821"/>
        <a:ext cx="5848821" cy="452844"/>
      </dsp:txXfrm>
    </dsp:sp>
    <dsp:sp modelId="{F3E0505D-A767-4370-BD43-544FBF905AA9}">
      <dsp:nvSpPr>
        <dsp:cNvPr id="0" name=""/>
        <dsp:cNvSpPr/>
      </dsp:nvSpPr>
      <dsp:spPr>
        <a:xfrm>
          <a:off x="0" y="3592838"/>
          <a:ext cx="80010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2397374"/>
              <a:satOff val="18550"/>
              <a:lumOff val="-207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967" tIns="354076" rIns="62096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latin typeface="Courier New" pitchFamily="49" charset="0"/>
            </a:rPr>
            <a:t>j</a:t>
          </a:r>
          <a:r>
            <a:rPr lang="en-US" sz="1700" kern="1200" dirty="0"/>
            <a:t> instruction uses only one immediate value</a:t>
          </a:r>
        </a:p>
      </dsp:txBody>
      <dsp:txXfrm>
        <a:off x="0" y="3592838"/>
        <a:ext cx="8001000" cy="722925"/>
      </dsp:txXfrm>
    </dsp:sp>
    <dsp:sp modelId="{F99D3852-7D66-4544-AEE4-3773130872FB}">
      <dsp:nvSpPr>
        <dsp:cNvPr id="0" name=""/>
        <dsp:cNvSpPr/>
      </dsp:nvSpPr>
      <dsp:spPr>
        <a:xfrm>
          <a:off x="400050" y="3341918"/>
          <a:ext cx="5875078" cy="501840"/>
        </a:xfrm>
        <a:prstGeom prst="round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tint val="50000"/>
                <a:shade val="86000"/>
                <a:satMod val="140000"/>
              </a:schemeClr>
            </a:gs>
            <a:gs pos="45000">
              <a:schemeClr val="accent5">
                <a:hueOff val="-12397374"/>
                <a:satOff val="18550"/>
                <a:lumOff val="-20783"/>
                <a:alphaOff val="0"/>
                <a:tint val="48000"/>
                <a:satMod val="15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1693" tIns="0" rIns="2116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none" kern="1200" dirty="0"/>
            <a:t>J-format</a:t>
          </a:r>
          <a:r>
            <a:rPr lang="en-US" sz="1700" kern="1200" dirty="0"/>
            <a:t> (Jump format: </a:t>
          </a:r>
          <a:r>
            <a:rPr lang="en-US" sz="1700" b="1" kern="1200" dirty="0">
              <a:solidFill>
                <a:srgbClr val="660066"/>
              </a:solidFill>
              <a:latin typeface="Courier New" pitchFamily="49" charset="0"/>
              <a:cs typeface="Courier New" pitchFamily="49" charset="0"/>
            </a:rPr>
            <a:t>op</a:t>
          </a:r>
          <a:r>
            <a:rPr lang="en-US" sz="1700" b="1" kern="1200" dirty="0">
              <a:latin typeface="Courier New" pitchFamily="49" charset="0"/>
              <a:cs typeface="Courier New" pitchFamily="49" charset="0"/>
            </a:rPr>
            <a:t> </a:t>
          </a:r>
          <a:r>
            <a:rPr lang="en-US" sz="1700" b="1" kern="1200" dirty="0" err="1">
              <a:solidFill>
                <a:srgbClr val="006600"/>
              </a:solidFill>
              <a:latin typeface="Courier New" pitchFamily="49" charset="0"/>
              <a:cs typeface="Courier New" pitchFamily="49" charset="0"/>
            </a:rPr>
            <a:t>Immd</a:t>
          </a:r>
          <a:r>
            <a:rPr lang="en-US" sz="1700" kern="1200" dirty="0"/>
            <a:t>)</a:t>
          </a:r>
        </a:p>
      </dsp:txBody>
      <dsp:txXfrm>
        <a:off x="424548" y="3366416"/>
        <a:ext cx="5826082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13:18:39.65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7592 13163 2356 0,'0'0'267'15,"0"0"-201"-15,0 0 182 16,9 0-94-16,9 0-40 16,15 0-50-16,6-2-17 0,7-7-22 15,14-3 8 1,-3 3-8-16,22-2 0 0,-1-8 2 15,13 0 5-15,3-2-2 16,14-5-7-16,10-7 2 16,-3-5-10-16,8 3-5 15,1 0-2-15,3 0-4 16,-3 3-1-16,-7-4-1 16,1 14-1-16,-12-5 3 15,-7 9-1-15,-20 7 1 16,-10 0 1-16,-9 5 1 15,-2 1 1-15,-16 0 1 16,6 0-3-16,-8-1-1 16,-10 0-1-16,0 0 2 0,-12 0 2 15,-6 4 3-15,3 2-4 16,-9-4-2-16,-6 4 0 16,6 0-1-16,-6 0-3 15,0 0 0-15,0 0 0 16,0-6-5-16,0 6-10 15,0 0-6-15,0-2-29 16,3-2-61-16,6 2-315 0</inkml:trace>
  <inkml:trace contextRef="#ctx0" brushRef="#br0" timeOffset="12939.48">11223 12739 238 0,'0'0'1507'0,"0"0"-1058"15,0 0-302-15,0 0-51 0,0 0 4 16,0 0-18-16,0 0-49 16,0 0-13-16,0 0 32 15,0 0-22-15,0 0 145 16,0 0 2-16,0 0-97 15,0 0-36-15,0 0-14 16,0 0-6-16,0 0-3 16,0 0-8-16,0 0-9 15,0 9-3-15,0 6 5 16,0 2 3-16,0 4-3 16,0-1-1-16,9 1-5 15,-3-1 6-15,6-3 1 16,3 1-2-16,-3 0-3 15,6-7-2-15,-3 0 9 16,9 4 2-16,-2-5 0 0,11-4 1 16,-9 0 2-16,9-4-5 15,6-2-5-15,-2 0 1 16,11 0-4-16,-9 0-1 16,12 0 4-16,1-12-3 15,-7 0-1-15,9 3 0 16,-2-8 1-16,14 0 0 15,-3 2 3-15,4-5-4 16,2 2 0-16,4-6 0 16,-4 4 1-16,3-1-1 15,1 5 0-15,-1-2 0 16,1 0 1-16,-4 1-1 16,4-2 1-16,-1 6-1 15,-6-2 0-15,10 3 0 0,-1 4 0 16,1-8 0-16,-7 6 0 15,10-7 3-15,-7 9-3 16,-8 0 0-16,2-2-3 16,0 4 3-16,-2 1 1 15,2 0-1-15,4-1 0 16,-4-4 1-16,6 1 0 16,-2 2-1-16,2-3 0 15,1 1 0-15,5 3 0 16,-14 4 0-16,5-4 1 15,6 0-1-15,-2 0 1 16,2 0 4-16,-2 4-2 0,-4-5-2 16,7-1 2-1,-4 2 1-15,3 0-3 0,-2 0-1 16,-1 0 4 0,-2-2-4-16,8 4 1 0,-5 2-1 15,-4-1 1-15,4 3 6 16,2 0-6-16,-6 0 5 15,-5 0-2-15,2 0-4 16,-2 0 5-16,-4 0-4 16,3 3 7-16,1 3-2 15,-1 2-4-15,0-2 1 16,-8 3 2-16,5-4-5 0,-6 7 1 16,-2-3 3-1,-1 3 0-15,0 2 0 0,4-2 1 16,-10 2 0-16,0-2 0 15,7 3-1-15,-10-3-1 16,6-4 0-16,-9 4-2 16,-2 1-1-16,5-1 1 15,-15-2 3-15,12 2 1 16,-15 6 1-16,4 0 2 16,-1-3-2-16,-6-1 1 15,3-2-2-15,-6 5-5 16,0-6 6-16,-3 8-1 15,6-5 0-15,-9 4 3 16,-2-1-3-16,5 1 0 16,-6-4-2-16,0 0-1 0,0-2 1 15,-3 6-3-15,0-7 4 16,9 4-1-16,-9 1 0 16,0-3-2-16,0 2 1 15,-3-1-1-15,15-2 1 16,-12 4-2-16,-6-6 0 15,9 6 1-15,0-7-1 16,-9-1 3-16,6-2-3 16,-6 2 1-16,0-8 1 15,0 4-2-15,0-4 1 16,0 0 1-16,0 0-1 16,0 0 2-16,0 0 0 15,0 0 0-15,0 0-3 0,0 0 2 16,0 0-2-1,0 0 0-15,0-6 1 0,0-6-1 16,0 6-2-16,0-2 1 16,0 0 1-16,0-4-2 15,0-1-1-15,0-1 1 16,0 2-3-16,9-2 1 16,-6 4 2-16,19 1-1 15,-10-3 2-15,9 4 1 16,6 0 0-16,-3-7-1 15,9 6 0-15,0-6 1 16,4 7 0-16,5-4 0 0,3 0-1 16,0 6 1-1,1 0-2-15,5 1 1 0,0-4 1 16,1 6 0-16,5-3 0 16,3 0-1-16,1 0 1 15,-4 0 0-15,3 4 0 16,-2-1 0-16,-1 3 0 15,10-3 0-15,-4 3 0 16,3-3 0-16,1 3 0 16,-10-4 0-16,9 4 0 15,-2-1 0-15,2 1 0 16,-5-4 0-16,8 2 3 16,3-4-3-16,-8 2 0 15,14 2 3-15,-5-5-2 16,5 5-1-16,-2-1 2 0,2 3-1 15,-2 0-1-15,-7 0 0 16,6 0 0-16,-2 0 0 16,-7 0 3-16,-2 0 0 15,-4-3 1-15,-3-6-3 16,-2 4 2-16,-10-1-1 16,0-6 0-16,1-2 1 15,-7-1 0-15,6-3 1 16,-9-2 2-16,7 1-2 15,-13-1-1-15,-3 0 2 16,-3 2-2-16,-9-3-3 16,-9-5 0-16,3-3-3 15,-9 0-8-15,12-3-7 0,-12 2-5 16,0-10-11-16,6 5-45 16,-6 4-75-16</inkml:trace>
  <inkml:trace contextRef="#ctx0" brushRef="#br0" timeOffset="14987.18">22432 12879 2598 0,'0'6'419'0,"0"0"-351"0,0 3-50 16,0 6 16-16,0-4 30 15,0 6 8-15,0-5-21 16,9 7-16-16,-3-9 2 16,12 2-12-16,-3 1-4 15,-5-6-1-15,8-1 0 16,6-1 6-16,0-5-2 16,12 0-5-16,-3 0-6 15,13 0-1-15,-1 0-5 16,3-6-5-16,0-6 1 15,-5-7-3-15,11 7 0 16,-9-2 1-16,1 5-1 0,-4 2 0 16,-6 2 6-1,-9-1 3-15,12 6 2 0,-2 0-3 16,5 0-1-16,15 0 1 16,10 11 13-16,5 3-8 15,13 2-7-15,-1 2-6 16,7 7 1-16,-7-5 2 15,-8-6-3-15,-4 6 1 16,-6-1-1-16,-14-2 0 16,-7 0 1-16,0 4 2 15,-11-7 0-15,-1 6-3 16,-18-4 3-16,18 7 0 0,-9 0 1 16,-6 4 0-1,9-1-2-15,-15-1-2 0,7-2 1 16,-4 3-1-16,-3-4 0 15,0-2 0-15,-6-4 0 16,3-1 0-16,-3-7 0 16,0 1 0-16,-6 0 0 15,0-3 0-15,0-1 1 16,0 1-1-16,6-6 0 16,-6 3 1-16,0-3-1 15,0 0 1-15,0 0-1 16,0 0 0-16,0 0 1 15,0 0-1-15,0 0 3 16,3 0-3-16,9 0-1 16,-6-3-1-16,6-5 2 0,0-10-1 15,22 3 1-15,-7-2-2 16,12 0-1-16,-9-2-1 16,18 3 0-16,-11-2-1 15,8-1-2-15,3 5 3 16,-6-4 0-16,13 7-1 15,-10-4 2-15,0 4 3 16,1 0-1-16,-1 1 1 16,9 4 0-16,-3 0 0 15,-5-3 0-15,-1 7 0 16,3-1 1-16,13 3 0 16,-4 0 3-16,3 0-4 15,4 0 1-15,11 0-1 0,-5 3 1 16,2 5-1-1,0-2 1-15,13 0-1 0,-10 2 3 16,7 2 1-16,-7-4-3 16,4-4 5-16,5-2-3 15,-14 0-3-15,11 0 5 16,-11-13-2-16,2-12 2 16,1-12 0-16,-16-5-5 15,-3-4 0-15,-15-10 0 16,1-9-1-16,-10-2-12 15,-6-41-22-15,-3 21-68 16,-15 2-430-16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1T11:36:10.08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6774 6584 2454 0,'0'0'367'15,"0"0"-203"-15,0 0-50 16,0 0-15-16,0 0-21 15,0 0-31-15,0 0-16 16,0 0-1-16,0 0 0 16,0 0-7-16,0 0-8 15,0 0-3-15,0 0 0 16,0 0-2-16,6 0 2 16,27 0 1-16,6 0-3 15,13 0-6-15,8 0-1 0,10 0 3 16,2 0 0-16,12 0-3 15,1 0-3-15,6 0 1 16,2 0-1 0,-2 0 3-16,5 0 0 0,-11-6-3 15,-1 1 0-15,-8 1 0 16,-10 2 0-16,-9 2 1 16,1 0-1-16,-10 0 1 15,-3 0-1-15,-14 0 0 16,-4 0 0-16,-6 0-6 15,-9 0 0-15,-12 0-3 16,9 0-4-16,-9 0-12 16,0-3-18-16,0 0-38 0,0-2-125 15,0-2-975-15</inkml:trace>
  <inkml:trace contextRef="#ctx0" brushRef="#br0" timeOffset="547.819">8023 6389 2356 0,'0'0'487'0,"0"0"-296"16,0 0-89-16,0 0-3 15,0 1-30-15,0-1-43 16,0 0-13-16,0 0 4 16,0 5 1-16,0-4 3 15,0 6 0-15,0 2 4 16,0 0 0-16,13 2-3 15,14 0-2-15,6 2-5 16,3 1-5-16,-3 1-7 16,7-4 6-16,-7 1-9 15,-6 0 6-15,-9-7-6 16,-3 1 2-16,-3 0 0 0,-9-6 3 16,-3 4-4-16,9-4 2 15,-9 0-3-15,0 0 3 16,0 0 2-16,0 0 0 15,0 0-4-15,0 2 4 16,0 2-1-16,0 5-1 16,-12 2-2-16,-27 6 2 15,-12 7 0-15,-10-1-2 16,4 7-1-16,-9-4-7 16,2-4-24-16,16-3-85 15,15-16-658-15</inkml:trace>
  <inkml:trace contextRef="#ctx0" brushRef="#br0" timeOffset="15811.12">26443 6151 853 0,'0'0'554'15,"0"0"-282"-15,0 0-90 16,0 0 71-16,0 0-72 15,0 0-109-15,-6 0 12 16,6 0-28-16,0 0-23 16,-6 0 27-16,-6 0-6 15,12 0-17-15,-3 0 5 16,3 0 21-16,-6 0-31 16,6 0 1-16,0 0 81 15,0 0-16-15,0 0-40 16,0 0-27-16,0 0-22 15,0 0 14-15,0 0 4 16,6 0 15-16,27 0-11 16,13 0 4-16,-4-2-7 0,15 2-10 15,1-4-4 1,5 2-1-16,0 2-6 0,13-4-7 16,-1-2 1-16,-2 4 3 15,-1-4-3-15,-9 0-1 16,1 3 2-16,5-3-2 15,-11-2 5-15,8 2 4 16,-9-3-8-16,-8 0 5 16,8 1 1-16,-18 2-7 15,-3 0 0-15,-2 2 0 16,-7 1 0-16,-3 1 0 0,-3 2-9 16,-3 0-16-16,-6 0-31 15,3 0-55-15,-15 0-299 16</inkml:trace>
  <inkml:trace contextRef="#ctx0" brushRef="#br0" timeOffset="18035">21192 6971 1478 0,'0'-4'768'15,"6"4"-535"-15,0 0-93 16,3-2 12-16,3-2 50 16,9 3-93-16,-6-3-35 15,18 2-15-15,-6-5-11 16,1 4-10-16,5-2-4 0,-9-1-8 15,3 2-5-15,0 4-3 16,-3-2-10-16,10 2 3 16,-7-4 5-16,12 2-1 15,-3 2-6 1,13-3 9-16,-1 0-7 0,18 3-7 16,-5-3-3-16,2 0 4 15,3 3-2-15,1-3 1 16,-10 3-3-16,-6-3-1 15,10 3 0-15,-19 0 2 16,12 0-1-16,-17 0-1 16,11 0 0-16,-9 0 3 15,-3 0 1-15,7 0-4 16,-4 0 6-16,-3 0-6 16,6 0 5-16,-5 0-5 0,2 0 6 15,-9 0-5-15,12 0 2 16,-9 0 2-16,1 0-2 15,-4 0-3-15,3 0 0 16,-6 3 6-16,-3-3-6 16,3 3 4-16,-8-3-3 15,2 3 4 1,0 0 1-16,-3-3-1 0,0 3 2 16,3 0-3-16,3-3-1 15,3 2 1-15,1 2-3 0,-4-2 3 16,9-2-1-1,0 4 0-15,0-4 0 16,-2 2-2-16,-1-2-1 0,3 0 6 16,3 4-5-16,-15-4-1 15,6 0 1-15,4 0-1 16,-13 0 3-16,9 0-3 16,-3 0 1-16,9 0 3 15,0 0 0-15,1 0-1 16,-1 0-2-16,3 0-1 15,-3 0 3-15,-3 0-3 16,4 0 1-16,2 0 0 16,-6 0-1-16,3 0 0 15,-6 0 4-15,-5 0-4 16,5 0 3-16,-6 0 0 0,-9 0 1 16,3 0 0-1,-9 0 4-15,-6 0-3 0,6 0 3 16,-6 0-3-16,0 0 2 15,0 0-2-15,0 0 1 16,0 0-4-16,0 0 0 16,0 0 0-16,0 0-1 15,0 0-1-15,0 0-2 16,0 0-3-16,0 0-12 16,0 0-5-16,0 0-45 15,9 0-136-15</inkml:trace>
  <inkml:trace contextRef="#ctx0" brushRef="#br0" timeOffset="118356.02">11564 5609 2154 0,'0'0'260'0,"0"0"517"16,0 0-626-16,0 0-76 16,24 0-40-16,0 0-15 15,24 6 5-15,4 4-6 16,8-1-7-16,-3 8-3 15,10-1-6-15,-19 9-3 0,6 1 0 16,-14 3 0-16,-16-2 0 16,-3-4 4-16,-15-2-1 15,-6-4-2-15,0-8 4 16,0-6 3-16,0-3 6 16,0 0 6-16,0-6 8 15,0-23-6-15,0-12-10 16,0-4-2-16,0-3-2 15,9 4-8-15,9-1-6 16,15 10-21-16,40 8-29 16,-4 8-44-16,-8 10-163 0</inkml:trace>
  <inkml:trace contextRef="#ctx0" brushRef="#br0" timeOffset="119528.4">12644 5574 1886 0,'-6'0'324'0,"-9"0"-199"15,-6 0 554-15,-3 0-388 16,-15 0-194-16,5 6-66 15,-5 1-19-15,3 1-5 16,0 10-3-16,12 0-3 16,-4 4 4-16,10 5-2 15,12-3 11-15,6 1-5 16,0-3-4-16,0-5-4 16,24-6-1-16,16-5 7 15,-4-6-2-15,12 0-2 16,7 0 3-16,-7-20 1 15,0-12 0-15,-6-9-6 16,-8-6-1-16,-13 1-9 0,-15-7 0 16,-6 2 4-1,0 5 5-15,-18 1 5 0,-16 5 8 16,-5 7 15-16,9 11 28 16,0 4-34-16,12 7-11 15,9 6-1-15,6 5-4 16,3 0-6-16,0 0-2 15,0 16-2-15,0 15 4 16,27 11 0-16,18 4 0 16,12 7 0-16,16 0 0 15,5-2-4-15,13-9-24 16,27-6-45-16,-22-15-114 16,-23-15-2699-16</inkml:trace>
  <inkml:trace contextRef="#ctx0" brushRef="#br0" timeOffset="120362.9">14054 5494 1926 0,'0'-5'435'0,"0"5"-307"0,0 0 612 16,0 0-611-1,33 0-50-15,9 0-28 0,19 0-14 16,5 0-16-16,12 5-8 15,-5 5-7-15,-1 11 0 16,-14 2-6-16,-16 3 0 16,-9 0 0-16,-18 1 0 15,-9-3 0-15,-6-2 0 16,0-3 0-16,-12-7 2 16,-30-4-2-16,9-8 0 15,3 0 0-15,-1-8-1 0,7-18-9 16,21-11-7-1,3 3-12-15,0-1 10 0,0-1-26 16,52-6-52 0,14 5-121-16,-15 11-1569 0</inkml:trace>
  <inkml:trace contextRef="#ctx0" brushRef="#br0" timeOffset="120866.52">15011 5501 1530 0,'0'0'614'16,"0"0"-502"-16,0 0 671 15,-10 0-583-15,4-2-100 16,-3-2-53-16,3 4 3 0,-9 0-17 15,3 0-23 1,-15 0-10-16,9 0 1 16,-12 4 0-16,15 7-1 0,0 4 0 15,15 0-5-15,0 1 5 16,0 2 0-16,30 3 0 16,24-1 7-16,6 4-4 15,-8-3-3-15,-10-1 1 16,-9 0-1-16,-6-2 1 15,-18-3-1-15,-9-3-3 16,0 2-5-16,-21 1-2 16,-63-7-29-16,2-2-102 15,16-6-624-15</inkml:trace>
  <inkml:trace contextRef="#ctx0" brushRef="#br0" timeOffset="121757.2">17006 5408 1942 0,'-3'0'330'0,"-4"0"-281"16,7 0 879-16,0 0-769 15,0 0-66-15,0 0-45 16,25 0-13-16,8 6-11 15,18 2 1-15,0 7-8 16,13 5-6-16,11 0-7 16,-8 7-1-16,-10 3-3 15,-12-2 0-15,-12-1 1 16,-14-1-1-16,-16-5-3 0,-3-4 2 16,0-4-3-1,0-7 1-15,-15-5 0 0,-25-1 3 16,1 0-3-16,0-22-10 15,15-10-11-15,0-4 1 16,20-5-6-16,4 7 1 16,0 1-28-16,52-2-62 15,14 9-177-15,-2 5-1213 0</inkml:trace>
  <inkml:trace contextRef="#ctx0" brushRef="#br0" timeOffset="122553.69">17615 5191 1918 0,'-9'0'522'0,"3"0"-343"16,6 0 51-16,0 0 76 15,0 24-188-15,0 8-39 16,0 9-5-16,15 6-12 16,6 2-17-16,13 4-18 15,8-2-10-15,-9-9-7 16,0-4-6-16,-3-6-4 16,-2-11-12-16,-1-6-28 15,15-10-57-15,6-5-167 16,-24 0-1270-16</inkml:trace>
  <inkml:trace contextRef="#ctx0" brushRef="#br0" timeOffset="122732.55">17516 5463 1260 0,'0'0'1107'15,"0"0"-737"-15,0 0 237 16,3 0-510-16,57 0-32 15,24 0-33-15,22-8-13 16,72-16-19-16,-24 3-51 16,-36 4-210-16</inkml:trace>
  <inkml:trace contextRef="#ctx0" brushRef="#br0" timeOffset="125616.7">7803 3300 2190 0,'-6'4'183'16,"-3"4"824"-16,9-1-891 16,0-1-36-16,0-5-34 15,0-1-8-15,0 0-16 16,0 0-14-16,9 0 2 15,9 0 1-15,9 0 2 16,19 0-2-16,17 0 1 16,43 0-4-16,23 0 0 15,25 0-2-15,27-7-2 16,31-6-1-16,-1 1-3 16,21-2 0-16,-14-4 2 15,-1 4-2-15,-21-1 0 0,-21 3-2 16,-33 4-3-16,-33-1-4 15,-34 3-4-15,-33 3-2 16,-26 3-17-16,-16 0-33 16,0 0-22-16,-34 0-123 15,-11 12-467-15</inkml:trace>
  <inkml:trace contextRef="#ctx0" brushRef="#br0" timeOffset="126118.37">7698 3540 1563 0,'-16'4'584'0,"7"2"-401"15,3 0 537-15,-9-1-484 0,15 1-139 16,0-3-50 0,0-3 0-16,0 3-12 0,0-3-3 15,0 0-1-15,0 3-1 16,0-3 2-16,0 0-9 15,21 0-12-15,10 0-2 16,23 0 8-16,15 0 1 16,28 0-3-16,30 0-2 15,27-9-3-15,30-2-1 16,18-7-2-16,12-3 0 16,7 1-3-16,-13-4 0 15,-12 3-4-15,-27 1 0 16,-21-1 3-16,-30 8-3 15,-28-2 0-15,-23 5 0 16,-28 3-4-16,-21 4-3 0,-15 3-5 16,-3 0-10-1,0 0-42-15,0 0-192 0</inkml:trace>
  <inkml:trace contextRef="#ctx0" brushRef="#br0" timeOffset="128666.739">12702 11340 1535 0,'0'6'546'0,"-9"0"-315"15,6 2-109-15,3 1 483 16,0 0-330-16,0-3-154 16,0-6-55-16,0 2-19 15,0-2 2-15,0 0-13 16,12 0-9-16,6 0-5 0,9 0-3 15,9-2-6 1,18-13-6-16,10-2-4 0,17-1-3 16,4 1 0-1,-1 2-1-15,-2 3-10 0,-1 1-13 16,-14 5-24-16,-7 0-38 16,-3 6-62-16,-14 0-166 15,-25 0-1324-15</inkml:trace>
  <inkml:trace contextRef="#ctx0" brushRef="#br0" timeOffset="129195.29">12602 11437 1544 0,'-3'0'402'0,"3"0"-226"0,-9 0-62 16,3 0-3-16,6 2 378 16,-6 2-172-16,6 2-186 15,0-6-46-15,0 2-12 16,0-2-8-16,0 0-27 15,0 3-11-15,6-3 1 16,21 0-5-16,6 0 2 16,16 0-4-16,17 0-4 15,15 0-7-15,7-3-6 16,12-9-3-16,-4 1-1 0,4-4-9 16,-10 4-16-1,1-5-20-15,21-1-37 0,-22 0-88 16,-27 2-564-16</inkml:trace>
  <inkml:trace contextRef="#ctx0" brushRef="#br0" timeOffset="139880.26">8322 12669 1886 0,'0'0'321'0,"-9"0"-229"15,6 2 376-15,-3 4-25 16,0 1-300-16,6-7-72 15,0 0-15-15,0 0 5 16,0 0-18-16,0 0-14 16,0 0-6-16,0 0-2 15,0 0-6-15,0 0-2 16,15 0-4-16,27 0 1 0,16 0-6 16,23 0 1-16,37-13-2 15,24 2-1-15,6 0 1 16,3-1-3-16,-9 4 0 15,-13-3-6-15,-17 5-5 16,-28 6-15-16,-20 0-18 16,-31 0-26-16,-15 0-17 15,-18 0-52-15,0 0-208 16,0 0-336-16</inkml:trace>
  <inkml:trace contextRef="#ctx0" brushRef="#br0" timeOffset="140528.65">8555 12736 1374 0,'-9'0'581'16,"-6"3"-378"-16,-4 0-89 15,1 3-30-15,3 0 3 16,0-1 438-16,15 1-344 0,-3-2-99 16,3-2-4-16,0-2-17 15,0 0-25-15,0 4-17 16,0-4-2-16,0 1-5 15,0 3-6-15,-9-1-1 16,9 0-5-16,0 0 1 16,-6-1-1-16,6 2 1 15,-6 2 0-15,6-4 2 16,-9 1-2-16,6 0-1 16,3 0 1-16,-6-3 0 15,6 3-1-15,0-3 1 16,0 3 0-16,0-3-1 0,0 0 4 15,0 0 1 1,0 0 8-16,0 0 4 0,0 0 4 16,0 0-2-16,0 0-6 15,0 0-2-15,0 0-1 16,0 0-5-16,24 0 8 16,15 0 7-16,22 0 1 15,5 0-2-15,22 0-5 16,8 0-2-16,10-3-1 15,-4-6-6-15,4 0-1 16,-9-2 0-16,-13 1-4 16,-5 3 1-16,-13-3 1 15,-18 1-2-15,-5 4 0 16,-16-1-11-16,18-3-18 0,-15 1-47 16,-3 2-127-16</inkml:trace>
  <inkml:trace contextRef="#ctx0" brushRef="#br0" timeOffset="141622.81">12279 12728 1975 0,'-9'5'1133'0,"9"-5"-983"15,0 3-37-15,0-3-32 0,15 0-17 16,24 0-30-16,19 0 0 16,11 0-3-16,19-8-4 15,-4-4-5-15,13 3-8 16,-7 4-5-16,10-6-5 15,-10 6-4-15,-11 0 0 16,-16-1-17-16,-8 2-15 16,-19 2-39-16,6 2-43 15,-9 0-98-15,-27 0-703 0</inkml:trace>
  <inkml:trace contextRef="#ctx0" brushRef="#br0" timeOffset="141931.34">12143 12903 1971 0,'0'2'1154'16,"0"-2"-1016"-16,0 0-29 15,0 0-3-15,9 0-32 16,18 0-45-16,16 0-15 16,-7 0 16-16,18 0 3 0,4-5-12 15,8-1-7-15,9-3-8 16,13 0-2-16,3 1-4 16,-7-1-7-16,7 0-16 15,44-5-31-15,-26-1-80 16,-21 0-548-16</inkml:trace>
  <inkml:trace contextRef="#ctx0" brushRef="#br0" timeOffset="146862.99">13767 12209 1290 0,'0'0'406'0,"0"0"-317"16,0 0-37-16,0 0 732 15,0 0-338-15,0 0-283 16,0 0-61-16,0 0-17 16,-6 0-33-16,6 0-28 15,0 0-5-15,-6 4-6 16,6 8-10-16,-6 4-3 0,-3 8 0 15,6 4 8-15,3 9-4 16,0-2 0-16,0-3 3 16,0-6-1-16,12-5 1 15,21-7-4-15,0-6-3 16,7-8 0-16,-10 0 0 16,3 0-6-16,-3-16 5 15,-9-11-17-15,0-5-12 16,-21 0-6-16,0-1-14 15,0 6 7-15,-27 7-10 16,-24 6-12-16,6 6 10 16,-25 4-78-16,28 4-325 0,0 0-916 15</inkml:trace>
  <inkml:trace contextRef="#ctx0" brushRef="#br0" timeOffset="147262.17">14546 12109 1577 0,'-3'0'501'16,"3"0"-362"-16,-6 0 510 16,0 10-326-16,6-4-221 15,-9 2-63-15,3 6-3 16,-13 5 15-16,1 7-7 15,-15 7-16-15,0 1-5 16,-9-1-13-16,5-1-6 16,-2-4-4-16,6-3-7 0,9-8-27 15,-3-8-63 1,15-9-61-16,-9 0-381 0</inkml:trace>
  <inkml:trace contextRef="#ctx0" brushRef="#br0" timeOffset="147435.94">14129 12206 1270 0,'0'0'501'0,"0"0"441"16,0 0-595-16,0 7-224 15,0 6-59-15,27 6 20 16,16 3-23-16,-4 4-32 16,3 5-14-16,0-5-9 15,-2-4-6-15,17 0-43 16,-15-11-94-16,-6-5-624 0</inkml:trace>
  <inkml:trace contextRef="#ctx0" brushRef="#br0" timeOffset="147945.97">14679 12147 1942 0,'-10'0'191'0,"7"0"-157"15,3 0 1025-15,0 4-887 16,0-4-78-16,0 0-46 16,3 0-16-16,25 0-15 15,-1 0-11-15,0 0-3 16,0 0-3-16,-3 0-18 16,-9 2-9-16,-3 11 2 15,-6 1-3-15,-6 6-1 16,0 0 8-16,0 5 9 15,0 1 7-15,-33-4 5 16,9 0 5-16,-3-7-4 0,21-4 0 16,0-2 2-16,6-7 4 15,0-2-1-15,0 4 7 16,6-4 3-16,33 0 14 16,12 0-12-16,10 0-18 15,8-4 0-15,28-18-65 16,-19 1-108-16,-11-2-853 0</inkml:trace>
  <inkml:trace contextRef="#ctx0" brushRef="#br0" timeOffset="148321.07">15201 12104 1955 0,'0'0'265'15,"0"0"464"-15,0 0-410 16,0 0-201-16,6 0-63 16,24 0-26-16,3 0-1 15,-3 3-13-15,6 5-11 16,-2 4-3-16,-7 1-1 15,-6 3 0-15,-6 2-1 16,-6 0-4-16,-9-1 1 0,0 0 4 16,-9-2 0-16,-36 1 9 15,-16-8-5-15,-2-2 0 16,-6-6-4-16,-7 0 0 16,19-6-6-16,12-14-5 15,20-5-2-15,25-1-13 16,9-8-14-16,61 4-95 15,-1 7-327-15</inkml:trace>
  <inkml:trace contextRef="#ctx0" brushRef="#br0" timeOffset="176047.28">7281 13538 1861 0,'-6'0'217'0,"-3"0"909"16,0-3-958-16,3-6-81 16,-3-3-28-16,9 1-1 15,-9-4-14-15,9 4-18 16,-3-1-9-16,-9 0 0 16,-3 6-2-16,-4 0-8 15,-8 6 0-15,3 0 1 0,-9 0-4 16,-15 0-4-1,-1 15 0-15,-11 15 0 0,3 8 0 16,5 8-3 0,13 7 3-16,18 2 0 0,21 6 0 15,0-2 0-15,12-3-4 16,45-4-3-16,7-5 4 16,17-5-1-16,4-7-1 15,-7-1 5-15,-5-2 3 16,-16 2-3-16,-15-1-3 15,-9 7 3-15,-8-2 0 16,-25 8 0-16,0 1 2 16,0 8 3-16,-25 4 0 15,-23 2-2-15,-9 4 1 16,-4-6 0-16,4-4-1 0,6-5 0 16,3-7-2-16,23-11-1 15,4-7 0-15,15-9 0 16,6-6 0-16,0-2-4 15,0-1-7-15,33 0 7 16,10 6 4-16,11 1 4 16,-9 6-1-16,1 7-3 15,2 9 0-15,-18 7 0 16,3 12 5-16,-6 10 1 16,-15 12 1-16,1 4 0 15,-4 4 3-15,-3 0-6 16,-3-1 1-16,12-1 3 0,-3-7-1 15,3-3-3-15,6-2 0 16,6-5 0 0,6 0 0-16,10-12-1 0,-1-7-3 15,6-8 0-15,3-11-4 16,10-10 4-16,2-6-10 16,10-6-1-16,44-6-10 15,-20-15-51-15,-19-17-271 0</inkml:trace>
  <inkml:trace contextRef="#ctx0" brushRef="#br0" timeOffset="206395.67">7384 18039 2008 0,'0'0'1181'0,"0"0"-1053"16,0 0-59-16,0 0-3 15,0 0-1-15,42 0-24 16,15 0-13-16,22-11-5 16,14 1 1-16,25-1 2 15,15-4-9-15,12-2-4 16,9-3 0-16,-4 2-4 15,-11 0-6-15,3 7-3 16,-33-1 0-16,-16 6-6 16,-23 4-6-16,-25 2-14 0,-12 0-16 15,-27 0-32 1,-6 0-35-16,0 0-301 0,-48 8-876 0</inkml:trace>
  <inkml:trace contextRef="#ctx0" brushRef="#br0" timeOffset="206880.44">7172 18337 3240 0,'0'0'167'0,"0"0"-122"16,0 0 22-16,0 0 10 16,0 0-34-16,0 0-24 15,25 0-7-15,20-5-3 16,27-10 7-16,19 0-4 0,20-2 1 16,19 0-1-16,12-10-3 15,15 1-4-15,3 1-2 16,-9 3-1-16,-12 2-2 15,-22 1 0-15,-20 6-4 16,-19 0-7-16,-29 7-7 16,-1 6-11-16,-21 0-23 15,-18 0-85-15,-3 0-345 0</inkml:trace>
  <inkml:trace contextRef="#ctx0" brushRef="#br0" timeOffset="208061.31">12988 17798 2879 0,'0'0'324'0,"0"0"-195"16,0 0-30-16,0 0-2 15,0 0-38-15,0 0-31 16,0 0-5-16,0 0 2 16,18 0-8-16,22-5-5 15,5-4-6-15,6-3-3 16,22 0-3-16,-1-2-3 16,7-3-11-16,-4 2-22 15,1 4-23-15,-7 1-60 16,-9-1-155-16,-30 5-659 0</inkml:trace>
  <inkml:trace contextRef="#ctx0" brushRef="#br0" timeOffset="208330.91">12922 17930 3074 0,'0'0'223'0,"0"0"-151"15,0 0-28-15,6 0 10 16,24 0 8-16,18-2-20 16,13-10-15-16,8 0-7 15,4 4-7-15,17-12-11 16,4 5-2-16,30-3-21 0,-22 0-53 15,-17 6-106-15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1T11:39:47.8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7052 6113 2474 0,'-3'0'86'15,"3"3"-41"-15,0 3-7 16,0-3 266-16,0-1-132 15,0-2-124-15,0 4-33 16,0-4 45-16,0 0 1 16,0 0-19-16,0 2 16 15,3 2-11-15,12-4-4 0,18 2 2 16,9 2-4 0,19-4-7-16,23 0 0 0,10 0-11 15,20 0-5-15,10-4-4 16,15-8-6-16,-6 1-3 15,-1-1-2-15,-8 4-3 16,-6-1 1 0,-9 0-1-16,-10 1 0 0,-17-2 0 15,-1 4 0-15,-30 1-10 16,-17 1-18-16,-19 4-52 16,-15 0-182-16</inkml:trace>
  <inkml:trace contextRef="#ctx0" brushRef="#br0" timeOffset="736.74">6991 6403 3132 0,'0'3'239'0,"0"-3"-129"15,0 0-50-15,0 0-1 16,0 0-19-16,24 0-28 16,4 0-2-16,11 0 9 15,18 0 4-15,22-5-1 16,11-6-9-16,28 0 0 0,12-4-2 16,18-5-3-1,24-1-3-15,3-5-2 0,6 0 0 16,-12-1 0-1,-15 7-3-15,-15 2 0 0,-37 4 0 16,-29 6 0 0,-31 1-3-16,-12 5-3 0,-30 2-5 15,0 0-17-15,-30 0-43 16,-12 0-95-16</inkml:trace>
  <inkml:trace contextRef="#ctx0" brushRef="#br0" timeOffset="3600.2">7263 9400 2327 0,'3'-3'672'15,"12"-7"-480"-15,6 3-103 16,18-5-28-16,4-3 16 16,14-3-23-16,9-3-18 15,16 2-8-15,-4-2-6 16,13 3 3-16,-7 0-13 16,7 4-1-16,-1 5 1 15,-8 3-4-15,6 4 0 0,-10 2-2 16,6 0-1-16,-8 6-5 15,5 15 0-15,-11 7 1 16,8 5-1-16,-5 5 1 16,-16 5 0-16,3 1-1 15,-14 3-2-15,-13 7 1 16,-9-6 2-16,-24 9 0 16,0-5 2-16,0 1-3 15,0 0 3-15,-24-7-3 16,-9-3 2-16,6-2-2 15,-4-4 1-15,-2-5-1 16,-9-4 1-16,0-2-1 0,-19-1 1 16,4-3-1-16,-9-2 3 15,-10-1-2-15,-2-2-1 16,-19-5 3-16,7 0-3 16,-4-6 0-16,-12-4 1 15,1-2 2-15,-13 0-3 16,0 0 1-16,7-11 1 15,-1-4-2-15,3-6 3 16,19-1-1-16,14-11-2 16,4-6 4-16,11-5 1 15,13-8-5-15,3-10 0 16,18-1 4-16,9-2-4 16,9-2 3-16,9-1 2 15,0 10-4-15,21 2 1 16,24 7 0-16,15 8-2 0,10 0 0 15,8 9-3-15,-5 6-10 16,5 7-5-16,-5 13-17 16,-7 6-26-1,22 0-53-15,-16 13-128 0,-18 6-2638 0</inkml:trace>
  <inkml:trace contextRef="#ctx0" brushRef="#br0" timeOffset="7493.36">27288 9620 1417 0,'0'0'1241'15,"0"0"-894"-15,0 0-178 16,0 0-28-16,0 0-22 16,0 0-46-16,0 0-32 15,0 0-11-15,0 0-8 16,-6 0-7-16,0 7-10 15,0 5-5-15,-3 9 0 16,9 5 0-16,0 0 3 16,0 4 2-16,0-6-2 15,9-1-3-15,30-6 3 16,1-2 0-16,11-6-3 16,0-6 0-16,7-3 0 0,-7 0-10 15,3 0 2-15,-17-18 2 16,-1-5-5-16,-24-6 4 15,-12-1-9-15,0 2 3 16,0-3-2-16,-58 9 4 16,-8 3 10-16,-12 12-4 15,-1 2-15-15,10 5-42 16,-4 6-21-16,22 19-41 16,24-5-696-16</inkml:trace>
  <inkml:trace contextRef="#ctx0" brushRef="#br0" timeOffset="7961.51">28272 9502 50 0,'-15'0'3006'16,"6"0"-2800"-16,0 0-110 16,3 0-54-16,-9 14-1 15,3 10-16-15,-12 2-8 16,-3 9 9-16,-1 3-10 15,-2 1-2-15,-3-5-14 0,0 2 0 16,0-10-16 0,-16 1-37-16,13-10-85 0,3-8-212 0</inkml:trace>
  <inkml:trace contextRef="#ctx0" brushRef="#br0" timeOffset="8151.17">27817 9620 2041 0,'9'0'1028'0,"15"1"-948"16,6 26 34-16,12 5-4 15,9 7-31-15,7-1-39 16,-1-3-20-16,10-3-10 16,-10-9-6-16,6-17-4 15,-8-2-76-15,-19-4-508 0</inkml:trace>
  <inkml:trace contextRef="#ctx0" brushRef="#br0" timeOffset="8957.99">28565 9554 2614 0,'0'0'490'16,"0"0"-256"-1,0 0-111-15,0-5-48 0,12-4-29 16,18-3-27-16,13 5-9 16,-10-3 4-16,-3 4-11 15,-3 3 2-15,-12 3-5 16,9 0-9-16,-18 0-10 15,-6 14-2-15,0 10 5 16,0 9 9-16,0 4 7 16,-39 1 0-16,0-2 0 15,0-3 1-15,5-11 4 16,16-4 0-16,6-7 3 16,3-1 0-16,9-8-1 15,0 2 0-15,0-4 6 16,12 0-2-16,31 0-2 0,5 0 2 15,9 0-11 1,4 0-10-16,2-10-34 0,12-7-43 16,-8 2-129-16,-31 0-1959 0</inkml:trace>
  <inkml:trace contextRef="#ctx0" brushRef="#br0" timeOffset="9450.94">29181 9522 2052 0,'0'0'895'0,"0"0"-629"16,0-1-133-16,0-4-38 15,21 0-27-15,6-1-34 16,-3 0-13-16,15 0 2 16,-2 3-9-16,5 0-5 15,-3 1-6-15,-3 2-3 0,-2 0-3 16,-4 0 0-1,-3 14-11-15,-12 8 0 0,-6 0 0 16,-9 1 6-16,0 4 6 16,-9 0 2-16,-42-1 1 15,-22-4 3-15,-2-6-1 16,-13-7-3-16,4-9 1 16,8 0 4-16,16-7-2 15,9-15-3-15,23-10 9 16,22-1-9-16,6-3-6 15,6 1-17-15,100-3-16 16,-9 13-71-16,-7 3-668 0</inkml:trace>
  <inkml:trace contextRef="#ctx0" brushRef="#br0" timeOffset="14169.19">4791 5847 3271 0,'0'0'185'0,"0"3"-103"15,0-3-48-15,0 0 1 16,24 0 3-16,28 0-28 15,14 0 10-15,24 0-1 16,22 0-5-16,9-6-5 16,12 1-3-16,5-1-4 15,13-1-1-15,3-1 2 0,0-2-3 16,-12 2 0 0,-15-1-7-16,-25 0-8 0,-11 1-14 15,-25-1-30-15,-26-9-45 16,-22 6-94-16,-18 1-935 0</inkml:trace>
  <inkml:trace contextRef="#ctx0" brushRef="#br0" timeOffset="14500.21">5935 5605 3154 0,'0'0'254'15,"0"-5"-157"-15,0 4-51 0,0-3-6 16,6 4-21-16,30 0-16 16,19 0 9-16,5 0-6 15,-3 0 0-15,7 0-6 16,-1 14 0-16,-6 4 1 16,-5 0-1-16,-13-1 0 15,0 1 0-15,-9 0 0 16,-6-1 0-16,4-3-3 15,-13 2 3-15,-9-2-4 16,-6 4 2-16,0 5 2 16,-33 10 5-16,-37 4-1 15,-14 7 0-15,-19 2-4 16,9 5-15-16,-29 8-49 0,26-13-93 16,19-13-1526-16</inkml:trace>
  <inkml:trace contextRef="#ctx0" brushRef="#br0" timeOffset="17117.09">21889 10222 1478 0,'0'0'863'0,"0"0"-491"16,0 3-117-16,0-3-41 16,0 0-78-16,0 0-61 15,0 0-7-15,0 0-10 16,0 3-2-16,0-3-15 16,0 0-4-16,0 0-2 0,3 0-7 15,12 0-7 1,12 0-9-16,12 0 1 0,13-15-8 15,20-5-1-15,13-1-4 16,5 1-4-16,-5 3-8 16,5-1-6-16,-14 4-2 15,-1 2-22-15,-11-1-31 16,-16 2-37-16,-27 6-278 0</inkml:trace>
  <inkml:trace contextRef="#ctx0" brushRef="#br0" timeOffset="17435.71">21801 10343 2898 0,'0'0'290'16,"0"0"-177"-16,0 0-38 16,0 1 14-16,0-1-23 15,0 0-20-15,0 0-5 16,15 0-7-16,13 0-8 16,17 0 0-16,18-6-5 15,16-4-9-15,14-8-10 0,7 0-2 16,9-3-4-16,-10-1-15 15,34-8-41-15,-36 7-71 16,-19 3-349-16</inkml:trace>
  <inkml:trace contextRef="#ctx0" brushRef="#br0" timeOffset="24051.12">10290 6034 1946 0,'-3'11'375'0,"3"-2"522"15,-6-3-772-15,6 0-44 16,0-2-50-16,0-3-12 16,0 9 2-16,0-1-4 15,0 5-1-15,6 4-5 16,9 3 5-16,3-1 0 0,3 1 2 15,4-5-2-15,2 0 2 16,6-5-1-16,3-1-4 16,3-4-4-16,10-5-2 15,-7 3 4-15,12-4 6 16,-2 0-5-16,-1 0-4 16,9 0-4-16,-5 0 2 15,14 0-2-15,0-9-1 16,1-3-1-16,11 1-2 15,-2-1 0-15,-1 0 2 16,1 0-2-16,-7 3 3 16,10 1-3-16,-4-1 0 0,1 4 0 15,5-5 0 1,1 4 0-16,-1 0 0 0,-8 4 0 16,11 2 1-16,-2-3-1 15,-1 3 0-15,7-3 0 16,-7 3 0-16,7 0 0 15,-4 0 0-15,-11 0 0 16,-7 0-4-16,7 0 4 16,-13 0-2-16,3 6-2 15,-14 0 4-15,-10 2-4 16,-6 2-2-16,-12-2 0 16,-3 1 6-16,-12 0 0 15,10-4 0-15,-13 1 1 0,-3 0-1 16,6-3 2-1,-3 0-1-15,-6-3-1 0,9 0 0 16,-9 0 3-16,0 0-1 16,0 0-2-1,0 0 3-15,0 0 1 0,0 0 2 16,0 0-1-16,0 0 1 16,3 0-2-16,12-9-1 15,-9 0-1-15,3-5 2 16,15 2-3-16,-6 1 1 15,9-5 1-15,7 5-3 16,-1-1 0-16,6 1 0 16,6-1 1-16,1 2-1 15,5 3 0-15,-3-3 0 16,6 5 0-16,1-1 0 16,2 0 0-16,10 3-1 0,-4 3-1 15,0 0 2-15,10 0-1 16,-1 0 1-16,7 0 1 15,-4 0-1-15,7 0 0 16,2 0 2-16,-8 0-2 16,8 0-2-16,-11 0 2 15,5 0 0-15,0 0-1 16,-2 0 1-16,8 3 4 16,7 0-4-16,0-3 0 15,11 3 0-15,1-3 4 16,2 0-4-16,-2 0-1 0,3 0 1 15,-4 0 0-15,-5 0 1 16,2-6-1-16,-8-6 0 16,-10-2 0-16,1-5 0 15,-13 5 0-15,-11-4 2 16,-4 2 2-16,-18-3 4 16,-3-1-6-16,-5 2 4 15,-7-4-4-15,-12-2-2 16,9-3-8-16,-6-10-16 15,-9 7-69-15,-3 1-297 0</inkml:trace>
  <inkml:trace contextRef="#ctx0" brushRef="#br0" timeOffset="26633.89">12409 4504 1870 0,'0'0'197'16,"0"0"-142"-16,0 0-26 16,0 0 743-16,0 0-507 15,0 0-144-15,0 0-47 16,21 0-14-16,0 0-10 15,6 0-20-15,16 0-6 0,-4 2-7 16,0 6 4 0,6 9-16-16,1 3-1 0,-1 0-2 15,-3 7 1-15,-9 1-3 16,-3 2-7-16,-5-4 2 16,-22-3 1-16,-3-2 4 15,0-9-1-15,0-4 1 16,0-5 4-16,0-3-1 15,0 0 7-15,0-3 3 16,0-23-9-16,0-9-4 16,0-6-3-16,0-5-12 15,0-1 2-15,0 6-16 0,9 5 0 16,24 8-42-16,6 7-64 16,0 5-228-16,-8 11-1947 0</inkml:trace>
  <inkml:trace contextRef="#ctx0" brushRef="#br0" timeOffset="27092.66">13344 4494 2074 0,'0'0'179'0,"0"0"-105"16,-6 0 470-16,-6 4-240 16,-6 2-203-16,-3 3-74 15,-9-2-19-15,15 9-7 16,-12-1 4-16,9 5 0 15,6-3 3-15,-1-2 8 16,13 0 8-16,0-3-13 16,0-4-6-16,19-2-5 15,14 0-5-15,12 3 5 16,3-3 7-16,1 0-3 16,-7 2 0-16,0-5-4 15,-15 2 0-15,-15 1 6 16,-12-2-6-16,0 2-8 15,0-1 0-15,-6 4 8 0,-39 6 0 16,-15-1-3-16,-1-2-29 16,-2-4-10-16,18-3-51 15,8-5-318-15</inkml:trace>
  <inkml:trace contextRef="#ctx0" brushRef="#br0" timeOffset="27917.06">15219 4322 1982 0,'0'0'264'16,"0"0"295"-16,0 9-215 16,33 2-220-16,6-2-51 15,19 7-23-15,8-3-12 16,6 8-2-16,-2-1-14 16,-4 6-7-16,-8-1-5 0,-13-3-2 15,-21 3-8 1,0-5 0-16,-21 0-1 0,-3-2 0 15,0-1 1-15,0-6 2 16,-27-4-2-16,-6-4 3 16,-3-3 6-16,5 0 0 15,4-15-3-15,0-14-6 16,0 0-8-16,15-3 4 16,12 0-3-16,0 1-5 15,0 3-6-15,12-2-24 16,60-2-39-16,-11 6-104 15,-4 2-1437-15</inkml:trace>
  <inkml:trace contextRef="#ctx0" brushRef="#br0" timeOffset="28316.17">16076 4153 2144 0,'-3'0'629'0,"-3"0"-42"15,6 2-487 1,0 4-42-16,0 0-36 0,0 6-4 16,0 9 2-16,0 2-2 15,0 6-3-15,0 3-6 16,0 6-1-16,6 0-3 16,6 1-1-16,0-5-4 15,0-1-3-15,3-5-12 16,-3-8-18-16,3-2-10 15,-3-8-33-15,7-5-99 16,-10-5-706-16</inkml:trace>
  <inkml:trace contextRef="#ctx0" brushRef="#br0" timeOffset="28509.329">15841 4360 2125 0,'0'0'303'16,"0"0"548"-16,0 3-721 16,0-3-46-16,9 0-53 15,24 0 4-15,15 0-4 16,15 0-11-16,16-3-20 16,39-21-27-16,-19 4-101 15,-17-1-826-15</inkml:trace>
  <inkml:trace contextRef="#ctx0" brushRef="#br0" timeOffset="31056.53">10034 4755 1963 0,'0'0'270'15,"0"0"-156"-15,0 0 602 16,0 0-454-16,0 3-122 15,0-3-76-15,15 0-24 16,9 0-8-16,3 0-7 16,6 0-8-16,-3 0-2 15,4 7-2-15,2 0-4 0,6 8-5 16,-3 3-4 0,-3 2 0-16,-2 6-6 0,-7 1-5 15,-6 6 1-15,-15-5 4 16,-6 2-4-16,0-1 1 15,0-5-2-15,0-7 1 16,-33-8-2-16,6-3 10 16,-1-6 2-16,-2 0 6 15,0-3-1-15,0-20 0 16,12-4-1-16,0-5 1 16,12-7-5-16,6 1-4 15,0 3 0-15,0 1-2 16,12 2-14-16,33 1-27 15,27 3-60-15,-8 4-197 0,-13 7-1732 16</inkml:trace>
  <inkml:trace contextRef="#ctx0" brushRef="#br0" timeOffset="31889.03">11057 4765 1963 0,'-18'0'260'0,"9"0"-211"0,-7 0 602 15,-2 0-371-15,3 6-172 16,-3-5-74-16,0-1 1 16,-3 4-6-16,-3 1-14 15,-3 5-9-15,2 4 1 16,-2 4-6-16,0 4 6 15,3 5-3-15,3 5-4 16,12 1-8-16,9-4 0 16,0-3 1-16,0-6 0 15,9-4-7-15,24-5-9 0,6-11-12 16,4 0 34 0,5 0 1-16,-9-23 12 15,0-9-3-15,-15-7-8 0,-2-4-1 16,-19-2-1-16,-3-1 1 15,0 1 0-15,0-1 11 16,-31 2 25-16,1-2 0 16,-9-1-2-16,6 9-9 15,0 3 4-15,15 11 6 16,11 12-5-16,1 4-7 16,6 8-8-16,-12 0-4 15,12 0-3-15,0 0-5 16,0 0-3-16,0 12-3 15,0 14 2-15,0 12 1 16,34 6 0-16,8 8 1 0,3 3-1 16,0-2 0-1,-5 0 1-15,-4-2-1 0,0-9-12 16,-3-4-14-16,16-8-30 16,-1-9-59-16,-15-18-183 0</inkml:trace>
  <inkml:trace contextRef="#ctx0" brushRef="#br0" timeOffset="35252.11">12991 5667 2154 0,'-3'16'167'0,"-3"-1"323"16,6-4-119-16,-6 6-271 15,6 4-26-15,-9 6-21 16,-3 7 8-16,-6 8-12 0,-9 7-10 16,0 4-4-1,-16 8-9-15,10 4-3 16,-15 6-4-16,-3 4-11 0,-7 7 5 15,-8 2-4-15,3 8-5 16,-10 4 1-16,1 1-4 16,-7 0 0-16,16-1 0 15,-4-4 1-15,10-7 0 16,-3-4-2-16,11-8 3 16,7-6-3-16,-6-6 1 15,6-4 1-15,2-9 0 16,1-5 1-16,0-7 0 15,15-3-3-15,-3-9 2 16,8-9-2-16,7-4 1 16,9-5 4-16,-3-1-5 15,6 1 0-15,-6 0 3 16,0 3-3-16,-3 3 0 0,-3 0 3 16,6 2-3-16,-6-1 0 15,0 0 1-15,-6-4 3 16,15 1 0-16,-3-5-1 15,6-2 0-15,0-1-1 16,0-2-2-16,0 0 2 16,0 0 0-16,0 0-2 15,0 0-3-15,0-8-19 16,0-19-36-16,6 1-69 16,6 0-221-16</inkml:trace>
  <inkml:trace contextRef="#ctx0" brushRef="#br0" timeOffset="35634.17">11549 7339 2023 0,'-6'0'618'16,"0"0"87"-16,6 0-594 15,0 0-43-15,0 0-29 16,0 0-6-16,0 6-15 15,0 7-11-15,0 3 0 16,0 10 16-16,0 11 0 16,0 1-8-16,0 3-3 15,0 2-8-15,0 1 5 16,0-1-5-16,0-5-3 0,0 1 7 16,0-6-5-16,0-7 0 15,0-6 0-15,0-8-3 16,0-4 5-16,0-6-1 15,0-2 3-15,0 0 6 16,12 0-1-16,15 0-1 16,9-4-8-16,18-12 8 15,31-4-8-15,11-7-3 16,16-1-2-16,12-5-21 16,33-13-24-16,-36 5-147 15,-16 2-2046-15</inkml:trace>
  <inkml:trace contextRef="#ctx0" brushRef="#br0" timeOffset="36985.08">15786 5976 1870 0,'-9'0'343'0,"6"11"318"0,3 0-380 16,-9 4-176-16,9 3-22 15,0 0-18-15,0 11-3 16,0 3-12-16,0 12 8 16,0 8-15-16,-15 13-17 15,6 8-7-15,-15 10-1 16,3 7-5-16,-7 9-8 16,-5 11 1-16,3-3 3 15,-6 7-5-15,3 0 2 16,2-5 1-16,-2-7 2 15,12-5-5-15,-3-13 3 16,6-5-1-16,6-11 1 0,-3-7-1 16,3-5-5-16,3-10 2 15,6-1 0-15,-6-7 3 16,3-6-2-16,-1-2-1 16,-2-8-3-16,6-4 4 15,3-3-4-15,-6-9 0 16,6-4 0-16,0-2 4 15,0 0-4-15,0 0 5 16,0 0-5-16,0 0 0 16,0 0-5-16,-6-11-5 15,-6-8-18-15,12-18-21 16,0 6-45-16,-3-6-194 0</inkml:trace>
  <inkml:trace contextRef="#ctx0" brushRef="#br0" timeOffset="37433.75">14986 7570 2190 0,'-6'0'729'0,"6"0"-327"15,0 0-284-15,0 3-57 16,0 3-25-16,0 6-1 15,15 0 7-15,19 8-8 16,-7 1-5-16,3 5-6 16,12 7-7-16,-9-1-3 15,7 2-4-15,-7 5-3 0,-3-1 1 16,-3-1-5-16,6-1 5 16,-14-4-4-16,8-3 1 15,-15-2-1-15,9-4 0 16,-15-5 0-16,0-7-2 15,-3-5 1-15,6-3-2 16,-9-3 9-16,6 0-2 16,6 0 6-16,3 0 0 15,-3-6-2-15,9-12-2 16,13-7-3-16,5-14-3 16,12-5-3-16,7-9-7 15,2 0-6-15,3 5-7 16,-11-3-8-16,-1-8-22 0,-21 13-71 15,-18 8-531-15</inkml:trace>
  <inkml:trace contextRef="#ctx0" brushRef="#br0" timeOffset="40735.18">11159 6051 1890 0,'0'9'320'15,"0"2"-154"-15,0 5 385 16,0-5-350-16,0 1-84 16,21 0-24-16,4-1-33 15,8 1-9-15,6 3-16 16,-3-4 5-16,7 4-8 0,-4-3 2 16,-3 2-7-16,6-2 4 15,4 3-4 1,-1-4-12-16,0 2-5 0,12-3-4 15,7 6-6-15,11-2 8 16,10 0-6-16,-4 1 3 16,19 1-3-16,-4 0-2 15,7-1 4-15,-12 1-3 16,8-2-1-16,-17-2 0 16,5-4 3-16,-14 1-3 15,-1 0 0-15,-9-4 0 16,1 5 0-16,2-4 0 15,7 0 3-15,5 2-2 0,1 1 1 16,-1 0-2 0,-2-1 1-16,-4-2-1 0,0 0 0 15,1 3 1-15,-10-3-1 16,13 0 3-16,5 0 1 16,-2-1 0-16,11 1-2 15,1-3 1-15,-10 3-1 16,10 0-2-16,-10-4 2 15,-2 1-1-15,-1 3 2 16,1-2-3-16,-4 1 5 16,7-2-4-16,-4 3-1 15,-2-4 4-15,-4 4-1 16,3-2-3-16,-8 2 3 16,5-1 0-16,-5-2 2 15,-4 4-5-15,0-6 3 16,7 4 0-16,-16-4-3 15,4 3 2-15,2-2 1 0,-3 1-3 16,4 1 0 0,-7 2 2-16,-3-4-1 0,-2 2 3 15,-1-2-4-15,6 4 1 16,-3-4-1-16,-5 4 4 16,5-2-4-16,-6 2-1 15,10 0 1-15,-4-4 0 16,-3 5 1-16,7-6-1 15,-1 4 0-15,3-4 1 16,1 4 1-16,2-4-2 16,-3 4 0-16,10-3 0 15,-10 4 0-15,0 0 0 0,-2 0 0 16,-10 0 0-16,0-1 0 16,1 0 0-16,-10 1 0 15,12 0 0-15,3 1 0 16,1-1 1-16,2 0 1 15,-9 2-2-15,4 1 0 16,5-3 0-16,-9 3 0 16,3-1 1-16,-14 1-1 15,17-1-1-15,-15 4 1 16,12 0 0-16,-5 2 0 16,5-2 0-16,-9 3 0 0,0 3 0 15,1-4 0-15,-10 0 3 16,3 1-3-16,0 0-2 15,-6 0 2-15,-2 2 0 16,2 0 0-16,-6 4 0 16,6 3 0-16,6 3 0 15,9 1 0-15,-11-2 0 16,2 4 2-16,-6-1-2 16,0 0 0-16,-3 1 0 15,-3-1 0-15,-2 0 0 16,2 0 4-16,-3 0-1 15,-6-5-2-15,9 0 0 16,-9-3 2-16,0-1 0 16,9 1-3-16,-15-4 2 15,3 4 0-15,9-4 0 16,-11 1 0-16,2-1-2 0,0 0 1 16,-3-2 1-16,3 3 0 15,-9-7-2-15,3 0 1 16,-3 1 0-16,9-2-1 15,-9-1 0-15,0-3 1 16,6-1-1-16,-6 0 0 16,0 1 0-16,0-2 0 15,0-2 0-15,0 2 1 16,0-2-1-16,0-2 0 16,0 0 3-16,0 0-3 15,0 0 0-15,0 0 3 16,0 0-1-16,0 0 1 0,0 0 0 15,0 0 0 1,0 0 0-16,-15 0-2 0,-12 0-1 16,-10-8 2-1,-8-4-2-15,3 0-2 0,0 3 2 16,2-3 0-16,4 5 0 16,15-3 0-16,0 4 0 15,9 1 0-15,3-1 0 16,-3 2 0-16,-3-1 0 15,12-1 0-15,-10 0 2 16,7 0-2-16,-6 4 0 16,9-2 0-16,3 4 0 15,0-2 2-15,0 2-1 0,0 0 1 16,0 0 0-16,0 0-2 16,0 0 0-16,0 0 2 15,0 0-2-15,0 0 0 16,0 0 0-16,0 0-2 15,0 0-2-15,0 0 0 16,0 0-2-16,0 0 2 16,15 0 0-16,4 0 4 15,-1 0-1-15,15 8 1 16,0 4 0-16,0-1 0 16,3 4 0-16,7-6 0 15,-13-1 0-15,9 2 0 16,-12-4 0-16,0-1 1 15,-11-1-1-15,-1-2 1 0,-3-2 1 16,-3 4-2-16,-9-4 0 16,6 0 0-16,-6 0 2 15,0 0-2 1,0 0 3-16,0 0-3 0,0 2 0 16,0-2 0-16,0 0 0 15,0 0 0-15,0 3 0 16,0-3-1-16,0 3-1 15,6-1 2-15,0 2 0 16,9-2-1-16,-9 4 1 16,3-2 0-16,-3-2 1 15,3 1-1-15,6 0 0 16,-12-3 2-16,-3 2-2 16,9 2 0-16,-9-4 1 0,0 0-1 15,0 2 0-15,0-2 0 16,6 0 0-16,-6 5 0 15,0-5 0-15,6 0 0 16,-6 0 0-16,0 0 0 16,0 0 2-16,6 0 0 15,-6 0 2-15,0 0 2 16,9 0 0-16,-2-7 2 16,-1-13 0-16,3-10-5 15,9-8-3-15,-6 0-5 16,6-2-1-16,-6 7 2 15,3 10 0-15,-9 7-1 16,0 11 1-16,-6 3-4 16,0 2-7-16,0 0-14 15,0 0-11-15,0 0-63 0,0 6-311 0</inkml:trace>
  <inkml:trace contextRef="#ctx0" brushRef="#br0" timeOffset="52180.78">3807 9589 2864 0,'-12'10'404'0,"3"7"-254"15,9 9-91-15,0 6-13 16,0 6-26-16,21 1-4 16,18 5-10-16,13-3 0 15,-10 0-3-15,9-4-3 16,-21 0-10-16,-2-9-25 15,-1-2-32-15,-18-7-87 16,6-12-905-16</inkml:trace>
  <inkml:trace contextRef="#ctx0" brushRef="#br0" timeOffset="52383.63">4459 9798 3370 0,'0'0'144'16,"0"0"-93"-16,0 0-28 15,0 0-8-15,0 0-15 16,12 0-36-16,0 0-59 16,3 0-159-16,-15 0-2594 0</inkml:trace>
  <inkml:trace contextRef="#ctx0" brushRef="#br0" timeOffset="52933.25">3019 9408 2832 0,'-9'-21'617'16,"9"-1"-534"-16,0-8-40 15,0-3-14-15,55 1 11 16,17 0-20-16,19 3-11 16,17 9-5-16,10 6-1 15,21 10 2-15,3 4 0 0,21 6-3 16,-3 30-2-16,12 11 0 15,-18 14 0-15,-10 12 0 16,-26 12-2-16,-27 5 1 16,-25 5-2-16,-30 4 1 15,-27-3 1-15,-9-3 1 16,-15-1 0-16,-54-11 1 16,-16-4 4-16,-17-9 1 15,-31-14 0-15,-12-9 3 16,-21-13-3-16,-33-17 2 15,-9-15-1-15,-16 0-6 16,1-41-1-16,3-24 3 0,11-20-3 16,28-17 0-16,39-16 0 15,49-4 0 1,54-2 0-16,39 11 0 0,33 10 0 16,85 19-6-16,42 17-8 15,39 25 2-15,9 25-11 16,0 17-25-16,58 47-37 15,-58 8-68-15,-51 3-965 0</inkml:trace>
  <inkml:trace contextRef="#ctx0" brushRef="#br0" timeOffset="73273.6">26015 10219 133 0,'-6'0'1749'16,"-3"0"-1528"-16,-3 0 304 16,12 0 2-16,0 0-369 15,0 0-71-15,0 0-32 16,0 0-1-16,0 0-12 15,0 0-15-15,0 0-4 16,0 3-11-16,0 3-1 16,0 5-5-16,0 10-5 15,0 8 5-15,0 15 0 16,0 12 4-16,12 5-1 16,9 12 0-16,12 0-5 0,-9 6-1 15,3 0 2 1,-3-2-2-16,1-7 3 0,-1-3-6 15,-6-8-1-15,-6-8 1 16,3-9 1-16,-9-10-1 16,0-6 0-16,-6-11 1 15,3-3-1-15,-3-5 0 16,0-7 0-16,0 0 0 16,0 0-3-16,0 0-11 15,15 0-18-15,-6-19-37 16,-9-3-212-16</inkml:trace>
  <inkml:trace contextRef="#ctx0" brushRef="#br0" timeOffset="73885.34">25921 10945 1849 0,'0'9'322'0,"-9"3"24"16,9-7 284-16,-3 1-448 15,3 0-94-15,0-6-48 16,0 3-7-16,0-3-4 16,0 2-9-16,0 2 0 15,0 2-1-15,0-4-2 16,0 2-7-16,0 1 3 16,0-2 0-16,0 0-4 15,0-3-2-15,0 4-5 16,0-2 4-16,0 4-2 15,0 0 6-15,12 2-1 16,3 1 2-16,3 2-1 16,0 6-3-16,19-3-1 0,-16 2 2 15,21 2-1-15,-3 2-2 16,4-1 0-16,5 0 1 16,3 0-1-16,-12-4 0 15,7-4-2-15,-22-2 1 16,3-7 0-16,-12 2 1 15,-3-4 2-15,-9 0 4 16,9 0 5-16,0-15 1 16,-3-15-5-16,9-4-8 15,1-11-4-15,-7-2-11 16,15-2-15-16,15-18-21 16,6 8-138-16,-8 9-1824 0</inkml:trace>
  <inkml:trace contextRef="#ctx0" brushRef="#br0" timeOffset="77252.25">21922 10397 1459 0,'0'0'451'0,"0"0"-327"16,0 0 935-16,0 0-834 15,0 0-109-15,0 0-59 16,0 0-12-16,0 10-15 15,0 6-21-15,3 17-9 16,6 23 13-16,-3 17 9 16,0 21-7-16,-6 13-1 15,0 11-1-15,0 5-2 16,0 6 0-16,0-3-1 16,-12-4-4-16,-6-2 1 15,3-15-1-15,3-7-1 16,6-17-2-16,0-14-2 0,6-16 2 15,0-16-1-15,0-17-2 16,0-10 0-16,0-5 0 16,0-3-4-16,-12 0-2 15,9-3-10-15,-3-17-30 16,-6-33-55-16,3 6-66 16,6 1-454-16</inkml:trace>
  <inkml:trace contextRef="#ctx0" brushRef="#br0" timeOffset="77635.63">21466 11396 1861 0,'0'0'316'16,"0"0"-163"-16,0 2 517 15,0 13-469-15,0 0-100 16,0 6-26-16,9 5-6 16,19 7-22-16,5 7-2 15,-3 7-6-15,6 2-10 16,3 1-3-16,-5 3-9 16,-1-6-1-16,-3-7-7 15,3-1-3-15,-6-11-1 16,-3-3-1-16,4-11 2 15,-16-2-2-15,3-6 3 0,-9-6 1 16,0 0 2 0,6 0 1-16,9 0-2 0,3-18 4 15,12-16-1-15,22-15-6 16,2-8-6-16,22-5-8 16,41-21-18-16,-23 17-47 15,-25 7-181-15</inkml:trace>
  <inkml:trace contextRef="#ctx0" brushRef="#br0" timeOffset="79192.98">18355 10239 2197 0,'0'0'111'0,"-6"4"-34"15,6 4 628-15,0 1-552 0,0 8-74 16,0 4-21-16,0 11 8 16,0 13-5-16,0 9-11 15,15 12-15-15,-9 7-9 16,0 8-7-16,-6 4-1 16,0 2-5-16,0 2-1 15,0-1-2-15,0-4 2 16,0-1-4-16,0-8-3 15,-6-10 2-15,0-10-2 16,6-8-2-16,0-15-1 16,0-7 0-16,0-12 0 15,0-4 0-15,0-3-1 0,0-6 3 16,0 0-4-16,0 0 3 16,0 0 0-16,0 0-3 15,0 0-4-15,0-2-6 16,-15-13-11-16,-7-9-40 15,4-8-26-15,-24-23-51 16,12 8-86-16,-6 0-780 0</inkml:trace>
  <inkml:trace contextRef="#ctx0" brushRef="#br0" timeOffset="79484.13">17899 11130 1010 0,'-12'0'1311'16,"12"0"-619"-16,0 0-450 0,0 0-105 15,0 0-63 1,0 0-28-16,0 0-23 0,0 0-14 15,6 15 6-15,21 13 10 16,6 8 0-16,9 6-6 16,7 9-3-16,2 2-7 15,-3-1 1-15,1 5 5 16,5-5-3-16,-15-5-6 16,0-9 0-16,-14-10 2 15,-4-9-2-15,-6-12-3 16,9-7 6-16,-6 0 6 15,15-5 3-15,16-27 6 16,11-16-7-16,18-10-10 16,1-3-7-16,-1 1-7 15,28-18-13-15,-22 16-25 16,-29 14-154-16</inkml:trace>
  <inkml:trace contextRef="#ctx0" brushRef="#br0" timeOffset="81184.28">14938 10270 2125 0,'-12'0'180'0,"12"0"768"15,-6 11-855-15,6 9-59 16,0 12 7-16,0 10 12 16,0 12-14-16,0 14-7 15,0 11 1-15,-12 6-5 0,0 7-5 16,-9 1 6-1,3-3-9-15,-4 1-10 0,7-7 3 16,-3-4-2-16,3-10-2 16,6-12-4-16,-9-8-2 15,9-12-2-15,3-12 1 16,0-5-2-16,6-5 1 16,-9-11-1-16,9 0 0 15,0-5-3-15,-6 0-5 16,6 0-5-16,-12 0-14 15,-3-3-35-15,12-15-68 16,-12-4-715-16</inkml:trace>
  <inkml:trace contextRef="#ctx0" brushRef="#br0" timeOffset="81569.73">14190 11066 2144 0,'-3'0'241'0,"3"13"589"16,0 6-751-16,0 3-5 16,0 4-2-16,0 11-6 15,30 5-9-15,9 3-16 16,0 4-16-16,3 1-1 15,1-2-7-15,-4-6 2 0,-6-3-7 16,0-3-1-16,-8-14-4 16,2-2-2-16,-18-7-2 15,15-7 1-15,-15-6 2 16,15 0 1-16,0 0 5 16,15-20 9-16,13-17-3 15,14-5-9-15,7-9-9 16,2-2-1-16,-12 7-5 15,-2-1-10-15,-7 9-13 16,-9-9-38-16,-11 11-147 16,-16 8-1021-16</inkml:trace>
  <inkml:trace contextRef="#ctx0" brushRef="#br0" timeOffset="84617.39">11271 10208 1320 0,'0'0'614'16,"0"0"-467"-16,0 0-70 0,0 0 282 15,0 0 202 1,0 0-388-16,0 0-63 0,0 0-42 16,0 0-15-16,0 2-9 15,0 1-13-15,0 9-2 16,0 2-13-16,0 10 6 16,9 11-5-16,6 10-3 15,0 9 2-15,3 14-1 16,-6 5-5-16,-2 9 2 15,-4 3 0-15,0-1-3 16,-6 2-3-16,6-4-1 16,-6-4-2-16,3-5 0 15,6-4 4-15,0-8-3 0,-9-6 0 16,6-5-1 0,0-12 0-16,-3-6-1 0,6-15 0 15,-9-2-1-15,0-9-1 16,6-6 2-16,-6 0 0 15,0 0 1-15,0 0-1 16,0 0-2-16,0 0 0 16,0 0-14-16,0-6-24 15,0-14-68-15,0-1-193 16,-6 1-2589-16</inkml:trace>
  <inkml:trace contextRef="#ctx0" brushRef="#br0" timeOffset="84936.29">11108 11218 2230 0,'0'0'155'15,"0"0"646"-15,0 2-595 16,0 1-119-16,0 3-34 16,0 3-27-16,33 4 1 15,6 12 6-15,13 1-3 16,-4 6-13-16,6 0-7 15,1 0 1-15,-16-2-2 16,6-4-2-16,-15-3-2 16,-2-8-1-16,-10-4 2 15,-3-5 2-15,-3-6 5 16,-9 0 1-16,6 0 2 0,6 0 3 16,3-13 0-16,9-12 0 15,6-9-11-15,-2-7-5 16,2 0-3-16,0-1-12 15,9-1-13-15,-15 11-22 16,-11 6-133-16</inkml:trace>
  <inkml:trace contextRef="#ctx0" brushRef="#br0" timeOffset="103518.48">28372 12996 2995 0,'0'0'178'16,"0"0"-125"-16,0 0 133 15,0 0-77-15,0-6-49 16,18-2-41-16,18 0-9 15,19 2-2-15,8 0-1 16,9 6-2-16,10 0-1 16,8 0-1-16,1 22-3 15,12 16 1-15,-7 9-1 16,-11 15 1-16,-19 11 1 0,-15 12 3 16,-27 8 0-1,-8 5-5-15,-16 3 5 0,0 3-2 16,-46-3 0-16,-23-1 3 15,-1-7 0-15,-8-4 1 16,3-10-2-16,8-15 1 16,10-8-6-16,12-19 3 15,5-7-3-15,19-13 0 16,0-5 0-16,21-9-7 16,-6-3-16-16,6-11-20 15,0-22-59-15,0-2-408 0</inkml:trace>
  <inkml:trace contextRef="#ctx0" brushRef="#br0" timeOffset="103853.62">28773 13844 3177 0,'0'7'233'15,"0"8"-182"-15,0 8-34 16,0 10 36-16,6 13 2 16,3 7-32-16,0 9-1 15,-9-2 4-15,0 2-5 16,0-3-8-16,0-9-3 16,-9-7 1-16,-6-5 0 0,-3-12 0 15,15-5-1-15,3-7-1 16,0-2-3-16,0-3-1 15,0-5-1-15,45 2 1 16,28-6 1-16,11 0-2 16,34 0-4-16,6-6-1 15,63-33-19-15,-33 5-39 16,-21-3-210-16</inkml:trace>
  <inkml:trace contextRef="#ctx0" brushRef="#br0" timeOffset="104295.43">29652 12889 3210 0,'0'0'200'0,"0"0"-127"0,0 0-31 16,0 0-7-16,3 22-19 15,45 25 4-15,3 16 12 16,10 11-5-16,-7 12-10 16,3-1-3-16,-5-4-4 15,-22-4-6-15,-3-10-4 16,-12-14-3-16,-3-12-30 15,-6-15-66-15,0-17-271 0</inkml:trace>
  <inkml:trace contextRef="#ctx0" brushRef="#br0" timeOffset="104508.3">30491 12988 3313 0,'0'27'144'0,"0"7"-98"16,0 16 8-16,0 8-4 15,3 7-26-15,27-4-17 16,-12-3-7-16,0-1-13 16,-9-4-34-16,-9-13-76 15,0-13-406-15</inkml:trace>
  <inkml:trace contextRef="#ctx0" brushRef="#br0" timeOffset="104687.92">30098 13313 3270 0,'0'0'205'16,"0"0"-141"-16,0 0-25 15,0 0-5-15,33 0-22 16,28 0-1-16,5 0-4 15,22 0-7-15,51-15-22 16,-34-6-73-16,-11-2-391 0</inkml:trace>
  <inkml:trace contextRef="#ctx0" brushRef="#br0" timeOffset="105051.709">30901 13347 3220 0,'0'0'162'0,"0"0"-98"15,0 0-8-15,6 0 21 16,27-1-37-16,13-22-23 16,-7 1-11-16,3-11-3 0,-12-1 1 15,-6-1-4 1,-12 5 0-16,-12 4 2 0,0 5-1 15,0 10 10-15,0 5 6 16,-36 6-7-16,6 0-7 16,-3 9-1-16,-3 20-1 15,2 9-1 1,13 3 0-16,9 3 0 0,12-1 0 16,0-6 0-16,12-9 0 15,43-8-2-15,11-10-7 16,10-10-7-16,59-18-19 15,-17-17-72-15,-12-7-453 0</inkml:trace>
  <inkml:trace contextRef="#ctx0" brushRef="#br0" timeOffset="105238.4">31843 13079 3083 0,'0'0'324'0,"0"0"-235"15,0 0-45-15,0 15 2 16,0 11-7-16,-27 3-16 15,8 5-7-15,-14-1-5 16,3-1-4-16,-6-3-4 16,0-3-3-16,-4-8-18 15,1-5-36-15,-12-13-51 16,18 0-91-16,-1-25-994 0</inkml:trace>
  <inkml:trace contextRef="#ctx0" brushRef="#br0" timeOffset="105384.11">31423 13128 2895 0,'0'0'295'0,"0"12"-149"0,33 15-22 16,16 7-30-16,2-1-49 15,15-5-16-15,-2-1-10 16,2-13-14-16,28-14-5 16,-19 0-51-16,-8-22-129 0</inkml:trace>
  <inkml:trace contextRef="#ctx0" brushRef="#br0" timeOffset="107118.88">29169 10088 3143 0,'0'0'180'16,"0"0"-98"-16,0 0-46 15,6 0 6-15,21 0-22 0,9 0-12 16,6 0-3-16,-2 0 11 16,11 0 2-16,6 0-2 15,4 0 3-15,11 5-5 16,3 16 3-16,7 8-3 16,6 6-5-16,2 9-3 15,-8 5-1-15,-10 8 0 16,-12 4-3-16,-11 4 4 15,-16 4-4-15,-15 4-2 16,-18 5 4-16,0 2 1 16,-6 3-2-16,-39 1-2 15,-10 1 5-15,-14-3 1 16,-7-3-1-16,-5 0 0 16,-10-6 0-16,-8-1-3 15,2-12 3-15,1-8 0 0,11-7-1 16,13-11-2-1,8-6 0-15,19-9-1 0,6-6-2 16,12-5 2-16,9-4-2 16,2-4-2-16,4 0-6 15,6 0-8-15,0-6-27 16,-3-13-67-16,9 0-395 0</inkml:trace>
  <inkml:trace contextRef="#ctx0" brushRef="#br0" timeOffset="107501.69">29280 11145 2929 0,'0'0'383'0,"0"0"-302"15,0 0-55-15,0 22 12 16,-6 10 27-16,-9 13-16 16,3 1-10-16,-6 7-6 15,-9 2-3-15,-6-2-10 16,-1-2-6-16,4-5-1 16,-9-5-2-16,3-6-1 15,12-4-1-15,6-6-3 16,-4-8-4-16,16-8 4 15,6-4-4-15,0-5 0 0,0 0-2 16,6 0 0-16,49 0 2 16,29 0 3-16,16 0 2 15,24-8-7-15,14-1 0 16,7-3-18-16,30-8-25 16,-36 2-82-16,-21-2-550 15</inkml:trace>
  <inkml:trace contextRef="#ctx0" brushRef="#br0" timeOffset="108442.4">30639 10052 3063 0,'0'0'233'15,"0"0"-108"-15,0 0-77 16,0 6-30-16,15 27 2 0,15 13 27 16,18 13-10-16,-3 10-9 15,1 4-8-15,-10 2-7 16,-6-6-7-16,-3-7-6 15,-3-10-18-15,-21-2-43 16,-3-17-54-16,0-16-339 0</inkml:trace>
  <inkml:trace contextRef="#ctx0" brushRef="#br0" timeOffset="108621.93">30705 10491 3112 0,'0'-2'298'0,"0"2"-211"16,0 0-45-16,0-3-5 0,27 3-24 16,9-4-13-16,13-2-7 15,2 4-35-15,12-7-32 16,13-2-85-16,-7-1-281 16,-21 3-460-16</inkml:trace>
  <inkml:trace contextRef="#ctx0" brushRef="#br0" timeOffset="108850.72">31173 10417 133 0,'0'0'2422'15,"0"0"-1910"-15,0 0-321 16,0 0-94-16,0 11-28 16,0 5 0-16,0 5-12 15,0 3-18-15,0-7-10 0,0 0-7 16,6-6-12 0,15-4-3-16,-6-4-5 0,15-3-2 15,-12 0 0-15,9-3 7 16,-11-17-4-1,8-6-3-15,-18-1-4 0,-6 3-1 16,0 9-14-16,-30 8-6 16,-19 7-16-16,-50 6-46 15,17 22-82-15,10-2-1006 0</inkml:trace>
  <inkml:trace contextRef="#ctx0" brushRef="#br0" timeOffset="109243.32">31740 9983 3265 0,'0'0'200'0,"0"0"-135"0,0 10-40 15,6 21 20-15,27 9-1 16,13 10-20-16,-1 2-8 16,-9 1-8-16,6-7-3 15,-11-1-5-15,-4-11-8 16,-9-3-26-16,-3-11-60 16,-15-14-115-16</inkml:trace>
  <inkml:trace contextRef="#ctx0" brushRef="#br0" timeOffset="109703.2">31616 10011 3413 0,'0'-6'109'0,"0"-2"-28"16,6-6-32-16,37-2-24 15,17-5-19-15,19 4 0 16,-4 2-1-16,0 7-5 15,-17 5 0-15,-7 3-8 16,-18 0-10-16,-15 6-6 16,-9 14-1-16,-9 7 14 15,0 2 1-15,0 4 3 16,-9-1 4-16,-21-4 3 16,-3-2 1-16,0-1-1 15,12-8 0-15,18-6 0 0,3-2 1 16,0-3-1-16,0 0-4 15,30 0 1-15,24 0 3 16,10 0 3-16,8 2 0 16,6 4-3-16,-14 0 0 15,-7-1-2-15,-9 4-3 16,-32 2-1-16,2 1 1 16,-18 3 5-16,0-1 3 15,-49 5 4-15,-14-3 0 16,-15-2-7-16,-1-4-6 15,22-12-13-15,11-4-28 16,34-22-35-16,12-18-146 16,0-8-742-16</inkml:trace>
  <inkml:trace contextRef="#ctx0" brushRef="#br0" timeOffset="109852.66">32383 10062 691 0,'12'0'2241'0,"3"0"-1946"15,3 0-165-15,15 0-34 16,7 10-9-16,-4 15-40 15,12-2-15-15,-9 3-8 16,-8-2-10-16,-1-4-8 16,-6-6-6-16,-15-2-1 15,-9-12-44-15,0 0-100 16,0 0-580-16</inkml:trace>
  <inkml:trace contextRef="#ctx0" brushRef="#br0" timeOffset="109984.34">32329 9945 3252 0,'0'0'148'0,"0"0"-97"0,0 0-51 15,27 0-29-15,3 1-52 16,6 9-305-16</inkml:trace>
  <inkml:trace contextRef="#ctx0" brushRef="#br0" timeOffset="110330.9">32709 9997 2910 0,'3'2'342'0,"3"2"-222"15,18 2-71-15,-6 3 19 0,15 4-15 16,1 6-16-16,2-2-11 16,-9-2 0-16,6 1-5 15,-12 0-11-15,-15-5-5 16,6-1-1-16,-12-8-1 15,0 1-3-15,0-3 1 16,0 0-1-16,0 0 5 16,0 0 4-16,0-3-3 15,0-14-6-15,0-6-8 16,0-2 5-16,0 5 1 16,0 5 2-16,0 9 0 15,7 6 0-15,11 0-3 16,9 0-1-16,3 13 0 15,12 7-2-15,4 0-4 0,-16 0-2 16,12-7-19-16,-9-7-58 16,-18-6-237-16</inkml:trace>
  <inkml:trace contextRef="#ctx0" brushRef="#br0" timeOffset="111684.4">30002 12239 2944 0,'0'0'275'16,"0"0"-159"-16,0 0-82 15,0 0-15-15,12 20 16 16,15 7 6-16,9 7-8 16,-3 5-7-16,4 5-1 0,-7-3-8 15,-3 2-9 1,-3-2-8-16,-3-3-2 0,-12-2-33 15,-9-8-34-15,0-3-69 16,0-17-723-16</inkml:trace>
  <inkml:trace contextRef="#ctx0" brushRef="#br0" timeOffset="111887.86">29984 12544 1109 0,'0'-5'2109'16,"0"4"-1964"-16,0-3-51 16,0 1-40-16,24-3-17 15,18 0-22-15,6-2-8 0,13-4-7 16,2 0-4 0,15-9-24-16,-11 5-61 0,-16-2-218 0</inkml:trace>
  <inkml:trace contextRef="#ctx0" brushRef="#br0" timeOffset="112188.42">30693 12423 2177 0,'0'0'1076'0,"0"0"-992"16,0 3-38-16,0 5-16 15,0 4-1-15,0 3-11 16,0 5 4-16,0 1-6 16,6-4 1-16,18-2-7 15,3-4-4-15,6-5-6 16,1-6-4-16,-4 0-2 16,-3 0 2-16,-12-23 0 15,-3-3 0-15,-12-6 0 16,0 2-8-16,-27 4-6 15,-24 9 3-15,-55 8-16 16,15 9-66-16,1 0-239 0</inkml:trace>
  <inkml:trace contextRef="#ctx0" brushRef="#br0" timeOffset="-194678.3">25532 11901 2580 0,'0'0'325'16,"0"0"-205"-16,0 0-23 16,0 0 8-16,0 5-46 15,0 0-28-15,0 0 1 16,0 7 17-16,0 0-5 16,0 9-9-16,0 2-7 15,0 6-1-15,0 6-2 0,0 3 2 16,0 6-6-16,-12 3-2 15,0 5-2-15,-6 5-4 16,8 1-1-16,-11 1-2 16,9-1-1-16,-6 3-2 15,-3-5 2-15,9 3-5 16,0-6 0-16,-3-1-1 16,9-8 0-16,0-3 1 15,-9-6-1-15,9-3 3 16,0-3 1-16,6 0-7 15,0-3 10-15,0-4-6 16,0-1 0-16,0-5 2 16,-6 2-2-16,6-4-3 15,0-1 1-15,-6-1 2 0,6-5-3 16,-10 3 2-16,10-1-1 16,0-1 1-16,-3 1 1 15,3 0 0-15,0 0-1 16,-6-3 0-16,-3 2 0 15,9-2-1-15,-9 0 2 16,9 0-2-16,0 0 1 16,-3 2-1-16,3 4 1 15,0 0 1-15,-6-1-1 16,6 1 1-16,0-4-2 16,-6 2-1-16,0-4 0 0,6-1 0 15,0-1 0-15,0-2 0 16,0 2-1-16,-12 2 0 15,12-1 3-15,0 0 0 16,0 1 0-16,0 0-1 16,-3-2-2-16,3-2 2 15,0-2-2-15,0 0 1 16,0 2-1-16,-6-2 2 16,6 0-2-16,0 0 0 15,0 4 0-15,0-2 0 16,0 3 0-16,-6 1 2 15,6 0-2-15,0-1 1 16,-9-3 0-16,9 1 0 16,0 1-1-16,0-4 0 15,0 0 0-15,0 0 0 0,0 0 0 16,0 0-1-16,0 0-3 16,0 0 4-16,0 0-2 15,0 0-1-15,0 0 1 16,-6 0-3-16,3 0-5 15,-6-9-14-15,-15-15-15 16,-3 0-77-16,-1 4-624 0</inkml:trace>
  <inkml:trace contextRef="#ctx0" brushRef="#br0" timeOffset="-193227.14">22405 12005 2747 0,'0'0'274'0,"0"0"-159"15,0 2-27-15,0-2 12 16,0 0-52-16,0 0-31 16,0 0-6-16,0 3 13 0,0 0 5 15,0 0-8-15,0 0-12 16,0-3-1-16,0 3-3 15,0-3-1-15,0 0 1 16,0 0 2-16,0 0 1 16,0 0 2-16,0 0 0 15,0 0 1-15,0 0 2 16,0 0-2-16,0 0 0 16,0 0-2-16,0 0-2 15,0 0-1-15,0 0 2 16,0 3-3-16,0 12-5 15,0 8 5-15,0 9 6 16,0 9-2-16,-9 9 3 0,-12 11-2 16,3 10 2-16,-6 10 0 15,-4 10-1-15,-11 3 1 16,6-1-2-16,-9 1 7 16,12-9-2-16,2-5-7 15,1-14 0-15,12-10-5 16,-3-9 1-16,15-15-1 15,-3-6 1-15,0-11-4 16,6-6 2-16,0-7-2 16,0-2 0-16,0 0 0 15,0 0 1-15,0 0-1 16,0 0-3-16,0 0-3 16,0 0-10-16,0-6-18 0,0-8-41 15,0-3-250-15</inkml:trace>
  <inkml:trace contextRef="#ctx0" brushRef="#br0" timeOffset="-191521.64">19492 12016 2312 0,'0'3'638'0,"0"-3"-444"0,0 3-62 15,0 0-44-15,0 6-25 16,0-1-21-16,0 4-21 16,0 3 6-1,0 2-8-15,0 4 6 0,0-1 0 16,0 6-5-16,0 1-2 15,0 7-3-15,0 9 3 16,-6 4-1-16,0 8 1 16,-9 6-10-16,12 6 0 15,-21 6 0-15,15 0-3 16,-3 1 0 0,-9-1 1-16,9-3 3 0,0-5-5 15,-3-2 5-15,6-6-6 16,6-4 3-16,-3-7-5 15,0-5 3-15,6-9-1 0,-7-5 1 16,7-7-2 0,0-8 4-16,0-4-6 15,0-1 0-15,0-7 3 0,0 0-1 16,0 0 2-16,0 0-2 16,0 0 1-16,0 0-3 15,0 0 1-15,0 0-1 16,0 0 2-16,0 0-2 15,0 0 0-15,0 0 0 16,0 0-1-16,0 0-4 16,0 0 0-16,0 0-6 15,0-4-9-15,0-5-46 16,0-3-244-16</inkml:trace>
  <inkml:trace contextRef="#ctx0" brushRef="#br0" timeOffset="-190045.3">16900 11934 2800 0,'0'0'452'0,"0"-2"-358"16,0-4-49-16,0 2 7 15,0-2-18-15,0 1-34 16,0 0-18-16,0 0 5 16,0 4 13-16,0 1 0 15,0 0 1-15,0 0 12 16,0 0 2-16,0 0 5 16,0 0-7-16,0 0 5 15,0 0-8-15,0 0 2 0,0 0-8 16,0 0 0-16,0 6 4 15,0 10-3-15,0 8 11 16,0 10 2-16,0 8 1 16,0 10 0-16,0 10 1 15,-15 11-3-15,3 5-3 16,-9 12 1-16,-7-3 1 16,10 3-4-16,0-5-1 15,6 0-1-15,-3-8 0 16,9-8-2-16,0-3 0 15,6-8-1-15,0-5 0 16,0-10 0-16,-9-5-2 16,9-9 0-16,0-8-1 15,0-6 2-15,0-7-1 0,0-5-1 16,0-3 1-16,0 0-2 16,0 0 2-16,0 0-1 15,0 0 1-15,0 0-3 16,0 0-2-16,0 0 0 15,0 0-13-15,0 0-11 16,0-17-20-16,0-1-74 16,0 1-709-16</inkml:trace>
  <inkml:trace contextRef="#ctx0" brushRef="#br0" timeOffset="-187323.92">14108 11961 2879 0,'0'0'321'0,"0"2"-210"16,0 2-39-16,0-4 20 16,0 2-41-16,0-2-24 15,0 4-4-15,0 2-7 16,0-1 4-16,0 1-11 15,0 0-1-15,0 3 1 16,0 2 6-16,0-2-3 16,0 0 0-16,0 3-5 0,0-4 4 15,0 7-7-15,0 2 0 16,0 6 4-16,0 4-4 16,0 8 1-16,0 3 2 15,0 10 0-15,6 7-3 16,6 4 1-16,-9 4 0 15,-3 10 2-15,9 0-3 16,-9 7-3-16,9 2 2 16,-9-6-1-16,0 0 1 15,0-8 2-15,0-8-2 16,0-3-2-16,0-10 4 16,0-6-1-16,0-13-2 15,0-1-2-15,0-7 2 16,0-8 1-16,0-4 2 15,0-2-5-15,0-6 0 0,0 0 0 16,0 0 1-16,0 0-1 16,0 0 2-16,0 0-1 15,0 0-1-15,0 0 1 16,0 0-1 0,0 0 0-16,0 0-3 0,0 0 0 15,0 0-4-15,0 0-4 16,0 0-8-16,0 0-20 15,0 0-67-15,0 0-524 0</inkml:trace>
  <inkml:trace contextRef="#ctx0" brushRef="#br0" timeOffset="-185876.271">11014 11990 2282 0,'0'0'598'15,"0"3"-428"-15,0 3-43 16,0-4-10-16,0 7-40 16,0 3-35-16,0 2-4 15,0 7 3-15,0 8 12 16,10 10-8-16,-10 4-19 15,6 9-2-15,0 11-5 16,-3 0-3-16,-3 11-4 16,12-1-1-16,-12 4-2 15,0-2-2-15,6-2 0 0,-6-2-1 16,6-4 1 0,0-3 1-16,-3-6-3 0,6-1-1 15,-9-4 0-15,6-4 2 16,-6-5-2-1,0-3 1-15,0-7-2 0,0-3-2 16,0-5-1-16,0-5 1 16,0-4 0-16,0-2 0 15,0-3 1-15,0-4 1 16,0-6-3-16,0 4 4 16,0-6 4-16,0 0 4 15,0 4-5-15,0-4 0 16,0 0-2-16,0 0-1 15,0 0-4-15,0 0 0 16,9 0 1-16,-9 0 0 0,0 0-1 16,0 0-4-1,0 0-4-15,3 0-5 0,6 0-7 16,9 0-15 0,3-6-44-16,-6-6-224 0</inkml:trace>
  <inkml:trace contextRef="#ctx0" brushRef="#br0" timeOffset="-184245.111">8063 11993 2253 0,'0'0'528'16,"0"0"-395"-16,0 0-69 15,0 8 56-15,0-2 0 16,0 9-47-16,0-1-15 15,0 7-15-15,0 8 0 16,6 4-5-16,-3 4-16 16,6 7 12-16,0 3-12 15,-3 5-7-15,0 1-4 16,-3 3-3-16,-3 0-3 16,9 2 0-16,6 0-1 15,-3 1 0-15,-6-1 0 16,6 2 2-16,-6-2-2 0,3-3 0 15,-3-2 3-15,-6 0 1 16,0-2-2-16,0-5 2 16,0-3 0-16,0 2 2 15,0-5-3-15,0 1 2 16,0-6-5-16,0 1-3 16,0-8 3-16,0 3-2 15,0-9-2-15,0 3 0 16,0-3 3-16,0-4 1 15,0 0 2-15,0-1 1 16,0-3-2-16,0-2-2 16,0 0 1-16,0-6-1 15,0 0 2-15,0-6-1 16,0 3 2-16,0-3 1 0,0 0 0 16,0 0 0-16,0 0-1 15,0 0-2-15,0 0 0 16,0 0 0-16,0 0-3 15,0 0 1-15,0 0-2 16,0 0 2-16,0 0-2 16,0 0 0-16,0 0 0 15,0 0-1-15,0 0-4 16,6-9-7-16,13-15-22 16,-1 1-84-16,-3-3-713 0</inkml:trace>
  <inkml:trace contextRef="#ctx0" brushRef="#br0" timeOffset="-164537.49">20926 14402 2557 0,'0'0'706'0,"0"0"-639"16,0 0-11-16,0 0-25 16,0 6 19-16,0 10-25 15,0 8 8-15,0 2-13 16,0 1 6-16,0-3-12 15,0-2-14-15,0-3-7 0,0-5-29 16,0-2-32-16,0-10-69 16,6-2-250-16,6 0-2325 0</inkml:trace>
  <inkml:trace contextRef="#ctx0" brushRef="#br0" timeOffset="-149672.19">3309 5870 3253 0,'0'0'209'0,"0"0"-113"15,0 0-35-15,0 0-27 16,36 0 1-16,16 0-16 15,32 0 2-15,28 3 2 16,30-1-3-16,27 2-3 16,12-2-4-16,24-2-2 15,9 0-4-15,7 0-4 16,-7 0-2-16,-15 0 1 0,-6 0-1 16,-39 0-1-1,-15 0-2-15,-30 0-3 0,-31 0-4 16,-27-2 1-16,-17-2 1 15,-22 4-1-15,-12 0-7 16,0-8-14-16,-6 2-47 16,-24-3-177-16</inkml:trace>
  <inkml:trace contextRef="#ctx0" brushRef="#br0" timeOffset="-149257.49">4625 5578 3135 0,'0'0'353'0,"0"0"-295"15,0 0-20-15,0 0-12 16,27 0 4-16,34 0-17 15,23 11 18-15,16 7-8 16,26 2 3-16,16 4-7 16,3-2-8-16,0 3-7 15,-15 1-3-15,-9 1-1 16,-16-1 0-16,-14-1 0 0,-19 2 0 16,-14-4 0-1,-10-2 0-15,-24-3-4 0,-12-4-2 16,-12 0 6-16,0 5 0 15,-6 3 2-15,-66 9 5 16,-31 7 2-16,-27 9-3 16,-12 4-4-16,-24 6-2 15,12-4-9-15,-27 1-38 16,33-13-80-16,55-17-2756 0</inkml:trace>
  <inkml:trace contextRef="#ctx0" brushRef="#br0" timeOffset="-143990.6">6122 18196 3331 0,'0'0'289'16,"0"0"-256"-16,0 0-17 15,0 5 10-15,0-5 3 16,0 0-19-16,0 0-9 16,0 0 5-16,0 0-3 15,0 0 1-15,0 0 0 16,0 0 0-16,0 0 2 15,0 0 1-15,0 0 1 16,0 0-2-16,0 0 2 0,0 0-3 16,0 0-2-16,0 0-2 15,0 0-1-15,0 0 3 16,0 0-3-16,0 0 2 16,0 0-1-16,0 0 0 15,0 0 2-15,0 0 0 16,0 0 0-16,0 0-2 15,6 0 1-15,3 0-1 16,-3 0-1-16,0 0 2 16,-6 0-2-16,0 0 0 15,0 0 1-15,3 0-1 16,-3 1 0-16,0-1 0 16,0 0 0-16,0 0 1 15,0 5-1-15,0-5 0 0,0 0 0 16,0 0 0-16,0 0 0 15,0 0 0-15,0 0 1 16,0 0-1-16,0 0 0 16,0 0 1-16,0 0-1 15,0 0 0-15,0 0 0 16,0 0 0-16,0 0 0 16,0 0 0-16,0 0 1 15,0 0-1-15,18 0 0 16,6 1 0-16,16-1-1 15,2 0 1-15,18 7 1 16,7-7-1-16,5 0 0 16,7 2 2-16,-1 2-2 0,1-4-1 15,-4 6 1 1,13-6 0-16,-13 2 1 0,10 2-1 16,8-2 0-16,10 4 0 15,20-6 0-15,13 6 0 16,15-4 0-16,6 2 0 15,12 2 0-15,-6-3 0 16,-9 3-4-16,-6 0 2 16,-3-6 0-16,-18 1 0 15,-10 4 0-15,-2-5 1 16,-18 0-1-16,-13 0 2 16,1 0-1-16,-1 0 1 0,-8 0 0 15,11 0 0 1,-2-5 0-16,-1 4-1 0,7-5 1 15,-7 6 0 1,-2-6 0-16,14 3 0 0,-14 3 0 16,8-4 0-16,10 2 0 15,-10-4 1-15,16 2-2 16,-3-4 1-16,2 2 0 16,4 0 0-16,-9 0 0 15,-4 4 0-15,-8 2 0 16,5 0-1-16,-5 0 1 15,-4 0-3-15,-8 0 3 16,5 0 0-16,16 0 0 0,-1 0 0 16,1-7 0-1,-1 6 0-15,1-4 0 0,3 4 0 16,-7-4 1 0,-2-1-1-16,-7 5 0 0,-8-6 0 15,2 7 0-15,-5-6 0 16,-1 4 0-16,7-2 0 15,-1-2 1-15,7 4-1 16,-1-2 0-16,-2 2 0 16,8 2 0-16,1-6 1 15,-4 0-1-15,4 4 0 16,-7 2 0-16,-14-4-1 16,5 4 1-16,-12-3 0 15,-2 3 1-15,-4-3-1 16,-6 0 2-16,10 3-1 15,-4 0-1-15,4-6 0 16,-7 6 0-16,3-6 0 0,4 5 0 16,-4 1 1-16,-3-4-1 15,1 1 2-15,2 3-2 16,-9-3 2-16,13 3-2 16,-7 0 1-16,3 0-1 15,-2 0 0-15,2 0 0 16,0 0 0-16,-2 0 0 15,-4 0 0-15,0 0 0 16,-9 0 0-16,1 0 0 16,-1 0 1-16,0 0 0 15,-3 0-1-15,1 0 1 16,5 0-1-16,0 0 0 16,7 0 0-16,2 0 2 0,-6 0 0 15,10 0-2-15,-1-3 0 16,0 3 0-1,1 0 0-15,-4-2 1 0,-3 2-1 16,-6-4 1-16,1 4-1 16,-1 0 0-16,0 0 0 15,1 0 0-15,8 0 2 16,-3 0-2-16,7 0 0 16,2-6 0-16,9 6 0 15,-2 0 1-15,-4 0-1 16,0 0 0-16,7 0 0 15,-13 0 0-15,-5 0 0 0,-1 0 0 16,3-2 0-16,-12 2 0 16,7 0 0-16,-7 0 0 15,0 0 0-15,4-4 0 16,-10 4 1-16,12 0-1 16,3-2 0-16,-5 2 0 15,-10 0 1-15,6-3-1 16,-9 3 0-16,0 0 0 15,-8-3 0-15,8 3 0 16,0 0 0-16,0 0 1 16,3 0-1-16,-5 0 0 15,20-3 0-15,-6 3 1 16,3 0-1-16,1 0 0 0,2 0 0 16,-12 0 0-16,4 0 0 15,-1 0-2-15,-3 0 2 16,0 0 0-16,7 0 0 15,-7 0 2-15,6 0-2 16,0 0 0-16,1 0 0 16,-1-3 0-16,3 3 1 15,-12 0-2-15,4 0 1 16,-10 0 0-16,12 0-1 16,-9 0 1-16,7-6 0 15,-4 6 0-15,12 0 0 16,3-3 2-16,16 3-1 15,2 0-1-15,4 0-1 16,-1-3 1-16,6 3 0 16,-8 0 0-16,-1 0 0 0,1 0-1 15,-7 0 1-15,-3-3 1 16,-2 3-1-16,8 0 0 16,-8-2 0-16,-1-2 1 15,3 4-1-15,-2-2-2 16,-7 2 2-16,9 0 0 15,-8 0 0-15,-10 0 2 16,12 0-2-16,-9 0 0 16,1 0 0-16,2 0 0 15,3 0 0-15,1 0-1 0,-1 0 1 16,3 0 1 0,4-3-1-16,-10 3 0 15,9 0 1-15,-11-6-1 0,-1 6 0 16,-6 0 0-16,-9 0 0 15,3 0 0-15,1 0 0 16,5 0 0-16,-3 0 0 16,12 0 0-16,-5 0 0 15,11 0 1-15,6 0-1 16,-2 0 0-16,8 0-3 16,-6 0 3-16,1 0 0 15,2 0 1-15,1 0-1 16,-13 0 0-16,6 0-1 15,-6 0 1-15,10 0 0 16,-10 0 0-16,-6 0 0 0,7 0 0 16,2 0 1-16,-9 0-1 15,7 0 0-15,-1 0-1 16,0 0 1-16,4 0 0 16,-4 0 0-16,-3 0 0 15,7 0-1-15,5 0-1 16,-3 0 2-16,4 0-2 15,-4 0 2-15,0 0 0 16,10 0 2-16,-4 0-2 16,3 0 0-16,1 0 0 15,-4 0-3-15,-2 0 3 16,-4 0-2-16,-9 0 1 16,7 0-1-16,-1 0 2 0,-9 0 0 15,0 0-2 1,1 0 2-16,-1 0-1 0,-9 0 1 15,12 0 0 1,4 0 0-16,-1 0-1 0,6 0 1 16,13 0-2-16,-16 0-1 15,16 0 3-15,-13 0-4 16,-3 0 2-16,7 0 0 16,-7 0 2-16,-3 0 0 15,4 0-1-15,-7 0 1 16,9-6 0-16,4 3-2 15,11 1 1-15,-6 2 1 0,4-4-2 16,2 4-3-16,1 0 2 16,-4 0-2-16,4 0 5 15,2 0-4-15,1 0 0 16,-4 0 0-16,-3 0 2 16,10 0 1-16,-7-2-1 15,7-2 2-15,-19 4 0 16,10-2 0-16,-19-2-5 15,0 4 5-15,-3-5 0 16,-8 2 0-16,2 0 0 16,6 3 0-16,4-3 0 15,2 0 0-15,21 3 0 16,-5-3-2-16,2 3 2 16,7 0 0-16,-7 0 0 15,-6 0-5-15,-8 0 5 0,-7 0 0 16,-6 0 1-16,-8 0-1 15,5 0 0-15,3 0 2 16,9 0-1-16,-2 0-1 16,5-3 2-16,10 0-2 15,-4-2 1-15,6 5-1 16,7 0 2-16,-1-6-1 16,4 6-1-16,-1 0 2 15,-5 0-2-15,5 0 0 16,-6 0 1-16,-8 0-1 15,-1 0 2-15,-2 0 0 16,-16 0 0-16,9 0-2 16,-18 0 1-16,10 0 2 15,8 0 2-15,9 0-5 0,10 0 2 16,-1 0-2-16,-5 0 0 16,-10 0 1-16,-12 0-1 15,-24 0 0-15,4 0 2 16,-22 0 2-16,-3 0 2 15,0 0 2-15,0 0 0 16,0 0-8-16,0 0 3 16,0 0-1-16,0 0-2 15,0 0 1-15,0 0-1 16,0 0-4-16,0 0-13 16,0 0-14-16,-3 0-59 15,-22-12-777-15</inkml:trace>
  <inkml:trace contextRef="#ctx0" brushRef="#br0" timeOffset="-127346.45">6152 16482 386 0,'-3'0'2892'15,"-3"3"-2742"-15,-9 0-92 16,9 0-8-16,6-1-5 16,-6 4-19-16,6 6-16 15,-12 9-7-15,-6 11 2 16,-9 17 11-16,0 16 0 15,-10 13-1-15,-2 17 5 16,-3 4-8-16,6 12-2 16,2 1-3-16,1-1-2 15,18-6-1-15,6-9-2 16,9-13-2-16,0-15 0 0,0-17-8 16,91-9-24-1,-13-16-76-15,4-21-204 0</inkml:trace>
  <inkml:trace contextRef="#ctx0" brushRef="#br0" timeOffset="-125805.55">27557 16535 2970 0,'0'-3'296'0,"0"3"-198"15,0 0-27-15,0-3 3 16,0 3-20-16,0-3-20 16,0 3-3-16,0 0 2 15,0 0-7-15,0 0-7 16,0 0-9-16,0 0-3 0,0 3-2 16,18 12 0-1,9 7 5-15,19 11-1 0,-1 5 1 16,12 3-8-16,-9 9 0 15,10 3 0-15,-7 1-2 16,-12 8 3-16,-12 0-1 16,-8 2-1-16,-19 7-1 15,0-6 2-15,0 2-2 16,-15 2 1-16,-28-7 0 16,-17 0 0-16,-3-8-2 15,-10-1-1-15,1-8-7 16,14-7-8-16,10-15-5 15,30-14-34-15,12-9-68 16,6 0-193-16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1T11:45:42.71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4860 5812 2547 0,'16'0'552'16,"-4"0"-429"-16,21 0-97 15,18 0-11-15,16 0 19 16,17-6-2-16,13-3-12 16,14 0-8-16,4 0 8 15,9 1 0-15,-1-1 21 16,1 0-11-16,0 3-14 16,-6 0-3-16,-7 0-1 0,-5 0-6 15,-3 1 3 1,-19 2-8-16,-14-3 5 0,-16 3-5 15,-15-2-1-15,-21 5 4 16,-12-3-4-16,-6 3-5 16,0 0-11-16,0 0-19 15,0 0-34-15,0-4-160 16,0-1-2298-16</inkml:trace>
  <inkml:trace contextRef="#ctx0" brushRef="#br0" timeOffset="446.4">6128 5520 3149 0,'0'0'226'0,"0"0"-158"16,0 0-42-16,0 0 7 15,0 0-11-15,0 2-14 16,0 3 0-16,24 4 13 16,9 3-2-16,10 1 0 15,2-2-5-15,0 0-9 0,10 1 0 16,-10 0 1-16,-9 2-6 15,12 1 0-15,-17 0 5 16,2-4-2-16,-6 0-3 16,-12-1 1-16,-6-1-1 15,-9-1 0-15,0 4 0 16,-9 9 0-16,-39 2 5 16,-28 9 3-16,1 4-4 15,-1-5-4-15,4 0-3 16,-7 7-19-16,13-12-64 15,30-10-225-15</inkml:trace>
  <inkml:trace contextRef="#ctx0" brushRef="#br0" timeOffset="4363.3">12659 6090 2973 0,'0'-3'319'15,"0"3"-206"-15,0 0-56 16,0 0-4-16,0 0-1 15,0 0-26-15,0 0-17 16,0 0-7-16,0 0-2 16,0 20 0-16,0 16 6 15,0 13 6-15,0 9-1 16,15 9 0-16,1 1-1 16,2 3-5-16,3-7 1 15,-3-6-4-15,-6-8 1 16,3-9-3-16,-6-9 0 15,0-7 0-15,-9-11-2 16,6-8-16-16,-6-4-16 0,0-2-30 16,0-2-21-16,-6-16-427 0</inkml:trace>
  <inkml:trace contextRef="#ctx0" brushRef="#br0" timeOffset="4895.46">12602 6131 2707 0,'0'-4'407'0,"-3"4"-275"16,-6-2-51-16,9 2 0 16,0 0-23-16,0 0-33 15,-6 0-15-15,0 0-5 16,-6 0 2-16,-12 14 1 15,3 7 7-15,-13 5 6 16,7 0-3-16,9-5-4 0,-6-4-2 16,21-4-3-16,-3-7-1 15,6-4-5-15,0-2 3 16,0 0 6-16,0 0 11 16,0-12-3-16,6-10-10 15,21-11-10-15,-3-2-5 16,9-3-4-16,1 9-2 15,-16 5 8-15,0 12 3 16,-9 6 0-16,-3 6-1 16,12 0-3-16,3 0-3 15,12 16 3-15,13 6 3 16,-1 5-1-16,15 8-6 16,-14-6-49-16,-22-7-122 0</inkml:trace>
  <inkml:trace contextRef="#ctx0" brushRef="#br0" timeOffset="10682.5">14413 6093 3177 0,'0'0'220'0,"0"0"-141"15,0 0-34-15,0 0 8 16,33 0-26-16,18 0-10 16,22-9-1-16,11-4 8 15,1 0-4-15,5 0-10 16,-11 2-3-16,-19 2-5 16,1 3-2-16,-19 0-6 15,-18 1-23-15,-9 5-30 0,-15 0-56 16,0 0-268-1,0 5-215-15</inkml:trace>
  <inkml:trace contextRef="#ctx0" brushRef="#br0" timeOffset="10945.94">14407 6277 2667 0,'0'0'521'0,"0"0"-372"16,0 0-83-16,0 0 16 16,0 0-13-16,0 0-21 15,0 0-16-15,0 0-5 16,12 0 4-16,9 0-12 0,18 0 1 16,19-12-3-1,17-3-6-15,25-2-6 0,-1 0-5 16,-8-1-4-16,-1 0-24 15,-20 7-83-15,-22 2-485 0</inkml:trace>
  <inkml:trace contextRef="#ctx0" brushRef="#br0" timeOffset="15468.84">10450 4500 3050 0,'0'0'251'15,"0"0"-187"-15,0 0-44 16,0 0-8-16,0 0 4 16,0 4 1-16,-9 2-10 15,9-2-6-15,-3 13 17 16,-9 3 7-16,-3 8-5 0,3 8 1 15,-9 10-6-15,9 7 0 16,-4 5 3-16,13 3 0 16,3 2-9-16,0-4-2 15,0-7 0-15,0-2-2 16,0-10-1-16,0-7 0 16,0-11 1-16,0-5-3 15,0-10-1-15,0-4 1 16,0 0 4-16,0-3-6 15,0 0-6-15,0 0-13 16,0 0-33-16,0-7-49 16,0-10-586-16</inkml:trace>
  <inkml:trace contextRef="#ctx0" brushRef="#br0" timeOffset="15960.84">10106 4998 2872 0,'0'0'316'16,"0"0"-205"-16,0 0-42 16,0 0-5-16,0 0-19 15,0 0-23-15,0 0-12 16,0 0 6-16,0 0-3 15,0 0-3-15,0 9 6 0,0 8 9 16,9 4-7-16,15 2-2 16,-6 0-8-1,0 2-1-15,7-5-1 0,-1-6-2 16,-6-1 3-16,-3-6-5 16,3-1 4-16,-12 0-4 15,3-3 0-15,9-3 4 16,-12 4-6-16,3-2 1 15,9 2 5-15,-12-2-4 16,-3-2-2-16,7 0 0 16,-4 0 0-16,0 0 2 15,0 0 3-15,0 0 7 16,9 0 0-16,-3 0-1 0,9-8-6 16,3-5-3-16,-6 1 0 15,9-2 1-15,1-4-3 16,2-2 0-16,12-2-7 15,-9-5-13-15,12-12-40 16,-5 7-65-16,-10 3-565 0</inkml:trace>
  <inkml:trace contextRef="#ctx0" brushRef="#br0" timeOffset="76081.53">12240 4425 1240 0,'3'-4'323'0,"12"4"-181"15,-6-2-111-15,3-2 933 16,-6-2-566-16,0 1-252 16,0 2-71-16,-6-3 11 15,0 4-17-15,6-4-23 16,-6 2-10-16,9 1-4 15,-9 3-10-15,6-2-4 16,-6 2-8-16,9 0-1 16,6-4-4-16,4 4-3 15,8 0-1-15,0 0-1 0,6 0 0 16,6 0-3 0,-5 9 1-16,5 9-6 0,-9 6-3 15,3 4 2-15,-6 7 9 16,-3 2 2-16,-8 0 1 15,-13-1-3-15,6-4 0 16,-9-9-3-16,0-3 1 16,0-8 2-16,0-6 2 15,0-4-2-15,0-2 4 16,0 0 3-16,0-2 3 16,-12-22-10-16,-4-11-9 15,1-5-7-15,6-7-6 16,-3 0 0-16,12-4-12 15,0 11-16-15,0 5-38 16,0 11-115-16,6 12-686 0</inkml:trace>
  <inkml:trace contextRef="#ctx0" brushRef="#br0" timeOffset="76729.42">12916 4061 1300 0,'0'0'308'16,"0"0"-303"-16,0-3 1151 16,0 0-783-16,0 3-254 15,0 0-62-15,0 0 7 16,0 0-25-16,0 0-29 15,0 13 0-15,0 15 12 16,0 10 6-16,6 7-5 16,0 8 0-16,3 2-2 15,-3 0-6-15,6 2-7 16,0-4-4-16,9-11 0 16,-3-4-3-16,4-11 2 15,-1-7-3-15,3-7-5 0,-6-7 5 16,9-6-12-16,-3 0 7 15,6 0 5-15,22-4 0 16,-7-17-8-16,12-13-55 16,-17 5-92-16,-7 3-643 0</inkml:trace>
  <inkml:trace contextRef="#ctx0" brushRef="#br0" timeOffset="76953.28">12777 4301 1335 0,'0'0'1786'0,"0"0"-1618"16,0 0-114-16,33 0-37 15,10 0 23-15,2 0-18 16,12-6 6-16,7 1-16 15,26-6-12-15,-8 1-20 16,-25-4-252-16</inkml:trace>
  <inkml:trace contextRef="#ctx0" brushRef="#br0" timeOffset="78380.25">14745 4310 1478 0,'0'-3'232'16,"12"1"723"-16,-9-4-431 15,-3 2-338-15,0 4-99 16,0 0-9-16,0 0-38 16,0 0-19-16,-9 0-15 15,-12 0-6-15,3 0-2 16,-6 12 0-16,-10 9-3 0,7 5 1 15,6 3 2-15,9-3-5 16,6 0-5-16,6-2-4 16,0-3-4-16,6-1-6 15,36 0 15-15,10-1 9 16,-10-1 2-16,6-4 5 16,-9-2-1-16,-14-1-4 15,-4-5 1-15,-15 3-1 16,-6-6 0-16,0 3-6 15,0 2-5-15,-6 1 2 16,-37 3 6-16,-5 2 3 16,-12 1-9-16,2-4-23 15,-2-1-12-15,3-10-47 0,17 0-270 16,4-12-2189-16</inkml:trace>
  <inkml:trace contextRef="#ctx0" brushRef="#br0" timeOffset="78790.53">14706 4006 1104 0,'0'-3'1734'0,"0"0"-1217"16,0 3-450-16,0 0-57 15,6 11-9-15,12 26 21 16,12 9 6-16,6 9 1 15,-3 7-3-15,-5 2 0 16,-7 1-7-16,9-4-10 0,-12-3-1 16,-6-7-5-16,3-14 0 15,-3-7-3-15,3-9 0 16,-9-10 0-16,3-8-10 16,7-3-2-16,-10 0 12 15,6-12 5-15,3-17-5 16,12-10-12-16,-3-1-3 15,9 1-2-15,0 5 3 16,-5 10 5-16,-7 12 4 16,6 7 4-16,0 5-4 15,0 0-1-15,6 17-1 16,1 9-1-16,-4 11 8 0,-3-7 0 16,-9 2-2-1,-18 7-33-15,0-6-63 0,0-13-294 0</inkml:trace>
  <inkml:trace contextRef="#ctx0" brushRef="#br0" timeOffset="79339.16">15635 4305 1365 0,'-9'-4'1644'0,"6"4"-1459"16,-3 0-126-16,-15 0-30 16,9 6-12-16,-3 15-12 15,-3 5-4-15,3 0 4 0,12 1-4 16,-3-7 4-16,6-6-5 15,0-2-8-15,0-6-25 16,0-6-47-16,0 0-32 16,24 0 49-16,9-1 63 15,0-17 11-15,6-1 0 16,-8 2-10-16,-1 6-1 16,-6 1 14-16,-15 10 26 15,15 0-1-15,-6 0-9 16,9 6 3-16,-5 12-24 15,14 0 14-15,-12-3-23 16,0-3-18-16,0-6-159 16,-6-6-564-16</inkml:trace>
  <inkml:trace contextRef="#ctx0" brushRef="#br0" timeOffset="80293.1">16040 4196 2434 0,'0'0'604'0,"0"0"-436"15,0 0-123-15,0 0 3 16,0 18 4-16,27 2-7 0,-9 4-11 15,6-1 0-15,-3 1-13 16,-12-4-10-16,9-3-2 16,-12-5-6-16,-3-6 1 15,7-3 0-15,-10-3-3 16,6 0 4-16,3 0 8 16,-9-6 8-16,6-17-18 15,-3-4-3-15,12-1 0 16,-9 1-1-16,9 3-3 15,-3 7 4-15,-6 7 0 16,-3 5 0-16,6 3-5 16,6 2-3-16,-6 0 1 0,6 0 0 15,-3 0 2-15,3 7-7 16,1 6 5-16,-4-7 4 16,0 2-4-16,-9-4-1 15,12-4-1-15,-6 0 2 16,-3 0 0-16,6 0 7 15,0 0 1-15,3-12 0 16,3-1 3-16,3 6-1 16,-9-3-3-16,7 8 1 15,-7-1-1-15,9 3-6 16,6 0 2-16,-12 0 4 16,12 0-9-16,-6 5-12 15,-21 5-18-15,0-3-85 16,0-3-555-16</inkml:trace>
  <inkml:trace contextRef="#ctx0" brushRef="#br0" timeOffset="80570.08">16553 3761 2921 0,'0'0'400'16,"0"0"-293"-16,0 0-77 16,0 0-7-16,0 16-6 15,15 16 13-15,15 13 9 16,9 4-3-16,1 4-9 0,-1 2-10 16,0 2-10-16,3-9-7 15,-9-3-1-15,4-6-24 16,-16-11-32-16,-9-10-54 15,-12-9-184-15,0-9-2588 0</inkml:trace>
  <inkml:trace contextRef="#ctx0" brushRef="#br0" timeOffset="80713.2">16658 4048 3196 0,'0'-6'274'16,"0"-7"-179"-16,40-1-66 0,26-10-4 15,76-5-25-15,-18 3-61 16,-25 2-279-16</inkml:trace>
  <inkml:trace contextRef="#ctx0" brushRef="#br0" timeOffset="81979.2">9345 6323 1421 0,'13'0'302'15,"20"0"1060"-15,-3 0-1237 16,18 0-59-16,3 0-13 16,4 5-12-16,14 11-5 15,-5 8-4-15,2 4-26 16,-9 5-6-16,-14 2 16 15,-7 1-5-15,-12-5-6 16,-24 5-5-16,0-7 7 16,0-5-2-16,0-3 2 0,-3-11-1 15,-27-6-5-15,15-4-1 16,0-4-3-16,3-31-20 16,12-14 11-16,0-13 12 15,0-5-3-15,0-1 3 16,33 10 0-16,9 9-6 15,6 10-39-15,-5 13-5 16,-1 23-43-16,-9 3-284 16,-18 0-1773-16</inkml:trace>
  <inkml:trace contextRef="#ctx0" brushRef="#br0" timeOffset="82598.66">10495 6348 1506 0,'0'-6'230'0,"0"0"1183"16,0-2-1216-16,-12 2-112 15,3 1-44-15,-3 4 2 0,6 1-26 16,-9 0-17-16,6 0-5 16,-9 16 0-16,3 8 0 15,-6 5 4-15,9-2 1 16,-4-1 0-16,16-2 0 15,0-4-4-15,0-6-1 16,0-5 2-16,10-6 0 16,2-3 3-16,9 0 6 15,-3 0 10-15,3-8 0 16,3-16-3-16,3-5-13 16,0-6-3-16,-14-7-4 15,-7 0-5-15,-6-9-5 16,0 1 5-16,-28 0-1 0,-17 6 13 15,3 7 5-15,12 7 12 16,6 13 0-16,11 5-6 16,7 6-5-16,6 6-2 15,0 0-4-15,0 0-6 16,0 3-12-16,0 23 7 16,25 12 11-16,20 13 14 15,15 4 2-15,-2 4-1 16,5 0-2-16,3-5 1 15,1-3-10-15,-19-10-4 16,0-7-4-16,-14-13-35 16,-10-7-76-16,-12-14-2021 0</inkml:trace>
  <inkml:trace contextRef="#ctx0" brushRef="#br0" timeOffset="101236.43">7353 10316 3034 0,'-18'0'160'0,"3"2"-126"15,3 2-18-15,-3-2 6 16,9 2-10-16,0-2-11 16,0-2 7-16,-6 3 9 15,-18 0 9-15,9-1-5 16,-19 3-9-16,1-4 2 0,-9 4 9 15,-3-4-10-15,-1 4 36 16,4-5-9-16,0 0-19 16,-4 0-4-16,4 0 4 15,12 0-2-15,3 0-1 16,-1-17-1-16,1-5 1 16,0-5 1-16,3-5-9 15,-12-6-5-15,11-3-3 16,-8-2 3-16,6-1-1 15,9-1-1-15,0 2-1 16,9 1-2-16,0-1 0 16,8 2 1-16,1-3-1 15,6 0 2-15,0 0-2 16,0 4-3-16,0-1 3 16,0 3-1-16,0 1-2 0,0 6 3 15,0 1 0 1,0 4 0-16,13 3 0 0,8-1 0 15,-3 1 0-15,6-1-1 16,12 3 1-16,-6-1 0 16,3 1 0-16,1 4 0 15,5-2 0-15,6 6 0 16,-6-2 0-16,4 3 0 16,11 4 4-16,-9 2-4 15,7-4 0-15,2 7 1 16,-3 0-1-16,10 0 1 15,2 3-1-15,-3 0 0 0,-2 0 1 16,-7 0-1-16,9 0 2 16,-14 0-1-16,5 9-1 15,-12 3 0-15,-3-4 0 16,7 4 0-16,-4 0 1 16,-3-3-1-16,6 2 0 15,-5 2 1-15,-4 1-1 16,0 1 1-16,0 3 0 15,-9 0-1-15,3 2 2 16,1 3-2-16,-13 1 1 16,9-1-1-16,-6 3 0 15,0-2 1-15,-3-1 2 16,-6 1-3-16,15 2 0 0,-18 1 1 16,6 1 1-16,-12 2-2 15,0-2 1-15,0-1 1 16,0 2-2-16,0 1 2 15,0-4-1-15,0 1-1 16,0-5 0-16,-18 2 0 16,-6 3 0-16,0-5 0 15,-9 5 1-15,-3-3-1 16,-19 3 6-16,-5-1 0 16,-9 0 1-16,-10 1-1 15,-2-1-1-15,-16-3-2 16,16 1 1-16,-4-2-2 15,1-4-1-15,20 0-1 0,4-7 2 16,21-2-2 0,20-3-7-16,13-6-10 0,6 0-20 15,0 0-179-15</inkml:trace>
  <inkml:trace contextRef="#ctx0" brushRef="#br0" timeOffset="105876.11">25453 10371 2434 0,'-12'4'482'16,"-9"-4"-373"-16,9 0-70 15,-6 2 91-15,-3-2-50 16,3 0-26-16,-3 0-12 0,-4 0 12 16,-2 0 13-1,-6 0-18-15,-6 0-14 0,-3 0-12 16,-1 0 0-16,-5 0-8 16,0 0-1-16,2 0-1 15,7 0-1-15,-9 0-2 16,12-6 0-16,3-3-1 15,-7-3 1-15,-2 0-6 16,6-2 2-16,-3-3-3 16,8-1 0-16,-2-6 2 15,0-2 1-15,-3-3-3 16,15-5 1-16,-13-5-4 16,7-5 2-16,-3 1-2 15,3-4 1-15,0 0-1 0,9-3 0 16,-6 1 0-16,14-2 0 15,-2 2-1-15,3-2 1 16,9 3 0-16,0-3 0 16,0 2 0-16,0 5 0 15,0 0 0-15,0 3 0 16,0 4 0-16,0 0 0 16,15 5 0-16,10 1 1 15,2 1-1-15,0 3 0 16,6 5-1-16,-3-2 1 15,10 3 0-15,-1 4 0 16,0-4 0-16,6 7 0 16,-8-1-1-16,11 3 1 0,-6 1 0 15,6 0 1 1,7 1-1-16,-7 2 0 0,6 2 0 16,7-1 0-16,-10 2 0 15,6 2 0-15,4 3 0 16,-4 0 0-16,0 0 1 15,-5 0-1-15,2 0 0 16,-9 0 1-16,1 0-1 16,5 0 2-16,-9 0-2 15,15 6 0-15,-11 0 1 16,2 3-1-16,-6-3 0 16,4 1 0-16,-16 6 1 15,12-4-1-15,-12 5 0 16,3 1 0-16,1 0 0 15,-1-1 1-15,0 1-1 0,-3-1 1 16,3 1-1-16,-6-4 0 16,-2 5 0-16,8-1 0 15,-6 1 2-15,-3 2-2 16,-6 0 0-16,9 3 0 16,1 1 0-16,-7 2 0 15,3-1-1-15,3 4 1 16,-9-1 0-16,3-2 0 15,-9 2-1-15,0-3 1 16,-12 7 0-16,0-2 0 16,0 2 0-16,0 6 0 15,0 2 1-15,0-1-1 16,-18 1 3-16,-9-3 0 16,0 1-1-16,0-1-2 15,-6-3 0-15,2 0 1 0,-5 3-1 16,-15 0 0-16,3 1 3 15,-10-4-3-15,-8 3 2 16,9-2-1-16,-13-2-1 16,16-1 2-16,2-7-2 15,-8-3 0-15,12 1 0 16,0-6-3-16,2-1 3 16,1-2 1-16,0-1-1 15,-1 1 0-15,7 0 0 16,0-4 0-16,0-2 2 15,6 0-2-15,5 0 0 16,-2-4 0-16,-6 3 0 0,12 1 0 16,-12 0 0-16,14-2 1 15,-11-1 1-15,6 4-2 16,3-1 0-16,-3-4 0 16,3 2 1-16,-1-2-1 15,10 2 0-15,-3-2 3 16,3 0-3-16,-6 2 2 15,9-2 0-15,-6 2-2 16,3-2 2-16,3 2-1 16,-12-2-1-16,9 5 2 15,-4-6-1-15,-5 5-1 16,15 0 1-16,-15 0-1 16,9 1 4-16,-6-5-4 0,0 4 1 15,-3 0 1-15,5-2 0 16,7 1-2-16,-3-2 3 15,9-3 1-15,6 0-1 16,-6 3 0-16,6-3-1 16,-9 0 1-16,9 0-3 15,0 0 4-15,-3 0-4 16,-6 3 0-16,3-3 1 16,-9 2-1-16,12-2 2 15,-3 4-2-15,-12-2 1 16,15-2-1-16,3 0 3 15,0 0-3-15,0 0 0 16,0 0 0-16,0 0-1 0,0 0-5 16,0 0-5-1,0 0-12-15,0 0-13 0,0 0-40 16,0-2-194-16</inkml:trace>
  <inkml:trace contextRef="#ctx0" brushRef="#br0" timeOffset="115769.73">11998 8279 2509 0,'0'0'778'0,"0"0"-676"15,0 0-43-15,0 0-8 0,0 0 8 16,0 0-36 0,0 0-16-16,0 6-3 0,0 11 1 15,-33 13 8-15,-3 10-3 16,-18 7-1-1,-4 8 1-15,-8 4-3 0,-4-1-3 16,1 2-3-16,15-8 1 16,-1-5-2-16,13-9 0 15,21-9-10-15,9-9-6 16,-3-7-23-16,6-13-42 16,6 0-54-16,3 0-205 0</inkml:trace>
  <inkml:trace contextRef="#ctx0" brushRef="#br0" timeOffset="116528.92">11446 8454 149 0,'0'0'2728'0,"0"0"-2428"16,0-2-183-16,0 2-25 16,0 0-5-16,0 0-27 15,0 0-26-15,0 0-9 16,0 0 1-16,0 0-4 16,0 0-9-16,0 0-8 15,0 0 1-15,0 0-1 16,0 0 0-16,0 0 0 15,0 0 1-15,0-4 2 16,0 1-2-16,0-5-1 0,0 2 0 16,0 1 2-1,0 1 0-15,0 1 0 0,0-3 0 16,0 4 1-16,0-2 0 16,0 2-3-16,0 2 2 15,0 0-1-15,0 0 0 16,0 0-3-1,0 0-2-15,0 0-1 0,0 0-4 16,0 0 2-16,0 6-1 16,27 17 2-16,19 3 1 15,5 13 3-15,15-1 0 16,-2 3 0-16,-1-3 1 16,3-3 1-16,-17-3-1 15,2-6-4-15,-9 1 2 0,-12-7 2 16,-2-3-4-1,-7 1 0-15,0-5 4 0,-9-6-3 16,-6-1 1-16,3-3-2 16,-9-3 3-16,0 0-3 15,0 0 0-15,0 0 0 16,0 0 0-16,0 0-14 16,0 0-21-16,0-3-59 15,0-10-755-15</inkml:trace>
  <inkml:trace contextRef="#ctx0" brushRef="#br0" timeOffset="122096.36">12943 6206 3079 0,'-15'-2'193'0,"9"-2"-129"15,6 4-9-15,0-2 31 16,0 2-33-16,0-3-30 16,0 3-15-16,0-3 1 15,0 3 2-15,0 0 1 16,0 0 4-1,0 0 13-15,0 0-1 0,0 0-9 16,0 0-4-16,0 0-5 16,0 0-3-16,0 0-1 15,0 0-4-15,0 0-2 16,0 0-1-16,15 3 1 16,6 20 0-16,21 12 3 15,4 9 1-15,8 9 3 0,3 6 1 16,10 2-2-1,-4 6-1-15,10-2 3 0,-10 2-3 16,9 0 0-16,7 1 0 16,-4 0 2-16,1-1-2 15,-4-4 0 1,4 0 0-16,-10-4 0 0,-3-2 1 16,-2-4-3-16,-4-1 3 15,-15-5-4-15,1-2 3 16,-4-7-3-16,-3-3 0 15,0-3-1-15,-5-4 1 16,-7-1-2-16,3 0 1 16,0-4-1-16,-6-2 1 15,-6-4 1-15,9-2-1 0,-21-6-1 16,12-1 2-16,-8-2-2 16,-7-3 0-16,6 0 2 15,-6-3-1-15,0 0 1 16,0 0-1-16,6 0 0 15,-6 0 1-15,0 0-1 16,0 0 0-16,0 0-1 16,0 0 2-16,0 0-2 15,0 0 0-15,0 0 3 16,0 0-1-16,0 0-2 16,0 0 4-16,0 0-4 15,0 0 0-15,0 0 0 16,0 0 0-16,0 0 1 15,0 0-1-15,0 0 0 0,0 0 0 16,0 0-1-16,0 2 0 16,9 4 0-16,3 6-1 15,-3 3 1-15,15 5 1 16,-6 4 0-16,0-1 0 16,-3-1 0-16,6-2 1 15,-9-4-1-15,-3 6 0 16,16-6 1-16,-13 3 2 15,-6-4-1-15,6-4-2 16,-6 0 0-16,3-5 1 16,-9-2 1-16,0-4-2 15,6 2 2-15,-6-2 0 16,0 0-2-16,0 0 0 16,0 0 2-16,0 0-2 0,0 0 1 15,6 0-1-15,-6 0 0 16,0 4 0-16,0-3 0 15,0 4 0-15,6 0 0 16,-6 1 0-16,3 0 0 16,9 2 0-16,-6 4 0 15,0 0 0-15,-3 0 0 16,-3-4 0-16,9 4 1 16,-9-3-1-16,0-1 0 15,0 2 0-15,0-2 0 0,6-2 0 16,-6 1 0-1,0-1 1-15,0-5-1 0,0 3 0 16,0-2 0-16,0 2 0 16,9-4 1-16,-9 0-1 15,0 0 0-15,0 0 2 16,0 0-2-16,0 0 1 16,0 0 2-16,0 0-1 15,0 0-2-15,0 0 2 16,0 0-1-16,0 0 1 15,0 0-2-15,0 0 2 16,0 0 0-16,0 0-2 16,0 0 1-16,0-10-1 15,-33-2 0-15,0-2 0 16,-6 0 0-16,-7-1 0 16,7 1 0-16,-3 4 0 0,9 2 0 15,3 2 0-15,11 0 0 16,7 0 0-1,-3 4 0-15,6 2 0 0,6-4 0 16,3 4 0-16,0 0 0 16,0 0 0-16,0 0 0 15,0 0 0-15,0 0 0 16,0 0 0-16,0 0 3 16,0 0-1-16,0 0-1 15,0 0-1-15,0 0 0 16,0 0 0-16,0 0 0 15,0 0 0-15,0 0 0 16,0 0 0-16,0 0 0 16,0 0-1-16,0 0 1 0,0 0-2 15,0 0 1-15,0 0 0 16,0 0-2-16,0 0 3 16,0 0-2-16,0 0-1 15,3 0 1-15,21 4 2 16,1 4 0-1,8 1 0-15,0 6 0 0,3-1 0 16,6 1 0-16,-2-1 0 16,-4-2 0-16,-6 2 0 15,-3-2 0-15,3-3 0 16,-12 1 0-16,-5-2 1 16,2-6-1-16,-3 1 0 15,-9 0 1-15,-3-3 0 0,0 0-1 16,9 0 0-1,-9 0 1-15,0 0-1 0,9 0 3 16,-9 0-3-16,6 0 5 16,0-6-3-16,6-8 3 15,0-3-3-15,3-7-2 16,-3-2 3-16,-3-1-3 16,9-2 0-16,-9 0-2 15,13 2-5-15,-13 5-1 16,-6 3-1-16,6 4-1 15,-9 8-4-15,0 7-8 16,0 0-15-16,-37 0-37 0,-5 7-519 16</inkml:trace>
  <inkml:trace contextRef="#ctx0" brushRef="#br0" timeOffset="125553.61">15104 5785 1886 0,'0'-3'699'16,"0"3"-435"-16,0-3-81 16,0 3-16-16,0 0-41 15,0 0-47-15,0 0-15 16,0 0-4-16,6-2-8 16,-6 2-15-16,6 0-5 15,-6-3-11-15,3 3-5 16,-3 0-4-16,9 0-4 15,3 0-3-15,9 0 1 16,13 0-4-16,8 0 2 16,18 0-2-16,19 0 1 0,11 0-3 15,13 3 0-15,3 8 5 16,11 1-2-16,1 2-3 16,6 1 1-16,-1 0-1 15,1 0 0-15,3-4 2 16,0 5-1-16,2-3 1 15,-5 0-1-15,-12 0-1 16,-6 6 0-16,8-3 1 16,-14 2-1-16,8 2 3 15,1 1-1-15,9 0 0 16,-3 3-2-16,2-4 2 16,10 3 1-16,-12 1-3 15,-1-4 0-15,7 4 0 0,-9-1 1 16,-13 1-1-16,10 2 0 15,-12-1 2-15,8 2-2 16,-2 3 2-16,2-4 0 16,4 1 2-16,-3-1-2 15,-4-3-1-15,-5 3 2 16,-6-2 0-16,2-4-1 16,-14 3 1-16,-7-1 3 15,-3-2 0-15,-8-3-3 16,-4 3 3-16,-6 4 0 15,10-1-1-15,-7 3-3 16,6 5 1-16,7 1-1 0,-1 0 0 16,4 6-2-16,2-3 3 15,-5 3-1-15,-10-3 0 16,0 1 1-16,-5-2-3 16,-4 4 0-16,-9-3 3 15,-3 3-2-15,7 1 2 16,-7-2-2-16,-3 5 1 15,3-1 2-15,0 2-1 16,-2-2 1-16,-1-3-1 16,-9 4 0-16,0-7-1 15,3 3-2-15,-6-1 3 16,-3 4-3-16,1 1 2 16,2-1-2-16,-9-3 1 15,3 3-1-15,-3-4 2 16,-9 1-2-16,-3 1 1 0,12-5 1 15,-12 2 0-15,0-7-2 16,6-2 0-16,-6-5 0 16,0 2 1-16,0-6-1 15,0-3 1-15,0-4-1 16,0 0 0-16,0-5 1 16,0 0-1-16,0 0 0 15,0-3 1-15,0 1-1 16,0-2 0-16,0 2 0 15,6-2 1-15,-6 4-1 16,0-1 0-16,0 4 0 16,0-3 0-16,0 2 0 15,0-4 0-15,0 3 0 0,0-7 0 16,0 0 1-16,0 0 1 16,0 0 1-16,0 0 0 15,0 0 1-15,0 0-4 16,0-11 0-16,-27-5-2 15,-6-4 0-15,-3-5 0 16,-4-1-1-16,-8 3-2 16,12 3 2-16,3-1 3 15,-1 4-2-15,7 2 1 16,15 3-1-16,-6 4 2 16,6 2-2-16,9 2 2 15,3 2-1-15,0 2-1 0,0 0 2 16,0-4 1-1,0 4 1-15,0 0 0 16,0 0-2-16,0 0 3 0,0 0-3 16,0 0 2-16,0 0-1 15,0 0-1-15,0 0 0 16,0 0 0-16,0 0 0 16,0 0 0-16,0 4 1 15,27 8 1-15,9 2 0 16,7 3-1-16,5 1 0 15,0 2 0-15,-6 1 0 16,1-1-1-16,-4-2 0 16,-6 0 2-16,0-1-2 0,-3-3 0 15,-8-2 0-15,2 0 0 16,-6 1 0-16,-3-7 0 16,-9-1 1-16,0-5-1 15,3 0 0-15,-9 0 1 16,6 0 1-16,0 0 1 15,-6 0-1-15,9 0 0 16,9 0 1-16,-3-11 0 16,22-4-1-16,2-9-2 15,3 1 0-15,6-7 0 16,4 1-6-16,-7-3-6 16,0 0-5-16,-6 3-5 15,-26-13-14-15,-13 12-20 16,0 8-252-16</inkml:trace>
  <inkml:trace contextRef="#ctx0" brushRef="#br0" timeOffset="129663.93">10830 5997 1305 0,'0'0'699'16,"0"-5"-327"-16,0 5-123 15,0 0-40-15,12-1-50 16,-12 1-36-16,0 0-30 16,6 0-6-16,-6 0-32 15,0 0-6-15,0 0-9 16,0 0 2-16,0 0-7 16,0 0 2-16,0 0-14 0,0 0-5 15,0 0-6-15,0 0 0 16,0 0-8-16,0 0-2 15,0 0 1-15,0 0-3 16,0 0 3-16,0 0 0 16,13 0 3-16,-10 1-2 15,12 5 2-15,6 4-1 16,-9-1 1-16,9 3-2 16,0-4 2-16,6 4-1 15,6-1 2-15,4 0 0 16,-1 2-1-16,9-1 1 15,10 2 2-15,-4 1-3 16,6-1-1-16,10 1 0 16,-1 0-2-16,-6 0 1 15,16-4-2-15,-1 5-1 0,-2-5 2 16,-1-2 2 0,-2 3-5-16,5-5 0 0,-6 2 2 15,-5 1-1-15,11 0 1 16,-11 0-2-16,5 1 0 15,3 1 0-15,1-2 1 16,-1 0 1-16,1 2 1 16,-10 0-3-16,7 2 1 15,-4-1-1-15,0-1 0 16,7 2 3-16,-13-6-3 16,16 4 2-16,-10-3-1 15,-3 0 0-15,1 0-1 16,-1-1 1-16,-9 4-1 0,7-3 1 15,-16-3-1 1,3 3 1-16,7-4-1 0,-1 4 0 16,-3-3 1-16,4-1 1 15,8-1 0-15,-9 2 0 16,7-4-2-16,-7 4 0 16,3-2 3-16,-5 1-3 15,8-1 0-15,-3 1 1 16,10 1 1-16,-4-4 0 15,4 4-2-15,-7 1 2 16,15-5-1-16,-8 4-1 16,-4 0 0-16,1 0 0 15,-4 0 1-15,0 0-1 16,-2 2 0-16,-7-2 0 0,9 1 1 16,-17-1-1-16,11-1 0 15,-3 4 0-15,4-3 1 16,-7 2 1-16,12 0-2 15,-8 2 0-15,8-2 1 16,-3 1-1-16,-5 1 1 16,-1-4 1-16,-3 2-2 15,-6-2 0-15,7 0 0 16,-7 2 1-16,12-2-1 16,1 0 0-16,-4 2 3 15,6-2-3-15,10 3 2 0,-4 1 2 16,3-2-4-1,-2 4 2-15,-7-4-2 0,7 4 0 16,-7 0 2-16,-6-3-2 16,-9-1 0-16,7-2 0 15,-7 3 0-15,6 0 1 16,7-3-1-16,-13 2 0 16,12 1 3-16,-12 0-3 15,7 0 0-15,-4 3 1 16,-6-4-1-16,4 1 0 15,-1 2 1-15,-3 2-1 16,-6-2 1-16,0 0 0 16,-2 1-1-16,-1 0 1 15,3 1 1-15,0 1 0 16,0 0-2-16,1 0 4 0,-1 2-2 16,0-1-2-1,0-1 0-15,-3 0 0 0,4-2 2 16,-7 2-2-1,-3-1 1-15,3-1-1 0,0 2 0 16,-9-2 2-16,9-1-2 16,-8 1 0-16,8-4 1 15,-9 4-1-15,3 0 1 16,-3 0 0-16,3 2 0 16,-9 1-1-16,6-1 1 15,4 1-1-15,-4 1 1 16,3-3-1-16,-3 2 1 0,3 3-1 15,-3-4 0-15,3 5 1 16,-6-3 1-16,3 0-2 16,-9 0 0-16,7 3 0 15,-4-2 1-15,3 4-1 16,-9-4 1-16,3 1-1 16,-3 2 0-16,12-2 1 15,-12 2-1-15,-3 1 0 16,6 1 0-16,-3 5 0 15,0-1 0-15,0 0 2 16,0 1-1-16,-6-3-1 16,9-2 0-16,-9 0 0 15,0-1 1-15,0-1 1 16,0-3-2-16,0 1 1 16,0 0 0-16,0-4 0 0,0 1-1 15,0-4 0-15,0-2 0 16,0-3 2-16,0 0-2 15,0-4 1-15,0-2 0 16,0 4-1-16,0-4 1 16,0 0-1-16,0 0 0 15,0 0 0-15,0 2 1 16,0-2-1-16,0 0 0 16,0 0 0-16,0 4 0 15,0-4 0-15,0 0 0 16,0 0 0-16,0 2 0 15,0 4 2-15,0 0-2 16,0 3 0-16,0-3 0 0,0 2 0 16,0 1 2-1,0-4-2-15,0 1 0 0,0-1 0 16,0-5 1-16,0 0 1 16,0 0-1-16,0 0 2 15,0 0-1-15,0 0 1 16,0 0 0-16,0 0 0 15,0 0-1-15,0 0 1 16,0-6-3-16,-15-7 3 16,-12-5-3-16,0 4 0 15,-3-3-1-15,-4-1 1 16,7 3-1-16,6 1 1 16,0 2 0-16,0-1 0 15,9 6 0-15,-3-3-1 16,6 1-1-16,3 2 2 15,-3-3-2-15,0 5 2 0,6-1 0 16,3 0 0-16,-6 3 0 16,6 0 1-16,0 3-1 15,0 0 2-15,0 0-1 16,0 0-1-16,0-2 0 16,0 2 1-16,0 0-1 15,0-5 0-15,0 5 0 16,0-1 1-16,0 1-1 15,0 0-1-15,0 0 1 16,0 0 0-16,0 0 0 16,0 0 0-16,0 0-3 0,0 0 1 15,0 0 0-15,0 0-1 16,0 8 2-16,27 6 1 16,-3 1 0-16,9 0 0 15,0 0 0-15,-9-3 0 16,4-1 0-16,-10 1 0 15,3-4 0-15,-6 1 0 16,3 0 0-16,-9-3 0 16,12 2 0-16,-15 2 0 15,9-2 0-15,-3-2 0 16,-9 3 0-16,9-3 0 16,-6-4 0-16,1 4 0 15,-1-3 0-15,-3-3 0 0,6 0 0 16,-9 3 1-16,6-3-1 15,-6 0 2-15,0 0-2 16,9 0 1 0,-9 0-1-16,0 0 0 0,0 0 0 15,0 0 0-15,0 0 0 16,0 0 1-16,0 0-1 16,0 0 2-16,0 0-2 15,0 0 2-15,0 0-2 16,3 0 1-16,6 0-1 15,-3-3 2-15,6-8 1 16,9-4 0-16,-6-3-3 16,9 0 0-16,0 1 0 0,-2 0-5 15,-4 0 0-15,3 1-2 16,-3 1-6-16,3 2-4 16,-3-2-13-16,-6-4-8 15,-3 6-52-15,-9 4-396 0</inkml:trace>
  <inkml:trace contextRef="#ctx0" brushRef="#br0" timeOffset="134889.93">11187 10304 3115 0,'12'-3'262'0,"9"-9"-192"16,9-2-48-16,15-4 4 15,16-2 18-15,11-4-27 0,3-2-9 16,19-4-4-16,-10 4-3 16,-2-1-1-16,-1 1-4 15,-17 4-31-15,-7 2-20 16,-9 2-59-16,-23 5-400 16,-19 7-2101-16</inkml:trace>
  <inkml:trace contextRef="#ctx0" brushRef="#br0" timeOffset="135145.67">11232 10416 2621 0,'0'0'484'0,"0"0"-352"16,0 0-49-16,0 0 18 15,0 0-33-15,21 0-25 16,15-7-5-16,9-7-2 16,16-4 1-16,17-4-15 15,13-9-11-15,26-7-5 16,-5-3-6-16,48-14-17 16,-42 11-49-16,-28 8-215 0</inkml:trace>
  <inkml:trace contextRef="#ctx0" brushRef="#br0" timeOffset="137943.97">3391 9319 3285 0,'0'0'216'0,"0"0"-155"16,0 0-43-16,0 0-5 15,0 0 3-15,0 8-16 16,0 12 4-16,27 9 1 16,6 12 4-16,-3 7 6 15,3 8 0-15,-2 2-1 0,2 1-7 16,-12-2-1 0,0-7-6-16,-9-6 0 0,0-9 0 15,-6-12 0-15,9-5-27 16,-3-12-20-16,6-6-72 15,4-6-140-15,-4-20-286 0</inkml:trace>
  <inkml:trace contextRef="#ctx0" brushRef="#br0" timeOffset="138109.91">3994 9589 3220 0,'0'0'206'16,"0"0"-151"-16,0 0-36 0,0 0-19 16,0 0-26-1,0-5-105-15,0 0-655 0</inkml:trace>
  <inkml:trace contextRef="#ctx0" brushRef="#br0" timeOffset="138712.12">2826 9196 3077 0,'0'-28'257'16,"0"0"-167"-16,0-8-49 15,24-6 21-15,31 2-11 16,8 1-25-16,7 5-10 16,11 8-2-16,-3 6-1 15,-2 7 6-15,8 7-10 16,13 6-1-16,15 0-3 16,17 32-5-16,10 13 0 15,-6 10 0-15,6 16-3 16,-15 7 1-16,-19 7-2 15,-23 9-4-15,-16 3 7 16,-27-1 1-16,-26 0-5 16,-13-7 5-16,0-7 0 0,-31-7 0 15,-35-3 4-15,-16-10-4 16,-8-5 3-16,-16-7 0 16,-11-9 0-16,-22-9 1 15,-9-12-4-15,-30-11 6 16,-9-9-6-16,-22-6 2 15,1-34 2-15,3-19-3 16,21-21-1-16,27-19-1 16,39-12 1-16,43-16 0 15,35 0 5-15,31 1-5 16,9 8-2-16,49 18 2 16,47 16 0-16,28 17 0 15,18 20-2-15,9 15-2 0,-3 22-18 16,-10 10-7-16,-8 25-12 15,6 50-20-15,-39-4-35 16,-19-9-402-16</inkml:trace>
  <inkml:trace contextRef="#ctx0" brushRef="#br0" timeOffset="148928.97">27678 9824 1026 0,'15'3'1437'0,"-9"-3"-490"0,0 0-879 15,15 0-39-15,-6 0-6 16,21 0 4-16,10 0-5 15,17 0 0-15,9 0-1 16,1 0-10-16,5 6 3 16,1 6-4-16,-10 5 1 15,10 6-11-15,-7 10 7 16,7 1-7-16,-7 11 5 16,-9 2 0-16,4 6-5 15,-16 5 3-15,-6 6-2 16,-5 6 2-16,-7 6 3 15,-12 3-2-15,3 4-2 16,-12 1 2-16,-6-1-4 16,-6-2 1-16,0 2-1 0,0-5 0 15,0-2 1-15,-15 0 1 16,-15-2 1-16,-15-1-1 16,-7 3 1-16,-8-3 1 15,3-3-1-15,-1-2 0 16,1-8-1-16,15-4-2 15,2-9 2-15,10-3-1 16,-9-3-1-16,6-3 0 16,-6-3 2-16,5-3 2 15,10-1 0-15,3-5-1 16,3-10-2-16,9-3-1 16,3-11 1-16,6 2 3 15,0-4 0-15,0 0-1 0,0 0 0 16,0 0-3-16,0 0 4 15,0 0-1-15,0 0-3 16,0 0 0-16,0 0 0 16,0 0 0-16,0 0 0 15,0 0 0-15,0 0 0 16,0 0 0-16,0 0-2 16,0 0 2-16,0 0-1 15,-6 0 1-15,0 2 0 16,-3-2 1-16,9 0 0 15,0 0-1-15,0 0 1 16,0 0-1-16,0-6 7 16,0-17-3-16,0-10-4 0,0-5 0 15,0-3-1 1,0 2-1-16,0-6 1 0,0 7-1 16,0 0 2-16,0-1 3 15,9 7-3-15,3 5 0 16,3 11 0-16,-9 4 0 15,-6 8-3-15,0 4-2 16,0 0 5-16,0 0 0 16,0 16 0-16,0 11 0 15,0 4 1-15,0 7 2 16,-6 3 1-16,-9 3-1 16,3 0-3-16,0-1 3 15,-3 4-1-15,0-2 0 16,0-7 2-16,-1-3-3 15,4-9 1-15,6-8 0 0,6-3-2 16,0-9 0-16,0-1 0 16,0-2 0-16,0-3 0 15,0 0 0-15,6 0 5 16,37 0 1-16,26 0 0 16,6 0-4-16,19 0-2 15,9-3-2-15,54-35-18 16,-34-1-23-16,-23-4-144 0</inkml:trace>
  <inkml:trace contextRef="#ctx0" brushRef="#br0" timeOffset="149745.97">29295 10316 381 0,'-3'0'1537'16,"-3"0"3"-16,6 0-1440 0,0 6-56 15,0 5-18-15,0 15 0 16,0 16-4-16,28 17-2 15,11 14-9-15,6 8-2 16,0 5 2-16,-11-5-3 16,-4-8-2-16,-3-12-3 15,-9-14-3-15,-3-15 2 16,-12-11-2-16,6-12 1 16,-3-9 2-16,0 0-1 15,9-5 8-15,3-28-10 16,13-8 0-16,17-3-3 15,9-3 3-15,10 9 0 0,11 11-4 16,-5 11 0-16,-7 10-8 16,0 6 0-16,-8 0-3 15,-16 14 5-15,-15 16 2 16,-21 1 6-16,-6 5 2 16,0 1 3-16,-60-4 1 15,-4-4 0-15,-14-6-4 16,-4-8 0-16,13-9 0 15,12-6-2-15,2 0-12 16,22-9-24-16,24-17-37 16,9-6-24-16,24-21-81 15,49 6-257-15,-1 4-2079 0</inkml:trace>
  <inkml:trace contextRef="#ctx0" brushRef="#br0" timeOffset="149910.51">30249 10641 1320 0,'9'0'493'16,"9"0"488"-16,-9 11-584 15,6 5-259-15,4 3-35 16,-4 2-15-16,12 5-19 16,-12 0-25-16,15 0-18 15,-6-1-15-15,-9-5-6 16,3-3-5-16,-15-2-12 16,-3-9-42-16,0-6-49 15,0-3-95-15,0-17-952 0</inkml:trace>
  <inkml:trace contextRef="#ctx0" brushRef="#br0" timeOffset="150061.87">30131 10489 2147 0,'0'0'27'0,"0"0"749"16,0 0-416-16,0 0-272 16,0 6-65-16,0 1-20 15,0 9-3-15,46 7-44 16,-1-2-124-16,-12-4-765 0</inkml:trace>
  <inkml:trace contextRef="#ctx0" brushRef="#br0" timeOffset="150398.99">30376 10617 1464 0,'15'6'518'0,"0"3"24"16,-3-4 235-16,0 1-668 15,9 0-60-15,-9-3-11 16,16 6 5-16,-4 4-9 15,9 0-16-15,0 8 0 16,-6-1-3-16,-3 0-5 16,-11 1-3-16,2-4-6 15,-9-4 1-15,-6-7-1 16,6-6 1-16,-6 0 3 16,3 0 4-16,-3-16 7 15,0-13-5-15,9-3-11 16,0-2 1-16,-3 1-1 15,3 9 3-15,6 10-2 16,12 8-1-16,0 6-2 0,13 0-3 16,2 12 2-16,6 14 3 15,3 0-4-15,-11 1-4 16,-7-3-19-16,0-14-35 16,-15-5-83-16,-6-5-751 0</inkml:trace>
  <inkml:trace contextRef="#ctx0" brushRef="#br0" timeOffset="151729.17">31393 10574 1963 0,'0'0'144'15,"0"0"919"-15,-12 0-907 16,-3 0-87-16,-3 0-42 0,6 0 6 15,-18 0-25-15,14 14-5 16,-11 4 1-16,3 5 1 16,0-3 1-16,21-1-5 15,-3-6 0-15,6 0-1 16,0-5-24-16,0-2-7 16,0-6 6-16,18 2 13 15,6-2 7-15,-3 0 5 16,6 0 5-16,1 0 5 15,-13 4 10-15,9-4 12 0,-6 0-5 16,-6 0 3 0,3 0-3-16,-3 0-4 15,-3 0-2-15,9 0-8 0,-9 0-9 16,7 0-4-16,-4 0-2 16,3 0-8-16,-3 0-9 15,3 0 4-15,3 0 1 16,-6 0 0-16,3 6-2 15,-3 0-8-15,-6-6-1 16,-6 0 10-16,6 0 15 16,-6 0 8-16,0-16-1 15,0 2 2-15,0-1 3 16,6 8 9-16,-6 1 8 16,0 1-4-16,0 5-10 15,0 0-7-15,0 0-7 0,6 0-1 16,-6 0 0-1,9 0 0-15,-3 0 3 0,0 0 0 16,1 0 0-16,8 0 8 16,-9-5-3-16,3-7 0 15,12-5-8-15,-12-4-9 16,-6-2-4-16,-3-6-3 16,0 2 2-16,0 0 5 15,0 7 1-15,-3 6 8 16,-18 6 1-16,9 4-1 15,-12 4 6-15,14 0-5 16,-11 0-1-16,9 15 0 16,6 5-4-16,6 1 4 0,0 0-3 15,0-4-6 1,12-5 6-16,25-4 3 0,11-2 0 16,0-3 0-16,-3 0 0 15,-8 0 4-15,5 2 2 16,-12-1 10-16,3 2-1 15,0 0-2-15,-8-4-6 16,2 4 1-16,-9-6-3 16,3 0 3-16,-3 0-3 15,3 0 6-15,6-6 1 16,-9-14-5-16,10-6-3 16,-10 2-3-16,-6 4-1 15,3 4 1-15,-15 9 4 16,3 7 5-16,-3 0-1 15,0 0-9-15,9 0 0 0,3 13-3 16,0 6 3-16,9-5 1 16,6-2-1-16,-8-9 0 15,5-3-7-15,3 0-3 16,3-18 7-16,6-12 0 16,-12-2 0-16,4 4-2 15,-13 3 5-15,-9 11 3 16,0 8 5-16,-6 6 1 15,3 0-3-15,12 4-6 16,3 12 0-16,18 9 3 0,-6-5 1 16,4-2-4-1,5-3 0-15,-3-10 3 0,-3-5-3 16,0 0-5-16,10-15 5 16,-13-15 0-16,3-3-5 15,-12 2 1-15,-3 5 3 16,-6 11 1-16,-3 9 0 15,-3 6-3-15,13 0 3 16,8 33 0-16,18 13 3 16,6 16 0-16,16 9 4 15,-4 10 1-15,-3 4 0 16,-20 3 4-16,-22 0-2 16,-18-12 2-16,0-6 4 15,-73-16-6-15,-26-18-1 16,-25-18-2-16,-3-18-4 0,-3-8-3 15,25-44-10 1,35-19-19-16,61-55-20 0,9 14-53 16,21 13-814-16</inkml:trace>
  <inkml:trace contextRef="#ctx0" brushRef="#br0" timeOffset="152979.31">30385 9157 1305 0,'0'0'601'0,"0"0"-481"15,0 0 1046-15,0 0-972 16,0 0-89-16,0 0-48 0,0 0-12 16,0 0-10-16,0 0-16 15,0 0-7-15,6 14-3 16,12 18 1-16,9 19 10 16,13 9 0-16,-1 18-7 15,-6 0-5-15,3 4-3 16,6-7-5-16,-14-3 0 15,2-18 0-15,-15-6-18 16,-9-13-32-16,-6-14-59 16,0-10-95-16,-6-11-982 0</inkml:trace>
  <inkml:trace contextRef="#ctx0" brushRef="#br0" timeOffset="153162.84">30125 9695 1975 0,'0'0'1173'16,"0"0"-925"-16,0 0-148 16,6-2-49-16,28-7-18 15,5-1-17-15,15 0-11 16,16-6-5-16,-7 0 5 16,9 0-5-16,34-11-32 15,-30 7-63-15,-4 0-153 0</inkml:trace>
  <inkml:trace contextRef="#ctx0" brushRef="#br0" timeOffset="153479.17">31067 9502 2100 0,'0'9'1075'0,"0"-4"-876"15,0 1-119-15,0-2-35 16,0 2 4-16,0 5-18 15,0 4-16-15,0 8 6 16,0 3-3-16,0 6-2 16,0 3-6-16,0-3-2 15,9-1 0-15,9-11-7 16,3-9 2-16,4-5 0 16,-7-2-3-16,9-4 0 15,3 0 0-15,0-6 3 0,-6-21-3 16,-9-12 0-16,-9-1-4 15,-6-5-4-15,0 5-7 16,-6 8 2-16,-39 17-19 16,12 7-31-16,0 8-145 0</inkml:trace>
  <inkml:trace contextRef="#ctx0" brushRef="#br0" timeOffset="155618.25">25544 10254 947 0,'0'23'1068'16,"0"7"73"-16,6 7-1032 15,15 16-28-15,12 6-12 16,0 12-15-16,4 8-22 16,11 9-16-16,-12-1-7 15,6 4 0-15,-5-6 1 16,-4-7 0-16,-6-7-3 0,-3-12-6 15,-6-6-1-15,-3-15 1 16,-9-9-1-16,-6-9-10 16,0-8-32-16,0-12-53 15,-6 0-67-15,-18 0-807 0</inkml:trace>
  <inkml:trace contextRef="#ctx0" brushRef="#br0" timeOffset="155912.53">25538 11006 1955 0,'0'0'1094'15,"0"0"-795"-15,0 13-216 0,0 7-29 16,33 8 9-16,3 11-12 16,19 5-23-16,-1 5-10 15,-12 2 0-15,12-2-3 16,-17-5 0-16,5-6-5 15,-3-9 0-15,-15-9-1 16,-6-11-2-16,4-5 3 16,-7-4 4-16,3 0 0 15,9-26 2-15,9-22-2 16,18-16-14-16,-8-6-11 16,2-19-15-16,-15 22-43 15,-6 15-163-15</inkml:trace>
  <inkml:trace contextRef="#ctx0" brushRef="#br0" timeOffset="156879.29">21626 10310 2350 0,'0'14'172'0,"0"0"493"16,0 7-564-16,0 7-68 16,0 2 20-16,9 18-5 15,6 8-11-15,16 13-16 16,-4 9-1-16,-9 2 16 16,-6 9-7-16,3-5-1 15,-9-1-4-15,0-5-4 16,-6-8-4-16,6-8-4 15,-6-9-7-15,3-12-2 16,6-12 0-16,-9-8-3 16,0-13-8-16,0-5-18 15,0-3-18-15,0-17-8 16,0-16-61-16,0-4-479 0</inkml:trace>
  <inkml:trace contextRef="#ctx0" brushRef="#br0" timeOffset="157170.04">21524 11039 1120 0,'0'0'537'0,"-6"0"903"16,6 0-1196-16,0 0-118 15,0 0-63-15,0 0-25 16,0 14-14-16,6 12 7 16,33 6 5-16,6 7-4 15,3 8-13-15,13 0-4 16,-4 5-2-16,4-5 1 15,-13 1-6-15,-6-11 0 16,0-6-2-16,-17-10-3 0,-4-9 2 16,-3-8-1-16,-6-4 2 15,3 0 11-15,0-25 3 16,12-18-8-16,3-16-12 16,1-5-15-16,-4-1-12 15,9-2-21-15,-9 14-97 16,-6 18-569-16</inkml:trace>
  <inkml:trace contextRef="#ctx0" brushRef="#br0" timeOffset="159272.44">20989 11423 2243 0,'0'14'104'0,"0"3"373"15,16 4-171-15,-4 2-196 16,-3 3-17-16,9 4-15 15,-9-3-36-15,12-1-23 16,-9-6 2-16,9-3 3 16,6-6-3-16,-9-1-5 15,7-4 7-15,2-6 3 16,15 0-1-16,3 0-1 16,13 0-2-16,5 0-8 15,0 0-12-15,-2 0-2 16,-7 0 0-16,-18 0-6 0,-12 9-8 15,1 5 2 1,-19 3 2-16,-6 7 1 0,0-1 7 16,0 1 2-16,-46-1 3 15,1 0-3-15,-15-4-18 16,-4-9-20-16,-20-10-20 16,11 0-54-16,16-23-188 0</inkml:trace>
  <inkml:trace contextRef="#ctx0" brushRef="#br0" timeOffset="159463.57">21026 11396 2001 0,'0'0'1240'0,"0"0"-1117"0,0 0-51 16,12 0-13-16,33 0 11 15,12 0-17-15,7 0-26 16,14 0-9-16,7-12-18 15,2-6-14-15,16-11-43 16,-13 0-85-16,-26 3-804 0</inkml:trace>
  <inkml:trace contextRef="#ctx0" brushRef="#br0" timeOffset="167303.07">24726 11015 2333 0,'0'0'0'15,"0"0"17"-15,0 0 583 16,0 0-292-16,0 4-194 15,0-2-50-15,0 1-3 16,0 3-18-16,-6 3-11 16,-15 8-18-16,-3 9-5 0,-10 16 5 15,-5 7 2-15,6 9 0 16,6 4-4-16,18-3 0 16,9-1-5-16,0-9-2 15,18-5-5-15,24-9 0 16,16-8 0-16,2-11-3 15,-3-11 1-15,4-5-5 16,-7 0 6-16,-18-10 1 16,-6-10-2-16,-12 1 2 15,-18-2-5-15,0 7-3 16,-27 4 4-16,-24 10 1 16,-15 0 0-16,2 0-13 15,-11 24-28-15,26-2-57 16,7-4-313-16</inkml:trace>
  <inkml:trace contextRef="#ctx0" brushRef="#br0" timeOffset="169912.9">17784 11150 2832 0,'0'0'419'0,"0"0"-301"15,0 0-35-15,0 0-16 16,0 0-24-16,0 0-21 15,0 12-11-15,0 4 3 16,0 15 9-16,0 4-5 16,0 3-6-16,-6-1-4 15,-3-4 1-15,9-4-4 16,0-8-2-16,0-6 0 16,9-4 2-16,27-9 4 0,19 1 2 15,8-3-2 1,0 0-3-16,1 0-3 0,-10 0-3 15,-12 0 0-15,-23 0-3 16,-7 0-11-16,-12 12-5 16,0 2-6-16,0 10-4 15,-43 9 18-15,-5 1 4 16,-18 5 0-16,-10-4-9 16,1-5-28-16,-19-19-48 15,16-8-137-15,17-3-2676 0</inkml:trace>
  <inkml:trace contextRef="#ctx0" brushRef="#br0" timeOffset="170084.87">17627 11162 3175 0,'0'0'341'15,"0"0"-290"-15,9 0-10 16,40-6-8-16,17 0-24 15,25 1-9-15,62-14-8 16,-20 1-66-16,-15 2-121 0</inkml:trace>
  <inkml:trace contextRef="#ctx0" brushRef="#br0" timeOffset="171304.86">14048 10960 2861 0,'0'0'443'0,"0"0"-316"16,0 0-47-16,0 0-23 15,6 0-21-15,-6 0-25 16,0 11-11-16,0 10 0 16,0 6 13-16,0 1 2 15,0 4-3-15,0-5-5 16,0-3 0-16,0-8 1 16,0 0-2-16,18-7 3 0,24-3 2 15,6 0 6-15,10-5-3 16,11 3-5-16,-2-1-2 15,-16 3-4-15,-6 0-3 16,-12 0-3-16,-15 5-1 16,-11 0 1-16,-7 4-3 15,0 3-1-15,0 5 0 16,-40 1 4-16,-23 5 3 16,-10-5-8-16,1-2-21 15,-3-10-31-15,-19-12-25 16,19-6-109-16,14-20-2292 0</inkml:trace>
  <inkml:trace contextRef="#ctx0" brushRef="#br0" timeOffset="171463.58">13963 10974 3175 0,'6'0'272'0,"3"0"-179"15,15-3-42-15,22-2-7 16,20-4-16-16,31-6-15 15,20-2-13-15,43-15-7 16,-21 2-63-16,-36 0-242 0</inkml:trace>
  <inkml:trace contextRef="#ctx0" brushRef="#br0" timeOffset="172413.43">10939 10919 485 0,'0'0'2827'16,"0"0"-2672"-16,0 0-58 15,0 0-41-15,0 0-23 16,0 0-23-16,0 6-10 15,0 8 0-15,-6 7 0 16,-3 2 10-16,-3 6-6 16,6-2-3-16,6 0 2 15,0-5-3-15,0-4 2 16,0 0-2-16,27-8 0 16,18 1 3-16,16-10 3 15,20 3 0-15,4-2 0 0,-1-2 0 16,-11 4-4-16,-22-2-1 15,-18 2-1-15,-21 1-6 16,-12 5-1-16,0 1 0 16,0 6-6-16,-27 9 12 15,-36 4 0-15,-25 5 1 16,-5 0-14-16,-7-6-18 16,3-5-33-16,-5-17-28 15,14-7-51-15,37 0-561 0</inkml:trace>
  <inkml:trace contextRef="#ctx0" brushRef="#br0" timeOffset="172652.87">10827 10962 3149 0,'0'0'287'0,"0"0"-203"16,15 0-33-16,34 0 2 15,38-8-12-15,16-4-19 16,6-3-12-16,14 1-10 16,22-6-5-16,-27 2-58 15,-40 2-206-15</inkml:trace>
  <inkml:trace contextRef="#ctx0" brushRef="#br0" timeOffset="174827.91">7356 10734 2305 0,'0'0'672'0,"0"0"-520"15,0 0-61-15,0 0-16 16,0 0-15-16,0 0-32 16,0 0-14-16,-3 8-1 15,-15 19 2-15,-3 5 10 16,0 9 6-16,3 6-3 0,9 3-3 16,6 3 2-16,3-4-1 15,0-2-4-15,0-3-11 16,30-11-4-16,12-7-3 15,-2-12-4-15,-4-5 0 16,0-9 0-16,12 0 3 16,1 0 6-16,-10-5-6 15,-9-13-2-15,-3-2-1 16,-15 1-1-16,-9 6 1 16,-3 0 0-16,0 5-3 0,-21 4-13 15,-24 4 7-15,-12 0-23 16,-1 0-13-16,10 18-7 15,3 15-29-15,17-7-117 16,16-5-2321-16</inkml:trace>
  <inkml:trace contextRef="#ctx0" brushRef="#br0" timeOffset="183279.13">27841 12868 1285 0,'9'0'2047'16,"-3"0"-1924"-16,6 0-78 16,0 0-10-16,0 2 4 15,12 2-20-15,6 1-3 16,10 1 3-16,-1 0 1 15,12 6-1-15,3 0 1 16,7 4-3-16,5 5-7 16,1 3-6-16,-1 2 4 0,-3 7-2 15,-5 5-3 1,2 3-1-16,-9 6 2 0,-5 5-2 16,-7 3-2-16,-15 11 2 15,0 0-1-15,0 7 6 16,-15 9-5-16,0 1 0 15,-9 6 0-15,0 8 0 16,0 3 3-16,-24 2-3 16,-36 3 0-16,3-5-1 15,-19-6 1-15,7-9-2 16,-1-2 2-16,-5-15-2 16,11 0 1-16,1-3-1 15,6-10 2-15,-10 2-2 16,10-9 0-16,-9-3 0 15,8-5 2-15,4-4 1 0,15-13 2 16,9-5-3-16,14-7 1 16,10-7-3-16,0-4 0 15,6 0 2-15,0 0 0 16,0 0-2-16,0 0 2 16,0 0-2-16,0 0 0 15,0 0 0-15,0 0 0 16,0 0 1-16,0 0-1 15,0 0 0-15,0 0 1 16,0 0-1-16,0 0 0 16,0 0-1-16,0 0 1 15,0 0-3-15,0 0-4 16,0 0-8-16,0-4-9 0,0-33-37 16,0 7-96-16,0-5-698 15</inkml:trace>
  <inkml:trace contextRef="#ctx0" brushRef="#br0" timeOffset="183614.87">27768 14561 3355 0,'-12'0'148'15,"6"0"-113"-15,6 6-3 16,0 10 16-16,0 1-27 0,0 10-10 15,0 8 7-15,0 3 2 16,0 6 1 0,-9-1-3-16,-6 2-4 0,-6-5-3 15,3-7-2-15,3-10 0 16,9-8-1-16,6-6-2 16,0-7-2-16,0-2-4 15,0 0 0-15,0 0-5 16,42 0 5-16,33 0 3 15,22-11 2-15,15-9 0 16,11-4-5-16,1 0-2 16,-6 1-11-16,12 5-29 15,-28 3-80-15,-29 8-270 0</inkml:trace>
  <inkml:trace contextRef="#ctx0" brushRef="#br0" timeOffset="184094.78">29537 13239 3445 0,'0'0'128'16,"0"0"-89"-16,0 12-21 16,0 26 7-16,30 19 2 0,9 11-10 15,7 15-9 1,-1 1-2-16,-6 0 1 0,0-6-5 15,-15-10-2-15,-2-13-20 16,-16-11-42-16,-6-18-68 16,0-14-259-16</inkml:trace>
  <inkml:trace contextRef="#ctx0" brushRef="#br0" timeOffset="184456.54">29591 13707 2177 0,'0'0'1183'15,"0"-2"-1082"-15,0-2-60 0,21 0-6 16,22-2-2 0,17-7-20-16,18 1-8 0,-2-2-5 15,5 2 0-15,-11 4-13 16,-13 4-7-16,-15 2 2 16,-27 2 7-16,-15 0 1 15,0 0 10-15,0 17 9 16,0 6 28-16,0 8 6 15,0-3-10-15,0 1-12 16,0-2-7-16,0-3-7 16,25-11 0-16,11-4-2 15,12-9-4-15,3 0 2 16,-11 0 1-16,-1-20 3 16,-12-9-2-16,-18-4-2 15,-9 1-3-15,0 4 0 0,-42 8-8 16,-25 9 2-16,4 9-22 15,-27 2-32-15,17 13-86 16,19 7-858-16</inkml:trace>
  <inkml:trace contextRef="#ctx0" brushRef="#br0" timeOffset="184823.01">29546 14462 3482 0,'-9'0'142'0,"9"6"-106"15,0 20-18-15,0 13 11 16,9 11-15-16,30 2-8 16,3 7-1-16,7-4-1 0,-7-5-4 15,-15-5-2 1,3-10-14-16,-27-12-28 0,-3-18-52 15,0-5-174-15,0 0-990 0</inkml:trace>
  <inkml:trace contextRef="#ctx0" brushRef="#br0" timeOffset="185013.55">29869 14501 3327 0,'9'0'184'16,"-3"0"-139"-16,15 24-3 15,0 7 15-15,12 7-29 16,10 7-16-16,-10-2-5 16,0 2-5-16,-15-5-2 15,-12-5-8-15,-6-5-35 0,0-10-55 16,-42-6-109-16,-6-8-785 0</inkml:trace>
  <inkml:trace contextRef="#ctx0" brushRef="#br0" timeOffset="185152.25">29670 14828 2867 0,'0'-2'397'16,"0"-6"-267"-16,18-2-72 15,36-5 4-15,3 2-18 16,10-3-26-16,-7 5-18 16,28-2-17-16,-25 6-63 15,-9 1-284-15</inkml:trace>
  <inkml:trace contextRef="#ctx0" brushRef="#br0" timeOffset="185445.79">30300 14838 3238 0,'7'0'180'0,"14"0"-112"15,6-10-38-15,9-12-7 16,3-9-23-16,-3 0 0 15,-2-5-14-15,-10 7 6 16,-21 6 2-16,-3 2 6 16,0 13 4-16,0 1 10 0,-27 7 1 15,-10 0 6 1,-2 0 33-16,-9 21-8 16,12 3-23-16,3 2-15 0,11 3-5 15,19-3-3-15,3 1-11 16,0-4-35-16,94-13-47 15,-7-8-122-15,4-2-1365 0</inkml:trace>
  <inkml:trace contextRef="#ctx0" brushRef="#br0" timeOffset="185684.37">31004 14561 397 0,'-6'0'2977'15,"-6"0"-2865"-15,-10 0-64 0,1 13 3 16,3 7-14-16,6 6-18 16,-12 4-2-16,9-1-12 15,0 0 4-15,3 1-2 16,0-4-4-16,3-5-3 16,6-7 0-16,3-5-13 15,0-5-19-15,0-4-41 16,0-4-38-16,0-19-13 15,0-3-786-15</inkml:trace>
  <inkml:trace contextRef="#ctx0" brushRef="#br0" timeOffset="185995.09">30756 14583 3099 0,'0'0'276'0,"0"0"-164"15,0 0-43-15,0 0-11 16,0 3-31-16,39 11 2 15,7 4-7-15,2 5-7 16,21 1-7-16,-2-1-5 16,-10-3-3-16,10 5-19 0,-16-5-63 15,-27-12-251-15</inkml:trace>
  <inkml:trace contextRef="#ctx0" brushRef="#br0" timeOffset="188096.1">25372 11863 2230 0,'0'0'671'0,"0"0"-423"16,0 0-104-16,0 0-54 15,0 0-36-15,0 0-26 16,0 0-12-16,0 0-1 16,0 0 3-16,0 4-4 15,12 2-6-15,-12 2 0 0,0 6 9 16,0 2 4-16,0 5-3 16,0 1-7-16,0 3 0 15,0 1-2-15,0 3 0 16,0 0-2-16,0 3-2 15,0 3 0-15,0 3 3 16,0 3-1-16,0 1-1 16,0 5 1-16,-12 1-4 15,9 9-2-15,3-2 2 16,-6 4-1-16,6-1-1 16,0 0 0-16,0 5 0 15,0-5-1-15,0 0 3 16,0 0 0-16,0 1 0 15,0 0-1-15,0-6 1 16,0 1-1-16,0-6 1 0,0-4-1 16,0-3-2-16,0-7 0 15,0 2 0-15,0-5 0 16,0 0 1-16,0-3 3 16,0 3-1-16,0-9 3 15,0-1 1-15,0-3 0 16,0-4-1-16,0-5-2 15,0-4 3-15,0-1-3 16,0-2 0-16,0-2 0 16,0 4-1-16,0-4 0 15,0 2-3-15,0 2 0 16,0-2 1-16,0 1 1 16,0 6-2-16,0-3 1 0,0 5 1 15,0 4-2-15,0 0 3 16,0-1-1-16,0 4 2 15,0-1-2-15,0 1 0 16,0 0 0-16,0-1-1 16,0 3 2-16,0-2 0 15,0 0 0-15,0-3-2 16,0-7 0-16,0-4-1 16,0-3 1-16,0-1 2 15,6 0 1-15,-6 0 1 16,0 0-1-16,3 0-2 15,-3 0-2-15,12 0-8 0,12-5-19 16,0-7-30-16,3-3-160 16</inkml:trace>
  <inkml:trace contextRef="#ctx0" brushRef="#br0" timeOffset="193066.16">22239 11782 1140 0,'0'0'1096'15,"0"0"-869"-15,0 0-107 16,0 0 34-16,0 0 10 16,0 0-38-16,0 0-32 15,0 0-18-15,0 0-2 16,0 2-21-16,0 4-16 15,0 6 0-15,0 3-1 0,-6 9-6 16,-6 2-6-16,6 7-2 16,0 1-6-16,-3 1-3 15,0 3-4-15,6 1 0 16,3-5-2-16,-6 1-1 16,6-3 1-16,0 1 0 15,0 0 1-15,0-5 0 16,0-2-2-16,0 0-1 15,0-4 0-15,0 1-1 16,-6-2 0-16,6-2-3 16,0 0 3-16,-9-5-4 15,9 1 4-15,-6-1-4 0,6 1 0 16,0-4 1-16,0 4 1 16,-7 0 1-1,7 0-2-15,0-1-1 0,0 0 0 16,0 1 3-16,0 1-3 15,0 0 1-15,0 2 0 16,0 1-1-16,0 1 0 16,0-3 1-16,0 0-1 15,0 3 1-15,0-1-1 16,0-2 0-16,0 4 3 16,0-4-2-16,-6 1-1 15,6 2 3-15,0 1-2 16,0 2-1-16,0 0 3 15,0-2 1-15,0 2-2 16,0 0-1-16,0-2 1 0,0 5-1 16,0-1 3-16,-6 1-3 15,-3 0 1-15,6-3-2 16,-3 3 4-16,-3 1-1 16,0-3 2-16,9-2-2 15,0 2 1-15,0-3-1 16,0-1 2-16,0-2-2 15,-6-1 2-15,6 1 1 16,0-2 1-16,-3 2-2 16,3 1-2-16,-6 1 1 15,0 0 0-15,-6 4 2 0,12-1 0 16,-3 1 0 0,-3-1-2-16,0 1 2 0,0-7-1 15,-3-2 1 1,6-4-2-16,3-2 0 0,-9-4 2 15,9 1-3-15,0 4 0 16,0-4 2-16,0-4-3 16,0 5 3-16,0-5-3 15,0-2 0-15,0 0 1 16,0 0-1-16,0 0 0 16,0 0-1-16,0 0-1 15,0 0 0-15,0 0-3 16,-6 0-16-16,-3 0-17 15,6 0-71-15,-3 0-629 0</inkml:trace>
  <inkml:trace contextRef="#ctx0" brushRef="#br0" timeOffset="208330.11">26606 13991 3098 0,'0'0'228'0,"0"0"-173"16,0 0-17-16,0 0 48 0,0 0-19 16,0 0-36-16,0 0-9 15,-9 0 8-15,-3 0 0 16,-3 0-8 0,0 0-9-16,-18 0-2 0,-19 0-4 15,-14 4 0-15,-18 5-2 16,-34 8-2-16,-27 4 0 15,-21 1-3-15,-27 9 3 16,-6-5-3-16,5 0 0 16,4-5 2-16,24-1-2 15,18-3 0-15,31-6 0 16,23-2 0-16,22 1 1 16,20-8-1-16,25-2-1 0,15 0-2 15,12 0-5 1,0 0-6-16,0 0-11 0,0 0-27 15,0-2-46-15,0-13-250 0</inkml:trace>
  <inkml:trace contextRef="#ctx0" brushRef="#br0" timeOffset="208799.83">24765 13951 2647 0,'0'0'557'16,"0"0"-454"-16,0 0-64 15,0 0 18-15,0 0 4 16,0 0-28-16,-6 17-16 16,-33 6 9-16,-6 9 16 15,-22 8-8-15,1 0-3 16,-7 4-7-16,10-3-5 16,6-7-6-16,2 2-3 15,10-10-1-15,15-2 1 0,3-7-4 16,15-8 2-16,3-3-5 15,9-3 0-15,0-3 0 16,0 0-2-16,0 0 2 16,0 0 0-16,0 3 1 15,27 2-4-15,24 4 4 16,25 6-4-16,32 3 1 16,16-3-1-16,12-2-15 15,63-4-28-15,-33-5-77 16,-33-4-515-16</inkml:trace>
  <inkml:trace contextRef="#ctx0" brushRef="#br0" timeOffset="-210733.76">4492 4603 2078 0,'0'-3'902'0,"0"1"-617"15,0-2-162-15,0 2-38 16,0-2-2-16,0 4-31 16,0-2-14-16,0 2-10 15,0-3-3-15,0 3-1 16,0-4-8-16,0 2-4 15,-27-2-12-15,-21 4-4 16,-22 0 0-16,-26 0 4 16,-16 4 0-16,-12 13 0 15,7 7 1-15,5 2 1 16,15 1-2-16,13-1-2 16,21-3 2-16,8 1-3 15,28-3-2-15,9-2 5 16,3-4 0-16,15 3 0 15,0-2 0-15,0 8 0 0,0 6 4 16,0 7 0-16,0 11-2 16,24 4 2-16,-15 9-1 15,6 6 1-15,-9 8 1 16,-6 7-3-16,0 5 2 16,0 12 1-16,-30 11-1 15,-15-3-1-15,-4-1-1 16,1-10 1-16,18-7-1 15,12-21-2-15,3-8 3 16,15-16 0-16,0-8-3 16,0-8 0-16,60 2 0 15,25-4 0-15,41-4 0 16,140-3-6-16,-34-5-24 0,-11-10-109 0</inkml:trace>
  <inkml:trace contextRef="#ctx0" brushRef="#br0" timeOffset="-209266.01">18095 4407 3238 0,'0'0'200'0,"0"-3"-89"15,0 3-50-15,0 0-8 0,0 0-19 16,0 0-18-1,0 0-6-15,0 0-4 0,12 0 7 16,15 0-3-16,16 0-4 16,11 0 3-16,18 0-3 15,1 0-2-15,-4 9 0 16,-5-3-1-16,-4 0-1 16,-12-4-1-16,-18 1-1 15,-8 0 0-15,-10-1 2 16,-9-2-2-16,-3 5 0 15,0-4 3-15,0 5-3 16,0 0 0-16,9 9 0 16,0 9-3-16,-3 9 3 15,3 10 0-15,0 9 1 16,-3 15 1-16,-6 11-2 16,0 7 5-16,0 8 0 0,0 6 0 15,0 1 4-15,-18 0-4 16,-3-7 1-16,-3-2-2 15,2-1 1-15,1-1-1 16,18-5 1-16,-3-2 1 16,6-3-5-16,0-10 3 15,0-3-2-15,-9-8 0 16,9-5 2-16,-9-6-4 16,3-6 0-16,-3-9 2 15,3 0 2-15,-9-9-2 16,9-5 0-16,6-4 0 15,-6-7 0-15,6-1 4 0,0-5-4 16,0-1 4-16,-6 0 2 16,6 0 1-16,-9 0 1 15,9 0-2-15,-3 0-1 16,-6 0-3-16,3 0-2 16,-3 0-2-1,-16 0 0-15,-14 6-1 0,-21 7 0 16,-10 1-1-16,-20 4-2 15,-7 3-5-15,7 2-5 16,5 0-13-16,19 0-9 16,2 4-17-16,25-4-48 15,9-11-797-15</inkml:trace>
  <inkml:trace contextRef="#ctx0" brushRef="#br0" timeOffset="-205781">3309 5631 1450 0,'0'-4'773'0,"0"4"-368"16,0 0-128 0,0-2-44-16,0 2-82 0,0 0-68 15,0 0-22 1,0 0-12-16,0 0-7 0,0 0-10 15,0 0-5-15,-3 0-4 16,-3 0-5-16,0 0-5 16,0 0-7-16,-15 0 2 15,-3 0 3-15,-22 0-2 16,-8 0-4-16,-3 0-1 16,-10 11-2-16,-5 4 1 15,-19 1 1-15,-11 9 1 0,-16-5 0 16,0 7-3-1,4-1 0-15,-1 0 4 0,12 7-2 16,7-2 1 0,-7 7-1-16,-2 1-2 0,8-1 1 15,-9 5-3-15,10 2 1 16,-1 4 1-16,-2 4-2 16,8-1 2-16,0 5 1 15,4 2-3-15,12-4 0 16,8 0 2-16,1 3-1 15,5 4-1-15,13 0 0 16,3 5 0-16,6 3 0 16,-1 0 1-16,1 6-1 15,9 1 0-15,-3-4 0 16,-1 3 2-16,13 0-2 16,3-1 3-16,3 3 0 15,3-5-2-15,-6-4-1 0,6-1 2 16,-6-4-1-16,15-2-1 15,-3 0 2-15,0-2-1 16,6 5 0-16,0 0 0 16,0-4 2-16,0 2-3 15,0 2 3-15,0-2 1 16,6-1-4-16,15 0 6 16,-9 0-3-16,6-1-1 15,0 1 0-15,-3-4 1 16,3-2-3-16,-3-3 3 15,-2-3-3-15,-1 2 0 16,3-2 2-16,3 2-2 16,-3 5 0-16,3 2 2 0,3 2-1 15,0 2 1-15,9-1-1 16,-5-1 1-16,-4 0 0 16,3-2-2-16,-6 0 0 15,3 0 0-15,0-1 0 16,-3-2 1-16,-3-3-1 15,1-4 1-15,-1 1 0 16,0-3 1-16,-3 0-1 16,0 2-1-16,3-2 0 15,3 5 1-15,3 2 1 0,-9-2-2 16,6 4 0 0,-9-3 2-16,3-1-2 15,1 1 1-15,-4 2 3 16,15 0-4-16,-15 4 2 15,9 3-2-15,-12 2 2 16,6 2 0-16,-6 0-1 0,6-1-1 16,-6 2 0-16,3-6 1 15,-3 0 0-15,0-2 0 16,0-2-1-16,9-3 0 16,-9 2 0-16,4 3 0 15,5 2 4-15,-3 9 1 16,-6 3 2-16,3 4-2 15,-9 5-5-15,0-1 3 16,0 4 0-16,0-3-3 0,0 3 0 16,0-2 2-16,0-2-2 15,0 0 0-15,6 3 0 16,0 0 0-16,-3 4 0 16,-3-1 0-16,12-1 2 15,-12-1-2-15,0-4 0 16,0-1 0-16,6-5 2 15,-6-2-2-15,0 1 0 16,6-4 0-16,3-6 0 16,15-2 0-16,-6-3-3 15,-6-5 3-15,10 6 0 16,-7-2 0-16,9 1 0 16,-6 4 0-16,0 4 0 0,9 2 0 15,0 4 0 1,6 6 0-16,-2-1 0 0,11 5 0 15,-12-2 1-15,9-1-1 16,4-4 0-16,-1-3 0 16,0 1 0-16,6-1 0 15,-2 0 0-15,2 0 0 16,-9-4 0-16,6 2 0 16,1-6 0-16,-1-4 3 15,-3-2-3-15,7-10 2 16,-10-3-1-16,-3-11 2 15,6-2-3-15,-9-7 4 16,-2-2-4-16,2-6 0 16,6 3 3-16,0-1-3 15,16 0 4-15,14 7-1 0,7 5 0 16,11 3-3-16,4 3 2 16,2 3 2-16,22-1-3 15,-3 5 1-15,5-4-2 16,4-1 2-16,3 1-1 15,-1 4 1 1,1-2-2-16,-6-2 0 0,-6 1 0 16,-7-8 0-16,-2 1 0 15,-7 1 2-15,1-1-1 16,3-3 1-16,-10 2 0 16,-8-1 2-16,-1-4-2 15,-18 1 0-15,1-1 1 16,-4-3-1-16,1 4-2 15,-10-7 1-15,0 1-1 0,-6-2 0 16,1-1 3-16,-7-3-2 16,-6 0 0-16,-6-3 0 15,-9-4 1-15,-2-2 0 16,-4-3-2-16,-6-4 0 16,0 2 0-16,-6-4 1 15,0 0-1-15,0 0-3 16,0 0-7-16,0 0-11 15,0 0-9-15,0 0-9 16,-49-31-18-16,1 3-134 16,-12-7-801-16</inkml:trace>
  <inkml:trace contextRef="#ctx0" brushRef="#br0" timeOffset="-204415.37">5395 16034 2236 0,'0'0'953'16,"0"0"-831"-16,0 0-79 15,0 6 15-15,0 6 4 16,0 2-18-16,0 6-9 0,0 1 8 16,0 3-5-1,0-1-3-15,9 3-12 0,15-2-10 16,-6-1 0-16,9 3 0 16,-3 5-1-16,6-3-3 15,-2 2-3-15,2 1-1 16,-6 0 0-16,-9-5-2 15,-3-3-2-15,-6-5 1 16,-3-7-2-16,-3-5 2 16,9-6-1-16,-9 3 2 15,0-3 1-15,0 0-2 16,0 0-1-16,0 0 3 16,0 0 0-16,0 0-1 0,0 0-3 15,0 0 4-15,0 0-1 16,0 0-1-16,-18 0 1 15,-9 0-3-15,-3 0 4 16,-22 6-2-16,10 2-2 16,-15 7 2-16,0 0-2 15,-10 2 3-15,-8-3 1 16,11 4-4-16,1-5 2 16,9-2-2-16,11-3 2 15,4-1-2-15,6-5 0 16,15 2-8-16,-3-4-5 15,9 0-8-15,12 0-14 16,0-18-53-16,0-9-824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1T11:49:39.39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5229 5812 2667 0,'-6'0'200'0,"6"0"-54"15,0 0 133-15,0 0-145 16,0 0-71-16,0 0-24 16,0 0-6-16,6 0-4 15,21 0 9 1,15 0-9-16,-3 0-9 0,7 0-6 15,8 6-4-15,27-4-5 16,10 2 0-16,15-2-3 16,11 1-1-16,7 3-1 15,0-2 0-15,-10-2-3 16,-5 1-5-16,-3-3-3 16,-7 0-6-16,-20 0-14 15,-10 0-14-15,-14 0-43 16,-16 0-43-16,-15 0-243 0,-18-3-1215 0</inkml:trace>
  <inkml:trace contextRef="#ctx0" brushRef="#br0" timeOffset="381.219">6234 5609 3344 0,'-6'-2'190'16,"0"2"-135"-16,6 0-26 15,0 0 11-15,0 0-25 0,0 0-6 16,0 2-9-16,6 16 0 16,27 2 4-16,6 0-1 15,6 8 0-15,13-5 1 16,-7 4-1-16,9-4-1 15,-8 3 0-15,-1-6-1 16,-6 5 1-16,4-5-2 16,-25 0 0-16,3 0 0 15,-21 0 0-15,-6 1-3 16,0 3 3-16,-33 3 0 16,-40 5-1-16,-23 3 2 15,-16-3-1-15,15 0 0 16,13-3-12-16,33-9-42 0,23-14-118 15</inkml:trace>
  <inkml:trace contextRef="#ctx0" brushRef="#br0" timeOffset="13494.62">1151 2949 584 0,'-6'0'2815'0,"0"4"-2691"0,6 4-91 15,0 10-32-15,0 15 4 16,0 7 2-16,39 15-1 16,1 7 1-16,-1 8 2 15,-6 0 4-15,-6-2-10 16,-9-1 5 0,-6-8-8-16,0-10 0 0,-12-5-31 15,0-15-49-15,0-17-153 0</inkml:trace>
  <inkml:trace contextRef="#ctx0" brushRef="#br0" timeOffset="13882.29">1193 3006 1260 0,'-27'-12'2080'0,"6"-3"-1923"15,9 4-91-15,-3-4-25 16,15 2 0-16,0 2-16 15,9-1-16-15,42 1-5 16,13 0-4-16,17 4 0 16,-2 7-6-16,-10 0 0 15,-3 8-6-15,-20 23-8 16,-31 3-1-16,-15 11-14 16,0 3 16-16,-48 5 5 15,-43 0 4-15,-21-6-2 16,1-6 4-16,8-11 8 15,19-10 10-15,26-9 5 16,25-5 6-16,12-6-2 0,21 4-9 16,0-2-10-16,15 8-12 15,42 0 12-15,25 6 12 16,20-2-2-16,4 4-2 16,9-8-3-16,-13 1-1 15,-8-3-4-15,-19-5-12 16,10-3-38-16,-19 0-70 15,-26 0-462-15</inkml:trace>
  <inkml:trace contextRef="#ctx0" brushRef="#br0" timeOffset="14060.93">2072 3207 2269 0,'-9'3'897'0,"9"-3"-686"16,0 0-152-16,0 0-53 16,60 0-6-16,58-3-3 15,-13-12-67-15,-2-2-425 0</inkml:trace>
  <inkml:trace contextRef="#ctx0" brushRef="#br0" timeOffset="14314.5">2147 2610 1997 0,'0'-8'4'0,"-9"-7"1133"16,9-1-970-16,0 2-90 15,0 0-21-15,0 0 3 16,24-5-27-16,22 6-21 16,11-6-11-16,9 5-19 15,31 2-30-15,-19 3-51 16,-5 3-453-16</inkml:trace>
  <inkml:trace contextRef="#ctx0" brushRef="#br0" timeOffset="14789.23">2220 2179 2004 0,'0'0'44'0,"0"0"1014"16,0 0-862-16,0 0-128 16,15 21-35-16,36 11 41 15,18 13-16-15,25 9-19 16,9 12-9-16,2 1-10 16,-8 3-11-16,-13-2-2 0,-17-8-3 15,-16 0-1 1,-6-8-3-16,-21-11 0 0,4-9-9 15,-16-11-11-15,3-7-16 16,0-11-32-16,3-3-61 16,-6 0-604-16</inkml:trace>
  <inkml:trace contextRef="#ctx0" brushRef="#br0" timeOffset="15268.3">3336 2492 1829 0,'-3'0'168'0,"-3"0"1108"0,6 0-1144 16,0 0-85-16,0 0-28 16,0 18 10-16,0 6 5 15,9-1-11-15,21 3-8 16,-5-1-3-16,-4-5-4 15,3-8 0-15,-6-3-4 16,-3-8-4-16,-3-1-4 16,-6 0 4-16,3-20 9 15,-3-14-6-15,-6-5-3 16,0 1 0-16,0 3 0 16,0 12 0-16,0 8 13 15,-6 9 6-15,6 6 0 16,0 0-19-16,0 9-10 0,6 23 4 15,46 12 6 1,20 13 3-16,-3 1-3 0,10 3 0 16,-4-1 0-16,-5 0 0 15,-25-7-7-15,-18-6-1 16,-24-9 0-16,-3-10 6 16,-27-3 2-16,-48-5 3 15,-31-6-3-15,-12-8 0 16,10-6-5-16,2 0-25 15,9-32-29-15,40-7-103 16,18-2-825-16</inkml:trace>
  <inkml:trace contextRef="#ctx0" brushRef="#br0" timeOffset="15548.61">3668 2376 1285 0,'-3'0'1976'0,"3"0"-1816"16,0 15-112-16,0 11-36 15,40 12 31-15,23 11-13 16,9 7-7-16,-2-1-14 16,-4 1-3-16,-5-5 0 15,-13-5-1-15,-6-8-5 16,-21-6 0-16,-3-11-19 15,-18-6-27-15,0-10-8 16,0-5-16-16,-60 0-65 0,-22-38-492 16,10-6-1360-16</inkml:trace>
  <inkml:trace contextRef="#ctx0" brushRef="#br0" timeOffset="15948.61">3807 2662 937 0,'-33'-44'949'0,"9"2"-223"16,0-5-279-16,24 8-232 15,0 4-123-15,0 5-69 16,33 7-10-16,15 6-5 15,-9 5-1-15,1 12-7 16,-7 0 0-16,-12 0 0 16,6 20 0-16,-3 6 1 15,-12 7 0-15,-6 2 8 16,-6 1-1-16,0-4-3 0,-6-5-1 16,-21-7 3-16,9-7 7 15,0-4 10-15,12-9 0 16,6 0 4-16,0 0-5 15,0-6-7-15,18-20 1 16,24-11-9-16,13-10-8 16,2-6-5-16,3-3-1 15,-17 1-3-15,-1 8 4 16,-30 7 5-16,-12 7 1 16,0 9 15-16,0 12 9 15,-39 12-1-15,-1 0-3 16,1 0-14-16,0 26-1 15,18 12-6-15,12 4-3 16,9 1 1-16,0-4 1 0,42-13 1 16,30-11-7-16,22-15 2 15,30-15-13-15,-16-29-82 16,-29-5-443-16</inkml:trace>
  <inkml:trace contextRef="#ctx0" brushRef="#br0" timeOffset="16680.34">2331 2513 1393 0,'0'0'452'16,"24"0"-351"-16,1 0 680 15,23-16-409-15,3-9-294 16,16-1-58-16,2 3-20 16,12-1-22-16,16 4-123 0,-25 4-138 15,-8 9-812-15</inkml:trace>
  <inkml:trace contextRef="#ctx0" brushRef="#br0" timeOffset="18077">3898 10417 1240 0,'-6'0'2092'0,"0"0"-1937"16,6 0-116-16,0 0-30 15,0 0 1-15,48 0-9 0,33 0 7 16,19 0-1-16,3 0-1 16,5 0-3-16,4-1-3 15,0-12-19-15,11-7-51 16,-26 2-91-16,-28 2-725 0</inkml:trace>
  <inkml:trace contextRef="#ctx0" brushRef="#br0" timeOffset="18367.04">4556 10110 1393 0,'-12'0'1589'0,"12"-1"-1118"16,0 1-407-1,0 0-31-15,0 0-20 0,33 0-4 16,15 0 4-16,15 0-5 15,19 0-2-15,-19 0 1 16,-2 5-1-16,-10 4 0 16,-18 3-5-16,-18 5-1 15,-9 3 0-15,-6 12 5 16,-6 7 0-16,-48 7 0 16,-9 1-5-16,2 0-4 15,10 12-39-15,18-15-52 16,18-15-417-16</inkml:trace>
  <inkml:trace contextRef="#ctx0" brushRef="#br0" timeOffset="21303.86">9300 8515 1365 0,'0'0'367'16,"0"0"988"-16,0 0-1172 16,-9 0-114-16,9 0-36 0,-15 0-3 15,9 12-11-15,-9 8-7 16,-12 7 4-16,-6 5 14 15,8 7 11-15,-2 5-11 16,0-1-3-16,21 1-8 16,0 0-5-16,6-6-7 15,0-6-1-15,0-6 0 16,18-11-5-16,21-5 2 16,1-8-3-16,-1-2 3 15,-3 0-3-15,-9-2-4 16,0-14-12-16,-18-4-5 15,-9 3-8-15,0-1-9 16,-39 6 0-16,-33 6 4 0,-7 6-38 16,-17 0 1-1,14 18-121-15,22 0-1039 0</inkml:trace>
  <inkml:trace contextRef="#ctx0" brushRef="#br0" timeOffset="22120.56">12690 8627 1350 0,'0'0'495'16,"-6"0"888"-16,-4 0-1227 16,4 0-81-16,-3 0-33 15,6 0-17-15,3 15-3 16,0 2-3-16,0 1 0 16,0-1-3-16,0-5 0 15,34 2-6-15,-4-4-5 16,9 2 0-16,9-4 2 15,4 1-3-15,-10-3-2 16,6 2-2-16,-9-2-2 16,-8 0-11-16,-16 2-9 0,-15 3-4 15,0 2-7 1,-18 5-13-16,-55 5-1 0,-11 1 24 16,-7-7 4-16,-3 0-12 15,4-17-71-15,27 0-253 16,20 0-1530-16</inkml:trace>
  <inkml:trace contextRef="#ctx0" brushRef="#br0" timeOffset="22281.84">12638 8543 2034 0,'0'0'29'15,"0"0"1271"-15,6 0-1190 16,18 0-58-16,28-4-31 15,20-2 1-15,28 0-22 0,36 4-9 16,-22-2-105-16,-29 4-417 16</inkml:trace>
  <inkml:trace contextRef="#ctx0" brushRef="#br0" timeOffset="23084.39">16423 8539 1407 0,'0'0'1662'0,"0"0"-1372"15,0 0-219-15,0 4-42 16,0 12-8-16,0 3 7 16,0 1-6-16,12 3-8 15,9-2-4-15,-3 0 1 16,3 2 7-16,4-3-7 16,2 0-4-16,6-2 2 15,-15-3-3-15,0-4-1 16,3 1-3-16,-15-6-1 15,0-1 0-15,3 0-1 0,-9-4 0 16,0 5-9 0,0 0-9-16,-21 3 7 0,-30 1-7 15,-27-3-24-15,-13 6-7 16,-36-11-29-16,28 2-77 16,14-4-328-16</inkml:trace>
  <inkml:trace contextRef="#ctx0" brushRef="#br0" timeOffset="23249.1">16345 8574 2103 0,'0'0'1206'16,"0"-2"-1072"-16,0-1-59 0,3-1-25 16,24-2-10-1,21 0-27-15,18-2-13 0,49 2-23 16,-15 0-47-16,-10 0-122 0</inkml:trace>
  <inkml:trace contextRef="#ctx0" brushRef="#br0" timeOffset="23962.42">19764 8606 2111 0,'0'10'135'0,"0"-8"863"0,0 5-849 16,0-2-87-16,0 1-35 15,0 3 7-15,0 5-6 16,0 1-12-16,0 2-1 16,9 1-4-16,12-1 0 15,3 1-2-15,4 0 0 16,-1-4-4-16,-3 1 0 15,3-1-1-15,-3-2-4 16,-9 1 0-16,-6-8 0 16,-9 0-15-16,0 1-10 15,0 0-7-15,-9 0-9 16,-51 2-13-16,-49 3-45 16,4-6-85-16,14-3-337 0</inkml:trace>
  <inkml:trace contextRef="#ctx0" brushRef="#br0" timeOffset="24134.62">19743 8636 2641 0,'21'0'676'16,"27"-4"-604"-16,19-1-40 15,17-4-15-15,58 1-17 16,-18-1-28-16,-15-1-276 0</inkml:trace>
  <inkml:trace contextRef="#ctx0" brushRef="#br0" timeOffset="25117.6">23594 8636 1335 0,'0'-4'466'16,"0"4"830"-16,0 0-1017 15,0 0-160-15,0 0-57 16,0 0-25-16,0 0-15 16,0 0-12-16,-15 21-1 15,3 0-3-15,0 5 1 0,-3-2-3 16,15-4-2-16,0-2 2 16,0-4-1-16,0-2-1 15,15-2 2-15,30-4-2 16,6-5 2-16,16-1-1 15,-4 4-2-15,-8-4-1 16,-10 0-9-16,-15 0-1 16,-15 2 0-16,-15-2 0 15,0 6-4-15,0 1-9 16,-24 1 0-16,-33 3 2 16,-19 4-8-16,-2-1-6 15,-1-2-10-15,-20-6-56 16,29-3-236-16,13-3-1195 0</inkml:trace>
  <inkml:trace contextRef="#ctx0" brushRef="#br0" timeOffset="25299.68">23513 8612 1492 0,'0'0'1787'0,"0"0"-1601"16,9 0-113-16,24 0-35 15,12 0 1-15,34 0-13 16,17 0-20-16,49 0-6 16,-24-6-61-16,-22-2-95 0</inkml:trace>
  <inkml:trace contextRef="#ctx0" brushRef="#br0" timeOffset="26402.02">27783 8349 1544 0,'0'0'354'16,"0"0"963"-16,0 0-1121 16,0 0-95-16,0 0-58 15,-15 0-12-15,-3 20-8 16,-6 12 0-16,-3 9 0 16,-6 9-6-16,-7 5-4 15,10 4 0-15,3-1-7 16,0-4-3-16,9-5 0 15,12-7-3-15,6-11 0 16,0-7-2-16,0-10 2 0,18-4-4 16,21-10-3-16,3 0-1 15,13 0 1-15,-1-18-5 16,-15-6 3-16,-9-2 6 16,-14-1 3-16,-16 4 0 15,0 6-3-15,-16 2 2 16,-38 7 1-16,-9 4-4 15,-13 4-12-15,-29 10-48 16,17 16-72-16,19-6-631 0</inkml:trace>
  <inkml:trace contextRef="#ctx0" brushRef="#br0" timeOffset="29868.38">8431 6390 1464 0,'-27'11'357'0,"-9"-6"-260"16,-4 1 396-16,-11-1 41 16,6-5-383-16,-1 4-91 15,-8-4 6-15,3 0-4 0,-16 0-3 16,4 0-25-16,-12 0-13 15,-19 0 7-15,-6 0 5 16,1 0-5-16,-19 0-3 16,0 0 2-16,-5-4-7 15,-1-1-1-15,6-4 3 16,13 1-5-16,14-4 0 16,16-1-3-16,8-1 0 15,16-6-4-15,0-4-4 16,11-3-2-16,1-5-1 15,0-3-2-15,6-3-1 16,6-3 0-16,8-5 1 0,7-2 2 16,-3-5-3-16,15-5 0 15,0-6 0 1,0 0 0-16,0 3-1 0,0 2-1 16,0 7 2-16,0 5 0 15,0 8 0-15,18 5 0 16,10 1 0-16,2 4-1 15,24-1-1-15,0 1 1 16,16 3-1-16,8 2 1 16,13 3 1-16,8 5-1 15,10-2 1-15,15 5 0 16,0 6-1-16,2-2 1 16,16 3 0-16,-6 0 2 0,6 1-2 15,3-1 1 1,-3-3-1-16,-7 3-3 0,-2 2 3 15,-27 2 0-15,2 2 0 16,-17 0-3-16,-13 0 2 16,1 0 1-16,-19 14-2 15,10 0 1-15,-19 7 1 16,0 6-1-16,-8-1 1 16,-1 6 2-16,-3 6-2 15,-3 1 0-15,-6 1 0 16,1 4 0-16,-4 2 1 15,-6-2-1-15,3 1 0 16,-9-4 0-16,-3-1 1 16,-6 2 2-16,-6-4-3 15,0 0 2-15,0-1-2 0,0 1-1 16,-42 2 1-16,0-2 4 16,-16 2-1-16,-14 1-3 15,-13 0 2-15,-5-3 5 16,-13 3-4-16,-2-6 1 15,-13-3 1-15,0 0-5 16,-12-6 8-16,-2-5-1 16,5-3-3-16,-3-4 3 15,25-5-1-15,17-5 2 16,31-3-4-16,23-1-1 16,31 0-3-16,3 0-2 15,0-1-27-15,37-12-85 16,11-5-785-16</inkml:trace>
  <inkml:trace contextRef="#ctx0" brushRef="#br0" timeOffset="85449.35">13308 4671 2486 0,'0'0'450'0,"0"0"-257"16,0 0-81-16,0 0-20 15,0 0-28-15,0 0-11 16,6 0-11-16,6 0-9 16,0 0-12-16,1 0-1 15,8 0-10-15,6 0-6 16,12 0 0-16,6 0-4 15,4 2-3-15,8 16 2 0,0 5-2 16,-11 3-2-16,-1 5 1 16,-21-3-1-16,-3 2-5 15,-15-2 1-15,-6-1 9 16,0-3-1-16,0-8 1 16,-12 3 0-16,-15-11 1 15,-9-4-1-15,21-4 6 16,-7 0 1-16,4-18 0 15,9-15 0-15,6-5-7 16,3-3-4-16,0-3-16 16,0 3 2-16,3 4-39 15,31 5-54-15,-4 8-181 16,-6 12-1689-16</inkml:trace>
  <inkml:trace contextRef="#ctx0" brushRef="#br0" timeOffset="86159.63">14099 4685 2707 0,'-12'0'280'15,"-9"0"-170"-15,3 0-42 16,-6 0 11-16,2 2-43 16,1 10-3-16,3 6-1 15,0-1 3-15,3 4-14 16,6 2-8-16,9-2-4 15,0 3 5-15,0-8-8 16,27 5-6-16,21-5 7 0,4-2-6 16,-1-2 7-16,3-1-7 15,-17-6 5-15,-7 1-1 16,-3-2 3-16,-12-2-3 16,-6 2 0-16,-9-1 10 15,0-1 2-15,0 2-11 16,-33 2-6-16,-18 0 0 15,-22 2-22-15,7 1-17 16,-4 0-12-16,22-4-82 16,18-5-340-16</inkml:trace>
  <inkml:trace contextRef="#ctx0" brushRef="#br0" timeOffset="87721.43">15336 4536 3009 0,'0'0'220'15,"13"0"-140"-15,26 0-51 16,15 3 21-16,9 9-21 16,1 5-1-16,2 1-13 15,-5 1-11-15,-16 6-1 16,-9 1 1-16,-9 0-3 16,-24 0 4-16,-3-2 7 0,0-1-5 15,0-2-7-15,0-6 1 16,-15-3 6-16,-3-8-3 15,-9-4 4-15,15 0 4 16,-6-8 10-16,15-25-7 16,3-7-1-16,0-7-14 15,0-2-4-15,0-2-13 16,27 4-2-16,6 9-27 16,18 10-51-16,-11 9-104 15,-10 12-817-15</inkml:trace>
  <inkml:trace contextRef="#ctx0" brushRef="#br0" timeOffset="88352.54">16106 4430 479 0,'0'0'2616'0,"0"0"-2410"15,0-3-92-15,0 3-44 16,0 0-20-16,0 0-33 15,0 13-17-15,0 15 1 16,0 10 13-16,12 13 8 16,0 4-9-16,9 0-5 15,-9-2-2-15,-9-2-2 0,13-11-4 16,-7-1-15 0,-9-11-29-16,0-4-44 15,0-13-92-15,0-7-653 0</inkml:trace>
  <inkml:trace contextRef="#ctx0" brushRef="#br0" timeOffset="88517.42">15967 4685 3066 0,'0'-3'238'15,"0"0"-165"-15,6 0-41 16,37 0-1-16,26 1-22 15,55-13-9-15,-16 3-97 16,-8-6-627-16</inkml:trace>
  <inkml:trace contextRef="#ctx0" brushRef="#br0" timeOffset="89794.56">10770 4892 2661 0,'3'0'470'16,"6"-2"-258"-16,3-1-110 15,9 3-62-15,6 0-18 16,4 0-10-16,14 0-3 16,0 5-3-16,6 14 0 15,-2 4-4-15,-4 0-1 16,-6 6-1-16,-6-3 0 15,-14 1 0-15,-7-3 0 16,-12-8 0-16,0 2-4 0,0-3 4 16,0-3-8-1,-12-4 2-15,-25-8 6 0,16 0 3 16,-12 0 3-16,6-16 0 16,-3-15-4-16,3-6-2 15,-1-1 0-15,13-3-3 16,12 2 0-16,3 5-2 15,0 4-2-15,0 3-4 16,24 7-16-16,43 6-39 16,-10 2-57-16,-3 6-290 0</inkml:trace>
  <inkml:trace contextRef="#ctx0" brushRef="#br0" timeOffset="90500.47">11639 4945 1260 0,'-18'0'1775'0,"0"0"-1620"15,-6 0-76-15,9-2 10 16,0 2-31-16,3 0-36 16,-6 0-15-16,-7 0-7 15,10 6 1-15,-12 14 3 16,15 3-4-16,0 3 2 16,3 1-2-16,9 2 1 15,0-2 9-15,0-7-3 16,0-3-7-16,27-5 0 15,6-6-3-15,0-4 2 0,-2-2 1 16,5 0 4-16,-3-14 6 16,9-18-7-16,-15-6-3 15,-8-6-14-15,-16-2 4 16,-3-1-9-16,0-3-5 16,-9 1 8-16,-37-2 16 15,-14 4 9-15,9 6 1 16,2 9 17-16,19 12 9 15,12 8-1-15,6 9-13 16,12 3-14-16,0 0-8 16,0 9-8-16,0 23 8 15,33 12 0-15,18 5 6 16,7 8-2-16,-1-2-1 0,16-3-2 16,-1-5 4-16,0-6-5 15,4-8 0-15,33-21-12 16,-10-12-92-16,-20 0-765 0</inkml:trace>
  <inkml:trace contextRef="#ctx0" brushRef="#br0" timeOffset="93786.53">13326 6291 1506 0,'0'0'870'0,"0"0"-467"15,0 4-161-15,0-2-84 16,0 1-54-16,0 0-36 16,0 0-21-16,0 1-5 15,0-2-15-15,0 3-11 16,0 8-8-16,0 1-3 16,-36 10 3-16,-6 9 8 15,-6 4-3-15,-10 7 3 16,-11 3 0-16,2 8-1 15,-11 3-6-15,9 4-1 16,-13 2-3-16,13 1-1 0,5 2-1 16,-2 4 2-1,9-2 0-15,-4 4 0 0,4 5-1 16,-4-5 1-16,4-1-1 16,-6-2-1-16,-7-5 2 15,1-4 1-15,-1-2 1 16,1-4 1-16,15-5-1 15,-7-1-3-15,10-4-4 16,0-5 5-16,12-2-5 16,-1-2 3-16,1-4-3 15,6-2 0-15,0-4 0 16,9-5 0-16,-7-1 3 16,16-5-3-16,0-7 0 15,9 1 1-15,6-4 2 16,-6-5-3-16,6 0 1 0,0 0-1 15,0 0-3-15,0 0-8 16,0-5-29-16,0-16-32 16,6-4-130-16</inkml:trace>
  <inkml:trace contextRef="#ctx0" brushRef="#br0" timeOffset="94201.4">11485 7615 3017 0,'0'-4'293'0,"0"2"-184"0,0 2-61 15,0 0-1-15,0 0-10 16,0 0-25-16,0 0-11 15,0 8-1-15,-6 21 15 16,0 9 6-16,-6 9 0 16,3 6-2-16,3 9-8 15,0 0-2-15,-3-1-2 16,6 0 2-16,-6-5 0 16,3-9-3-16,6-10-1 15,0-7-1-15,0-12-1 0,0-8 2 16,0-6-2-16,0-4 3 15,6 0 5-15,33 0 2 16,25 0 0-16,26-20-1 16,28-6-6-16,21-6-6 15,12-5-15-15,51-10-34 16,-36 13-88-16,-33 1-608 0</inkml:trace>
  <inkml:trace contextRef="#ctx0" brushRef="#br0" timeOffset="95565.26">15650 6427 2932 0,'-9'5'349'0,"3"6"-265"0,-6 14-54 16,-6 7-1-16,-3 15 16 16,3 14-12-16,-3 12-6 15,3 14-1-15,-10 13-1 16,-5 12-2-16,-6 7-4 15,-6 10-1-15,-10 2-5 16,7-1-3-16,-12-4-2 16,8-6 0-16,1-9-3 15,12-9 3-15,6-8-4 16,15-13-4-16,9-6 3 0,3-8 0 16,-4-10-3-1,10-7 2-15,-6-5 0 0,6-10-2 16,0-8 0-16,-3-7 1 15,-3-6-1-15,6-6 0 16,-6-2-1-16,6-6-15 16,-12 0-17-16,3 0-26 15,-12-14-44-15,3-9-526 0</inkml:trace>
  <inkml:trace contextRef="#ctx0" brushRef="#br0" timeOffset="95967.19">14724 8101 3034 0,'0'0'208'16,"0"0"-135"-16,0 0-53 15,0 0 24-15,0 14-2 16,6 10 9-16,15 7-16 16,6 7 0-16,-3 7-3 15,3-2-11-15,-8 5-6 16,8-2-1-16,-15-5-2 16,9-4-2-16,-9-6 0 15,0-9-1-15,-6-4-1 0,9-10 2 16,-9-2 3-16,3-6 0 15,9 0 1-15,-9 0 4 16,22 0-4-16,-1-8 1 16,24-19-3-16,13-5-6 15,14-9-6-15,4-4-3 16,23-23-27-16,-14 12-61 16,-28 7-204-16</inkml:trace>
  <inkml:trace contextRef="#ctx0" brushRef="#br0" timeOffset="98335.34">11404 6358 2773 0,'0'0'387'0,"0"0"-221"15,0 0-93-15,0 0-27 16,0 0-17-16,0 0-18 15,24 0 7-15,0 0 4 16,9 6 4-16,13 4 0 16,2-1-2-16,12 4-3 15,13 3-3-15,8 4-9 16,16 0 4-16,5 2-4 0,10 0 0 16,12 2-1-16,0-1 0 15,2 3-4-15,13-2 0 16,-9 3-1-16,0-5 0 15,-7 3-3-15,-5-3 2 16,6-2 1-16,-6-1 0 16,-10 1 0-16,10-2-1 15,-6 3 1-15,-1-4 0 16,-2 0-1-16,3 4-2 16,-13-7 3-16,10 4-3 15,-13-4 0-15,-5-2 1 0,0 3-1 16,-1-7 0-1,1 4 0-15,-4-3 5 0,-2 1-4 16,-1-4-1-16,1 1 3 16,-4 2 0-16,7 1-2 15,-10-2 2-15,7 0 1 16,-10 2-3-16,-2-4 3 16,5-1-2-16,1 0-2 15,-7 0 4-15,6-4-2 16,-8 4-1-16,8-4 1 15,-5 4-2-15,5-4 0 16,-5 2 3-16,5 3-3 16,-5 0 1-16,14 0-1 15,4 0 2-15,-1 0 0 16,10 0-2-16,-10-4 0 0,10 4 1 16,0-2 2-16,8-4 0 15,-8 2-3-15,8 1 2 16,-11-3-2-16,-6 4 1 15,5-3-1-15,-8 4 0 16,2-5 2-16,-5 1-1 16,-1-1-1-16,-8 5 2 15,-4-5-2-15,-5 1 0 16,-4-1 0-16,-9 5 0 16,-2-3 0-16,-7 1 0 15,-9-3 2-15,6 3-1 16,-2-1 1-16,-16 2 0 0,3-2-2 15,-9 2 0-15,-3 2-1 16,0-1 0-16,3 1-1 16,-9 5 2-16,6 2 0 15,6 1 1-15,1 6-1 16,8 7 2-16,-3-1 0 16,3 9-2-16,-9 0 1 15,3 7-1-15,-5 0 3 16,-4 1 1-16,0-1 0 15,-12 6 1-15,6 2-2 16,-3-1 0-16,0 2-2 16,0 2 1-16,-3-1 1 15,15-3-1-15,-12 3-2 16,6-4 7-16,3-2-3 16,-12-5-2-16,3-5-2 0,9-2 0 15,-9-5 0-15,-3 2 2 16,9-3-2-16,-5-4 0 15,-1-1 0-15,-6-5 0 16,6-4 1-16,-6 1-1 16,0-6 0-16,0 0 0 15,0-3 1-15,0 2-1 16,0-4 0-16,0 2 0 16,0-4 0-16,0-2 0 15,0 3-2-15,0-3 1 16,0 0 1-16,0 3 0 15,0-3 0-15,0 0-2 16,0 0 2-16,0 0-2 0,0 0 1 16,0 3-1-1,0 0 2-15,0-3-3 0,0 0 3 16,0 0-2-16,0 0 2 16,0 0 0-16,0 0 0 15,0 0 0-15,0 0 0 16,-12 0 0-16,-22-12 0 15,1 0-1-15,-6-5 1 16,0 2-1-16,-10-2 1 16,7-2 0-16,3 2 0 15,-3 2 0-15,11 1 0 16,4 6 0-16,9-2 1 0,3 8-1 16,12-5 0-16,-3 6 0 15,6 1 0-15,0 0 0 16,0 0 0-16,0 0-1 15,0 0 1-15,0 0 0 16,0 0-3-16,0 0 1 16,0 0-1-16,0 0 0 15,0 0-2-15,0 0 5 16,15 0-3-16,21 8 3 16,10 10-1-16,-1-2 1 15,15 3 0-15,-11 1 0 16,5-2 0-16,-3-1 0 15,-9 1-1-15,-8-4-1 0,-7-2-6 16,-12-6 6 0,-9 0 1-16,3-3 1 0,-6-3 0 15,-3 0 0-15,0 0 0 16,9 0-3-16,-9 0 3 16,0 0 0-16,0 0 0 15,6 0 0-15,6-12 1 16,-9-15 2-16,21-8-1 15,-6-9-2-15,1-3-2 16,2-1 2-16,6 3-4 16,-9 4 1-16,3 3-6 15,-3 3-13-15,3-6-27 16,-9 6-73-16,-12 5-786 0</inkml:trace>
  <inkml:trace contextRef="#ctx0" brushRef="#br0" timeOffset="127215.18">6065 4618 2353 0,'0'-3'469'15,"0"3"-194"-15,0 0-161 16,0 0-49-16,3 0-14 15,-3 0 51-15,0 0 28 0,0 0-66 16,0 0-16 0,0 0-13-16,0 0-6 0,0 0-11 15,0 0-5-15,0 0-5 16,0 0-6-16,0 0 1 16,-3 0-3-16,-15 0 3 15,-10 0-3-15,-14 0 3 16,-6 5-1-16,-19 5-2 15,-17 1 0-15,-1 4 0 16,-5 0 0-16,11 1 0 16,1 5 0-16,15-3 0 15,11 2 0-15,4-1 0 16,18 0-1-16,0 4 1 16,6 1-2-16,11 5 1 15,1 9-2-15,3 7 3 16,9 4 0-16,0 7 0 15,0 6 0-15,0 4 0 0,0 1 0 16,21 7 1-16,1 5 4 16,-7 6-5-16,9 8 1 15,-15 5 1-15,6 4 2 16,-3 3-4-16,-6 1 2 16,3-1 1-16,-3 3 1 15,3-6-1-15,9 4-1 16,-6-7 0-16,6-6-2 15,4-4 2-15,-4-10-1 16,3-6 2-16,3-9-3 16,-6-7 1-16,3-9-1 0,0-3 3 15,-9-11-2 1,10-8-1-16,-16-5 2 0,3-3-2 16,0-6 4-16,6-4-4 15,-6 5 2-15,6-2 0 16,6 1-2-16,0 5 3 15,6 1 0-15,7-1-2 16,-4-2 1-16,27 2-2 16,0-4 0-16,22-2 0 15,24-8 0-15,17-3 0 16,31 0-9-16,106-39-17 16,-37-1-36-16,-24-9-263 0</inkml:trace>
  <inkml:trace contextRef="#ctx0" brushRef="#br0" timeOffset="128748.4">18599 4211 713 0,'0'0'2629'16,"0"-4"-2466"-16,0 3-84 15,0-4-29-15,0 4-12 0,27-3-18 16,16 2-6-16,14-2-1 15,15 2 2-15,13-5 0 16,5 5-5-16,10-2-4 16,-9 2-2-16,-7-2-2 15,-6 2 0-15,-14 2-2 16,-16 0 0-16,-12 0 0 16,-11 0 0-16,-16 0 0 15,-9 0 0-15,0 0 4 16,0 2-4-16,0 17 5 15,6 10 1-15,15 12 0 0,-3 11 0 16,9 12 0 0,3 14-2-16,3 6 0 0,-2 15 4 15,11 6-1-15,-9 6-1 16,-3 4-2-16,-3-4 1 16,1 1-3-16,-10-7 3 15,3-6-2-15,-12-3 0 16,6-7 0-16,-9-5 0 15,3-1 0-15,-9-4 1 16,0-4-1-16,0 4 2 16,0-3-1-16,0 1 0 15,0-4 0-15,-15-4 0 0,6-10-2 16,0-6-2 0,-3-9 1-16,-3-5-1 0,3-7 1 15,-16-3 1-15,10 0-1 16,-12-5 2-16,9-4-1 15,0-6 1-15,-6-2-3 16,3 1 1-16,-22-6 4 16,-14 6-1-16,-19 1 0 15,-23 0-3-15,-10 1-1 16,4-4 1-16,-7 0-1 16,24-6 0-16,16-2-10 15,-1-3-19-15,-5 0-19 16,17 0-37-16,10 0-251 0</inkml:trace>
  <inkml:trace contextRef="#ctx0" brushRef="#br0" timeOffset="133798.07">5524 6482 2989 0,'0'0'214'0,"0"0"-157"0,0 0-21 16,0 0 31-16,0 0-26 16,-6 0-22-16,6 0-6 15,-12 0 16-15,-9 0 8 16,-3 0 7-16,-15 6-19 16,-12 0-8-16,-10 2-4 15,-11 4 4-15,-4 3-4 16,-2-1 1-16,-1 4-3 15,-5 3-3-15,2 1-2 16,1 5 1-16,-10 3-3 0,7 4 2 16,-16 5 0-1,1 1-1-15,-1 11 1 0,-12 1 0 16,-5 4 1 0,-4 2-1-16,3 4-1 0,7 3 1 15,-1-2 1-15,6 2-4 16,4-1 2-16,11 4-2 15,1-2 0-15,-1 1-1 16,12 1-1-16,-8 3 3 16,-4-2-1-16,1 6-1 15,-1-1 0-15,4 4 2 16,11-3-2-16,13 5 0 16,9-1 0-16,5 0 1 15,19 0-1-15,0 0 0 16,-3 3 2-16,0 3-4 15,8 2 4-15,-5 7-4 0,3 2 3 16,6 0-1-16,-6 8 1 16,9-3 0-16,-9 1-3 15,8 8 3-15,4-5 0 16,-6 0 2-16,9-3-2 16,-9-3 1-16,3-1-1 15,6-8 1-15,0 1 0 16,6-6-2-16,-3 0 0 15,9-3 1-15,0-1-1 16,0-2-2-16,0-2 2 16,9 2 2-16,9-1-4 15,9-2 2-15,-3 1-1 16,9-1-1-16,4-6 1 16,-4 0-1-16,3 1 0 0,3-3 0 15,0-1 1 1,1-6 0-16,-4-3-1 0,9-5 1 15,-6 2-1-15,10-2 0 16,2 3 0-16,6 0 0 16,10-4 1-16,-4 1-1 15,-3 2 0-15,-14-4 1 16,2-2 1-16,0 1-1 16,-5-6-1-16,5-1 2 15,6-2-2-15,-5 4 0 0,5-2 2 16,3 5-2-1,13 0 2-15,5 5-1 0,1 0 1 16,5 3 1 0,-6 0-1-16,13-1 4 15,-13 3 4-15,4 2-5 0,-7 0-1 16,-2 5-1-16,2 3-3 16,1 4 3-16,5 8-1 15,-2-1-2-15,5 2 1 16,-2 1-1-16,5 1 0 15,-2 2 2-15,8 2-2 16,10 4 2-16,-4 3-2 16,4-4 2-16,2 3-2 15,-2-2 0-15,-3-3 0 16,-4 1 0-16,16-8 0 16,-13-5 4-16,1-6-4 15,3-5 0-15,-4-6 1 16,-5-6-1-16,-7-7 0 0,-11-5 0 15,-4-4 0-15,-3-6 0 16,-14-3 0-16,2-3 0 16,-3-6 1-16,-11 0 2 15,5-5-1-15,-6 0 1 16,0 0 1-16,1 1-2 16,-1 1-2-16,12 0 4 15,-3 2-4-15,10 0 2 16,5-1 0-16,10 4 1 15,8-1-3-15,4 0 2 0,5 2 0 16,1 0 0 0,-1-1 0-16,-2-3-2 0,-10 3 1 15,-2-4-1-15,5-2 0 16,-11 1 0-16,-4-4 0 16,0 0 0-1,-17 1 1-15,5-6-1 0,-9 0 0 16,-11-1 1-16,-7-6 1 15,-15 2 0-15,0-2-2 16,-3 0 1-16,-9 0-1 16,6 0 2-16,-6 0-2 15,0 0 2-15,0 0-2 16,0 0 0-16,0 0 0 16,0 0 1-16,0 0-1 15,0 0 2-15,0 0-2 0,0 0 1 16,0 0-1-16,0 0 0 15,0 0 0-15,0 0 0 16,0 0-2-16,0 0-2 16,0 0-1-16,0 4 2 15,0-4-1-15,0 0-1 16,0 0 0-16,0 0-3 16,0 0 0-16,0 0-1 15,0 0 0-15,0 0 1 16,0 0-1-16,0 0-3 15,-15 0-5-15,-3 0-7 16,-9-6-14-16,-13-35-14 0,10-1-69 16,3-1-137-16</inkml:trace>
  <inkml:trace contextRef="#ctx0" brushRef="#br0" timeOffset="134281.41">7667 14533 3184 0,'0'0'231'0,"0"0"-149"15,0 0-17 1,0 0 8-16,0 0-28 0,0 0-20 15,0 0-8-15,0 0-1 16,0 8 4-16,12 12-4 16,13 7 1-16,14 8 2 15,0 9-2-15,0 3-5 16,16 6-2-16,-7 2-2 16,6 2-1-16,4-3-2 15,-13-3-2-15,3-4 0 16,-12-9-1-16,-8-7 0 15,-7-4-2-15,-12-7 2 16,-9-4 1-16,0-2 1 16,0-2 1-16,0 3 2 15,-9 3 2-15,-40 2-3 0,-14 8-1 16,-25 5-1 0,7 1-1-16,-10 5-1 0,7-4-1 15,5-3-1-15,13-3 0 16,18-9-9-16,15-4-17 15,17 0-22-15,1-4-20 16,9-3-150-16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1T11:52:03.8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6958 3227 1861 0,'0'9'176'16,"6"-6"859"-16,12 0-903 16,15 1-70-16,4-4-3 15,23 0-9-15,12 0-19 16,10 0-1-16,8 0 6 16,25 0-4-16,3 0 5 15,9-13-3-15,21 0-13 16,11-6-5-16,4 2 1 15,-3-1-3-15,0 0-9 16,-21 7-5-16,-12-1 3 16,-18 6-3-16,-10 1-3 15,-26 2-8-15,-22-1-10 16,-18 4-26-16,-21 0-15 16,-12 0-42-16,0 0-88 15,-12 0-314-15</inkml:trace>
  <inkml:trace contextRef="#ctx0" brushRef="#br0" timeOffset="714.06">6656 3385 1260 0,'-6'0'525'0,"0"4"-400"16,-3-1-76-16,6 3-26 15,3-5 743-15,0 4-447 16,0-5-174-16,0 0-56 16,0 0-11-16,0 0-34 15,0 0-17-15,18 1 0 16,15 5 10-16,19-2 9 16,14-4 0-16,19 0-17 15,20 0-3-15,37 0-9 16,12 0 0-16,24-5-4 15,9-11-2-15,-6 5 0 16,0-1-9-16,-9 0 1 0,-3 0-1 16,-12 0 0-1,0-2 1-15,-21-1-3 0,-12 3 0 16,-27 1 0-16,-28 2 2 16,-27 3-1-16,-27 6-1 15,-6 0 0-15,-9 0-1 16,0 0 1-16,0 0-1 15,0 0-1-15,0 0-3 16,9-2-14-16,-3-5-16 16,13-6-47-16,-7-6-68 15,-12 2-657-15</inkml:trace>
  <inkml:trace contextRef="#ctx0" brushRef="#br0" timeOffset="3762.11">20196 4924 1335 0,'15'0'510'0,"3"4"-384"16,9 5-74-16,-12-1-16 0,3 2 510 15,-6-5-134 1,0-2-268-16,4 0-60 0,-7-3-16 15,6 0-15 1,6 0-23-16,-3 0-11 0,9 0 1 16,-3 0 1-16,9 0-8 15,-5 0-3-15,5 0-5 16,-3 0 3-16,3-3 1 16,3 0-3-16,1 3-1 15,-4-3 2-15,-3 1 3 16,-3 2-3-16,-3 0 2 15,-3 0 0-15,1 0-1 16,-7 0 0-16,12 0-3 16,0 0 4-16,0 0-2 15,0 0-2-15,-3 0 2 0,4 0-3 16,-7 0 0-16,15 0-1 16,-3 0-3-16,6 0 4 15,-2 0 0-15,5 0-4 16,3-4 3-16,-9-2 0 15,13 0 1-15,-7 4-3 16,0-5 3-16,-3 5-4 16,-5-2 4-16,2 3-2 15,3-4 0-15,0 4-1 16,-3-3-1-16,7-1 1 16,-4 1 2-16,0 2 1 15,6-2-1-15,-11 2-3 0,5-2 3 16,-12 2-1-16,-3-1-2 15,-12 3 2-15,3 0 1 16,-3 0 0-16,-9 0-1 16,-3 0 2-16,0 0 1 15,10 0-2-15,-10 0 0 16,0 0-2-16,0 0-1 16,0 0-11-16,0-5-26 15,0-5-71-15,0-5-645 0</inkml:trace>
  <inkml:trace contextRef="#ctx0" brushRef="#br0" timeOffset="4644.96">25324 3596 2067 0,'-6'0'137'0,"-4"0"-105"15,10 0 927-15,0 0-801 16,0 3-61-16,0 0-48 15,0 0-21-15,0 5-18 16,0 10-7-16,0 2 1 16,10 13 12-16,8 1 5 15,-3 5-3-15,-3 1-10 16,9 2-2-16,-9-4-6 0,-9-6 0 16,12-5-4-16,-15-9-21 15,6-10-28-15,3-5-80 16,-9-3-362-16</inkml:trace>
  <inkml:trace contextRef="#ctx0" brushRef="#br0" timeOffset="5200.56">24913 3456 1195 0,'-6'-4'772'0,"6"4"-735"0,0-5 1170 16,0-4-1046-16,0 1-84 16,0-7-28-16,6 4-17 15,27-1-14-15,13-1-1 16,-1 5-1-16,15 0-2 15,7 4 1-15,8 4-5 16,10 0-2-16,-1 0-5 16,7 24-3-16,8 4-7 15,-8 11 0-15,-7 5-2 16,-11 6 4-16,-16 2-2 16,-6 3 4-16,-17 4-1 0,-7-3-5 15,-27-3 1 1,0-3 1-16,0-4 6 0,-27-2-7 15,-31-8 8-15,-14-2 0 16,-13-8 3-16,-14-1-2 16,2-9 3-16,-6-6 1 15,-8-10 4-15,-4 0-2 16,15-10 2-16,-11-22 2 16,2-15-4-16,4-11 0 15,8-3-3-15,18-7 1 16,34 1-5-16,24 0 0 15,21 2-3-15,12 4 0 0,79 2-15 16,93-2-39 0,-21 16-89-16,-18 7-736 0</inkml:trace>
  <inkml:trace contextRef="#ctx0" brushRef="#br0" timeOffset="10479.07">4369 5718 916 0,'0'0'1051'0,"-13"3"-860"16,10 0-126-16,3 2 236 16,0 1 181-16,0-2-299 15,0-4-85-15,0 2-19 16,0-2-10-16,0 0-12 15,0 0-14-15,0 0-6 16,0 0-4-16,0 0-5 16,16 0-6-16,14 0-13 15,9 0 10-15,27-2-8 16,13-4-3-16,11-3-1 0,10 0-7 16,21 1 2-16,-4-1 3 15,1 3-5-15,-18-3 0 16,-7 4 1-16,-20-1-1 15,-22 1 1-15,-18 4-1 16,-18 1 0-16,-12 0-2 16,-3 0-11-16,0 0-7 15,0 0-20-15,9-4-51 16,-3 2-114-16,-6-7-824 0</inkml:trace>
  <inkml:trace contextRef="#ctx0" brushRef="#br0" timeOffset="11344.28">5135 5472 1544 0,'0'0'515'0,"-6"0"-390"16,6 5 325-16,0 6 50 0,0-10-327 16,0 4-100-16,0-5-9 15,0 0-8-15,0 0-14 16,0 0-10-16,0 0-4 16,0 0-6-16,0 0-4 15,6 0-7-15,12 0-3 16,15 5 4-16,4 0-4 15,11 1 0-15,-6 0 0 16,16 3-3-16,-13-4-3 16,-6 5-1-16,0-4 1 15,-15-2-1-15,-2 2-1 16,-10-1 0-16,-9-5 1 16,-3 1-1-16,0-1 0 0,0 0 3 15,0 5-3 1,0-5 0-16,0 0 0 0,0 0 2 15,0 0-2-15,0 1 0 16,0 3 0-16,0-2 2 16,0 4 1-16,0 7-1 15,-9 1 0-15,-13 6 0 16,-5 6-1-16,-6 7 2 16,-9 5 0-16,-6 6 1 15,-4 6 1-15,1-3-2 16,0-4 1-16,5-1-4 15,10-11 3-15,3-1 0 16,18-10-3-16,0-8-2 16,9-4-8-16,6-8-33 15,0-26-80-15,0-12-1379 0</inkml:trace>
  <inkml:trace contextRef="#ctx0" brushRef="#br0" timeOffset="14427.47">4067 12821 2305 0,'-9'11'1017'16,"9"-5"-857"-16,0-2-93 15,0-4-21-15,0 0-5 16,0 0-14-16,36 0-22 15,15 0 1-15,13 0 4 16,26-12 4-16,19 0-3 16,5-3-3-16,10-2-3 15,0 2-1-15,-6-2 0 16,-7 2-4-16,-8 4 0 16,-13-1 2-16,-17 3-2 15,-7 4-4-15,-23-1-12 16,-13 1-14-16,0 4-44 15,-3-14-56-15,-9 3-93 0,-3-6-940 16</inkml:trace>
  <inkml:trace contextRef="#ctx0" brushRef="#br0" timeOffset="14829.88">4924 12446 2100 0,'0'12'285'15,"0"2"-23"-15,0-1 201 16,9-2-308-16,24 4-65 0,0-4-3 16,7 1-28-16,11-1-3 15,-3 1-3-15,6 1-15 16,10-8-7-16,-7 4-13 15,4-7-6-15,-13 4-5 16,-9-2-3-16,-6-2-1 16,-15-2-1-16,-6 4 2 15,-9-2-4-15,10 0 0 16,-13 4 0-16,0 5-1 16,0-1-2-16,0 8 3 15,0 6 0-15,0 8 0 16,-22 9 8-16,-17 6 1 15,-12 5-4-15,-6 1-2 16,-1-4-3-16,10-4-4 16,21-11-32-16,12-9-60 0,15-20-219 0</inkml:trace>
  <inkml:trace contextRef="#ctx0" brushRef="#br0" timeOffset="26996.4">20033 5516 1365 0,'0'0'541'0,"0"0"-399"16,0 0-90-16,0 0-8 16,0 0-11-16,0 0 123 15,0 0 294 1,0 4-195-16,0-2-101 0,0 1-57 16,0-3-18-16,0 2-20 15,0-2-9-15,0 0-8 16,0 3-7-16,0-3-9 15,0 0-5-15,0 0 0 16,0 0-4-16,0 0-3 16,9 0-2-16,-3 0-2 15,6 0 4-15,0 0-3 16,9 0-3-16,6 0-1 16,-3 0-4-16,10 0 0 0,2 0-3 15,6 0 3-15,3 0 1 16,1 0-4-16,-1 0 0 15,0 0 2-15,0 0-1 16,10 0-1-16,-10 0 1 16,6 0 1-16,-5 0-2 15,2 0 2-15,0 0-2 16,-12 0 1-16,13 0-1 16,-16 0 0-16,0 0 2 15,0 0-1-15,-9 0-1 16,10 0 1-16,-7 0-1 15,-9 0 1-15,6 0-1 16,-3 0 0-16,0 0 0 16,-6 0 3-16,4 0 0 0,-10 0-3 15,6 0 4 1,-9 0-2-16,-6 0 1 0,6 0 0 16,-6 0 0-16,6 0-3 15,-6 0 1-15,9 0 1 16,-3 0-2-16,6 0 0 15,-9 0 0-15,15 0 0 16,-9 0 0-16,-3 0 0 16,9 0 0-16,-6 0 0 15,-6 0 0-15,6 0 0 16,3 0-2-16,-6 0 0 0,10 0 1 16,-4 0-2-16,-9 0 2 15,6 0 1-15,-3 0 0 16,3 0 0-16,-3 0 0 15,-3 0 0-15,12 0 0 16,-9 0 1-16,9 0 1 16,-9 0-2-16,6 0 1 15,-9 0-1-15,9 0 1 16,-6 0-1-16,0 0 2 16,-6 0-2-16,6 0 1 15,-6 0 1-15,3 0-1 16,-3 0-1-16,0 0 1 15,0 0-1-15,0 0 0 16,0 0 2-16,0 0-2 0,0 0 1 16,0 0-1-16,0 0 2 15,0 0-2-15,0 0-9 16,15 0-20-16,7 0-90 16,-16 0-309-16</inkml:trace>
  <inkml:trace contextRef="#ctx0" brushRef="#br0" timeOffset="32079.5">25260 5163 1215 0,'-12'0'731'15,"12"0"-552"-15,-3 0-130 0,3 0-10 16,-6 0 11-16,6 0 631 15,0 0-418-15,0 0-106 16,0 0-55-16,0 0-34 16,0 0-13-16,9 0-22 15,21-5-16-15,-3-3-8 16,-2 0-2-16,14-2-2 16,0 5-5-16,0 2 0 15,-6 0-2-15,7 3-11 16,-10 0-9-16,0 0-10 15,-3 17-1-15,-12 3 10 16,-9 4 6-16,-6 3 6 16,0 6 6-16,-21-1 0 0,-21-4 4 15,-3-2 0-15,12-5 1 16,14-6 0-16,4-9 1 16,15 0-1-16,0-6 4 15,0 0 5-15,0 0 5 16,0 0-2-16,27 0-1 15,13 0 13-15,11 0-6 16,15 0-12-16,1-9-6 16,60-15-29-16,-22 3-62 15,-26-1-275-15</inkml:trace>
  <inkml:trace contextRef="#ctx0" brushRef="#br0" timeOffset="32684.93">25218 4998 2034 0,'0'0'209'0,"0"-3"787"16,0-2-842-16,15-8-83 15,24-4-44-15,13 0-7 16,-4-3-2-16,27 1 5 15,1 2 11-15,5 2-6 16,10 7-10-16,-1 1-7 16,1 7-7-16,5 0-4 15,4 15 0-15,-9 17-5 16,-16 15 4-16,1 6-2 0,-31 6 0 16,-15 2 0-1,-15-3 1-15,-15-3 2 16,0 2 0-16,-57-8 0 0,-37-2 7 15,-15 0 1 1,-26-7-1-16,-25-1 0 0,6-13-7 16,-9-12 6-16,15-9 4 15,12-5 1-15,15-27-1 16,25-26-6-16,14-18-4 16,25-13-7-16,33-6-4 15,24-4 3-15,0 9 6 16,60 12 0-16,43 12-3 15,42 16-19-15,99 27-32 16,-27 15-47-16,-42 3-255 0</inkml:trace>
  <inkml:trace contextRef="#ctx0" brushRef="#br0" timeOffset="43963.52">20003 12332 916 0,'-6'0'763'0,"6"0"-483"16,0 0-81-16,-10 0-85 16,10 0-71-16,-6 0 1 15,6 0-27-15,0 0 18 16,0 0 219-16,0 0 133 16,0 0-250-16,0 0-70 15,0 0 7-15,0 0 5 16,0 0-26-16,0 0-18 15,0 3-15-15,0-3-7 16,0 0-3-16,0 0-1 0,0 0-1 16,0 0-4-16,22 0 1 15,2 0 0-15,9 0-1 16,0 0 2-16,6 0-2 16,1 0-1-16,-1 0 2 15,6-3 1-15,0 1 2 16,-8-2-2-16,5 4-3 15,-3 0 1-15,-6 0-1 16,-9 0 2-16,4 0-5 16,-10 0 0-16,3 0 2 15,-9 0-1-15,6 0-1 16,-3 0 4-16,-9 0-4 16,3 0 3-16,0 0 0 15,0 0-2-15,-3 0-1 0,0 0 1 16,-3 4-1-16,6-4 0 15,-3 0 3-15,-6 0-3 16,0 0 0-16,0 0 0 16,10 0-8-16,-7 0-37 15,-3-4-79-15,0-10-1801 0</inkml:trace>
  <inkml:trace contextRef="#ctx0" brushRef="#br0" timeOffset="53861.1">25188 7951 2246 0,'0'0'101'0,"0"0"-58"16,18 0 491-16,15 0-291 16,9 0-134-16,19 0-35 15,5-5-16-15,0-7-18 16,4 2-11-16,8 1-7 15,-2 2-4-15,5 1-1 0,-2 2 0 16,-1 4 0 0,7 0-2-16,-1 0-2 0,1 0-4 15,5 0-4-15,7 0-2 16,2 4 2-16,-8 7-1 16,-6 0-4-16,-7 5 4 15,-6 1 1-15,-14 3 1 16,-7 0 1-16,-6 7-5 15,-14 3 5-15,-1 2-1 16,-18 5 2-16,0 7-3 16,-6 1-3-16,-6 2 4 15,0-1-2-15,0 4-3 16,0 0 3-16,0-1-2 16,-6 2-1-16,-15-4 3 15,-6-1-2-15,11 1-1 0,-17-6 2 16,6-1-1-16,-3-4 2 15,-9-5-1-15,-1 2 0 16,-17-3 3-16,3-2-2 16,-16-2 2-16,4 1-2 15,-19-1-3-15,-2-1 3 16,-4 1-3-16,-11-6 2 16,-4 3-3-16,-12-5 5 15,10-4-1-15,-10-2-2 16,0-6 1-16,4-3-3 15,-4-3 5-15,3 0-2 16,-2-12 1-16,17-17-4 16,3-9 3-16,-2-11-3 15,5-14 0-15,19-6-4 16,5-11 1-16,10-1-3 0,21-2 0 16,21 10 6-16,18 3-3 15,0 8 3-15,18 5 0 16,42 0 3-16,1 4-1 15,20 11-2-15,-3 5 0 16,4 15 0-16,5 4 0 16,4 10-4-16,-3 8 0 15,14 0-16-15,-20 0-19 16,35 13-38-16,-32 10-55 16,-25 1-348-16</inkml:trace>
  <inkml:trace contextRef="#ctx0" brushRef="#br0" timeOffset="58743.2">25191 14897 2167 0,'0'0'128'0,"0"0"-108"16,0 0-17 0,0 0 503-16,0 0-231 0,15 0-199 15,3 0-31-15,6 0 32 16,6-11-20-16,10 0-24 15,-1 0-8-15,12-1 7 16,-6 0-1-16,16 0-10 16,-10 2-3-16,-3 0-1 15,7 4-6-15,-1 3-3 16,3 0 4-16,1 0-1 16,14 3 3-16,7-2-6 15,5-2 2-15,7 4-1 16,-1 0-1-16,10 0-2 15,-10 0-2-15,1 0 0 16,-7 9 0-16,-5 7-2 0,-1 0 2 16,-14 4 5-16,-1 2-1 15,-9 5-3-15,-2-1 1 16,-4 5-2-16,-3 2 0 16,-9 1-1-16,-5 5 1 15,-1-1-3-15,-12 0 1 16,-18 5 1-16,0 2-2 15,0 1 2-15,0 5 1 16,-24-2-1-16,-21-2 0 16,-7-3 0-16,4-3 0 15,-12-3-2-15,11-3 4 16,-11-7-2-16,3 3-1 16,-1-5 1-16,-2-4-3 15,-4 3 2-15,-5-2 1 16,0-3-1-16,-1 1-2 0,-8-4 2 15,5 1-2-15,-5-3 3 16,5-4-3-16,1 1 1 16,9-2 1-16,-1-3-2 15,-2-3 3-15,8-2-3 16,-8-2 2-16,9 0-1 16,-13 0-1-16,7 0 2 15,0 0-2-15,-4-8 0 16,-2-2 0-16,-1-1 1 15,7 0 1-15,3-1 0 16,2 0 3-16,10-3 1 16,-6 1-1-16,2-4-3 15,-2 1 3-15,12-1-5 0,-7-5 3 16,-2 2-3-16,6-2 0 16,0-3 1-16,-1 1 1 15,1-1-2-15,0-2 0 16,-1 1 0-16,7-3 0 15,6 1 2-15,6 1-2 16,9-2 0-16,6 1 0 16,6-1 0-16,-3 1 3 15,9 2-3-15,0 5 2 16,0-2-2-16,0 2 1 16,0-6-1-16,9 5 0 15,9 3 0-15,0 0 0 0,9 1 0 16,6 1 0-16,-3 2 1 15,19 1-1-15,2-3-1 16,9 0 1-16,-5 4 0 16,11 2 0-16,-6 7-2 15,4-1 1-15,2 6 1 16,-8 0-4-16,2 0 4 16,-3 0 0-16,4 0-1 15,-4 0-1-15,0 0 2 16,4 2 1-16,-4 2-1 15,3-4 1-15,-8 0-1 16,-7 0-3-16,-6 0 3 16,-15 0-4-16,-2 0-3 0,-10 0-5 15,0 2-7 1,12 4-30-16,0-6-71 0,-18 0-534 0</inkml:trace>
  <inkml:trace contextRef="#ctx0" brushRef="#br0" timeOffset="61562.91">27125 8198 2078 0,'0'0'266'0,"0"0"-202"16,-6 0-61-16,6 0 656 16,0 2-460-16,0 0-107 15,0-2-31-15,0 0 5 16,0 0-2-16,0 0-14 15,12 0-12-15,22-10-11 0,17-12 0 16,36-7-14-16,19-11-6 16,42-7-3-16,21-10-1 15,18-4-2-15,0 0-1 16,3 0 0-16,-24 4-1 16,-18 9-2-16,-33 3-7 15,-21 10 0-15,-31 6-2 16,-24 8-11-16,-18 7-18 15,-21-1-23-15,0 3-54 16,0 4-657-16</inkml:trace>
  <inkml:trace contextRef="#ctx0" brushRef="#br0" timeOffset="62059.42">29718 7463 2213 0,'-9'0'221'16,"-18"0"400"-16,6 0-390 16,-4 0-151-16,1 8-48 15,-9 4-3-15,6 5-10 16,-3 7-6-16,3 2-5 16,-1-3 1-16,16-2-3 15,3-4-6-15,9-5 1 16,0-6-1-16,0-3 0 15,0-3-13-15,0 0-5 16,9 0 18-16,13 0 14 16,-10-11-7-16,6-5-4 15,-3 2-3-15,-3 2 1 16,0 6 0-16,-6 3 0 16,-6 3-1-16,15 0-3 0,-3 0-3 15,3 0-1-15,18 0 6 16,1 7 0-16,8-5-13 15,0 2-19-15,40-4-63 16,-25 0-177-16,3 0-399 0</inkml:trace>
  <inkml:trace contextRef="#ctx0" brushRef="#br0" timeOffset="62479.14">30077 7459 1402 0,'0'0'602'16,"-3"0"167"-16,-21 0-356 15,3 0-278-15,0 0-87 16,9 0 4-16,0 0-20 0,6 0-18 16,-13 0-12-16,16 0-2 15,-9 6 1-15,-6 6-1 16,15 2 0-16,3 1 1 16,0-5-1-16,0-2 0 15,0-5-9-15,0-3 9 16,33 0 0-16,-2 0 0 15,2-21 0-15,9-8-3 16,-18-11-22-16,0-11-26 16,-15-4-33-16,-9-4 40 15,0-5 25-15,-15 2 19 16,-21 3 6-16,-12 6 40 0,12 15 21 16,8 15 6-1,16 11-16-15,12 12-32 0,0 0-23 16,0 39-2-16,0 16 0 15,12 14 4-15,19 6-3 16,11 1 2-16,3-12 1 16,0-9-4-16,1-12-1 15,5-21-30-15,49-16-47 16,-16-6-58-16,-18 0-325 0</inkml:trace>
  <inkml:trace contextRef="#ctx0" brushRef="#br0" timeOffset="62846.81">30632 7231 2026 0,'-18'0'840'0,"-6"0"-448"16,9 9-275-16,-6 9-56 15,3 8-10-15,6 3-18 16,-3 3-16-16,15 1-7 16,0-7-5-16,0-6-1 15,0-6-1-15,0-8-3 16,18-6-9-16,9 0-8 15,0 0-1-15,0-28 17 16,-3-14-16-16,-2-7-29 16,-16-10-7-16,-6-5 13 15,0 0 7-15,-21-3 16 16,-28 2 17-16,1 6 35 16,0 15 39-16,11 13-3 15,16 15-25-15,9 14-17 0,12 2-24 16,0 18-5-16,0 28 0 15,12 18 3-15,37 15 20 16,-7 10-9 0,12-5-8-16,-3-8-5 0,10-15-1 15,35-6-12-15,-17-18-37 16,-22-17-142-16</inkml:trace>
  <inkml:trace contextRef="#ctx0" brushRef="#br0" timeOffset="63410.77">27002 8452 2111 0,'0'0'224'0,"0"0"706"15,0 6-790-15,18-1-73 16,48 5-14-16,40-3 13 16,30 3-14-16,45 1-10 15,36-1-17-15,21-8-8 0,10 0-7 16,-4 1-4-16,-11-3-6 16,-31 0-2-16,-27 3-8 15,-36-3-13-15,-18 0-32 16,-1 0-43-16,-29 0-121 15,-22 0-1091-15</inkml:trace>
  <inkml:trace contextRef="#ctx0" brushRef="#br0" timeOffset="64095.42">30346 8344 2067 0,'-12'0'283'15,"-15"0"311"-15,2 0-223 16,-2 2-239-16,-6-2-76 15,15 0-8-15,-9 3-16 16,9 3-20-16,-10 6-6 16,1 2 0-16,0 6 1 0,0 7 3 15,12 3-1 1,-6-2 3-16,15-1-5 0,0-3 0 16,6-8 0-16,0 0-2 15,0-5-2-15,0-1 1 16,0-9-2-16,0 4 0 15,0-5-1-15,0 0 1 16,0 0-1-16,0 0 3 16,0 0 0-16,0 0 1 15,0 0-2-15,0 0 0 16,0 0 0-16,0 0 2 16,0 0 0-16,0 0 0 15,0 0-5-15,0 0 1 0,0 0 3 16,0 0-2-1,0 0-2-15,0 0 0 0,12 0-2 16,3 0 2-16,6 0 2 16,21 0 5-16,-3 0-7 15,7 0 4-15,-7 0-4 16,-6 0 0-16,0 8-10 16,-15 0 6-16,-2-2-3 15,-16 3-3-15,0 0 4 16,0 2 2-16,-16 5 4 15,-41 4 2-15,-18-3 3 16,-1 3-5-16,-2-4 0 16,2-5-1-16,4-2-12 15,21-9-28-15,14 0-46 16,13 0-218-16</inkml:trace>
  <inkml:trace contextRef="#ctx0" brushRef="#br0" timeOffset="64877.45">30542 8400 2388 0,'-6'0'237'15,"6"0"480"-15,0 7-624 16,0 8-46-16,0 0-15 0,0 6-1 15,0 6-8-15,0-5-8 16,0 2-7-16,0-3-4 16,0-4-1-16,0-6-2 15,0-1-1-15,0-9-5 16,0 4-11-16,6-5 0 16,0 0 6-16,6 0 10 15,-3 0 4-15,3-11 0 16,-9 6 2-16,-3-1-6 15,6 4 10-15,-6-1-3 16,0 3-3-16,9 0-4 16,6 0-7-16,3 0 2 15,4 0 5-15,-1 5 3 0,12 1-3 16,-6-2 0 0,6-4-10-16,-3 0-11 0,7-4-13 15,-4-23-46-15,0-8-65 16,-9-9-214-16,-6-2-104 15,-18-1 119-15,0 0-220 16,0 6 564-16,-12 1 616 16,-18 5-92-16,3 3-186 15,9 11-130-15,3 5-10 16,9 14-92-16,6 2-62 16,0 0-25-16,0 2-15 15,0 25-4-15,0 9 5 16,0 5 3-16,24 6 1 15,3-3 1-15,-6-1-3 16,3-4-2-16,-6-11-2 0,-3-8 0 16,-5-4-1-16,-10-11-2 15,12-1 1-15,-6-4 4 16,0 0 1-16,12 0 7 16,0-13 1-16,12-5-12 15,0 2 1-15,9 1 0 16,1 6-3-16,-1 9-3 15,6 0-6-15,-12 0 1 16,-5 20 0-16,-10 6 5 16,-15-1 3-16,-3 1-1 15,0-4 1-15,-21 5-1 16,-49-3 1-16,-5-10-18 0,-10-14-32 16,28 0-75-16,12-22-872 15</inkml:trace>
  <inkml:trace contextRef="#ctx0" brushRef="#br0" timeOffset="66277.06">26839 14928 2125 0,'-12'5'361'0,"6"5"-323"16,6-5 732-16,0-1-637 16,0-4-49-16,18 0-21 15,36-7-16-15,12-15-15 16,31-10 2-16,15-11-11 15,36-6-4-15,15-10-6 16,18-5-2-16,15-9-5 16,12 0-1-16,0-2-5 0,-24 2 3 15,-6 1-2 1,-39 11-1-16,-33 12-4 0,-31 7-3 16,-35 14-7-16,-22 9-22 15,-18 7-27-15,0 8-66 16,-18 0-433-16</inkml:trace>
  <inkml:trace contextRef="#ctx0" brushRef="#br0" timeOffset="66750.25">29769 13711 2388 0,'-15'0'569'15,"3"0"-28"-15,-15 0-487 16,0 0-36-16,-9 0-9 16,-4 6 3-16,-2 10-7 15,6 5-2-15,3 3 1 16,12 0 0-16,18-2 0 0,3 3 3 16,0-5-6-1,18 0 2-15,33-5 0 0,15 3 1 16,4-1 1-16,8-3-1 15,-11 1 0-15,-16 1-4 16,-18-5 0-16,-21-2-2 16,-12 2-5-16,0 0-2 15,-39 7 6-15,-46 1-2 16,-5-3-12-16,-7-6-23 16,7-10-23-16,14-4-113 15,46-23-2632-15</inkml:trace>
  <inkml:trace contextRef="#ctx0" brushRef="#br0" timeOffset="67447.45">30044 13640 2207 0,'0'0'236'0,"0"0"580"15,0 0-634-15,0 0-115 16,18 3-36-16,12 2 15 15,12 12-12-15,7 3-9 16,-4 2-9-16,3 9-4 16,-8-3-4-16,-16 4-3 15,-9 1-4-15,-15-7 1 16,0 0-2-16,0-5 0 16,-21-3 2-16,-13-7-2 0,-8-8 0 15,12-3 0 1,6-6 0-16,12-29-5 0,12-11-12 15,0-7-1-15,0-5-8 16,36-2-4-16,55-4-24 16,-10 14-81-16,-24 12-529 15</inkml:trace>
  <inkml:trace contextRef="#ctx0" brushRef="#br0" timeOffset="67930.32">30581 13230 2111 0,'-6'0'357'0,"6"0"588"16,0 0-815-16,0 0-56 16,0 0-33-16,0 9-11 15,6 13-14-15,21 10 1 16,19 10 8-16,-1 11-6 16,0 10-2-16,0 4-10 15,-8 0-1-15,-4-4-4 16,-12 0-2-16,-12-10-3 15,-9-6-15-15,18-14-30 16,-9-11-79-16,0-19-816 0</inkml:trace>
  <inkml:trace contextRef="#ctx0" brushRef="#br0" timeOffset="68977.86">27225 15379 1898 0,'0'0'266'15,"0"0"-204"-15,0 0 846 16,0 0-701-16,0 0-129 15,0 0-18-15,0 0-3 16,0 0-7-16,0 0-17 16,0 0-7-16,12 0-1 15,27 0-4-15,19 0-2 16,32 0 1-16,34 0-7 16,33-6-5-16,30 1-1 15,21-5-1-15,28 2-6 16,-1 1 5-16,-3 1-5 15,-8 4-1-15,-22-1-3 0,-21 0-4 16,-24 0-2-16,-36 0-12 16,-22 1-15-16,-26-10-38 15,-28 3-50-15,-33-2-396 0</inkml:trace>
  <inkml:trace contextRef="#ctx0" brushRef="#br0" timeOffset="71811.5">30705 14981 2103 0,'3'0'104'16,"6"0"-78"-16,-9 3 696 16,0 3-357-16,0 0-257 15,0-4-59-15,0-2-5 16,0 0-13-16,0 6-14 0,0 0-10 16,-12 5-4-1,-21 7-3-15,-7 6 1 0,7-1 2 16,3 1-3-1,15-3 0-15,9-5-3 0,6 0 3 16,0-6-5-16,6-4 3 16,30 0 2-16,13 0 3 15,5 0 0-15,-3 1 0 16,-6-1-3-16,-11 0 0 16,-10 0-5-16,-12-2-1 15,-12 2 3-15,0 0-11 16,0 4-3-16,-33 0 5 15,-31 5-37-15,1-4-41 16,-19-11-13-16,19 0-24 16,18-7-992-16</inkml:trace>
  <inkml:trace contextRef="#ctx0" brushRef="#br0" timeOffset="72267.73">30705 14781 2282 0,'0'4'707'0,"0"7"-260"15,0 5-381-15,0 4-26 16,39 8 17-16,12 9-19 0,10 3-18 16,-1 10-5-16,-2-4-6 15,2 4 3-15,-12-6-2 16,-9-6-6-16,-11-6-4 16,-10-7-10-16,-6-11-31 15,-6-14-44-15,-6 0-113 16,0 0-1127-16</inkml:trace>
  <inkml:trace contextRef="#ctx0" brushRef="#br0" timeOffset="73089.58">30974 14679 2151 0,'-3'0'184'15,"3"0"746"-15,0 0-755 16,0 12-93-16,15 3-44 16,30 8 26-16,18 9-15 15,10 3-19-15,8 9-10 16,10 2-3-16,-1 1-5 15,7 1-6-15,-22-2-3 16,-11-2-3-16,-16-3 0 16,-9-9-10-16,-12-3-21 15,-9-8-49-15,-11-15-148 0</inkml:trace>
  <inkml:trace contextRef="#ctx0" brushRef="#br0" timeOffset="83686.25">10559 6139 2315 0,'-3'4'359'16,"-12"-2"274"-16,3 2-534 15,6-2-46-15,6 1-5 16,0-3-7-16,0 0-22 16,0 0-14-16,0 3-4 15,0 0-1-15,0 6 4 16,0-1 0-16,9 1 3 16,15 3 1-16,-15 1 3 15,6 0-1-15,6 2 7 16,-3-1-5-16,9 2 2 0,-9-1-2 15,10-4-3-15,-10 0-2 16,9-1-1-16,-9-3 0 16,0-2 0-16,3-3-2 15,-6-2 6-15,3 0-2 16,-3 0 1-16,4 0-2 16,8 0 2-16,-3 0-4 15,15 0-2-15,0 0-3 16,10 0 0-16,8 0 2 15,0-7-1-15,10 0-1 16,-7 1 2-16,10-1-2 16,-1 4 0-16,0-2 0 15,7 1 0-15,-4 2 0 0,-8-2-1 16,-1 3 1-16,-6-4 0 16,1 5 0-16,2 0 1 15,0 0-1-15,-8 0 0 16,8 0 0-16,3 0 0 15,7 0 0-15,5 0 0 16,1 0 0-16,8 0 0 16,4 0 0-16,-10 10-1 15,-2-4 1-15,-4 2 0 16,-5-1 0-16,-4 0 0 16,-9 4-1-16,-2-1-1 15,-1 0 2-15,-6 4-4 16,-6-2 4-16,-2 3 0 0,5-1 0 15,-9 0 0 1,0-2 0-16,-3 2 0 0,4 1 2 16,-1 1-1-16,-6-2-1 15,3-2 0-15,-9 2 0 16,3-3 0-16,-2-1-1 16,-10 2 0-16,0-3 0 15,3-1 2-15,-9-3 0 16,6 1 0-16,-9 1 0 15,9-5-1-15,-6-2 0 16,-6 0 1-16,0 0-1 16,0 0 4-16,0 0-2 15,6 0 2-15,-6 0 4 16,6 0-2-16,-3 0 1 0,6-6-3 16,-3-5 1-16,6-4-1 15,3-2-4-15,-3-1 0 16,10-3 0-16,5 7 2 15,-3-4-2-15,3 3-2 16,-6 1 2-16,12 0 0 16,10 2-2-16,-4-2 2 15,-3 2 0-15,12-1 0 16,-5 1 0-16,5 2-1 16,-6 0 1-16,7 2-1 15,-7 1 1-15,15 1 0 16,-12 5-1-16,1-3 1 15,5 2-1-15,0 2-2 0,10 0 3 16,11 0 1-16,-6-4-1 16,10 4 1-16,-1 0-1 15,1 0 0-15,-7 0 0 16,4 0 0-16,-7 0 1 16,-3 0-1-16,4 0 2 15,-10 0-2-15,1 0 2 16,2 0-2-16,3 0 1 15,1 0 2-15,5 0-1 16,-6 0-2-16,4 0 0 16,-4 0 1-16,-11 0-1 15,8 0 0-15,-12 0 0 16,7 0 0-16,5 0 0 0,-3 0 0 16,4 0 1-1,5 0-1-15,3 0 2 0,4 0-2 16,-10 0 0-16,10 0 0 15,-10 0 0-15,10 0 0 16,-10-3 0-16,-3 3 0 16,4-3 1-16,-7-2-1 15,12 1 2-15,-14 2-1 16,11-3-1-16,1-2 1 16,-19 3-1-16,12 0 2 15,-12-2-1-15,-2 2-1 16,-1-5 2-16,-9 3 1 15,13-5-2-15,-7 0 2 16,6-5 2-16,3-4 0 16,-2 0-2-16,2-3 2 0,-12-4-5 15,0 4 0-15,1 0 5 16,-16-2-5-16,3 5 0 16,-6 3 0-16,3 0 0 15,-15-2-2-15,9 1-3 16,-12 4-2-16,-3 2-4 15,-3 2-10-15,0 4-17 16,0 2-69-16,0 1-552 0</inkml:trace>
  <inkml:trace contextRef="#ctx0" brushRef="#br0" timeOffset="87677.58">10302 12745 2437 0,'0'0'274'0,"0"0"-180"15,-12 0 305-15,12 0-188 16,0 0-116-16,0 0-47 16,0 0-19-16,0 0-10 15,0 0-3-15,0 0 2 16,0 0-1-16,0 0-2 0,0 0-7 15,0 9-5-15,0 2-3 16,0 7 4-16,0 2 1 16,0 7-1-16,24-1 0 15,3 1-1-15,-2-1 1 16,2 1-2-16,6-8 2 16,-3 2-2-16,-3-3 2 15,6-6-1-15,-17-2 3 16,11 1-2-16,-6-10 0 15,6 3 2-15,6-1 6 16,-3-3-1-16,19 0-4 16,-4 0-1-16,12 0 0 0,1 0-3 15,8 0-2-15,3-3 1 16,13-7-2-16,2 3 2 16,7-2-2-16,-6 3 1 15,5 0-1-15,-5 0 0 16,5 2 0-16,1-2 0 15,2 4 0-15,-8 2 0 16,-4 0 0-16,-2 0 0 16,-10 0 0-16,1 0 0 15,-7 0-1-15,3 0 1 16,-2 0 0-16,5 0 1 16,7 0-1-16,-4 0 2 15,3 0-2-15,-2 0 0 0,-1 2 0 16,1 8-2-16,-10-2 2 15,1 5 0-15,8-1 0 16,-6-1 1-16,1 0 2 16,-4 1-3-16,10 2 1 15,-16-1 0-15,3-1 0 16,-8-1-1-16,-7-2 0 16,-6 3 2-16,-15-4-2 15,3 1 0-15,1 0 0 16,-16 0 0-16,-3-7 2 15,9 4-2-15,-12-3 2 16,-3 0-1-16,-3-3 1 16,9 3-2-16,-9-3 1 0,6 3 1 15,-6-3-2 1,0 0 2-16,6 0-1 0,-6 0 1 16,0 0 1-16,0 0 3 15,0 0 1-15,6 0-1 16,3 0 3-16,-9 0-4 15,6 0 1-15,0-6-2 16,3-2 0-16,9-7-2 16,-6 0-2-16,7 0 0 15,8 1-1-15,0-4 0 16,3 3 1-16,9 1 0 16,0 2 0-16,1-2 0 15,-1 1 0-15,0 1 0 16,-3 4 0-16,13 0 0 15,-4-2-1-15,0 4 1 0,-9 2-2 16,13 0 2 0,-10 2-1-16,-3 2 0 0,13 0 0 15,5 0 1-15,3 0 0 16,1 0 0-16,8 0 0 16,6 0 0-16,-2 0 0 15,8 0 0-15,1 0 0 16,-7 0 0-16,-11 0 0 15,8 0 1-15,-18 0-1 16,1 0 1-16,2 0 0 16,-12 0-1-16,0-6 2 15,4-1-2-15,-1 0 0 0,-6-5 3 16,0-1 0-16,-14 1-1 16,2 1-1-16,-9-4 0 15,3 4-1-15,-18-7 0 16,12 0-12-16,-15-14-23 15,9 6-37-15,-9 0-336 0</inkml:trace>
  <inkml:trace contextRef="#ctx0" brushRef="#br0" timeOffset="90431.04">13658 5944 2092 0,'0'0'327'15,"0"2"-59"-15,0 4 240 16,0-4-347-16,0 3-84 16,0-5-39-16,0 0-13 15,0 0-12-15,0 0-3 0,0 0-5 16,0 0 2-16,0 0 4 16,0 0-3-16,0 1-5 15,0 9-3-15,0 1-1 16,-12 11 1-16,-15 6 1 15,-6 11 5-15,-6 7 0 16,-13 7 3-16,-2 5 0 16,-9 4-2-16,-1 3-2 15,-8-2 3-15,-1 5-2 16,-5-4 0-16,6 3 0 16,-4 0 1-16,-2 2 1 15,5-2 4-15,-5 0-3 16,2 1-3-16,4-2 0 0,-7 1-3 15,7 1 0-15,9-6-1 16,2-7 1-16,13-6-3 16,12-11 1-16,8-7-1 15,10-11 1-15,6-8 1 16,0-8 2-16,12 1 1 16,0-5 1-16,0 0-1 15,0 0 1-15,0 0-2 16,0 0-4-16,0 0-14 15,0-5-30-15,36-37-34 16,13-3-141-16,-13 2-1582 0</inkml:trace>
  <inkml:trace contextRef="#ctx0" brushRef="#br0" timeOffset="90814.05">12352 6939 2312 0,'-10'0'228'0,"1"0"482"15,9 8-579-15,0 1-72 16,0 0-32-16,0 2-4 16,0 9 4-16,0 7-2 15,-6 9-1-15,-9 4 1 16,-6 7 0-16,-3-1-7 15,-9 2-2-15,0-2-5 16,-1-5 0-16,10-4-4 16,0-7 2-16,9-6 2 0,9-5-3 15,-3-8-1-15,9-6-4 16,0-5 2-16,0 0 2 16,0 0 1-16,21 0-4 15,21 0 0-15,28 0 2 16,11 0 0-16,25-2-1 15,12-17-5-15,11-7-13 16,68-32-56-16,-44 6-156 16,-29-4-1468-16</inkml:trace>
  <inkml:trace contextRef="#ctx0" brushRef="#br0" timeOffset="91727.53">16888 5865 2197 0,'-9'0'249'0,"-12"14"-153"16,-13 15 319-16,4 7-126 15,-9 5-183-15,-9 8-23 16,12 10-5-16,-19 5-28 15,-5 10-14-15,-1 7-13 16,-17 3-5-16,-13 5 0 16,1 1 1-16,-10-2-2 15,4-5-3-15,11-2-5 16,7-8 2-16,5-6-4 16,10-6-1-16,9-10-3 15,8-6-1-15,16-14-1 16,3-11-1-16,9-3 3 0,9-7-3 15,3-4 0-15,6-6 0 16,0 0 0-16,0 0-7 16,0 0-8-16,0-12-15 15,0-14-40-15,0-6-223 0</inkml:trace>
  <inkml:trace contextRef="#ctx0" brushRef="#br0" timeOffset="92093.45">15427 6683 2672 0,'-9'0'0'0,"6"0"674"16,3 0-553-16,0 6-65 15,0 6-34-15,0 8 0 16,0 7 2-16,0 8 10 15,3 9-9-15,6 6-1 16,-9 6-3-16,0-1-6 16,0 3-8-16,0-2-2 15,0-3 1-15,0-6-3 16,0-9 2-16,0-9 0 16,0-12-1-16,0-7-1 15,0-10 0-15,0 0 4 0,15 0 4 16,21-4 7-16,22-19-5 15,23-6-6-15,19-9-4 16,24-3-3-16,8-2-13 16,46-16-27-16,-30 12-83 15,-42 6-497-15</inkml:trace>
  <inkml:trace contextRef="#ctx0" brushRef="#br0" timeOffset="94944.51">11772 5169 2443 0,'-9'6'76'0,"3"-5"482"16,6-1-294-16,-6 0-173 16,6 0-41-16,0 0-9 15,0-1-13-15,0-16-11 16,0 1-1-16,0-5-1 0,0-3 2 16,0-2 4-1,12-3-9-15,9-1-3 0,6 2-2 16,6-7-2-16,-2 3-1 15,14-3-4-15,0-2 4 16,10 3-3-16,2-1 1 16,9-1 1-16,13 1 3 15,11 1-1-15,1-7-1 16,11 3 1-16,-5-3-1 16,9 3 0-16,-4 3-1 15,-2-2 0-15,6 3 0 16,-4-1-1-16,-5 3 1 15,5 2-3-15,4 1 1 16,0 3 1-16,2 3 1 16,4-2-3-16,6 3 0 0,-4 1 2 15,-2 4 1-15,6-2-3 16,-7 6 4-16,-5-2-4 16,12 3 0-16,2 4 2 15,10-2-2-15,6 4 0 16,9 0 0-16,3 2 0 15,-3 4 0-15,-10 0 0 16,-5 0 1-16,0 0-1 16,-6 0 0-16,0 0 0 15,-13 0 0-15,7 0 1 16,-12 0 1-16,8 1-2 16,4 5 0-16,0 1 0 15,-4 1 3-15,4 0-3 16,0 4 0-16,-10 0 0 0,10 2 0 15,-12 5 0-15,-1-1 0 16,-14-2 0-16,-4 3 2 16,-5-2 1-16,-4 0-3 15,-2 1 2-15,-7 3 0 16,1-1-1-16,-1 0-1 16,-2 1 0-16,-4-1 0 15,3 4 0-15,1-1 0 16,-4 1 1-16,4 3 4 15,-4 1-2-15,9 2-3 16,1 2 2-16,-10 0-2 0,1-2 4 16,-1 2-3-1,-3-1-1-15,-5-1 0 0,-4 2 0 16,-12-3 0-16,0 6 1 16,-5 1-1-16,-1-2 0 15,0 7 0-15,-9 4 0 16,3 2 4-16,-6 2-4 15,10 3 3-15,-10-1-2 16,-3-2-1-16,0-3 3 16,-3 2-1-16,-9-2 0 15,0 2-1-15,-6 1-1 16,3-2 0-16,-3 3 3 16,0-1 0-16,0 2-3 0,0-3 0 15,0 3 1 1,0-4 1-16,0-4-2 0,0-2 1 15,0 3 1-15,-3-5-2 16,-9-1 0-16,-3-1 0 16,9-5 0-16,0 1 0 15,0-4 0-15,-6 1 3 16,-3-1-3-16,6 0 0 16,0 0 0-16,-4 0 1 15,-2 2-1-15,3-3 0 16,-3 4 0-16,-3-2 1 15,0-1 2-15,3 0-3 16,-3 1 3-16,-3-1-3 16,3 0 2-16,-1 0-2 15,-8 0 2-15,3 1 0 0,9-2 1 16,-3 3-3-16,-6-3 2 16,15 3 0-16,-15-5 1 15,15-1-3 1,-4 2 4-16,-2-4-1 0,3 0 0 15,3-5 0-15,3-3-1 16,3-4 0-16,3-5-2 16,0-6 2-16,0 3 0 15,0-3 0-15,-9 0 1 16,9 0 0-16,0 0 2 16,-6 0 0-16,6 0 0 15,-9 0-1-15,6-9 0 16,-21-5-3-16,9-4-1 15,-3-2 0-15,-12-1 0 16,2-1 0-16,7 0 0 0,0 5 0 16,0-1 0-16,9 4 0 15,-3 1 0-15,6 2 0 16,3 2 0-16,6 3-1 16,0 0-1-16,0 4 2 15,0-2-2-15,0 2 2 16,0 0 0-16,0 2 2 15,0 0-2-15,0 0 0 16,0 0 0-16,0 0 1 16,0 0-1-16,0 0-2 15,0 0-1-15,0 0-1 16,0 8 3-16,0 10-2 0,0 4 3 16,12 9 0-16,0 0 0 15,6 5 0-15,-3-5 2 16,-3 2-2-16,-6-7 2 15,3-6-2-15,-3-2 2 16,0-5-2-16,0-8 0 16,-3 1 0-16,-3-6 0 15,9 0 0-15,0 0-2 16,-2 0 2-16,5 0 0 16,0 0 0-16,9 0 0 15,0 0 2-15,15-6 2 16,9-9-4-16,-8 0 2 15,11 1-2-15,-6-4-7 0,-6 3-6 16,25-11-18-16,-16 3-24 16,-21 0-142-16</inkml:trace>
  <inkml:trace contextRef="#ctx0" brushRef="#br0" timeOffset="99210.92">12578 13727 2220 0,'0'0'287'0,"0"0"-182"16,0 0 206-16,0 0 84 15,0 0-280-15,0 6-60 16,0-1-16-16,0 0 1 16,0 3-9-16,-9 5-10 15,-9 7-5-15,0 8 6 16,-16 14 2-16,-14 10-9 16,-9 10-4-16,-4 6-4 0,-2-5 0 15,3 1-5 1,11-7 1-16,4-13-3 0,12-10 0 15,9-7-3-15,3-6-17 16,9-10-14-16,12-11-42 16,0 0-59-16,0-23-314 0</inkml:trace>
  <inkml:trace contextRef="#ctx0" brushRef="#br0" timeOffset="99456.4">12013 13863 3394 0,'0'0'157'0,"0"-3"-101"0,0 3-25 16,16 0-5-16,26 0-13 16,15 18 0-16,22 8 0 15,5 9 6-15,1 3-4 16,-1 6-5-16,-11-2-5 15,-4-6-2-15,-12 2-3 16,-8-6-5-16,-10-5-24 16,-3-12-38-16,0-10-84 15,-24-5-1168-15</inkml:trace>
  <inkml:trace contextRef="#ctx0" brushRef="#br0" timeOffset="105117.57">14413 12786 2826 0,'0'0'370'15,"0"0"-245"-15,0 0-63 16,0 0-19-16,0 0-16 0,0 0-5 15,0 0-4-15,0 0 61 16,0 0-29-16,0 0-20 16,0 0-10-16,0 20-6 15,0 12-5-15,6 15 4 16,3 11-3-16,15 15-1 16,3 6 1-16,4 9-3 15,2 1 1-15,-6 5-4 16,-3-4 1-16,-6-2 0 15,-3 0 0-15,-6-9-1 16,9-6 0-16,-12-8-1 16,3-10-1-16,1-6-2 15,-1-7 0-15,-3-7 0 16,-6-8 1-16,0-8-1 16,0-6 0-16,0-3 0 0,0-6 0 15,0-2 0 1,0 2 0-16,0-4 0 0,0 0 0 15,0 0 0-15,0 0 0 16,0-4 2-16,-25-10-2 16,-8-7 0-16,-9-3 0 15,-9-1 0-15,-4-1-1 16,7-1 1-16,3 1 0 16,6 8 0-16,11 4 0 15,7 4 4-15,15 7-2 16,6 1-2-16,0 2 4 15,0 0-4-15,0 0 0 0,0 0 0 16,0 0-2 0,0 0-3-16,0 5 3 0,0 17 1 15,33 4-1-15,1 5 2 16,5 5 0-16,0-5 2 16,3 2-2-16,1-3 1 15,-10-8-1-15,-3-6 0 16,-3-5 0-16,-12-7 0 15,3-4 0-15,-6 0 9 16,10-4 1-16,2-23 2 16,15-13-6-16,-3-13-6 15,12-8-8-15,-5-6-7 16,5-25-21-16,-21 19-61 16,-12 13-582-16</inkml:trace>
  <inkml:trace contextRef="#ctx0" brushRef="#br0" timeOffset="107629.3">11531 12069 3292 0,'0'-9'185'0,"0"-3"-112"16,0-2-19-16,6-4-5 16,6 1-25-16,3-3-15 15,0-5-6-15,9 3-2 16,9-9-1-16,12 3 3 15,1-4-3-15,11-1-1 16,6 1 1-16,10-3 0 16,-1 3 1-16,13 0-1 15,-1-1 0-15,-2 7 0 16,8 0 1-16,7 3-1 16,0 4 0-16,-13 3 0 15,7-2 1-15,-1 5 1 0,10 0 1 16,8 0-1-16,1 1 3 15,9 1-3-15,6 2-1 16,8 1-1-16,-8 4 0 16,-6 1 1-16,-4 3-1 15,-8 0 0-15,-3 0 0 16,-13 3 1-16,10 15 1 16,-4 2-2-16,10 7 1 15,0 3-1-15,14 5 1 16,1 5-1-16,12 5 0 15,-3 4 1-15,-3 4 0 16,-4-1 0-16,4 1-2 16,-3-2 2-16,0-5-1 0,-7-2 0 15,1-6 0 1,-15-3-1-16,-7-3 1 0,-5 0 0 16,-10 3 0-16,-2-3-2 15,-4 3 2-15,-2 1-1 16,-7-2 1-16,-3 5 0 15,4-1 1-15,-10 3-1 16,12 0 2-16,1 2-2 16,5 4 1-16,4-3-1 15,-4 3 0-15,7 4 1 16,-4-5-1-16,-2 1 0 16,-4 0 0-16,1-4 1 15,-7 4-1-15,-6-3 0 16,1 2 0-16,-4 1 0 15,-3 1 0-15,7-2 1 0,-10 4-1 16,-3-3 3-16,7 0-3 16,-1-2 2-16,-18-5-2 15,6 0 0-15,-5-1-2 16,-4-5 2-16,0 2 1 16,0-1-1-16,-9-3 0 15,4-2 1-15,-1-3-1 16,-3-1 0-16,0-4 1 15,3-4-1-15,-6 0 1 16,-12-7-1-16,9 1 0 16,-8-7 1-16,-4 2-1 15,-6-4 1-15,9 0-1 0,-9-3 0 16,0 0 3 0,0 0 0-16,0 0-1 0,0 0-2 15,0 0 3-15,0 0-3 16,0 0 5-16,0 0-2 15,0 0 0-15,0 0-3 16,0 0 0-16,0 0 2 16,0 0-2-16,0 0 2 15,0 0-2-15,-9 0 0 16,-7-6 2-16,-11-8-2 16,-6 1 0-16,0-5 1 15,-3 2-1-15,-1 0 1 16,1 0-1-16,3 1 3 15,-12-1 0-15,6 2-3 16,-16 2 3-16,7-2-3 0,0 2 0 16,2 3 0-16,4 1 2 15,21 2 0-15,6 2 1 16,9 4 0-16,6 0-2 16,0 0-1-16,0 0 3 15,0 0-3-15,0 0 1 16,0 0-1-16,0 0 0 15,0-2-2-15,0 2 2 16,0 0 0-16,0 0 0 16,0 0-2-16,0 0 2 15,0 0 0-15,0 0 1 16,0 0-1-16,0 0 0 16,0 0 1-16,0 0 0 0,0 0-1 15,0 0 1-15,0 0-1 16,12 0 0-16,9 0 2 15,6 0-2-15,-3 8 3 16,10 2-2-16,-1 1-1 16,6-2 0-16,-9 0 0 15,12-1 1-15,-11 2-1 16,2-2 0-16,0 0 1 16,0-2-1-16,-3 0 2 15,4 0-2-15,-1-3 2 16,-15 0-2-16,0 0 0 15,3-3 1-15,-15 4 1 16,9-4 0-16,-9 0-2 0,0 0 0 16,-6 0 3-16,3 0-1 15,-3 0-2-15,9 0 2 16,0 0-2-16,-9 0 4 16,7 0 2-16,-4 0 1 15,3 0 3-15,3-10 0 16,-3-5 1-16,3-7-5 15,3-10-3-15,-6-7-2 16,-6-4 0-16,0-4-1 16,0 0 0-16,0 5-2 15,0 5 0-15,0 9 0 16,0 8-2-16,0 10-2 16,0 4-7-16,-6 2-14 0,6 2-14 15,-9-2-89-15</inkml:trace>
  <inkml:trace contextRef="#ctx0" brushRef="#br0" timeOffset="115462.19">22656 15817 3220 0,'-7'0'274'0,"7"4"-201"16,0-4-31-16,0 6 5 15,0 2-25-15,0 6-8 0,0 17-6 16,0 5 10 0,0 19 5-16,0 6 2 0,0 12-14 15,13 8 0-15,14 11 2 16,0 1-3-16,-3 3-5 16,0 1 2-16,-3-4 0 15,0-7-3-15,-9-7-4 16,4-10 2-16,-10-10-2 15,-6-21 0-15,6-9-5 16,-6-11-6-16,0-16-7 16,0-2-8-16,6-28-16 15,-6-19-73-15,0-8-420 0</inkml:trace>
  <inkml:trace contextRef="#ctx0" brushRef="#br0" timeOffset="115926.76">22598 15927 2026 0,'-6'0'63'16,"-3"0"1093"-16,3 0-968 15,0 0-124-15,6 0-17 16,-6 0 9-16,-3 12-22 15,-6 8-20-15,-12 12 5 16,-7 5 9-16,-14 8-6 16,6 1-5-16,-6 3-1 0,11-4-4 15,-2-5-2 1,12-9-5-16,9-9-3 0,6-8-1 16,3-8-1-16,9-6 3 15,0 0-2-15,0-1 7 16,0-32 3-16,33-14-11 15,12-12 3-15,16-8-3 16,-4 3 2-16,9 5-2 16,-5 12 1-16,8 10-1 15,-21 13 0-15,13 12 0 16,-1 12-3-16,1 0-2 16,14 40 5-16,9 17 4 0,7 10 2 15,-10 10-3 1,7-8-3-16,-3-8-2 0,11-30-26 15,-23-17-54-15,-13-14-702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2T03:40:34.9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19221 4738 1749 0,'0'0'581'0,"0"0"-374"16,0 0-59-16,0 0-50 15,0 0-20-15,0 0-49 16,0 0-8-16,0 0 8 16,0 0 6-16,0 0 7 15,0 0 8-15,0 0 77 16,0 0-60-16,0 0-21 16,3 0-15-16,27-4-8 0,-6 4-4 15,9-2-13-15,4 2 9 16,17-3-1-16,6 0-5 15,1-3 7-15,8 3-7 16,-3-2-4-16,-2-2 0 16,-7 1-2-16,10 4-1 15,-10-2-2-15,9 2 3 16,-2 2-3-16,-1-4 4 16,13 2-3-16,-4 2 3 15,-3-3-4-15,4 0 0 16,-4-3 1-16,4 4-1 15,-7 2 0-15,-15 0 1 16,-2 0-1-16,8 0 1 0,-6 0-1 16,1 0 0-1,-4 0 1-15,9 0 2 0,1 0-2 16,8 0-1 0,-6 0 5-16,1-6-2 0,2 2-2 15,1 2 2-15,-13-1-3 16,0 0 0-16,-12 3 1 15,1-3-1-15,-1 3 0 16,0 0 0-16,-3 0 0 16,19-3 4-16,-10 3-4 15,3-3 1-15,13 0 4 16,-13 0-1-16,3 0-3 16,-12 0 3-16,4 1 1 15,-1-2-1-15,-3 4-4 16,-3-2 1-16,13 2 5 0,-7 0-6 15,6 0 0-15,4-4 3 16,-7 4-3-16,9-2 0 16,-3-1 3-16,-2 0-3 15,5 0 0-15,-18 3 0 16,13-4 0-16,-10 4 1 16,0-2-1-16,0 2 0 15,0 0 0-15,-2-3 1 16,11 1-1-16,3 2 0 15,-5 0 0-15,2-4-2 16,-6 4 2-16,6 0 0 16,-8 0 0-16,5-2 0 15,-6 2 0-15,-6 0 0 0,4-4 0 16,2 4 0-16,0 0 0 16,3 0 0-16,10 0 0 15,-1 0 0-15,-6 0 0 16,6 0 0-16,-8 0 0 15,11 0 0-15,-6 0 1 16,1 0-1-16,-1 0 0 16,3 0 0-16,-2 0 0 15,11 0 0-15,-6 0 0 16,-2 0 4-16,-10 0-4 16,15 0-1-16,-6 0 1 15,1 0 0-15,-4 0 2 16,12 0-2-16,1 0 0 15,-1 0 1-15,1 0 1 0,-1 0-2 16,-3-2 0-16,4 2 0 16,-7-3 6-16,-9 3-6 15,6 0 0-15,1 0 1 16,-10 0 0-16,12 0 2 16,-5-4-2-16,-7 4-1 15,6 0 1-15,-6 0 0 16,1 0 3-16,-4 0 1 15,0 0 4-15,0 0-8 16,-8 0 5-16,8 0-6 16,-6 0 0-16,3 0 1 15,-3 0 5-15,1 0-6 16,8 0 0-16,-12 0 2 0,9 0-2 16,-5 0 3-16,5 0-3 15,-6 0 0-15,-3 0 2 16,3 0-2-16,1 0 0 15,-1 0 4-15,0 0-4 16,-3 0 0-16,3 0 3 16,-2 0-2-16,11 0 1 15,-9 0 1-15,-3 0-3 16,-3 0 0-16,7 0 8 16,-10 0-4-16,9 0 0 15,6 0 5-15,-6 0-4 16,4 0-3-16,-4 0 2 15,-3 0 5-15,-3 0-9 0,0 0 4 16,0 0-1 0,1 0 1-16,-10 0 2 0,0 0-1 15,-3 0 2-15,3 0 1 16,-3 0-2-16,0 0 4 16,9 0-2-16,-12 0-5 15,3 0 5-15,-9 0-5 16,-6 0 1-16,4 0 1 15,-4 0-1-15,0 0 0 16,0 0 1-16,0 0-3 16,0 0 0-16,0 0-2 15,0 0-9-15,15-17-21 0,-3-9-52 16,3 0-614-16</inkml:trace>
  <inkml:trace contextRef="#ctx0" brushRef="#br0" timeOffset="1650.7">20845 3315 2207 0,'-3'-3'250'0,"-3"-3"-122"16,0 4-30-16,-7-4 150 15,7 1 66-15,3-5-223 16,-3 1-26-16,0 1-6 16,-3-1-13-16,3 3-9 15,-6 1-19-15,6 1-7 0,-3 1-1 16,0 3-3-16,-15 0-7 16,-6 0-4-16,-10 0-12 15,-8 18-4-15,0 8 11 16,-3 3 5-16,2 6-1 15,25-3 0-15,6-1 0 16,0-5-3-16,18-6-1 16,0-5-4-16,0-3 0 15,0-7 6-15,24-5 0 16,9 0-9-16,0 0 9 16,10 0 7-16,-10-11 0 15,6-8-1-15,-12 2 2 16,-3 0-2-16,-2 3 2 15,-10 2-1-15,-3 6 6 0,9-1-6 16,-12 7 5-16,-3 0-5 16,12 0 0-16,0 0-1 15,-3 0-7-15,12 0 1 16,6 4 0-16,13 1-19 16,23-1-48-16,-9-3-225 15,-14-1-413-15</inkml:trace>
  <inkml:trace contextRef="#ctx0" brushRef="#br0" timeOffset="2051.13">21252 3288 2796 0,'-18'0'270'0,"9"0"-175"0,-12 0-41 15,3 6 2-15,0 15-22 16,-7 2-11-16,16 5-13 15,3-2-2-15,6-7-7 16,0 0 1-16,0-5-2 16,0-6-1-16,0-4-12 15,0-4-4-15,0 0-9 16,24-4 18-16,-5-24-5 16,8-11-113-16,0-5-88 15,-18-4-105-15,-9-6-322 0,0 1-30 16,0 0 671-1,-9 5 646-15,-24 4-155 0,9 9-180 16,-4 8 60-16,10 11-238 16,9 12-76-16,3 4-39 15,6 0-18-15,0 20-1 16,0 18-2-16,0 5 2 16,0 8-3-16,0-2 3 15,21-2-38-15,43 3-83 16,-10-13-154-16,3-10-457 0</inkml:trace>
  <inkml:trace contextRef="#ctx0" brushRef="#br0" timeOffset="2449.86">21711 3213 2879 0,'0'0'296'0,"-12"0"-180"0,-6 0-55 16,6 0-19-16,-10 0-26 15,10 12-10-15,-3 9-1 16,3 1-4-16,12-2 3 16,0-2-4-16,0-5-10 15,0-6-4-15,0-2-12 16,12-5-27-16,15 0 4 16,1-22 38-16,5-13-14 15,-9-8-81-15,-12-10-76 16,-3-6 13-16,-9-2-27 15,0-3 115-15,-27-3 81 0,-15 4 185 16,8 14 254 0,19 11-356-16,0 15 13 0,9 19-40 15,6 4-36-15,0 11-20 16,0 31-8-16,0 11 8 16,0 2 5-16,6 8-5 15,21-9 1-15,1-3 0 16,5-8 0-16,-3-11-1 15,3-5-8-15,18-13-57 16,-8-5-218-16,8-9-322 0</inkml:trace>
  <inkml:trace contextRef="#ctx0" brushRef="#br0" timeOffset="2643.94">22221 3054 3023 0,'0'0'168'0,"0"0"-126"16,0 10 11-16,0 6 10 16,3 9-30-16,12 1-19 15,-3 1-6-15,9-4-3 16,-12-6-5-16,9-2-5 16,-6-8-53-16,1-7-229 15,-4 0-858-15</inkml:trace>
  <inkml:trace contextRef="#ctx0" brushRef="#br0" timeOffset="2799.12">22142 2833 2476 0,'0'0'556'0,"0"0"-430"16,0 0-90-16,0 0-36 15,0 17-21-15,0 3-174 16,19-2-553-16</inkml:trace>
  <inkml:trace contextRef="#ctx0" brushRef="#br0" timeOffset="3832.22">23600 2644 2593 0,'0'-4'362'16,"0"-2"-124"-16,0 0-106 16,0-4-63-16,0 7-34 15,-12-2-12-15,-6 5-11 16,3 0-7-16,-12 0-2 16,-6 0-3-16,-13 4-5 15,7 12 5-15,0 4-6 0,15 1 5 16,9 0-14-1,15 0-12-15,0-1 6 0,0 3 1 16,30 1-1-16,30 2-9 16,3-3 11-16,7 1-20 15,2-3 15-15,-20-5-8 16,-10 2 7-16,-9-3-46 16,-18-4-36-16,-15-2 25 15,0 1 58-15,-6 0 24 16,-45 1 21-16,-22 0-21 15,-5-6-11-15,-19-1-59 16,19-4-88-16,18 0-235 0</inkml:trace>
  <inkml:trace contextRef="#ctx0" brushRef="#br0" timeOffset="4055.83">23470 2449 3079 0,'0'0'175'16,"0"0"-135"-16,9 17-21 15,7 14 31-15,2 9-25 16,9 5-5-16,0 7-4 16,6 2-12-16,-6 0 3 15,-3-2-7-15,-2-5 0 16,-10-6-23-16,-3-6-46 0,-9-12-239 15,9-10-1263-15</inkml:trace>
  <inkml:trace contextRef="#ctx0" brushRef="#br0" timeOffset="4438.84">24261 2560 3079 0,'0'-9'222'15,"0"3"-116"-15,0 0-34 16,0 4-12-16,0 2-27 16,0 0-22-16,0 0-11 0,0 0-5 15,0 2-11-15,-12 16 2 16,-6 7 6-16,6 1-2 15,6 0 3-15,6-4-5 16,0 3 4-16,0-3 0 16,18 2 8-16,21-3-1 15,6-1-3-15,-8-2 0 16,-1-4 4-16,-18-2-1 16,-15-3-7-16,-3-1 8 15,0 1-7-15,-3 3-3 16,-42 6-16-16,-22-4-26 15,-26-1-57-15,32-7-150 16,1-6-116-16</inkml:trace>
  <inkml:trace contextRef="#ctx0" brushRef="#br0" timeOffset="4784.67">24660 2761 2858 0,'0'-1'337'15,"0"1"-208"-15,0-4-67 16,6 2-22-16,21 2-21 0,-9-4-13 16,12 4-6-16,-6 0 0 15,-6 0 0-15,0 0 0 16,-2 0-6-16,-10 10 0 15,-6-2 5-15,0-2-4 16,0 3 1-16,0-3-1 16,-22-1 3-16,-11-2 2 15,-3-3 0-15,-3 0 6 16,6 0-6-16,8-11-10 16,10-7-20-16,15-6-50 15,0 7-120-15,0-1-434 0</inkml:trace>
  <inkml:trace contextRef="#ctx0" brushRef="#br0" timeOffset="5310.83">26015 2285 2353 0,'-15'-6'532'15,"3"4"-396"-15,-16 2-39 16,4 0-46-16,-9 0-18 16,-6 0-23-16,6 12-2 15,8 4 8-15,4 3-2 16,15-2 17-16,6 4-30 15,0-1-1-15,0 0 10 16,33 1-9-16,19-1 7 0,-4 1-3 16,22-4-5-16,-13 0-1 15,-6 1 0-15,-12-5-13 16,-5-3 0-16,-19 0-7 16,-15-2-4-16,0 5 6 15,-9-1 1-15,-49 4 4 16,-8 1-85-16,-40 2-42 15,16-9-4-15,20-4-218 0</inkml:trace>
  <inkml:trace contextRef="#ctx0" brushRef="#br0" timeOffset="5804.15">26495 2464 2872 0,'0'2'331'0,"0"-2"-192"16,0 4-68-16,0 1-29 16,0 4-20-16,0 4-17 15,6 3 4-15,6 5-8 0,3 5-1 16,0 12-5-1,3-8-40-15,-9-8-163 0</inkml:trace>
  <inkml:trace contextRef="#ctx0" brushRef="#br0" timeOffset="6624.01">27457 2104 2667 0,'0'0'463'0,"0"0"-324"15,-6 0-88-15,6 0-34 16,0 0-6-16,0 14 1 15,0 4-6-15,0-1 3 16,0 2 9-16,0-3 0 16,0 2-3-16,34-4-1 15,5-2-9-15,18 1 7 16,3-6-5-16,4-1-1 16,-1 0-6-16,-5 1 0 15,-10-1-4-15,-15-4-11 16,-6 4 0-16,-21-2-6 0,-6-3 4 15,0 6 5-15,0 1 5 16,-33 2 5-16,-24 1 2 16,-10 4-6-16,1-4-5 15,0 0-15-15,-4-11-92 16,13 0-197-16,18 0-2019 0</inkml:trace>
  <inkml:trace contextRef="#ctx0" brushRef="#br0" timeOffset="6849.71">27469 2078 2884 0,'0'0'259'0,"0"0"-186"0,0 0-31 16,10 0 5-16,29 0-30 15,3 0 4-15,15-4-15 16,13-2-1-16,-7 1-5 16,37-4-46-16,-34 6-176 15,4-3-314-15</inkml:trace>
  <inkml:trace contextRef="#ctx0" brushRef="#br0" timeOffset="7533.91">28115 2083 2376 0,'0'0'592'0,"0"0"-360"0,0 0-130 15,0 0-44-15,6 0-24 16,16 0-23-16,2 0-7 16,0 0 0-16,3 0-4 15,0 0 1-15,0 15-1 16,-9-1-7-16,-6 4-2 15,-5 3-3-15,-7 0-14 16,0-2 2-16,0 0-1 16,-34-3-11-16,-23-4 14 15,-12-4-6-15,-16-8-23 16,-2 0-96-16,17 0 57 16,19-8 17-16,12-12-24 15,33-10-23-15,6 4-168 0,0 5-89 16</inkml:trace>
  <inkml:trace contextRef="#ctx0" brushRef="#br0" timeOffset="7967.94">28465 2039 1210 0,'10'-2'1790'0,"5"-4"-1621"15,12 0-99-15,15 0-44 16,-6-1 4-16,19 5-14 15,-10 2-15-15,0 0 0 16,-6 0-1-16,-5 0-10 16,-16 11-13-16,-6 1-13 15,-6 3 9-15,-6 0 6 16,0 0 3-16,-36-4 11 16,-31 0 6-16,-11-1-5 0,-10-5-1 15,13-5 7 1,5 0 14-16,16 0-14 0,24-5 6 15,9-13-6-15,21 0-16 16,6-11-29-16,54 5-147 16,-3 4-427-16</inkml:trace>
  <inkml:trace contextRef="#ctx0" brushRef="#br0" timeOffset="9334.31">27868 2179 1094 0,'6'0'691'0,"0"0"-309"16,0 0-48-16,-6 0-111 16,0 0-75-16,0-1 3 15,0-4-55-15,6-1-17 16,-6 4-27-16,0-1-21 15,0 3 3-15,0-3-1 16,0 0-11-16,0 0 4 16,0 1-7-16,0-4-4 15,0 0-3-15,0 0-5 0,15-2 1 16,-6-2-6-16,15 1-4 16,0 1 2-16,10-1 0 15,-1 0-4-15,3 1-7 16,6 2-13-16,-2 3-5 15,-7 3-22-15,3 0-36 16,12 0-69-16,-18 0-64 16,-2 9-166-16</inkml:trace>
  <inkml:trace contextRef="#ctx0" brushRef="#br0" timeOffset="10114.12">28188 2582 3014 0,'0'0'253'16,"0"0"-156"-16,0 0-63 15,0 7-18-15,3 19 1 0,33 13 2 16,-6 10-4-16,3 8-6 15,1 4 0-15,-1-3-3 16,-9-3-2-16,-6-4-4 16,-3-4 0-16,-9-10-21 15,-6 1-36-15,0-8-100 16,0-9-546-16</inkml:trace>
  <inkml:trace contextRef="#ctx0" brushRef="#br0" timeOffset="10702.38">28037 2583 2078 0,'0'0'624'16,"0"0"-290"-16,0 0-185 15,-6 0-82-15,6 0-11 16,0 13-28-16,0 5 8 16,0 4-8-16,0 4-8 15,0 0-9-15,0-1 3 16,0-8-14-16,0-3 5 15,0-4 1-15,0-8-6 16,0-2 5-16,0 0 4 16,0 0 12-16,0-12 5 15,9-10-11-15,18-8-11 0,6-2-4 16,-3 0 0-16,7 6-3 16,-4 6 0-16,0 3 2 15,0 12-3-15,3 5 3 16,1 0-4-16,5 0-3 15,3 11-7-15,19 20-24 16,-16-9-34-16,-6-3-568 0</inkml:trace>
  <inkml:trace contextRef="#ctx0" brushRef="#br0" timeOffset="13838.01">25650 2352 1464 0,'6'0'818'16,"0"-2"-591"-16,0-2-51 15,0 2-94-15,3-1 7 0,3-1-40 16,-9-2-4 0,3 5 18-16,6-3 16 0,-12 2 21 15,0 2-22-15,0-4-22 16,0 4-16-16,0 0-12 15,0-2-9-15,0-1-9 16,0 3-10-16,-21 0-28 16,-12 0-4-16,-7 0 15 15,10 0 13-15,-12 9 4 16,12 4 4-16,0 6-4 16,14 1-9-16,10-3 9 15,6 4 0-15,0 2-1 16,0 1 1-16,12-1 0 15,28 1 0-15,-1-1 1 0,6-5 3 16,1-2-1-16,-13 2-2 16,0-5 3-16,-18-1-4 15,-6-6 1-15,-9 2 0 16,0-2 0-16,0 2-1 16,0 0-11-16,-45 4-9 15,-13 1 13-15,-8-1-19 16,-15-6-8-16,11-5-11 15,1-1-35-15,-1 0-78 16,22 0 15-16,6-7-196 16,33-12-1753-16</inkml:trace>
  <inkml:trace contextRef="#ctx0" brushRef="#br0" timeOffset="14285.05">25532 2172 1918 0,'0'-7'496'0,"0"1"-280"0,0-2-71 16,0-2-7-16,0 2 15 16,0 2-49-16,0 0-41 15,0 0 13-15,0 3-5 16,0 1-17-16,0 2-15 16,0 0-12-16,0 0-8 15,0 0-6-15,0 0-8 16,0 0 0-16,0 0-5 15,0 5-3-15,0 19 0 16,0 9-2-16,0 7 5 16,12 10 3-16,15 6-2 15,0 5-1-15,-12 0 0 16,9 3-1-16,-11-5 1 0,-1-4-11 16,-12-2-24-16,0 11-31 15,0-16-68 1,0-10-236-16</inkml:trace>
  <inkml:trace contextRef="#ctx0" brushRef="#br0" timeOffset="20249.48">7483 5940 2305 0,'0'0'457'0,"0"0"-335"16,0 0-19-16,0 0-4 15,0 0 1-15,0 0-49 16,0 0-30-16,0 0-12 15,0 0 0-15,0 0-3 16,0 0-6-16,0 0 1 16,0 0 6-16,0 0 2 15,0 0 9-15,0 0 33 16,0 0-8-16,0 0-17 16,0 0-12-16,0 0-1 15,0 0-2-15,0 0 4 0,0 0-4 16,0 0 1-16,0 0-5 15,0 0 1-15,0 0-8 16,0 0 0-16,0 0-2 16,0 0 0-16,0 6 2 15,0 7 0-15,0 0 0 16,12 0 1-16,9 0 0 16,-5 0-1-16,8-5 0 15,-15-2 0-15,0-2 0 16,-9-4 0-16,9 2 0 15,-9-2 8-15,0 0-8 16,0 0 6-16,0 0-6 0,0 0 0 16,0 0 0-16,6 0 1 15,-3 0-1-15,18 3 6 16,6 0 2-16,6-3-1 16,7 3 1-16,5 0-7 15,3-1 1-15,10-2-1 16,2 0-1-16,6 0 4 15,7 0-3-15,-4 0 2 16,4 0-3-16,-7 0 4 16,0 0-4-16,-8 0 3 15,-1 0-3-15,-3 0 0 16,-5 0 0-16,8 0 0 16,3 0 0-16,4 0 0 0,5 0 0 15,1 0 0 1,8 0 0-16,-5 0 0 0,5 0 0 15,-6 0 1-15,-5 0-1 16,-7 0 1-16,-2 0-1 16,2 0 0-16,-12 0 3 15,3 0-3-15,1 0-2 16,-1 0 2-16,9 0 0 16,-2 0 0-16,8 0 0 15,-8 0 0-15,8 0 0 16,-9 0 2-16,4 0-2 15,-10 0 0-15,6 0-1 16,-5 0 1-16,8 0 3 16,-9 0-3-16,7 0-1 15,-4 0 1-15,3 0 0 0,10 0 0 16,-10 0 0-16,0 0 0 16,-2-2 0-16,-7 2 0 15,6 0 0-15,-2 0 1 16,2 0-1-16,3 0 0 15,10-3 0-15,-10 3-1 16,0 0 1-16,4 0 0 16,-13 0 0-16,6 0 0 15,-8 0 0-15,2 0 0 16,-15 0 0-16,0 0 0 16,10 0 0-16,-4 0 2 15,-6-3-2-15,-3 3-1 0,0 0 1 16,4-3 0-16,-10 3 0 15,0 0 5-15,-12-3-5 16,3 3 6-16,-3 0-2 16,-9-2 2-16,9 2 3 15,-12 0 1-15,6-4-1 16,0 4-2-16,-3-2 1 16,12-2 1-16,-6 4-9 15,-6-2 4-15,13 2-1 16,-10-4 1-16,0 2-2 15,-3-1 1-15,9-2 2 16,-6-1 2-16,6-4-2 16,-9-1-3-16,15-5-2 0,-3 0-9 15,27-10-32 1,-8 5-78-16,-4-3-1193 0</inkml:trace>
  <inkml:trace contextRef="#ctx0" brushRef="#br0" timeOffset="27433.26">21152 5924 1260 0,'0'0'622'16,"0"0"-368"-16,0 0 18 16,0 0-68-16,0 0-71 15,0 0-11-15,0 0 25 16,0 0-23-16,0 0-47 16,0 0-18-16,0 0-18 15,0 0-7-15,0 0-3 16,0 0-4-16,0 0-4 15,0 0-1-15,0 0-7 16,0 0-8-16,10 0-4 16,5 0 1-16,21 0 0 0,-3 0 2 15,12 0-1 1,7 0 5-16,5 0-1 0,3 0-4 16,4 0 0-16,2 0-5 15,-6 0 6-15,7 0-1 16,-1 0 1-16,1 0-2 15,-1 0 2-15,0 0-3 16,4 0-2-16,-7 0-1 16,4 0 4-16,-1 0-4 15,-3 0 0-15,-5 0 1 16,5 0-1-16,7 0 1 16,-16 0-1-16,3 0 1 0,1 0-1 15,-7 0 1-15,0 0-1 16,-2 0 0-16,8 0 1 15,-12 0-1-15,3 0 0 16,1 0 0-16,2 0 1 16,0 0-1-16,-2 0 1 15,2 0-1-15,-3 0 1 16,0 0-1-16,4 0 1 16,-4 0 0-16,-3 0-1 15,1 0 1-15,-7 0-1 16,0 0 0-16,3 0 1 15,-11 0-1-15,11 0 4 16,-9 0-1-16,0-5 1 16,0 5 5-16,-8 0-1 15,2 0-3-15,-12 0 0 16,9 0-1-16,-15 0 0 0,0 0-4 16,0 0 0-16,-9 0 4 15,0 0-4-15,0 0 0 16,0 0-15-16,-18 0-71 15,-18 0-408-15</inkml:trace>
  <inkml:trace contextRef="#ctx0" brushRef="#br0" timeOffset="31183.649">9865 8308 2887 0,'0'-3'308'0,"0"3"-178"15,0 0-60-15,0 0-22 16,0 0-12-16,0 0-19 16,0 0-8-16,0 0-2 15,0 0-2-15,0 0-4 16,0 0 5-16,0 12-1 16,6 3 6-16,-3-1-1 15,15 1-7-15,-12 2 0 16,6-2 0-16,3-3-3 15,-6 0 1-15,6-7 0 16,-3 1-1-16,-3 0 6 16,3-3-3-16,-3-3-2 15,9 0 5-15,-5 3 0 16,-1-3-1-16,6 0-1 0,9 0 1 16,3 0 0-16,3 0 2 15,16 0-2-15,2 0-1 16,9 0-4-16,-2 0 3 15,8 0-3-15,-3-6 0 16,7 0 0-16,5 4 1 16,1-2-1-16,-4 1 0 15,7 1 0-15,-7-2 0 16,-9 2 1-16,4-2-1 16,-4 2 0-16,-2-2 0 15,-10 3 0-15,0-4 0 16,0 3 2-16,4-4-2 15,-4 3-1-15,6-3 1 16,-2 3 0-16,-1 0-1 0,-6-2 1 16,4 2 0-16,-7 0 0 15,3 0 0-15,-9 3 0 16,-5 0-1-16,8 0 1 16,-9 0 0-16,6 0-3 15,-5 0 2-15,2 0 1 16,0 0-1-16,3 0 1 15,-9 0-1-15,4 0 1 16,-1 0 0-16,-9 0 0 16,3 0 0-16,-9 0 0 15,3 0 0-15,-3 0 0 16,1 0 0-16,-4 0 0 16,-3 0 1-16,3 0 0 15,-3 0-1-15,3 0 4 0,-3 0-1 16,-3 0-1-1,6 0 2-15,-6 0-1 0,3 0 4 16,-6 0-3-16,6 0 1 16,-6-3 2-16,4 0-1 15,-4 0-3-15,6-2 2 16,-9-1-3-16,6 0 0 16,0-4-2-16,-3 5 1 15,-3-4-1-15,6-3-5 16,3 3-11-16,-12-7-26 15,0 4-75-15,0-3-968 0</inkml:trace>
  <inkml:trace contextRef="#ctx0" brushRef="#br0" timeOffset="36082.94">22662 8361 2647 0,'0'0'533'15,"0"0"-429"-15,0 0-33 16,0 0-30-16,0 0 13 16,0 0-21-16,0 0-19 15,0 0-1-15,27 0 8 16,6 0 6-16,18 0-8 15,16 0-4-15,17 0-5 16,19 0 1-16,23 0 1 16,22 0-3-16,15-6-5 15,18-5-3-15,10-5 3 16,-10-1-4-16,-6 2 0 16,-24 4 1-16,-28-1-1 15,-32 4 0-15,-28 2-6 0,-32 0-3 16,-22 6-1-1,-9 0-4-15,0 0-18 0,-85 0-26 16,1 0-125-16,-1 0-949 16</inkml:trace>
  <inkml:trace contextRef="#ctx0" brushRef="#br0" timeOffset="36685.01">22429 8591 1762 0,'-6'0'491'0,"0"0"-258"0,-6 0-25 15,9 0 4 1,3 0-38-16,0 5-75 15,0-5-10-15,0 0-6 0,0 0-15 16,0 0-18-16,0 0-12 16,0 0 2-16,0 0-3 15,0 0-11-15,0 0 4 16,0 0-8-16,45 0-8 16,16 0-3-16,23 0-2 15,25-5-1-15,24-2-1 16,5-5-2-16,34-1 0 15,10-1-1-15,5 0 0 16,12-4 2-16,-12 0 0 0,-24 3-4 16,-33 3-1-1,-28 4-1-15,-23 2 4 16,-19 4-4-16,-24-2 0 0,-14 1 0 16,-16 3-1-16,-6 0-2 15,0 0-4-15,0-3-13 16,0 1-24-16,-19-1-54 15,-8 0-244-15</inkml:trace>
  <inkml:trace contextRef="#ctx0" brushRef="#br0" timeOffset="38615.55">24119 7788 1478 0,'0'0'1718'16,"0"0"-1613"-16,0 0-46 16,0 0-4-16,0 0 15 15,15 0-24-15,16 0-8 16,5 0-5-16,12 0 2 15,6-6-14-15,-5-7-9 16,5 0-3-16,6-6-1 16,-2-4-5-16,-1-3 1 15,9-6-2-15,-2-7-2 16,-7-1 1-16,4-5-1 16,-1-2 3-16,-9-7-3 0,-9-12 0 15,1-9 0-15,-4-7 0 16,-3-2 0-16,-3-6 0 15,-2 10 0-15,-4 0 0 16,-3 7 0-16,-6 8 0 16,-3 4 2-16,3 2-2 15,-6 4 1-15,9-1-1 16,-12 0 0-16,1 2 1 16,-4-3-1-16,0 4 0 15,-6-1-1-15,6 3 1 16,-6 4 0-16,0 7 0 15,0 5 0-15,0 6 0 16,0 3 1-16,0 1-1 0,0 6 0 16,0-2 1-16,0 1-1 15,0-5 0-15,0 2 1 16,0 3-1-16,0-4 0 16,0 0 0-16,0 4 0 15,0 3 1-15,0-1-1 16,0 4 0-16,0-1 1 15,0-3-1-15,0 1 0 16,-6-6 0-16,6-1 0 16,0-5 0-16,-6 2 0 15,0-3 0-15,-4 7 0 16,7 0 0-16,3 8 0 0,-6 1 0 16,6 2 0-16,0 1 1 15,0-1-1-15,0 0 0 16,-9 0 1-16,9 4-1 15,0-1 0-15,0 0 0 16,0 3 0-16,0 4 0 16,0-1 0-16,0 3 0 15,-9 0 4-15,9 0-2 16,-3 0-2-16,3 0 1 16,0 0-1-16,-6 0 0 15,6 0 0-15,0 0 0 16,-6 0-4-16,0 3 2 15,-9 11 0-15,-6 6 1 0,3 7 1 16,-6-1 0 0,-3 4 0-16,-1 1 1 0,10 0-1 15,0-5 0-15,0-4 0 16,9 3 0-16,-3-8 0 16,0-2 0-16,9-3-1 15,-3-7 1-15,0-2 0 16,6 0 0-16,0-3 0 15,0 0 1-15,0 0 3 16,0 0 2-16,0-22-6 16,0-4 1-16,15-6-1 15,15-3 0-15,-3 3 0 16,-3 4-3-16,3 2 3 16,-11 4 0-16,8 5 0 15,-6 5-1-15,0 3-1 0,6 3 2 16,6 4 0-1,0 2-5-15,4 0 2 0,8 0 2 16,3 8-6-16,6 13-13 16,1 5-17-16,23 9-53 15,-14-5-76-15,-13-8-1305 0</inkml:trace>
  <inkml:trace contextRef="#ctx0" brushRef="#br0" timeOffset="189330.76">6463 12633 2805 0,'0'0'560'16,"0"4"-512"-16,0-4-37 0,0 0-7 16,0 2 7-16,0-2-11 15,0 4-13-15,6-2 0 16,0 2 13-16,3-2 0 15,9 4 1-15,-6 0 2 16,16 0 7-16,-10 0 5 16,15 0 2-16,0-3-1 15,-3-1-1-15,16 2-1 16,5-4 0-16,3 1-1 16,4 4-4-16,8-4-2 15,-9 4-1-15,7-4-1 16,-1 3 1-16,6-1-1 15,-2 0 2-15,2-3 0 0,4 3 2 16,-1-1-4 0,7 2-5-16,-10-4 5 0,9 2-5 15,1 2 1-15,-1-2-1 16,-14-2 1-16,5 0-1 16,1 3 3-16,-16-3-3 15,15 3 3-15,-11 0-2 16,-4-3 3-16,6 0-1 15,-2 3-1-15,2-3 1 16,-3 0 0-16,4 0 3 16,-1 0-4-16,-2 0-2 15,-13 0 0-15,6 0 1 16,3 0-1-16,-2 0 1 16,-1 3-1-16,0-3 1 15,4 0-1-15,-4 3 1 0,0-3-1 16,10 2 0-16,-16 5 0 15,0-5 1-15,-6 4-1 16,1 0 0-16,-10-2 0 16,-3-3 0-16,6 3 0 15,-6-4 3-15,4 0-3 16,2 3 1-16,-3-3 2 16,3 0-2-16,-3 0-1 15,13 0 0-15,-10 3 0 16,6 0 1-16,0-1-1 15,1 2 0-15,2-2 1 16,12 2-1-16,-9-2 1 16,16 1-1-16,-7-3 0 0,0 3 1 15,10-3-1-15,-7 0 0 16,3 0 1-16,4 0-1 16,5 0 0-16,-2 0 0 15,2 0 1-15,-6 0-1 16,10 0 3-16,-1 0-2 15,-8-6-1-15,8 4 0 16,-5-4 0-16,-10 2 1 16,9-1-1-16,1 2 0 15,-10 0 1-15,6-2 0 16,-2-1-1-16,-1 2 1 16,10-2-1-16,2 4 4 0,-9-5-2 15,1 5-1 1,-4-4 2-16,-6 3-1 0,-2 0-1 15,-4 3 1-15,0-3 4 16,4 3-1-16,2-3 1 16,-9 3 2-16,7-2-5 15,-4-2 0-15,12 2-1 16,-5-2 0-16,2 2-1 16,3-1 3-16,-2 0-1 15,-7 3-1-15,15-3 2 16,-8 3 2-16,2-4-2 15,-3 3-1-15,10-4 1 16,-4-1-4-16,1 5 1 16,8-5 3-16,-6-1-3 15,1 1-1-15,-4-2 0 0,1 2 0 16,-7 0 3-16,3-2-3 16,1 2 0-16,-1-1 0 15,0 0 0-15,-2-4 5 16,-4 5-5-16,6 2 0 15,-14-2 0-15,-1 0 0 16,0 2 3-16,-6 2-2 16,1-2 0-16,-4 4-1 15,6-2 6-15,-3-1-6 16,-2 0 4-16,11 1-2 16,-6-2 1-16,12-2-1 15,-8 3-2-15,-1 0 1 16,-9 3 1-16,0-3 3 15,-11 1-2-15,5 2-3 0,-6-4 4 16,3 4-1-16,-9 0-1 16,-3 0 2-16,9 0-1 15,-5 0-3-15,-1 0 4 16,-3 0-2-16,-3-1 1 16,3 1-1-16,-9 0 0 15,0 0 1-15,-6 0 1 16,0 0-3-16,0 0 1 15,0 0-2-15,0 0-9 16,0-5-17-16,0 4-25 16,0-6-200-16</inkml:trace>
  <inkml:trace contextRef="#ctx0" brushRef="#br0" timeOffset="191702.7">17932 12496 1135 0,'0'0'787'15,"0"0"-525"-15,0 0 53 16,0 0-96-16,0 0-52 16,0 0-31-16,0 0-23 15,0 0-10-15,0 0-22 16,0 0-27-16,0 0-5 16,0 0-13-16,0 0-8 15,0 0-2-15,-18 0-10 16,-18 0-11-16,-6 0 4 15,-7 3-3-15,-11 3 5 16,-7-4 5-16,-5 4-4 0,-6-2-3 16,-4-2-2-16,1 1-3 15,-10-3 0-15,0 3-2 16,1-3 5-16,-1 0 5 16,-14 0-9-16,8 0 2 15,-8-3-1-15,2-8 0 16,3-1 2-16,16-6 1 15,-1 1 1-15,22-7-4 16,-3 1 4-16,14-6-4 16,4 0-4-16,12-4 0 15,3 5 3-15,20-3-3 16,1 5 0-16,12 4 0 16,0-5 5-16,0 1-3 15,3-4-1-15,28 1 0 16,11 0 0-16,-3-1-1 0,3 1-2 15,16-3-1-15,-7 3-1 16,6-1 3-16,10 3-1 16,5 1 2-16,4 0 1 15,8 3-1-15,4 2 0 16,-4 5 1-16,-8-3-1 16,2 2 0-16,-2 2 0 15,5 0 0-15,-3 1 0 16,1-1 0-16,5 1 1 15,1-1-1-15,6-2 0 16,5 2 0-16,-2 3 1 0,-1 1 3 16,7-2-4-1,5 2 0-15,-11 1 0 0,12-1 2 16,-4 2-5-16,13 3 6 16,-6-2-3-16,8 3 0 15,7-2 0-15,-6-1 0 16,6 2 0-16,5-1 0 15,-5 1 0-15,-3 1 0 16,-4-3 0-16,1 1 1 16,0-1-1-16,-6-2 0 15,-4 4 0-15,-2 1 0 16,-4 2 0-16,-11-3 0 16,0 4 0-16,-7-2-2 15,4 4 2-15,-10 0 0 0,-2 0 0 16,5 0 0-16,-15 0 1 15,4 0-1-15,-7 0-1 16,-2 0 1-16,-4 0 0 16,-6 6 2-16,7 0-2 15,-10 2 0-15,0-2 2 16,-6 4-2-16,1 1 1 16,-1 1-1-16,-9-1 0 15,6 8 3-15,-5-3-3 16,-4 5 2-16,3 0-2 15,-6 5 0-15,-3 0 0 16,-3 4 3-16,-9 2-3 16,-9 0 0-16,-3 6 1 0,0 0-1 15,0 3 6 1,0-2-6-16,-3-1 4 0,-9-6-4 16,-9-3 3-16,9-6-3 15,-6-2 0-15,-9 0-1 16,-6-4 1-16,-7 0 0 15,-2 4 4-15,-6-3-4 16,-3 2 0-16,-10 1 1 16,-2-5-1-16,-4 2 4 15,-11 2-4-15,0-1 5 16,-16-1-5-16,3-2 0 16,-2 3 0-16,2-6-1 0,-8 6 1 15,2-2 3-15,4 1-2 16,2-5-1-16,10 6 1 15,-4-7-1-15,7-1 1 16,-1 1-1-16,1-4 0 16,-7 2 0-16,7-2 1 15,-7 1 0-15,-5 2-1 16,5-2 0-16,-5 3 0 16,5 0 1-16,1-4-1 15,5 1 0-15,-5 0 1 16,-1-2-1-16,4-1 0 15,-1 1 0-15,4-1 0 16,-4 1 0-16,7 1 1 16,-4-2-1-16,4 0 0 15,2 0 1-15,7 0-1 0,2 0 0 16,-11-4 1-16,12 0-1 16,-1 4 2-16,-8-1-2 15,8 1 0-15,-5 0 1 16,12-5-1-16,-4 2 0 15,19 1 1-15,-6-2 0 16,18-2-2-16,-1 0 1 16,10 0 0-16,3 0 4 15,-3 0-3-15,9 0-1 16,-6 0 3-16,3 0-3 16,0 0 0-16,3 0 0 15,-3 0 0-15,5 0-1 16,4 0 1-16,-3 0-8 15,-3 0-12-15,-9 0-38 0,9 0-87 16,-9 0-2136-16</inkml:trace>
  <inkml:trace contextRef="#ctx0" brushRef="#br0" timeOffset="198016.53">20944 17882 370 0,'0'0'2249'16,"0"0"-2007"-16,0 0-48 16,0 0-31-16,0 0-69 0,0 0-56 15,0 0-16-15,0 0 4 16,0 0 9-16,0 0-2 15,0 0-6-15,9 0 7 16,0 0-5-16,12 0-7 16,1 0-3-16,-1 0-6 15,15 0-2-15,-3 0 1 16,6 0-4-16,4-5-4 16,-1 5-1-16,0-1 1 15,0-4-2-15,4 4 3 16,-1 1-1-16,-6-6 1 15,3-1 0-15,7 1-2 0,-7 0-2 16,12 4 2 0,-18-4-3-16,7 0 0 0,-10 4 1 15,-6-2-1-15,-12 2 1 16,9 2-1-16,-6 0 2 16,-2 0-2-16,-4 0 0 15,0 0 1-15,-3 0 1 16,15 0-1-16,3 0-1 15,-9 0 2-15,0 0-1 16,3 0 1-16,-2 0-2 16,2 0 0-16,-3 0 3 0,3 0-3 15,-9 0 0 1,9 0 3-16,-6 0-3 0,9 0 1 16,0 0-1-16,-5 0 2 15,2 0-2-15,0 0 1 16,3 0-1-16,-6 0 0 15,3 0 0-15,0 0 0 16,-3 0 0-16,10 0 0 16,-10 2 3-16,9-2-3 15,-9 4 0-15,9-4 1 16,6 2-1-16,-9-2 0 16,10 0 0-16,-4 0 0 15,3 6 0-15,-6-6 0 16,0 0 0-16,-2 0 0 15,2 0 0-15,6 0 0 16,-9 0 0-16,3 0 1 16,0 0-1-16,-5 6 0 0,2-6 0 15,-6 0 0-15,0 0 1 16,3 0-1-16,0 0 0 16,-6 0 4-16,15 0-4 15,-18 0 4-15,13 2-4 16,-4-2 0-16,0 0 1 15,-6 0-1-15,12 0 0 16,-6 0 0-16,6 4 0 16,-12-4 3-16,13 0-2 15,-7 2-1-15,6-2 0 16,-12 0 1-16,9 0-1 16,-6 4 0-16,-3-4 3 15,-3 2-2-15,1-2 0 0,8 0-1 16,-9 4 0-16,9-4 0 15,3 0 0-15,3 0 1 16,-6 0 4-16,6 0-5 16,4 0 2-16,-7 0-2 15,3 0-1-15,-9 0 1 16,3 0 0-16,-9 0-1 16,6 3 1-16,-3-3 3 15,1 0-3-15,8 0-2 16,3 0 2-16,-3 6 4 15,3-6-4-15,-6 0 1 16,16 0 0-16,-13 0-1 16,-3 0-2-16,6 0 2 15,-9 0 4-15,0 0-4 0,3 0 0 16,0 0 0-16,-2 0-3 16,2 0 3-16,-12 0-1 15,12 0 1-15,0 0 0 16,-9 0 1-16,3 0-1 15,3 1 1-15,-6-1-1 16,-3 5 0-16,3-5 1 16,1 0-1-16,-7 0 1 15,-6 0-1-15,6 0-2 16,-6 0 2-16,0 0-9 16,-22 0-26-16,-14 0-169 0</inkml:trace>
  <inkml:trace contextRef="#ctx0" brushRef="#br0" timeOffset="200885.93">17537 16546 708 0,'0'-2'502'0,"6"-2"-397"16,-3 2 67-16,-3 2 138 15,9 0-136-15,-9 0 19 16,0 0 77-16,0 0-52 16,0 0-82-16,0 0-29 15,0 0-17-15,0 0-2 16,0 0-24-16,6 0-18 16,3 0 5-16,-3 0-2 15,6 0-14-15,6 0-13 16,3 0-4-16,-3 0-3 15,7 0-2-15,11 0-1 16,3 0-7-16,-6 0 4 16,3 0-6-16,4 0 6 0,-1 0-4 15,0 0 2-15,6 2-1 16,-11-2 0-16,5 0 6 16,-3 0-3-16,6 0-1 15,-2 0-3-15,-4 0-5 16,6 0 3-16,-9 0 0 15,3 0-2-15,-2 0 0 16,-7 0-1-16,6 0 0 16,-9 0 1-16,3 0 0 15,6 0-1-15,-8 0 8 16,2 0-1-16,-3 0-2 16,6 0-1-16,6 0 1 15,-2 0-5-15,-1 0 3 16,-9 0-2-16,9-2-1 15,0-1 4-15,-9 3-4 0,4-3 0 16,-4 3 0 0,3 0 3-16,-6 0 3 0,-3-3-3 15,6 3-3-15,-3 0 3 16,1 0-2-16,2 0 2 16,-6 0-3-16,3 0 0 15,0 0 1-15,0 0 0 16,3 0-1-16,3 0 0 15,-8 0 0-15,8 0 1 16,-6 0 0-16,9 0-1 16,-6 0 0-16,3 0 1 15,1 0-1-15,-4 0 1 16,3 0-1-16,-9 3 0 0,9 0 1 16,-6-3-1-16,-6 0 0 15,12 3 1-15,-5-3-1 16,-1 0 0-16,-3 2 1 15,-6-2-1-15,-3 0 0 16,-9 0 1-16,0 4-1 16,0-4 1-16,0 0 4 15,0 2-1-15,0-2-4 16,0 3-13-16,0 3-17 16,-33 0-62-16,0-3-634 0</inkml:trace>
  <inkml:trace contextRef="#ctx0" brushRef="#br0" timeOffset="203634.28">27614 13871 1942 0,'-27'0'340'0,"0"9"-263"16,-6 11-43-16,3 10 19 0,2-1-48 16,22 7-5-16,6-8-3 15,0 1-46-15,0-2-12 16,28-3 61-16,23-6 73 16,3-2 101-16,1 3-65 15,2-6 29-15,0 0-33 16,-11-1-31-16,-16-1-33 15,-12-2-17-15,-9-1-1 16,-9 1 7-16,0 1 4 16,-18 1 8-16,-43 4-7 0,-20-1-35 15,-1-2 0-15,4-7-6 16,9-5-107-16,14 0-210 16,31 0-2199-16</inkml:trace>
  <inkml:trace contextRef="#ctx0" brushRef="#br0" timeOffset="204400.04">27738 13699 2443 0,'0'0'686'0,"0"0"-564"16,0 0-34-16,0 0-35 16,0 18-36-16,0 10 13 15,30 13 3-15,13 6-5 16,2 6-5-16,-9 3 2 0,6-7-5 15,-12 2-5 1,-2-14-7-16,-1-1-4 16,-15-14-1-16,-3-10-3 0,-9-3 3 15,0-9-2-15,0 0 3 16,0 0 1-16,0-17 0 16,0-13-5-16,0-5-7 15,0-5 1-15,0-1-1 16,0 8 1-16,24 7 6 15,-12 8-5-15,9 12 0 16,-3 6-2-16,10 0 0 16,2 12 0-16,3 15-3 15,0 6 9-15,-6 1 1 0,-3-2-1 16,4-3 0-16,-16-9-11 16,9-4-32-16,-15-8-50 15,0-8-417-15</inkml:trace>
  <inkml:trace contextRef="#ctx0" brushRef="#br0" timeOffset="205318">28752 13889 3257 0,'0'-9'117'15,"0"4"-48"-15,0 1 14 16,0 2-29-16,0 2-35 16,-6 0-12-16,-15 0-7 0,3 11-3 15,-18 13 3-15,6 5 1 16,-4 3-1-16,4 0 0 16,12-3 0-16,3-5 0 15,9-10-14-15,6-2-16 16,0-9-8-16,0-3-9 15,0 0 8-15,0-6 36 16,27-17 3-16,-3-4 0 16,3-1 9-16,-2 4 6 15,-4 6 0-15,-15 7 6 16,9 8 11-16,-15 3-15 16,6 0-17-16,0 0 0 15,6 6 0-15,6 11 0 0,3-2 0 16,-12-1-11-16,9-5-14 15,-3-3-19-15,0-6-46 16,-2 0-182-16,2-2 80 16,-3-23-55-16,9-3 34 15,-9-5-88-15,3 4 151 16,-3 6-98-16,-9 1 248 16,6 9 0-16,-9 0 292 15,6 11 0-15,-6-2-11 16,0 4-131-16,0 0-45 15,0 0 15-15,15 0 8 16,-3 4-2-16,0 13-54 16,10 4-32-16,2 3-11 0,-3 2-22 15,-3-3 3-15,3-2-5 16,-9-4-4-16,-3-5 2 16,0-4-2-16,-9-4-1 15,9-4 4-15,-9 0-4 16,0 0 35-16,0-5 4 15,6-20-18-15,0-7-12 16,6 0-5-16,4-3-3 16,-4 2-1-16,0 11 1 15,9 3-1-15,-9 11 0 16,-3 6-8-16,15 2 8 16,0 0-5-16,3 8-7 15,1 13-2-15,2-2-2 0,-9 6 10 16,-3-8-3-16,3-5 3 15,-15-4-1-15,3-8 5 16,0 0-8-16,6 0 7 16,-3-15 3-16,0-12 0 15,10-1 1-15,-4 2-1 16,3 7 0-16,-12 8 5 16,15 11 4-16,-6 0-8 15,15 0 9-15,-9 18-2 16,10 6-8-16,-16-2-9 15,-9-2-40-15,-9-7-532 0</inkml:trace>
  <inkml:trace contextRef="#ctx0" brushRef="#br0" timeOffset="205736.979">29353 13453 3132 0,'0'0'266'15,"0"0"-198"-15,0 0-23 16,0 0-17-16,3 6-15 16,39 17 14-16,3 9-7 15,13 7-2-15,-7 5 5 16,9 5-7-16,-11 2-7 15,-1-5-9-15,-12 1 0 16,-3-6-3-16,-5-6-14 16,-13-6-4-16,-9-12-15 15,-6-5-30-15,0-9-49 0,-6-3-355 0</inkml:trace>
  <inkml:trace contextRef="#ctx0" brushRef="#br0" timeOffset="205886.25">29579 13660 984 0,'0'-1'2339'0,"0"1"-2233"15,0-5-58-15,27 3-22 16,43-2-8-16,69-10-18 16,-10 3-16-16,-23-6-167 0</inkml:trace>
  <inkml:trace contextRef="#ctx0" brushRef="#br0" timeOffset="209055.51">31245 13055 3187 0,'0'0'208'15,"0"0"-149"-15,0 0-17 16,3 0 6-16,-3 0-8 16,0 0-24-16,0 18-12 15,0 14 4-15,-3 15 4 16,-42 11-4-16,-15 9-4 0,-4 3 0 16,-8-3-4-16,8-1-3 15,10-11-15-15,9-15-31 16,21-7-24-16,5-18-81 15,16-10-535-15</inkml:trace>
  <inkml:trace contextRef="#ctx0" brushRef="#br0" timeOffset="209248.16">30684 13251 3360 0,'0'0'125'15,"0"0"-91"-15,0 3-22 16,24 24 10-16,45 11 9 0,13 5-16 16,23 3-5-16,7 2-3 15,6-5-7-15,18 5-2 16,-37-16-61-16,-23-12-111 0</inkml:trace>
  <inkml:trace contextRef="#ctx0" brushRef="#br0" timeOffset="-213949.01">27934 15007 2085 0,'0'0'1120'0,"0"-6"-1007"16,0-3-59-16,0 1 34 15,6-1-28-15,12-1-28 16,10 3-18-16,5-3-2 16,-3 5 2-16,9-1-2 0,3 2-5 15,16 4-1-15,-1 0-2 16,7 0-2-16,-7 6-1 16,-3 15-1-16,-9 0 0 15,-5 2-3-15,-13 0 3 16,-15 1 0-16,-9-4 0 15,-3 1-4-15,0-3 3 16,0-3 1-16,-9-8 0 16,-12-3 0-16,3-4 3 15,6 0 3-15,-10-18-2 16,10-14 0-16,6-3-4 16,0-3-4-16,6 0-1 15,0 2-13-15,0 10-21 0,12 4-16 16,22 10-38-1,-10 3-360-15</inkml:trace>
  <inkml:trace contextRef="#ctx0" brushRef="#br0" timeOffset="-212996.97">28604 14696 1393 0,'0'-2'1272'16,"0"-1"-1057"-16,0 3-118 15,0-3 45-15,0 3-39 16,0 0-56-16,0 0-22 15,0 0 11-15,0 0 3 16,0 0-7-16,0 0-11 0,0 0-1 16,0 0-2-1,0 0-2-15,0 0-5 0,0 0-5 16,-9 0-6-16,3 0 1 16,-12 0 0-16,-6 12 4 15,9 6-5-15,-6 4 0 16,-3 2 6-16,2 5-1 15,10 0-4-15,0 1 8 16,6 3-6-16,6-5-3 16,-9 2-4-16,9-3-15 15,0-5-29-15,0-4-91 16,0-9-517-16</inkml:trace>
  <inkml:trace contextRef="#ctx0" brushRef="#br0" timeOffset="-212046.87">29135 14925 2402 0,'-18'-2'633'15,"-3"2"-520"-15,-3 0-9 16,-9-4-14-16,6 4-44 15,-3 0-33-15,-4 0-5 16,1 0-2-16,9 6 9 0,-3 8-3 16,6 5-6-1,9-2-2-15,6 4 0 0,6 2-4 16,0-3 1-16,0-2-1 16,0-4 0-16,0-2 1 15,18-3-1-15,9-9-9 16,6 0 9-16,0 0 8 15,7-21 0-15,5-11 3 16,0-6-10-16,-6-9-1 16,-9-5 0-16,-8-2-13 15,-10 2 4-15,-12 0 5 16,0-1 4-16,-6 7 0 16,-28 1 8-16,1 6 8 0,9 11 7 15,-3 8 2-15,12 6-4 16,12 9-3-16,-3 4-4 15,6 1-6-15,0 0-8 16,0 8-7-16,0 21 7 16,0 8 0-16,0 11 0 15,0 2 0-15,24 5 9 16,9 0-3-16,0-2-3 16,4-6-3-16,11-9 3 15,-6-6-2-15,6-5-1 16,-5-12-4-16,5-6-24 15,18-9-31-15,-14 0-72 16,-13-9-729-16</inkml:trace>
  <inkml:trace contextRef="#ctx0" brushRef="#br0" timeOffset="-210140.12">30992 14337 2259 0,'0'-3'484'0,"0"3"-275"15,0 0 11-15,0 0-86 0,0 0-62 16,0 0-19 0,0 0 1-16,0 0 4 0,0 0-18 15,0 0-15-15,0 0-6 16,-18 9-11-16,-7 25-3 16,-8 10 0-16,-3 9-1 15,-9 8 0-15,5 4-2 16,-5 0-2-16,12-3 0 15,9-9 0-15,3-11-12 16,9-10-12-16,6-7-38 16,6-12-38-16,-9-8-359 0</inkml:trace>
  <inkml:trace contextRef="#ctx0" brushRef="#br0" timeOffset="-209886.46">30509 14507 3168 0,'0'0'161'16,"0"0"-121"-16,6 0-16 15,33 0 19-15,15 8 1 16,10 12-15-16,-1 11-8 15,10-3-2-15,-7 7-3 16,0-2-10-16,-8-4-6 16,-7 0-8-16,-12 0-29 0,-12-5-54 15,-18-10-599-15</inkml:trace>
  <inkml:trace contextRef="#ctx0" brushRef="#br0" timeOffset="-165246.72">28813 15934 3135 0,'0'-1'151'0,"0"-5"-105"16,0 1 16-16,0 3-1 15,-10 2-37-15,4-4-3 16,-6 4 5-16,0-2-14 0,-6 2-6 15,3 0-6 1,-12 0 6-16,3 0-5 0,-3 8-1 16,-1 13 0-16,1 11 1 15,15 6-1-15,6 15 6 16,6 9-1-16,0 5 3 16,0 6-4-16,33-3 0 15,1 3-1-15,5-5-1 16,-9-7-2-16,0-4 0 15,0-15 3-15,-2-3 2 16,-16-9-5-16,0-8 3 16,0-3-3-16,-12-7-6 15,0-6-20-15,0-6-27 16,-6 0-71-16,-24-5-352 0</inkml:trace>
  <inkml:trace contextRef="#ctx0" brushRef="#br0" timeOffset="-165040.83">28426 16476 3291 0,'0'0'165'16,"0"0"-126"-16,0 0-10 15,15 0-2-15,31 0-2 16,11-5-4-16,6-4-1 15,13-3-8-15,-7-2-12 16,4-11-12-16,-22 8-66 16,-12 0-247-16</inkml:trace>
  <inkml:trace contextRef="#ctx0" brushRef="#br0" timeOffset="-164063.88">29045 16265 2630 0,'0'0'573'0,"0"0"-442"16,0 0-47-16,0 0-31 15,0 0-29-15,0 9-19 0,0 15 3 16,21 9 14-16,-3-1 3 16,9 5-2-16,-3 0-9 15,10-3-4-15,-7-8-6 16,-3-8 2-16,3-10-4 15,0-5-2-15,-6-3-7 16,10-3 0-16,-4-27 5 16,-9-10-1-16,-3-4-9 15,3-2-5-15,-18 1 4 16,0 11 6-16,0 8 7 16,0 9 5-16,0 12 15 0,0 5-5 15,0 0-14 1,0 0-1-16,0 22-4 0,6 4 4 15,0 0-4-15,6 0-4 16,3-3 3-16,-3-5 2 16,0-6-3-16,-2-7-1 15,2-5-6-15,-6 0-3 16,6 0 8-16,3-11 8 16,-3-9 6-16,-9-5-6 15,12 3 1-15,-6 0 0 16,-3 8 2-16,-3 6 4 15,-3 1 8-15,9 7-6 16,-9 0-6-16,0 0-3 0,6 0-5 16,0 0-6-1,-3 3 7-15,15 7 4 0,-12-2-1 16,0-2-2-16,-6 0 3 16,3-4 0-16,6-2 1 15,-9 0 4-15,10 0 3 16,-1 0 6-16,6-2 6 15,-3-18-3-15,9-6-9 16,6-1-6-16,-12-3-1 16,0 9-1-16,0 7-1 15,-12 8-3-15,12 6 3 16,7 0-6-16,-4 0-3 16,9 18 5-16,3 5 4 15,-3 1-1-15,0-4-11 16,-12-1-32-16,10-12-69 15,-22-7-566-15</inkml:trace>
  <inkml:trace contextRef="#ctx0" brushRef="#br0" timeOffset="-163751.07">30077 16060 740 0,'-15'0'2571'0,"-3"0"-2481"16,3 0-53-16,0 15 1 15,3 6-16-15,6 8-9 16,-3 6-10-16,9 0 7 15,0-3-6-15,0-1 2 16,9-11-3-16,24-6 1 16,12-6-4-16,0-8-2 15,4 0-21-15,20-20-27 16,-21-15-102-16,-5-3-792 0</inkml:trace>
  <inkml:trace contextRef="#ctx0" brushRef="#br0" timeOffset="-163512.72">30131 15760 3108 0,'0'0'250'0,"0"0"-188"16,0 2-33-16,3 22 8 16,40 11 17-16,2 9-11 15,9 5-16-15,-11 4-6 16,5 0-2-16,-15-7-10 15,-3-1-6-15,-15-8-3 16,-3-11-17-16,-12-8-31 16,0-18-46-16,-21 0-112 15,-15 0-620-15</inkml:trace>
  <inkml:trace contextRef="#ctx0" brushRef="#br0" timeOffset="-163398.49">30159 16023 2845 0,'0'-10'456'0,"0"3"-338"16,9-3-52-16,39-1-3 15,18-1-19-15,7 0-23 16,2 4-21-16,-5 2-5 16,5-2-34-16,-18 2-101 15,-17 0-672-15</inkml:trace>
  <inkml:trace contextRef="#ctx0" brushRef="#br0" timeOffset="-162827.62">31740 15508 3344 0,'-6'0'149'16,"6"0"-89"-16,0 0-2 0,0 0-25 16,-9 0-20-16,3 28-13 15,-6 13 6-15,-9 12 7 16,0 5-1-16,-9 4-5 16,-10 0-7-16,1 0-4 15,-6-8-30-15,-13-3-40 16,13-13-47-16,3-17-318 0</inkml:trace>
  <inkml:trace contextRef="#ctx0" brushRef="#br0" timeOffset="-162654.52">31206 15677 3339 0,'0'0'168'16,"39"30"-130"-16,12 7 25 0,19 7-12 15,20 3-28-15,19-6-12 16,-12-9-11-16,26-18-3 16,-29-8-50-16,-25-6-198 0</inkml:trace>
  <inkml:trace contextRef="#ctx0" brushRef="#br0" timeOffset="-161339.47">18533 15001 2491 0,'-9'6'1003'15,"3"3"-954"-15,-3 12-49 16,3 11 1-16,6 15 8 16,0 14-3-16,0 6-3 15,21 10 0-15,12-2-2 16,0 5 2-16,0-5 2 15,-3 2-1-15,-2-4 0 16,-1-6-2-16,-9 0-1 16,-3-6 4-16,-12-8-5 0,6-2 0 15,-3-13-7 1,-6-10-5-16,0-4-4 0,0-9-26 16,0-15-30-16,0 0-145 15,0 0-316-15</inkml:trace>
  <inkml:trace contextRef="#ctx0" brushRef="#br0" timeOffset="-160924.85">18309 15922 3127 0,'0'0'191'0,"0"0"-137"16,0 5-19-16,0 1-11 15,6 1-10-15,28 8 4 16,2 1-2-16,6 0-4 16,-3 3-2-16,4 1-4 15,11 0-2-15,0-2-3 16,-2-1-1-16,-7 1 4 15,0-6-1-15,-6-4-3 16,-12 1 4-16,-2-6-1 16,-7 0 2-16,-3-3 2 15,-3 0 6-15,-9 0 8 16,15 0 9-16,0-6 6 0,0-17-6 16,9-13-12-16,-5-5-7 15,2-6-4-15,-9-1-5 16,3-3-2-16,-3-8-15 15,-3 12-46-15,0 10-174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2T03:45:44.08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11763 16459 149 0,'0'-15'510'16,"-6"-3"-510"-16</inkml:trace>
  <inkml:trace contextRef="#ctx0" brushRef="#br1" timeOffset="26126.76">6898 16535 1563 0,'6'-6'822'15,"9"-3"-595"-15,0 0-167 0,15-3-38 16,-3-2 32-16,6 2-25 16,16 1-18-16,-10-1-9 15,0 4 15-15,0-2 15 16,1 2-20-16,-7 2-10 15,-9-1-1-15,-3 1 1 16,-6 5 0-16,3-5-2 16,-3 2 1-16,-5 1-1 15,5 1 0-15,-12 2 0 16,6-4-1-16,-3 4-23 16,-6 0-14-16,0 0-60 15,0 0-30-15,0 0 12 0,0 0-92 16,0 0-56-16,-24 0 95 15,-4 9 66-15,-11 1-101 16,6-3 33-16,-9 6 126 16,6-1 45-16,5-1 0 15,-8 1-5-15,6 0-60 16,-9-1-119-16,5 0-312 16,10-1-44-16</inkml:trace>
  <inkml:trace contextRef="#ctx0" brushRef="#br1" timeOffset="26429.26">6874 16546 632 0,'-9'3'425'0,"2"0"-237"16,7 0-103 0,0-3-80-16,0 0-5 0,0 3 0 15,0-3 0-15,0 0 0 16,0 0 278-16,0 0-115 16,7 0-9-16,14 0 5 15,12 0-64-15,6-6-26 16,-6 0 2-16,10-2-13 15,-4-1-32-15,-6 0-23 16,3 4 0-16,-3-1 2 16,-11 0-5-16,-1 2 3 15,-6 2-3-15,-6-2 0 16,6 4 3-16,-6 0 0 16,6 0-3-16,-3 0-3 15,3 0-34-15,-9 0-16 0,0 0-88 16,-6 0-256-16,0 0-585 15,0 0 167-15</inkml:trace>
  <inkml:trace contextRef="#ctx0" brushRef="#br1" timeOffset="26524.72">6976 16584 249 0,'-18'9'0'15,"9"-3"-17"-15</inkml:trace>
  <inkml:trace contextRef="#ctx0" brushRef="#br1" timeOffset="37675.98">8778 16571 1185 0,'0'0'929'0,"0"0"-592"16,0 0-141-16,0 0-47 16,0-5-14-16,6 3-49 15,-6-1-29-15,6 0 11 16,0 0 21-16,9 0-20 15,-9-5-28-15,15 2-31 16,-6-3 0-16,7 0-10 0,5-2 1 16,0 1-1-16,-3 2-13 15,9-1 3-15,-6 3-26 16,-8 1-10-16,8-2-6 16,-15 5-13-16,-6 2-10 15,0 0-10-15,-6 0 10 16,0 0 24-16,-6 0 18 15,-39 5-110-15,-19 13 30 16,-8 2-12-16,-7 1 32 16,7-1 18-16,8-5 75 15,13-4 20-15,12-1 49 16,18-8-25-16,15-2-27 0,6 0-2 16,0 0-15-16,18 0-6 15,21 0 6-15,12-13 43 16,10-6-21-16,-4 2 1 15,3-3-8-15,-8 2-9 16,-1 3 9-16,-6 0 25 16,-8 4 65-16,-1 2-19 15,-15 6-57-15,-18 1-18 16,-3 2 1-16,0 0-1 16,0 0-11-16,-3 0-19 15,-27 2 19-15,-6 13-11 16,-19 2-3-16,13 0 14 15,-6-1 0-15,17 1 2 16,-2-5-2-16,12-4 0 16,15-2 2-16,0-3 0 0,6-3 0 15,0 0 21-15,0 0-6 16,0 0-4-16,21 0 1 16,18 0 12-16,7 0 23 15,-1-9-27-15,0 1-22 16,-6 2 12-16,-5 3-12 15,-16 0 0-15,-12 3 0 16,-6 0-21-16,0 0-2 16,0 0-24-16,-24 6 13 15,-31 14 24-15,-8 0 9 16,-9 5-16-16,-1-3 15 16,4-2 0-16,8-2 2 15,13-3-4-15,27-5 4 0,6-4 2 16,15-6-2-16,0 0 4 15,0 0-4-15,15 0 17 16,30 0 4-16,13-10 21 16,2-2-20-16,3-4-13 15,10 0 6-15,-19 1-12 16,6 4-2-16,-11 0 2 16,-19 2-3-16,-9 3 0 15,-15 6 1-15,-6 0-1 16,0 0 0-16,0 0 0 15,0 0-39-15,-27 6 11 16,-9 9 27-16,-19 1-1 0,-2 2 2 16,-3 1-1-16,2-5-12 15,13 0 13-15,6-2-2 16,9-4 2-16,21-2 0 16,2-2 0-16,7-4-2 15,0 0 2-15,0 0 0 16,7 0 0-16,26 0 17 15,12-6 31-15,3-6-9 16,13 0-30-16,-1-2 9 16,-3 1-16-16,-8 1 8 15,-19 6-10-15,-12 4-12 16,-9 2 0-16,-9 0-13 16,0 0-2-16,0 0-23 0,-27 0 30 15,-24 14 10 1,-4 5 9-16,-8 0-9 0,-1 2 8 15,4-3 1-15,3-1-11 16,17-1 10-16,7-5 1 16,15-6-1-16,12-1 2 15,6-4 0-15,0 0 2 16,0 0-2-16,39 0 16 16,7-9-6-16,11-7 10 15,-3 0-17-15,16-1-2 16,-13-2 1-16,-6 4 0 15,4 2-1-15,-19 3 14 16,0 1 14-16,-18 8-11 16,-15 1-18-16,-3 0-18 15,0 0-16-15,0 0-16 0,-30 14 0 16,-30 5 49 0,-4 6-45-16,-5-3-10 0,-10 3 25 15,7-5 29-15,15-5-11 16,8-2 13-16,13-4 18 15,21-5 15-15,6-4-18 16,9 0 10-16,0 0 26 16,18 0-19-16,24-9-15 15,13-6-1-15,8-6-5 16,0 0-8-16,13-1 6 16,-13 2-9-16,-2 2-2 15,-22 6 2-15,-9 4 0 16,-15 4-2-16,-15 4-22 0,0 0 6 15,0 0-54-15,-27 6 24 16,-21 12 32-16,-10 2-8 16,-5 0 2-16,-9 0 20 15,8-1-2-15,4-2 1 16,9-2 3-16,11-9 0 16,22-1 0-16,12-1 3 15,6-4 23-15,0 0 5 16,6 0 7-16,45-15-21 15,16-5-6-15,-1-5 2 16,16-1-13-16,-13-2-9 16,13 2-2-16,-19 1 9 0,3 2 2 15,-14 2 24-15,-10 7 26 16,-15 5-13-16,-6 3-14 16,-15 6-23-16,-6 0-10 15,0 0-11-15,0 0-65 16,-27 4-6-16,-21 7 39 15,-6 3-10-15,-10-2-14 16,10 0 27-16,6-4 41 16,11-3 9-16,19-5 3 15,9 0 38-15,9 0 2 16,0 0-25-16,9-13-18 16,37-5-51-16,-1-2 49 15,0 3-19-15,0-1-22 16,-5 3 43-16,-13 4 3 15,-12 5 29-15,-3 3 48 0,-12 3-30 16,0 0-21-16,0 0-29 16,0 3-7-16,-33 14 5 15,-19 6 0-15,-8 2 2 16,-3 1 0-16,-4-4-3 16,10-1 3-16,9-5 0 15,17-6 25-15,7 0 17 16,21-8-5-16,3-2 12 15,0 0-13-15,36-2-8 16,34-18-12-16,5-6-16 16,4-1 0-16,5-3 0 15,-5 2-19-15,-7-3-2 16,-8 6 19-16,-4 3 2 0,-21 8 34 16,-15 2-6-16,-12 9-19 15,-12 3-9-15,0 0 0 16,0 0-14-16,-18 15-49 15,-33 11 46-15,-15 4 4 16,-7-1 11-16,-2 0 2 16,-4-3 0-16,13-6 2 15,9-2 21-15,11-5 16 16,19-5 10-16,18-4-22 16,9-4-1-16,0 0 2 15,0 0-2-15,42 0-12 16,19-16 5-16,2-5-6 0,3 1-7 15,1 0-6-15,-7 3-10 16,-5 5 10-16,-22 0 0 16,-9 9 0-16,-18 0 0 15,3 3-2-15,-9 0-35 16,0 0-2-16,-9 3-16 16,-36 14 40-16,-7 4 15 15,-11-1 0-15,-3 4 0 16,2-4 0-16,10-7 0 15,9-5 0-15,17-3 2 16,22-5 11-16,6 0 16 16,0 0 48-16,0-7-77 15,28-12-23-15,17-7-5 0,6 2 26 16,-3-1 1 0,4-2-11-16,-7 1 12 0,-12 6 0 15,-3 2 0-15,-9 6 2 16,-11 3-2-16,-10 9 2 15,0 0-2-15,0 0-39 16,0 3-72-16,-31 15 30 16,-14 5 4-16,-6 1 16 15,-7-4 8-15,4 0 10 16,15-1 40-16,9-9 0 16,9-4 0-16,21-2-3 15,0-4-23-15,0 0 0 16,45-4 26-16,15-16-20 15,4-3-78-15,2-4 16 16,-3 1 7-16,1 0-87 0,-7 5-333 16,-9 1 323-16,-8 6 175 15,-13 4 335-15,-9 8-106 16,-18 2-103-16,0 0-84 16,0 0-42-16,0 2-22 15,-30 16 18-15,-40 11-33 16,16-5-152-16,0-4-843 0</inkml:trace>
  <inkml:trace contextRef="#ctx0" brushRef="#br1" timeOffset="38098.25">9207 16578 397 0,'0'0'644'15,"0"0"-425"-15,0 0-174 16,27-6-30-16,9-8-15 0,6-4-165 16,4-2 36-16,-1-1 66 15,-12 4 63-15,0 2 172 16,-18 4 119-16,0 2-12 15,-15 6 13-15,0 3-79 16,0 0-67-16,0 0-59 16,0 0-87-16,0 0-96 15,0 18 96-15,-24-1 0 16,-9 7 26-16,-6-1-23 16,-6 0-3-16,-1-1 0 15,1-5-3-15,0 0 3 16,8-6 3-16,4-2-3 15,24-5 3-15,3-4 23 0,6 0 58 16,0 0-8-16,33-10-76 16,19-12-15-16,11-4-75 15,-3-1 52-15,4 0 6 16,-4 3 32-16,-9 4 0 16,-5 9 0-16,-10 2-2 15,-9 3-1-15,-6 6-41 16,-6 0 27-16,3 0-15 15,-8 0 3-15,-1 9-27 16,-9 2-29-16,6 4-47 16,-6 6-21-16,0-7-310 15,0-2-629-15</inkml:trace>
  <inkml:trace contextRef="#ctx0" brushRef="#br1" timeOffset="41315.43">7043 16650 122 0,'0'0'473'0,"0"0"-178"16,0 0-35-16,0 0-22 16,0 0-22-16,0 0 5 15,0 0-53-15,0-5-25 16,0 3-13-16,0-2-3 16,0 4-19-16,0 0-49 0,0 0 72 15,0 0-39-15,0 0-9 16,0 0-15-16,0 0-17 15,0 0-18-15,0 0-1 16,0 0 2-16,0 0 10 16,0 0 10-16,6 0-14 15,12 0-10-15,15-2-12 16,0-4-2-16,0 4-5 16,-2-4-4-16,2 2-6 15,-6 1 0-15,-3 0 0 16,-3 3-1-16,-3-2-7 15,-3 2-5-15,3 0-3 16,-5 0 3-16,-4 0-9 16,0 0-19-16,-9 0-18 15,0 0-25-15,0 0-45 0,0 0-9 16,0 0-3-16,-18 0 76 16,-25 12 41-16,1-1-58 15,-6 0-15-15,-1 1 62 16,-8 1 2-16,-3-1-20 15,-19 8-128-15,10-4-312 16,8 0-508-16</inkml:trace>
  <inkml:trace contextRef="#ctx0" brushRef="#br1" timeOffset="41584.51">6711 16769 794 0,'6'-2'810'0,"0"-3"-553"16,6 4-151-16,6-4 52 0,9 0 58 16,0-1-66-16,6 1-16 15,1-1-11-15,-4-4-35 16,0 2-13-16,12 2-41 16,-9-2-19-16,7 2-13 15,-7-1-2-15,-3 2 0 16,0-1-33-16,3 0-1 15,4 0-16-15,-7 3-9 16,3-4-38-16,-6 2-96 16,-9 4-122-16,-3 1-1078 0</inkml:trace>
  <inkml:trace contextRef="#ctx0" brushRef="#br1" timeOffset="41875.18">6753 16769 2353 0,'0'0'343'0,"0"0"-236"16,0 0 19-16,33 0-19 15,-3-2-50-15,12-10-35 0,4 2-15 16,8-1 1-16,-9 1-8 16,1 2-9-16,-1 0-45 15,3 2-60-15,-6 0-102 16,-14-1-235-16</inkml:trace>
  <inkml:trace contextRef="#ctx0" brushRef="#br1" timeOffset="42192.02">6677 16723 2361 0,'0'0'437'0,"15"-7"-295"16,28-5-55-16,2 0 1 16,15-4-47-16,-2 3-26 15,2 0-9-15,-9 0-6 16,-8 1-21-16,-1 3-29 15,3 1-58-15,-12-1-121 16,-15 3-155-16</inkml:trace>
  <inkml:trace contextRef="#ctx0" brushRef="#br1" timeOffset="42457.94">6753 16651 2200 0,'27'0'281'0,"6"-6"-148"16,12-2 51-16,-5-4-20 0,5 3-108 15,0 1-35-15,1 3-21 16,2-1-4-16,-18-1-49 15,0 1-76-15,0 4-63 16,-12 2-145-16,-11 0-797 0</inkml:trace>
  <inkml:trace contextRef="#ctx0" brushRef="#br1" timeOffset="42706.24">6656 16718 729 0,'6'0'1319'0,"24"0"-1003"16,13-8-173-16,8-4 8 15,6 2-55-15,4-2-62 16,-1-1-22-16,-3 6-12 15,-5-4-19-15,-10 9-15 16,9-4-70-16,-20 3-99 16,-10 0-156-16</inkml:trace>
  <inkml:trace contextRef="#ctx0" brushRef="#br1" timeOffset="42976.47">6726 16769 1982 0,'0'0'400'0,"0"0"-268"16,0 0 21-16,9 0 41 15,24 0-53-15,0 0-69 16,0 0-30-16,7-2-20 15,5-4-15-15,-6 0-7 0,6 0-34 16,-5 0-32 0,-1 3-56-16,-6-1-51 0,-6 4-198 15,-3-2-1726-15</inkml:trace>
  <inkml:trace contextRef="#ctx0" brushRef="#br1" timeOffset="43202.33">6816 16835 1502 0,'0'0'764'16,"0"0"-576"-16,0 0-97 0,9 0 22 16,24 0 17-1,1 0-2-15,8 0-38 0,12-11-30 16,1 0-34-16,2-1-26 15,-6 0-19-15,1 0-70 16,-22 7-110-16,0 0-213 16</inkml:trace>
  <inkml:trace contextRef="#ctx0" brushRef="#br1" timeOffset="43665.86">7142 16645 1492 0,'0'0'1463'15,"0"0"-1319"-15,0-2-66 16,0-2-4-16,9-1-10 16,15 0-39-16,13-1-16 15,2-4 4-15,-9 2-6 16,9 2-7-16,-6 0 1 16,-5 1-2-16,-10-1-15 15,0 2-32-15,-3 4-92 16,-6-2-130-16,-9 2-252 0</inkml:trace>
  <inkml:trace contextRef="#ctx0" brushRef="#br1" timeOffset="43859.6">7139 16663 1934 0,'3'0'560'16,"30"0"-433"-16,4-7-94 16,8-6-31-16,18 4-2 15,-17 0-106-15,-7 3-530 0</inkml:trace>
  <inkml:trace contextRef="#ctx0" brushRef="#br1" timeOffset="44919.13">8986 16605 1516 0,'0'0'779'15,"0"0"-550"-15,0 0-35 16,0 0-1-16,0 0-33 15,0-2-60-15,6-2-32 16,6-2-10-16,10 1-14 16,5-1-24-16,3 0-6 15,3-4-8-15,3 2-6 0,13 2 0 16,-7-2-1 0,6 2-7-16,0 3-12 0,-11 3-21 15,2 0-55-15,-12 0-99 16,-6 0-180-16,-15 0-1812 0</inkml:trace>
  <inkml:trace contextRef="#ctx0" brushRef="#br1" timeOffset="45174.98">8772 16611 1379 0,'18'-6'1064'0,"12"-2"-862"0,13-1-142 16,5-7 18-16,12 5-3 16,1-1-75-16,-1 3-2 15,-9 4-26-15,-9-1-40 16,7 3-47-16,-16 0-235 15,-15 3-1189-15</inkml:trace>
  <inkml:trace contextRef="#ctx0" brushRef="#br1" timeOffset="46143.43">8998 16616 2414 0,'0'0'378'0,"0"0"-243"15,15 0-51-15,19-3-19 16,-4-5-31-16,9-4-23 16,-3 7-1-16,-6-1-9 15,-5 0-2-15,2 6-5 16,-18 0-26-16,9 0-12 15,-18 0-23-15,0 0-12 0,0 0-26 16,0 0 52 0,-18 12 30-16,-18 3 23 15,-10 1 0-15,-5 2 0 0,-6 1 2 16,2-5-2-16,1 4 0 16,12-8 0-16,9 2 3 15,8-4 32-15,7-2 10 16,12-2-9-16,6-4-2 15,0 0 10-15,0 0 12 16,18 0-17-16,25-5-10 16,11-14-10-16,3 4-18 15,10-2-1-15,-10 2 0 16,9 1-10-16,-14 2-20 0,-10 4 0 16,-15 4-7-1,-6 1-21-15,-21 3-42 0,0 0 29 16,0 0 33-16,-12 0-28 15,-30 3 31-15,-6 12 5 16,-13 1-8-16,-5-3-8 16,-3 2 44-16,-4-1-1 15,1 2-11-15,8-6 14 16,7 2 3-16,12-2 28 16,17-5 45-16,22-5-2 15,6 0 51-15,0 0-11 16,0 0-26-16,19 0-47 15,35-15-27-15,-3-1-3 16,7-2-2-16,8 0 1 16,-3 3-8-16,-2 3 10 0,-10 0-5 15,-6 4-5 1,-18 2 7-16,-8 4-9 0,-13 2-18 16,-6 0-17-16,0 0-8 15,0 0-43-15,-40 11 47 16,-5 5-12-16,-12 0 13 15,-10 6 25-15,4-6-2 16,3 3 13-16,8-2-10 16,13-6 12-16,15-1-2 15,6-4 2-15,15-4 0 16,3-2-2-16,0 0-9 16,0 0 11-16,3 0 23 15,33 0 24-15,9 0 49 16,7-2-56-16,8-9-6 15,3 0-26-15,4 2-8 0,-4-3-24 16,0 4 14 0,-8 2-19-16,-10 4-42 15,-27 2 14-15,-3 0-9 0,-15 0-93 16,0 0-6-16,-18 0 0 16,-60 10 4-16,8 6-392 15,10-5-380-15</inkml:trace>
  <inkml:trace contextRef="#ctx0" brushRef="#br1" timeOffset="46383.32">8700 16851 1530 0,'0'0'647'0,"0"0"-407"0,0 0-36 15,21 0 5-15,12-3-84 16,9-5-66-16,12-2-23 15,-2-2-1-15,-1 3-22 16,-6 7-12-16,-8-9-1 16,11 2-26-16,-15 3-9 15,3-3-69-15,-6-1-49 16,-5 3-33-16,2-5-137 16,-6-1-144-16,-15 6-793 0</inkml:trace>
  <inkml:trace contextRef="#ctx0" brushRef="#br1" timeOffset="46624.659">9137 16663 1473 0,'24'-12'542'0,"0"0"-424"16,13 2-77-16,-4-6-38 16,3 2 4-16,-9-1-7 15,0 3-70-15,-11-2 4 16,-1 2-48-16,-6 4-560 0</inkml:trace>
  <inkml:trace contextRef="#ctx0" brushRef="#br1" timeOffset="49229.38">8962 16437 2305 0,'0'0'519'15,"6"0"-369"-15,-3 0-53 16,6 0-12-16,-3 0-21 16,6 0-26-16,-6 0-29 0,9 0 3 15,1-5-2-15,8 3 2 16,-6-2-11-16,9-2 0 15,0 4-1-15,-6-1 0 16,9-3-19-16,1 2-16 16,-1 3-28-16,3-3-92 15,-6 4-114-15,-12 0-198 0</inkml:trace>
  <inkml:trace contextRef="#ctx0" brushRef="#br1" timeOffset="49883.96">8736 16491 1926 0,'0'0'708'16,"0"0"-473"-16,0 0-93 15,0 0-25-15,0 0-14 16,18 0-50-16,0 0-29 15,6-3-5-15,0-3-12 16,6 0 0-16,1 1-2 16,-1-2-5-16,3 2 0 15,9-1-8-15,-2 0-12 16,-4 3-31-16,12 1-59 16,-21 2-152-16,-3 0-167 0</inkml:trace>
  <inkml:trace contextRef="#ctx0" brushRef="#br1" timeOffset="50663.4">8754 16499 1026 0,'0'0'1356'0,"0"0"-1011"15,0-2-214-15,6-4-5 16,24 0-4-16,6-3-60 16,7 0-38-16,-1 1-6 15,0-1-3-15,-3 3-7 16,-5-1-8-16,2 2 0 16,6 3 0-16,-3-4-34 15,0 2-29-15,7-1-91 0,-7 1-130 16,-6-2-722-16</inkml:trace>
  <inkml:trace contextRef="#ctx0" brushRef="#br1" timeOffset="51527.659">8612 16503 900 0,'-3'0'994'15,"-3"0"-744"-15,0 2-177 16,0-2-44-16,-9 4-26 16,3-2 24-16,0-2-24 15,6 0 13-15,-3 0 126 16,9 0 21-16,0 0-54 16,0 0-9-16,0 0-51 15,0 0-4-15,15 0-25 16,3 0-6-16,9 0-14 0,-3-6 13 15,9 4-13-15,0-2-23 16,7 2-11-16,-7-2-29 16,3 2-5-16,6-1 22 15,-5 0-9-15,-1 0-6 16,6-3 8-16,-9 3-75 16,0-3-51-16,-5 3-163 15,-22 1-972-15</inkml:trace>
  <inkml:trace contextRef="#ctx0" brushRef="#br1" timeOffset="52824.31">8401 16544 1062 0,'0'0'542'15,"21"-12"-349"-15,18 0-8 16,6 1 109-16,1-5-127 16,5 2-65-16,0-1-2 15,10 1-18-15,2 1-38 16,3 0 9-16,-8 0-2 16,8 2-12-16,-15 2-17 15,-11 1-21-15,-16 4 2 16,-12 4-3-16,-3 0-14 15,-9 0 12-15,0 0-16 16,0 0 17-16,0 0-25 0,-27 0-12 16,-18 0 18-16,-16 0-15 15,-2 10-44-15,-7 1 55 16,-8 0 24-16,-1 2 0 16,7 0 2-16,15 0 11 15,11-1 16-15,19-3-8 16,12-4-19-16,15 4-2 15,0-6-17-15,0 2-47 16,0-1 5-16,0-2-34 16,0 2 50-16,0-4 40 15,0 0 0-15,0 0 3 16,15 0 33-16,0 0 80 0,9 0-36 16,4 0-29-1,-4 0-25-15,-3 0-23 0,-9 0-10 16,-6 0-26-16,-6 0-24 15,0 0 7-15,0 0-18 16,0 0 25-16,0 0 46 16,0 6 15-16,0-6 3 15,0 2-13-15,0-2 41 16,0 0 38-16,0 0 18 16,0 0-4-16,0 0-26 15,0-6-9-15,12-6-32 16,-3-2-16-16,-3-1-4 15,0 1-9-15,6 0 7 0,3-4-7 16,-3 4 0 0,1-5-2-16,8 3-8 0,-3-2 8 15,9 5 0-15,-3 1 0 16,-3 4-40-16,-6 6 32 16,3-2-13-16,-12 4-19 15,0 0-9-15,-6 0-8 16,0 0-34-16,0 0 27 15,0 0-16-15,0 13 27 16,-6-2 53-16,-18 6 2 16,9-1-2-16,-6 0 0 15,0 3 0-15,12-3 15 16,-12 1-12-16,9-1-3 16,6-2-3-16,-9-5 1 15,15 0-21-15,0-6 21 0,0-3-16 16,0 0 3-16,0 0 15 15,0 0 40-15,0 0 60 16,3-12 41-16,15-2-62 16,-6-4-46-16,0 0 6 15,6 1-3-15,-3 2-13 16,-3 4-4-16,-6 1-9 16,3 6-7-16,-9-1-3 15,0 5-5-15,0 0-24 16,0 0-36-16,0 0-42 0,0 0 33 15,0 9 24 1,0 3 15-16,0 3-5 0,0 3 25 16,0-4 13-16,-15 4 2 15,9-6-20-15,0-1-1 16,0-5 21-16,6-6 3 16,0 0 27-16,0 0 83 15,0 0 71-15,0-6-45 16,6-11-72-16,21-3-49 15,-12-1 1-15,15 0-19 16,-11 4 14-16,-7 3-12 16,3 4-2-16,-3 2 1 15,-9 5 6-15,-3 3-7 16,12 0-41-16,-12 0-34 16,0 0-47-16,0 5 18 15,0 11 32-15,0 0-37 16,0 3 15-16,0 1-19 0,0-2 35 15,-15-1-55-15,-3-3-97 16,-3-2-443-16</inkml:trace>
  <inkml:trace contextRef="#ctx0" brushRef="#br1" timeOffset="55739.41">10320 16221 584 0,'0'0'316'0,"0"0"-237"16,3 0-74-16,15 0 37 0,-9 0-42 16,13 0 5-16,-1 0 0 15,12 4-5-15,-9 1 0 16,0-2-307-16</inkml:trace>
  <inkml:trace contextRef="#ctx0" brushRef="#br1" timeOffset="58591.88">10471 16517 1393 0,'24'0'464'0,"4"0"-366"16,-1 0-52-16,9 0 196 15,12 0 9-15,-3 0-228 16,7 0-23-16,-1-2 0 15,9-10 23-15,-11 0-23 0,5 0-51 16,-3 0-146-16,-17 1-205 16,-7 2-263-16,-15-1-400 0</inkml:trace>
  <inkml:trace contextRef="#ctx0" brushRef="#br1" timeOffset="58960.06">10366 16517 1315 0,'0'0'482'16,"0"0"-369"-16,18 6-52 15,12 0-39-15,6 0 637 16,-3-3-410-16,0-3-186 16,7 0-9-16,5 0-2 15,0 0-27-15,7 0-25 16,-1-6-3-16,0 3-50 15,-3 0-42-15,-5 0-76 16,-1 0 43-16,3-6-83 16,-15 3-208-16,-2 0-786 0</inkml:trace>
  <inkml:trace contextRef="#ctx0" brushRef="#br1" timeOffset="59251.43">10393 16578 1445 0,'0'0'465'0,"0"0"-330"0,21 4-99 15,27-2-32-15,0 2 516 16,1-4-167-16,-1 0-277 15,-6 0-45-15,7 0 1 16,-7-4-21-16,0-4-10 16,3 3-1-16,1 0-78 15,-1 0-14-15,9-4-129 16,4 1-46-16,-16 2-335 16,-6 0-778-16</inkml:trace>
  <inkml:trace contextRef="#ctx0" brushRef="#br1" timeOffset="59556.78">10372 16625 1125 0,'0'0'607'0,"0"0"-445"16,6 0-101-16,30 0-15 16,12 0-43-16,0 0 203 15,1 0 278-15,11 0-363 16,-9 0-74-16,10-2 4 16,-10-8 0-16,-3 5-28 0,1 0-23 15,-10-1-9 1,-3-1-105-16,0 5-37 0,-12-2-105 15,-2 2-527-15</inkml:trace>
  <inkml:trace contextRef="#ctx0" brushRef="#br1" timeOffset="59838.56">10399 16682 1057 0,'0'0'600'0,"0"0"-375"16,27 0-128-16,21 0-64 16,7 0-33-16,-4 2 464 15,3-2-131-15,-6 0-257 16,7 0-37-16,-10 0 15 15,3 0-54-15,1 0-25 16,-10-6-140-16,6 4-56 16,-18-2-133-16,-3 4-1071 0</inkml:trace>
  <inkml:trace contextRef="#ctx0" brushRef="#br1" timeOffset="60174.159">10523 16714 1431 0,'0'2'479'15,"0"0"-330"-15,0 4-105 16,0 4-36-16,9-4 410 16,15-3-16-16,6-3-295 0,3 0-49 15,12 0 19 1,16 0-26-16,-4 0-32 0,3-9-19 16,-2-1-24-16,-4 2-16 15,0 2-27-15,10-6-95 16,-4 6-147-16,-12-2-185 0</inkml:trace>
  <inkml:trace contextRef="#ctx0" brushRef="#br1" timeOffset="60709.35">10679 16714 1305 0,'0'0'480'0,"19"0"-359"15,8 0-85-15,-3 0-32 16,9 0 526-16,0 0-139 16,0 0-273-16,10 0-21 15,5 0-11-15,3 0-50 16,-2-4-30-16,8-2 0 0,-6 0-6 15,-8 0-28-15,5 2-62 16,-6-2-141-16,-9 0-84 16,-6 0-624-16</inkml:trace>
  <inkml:trace contextRef="#ctx0" brushRef="#br1" timeOffset="61206.13">10924 16532 1530 0,'9'0'471'0,"3"0"-350"16,-3 0-85-16,15 8 414 16,-6-2-230-16,0-3-166 15,7-3-5-15,5 0 13 16,0 0-16-16,-3 0-21 15,6 0-25-15,-2 0-8 16,11 0-122-16,-9 0-162 16,-9-3-566-16</inkml:trace>
  <inkml:trace contextRef="#ctx0" brushRef="#br1" timeOffset="61578.32">10873 16558 1898 0,'0'3'213'15,"0"2"-160"-15,0 1 142 16,0-2 390-16,18-4-412 16,24 0-122-16,-3 0-33 15,-3 0-7-15,7 0-11 16,-7 0 0-16,-3 0-48 15,6-4-59-15,-8 3-147 16,2-4-126-16,-12 5-597 0</inkml:trace>
  <inkml:trace contextRef="#ctx0" brushRef="#br1" timeOffset="62045.59">10981 16613 937 0,'-9'3'636'0,"-9"4"-420"15,15-1-123-15,3-4-41 16,0 1-44-16,0-3 175 16,3 0-111-16,45 0 69 15,13 0-28-15,2 0-47 16,1-11-8-16,-4 1-55 16,0 2 27-16,-14 2-17 15,-13 4-13-15,-18-2 2 16,-6 4-4-16,-9 0-31 15,0 0-81-15,0 0 7 16,-9 0 64-16,-24 10 5 0,-4 0 8 16,-8 2 30-1,0 0 0-15,0-4 39 0,8 3 27 16,16-4 27-16,12-4 3 16,9-3-38-16,0 0-25 15,0 0-33-15,9 0 2 16,37 0 5-16,-1-10 32 15,3-7-37-15,6 3-2 16,1-3-17-16,-16 2 1 16,-6 0 3-16,0 1 9 15,-5 2-12-15,-7 4-4 16,-6-1 0-16,-3 6 18 16,-12-3-3-16,0 3-28 0,0 0-197 15,0-2-139 1,0-1 14-16,-6 0-96 0,-21 2 35 0</inkml:trace>
  <inkml:trace contextRef="#ctx0" brushRef="#br1" timeOffset="62213.46">11232 16509 315 0,'-42'6'653'16,"5"2"-301"-16,4-2-166 16,12 0-75-16,18-3 231 15,3-3-55-15,0 0-209 16,0 0-78-16,12-3-65 15,27-12 13-15,4 0-59 16,5 1-205-16,-6-1-204 16,0 3-486-16</inkml:trace>
  <inkml:trace contextRef="#ctx0" brushRef="#br1" timeOffset="62959.88">10939 16482 900 0,'-27'6'479'16,"3"-1"-258"-16,9 1-111 16,15-2-110-16,0-4 0 15,0 0-58-15,18 0 58 16,30 0 53-16,-6 0-26 16,7-12-27-16,-10-3 0 15,0 1 0-15,-6 2-53 0,-12-1 48 16,4 8 5-16,-25 3 0 15,0 2-172-15,0 0-252 16,-40 0 356-16,-20 0-89 16,-3 12-69-16,-10-1 150 15,1 0 76-15,2 1 449 16,1 0-119-16,11-3-182 16,16 3 57-16,9-4-99 15,12-2 197-15,21-3-80 16,0-3-165-16,0 0-55 15,21 0-3-15,18 0 87 16,13 0-18-16,-1-11-41 16,9 1-26-16,-14-2 14 0,-1 1-16 15,-12 5-3 1,-15 1 1-16,-15 1-14 0,-3 4-40 16,0 0-84-16,0 0-14 15,-42 0-90-15,-15 0-71 16,-10 9 50-16,4 3 265 15,-4-1 15-15,10-1 363 16,-3 1-135-16,20-2-85 16,1 0-46-16,18-3-42 15,12-1-15-15,9-5 12 16,0 0-29-16,0 0-7 16,0 0-16-16,18 0 63 15,27 0 98-15,1-5-48 16,14-4-69-16,-3-3-37 15,4 4-11-15,-7-4-9 0,0 2-1 16,-2 5-1-16,-19 2-19 16,-6 3-15-16,-15 0-67 15,-9 0-42-15,-3 0-45 16,0 0 88-16,0 0 22 16,0 6 43-16,0 0 32 15,0 0 3-15,18 2-17 16,0-4-77-16,16 1-29 15,-1-5-118-15,6 3-246 16,24-3 66-16,-17 0-145 16,-1 0 174-16</inkml:trace>
  <inkml:trace contextRef="#ctx0" brushRef="#br1" timeOffset="63314.25">11310 16529 595 0,'-57'15'373'0,"3"-1"19"16,2 4-175-16,-8-1-89 16,12 1-57-16,5-4-26 15,10 4-5-15,9-4-7 16,-3-5 129-16,15 1-64 16,3-2-78-16,6-4-20 15,3 0 3-15,0 0 1 16,0-2 25-16,0 2-9 15,0-2-20-15,0-2-4 0,0 4 4 16,12-4 20-16,21 0 10 16,6 0 50-16,-3 0-34 15,19 0-46-15,-10-10-20 16,0 0-67-16,1-2-41 16,-7 2 42-16,-6 0 20 15,0-1 44-15,-9 5 22 16,-2 4-3-16,-10-1-81 15,-12 3-306-15,0 0-85 16,0 0-566-16</inkml:trace>
  <inkml:trace contextRef="#ctx0" brushRef="#br1" timeOffset="64343.55">11087 16688 874 0,'-48'8'461'0,"5"4"-205"16,-2-2 300-16,12-4-275 0,21 0-185 15,12-6-53-15,0 0 4 16,0 0-47-16,6 0 0 15,27 0 18-15,3 0 30 16,7 0 20-16,-4-2-22 16,-3-8-23-16,6 0-21 15,-3 0 15-15,4 1-17 16,-13-2-14-16,12 3-16 16,-15 1-25-16,-9 1-4 15,4 0-16-15,-22 6-29 0,0 0-68 16,0 0-410-1,-12 0 17-15,-34 0 238 0,-14 0-426 16,3 12 753 0,-10-3 330-16,16 1 328 15,6 0-138-15,11 0-186 0,16-2-187 16,9-2-62-16,9 1-16 16,0-2-69-16,0-5-3 15,33 0 3-15,10 0 36 16,5 0-7-16,-3 0 7 15,3-5-1-15,-5-10 0 16,-1 3-35-16,-12 0 0 16,-12 0 0-16,3 3-29 15,-5 2 23-15,-16 1-14 16,0 1-70-16,0 3-131 0,-10 2 98 16,-26 0 123-1,-15 0-8-15,9 0 8 0,-10 2 101 16,13 9 71-16,0-4-54 15,15 0-35-15,3-5-5 16,15 2 11-16,6-4-16 16,0 0-49-16,0 0-24 15,0 0-18-15,6 0 18 16,27-6 18-16,-3-7 19 16,3-1-37-16,6-4 20 15,-5 1-20-15,-1-3 2 16,-6-2-2-16,3 2-2 15,-12-3-31-15,3-1 29 0,-5 1 1 16,-10 3 3 0,-6 0-4-16,0 2 8 0,0 5 10 15,0 2-14-15,-16 6-18 16,-11 1 9-16,9 4-4 16,-6 0 26-16,-3 0-13 15,3 0 2-15,3 0-2 16,9 9 0-16,-4-3 20 15,7-2 9-15,9 1-5 16,0-5-24-16,0 0-4 16,0 0-25-16,0 0-8 15,9 0 37-15,19 0 0 16,-4 0 22-16,6-9-20 16,6 0-2-16,-12 1-18 15,-3 2 16-15,-5 2-7 0,-10 4 7 16,-6 0 2-16,0 0-56 15,0 0 18-15,-28 6 7 16,-20 6 29-16,-9 2 2 16,-4 5 0-16,-2-6 2 15,0 6 52-15,5-8-9 16,4 1 14-16,18-3 42 16,3-4-27-16,8-1-41 15,16-4-23-15,-3 0 6 16,-3 0-16-16,3 0 0 15,-6 0-33-15,-9 0-78 16,-12 0-30-16,-10 0-183 0,-41 0-86 16,5-4-147-1,10 4-478-15</inkml:trace>
  <inkml:trace contextRef="#ctx0" brushRef="#br1" timeOffset="69254.33">12460 16520 921 0,'0'0'837'15,"0"0"-605"-15,0 6-133 0,18 0-77 16,9 0 381-16,1-4-30 15,5 2-280-15,12-4-77 16,0 0 9-16,7 0-16 16,8 0-9-16,-9-6-17 15,7-3-15-15,2 3-43 16,-9-2-71-16,-5-2-143 16,-19 2-499-16</inkml:trace>
  <inkml:trace contextRef="#ctx0" brushRef="#br1" timeOffset="69540.23">12542 16544 1473 0,'0'2'437'16,"0"-2"-321"-16,24 6-64 15,12-3-19-15,6 0 14 16,7-3 489-16,5 0-379 16,6 0-102-16,-2 0 6 15,-1-9 10-15,3-2-35 16,-8 2-21-16,-7 0-15 16,-15 4-33-16,-3 1-94 0,-6 2-122 15,-15 2-119-15,-6-4-1269 16</inkml:trace>
  <inkml:trace contextRef="#ctx0" brushRef="#br1" timeOffset="69770.61">12566 16576 713 0,'0'0'970'0,"0"0"-694"16,3 0-198-16,30 0-45 16,15 0-25-16,4 0 157 15,-4 0 124-15,9 0-221 0,-11-4-54 16,2-4-11-16,0-1-3 16,-6-2-118-16,1 2-177 15,-16 0-1309-15</inkml:trace>
  <inkml:trace contextRef="#ctx0" brushRef="#br1" timeOffset="70025.39">12629 16590 1431 0,'0'0'455'16,"0"3"-315"-16,21 3-110 0,13-2-30 16,2-2 622-16,3-2-390 15,0 0-178-15,0 0-5 16,7 0-19-16,-7 0-30 16,6-2-88-16,-6-8-222 15,-11 5-309-15,-13-1-1086 0</inkml:trace>
  <inkml:trace contextRef="#ctx0" brushRef="#br1" timeOffset="70279.45">12611 16623 1506 0,'0'6'449'0,"0"-1"-282"15,0 4-125-15,0-2 571 16,0-6-305-16,18-1-219 16,27 0-57-16,1 0-5 15,8 0-5-15,-3 0-22 16,-8-8-7-16,11 2-28 16,12-2-40-16,-20 2-216 15,-7-1-209-15</inkml:trace>
  <inkml:trace contextRef="#ctx0" brushRef="#br1" timeOffset="70523.81">12659 16656 1379 0,'0'1'580'15,"0"5"-417"-15,0 3-101 16,0 1 205-16,34-8 263 16,8-2-405-16,-3 0-96 15,6 0-6-15,4 0-5 16,-1 0-18-16,-6 0-8 0,16-8-83 16,-13-2-268-1,-24 7-314-15</inkml:trace>
  <inkml:trace contextRef="#ctx0" brushRef="#br1" timeOffset="70747.11">12714 16678 1870 0,'0'6'241'16,"0"-2"-152"-16,0 0-85 0,21 2 575 15,12 0-326-15,6-6-174 16,7 0-44-16,-1 0-21 16,0 0-14-16,0 0-21 15,-5 0-61-15,5 0-181 16,-12-8-130-16,-9 0-1604 0</inkml:trace>
  <inkml:trace contextRef="#ctx0" brushRef="#br1" timeOffset="71140.84">12599 16503 1502 0,'0'0'453'0,"0"0"-327"16,12 0-93-16,6 2 339 15,9 2 142-15,1-2-402 16,-4-2-73-16,3 0-13 16,12 0 18-16,-3 0-23 0,13 0-12 15,2 0-9-15,-3-6-25 16,0 0-27-16,7 0-160 16,-16 1-193-16,-15-4-917 15</inkml:trace>
  <inkml:trace contextRef="#ctx0" brushRef="#br1" timeOffset="71377.64">12708 16450 545 0,'0'0'1256'0,"0"3"-932"0,0 6-272 16,21-4 138-16,9 1 323 16,9-3-397-16,0-3-81 15,1 0-35-15,-1 0-4 16,3 0-165-16,-9 0-235 16,-8-3-1895-16</inkml:trace>
  <inkml:trace contextRef="#ctx0" brushRef="#br1" timeOffset="71608.89">12807 16473 697 0,'0'0'999'15,"24"0"-728"-15,22 0-201 16,-1 3-62-16,9 0-5 16,-11-3 195-16,11 0-198 15,-21 0-249-15,-9 0-578 0</inkml:trace>
  <inkml:trace contextRef="#ctx0" brushRef="#br1" timeOffset="71865.42">12527 16578 1459 0,'0'6'475'0,"0"0"-284"16,6 7-158-16,27-5 220 15,0 0 255-15,6-4-397 16,-9-2-77-16,10-2-25 16,-7 0-9-16,-6 0 0 0,3 0-60 15,-3 0-189 1,-12 4-154-16,-2-4-648 0</inkml:trace>
  <inkml:trace contextRef="#ctx0" brushRef="#br1" timeOffset="72080.59">12590 16684 1360 0,'0'5'538'0,"0"4"-377"16,0 1-76-16,12 0-82 16,15 2-3-16,0-2 518 0,1-5-389 15,-4-1-104-15,9-4 17 16,0 0-42-16,3 0-3 15,7-9-203-15,-13-7-754 0</inkml:trace>
  <inkml:trace contextRef="#ctx0" brushRef="#br1" timeOffset="72263.82">12650 16730 1705 0,'0'6'406'16,"0"3"-340"-16,0-3 484 16,6-1-288-16,28-5-188 15,11 0-48-15,-3 0-9 0,0 0-17 16,4 0-23-16,-10-7-142 16,0-2-150-16,-15-3-618 0</inkml:trace>
  <inkml:trace contextRef="#ctx0" brushRef="#br1" timeOffset="72442.25">12792 16682 1026 0,'0'0'657'16,"0"0"-442"-16,33 0-120 0,43 0-62 15,-1 0-33-15,-17 0-67 16</inkml:trace>
  <inkml:trace contextRef="#ctx0" brushRef="#br1" timeOffset="73599.28">14497 16564 1374 0,'0'0'471'15,"0"0"-337"-15,0 0-87 16,0 0 5-16,0 0 698 16,0 2-399-16,0 3-230 15,0-5-41-15,0 0-12 16,0 0-15-16,0 0-17 16,0 0-16-16,19 0-7 15,11 0 2-15,18 0-5 16,6-5-7-16,10 0 0 15,2-1-3-15,-2 3-16 16,-4 0-10-16,-3 0-9 16,-5 1-33-16,8-7-62 15,-15 3-103-15,-21-3-371 0</inkml:trace>
  <inkml:trace contextRef="#ctx0" brushRef="#br1" timeOffset="73857">14356 16511 1135 0,'-9'4'836'0,"9"1"-649"16,0 1 172-16,0 0 116 15,0-3-329-15,0-3-78 16,24 0-8-16,24 0 7 0,3 0-21 15,10 0-27-15,2 0-13 16,-3-6-6-16,-2 0-21 16,17-2-55-16,-5-2-74 15,-19 2-384-15</inkml:trace>
  <inkml:trace contextRef="#ctx0" brushRef="#br1" timeOffset="74087.7">14522 16450 1918 0,'9'9'236'15,"24"3"-200"-15,6-7 301 16,6 1 89-16,1-3-330 15,-1-3-69-15,0 0-17 16,0 0-10-16,13 0-47 16,-19 0-307-16,0-12-966 0</inkml:trace>
  <inkml:trace contextRef="#ctx0" brushRef="#br1" timeOffset="74326.02">14446 16476 1445 0,'0'3'485'16,"15"3"-370"-16,21 0-79 15,10 0 563-15,-10-4-287 16,6-2-244-16,3 0-50 15,7 0-18-15,2-2-35 16,-9-10-260-16,-20 0-583 0</inkml:trace>
  <inkml:trace contextRef="#ctx0" brushRef="#br1" timeOffset="74547.86">14419 16485 1890 0,'0'8'246'0,"9"2"-201"16,33-4 682-16,10-4-539 16,5-2-137-16,12 0-39 15,-11 0-12-15,-4 0-5 16,3 0-82-16,-17 0-273 0,-22 0-332 15</inkml:trace>
  <inkml:trace contextRef="#ctx0" brushRef="#br1" timeOffset="74775.37">14395 16616 1506 0,'-24'9'476'15,"21"3"-333"-15,-9 1 494 16,12-7-232-16,0-5-304 16,0-1-70-16,6 0 5 15,39 0 4-15,6 0-9 0,13 0-31 16,2 0-5-16,6-1-41 16,13-12-41-16,-13 4-160 15,-20 0-381-15</inkml:trace>
  <inkml:trace contextRef="#ctx0" brushRef="#br1" timeOffset="74981.36">14440 16637 853 0,'0'0'923'16,"0"0"-695"-16,0 2-129 15,0 4-51-15,45-1-45 16,7-4 466-16,5-1-357 0,3 0-112 16,4 0-52-16,-4 0-17 15,-9-6-131-15,-23-2-731 0</inkml:trace>
  <inkml:trace contextRef="#ctx0" brushRef="#br1" timeOffset="75207.53">14407 16645 665 0,'0'5'1269'0,"0"2"-950"0,0-1 11 15,21 1 110-15,21-7-342 16,10 0-68-16,5 0-30 15,12 0-7-15,13 0-60 16,-16-7-227-16,-14-5-850 0</inkml:trace>
  <inkml:trace contextRef="#ctx0" brushRef="#br1" timeOffset="75418.23">14531 16666 1857 0,'0'4'224'0,"33"-4"-154"16,6 0-67-16,6 0-6 15,1 0-34-15,5 0-18 16,-12 0-724-16,-6 0-490 0</inkml:trace>
  <inkml:trace contextRef="#ctx0" brushRef="#br1" timeOffset="75724.17">14362 16676 1878 0,'0'12'266'0,"0"-2"-210"16,0-4 686-16,0 0-485 15,0-2-168-15,9-4-42 16,27 0-15-16,9 0-9 15,0 0-23-15,1 0 0 0,-1 0-27 16,0 0-29 0,1-6-43-16,-7 0-281 0,-12-4-534 0</inkml:trace>
  <inkml:trace contextRef="#ctx0" brushRef="#br1" timeOffset="75957.38">14362 16684 1445 0,'0'5'510'16,"0"4"-340"-16,0 1-121 16,9-2 701-16,18-6-525 0,15-2-168 15,3 0-24-15,7 0 6 16,-10 0-17-16,6 0-22 15,-6 0-42-15,1-2-39 16,2-6-132-16,-15 2-219 16,0-7-1615-16</inkml:trace>
  <inkml:trace contextRef="#ctx0" brushRef="#br1" timeOffset="77084.09">16465 16555 1487 0,'0'6'484'0,"0"-1"-344"15,0 5-38-15,0-4 825 16,30-4-799-16,16-2-59 16,11 0-10-16,9 0-21 15,4 0-14-15,2 0-17 16,1 0-7-16,-16 0-5 15,3 0-16-15,-17 0-17 0,-1 0-17 16,-3 0-47 0,-15-2-160-16,-12-8-272 0</inkml:trace>
  <inkml:trace contextRef="#ctx0" brushRef="#br1" timeOffset="77340.07">16498 16529 1878 0,'0'0'229'0,"0"3"-175"0,0 5 327 16,0-2 94-16,43-3-326 16,-4-3-74-16,12 0 0 15,10 0-25-15,-4 0-26 16,0 0-16-16,-5 0-8 15,2 0-22-15,-18 0-31 16,19 0-47-16,-10-3-220 16,-18-5-213-16</inkml:trace>
  <inkml:trace contextRef="#ctx0" brushRef="#br1" timeOffset="77580.07">16299 16488 1120 0,'0'0'717'0,"27"5"-509"16,22 1-161-16,11 0 58 16,0 0 604-16,1-6-569 15,8 0-101-15,-2 0 0 16,-4 0 13-16,-6 0-42 15,4 0-10-15,-4 0-26 16,16 0-110-16,-16 0-192 16,-21 0-305-16</inkml:trace>
  <inkml:trace contextRef="#ctx0" brushRef="#br1" timeOffset="77857.16">16408 16503 1516 0,'-3'8'474'16,"3"1"-364"-16,0 3-77 16,0-4 827-16,0-2-637 15,0-6-143-15,30 0-24 16,18 0 1-16,-5 0-17 15,17 0-23-15,-3 0-17 0,7 0-7 16,5 0-28 0,-15-6-43-16,4-2-67 0,-16-1-294 15,-9 1-627-15</inkml:trace>
  <inkml:trace contextRef="#ctx0" brushRef="#br1" timeOffset="78105.66">16305 16456 1563 0,'0'0'430'16,"34"0"-301"-16,17 3-126 15,3 2 391-15,0-5 57 16,16 0-356-16,-1 0-70 15,-2 0 10-15,5 0-25 16,-8-2-10-16,-16-4-37 16,9 3-156-16,-18-3-73 15,-17 1-137-15,-7 0-1772 0</inkml:trace>
  <inkml:trace contextRef="#ctx0" brushRef="#br1" timeOffset="78360.13">16541 16426 1407 0,'0'4'499'0,"0"2"-338"15,12 2-81-15,21 1 137 16,12-3 386-16,1-3-492 15,5-3-84-15,9 0-20 16,-8 0-7-16,-4 0-46 16,0-3-194-16,-15-9-172 15,-12 2-2002-15</inkml:trace>
  <inkml:trace contextRef="#ctx0" brushRef="#br1" timeOffset="78608.48">16275 16529 1955 0,'0'15'229'16,"0"-7"152"-16,0 1 147 15,0-6-395-15,36-3-77 16,25 0 0-16,-4 0-8 15,9 0-26-15,-8 0-8 16,5 0-14-16,-8 0-12 16,-10 0-27-16,-6 0-44 0,-12-3-40 15,-12 0-275-15,-6 3-483 0</inkml:trace>
  <inkml:trace contextRef="#ctx0" brushRef="#br1" timeOffset="78840.92">16284 16605 1300 0,'-18'8'509'0,"0"4"-325"15,6 0-110-15,-3-4 773 16,15-2-560-16,0-1-197 16,15-5-37-16,33 0 4 15,16 0-11-15,11 0-22 0,0 0-14 16,1 0-10-16,-7 0-9 15,-5-6-22-15,-7-5-47 16,9 3-50-16,-11 0-238 16,-16-2-513-16</inkml:trace>
  <inkml:trace contextRef="#ctx0" brushRef="#br1" timeOffset="79066.28">16284 16651 1963 0,'0'6'115'16,"0"0"7"-16,48 1-82 16,1-1 677-16,20-6-551 15,1 0-123-15,8 0-33 16,1 0-10-16,-1-6-32 15,7-7-67-15,-13 6-257 16,-21-6-419-16</inkml:trace>
  <inkml:trace contextRef="#ctx0" brushRef="#br1" timeOffset="79340.39">16284 16672 1886 0,'0'10'232'16,"0"-3"-140"-16,0 2 513 16,42 1-263-16,4-8-242 15,11-2-55-15,9 0-20 16,7 0-12-16,-10 0-13 15,10 0-2-15,-1 0-39 16,10-8-46-16,-16-2-270 16,-21 0-691-16</inkml:trace>
  <inkml:trace contextRef="#ctx0" brushRef="#br1" timeOffset="79584">16097 16734 1971 0,'0'11'226'0,"0"-1"-223"16,33-3 618-16,19 0-346 15,20-7-181-15,0 0-46 16,10 0-23-16,5 0-11 15,-2 0-14-15,-7-7-18 0,-8-4-21 16,-1-4-72-16,-8 3-280 16,-19-2-530-16</inkml:trace>
  <inkml:trace contextRef="#ctx0" brushRef="#br1" timeOffset="79809.77">16399 16710 1563 0,'0'6'438'0,"0"1"-272"16,36-2-136-16,24-3 702 16,13-2-570-16,-4 0-132 15,16 0-30-15,-10 0 0 16,1-6-30-16,-1-4-56 15,-8-2-221-15,-22-1-343 0</inkml:trace>
  <inkml:trace contextRef="#ctx0" brushRef="#br1" timeOffset="80104.48">16191 16718 1506 0,'0'6'465'0,"24"-2"-344"15,18-2-88-15,12-2 481 16,10 0-209-16,5 0-257 15,1 0-48-15,2 0-8 16,0 0-2-16,-8-6-30 16,-10 0-123-16,0-2-5 15,-5 2-79-15,-16-2-570 0</inkml:trace>
  <inkml:trace contextRef="#ctx0" brushRef="#br1" timeOffset="80341.92">16704 16676 1445 0,'0'6'449'0,"0"0"-273"15,0 2-110-15,3 4 628 16,24-6-405-16,3-6-234 15,18 0-44-15,-2 0-11 16,2 0-6-16,9 0-70 0,-5 0-260 16,-19-6-247-16</inkml:trace>
  <inkml:trace contextRef="#ctx0" brushRef="#br1" timeOffset="83401.25">8962 16437 1450 0,'0'0'448'0,"6"7"-312"16,-3 2-81-16,12 0-52 16,-9 0 612-16,0-4-403 15,9 1-146-15,4-3 12 16,2-3 8-16,3 6-32 15,3-4-17-15,0 2-16 16,3 2-8-16,4-4 7 16,5 2-4-16,-3-4-2 15,18 2-3-15,-2-2-11 16,8 0 0-16,-12 0-7 16,7 0-50-16,8 0-28 15,-15 0-216-15,-15-2-182 0</inkml:trace>
  <inkml:trace contextRef="#ctx0" brushRef="#br1" timeOffset="85411.47">10592 16491 1125 0,'9'0'651'0,"-3"0"-468"16,0 0-127-16,3 0-48 0,3 0 854 15,-6 2-641-15,3-2-154 16,6 0-18-16,3 0 29 15,-2 0-27-15,5 0-10 16,-3 0-12-16,0 0 3 16,-3 0-2-16,3 0-11 15,9 0-11-15,6 0-4 16,7 0-3-16,5 0-1 16,0 0 1-16,1 0-1 15,2 0 0-15,0 0 0 16,-6 0-3-16,7 4-2 15,-16-2 2-15,0 2-2 16,0-2 2-16,-9-2-1 0,-2 0-6 16,-10 4-1-1,0-4 0-15,-3 0-3 0,-3 2 1 16,0-2 3-16,-6 0-7 16,0 0-18-16,0 4-25 15,0-4-25-15,0 0-203 16,0 0-246-16</inkml:trace>
  <inkml:trace contextRef="#ctx0" brushRef="#br1" timeOffset="86027.58">10441 16437 1240 0,'-3'0'557'0,"-3"0"-424"16,6 0-84-16,-6 0-2 16,6 7-25-16,0-1 470 15,0 0-176-15,0-3-176 16,0-3-17-16,12 0-30 16,21 0-29-16,6 0-18 15,1 0-20-15,-4 3-19 0,0-3 0 16,6 2-3-16,-2-2-3 15,11 0 4-15,-6 0 2 16,10 0-3-16,-10 0-4 16,0 0 0-16,-9 0 0 15,7 0 0-15,-4 0-15 16,-15 0-10-16,3 0-24 16,-9 0-19-16,3 0-120 15,-12-5-252-15,0-4-1370 0</inkml:trace>
  <inkml:trace contextRef="#ctx0" brushRef="#br1" timeOffset="86904.22">10698 16564 216 0,'6'0'1172'0,"0"0"-771"16,3 0-272-16,3 0-65 15,-3 0-34-15,0 7-27 16,-3-2-3-16,-6-3 4 16,0 2 106-16,0-2 7 15,0-2-55-15,0 4 18 16,0-4 18-16,0 2 9 15,0-2-50-15,0 3-18 16,9 1 68-16,0-2-31 0,6 2-3 16,-3-2-16-16,9 1-2 15,0-3-8-15,-2 3-9 16,8-3-18-16,-9 0 7 16,9 0-15-16,3 0 6 15,3 0-12-15,1 0-5 16,-1 0-1-16,0 0 1 15,-9 0 0-15,3 0 5 16,-3-3-6-16,-5 0 1 16,2 3-1-16,0 0-1 0,-9-2 1 15,-3 2-1 1,3 0 1-16,-12 0-12 0,6 0-3 16,-6 0-30-16,0-4-82 15,0 4-178-15,0-2-171 0</inkml:trace>
  <inkml:trace contextRef="#ctx0" brushRef="#br0" timeOffset="105426.63">1722 16723 3140 0,'-6'0'496'0,"3"0"-459"15,3 0-25-15,0 0 5 16,0 0-3-16,0 0-14 16,3 5-3-16,30 18 1 0,3 13 2 15,3 7 0-15,-9 13 1 16,4 8 2-16,-13 0-3 16,-9 2 0-16,-3-12-6 15,0-3-8-15,6-14-29 16,-12-19-51-16,-3-12-113 15,0-6-2259-15</inkml:trace>
  <inkml:trace contextRef="#ctx0" brushRef="#br0" timeOffset="105812.55">1700 16743 2048 0,'0'-3'1373'0,"0"-9"-1272"15,0 0-72-15,0-2 1 0,22-4-7 16,32 0-4-16,9 2-12 16,13 3-7-16,-4 7 0 15,-11 6-6-15,-1 0-14 16,-12 8-2-16,-9 23-3 16,-26 7-6-16,-13 9-3 15,-10 5-4-15,-65 6-2 16,-31-2 5-16,-2-7 13 15,-10-8 15-15,12-9 7 16,31-11 10-16,27-9 13 16,36-8 15-16,12-4 27 15,0 0-19-15,48-4-29 0,39-4-4 16,19-1 4-16,3 3-3 16,8 6-9-16,1 0 2 15,-12 0-7-15,-4 0-7 16,4 0-18-16,6 0-34 15,-28 0-93-15,-14 0-902 0</inkml:trace>
  <inkml:trace contextRef="#ctx0" brushRef="#br0" timeOffset="105990.56">2675 16848 1975 0,'0'3'1405'16,"0"-3"-1305"-16,3 0-66 0,34 0-12 16,14 0-12-16,12 0-10 15,49 0-21-15,-6-11-83 16,-34-1-156-16</inkml:trace>
  <inkml:trace contextRef="#ctx0" brushRef="#br0" timeOffset="106274.8">3047 16503 2849 0,'0'6'204'15,"0"11"143"-15,0 9-279 16,0 10-25-16,45 7 11 16,6 10-4-16,10-1-32 15,2 4-11-15,-3-6-3 16,-2-6-4-16,-16-6-14 16,6-9-38-16,-15-12-46 15,-24-11-291-15</inkml:trace>
  <inkml:trace contextRef="#ctx0" brushRef="#br0" timeOffset="106434.07">2977 16532 1320 0,'-3'-9'725'0,"3"-5"675"16,0-7-1302-16,0-3-63 16,0 2-15-16,51-5 4 15,16 1-17-15,11 1-7 16,7 3-30-16,26-4-34 15,-23 2-83-15,-25 4-793 0</inkml:trace>
  <inkml:trace contextRef="#ctx0" brushRef="#br0" timeOffset="106592.62">3267 16684 2200 0,'0'8'196'15,"0"-8"630"-15,12 0-738 16,54 0-88-16,43-35-1 16,-9 3-164-16,-10-3-2352 0</inkml:trace>
  <inkml:trace contextRef="#ctx0" brushRef="#br0" timeOffset="106845.93">3756 16576 2361 0,'-30'29'35'0,"15"-5"891"16,-1 4-829-16,10 4-57 16,6-3 2-16,0-2-6 0,22 0-21 15,17-10-9-15,6-5-6 16,-6-6-9-16,4-6-18 16,-1 0-5-16,-9-15 12 15,-18-15-3-15,-15-2-17 16,0-2 13-16,-3 8 14 15,-57 1 13-15,-4 11 0 16,-8 8 10-16,-1 6-10 16,13 0-34-16,18 0-79 15,9 6-434-15</inkml:trace>
  <inkml:trace contextRef="#ctx0" brushRef="#br0" timeOffset="107857.54">3858 16549 2321 0,'0'0'936'0,"0"0"-630"16,9 0-258-16,10 0-6 15,5 0-17-15,24 0-10 16,15 0-8-16,10 9-7 16,5 5-2-16,1 7 2 15,-22 2-8-15,-12 0-15 16,-23 1-3-16,-16-3 1 15,-6-7 3-15,0-2 17 16,-6-6 5-16,-22-6 8 0,-5 0-1 16,15-12 0-16,-3-16-7 15,9-9 0-15,6 3-4 16,6 1-2-16,0 10 6 16,0 6-3-16,9 8-2 15,15 9 1-15,0 0-2 16,3 0 4-16,-12 12 2 15,10 5 1-15,-16 2-1 16,0-8 3-16,0-3-3 16,-3-1 0-16,-6-7 0 15,0 0 4-15,0 0 9 16,0-7 10-16,0-11-10 16,0-2-3-16,0 6 1 15,0 2-3-15,0 9-5 16,3 3-3-16,6 0-3 0,3 0-6 15,-6 0-4-15,9 0-3 16,-9 0 3-16,-6 0 3 16,6 0 10-16,-6 0-7 15,0-3-4-15,0-14 11 16,0-1-6-16,0 4 3 16,0 5 3-16,0 3-1 15,3 6-5-15,15 0-3 16,6 0-5-16,10 0 5 15,5 3-11-15,-3 0 0 16,-3-3 8-16,-3 0-12 0,-5 0 2 16,-1-3 13-1,-12-9 9-15,3 1 0 0,-6 1 0 16,3 2 1 0,-6 5 0-16,0-1-1 0,3 4 0 15,6 0-5-15,-3 0-2 16,3 0-2-16,-3 0-2 15,-12 0 2-15,0-6 5 16,0 1 0-16,0-4 4 16,-12 3 29-16,-15 0 49 15,9 4-23-15,0 2-8 16,6-4-13-16,12 4-19 16,0 0-11-16,0 0-4 15,0 0-14-15,0 0-13 0,18 0 12 16,6-4 3-16,0-6 1 15,13-7-2-15,-4-9-4 16,-3-12-30-16,-15-13-21 16,-12-4 19-16,-3-4 20 15,0 1 11-15,-48-4 18 16,-7 9 28-16,-2 3 23 16,9 14 18-16,12 11-13 15,24 13-7-15,-1 10-19 16,13 2-16-16,0 0-14 15,0 17-4-15,58 21 2 16,2 12 0-16,16 9-1 16,-4 2-23-16,19 0-29 0,-22-14-100 15,-9-17-643-15</inkml:trace>
  <inkml:trace contextRef="#ctx0" brushRef="#br0" timeOffset="107988.4">4577 15953 2499 0,'0'0'908'16,"0"0"-714"-16,21-4-156 16,66-6-31-16,43-7 9 15,118-35-16-15,-22 3-58 16,-30-10-389-16</inkml:trace>
  <inkml:trace contextRef="#ctx0" brushRef="#br0" timeOffset="111409.48">7314 15692 578 0,'0'0'1320'15,"0"0"-1159"-15,6 0 915 16,-6-5-889-16,3-7-102 16,9-7-27-16,-6-1-11 15,0-8-5-15,0-11-4 0,-3-8-15 16,-3-8-5-16,0-18 0 16,0-12-4-16,0-14-7 15,0-17-6-15,-3-26-1 16,-15 8 9-16,-3-5-9 15,9 5 0-15,12 19 2 16,0-7-1-16,0 8-1 16,0 5 6-16,0 8-6 15,21 6 5-15,3 8-2 16,-5 10 1-16,-4 11 1 16,-3 6-1-16,0 16-1 15,-6 13 0-15,-6 4-3 16,6 10 4-16,-6 4-1 15,0 5 0-15,0 5 0 0,0 3-2 16,0 0 0-16,0 0-2 16,0 0-4-16,0 0 1 15,0 0-2-15,0 0-1 16,0 0 0-16,0 0-3 16,0 0-6-16,0 0-10 15,0 0-9-15,0 0 5 16,0 0 17-16,0 0 5 15,0 0 5-15,0 0 3 16,0 0 0-16,0 0 3 16,0 0 0-16,0 0-2 15,0 0 6-15,0 0-4 0,0 0 2 16,0 0 1 0,0 0-6-16,-6 0 0 0,-6 6-3 15,-3 9 1 1,-13 2 2-16,7 9 7 0,-12 1 1 15,-3 5-3-15,0 0 1 16,-4-3-6-16,7-3 3 16,3-1 2-16,3-9-2 15,9-4-2-15,9-6 3 16,9-4-1-16,0-2 4 16,0 0-3-16,0-4 9 15,0-22-1-15,0-11-12 16,12-3-3-16,9-1 3 15,12 0 2-15,0 9-2 16,7 3 0-16,-1 11 0 0,-3 6 0 16,0 10 0-16,22 2-6 15,-7 11-10-15,6 21 13 16,10 9 3-16,-4 3 1 16,9 0-1-16,10-9-22 15,-7-9-44-15,-32-19-317 0</inkml:trace>
  <inkml:trace contextRef="#ctx0" brushRef="#br0" timeOffset="112569.78">7770 11747 1861 0,'0'0'198'0,"0"0"883"16,0 0-878-16,0 0-110 16,0 3-34-16,0 2-21 15,0 10-22-15,-6 11-9 16,0 15-7-16,-9 16 15 16,3 10-1-16,6 6 1 15,6 0 3-15,0-6-6 16,0-6 1-16,18-10-4 15,21-11-1-15,12-10-8 16,7-9 0-16,2-13-1 16,0-8 0-16,-2 0 1 15,-7 0 0-15,-6-24-1 0,-14-5-1 16,-13 1 2-16,-18-3-8 16,0 5 5-16,-18 8-2 15,-25 8 3-15,-5 5-1 16,6 5-2-16,2 0-11 15,-5 11-28-15,12 9-77 16,0-6-695-16</inkml:trace>
  <inkml:trace contextRef="#ctx0" brushRef="#br0" timeOffset="116599.98">9083 15713 1990 0,'0'6'194'15,"0"-1"-132"-15,0 4 734 16,0-6-531-16,9-3-164 16,-6 0-33-16,6 0-20 15,-3 0-8-15,6-3-6 16,9-11-10-16,6-7 4 16,4-6-5-16,11-4 0 15,6-12 1-15,12-3-8 16,4-9-6-16,5-10-6 15,19-8-1-15,-1-2-2 16,16-8-1-16,-6-5-4 16,-1-5 2-16,1-3 0 0,2-5 2 15,-2-3-1-15,2-8 1 16,-5 0 0-16,-3-5 0 16,-1 4-4-16,7-2 1 15,-16 8 0-15,-8 4 3 16,-1 13 0-16,-9 7 0 15,-8 10 0-15,-4 6 0 16,-6 8 0-16,-5 10 0 16,-16 4 0-16,-3 11 0 15,-12 9 0-15,9 11 0 16,-12 6 0-16,-6 2-4 16,3 2-1-16,-3 2 1 15,0-4-2-15,9 0-1 16,-9 0 7-16,0 0-3 0,0 1 3 15,0 1 0-15,0 3-7 16,0 1-23-16,0-5-28 16,-12 5-50-16,-15 0-123 15,-3-1-2622-15</inkml:trace>
  <inkml:trace contextRef="#ctx0" brushRef="#br0" timeOffset="116957.01">10740 13398 2174 0,'0'10'586'0,"0"-5"-83"15,0-5-396-15,24 0-62 16,12 0-1-16,25 0-3 15,17-19-15-15,13-1-20 16,-1-3-2-16,1 1 1 16,-13 2-1-16,-17 9-4 15,-22 2 0-15,-15 7 4 16,-9 2-4-16,-12 0 0 16,12 8 1-16,-3 18 5 15,15 6 1-15,-9 9 1 16,10 4-1-16,-1-2-4 15,-9 1-3-15,-6-3-20 0,3-2-40 16,-9-13-116-16,-3-15-1709 0</inkml:trace>
  <inkml:trace contextRef="#ctx0" brushRef="#br0" timeOffset="117831.14">11350 12074 551 0,'0'0'1343'16,"0"0"-1079"-16,-10 4 719 16,4 4-859-16,6 4-87 15,0 4-2-15,0 3-8 16,0 4-9-16,0 1-2 16,0 2-2-16,0-6 1 15,0-5 4-15,0-3 0 16,28-6-4-16,5-4-1 15,0-2 5-15,18 0 10 16,7 0-7-16,8 0 0 0,0 0-12 16,10-4-9-16,-10 0-1 15,-14 4-10-15,-13 0-3 16,-12 0-3-16,-18 8-2 16,-3 10 3-16,-6 8 12 15,0 4 3-15,-36 6 3 16,-25-2-2-16,-2 5-1 15,-9-7-10-15,-1-9-39 16,4-15-46-16,21-8-161 16,11 0-1740-16</inkml:trace>
  <inkml:trace contextRef="#ctx0" brushRef="#br0" timeOffset="118061.54">11126 12060 1934 0,'0'0'151'15,"0"0"1122"-15,0 0-1151 16,0 0-70-16,33 0-28 16,31-8 6-16,23-8-10 15,16-7-9-15,6-3-11 16,50-19-19-16,-29 9-79 15,-39-1-644-15</inkml:trace>
  <inkml:trace contextRef="#ctx0" brushRef="#br0" timeOffset="120441.54">11289 15736 1914 0,'0'3'276'15,"0"2"466"-15,0-1-405 16,0-2-209-16,0-2-45 16,0 0-36-16,15 0-23 15,3 0-3-15,0-6 6 0,4-2 5 16,-4-4 0-16,6 1-7 16,0-1-6-16,6-2-4 15,-3-5-5-15,10-1-4 16,5-3 1-16,3-7-3 15,6-2-3-15,16-2-1 16,-1-11 2-16,19-2-1 16,17-8-1-16,1-4 0 15,3-6 0-15,2 1 0 16,-2 1 0-16,-4-3-2 16,-5 5 2-16,3 0-2 15,-4-2 2-15,4 1-1 16,2-3 1-16,7-6 0 15,6 1 0-15,-1-7 0 16,4 2 1-16,6-2-1 0,-6-2 0 16,-1-3 0-16,-14 3 0 15,-3 0 0-15,-4 4 0 16,1-2 1-16,-1 2-1 16,4-4 0-16,3-1 0 15,-7 1 0-15,10 6 0 16,-16 3 0-16,-5 6 0 15,-7 1 0-15,-5 6 0 16,-7-2 0-16,-15 3 0 16,1 0 0-16,-1 2 0 15,-9 3-5-15,7 10-1 16,-10 3 3-16,0 10 0 16,-15 3 2-16,-3 8-1 0,-6 2 1 15,-9 7-6-15,-6 2-7 16,0 6-6-16,0-3-33 15,0 3-41-15,-42 0-106 16,0 0-1182-16</inkml:trace>
  <inkml:trace contextRef="#ctx0" brushRef="#br0" timeOffset="120810.43">14621 12870 2246 0,'0'9'225'0,"0"-3"438"16,33-2-511-16,25-4-63 15,26 0-33-15,16 0-17 16,5 0-26-16,10-10-6 15,-6-1 2-15,-16 5-9 16,-23 0 4-16,-16 6-4 16,-18 0 1-16,-15 0 0 15,-11 0-1-15,-10 14 8 16,0 13 4-16,0 7-4 0,0 13 0 16,-10 3-1-16,-23 6-3 15,-6 0-4-15,0-3-17 16,0 8-44-16,8-17-99 15,-8-8-865-15</inkml:trace>
  <inkml:trace contextRef="#ctx0" brushRef="#br0" timeOffset="121643.73">15177 12025 1450 0,'0'0'576'16,"0"0"555"-16,0 0-919 15,0 0-145-15,0 2-22 16,0 2-15-16,0 5-17 15,0 5-9-15,0 6-4 16,0 7 4-16,0-1-1 16,0 0-2-16,0-2 4 15,0-7-5-15,18-2 6 16,12-5 1-16,15-4 6 16,9-6 4-16,4 0 1 0,5 0-4 15,19 0-9-15,-19 0 0 16,3 0-5-16,-20 0-2 15,-7 4-12-15,-21 8-3 16,-3 0-1-16,-15 6-1 16,0 4 9-16,0 3 10 15,-27 1-3-15,-24 2 3 16,-10-1-5-16,-8-3-19 16,-10-13-47-16,19-7-66 15,3-4-561-15</inkml:trace>
  <inkml:trace contextRef="#ctx0" brushRef="#br0" timeOffset="121858.59">15128 11984 2144 0,'0'0'622'0,"0"0"50"16,0 0-605-16,6 0-23 15,37-4-17-15,17-9 1 16,15-6-10-16,10-1-13 16,5-1-5-16,49-17-15 15,-15 6-40-15,-37 6-176 0</inkml:trace>
  <inkml:trace contextRef="#ctx0" brushRef="#br0" timeOffset="127664.67">12735 17362 2230 0,'0'0'0'15,"0"4"39"-15,0 10 632 16,0-1-458-16,0 0-162 15,0 6-27-15,0 1 23 16,0 3-15-16,0-1-7 16,0-2-8-16,0-4 14 0,12-1-7 15,0-5 1 1,6-4-4-16,3-5 4 0,6-1 4 16,13 0-1-16,-4 0-7 15,6 0-11-15,6 0 0 16,1 0-10-16,2 7 1 15,-12-1-1-15,0 0 0 16,-8 5-5-16,-7 4 5 16,-6 0-3-16,-12 8 3 15,-6-6 3-15,0 7-1 16,0 3 1-16,-21-2-3 16,-21-1-1-16,-7-4-10 15,-5-5-20-15,-22-15-46 16,13 0-73-16,12-6-905 0</inkml:trace>
  <inkml:trace contextRef="#ctx0" brushRef="#br0" timeOffset="127990.989">12650 17374 2015 0,'0'12'175'16,"0"-3"467"-16,0-5-234 0,0-2-279 15,0-2-59-15,0 0-7 16,24 0-32-16,22-8-20 15,8-5-5-15,3-5 2 16,13 4-8-16,5-3-9 16,-5-1-27-16,14 4-65 15,-23-1-160-15,-25 6-2172 0</inkml:trace>
  <inkml:trace contextRef="#ctx0" brushRef="#br0" timeOffset="129376.9">14407 17425 1870 0,'0'0'252'0,"0"0"813"0,0 0-884 15,0 0-99-15,0 0-24 16,0 0-29-16,0 0-6 16,0 2-15-16,6 10 1 15,0 0 4-15,-6 5 12 16,6 5-8-16,-3-2-6 16,15 0-3-16,-6 1-1 15,0-7-3-15,3 4-1 16,3-7 0-16,1 4-3 15,-4-12 3-15,0-1-2 16,9-2 5-16,-6 0 5 16,15 0 0-16,9 0-2 15,13 0-2-15,5 0-2 0,4 0-5 16,-4 0-1-16,-9 0-2 16,-9 0 3-16,1 0-7 15,-16 10-3-15,-15-2-2 16,-9 4 2-16,-3 0-4 15,0 2 2-15,0 3 7 16,-24 5-4-16,-21 0-5 16,-7-1-15-16,-5-7-18 15,-31-10-46-15,25-4-78 16,12 0-887-16</inkml:trace>
  <inkml:trace contextRef="#ctx0" brushRef="#br0" timeOffset="129791.04">14262 17357 1487 0,'0'0'583'0,"0"0"-400"16,0 0 819-16,9 3-844 16,9-1-94-16,9 2-22 15,4-4-3-15,20 0-5 16,9 0-10-16,4 0-11 16,8 0-13-16,0 0-12 15,1 0-27-15,23-12-49 0,-20 0-95 16,-7-2-1570-16</inkml:trace>
  <inkml:trace contextRef="#ctx0" brushRef="#br0" timeOffset="133049.23">12234 15821 2367 0,'0'6'26'15,"0"2"-23"-15,0 1 439 0,0 1-114 16,0-3-227-16,0-3-50 16,0-4-13-16,0 2-3 15,-12-2-23-15,-9 3-8 16,-7 3 1-16,4 0 0 15,-6 0 11-15,0 6-1 16,0 0 3-16,-3 3-3 16,-1-2-4-16,7 2-2 15,6-3-4-15,6 0 0 16,-3 0-2-16,9-3 4 16,3-2 0-16,6-1-1 0,-6 4 4 15,6-5-3 1,-12 5 1-16,12 1 2 0,0 4 3 15,0 0 6-15,0 5-8 16,0 0 0 0,0 3-7-16,0 3 3 0,0 5-2 15,0 0-1-15,0 4 0 16,0 4-2-16,0 2 1 16,0 5-3-16,0 0 6 15,0 5-6-15,0-4 1 16,0 2 2-16,0-2-3 15,0 0 3-15,12-1 2 16,-6-1-3-16,-6 2-2 16,6-1 0-16,-6 1 3 15,0 0 0-15,0-2 1 0,0 2 1 16,0-8 1 0,6 2-2-16,-3-2-4 0,15-1 7 15,-9-3-3-15,6 0 2 16,-9 1-3-16,0-8 1 15,0-1-4-15,3-4 3 16,-9 0-3-16,6-4 0 16,-6-3 1-16,6 3-1 15,0-7 2-15,-3 2-2 16,9-6-1-16,4 4 1 16,14 0-6-16,15-6-8 15,12-4-23-15,100-2-40 16,-15 0-91-16,-3-20-744 0</inkml:trace>
  <inkml:trace contextRef="#ctx0" brushRef="#br0" timeOffset="134457.84">17579 15707 1906 0,'-3'0'197'15,"-3"0"558"1,-3 2-324-16,9 2-294 0,0-4-43 16,0 0-34-16,0 0-18 15,0 0-14-15,0 0-6 16,9 0-6-16,0 0-3 15,12 0-1-15,6 0-4 16,0 0 2-16,13 2-1 16,-10 2-5-16,0 1 0 15,0 1-4-15,-12 0 0 16,-6-1-1-16,3 4-1 16,-2 1 0-16,-1 4 1 0,3 0 1 15,-6 7 0-15,6 2 1 16,-3 6-1-16,9 4 0 15,-12 6 0-15,9 1 1 16,-3 7 1-16,-6-1-2 16,6 1 0-16,-12 6 1 15,7-4-1-15,-10 1 1 16,6 1-1-16,0-4 1 16,0-1-1-16,9-2 0 15,-3 0 0-15,-3-1 0 16,9-1 0-16,-12-1 0 15,6-1 1-15,-6-5-1 16,6 3 0-16,-6-2 0 16,3 1 0-16,3-1 0 15,3 2 0-15,-2-6 0 0,-4 3 0 16,6-3 0 0,-3-3 1-16,3 3-1 0,-9-1 0 15,0-3 0-15,-6 2 0 16,6-2 0-16,-6-1 4 15,0-3-4-15,9 3 0 16,-9-16 0-16,0 3 0 16,0-5 4-16,0 0-4 15,0-1 5-15,0 2-2 16,0-2 1-16,-9 7 2 16,-15-6 0-16,-12 6-3 15,-13 1 1-15,-8 2-4 0,-9 1-2 16,-7-6 2-16,10 0-10 15,8-7-8 1,10-6-40-16,21-4-64 0,-3-14-2552 0</inkml:trace>
  <inkml:trace contextRef="#ctx0" brushRef="#br0" timeOffset="139175.78">16761 17275 2396 0,'-6'0'232'0,"6"0"-197"0,-6 0 444 15,6 0-313-15,0 0-102 16,0 3-21-16,0 3 0 16,0 5-12-16,-15 5 3 15,3 6-11-15,-6 13 7 16,-6 6 4-16,15 7-6 15,2 5-6-15,1 2-5 16,6 0-7-16,0-5 0 16,0-2-5-16,6-11 0 15,22-5-5-15,2-9 3 16,9-8 0-16,6-3-3 16,1-6 1-16,2-6-1 15,-12 0 0-15,3 0 0 0,-8 0 0 16,-1 0 0-16,-12-14 0 15,-12-2 2-15,-6 0-2 16,0-5 5-16,0 3-5 16,0 4 0-16,-30 1 0 15,-16 7 0-15,-2 6-3 16,0 0 3-16,6 0-3 16,-7 0 1-16,16 0-1 15,18 4-12-15,0 7-30 16,15 1-43-16,0-6-94 15,0-6-1069-15</inkml:trace>
  <inkml:trace contextRef="#ctx0" brushRef="#br0" timeOffset="140858.19">15901 15382 2486 0,'9'0'900'0,"12"0"-829"16,15-6-46-16,25-18 19 15,17-5 12-15,16-10-19 16,32-3-16-16,13-11-2 16,33-5 6-16,15-8-1 15,10-1-11-15,11-3 0 16,0 0 0-16,0 3-6 0,-17-1-4 16,-4 1-1-1,-9 3 0-15,-3-3-2 0,0-2 3 16,0-4-3-16,-3 0 0 15,15-6 2-15,-15 0-1 16,9-5 3-16,12 0 0 16,-12-3 0-16,4 6 0 15,-4 4-2-15,-21 4-1 16,-13 6-1-16,1 9 2 16,-18 3-2-16,-12 4 0 15,-3 4 0-15,-4 5 1 16,1-1-1-16,0 1 2 0,-10-3-2 15,10-2 1 1,-7 0-1-16,4 0 0 0,-12 4 0 16,-7 5 0-16,-5 2 0 15,-16 4-3-15,-2 6 3 16,-13 0 1-16,-9 2-1 16,0 1 1-16,-5-1 1 15,5 1-2-15,-9-3 0 16,6 0 0-16,-2 0 0 15,-4 1-2-15,-3 5 2 16,-6 2 0-16,0 3 0 16,-8 2 0-16,-4-2 1 15,3-3-1-15,-6 4 0 16,9-5 0-16,-12 2-1 16,15 2 1-16,-18 7 0 0,-3-1-1 15,6 6-2-15,-9 0 0 16,0 3-2-16,0 0-6 15,0 0-6-15,0 0-11 16,-9 0-18-16,-9 3-26 16,-6 6-3-16,-24 0-56 15,11-3-156-15,-2-4-947 0</inkml:trace>
  <inkml:trace contextRef="#ctx0" brushRef="#br0" timeOffset="141240.47">22007 12598 1104 0,'0'0'2138'0,"0"0"-2005"16,0 0-65-16,0 0-11 15,9 0-17-15,33 0-18 16,0 0-12-16,12-8 1 15,13-2 6-15,-7 0 4 16,16 0-8-16,-10 1-7 16,-3 3 4-16,1 0-2 15,-10 5-1-15,-2-6 4 16,-7 4-2-16,-6 0-2 0,-15 0 0 16,-3 3-3-16,-15 0-4 15,3 0-7-15,-3 23 7 16,0 10 0-16,-6 7 0 15,0 7 0-15,0 4 3 16,0 2-2-16,0-4-1 16,-6-3-11-16,-36 5-17 15,9-11-43-15,3-11-93 0</inkml:trace>
  <inkml:trace contextRef="#ctx0" brushRef="#br0" timeOffset="141922.06">23763 12042 3069 0,'0'0'262'16,"0"0"-170"-16,0 0-21 15,0 0-31-15,12 4-19 16,-3 19-7-16,15 12 21 16,4 8-4-16,-4 10-8 15,-3 4-2-15,-3-2-9 16,3 4-6-16,-12-7-2 16,-3-5-2-16,3-6-2 15,-9-7-11-15,0-4-20 0,0-3-35 16,0-11-53-16,0-10-327 0</inkml:trace>
  <inkml:trace contextRef="#ctx0" brushRef="#br0" timeOffset="142524.76">24406 11980 3121 0,'0'-1'164'16,"-6"1"-69"-16,6 0-19 15,0 0-23-15,-6 0-34 16,0 0-13-16,-9 8-5 15,3 15 9-15,-6 9 11 0,-6 6 5 16,8 12-4-16,1 2-2 16,9 11-5-16,6-4-3 15,0 2-6-15,0-9 2 16,12-3 1-16,43-8-5 16,-4-10-4-16,18-9 0 15,4-7 0-15,-1-12-8 16,-5-3 8-16,-10 0 2 15,-12-8-2-15,-11-13-3 16,-22-3 3-16,-12 1-2 16,0 6-4-16,-12 4 6 0,-46 11 0 15,-8 2-3 1,-13 0-2-16,7 15-8 0,8 13-39 16,19-7-72-16,21-6-740 0</inkml:trace>
  <inkml:trace contextRef="#ctx0" brushRef="#br0" timeOffset="160879.46">11935 18065 3182 0,'-6'6'158'0,"6"-6"-116"16,0 0-24-1,0 0-12-15,0 0-6 0,0 0-31 16,0 0 15-16,0 0 16 15,0 0 0-15,0 0 1 16,0 0 11-16,0 0 17 16,0 0-2-16,0 0 0 15,0 0-4-15,0 0-1 16,0 0-8-16,0 0-6 16,0 3-7-16,0 0-1 15,0 3 3-15,6 2 3 16,3 7 4-16,0 2 6 0,3 2-3 15,3 1 1-15,-3 0-4 16,-3-1-9-16,10-3 7 16,-10 0-4-16,0-6-2 15,-3-4-1-15,0 0 5 16,-6-2-5-16,0-4 4 16,9 3 1-16,-9-3 5 15,0 0-6-15,0 0-1 16,3 0 0-16,-3 0-1 15,0 0-2-15,0 0 4 16,0 0-1-16,9 0 0 16,-9 0 0-16,0 0 0 15,0 0-1-15,0 0-1 16,0 0 2-16,0 0-3 16,0 0-2-16,0 0 1 0,0 0 0 15,0 0 1-15,0 0-1 16,0 0 0-16,0 0 0 15,0 0 2-15,0 0-2 16,0 0 0-16,12 0 5 16,15 0 2-16,0 0 0 15,-3 0-2-15,16 0 0 16,-1 0-2-16,6 0-2 16,12 0 2-16,4 0-2 15,2 0-1-15,10 0 0 16,-1 0 0-16,7 6 3 15,-10-6-3-15,9 6 1 16,1-5 0-16,11 5-1 0,4 1 0 16,3-1 0-1,5 0 0-15,4 0 3 16,6-1-3-16,-7 1 4 0,13 3-4 16,-3-3 1-16,-1-1 2 15,-11 1-3-15,12 4 1 16,-13-10-1-16,4 5 0 15,-13-2 0-15,13-3 6 16,-3 0-6-16,2 0 5 16,4 0-1-16,-9 0-3 15,-1 0 2-15,-2 0 1 16,-13 0 0-16,1 0 1 16,-1 0-4-16,-8 0 5 0,5 0-6 15,-11 0 1-15,8 0 5 16,-6 0-4-16,1 0-2 15,-1 0 6-15,-8 0-4 16,8 0 1-16,1 0 0 16,-10 0 0-16,0 0-3 15,10 0 2-15,-7 0 1 16,4 0 0-16,2 0 0 16,-6 0-1-16,-2 0-2 15,2 3 0-15,-2 0 1 16,2-3 1-16,0 0-2 15,-2 0 2-15,8 0 2 0,-14 0-3 16,5 0 0-16,-6 0 2 16,1 0-2-16,-13-3 0 15,0 0 0-15,0-5 0 16,-5 2 1-16,-1-4 1 16,0 5 0-16,0-1-3 15,-14-6 2-15,8 4 1 16,-18 2-1-16,12-3 0 15,-12-1 4-15,3 4-1 16,-3-1-3-16,-3-2 0 16,3-1 3-16,-2 2-1 15,-1-6 0-15,3 2 3 16,-6-8-5-16,6-1 0 16,-3-3-1-16,3 3 0 15,0-2 1-15,-3 2-2 0,0 7 0 16,-6-3 0-16,-3 8 1 15,6-3-1-15,0 3 0 16,-9 1-5-16,0-1-5 16,0 0-4-16,0 6 2 15,0 3-6-15,0 0-9 16,-18 0-14-16,-15 6-40 16,-3 5-239-16</inkml:trace>
  <inkml:trace contextRef="#ctx0" brushRef="#br0" timeOffset="164326.26">16124 17861 2417 0,'-6'0'1009'0,"-3"9"-941"16,-3-3-44-16,-12 14 25 15,-15 14 0-15,-28 17-21 16,-5 7-10-16,-16 9-10 16,7 3 2-16,11-3-5 0,4-8-4 15,21-3-1-15,9-18-3 16,14-9-17-16,7-8-14 15,9-10-46-15,6-11-62 16,0-3-320-16,0-20-23 0</inkml:trace>
  <inkml:trace contextRef="#ctx0" brushRef="#br0" timeOffset="164552.47">15487 18018 1388 0,'0'-2'1856'0,"0"-2"-1730"15,0 4-34-15,0 0-13 0,0 0-30 16,12 0-29-16,25 18-5 16,17 14 17-16,15 12-1 15,13 6-13-15,8 2 0 16,1 8-7-16,3-8-4 16,-1 1-4-16,-5-6-3 15,-19-10-3-15,-9-5-16 16,-20-12-34-16,-16-8-108 15,-24-12-2307-15</inkml:trace>
  <inkml:trace contextRef="#ctx0" brushRef="#br0" timeOffset="176179.6">8105 8543 2540 0,'-9'42'201'16,"9"15"-93"-16,-6 10 32 15,6 12 61-15,0 3-89 16,0 3-54-16,6 0-16 16,27-3-6-16,3-1 4 15,-5 2-13-15,5 1-5 16,-3 5-4-16,-12-1 2 15,3-8 2-15,-12-2-8 16,-6-11-6-16,-6-15 1 16,9-11 1-16,-9-12-1 15,0-9 1-15,0-5 0 16,3-9-1-16,3-3 0 0,3-3-1 16,-2 0-1-1,-1 0-2-15,-6-3-5 0,0-14-12 16,0-28-46-1,0 5-51-15,0-1-575 0</inkml:trace>
  <inkml:trace contextRef="#ctx0" brushRef="#br0" timeOffset="176833.46">7716 8870 3161 0,'9'-14'169'0,"-3"-7"-131"15,6-5-12-15,15-10 20 16,0-1-12-16,9-2-23 0,-5-1-3 16,11 4 16-16,-9 6 5 15,-6 11 2-15,-15 6-13 16,0 7-2-16,-6 6 0 16,9 0-11-16,4 4-4 15,8 13-1-15,18 10 4 16,0-3-4-16,4 2 1 15,-1 0-1-15,-6-6-22 16,18-5-48-16,-11-7-78 16,-16-8-2214-16</inkml:trace>
  <inkml:trace contextRef="#ctx0" brushRef="#br0" timeOffset="183534.94">11805 10031 3173 0,'0'0'230'16,"0"0"-158"-16,0 0 7 15,0-12-37-15,0-8-16 16,0-12-15-16,0-9-6 16,0-8-3-16,15-13 1 15,9-11-3-15,-5-15 3 16,-7-12-3-16,-9-13 0 16,-3-7 0-16,0-5 0 15,0 4 0-15,0 7 1 0,0 14 3 16,0 15-4-1,0 18 8-15,0 15-2 0,0 13 1 16,0 11 2-16,-3 7-3 16,3 9-1-16,0 7 2 15,0 5-1-15,0 0-5 16,0 0-1-16,0 0-6 16,0 0-12-16,0 0-22 15,0 0-46-15,0 0-41 16,0 0-329-16</inkml:trace>
  <inkml:trace contextRef="#ctx0" brushRef="#br0" timeOffset="183891.22">11452 8700 3014 0,'0'0'289'15,"0"0"-223"-15,27-9-40 16,25-19-9-16,14-14-17 16,-3-5-5-16,4-2-17 15,-16-2 14-15,-18 8 8 16,-9 7 0-16,-12 13 15 15,4 9 17-15,-10 8 9 0,3 6-11 16,15 6-23-16,9 29-7 16,12 12 10-16,13 5-1 15,2 3-5-15,3-1-4 16,16-10-3-16,-7-12-59 16,-23-18-438-16</inkml:trace>
  <inkml:trace contextRef="#ctx0" brushRef="#br0" timeOffset="185675.55">15626 10172 3210 0,'0'-8'141'0,"0"-1"-93"16,0-3 7-16,0-6-3 16,9 2-14-16,-3-9-19 15,9-3-3-15,-12-4 18 16,6-13 2-16,-9-8-15 15,0-11-1-15,0-20-8 16,0-14-8-16,-12-16-4 16,-18-11 0-16,9-8 2 15,0 8-1-15,6 11-1 16,3 17 5-16,6 22-5 16,6 15 0-16,-6 21 11 15,-3 6-5-15,9 12-1 16,-3 3-2-16,-3 7 1 0,6 5 1 15,0 3-5-15,0 0 0 16,0 3 0-16,0 0 0 16,-9 0-6-16,9 0 1 15,0 0-3-15,0 0 0 16,0 0 0-16,-9 0-5 16,9 0-19-16,0 0-8 15,-4 0-22-15,-8 0-18 16,-3 0-80-16,-3 0-864 0</inkml:trace>
  <inkml:trace contextRef="#ctx0" brushRef="#br0" timeOffset="186074.8">15077 8910 2913 0,'0'0'357'16,"0"0"-279"-16,0 0-33 16,0 0 9-16,0 0-10 15,9 0-19-15,21-5-13 16,9-16 2-16,-5-5 3 15,11-8-5-15,-9-8-6 0,-6-2-2 16,6 0 0-16,-2 3 1 16,-16 6-4-16,9 8 6 15,-9 10 0-15,0 8 1 16,9 9 1-16,4 0-9 16,26 13 0-16,3 19 5 15,22 11 2-15,-4 4-1 16,1 3-3-16,-1-7-3 15,13-1-12-15,-28-13-42 16,-3-16-103-16</inkml:trace>
  <inkml:trace contextRef="#ctx0" brushRef="#br0" timeOffset="188341.73">23000 10046 3205 0,'0'0'235'16,"0"0"-173"-16,0 0 4 16,21 0-15-16,6-10-12 15,-3-13-21-15,9 1-9 16,0-8 4-16,-8-5 9 16,-7-8-4-16,-3-10-5 15,-9-11-5-15,-6-18-4 16,0-18-1-16,0-11-2 15,-30-12-1-15,-4-3 2 16,-5 0-2-16,0 10 1 0,6 12 2 16,6 11 0-1,-1 14 2-15,10 9 2 0,0 8-2 16,-3 13-5-16,9 10 3 16,0 13 0-16,3 6-3 15,6 8 2-15,-6 1 1 16,9 1-3-16,-6 3 1 15,6 0-1-15,-9 1 0 16,9 3 0-16,0 0 0 16,-3 0 1-16,3 0-1 15,0 0 0-15,-6-2 0 16,6-1 0-16,-6-3 0 16,0-3 1-16,-6-2-1 15,2-4 0-15,4 3-1 16,0 1 1-16,6 1 0 0,-9 6 0 15,9 3 0-15,0 4 0 16,-6 0 0-16,6 0 0 16,-6 0-3-16,0 0-4 15,-3 11-3-15,0 16 3 16,-6 12 5-16,-9 4 1 16,3 4 1-16,-3-3 0 15,2-5 3-15,10-11-1 16,6-8-2-16,6-8 0 15,0-5 0-15,0-5 0 16,0-2-2-16,0 0 2 16,0 0 0-16,0-11 5 15,0-13-2-15,18-10-2 16,7-8-1-16,2 1 0 16,0 6 0-16,-9 9 0 0,9 9-1 15,-9 7-2 1,9 10 3-16,7 0-4 0,-4 0 0 15,18 18 2-15,10 8-5 16,2 3-16-16,3 6-26 16,-2-9-66-16,-22-9-376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2T03:49:25.06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12955 5852 1393 0,'0'3'432'16,"0"1"-323"-16,0-2 642 15,0-2-352-15,0 0-270 16,0 0-50-16,0 0-16 15,0 0-9-15,0 0-11 16,0 0-13-16,-6 0-1 16,6 0-3-16,0 0-2 15,0 0-3-15,0 0-4 16,0 0-3-16,0 0 1 16,27 0-3-16,16 0-2 15,17 0-1-15,3 0-5 16,19 0 1-16,2 0-1 0,1 0-1 15,5 0 0-15,1 0 1 16,-1 0 0-16,7 0 0 16,-3 0-4-16,-4 0 5 15,4 0-4-15,-4 0-1 16,-2 0 3-16,2 0-3 16,-2 0 3-16,2 0-3 15,-5 0 1-15,5 0-1 16,-5 0 0-16,-1 0 3 15,-5 0-3-15,-1 0 0 16,-2 0 0-16,-10 0 1 16,7 0-1-16,-16 0 0 15,9 0 2-15,-2 0-2 16,-1 0 4-16,13 0-4 16,-13 0 0-16,-3 0 0 0,4 0 3 15,-4 0-3-15,-3 0 3 16,1 0-2-16,2 0 1 15,4 0-1-15,-1 0 1 16,12 0 2-16,1 0-1 16,-4 0 0-16,4 0 0 15,-1 0 0-15,-11 0 0 16,2 0-1-16,-15-2 0 16,-5-2 1-16,-7 1-3 15,-15 1 1-15,-9 2 1 16,-6 0-1-16,-9 0 1 15,0 0-2-15,0-3 1 16,0 3-1-16,0 0-8 0,0 0-21 16,-24 0-93-16,-18 0-770 15</inkml:trace>
  <inkml:trace contextRef="#ctx0" brushRef="#br0" timeOffset="12848.84">15237 5057 1450 0,'-3'0'967'0,"-12"0"-148"15,6 0-733 1,6 0-47-16,-3-3-4 0,6-6 3 16,0-3-13-16,0 1-15 15,0-7-4-15,0-5-5 16,0-1 5-16,0-9 9 16,0-1-5-16,6-6 3 15,6-7-1-15,6-7 0 16,9-2-4-16,6 1-2 15,13-4 0-15,-1 0-1 16,18 1-3-16,19 3 4 16,8-6-3-16,22 2-3 15,3 0 1-15,20-2 5 16,10 6-3-16,0-3-1 0,9 1-2 16,3 4 0-16,-3 4 0 15,12 2 0-15,-12 2 4 16,6 8-1-16,12 1 0 15,6 4 5-15,3 0 0 16,0 3-1-16,-6 3-2 16,-3 6-2-16,-18 2 2 15,-3 6-4-15,-21 3 1 16,-12 7-2-16,-10 2 0 16,-5 0 0-16,2 0 0 15,-5 2 1-15,0 16 0 16,8 3-1-16,1 6 1 15,9 5 2-15,-7-1 0 0,7 6-3 16,-15 2 3-16,2 7-1 16,-14 5 1-16,-7 4-1 15,-14 6 4-15,-4 11 0 16,-12 1 0-16,4 2 0 16,-7-2 0-16,0 4 0 15,-5-8 1-15,-10 2-1 16,0-6-3-16,-12-5 0 15,0 0 0-15,1-11 0 16,-16-5-2-16,6-5 1 16,-9-7 2-16,-6-10-2 15,6-3 3-15,-6-11-2 16,0-2 0-16,0-3 0 0,0-3-1 16,0 0 1-1,0 0 0-15,0 0 0 0,0 0 0 16,0 0 3-16,0 0-1 15,0 0 0-15,0-5-3 16,0-5-1-16,-30-2-1 16,-10-3-2-16,-11-1 1 15,-9-2-2-15,2-2 3 16,-8-5-2-16,3 5 1 16,-4-3 1-16,10 3 0 15,6 4 0-15,-1 2 0 16,31 6 1-16,0 2-1 15,9 0 3-15,12 3-1 0,0 3 2 16,0-3-3 0,0 3 1-16,0 0-2 0,0 0-3 15,0 0 1-15,0 9-1 16,21 17 0-16,12 6 3 16,9 9 0-16,19 7 0 15,-4 0 0-15,4-1 0 16,2-2 1-16,-12-7-1 15,-2-3 0-15,-16-9 2 16,0-3-2-16,-9-11 0 16,-21-4 1-16,12-3-1 15,-15-5 0-15,6 0 4 16,0 0 2-16,9-5 5 16,-3-23 3-16,22-17-3 0,5-16-8 15,6-14-1-15,6-4-2 16,-2-1-6-16,8 4 0 15,-12 12-7-15,-11 7-13 16,-10 23-33-16,-18 14-194 0</inkml:trace>
  <inkml:trace contextRef="#ctx0" brushRef="#br0" timeOffset="20069.43">6717 8349 1350 0,'0'0'412'16,"0"0"-313"-16,0 0-90 0,0 0 15 16,0 0-20-1,0 0 28-15,0 0 402 0,0 0-205 16,0 0-115-16,0 0-10 16,0 0 14-16,0 0 8 15,0 0-62-15,0 0-3 16,0 0-16-16,0 0-4 15,0 0 5-15,0 0-16 16,0 0-10-16,0 0 6 16,0 0-13-16,0 0 7 15,0 0-5-15,6 0-6 16,12 0 3-16,15 0 2 0,9 0 7 16,7 0-2-16,11 0-5 15,3 0-3-15,1 0 0 16,-4 0-3-16,3 0 1 15,-8 0-8-15,-4 0 3 16,-9 0 5-16,10 0-2 16,-10 0 0-16,0 0 4 15,-12 0-1-15,10 0-4 16,-7 0-3-16,-3 0 3 16,-9 0-4-16,0 0-2 15,-15 0-2-15,0 0-25 16,0-3-33-16,-3 1-97 15,-3-4-2676-15</inkml:trace>
  <inkml:trace contextRef="#ctx0" brushRef="#br0" timeOffset="22747.74">13006 9763 2783 0,'0'0'414'16,"0"0"-333"-16,0 0-51 16,0 0 14-16,0 0 18 15,0 0-31-15,0 0-14 16,0 0-4-16,0 0 15 15,10 0 1-15,-7 0-12 16,12 0-7-16,12 0 1 0,12 0 0 16,3 0-2-1,25 0-2-15,11 0 0 0,13 0-3 16,8 0-3-16,10 0 3 16,12-4 2-16,2 4 1 15,10-2 1-15,-3-2 1 16,-6 2-5-16,6-4 0 15,-16 3 0-15,4-2 2 16,0 1-1-16,-4 4-1 16,1-2-1-16,-3 2 2 15,-4-4-1-15,4 4 2 16,-9-2-3-16,2-1-3 0,-5 0 2 16,-7 1 1-16,7-3-3 15,-9 4 4-15,2-5-1 16,-2 1 0-16,-7 4 1 15,-5-5-4-15,-1 3 3 16,-5-1-2-16,8 2 2 16,-12-2 0-16,7 2-1 15,-7-2-1-15,-5 2 1 16,11 2 0-16,-11 0 0 16,2 0 2-16,-3 0-3 15,1 0 2-15,2 0-3 16,-6 0 4-16,-11 0-1 15,11 0-3-15,-6 0 4 0,-2 0-4 16,-4 0 2 0,0 0 1-16,-5 0-3 0,8 0 2 15,-15 0 1-15,-6 0-1 16,-3 0 2-16,4 0 0 16,-13 0 0-16,-6 0-1 15,-9 0-1-15,9 0 1 16,-12 0-1-16,0 0 0 15,0 0 0-15,0 0-2 16,6 0 0-16,-6 0-10 16,6 0-27-16,-6 0-85 15,3-8-793-15</inkml:trace>
  <inkml:trace contextRef="#ctx0" brushRef="#br0" timeOffset="58115.119">6735 11178 1955 0,'0'5'174'15,"0"0"-119"-15,0-2 675 16,6 3-379-16,-6-4-211 16,0 2-57-16,0-4-25 15,0 0-22-15,0 0-16 16,9 0-9-16,-6 0-3 15,18 0-1-15,12 0-4 16,12 0 5-16,28 0 1 16,26 0 6-16,34 0 3 15,24-12 0-15,12 4-5 16,3-4 0-16,0-1-4 16,-9 5-7-16,-24 3 2 0,-24-1-2 15,-19 1-1-15,-8 3 2 16,-31 0 0-16,-21-2-3 15,-5 4 0-15,-19-2-5 16,-6 2-13-16,-6-4-51 16,0-2-253-16</inkml:trace>
  <inkml:trace contextRef="#ctx0" brushRef="#br0" timeOffset="62364.68">10233 10534 1934 0,'0'7'938'0,"0"-4"-531"15,0-3-291-15,0 0-57 16,0 0-12-16,24-3-9 16,0-5-17-16,-3-2 1 15,-3 5-2-15,3 2 1 16,-2 0-4-16,5 3-16 16,6 0-1-16,12 6-5 15,3 17-1-15,10 6 5 16,-4 9 1-16,0 3-1 15,-11 4-6-15,-13-7 1 16,-15-7-2-16,0-5 3 16,-12-10-2-16,0-5 3 15,0-7 4-15,0-4 7 16,0 0 6-16,0-13 0 0,0-15-8 16,0-9-4-1,-12-9-1-15,0-1-5 0,12-2-1 16,0 2-3-16,0 6-12 15,0 9-20-15,0 6-16 16,0 16-67-16,24 8-139 16,-9 2-1079-16</inkml:trace>
  <inkml:trace contextRef="#ctx0" brushRef="#br0" timeOffset="63116.07">11340 10506 1861 0,'0'0'184'0,"0"0"920"15,0 0-968-15,-27-5-83 16,9-1 3-16,0 0-5 16,-6 3-20-16,9 3-18 15,-18 0-13-15,-13 0-1 16,1 20 1-16,-12 15 0 0,2 6 0 15,4 6 0-15,18 3-1 16,15-3-4-16,9-6-6 16,9-9-15-16,0-10 6 15,21-10 9-15,21-12-1 16,6 0 12-16,13-22 31 16,-4-26-8-16,-6-15-23 15,-2-17-29-15,-19-2-20 16,-27-6 0-16,-3 7 17 15,0 4 11-15,-9 7 21 16,-24 12 18-16,-7 14 17 16,16 15 20-16,3 14-1 15,15 9-24-15,0 6-27 16,6 0-3-16,0 23-10 16,0 21 6-16,0 12 4 15,27 11 3-15,12 6-2 0,4 1-1 16,11-10 1-16,-9-6 2 15,4-8-2-15,-1-12 5 16,-6-9-6-16,34-23-24 16,-25-6-100-16,-3 0-1262 0</inkml:trace>
  <inkml:trace contextRef="#ctx0" brushRef="#br0" timeOffset="64365.07">11844 10889 2103 0,'-24'17'101'0,"-6"4"-101"15,-9 0 817-15,-12-1-624 16,-1-2-111-16,-17-4-12 15,9 5 3-15,-19-5-30 16,-21 0-23-16,-17 5-5 16,-34-7-5-16,-21-5-4 15,-24-4 4-15,-7-3 9 16,4-9 2-16,3-25 0 16,21-11 6-16,24-7-6 15,27-16-1-15,40-7-3 0,32-20-16 16,43-13-1-16,9-8-14 15,88-5 8-15,54 5-9 16,60 4 5-16,85 6 2 16,90 7 1-16,-12 24 4 15,-33 22 3-15,-57 34 0 16,-64 19-5-16,-3 27-23 16,1 34-9-16,-40 49 14 15,-52 44 0-15,-71 39 5 16,-46-11 10-16,-6-36-1 15,-67-46-7-15,-17-32-7 16,-37 4 8-16,-118 22-10 0,19-13-96 16,18-24-610-16</inkml:trace>
  <inkml:trace contextRef="#ctx0" brushRef="#br0" timeOffset="64857.37">13405 10219 2356 0,'-27'20'962'0,"-7"4"-863"16,4 9-69-16,-15 4-15 15,3 5-2-15,6 5 0 16,-13 2-6-16,7-5-7 15,-9-3-19-15,18-12-22 16,-16-20-54-16,19-9-137 16,3 0-1035-16</inkml:trace>
  <inkml:trace contextRef="#ctx0" brushRef="#br0" timeOffset="65014.82">12783 10202 2125 0,'0'0'190'0,"0"0"721"15,0 0-766-15,24 14-113 0,37 13 5 16,29 7 10-16,31 13-18 16,9 4-17-16,5 2-12 15,53 1-4-15,-28-9-71 16,-37-19-464-16</inkml:trace>
  <inkml:trace contextRef="#ctx0" brushRef="#br0" timeOffset="70930.7">11039 12367 2197 0,'-3'0'225'0,"3"0"-168"16,-6 0-24-1,6 0 236-15,-6 0 119 0,6 0-270 16,0 0-60-16,0 0 1 16,0 0-3-16,0 0-15 15,0 0-14-15,0 0-6 16,0 0-1-16,12 4-5 16,9-3-4-16,-6 4-2 15,27 0 3-15,3 1 0 16,16 0 2-16,14 3 2 15,10-1-2-15,14-2-3 16,10 3-3-16,3-3-3 16,5 2 0-16,1 2-2 0,6-2 0 15,-10 0-1 1,4-2 2-16,6 0 2 0,0-3 1 16,5 1-2-1,1-2-5-15,0 1 5 0,-9 0-3 16,15 0 1-16,-13 0-2 15,1-3-1-15,3 3 1 16,6-3-1-16,-4 0 0 16,7 0 1-16,6 0 1 15,-3 0 0-15,-6 0-1 16,-7 0-1-16,-2 0 1 16,-15 0-1-16,-4 0 0 15,-8 0 0-15,0 0 1 16,2-3-1-16,-8 0 1 15,8 0 1-15,1 0-2 16,0 0 0-16,-1 3 1 0,-2-2 1 16,-4-2-2-16,10 4 1 15,-6-3 1-15,2 1-2 16,-5 2 0-16,-4-4 1 16,1 4-1-16,2 0 3 15,-14 0-3-15,-1 0 2 16,-5 0 1-16,-13 0 1 15,16 0-2-15,-4 0 2 16,6-2-1-16,-2 2 0 16,2-4-1-16,7 2 0 15,8-4 1-15,-2 3-3 0,0-2 2 16,11 1-1 0,4-2-1-16,-4 4 3 15,4-4-3-15,3 0 0 0,-10 0 1 16,4-3-1-16,-7 3 1 15,-5 0-1-15,0-2 0 16,-7 2 1-16,-2-1-1 16,-4 1 1-16,-6 1 2 15,1-1-3-15,2 1 0 16,1-5 3-16,-1 5-3 16,-5-1 0-16,-7 1 2 15,-9 1-2-15,1 2 0 16,-4-2 0-16,-6 4 1 0,1-2-1 15,2 2 1-15,6-3 0 16,1 0 0-16,2 3-1 16,-6-3 2-16,10-1-1 15,2 4 1-15,-3-1 0 16,-11 1-2-16,5 0 0 16,-3-5 3-16,-6 5-1 15,-5 0-2-15,-1 0 0 16,-6-1 3-16,0 1 0 15,-5 0-2-15,2 0 3 16,-3 0-2-16,-9 0 2 16,9 0-1-16,-6 0-3 15,-9 0 2-15,-6 0-2 0,0 0 0 16,-6 0 1 0,0-5-1-16,0-2-8 15,0-6-20-15,-6-1-47 0</inkml:trace>
  <inkml:trace contextRef="#ctx0" brushRef="#br0" timeOffset="77913.67">8090 9871 3017 0,'0'0'307'0,"0"2"-254"16,30 4-37-16,36 3 6 15,19 6 10-15,18 0-8 16,8 5-4-16,7 0-1 0,6 5-3 15,-7-3-4-15,-8 4-6 16,-9-5 0-16,-16-1-3 16,-20-4-3-16,-10-6 0 15,-24 1-2-15,-12-6-17 16,-9-5-36-16,-9 0-48 16,0 0-109-16,0-11-1223 0</inkml:trace>
  <inkml:trace contextRef="#ctx0" brushRef="#br0" timeOffset="78250">9143 9873 3151 0,'0'0'206'16,"0"0"-152"-16,0 0-32 15,0 0 1-15,0 0-12 16,18 0-7-16,6 12 2 16,13 6-1-16,-4 3-5 15,-3 0 1-15,3 1 4 16,-6-2-4-16,-2-2 0 16,-4 1-1-16,-9-6 5 15,-12 0-2-15,0-5 2 16,0 1 1-16,0 2 0 15,-42 8 3-15,-28 4-4 0,-20 3-5 16,-7 4-4 0,-9-2-12-16,-17 5-28 0,38-7-71 15,22-12-675-15</inkml:trace>
  <inkml:trace contextRef="#ctx0" brushRef="#br0" timeOffset="82497.77">17126 13593 3116 0,'0'0'185'0,"0"0"-121"0,0 0-13 16,0 0 3-16,27 0-8 16,10 0-16-16,20 0-11 15,18 0 6-15,16 0 4 16,15 0-3-16,38 0-4 15,22-6-2-15,28 0-2 16,20-2 0-16,24-4-4 16,28 4-1-16,-6-4-2 15,-4 3-3-15,-5 3-4 16,-10-2-4-16,-27-2 3 16,-27-1 1-16,-24 2-4 15,-39-2 5-15,-18-1 4 16,-46 3-2-16,-2 4-2 0,-34 1 0 15,-3 2-5 1,-21 2 0-16,0 0-4 0,0-6-14 16,-12-3-25-16,-18-2-101 0</inkml:trace>
  <inkml:trace contextRef="#ctx0" brushRef="#br0" timeOffset="83788.92">17579 14270 3217 0,'0'-3'175'16,"0"3"-96"-16,0-3-6 15,0 0-12-15,21 0-25 16,6 0-20-16,6 0-10 15,13 3 3-15,-1 0-5 16,6 0-4-16,1 0-1 0,-1 21-1 16,3 4 2-1,-8 8-4-15,-1 2 1 0,-12 1 2 16,-21-2-3-16,-6 2-1 16,-6-9-2-16,0-5-1 15,-6-8 1-15,-36-2 0 16,12-9 3-16,-1-3 4 15,-2 0 2-15,9-20-2 16,15-16-9-16,3-10 5 16,6-4-10-16,0-2-4 15,0 2 11-15,33 6-5 16,6 8-45-16,19 14-42 16,-13 7-50-16,-12 10-340 0</inkml:trace>
  <inkml:trace contextRef="#ctx0" brushRef="#br0" timeOffset="84150.739">18578 13906 3124 0,'0'0'251'16,"0"0"-197"-16,0 4-28 16,0 10-11-16,0 10 26 15,6 7-8-15,9 16-13 16,12 6 7-16,0 9 4 15,1 0-12-15,-1 2-11 16,6-9-1-16,-9-6-3 16,-3-6-4-16,0-15 0 15,-3-4-2-15,-8-9-25 16,-1-15-25-16,-9 0-62 16,0 0-320-16</inkml:trace>
  <inkml:trace contextRef="#ctx0" brushRef="#br0" timeOffset="84367.89">18415 14261 3338 0,'0'0'156'16,"0"0"-132"-16,30 0-5 15,25 0-2-15,14-9-8 16,15-1-9-16,4-1-46 16,6-6-43-16,-19 6-70 0,-18-2-667 15</inkml:trace>
  <inkml:trace contextRef="#ctx0" brushRef="#br0" timeOffset="84698.09">19514 14308 3168 0,'0'0'340'0,"0"0"-302"16,0 0 15-16,0 0-6 15,27 0 0-15,24 0-25 16,15 0-12-16,25 0 0 16,12-4-4-16,8-4-2 15,-2-4-4-15,3 1-4 16,23-15-26-16,-23-1-62 15,-30 3-190-15</inkml:trace>
  <inkml:trace contextRef="#ctx0" brushRef="#br0" timeOffset="85014.55">20301 13942 3350 0,'0'3'130'0,"0"-3"-100"16,0 6-11-16,12-1 6 16,40 7 11-16,14 4-9 15,7 0-6-15,-4 2-7 16,3-4-7-16,-11 0-3 16,-16-2-3-16,-9 0-1 15,-21 1 0-15,-9-1-2 16,-6 2-2-16,0 7 4 15,-6 5-3-15,-45 8 3 16,-9 5 0-16,-10-1-3 0,4-1-8 16,-4 2-29-1,7-5-36-15,27-7-80 0,3-10-1190 0</inkml:trace>
  <inkml:trace contextRef="#ctx0" brushRef="#br0" timeOffset="85591.17">21626 14052 3131 0,'-6'0'262'0,"0"0"-213"16,0 0-9-16,0 0 2 15,-6 0-18-15,-3 0-20 16,-9 0-4-16,-9 5-5 16,-10 11 4-16,10 6 1 15,12 0 0-15,12 2-9 16,9-2-28-16,0 3 11 15,15-5 16-15,30 1 3 16,7-3 6-16,-10-1 0 16,6-3 0-16,-6 1 1 15,-14-4 0-15,-1-1 1 16,-12-2-1-16,-9 1 4 0,-6 0-3 16,0 2-1-16,-15 1 1 15,-33 0-1-15,-19 0-11 16,1-4-14-16,-10-8-2 15,10 0-48-15,21 0-284 0</inkml:trace>
  <inkml:trace contextRef="#ctx0" brushRef="#br0" timeOffset="85968.27">22001 14018 3231 0,'0'0'208'16,"6"0"-156"-16,18 0-22 15,15 0-9-15,21 14 8 16,-2 6-14-16,5 11-9 15,-3-3-6-15,-14 4 0 16,-13 1 0-16,-18-6-8 16,-3-5-1-16,-12 0 0 15,0-8 5-15,0-5 4 16,-12-6 0-16,-9-3 5 16,-21 0 2-16,11-15-7 15,1-18-4-15,15-4-10 16,9-2 6-16,6-1-11 0,0 1-18 15,51-1-23-15,13 10-80 16,-7 9-620-16</inkml:trace>
  <inkml:trace contextRef="#ctx0" brushRef="#br0" timeOffset="86350.97">22945 13927 2901 0,'-9'0'487'0,"-12"0"-444"16,-3 0 8-16,-12 0-9 15,-7 18-11-15,-5 8-15 16,6 9 4-16,9 3 7 16,0 3 1-16,17 1-6 15,16-6-6-15,0-3-3 16,16-4-6-16,38-5-2 0,15-9-5 15,22-9-1-15,54-9-16 16,-16-27-59-16,-29-11-251 0</inkml:trace>
  <inkml:trace contextRef="#ctx0" brushRef="#br0" timeOffset="89599.69">6032 11130 2937 0,'-31'-16'174'16,"-2"-4"-129"-16,-6-1 33 16,-3-7 22-1,5-2-43-15,4-5-28 0,3-3-8 16,3-6 11-16,-6-2 0 15,9-7-12-15,-10-4-5 16,7-4-8-16,0-6-2 16,9 0-1-16,9 0-4 15,6 0 6-15,3 3-6 16,0 1 0-16,0 8 0 16,39 2 4-16,9 4-4 15,16 4 0-15,23 2 0 16,4 1 1-16,20 4-1 15,13 1 1-15,15 4-1 0,-3 4 1 16,6 3-1-16,-16 5 1 16,7 7 2-16,0 8 0 15,-6 6-2-15,0 0 2 16,2 0-3-16,1 3 0 16,-9 14 2-16,3 7-2 15,-13-1-5-15,1 6 0 16,-9 4 2-16,-13 1 3 15,1 1 0-15,-1 3 0 16,-8 3 0-16,-4 1 0 16,-14 1 0-16,-4 4 0 15,-12 0-4-15,1 3 4 16,-16-1-3-16,-15 2 3 0,-9 2 0 16,-9 1 3-1,0 2 1-15,0 3-2 0,0-1 2 16,-21 3 0-16,-12-4 2 15,-13-2 0-15,-5-3-2 16,-21-4 1-16,-13-2-2 16,-21 1 4-16,-20 0-1 15,-31 4 0-15,-24 1 0 16,-40-3-1-16,-8-2-2 16,-13-9-2-16,1-9 2 15,21-11-3-15,14-15 5 16,46-3-4-16,25-12-1 15,17-49-32-15,46 4-39 0,26 3-130 0</inkml:trace>
  <inkml:trace contextRef="#ctx0" brushRef="#br0" timeOffset="90600.76">5941 10814 2918 0,'-6'0'380'0,"-6"2"-305"16,-3 3-38-16,-6 7-5 15,-13 3 11-15,4 9-16 16,-21 5-11-16,-15 12 3 16,-10 9 9-16,-27 8 0 15,-2 10-5-15,-19 2-8 16,-9 6-7-16,7-3 0 16,2 0-1-16,6-6-3 15,9-10-3-15,34-15 1 0,24-8-2 16,24-17-14-16,14-8-33 15,13-9-29 1,0-18-76-16,22-11-76 0</inkml:trace>
  <inkml:trace contextRef="#ctx0" brushRef="#br0" timeOffset="90922.54">4860 11108 2743 0,'-6'0'622'16,"6"3"-565"-16,0 6-37 0,-6 5-4 15,-3 8 9-15,0 6-1 16,-6 8-10-16,-3 8-2 16,-9 0 8-16,-6 3 0 15,-3-4-1-15,2-2-8 16,-8-3-2-16,12-6-1 15,0-4 2-15,21-11-2 16,3-6 5-16,6-1 4 16,0-9-4-16,0 4-4 15,0-5-9-15,0 1 0 16,39 3 0-16,18-1 0 16,28 0-2-16,78-3-23 15,-12 0-37-15,-16 0-132 0</inkml:trace>
  <inkml:trace contextRef="#ctx0" brushRef="#br0" timeOffset="94068.79">1758 12722 3131 0,'0'-6'227'0,"0"0"-166"0,0-2-18 16,27 2-13-16,-6 1-6 15,9 4-15-15,-3 1-2 16,10 0 4-16,2 0-5 16,9 17-6-16,-3 6 0 15,1 6-4-15,-16 1-3 16,-9-1-1-16,-12 0-4 15,0-6 0-15,-9-2-1 16,0-7 6-16,0-8 7 16,0-6 3-16,0 0 7 15,-18-11 2-15,-3-21-12 0,-6-6 0 16,18-9 0-16,0-3-8 16,9 1-8-16,0 4-11 15,0 10-30-15,66 6-32 16,-15 8-175-16,-5 12-372 0</inkml:trace>
  <inkml:trace contextRef="#ctx0" brushRef="#br0" timeOffset="94481.75">2467 12775 2914 0,'3'0'230'0,"6"0"-165"16,6 0 6-16,-12 0 5 16,18 0-23-16,1-16-34 15,-1-1-19-15,6-7 6 16,0-3-2-16,-6 5-4 15,-21-4-1-15,0 6 0 16,0 3-6-16,-15 9 7 16,-3 6 7-16,0 2 16 0,6 0-8 15,-9 0 13-15,9 6-13 16,-10 15-10 0,1 1-2-16,12 8-3 0,9-3 0 15,0-5-3-15,0-1-17 16,24-7-12-16,25-4 0 15,11-8-14-15,52-2-42 16,-16-17-55-16,-14-7-360 0</inkml:trace>
  <inkml:trace contextRef="#ctx0" brushRef="#br0" timeOffset="94965">3086 12539 2015 0,'0'0'817'0,"0"0"-570"0,0 0-124 16,-15 0-62-1,3 10-8-15,0 7-28 0,-1 3 1 16,4 5-4-16,3-3-3 16,6 0-6-16,0-6-1 15,0-1-9-15,0-10-3 16,19-5 0-16,14 0 4 16,15 0-4-16,-3-20 0 15,7-8-15-15,-13-9-12 16,-6 1-7-16,-15 4 25 15,-3 1 6-15,-9 11 3 16,-6 9 21-16,0 7 18 16,0 4-4-16,0 0-5 15,-18 0-27-15,9 21 0 16,-3 5-3-16,-3 4 0 0,15 1 1 16,0 0 0-1,0-9-1-15,0-6-6 0,0-10-4 16,33-6-7-16,-3 0-2 15,19-18 12-15,-7-13-5 16,0-5-43-16,-9 0-2 16,1 7 33-16,-16 9 24 15,-6 7 1-15,-3 11 17 16,-6 2 26-16,12 0-37 16,6 8 0-16,0 10 4 15,9-1-6-15,0 1 3 16,1-4-8-16,2-14-21 15,-6 0-67-15,-6 0-382 0</inkml:trace>
  <inkml:trace contextRef="#ctx0" brushRef="#br0" timeOffset="95135.78">3366 12292 3222 0,'0'0'248'0,"0"0"-197"16,0 0-51-16,0 0-2 16,4 0-57-16,23 0-324 15,0 0-1494-15</inkml:trace>
  <inkml:trace contextRef="#ctx0" brushRef="#br0" timeOffset="98410.04">3783 12352 529 0,'0'0'2176'0,"0"0"-1897"16,0 0-155-16,0 4-29 16,0 5-44-16,0 3-29 15,12 2 9-15,9 6-6 0,9-2-3 16,-2-1 5-16,-4-2-11 16,-3-4-6-16,-6-2-6 15,3-3 1-15,-12-6 0 16,0 0 0-16,-6 0 3 15,3 0 16-15,-3 0 8 16,9 0 5-16,-9 0 0 16,6-6-11-16,-6-5-17 15,0-4-9-15,0 0-4 16,0 7-14-16,0 2-32 16,0 3-69-16,0 3-569 0</inkml:trace>
  <inkml:trace contextRef="#ctx0" brushRef="#br0" timeOffset="98936.7">4209 12464 2756 0,'0'0'315'15,"0"0"-209"-15,0 0-7 16,0 0-9-16,21-6-50 16,12-12-22-16,3-5-2 15,6-3-9-15,-8-4-7 16,-1-1 1-16,-15-1-1 16,-6-1 0-16,-12 3 0 15,0 8 0-15,0 7 11 16,0 5 5-16,-21 8 7 15,3 2-12-15,3 0-11 0,0 6-4 16,-1 16 2-16,4 9 2 16,6 1 3-16,6-4-3 15,0 2 0-15,0-9 7 16,21-5-2-16,37-6-2 16,2-10-3-16,64-10-19 15,-9-18-27-15,-22-11-473 0</inkml:trace>
  <inkml:trace contextRef="#ctx0" brushRef="#br0" timeOffset="99517.63">4067 12198 2243 0,'0'0'788'0,"0"0"-585"15,0 0-104-15,0 0-43 16,0 0-18-16,9 0-25 15,0 8-7-15,6 15 5 16,-9 9 11-16,6 5 2 16,-3 0-17-16,-9 5-3 15,0-5-4-15,0 10-28 16,0-12-70-16,-21-12-682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2T03:51:11.14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6560 5353 1078 0,'-6'0'1393'15,"-3"0"-1157"-15,-3 0-130 16,5 0 336-16,7 2-311 16,0-2-72-16,0 3-35 15,0 0-5-15,28 0 3 16,20 0 10-16,27 3-3 15,1-3-5-15,11 0-4 16,7 0-2-16,15-3 0 16,-1 2-4-16,4 1-2 15,6 3-3-15,2 0-5 16,13-3 2-16,3 3-2 16,18-4-2-16,3-2 2 15,18 0-1-15,9 0-3 0,-3 0 0 16,9 0 1-16,-3 0-1 15,-3-2 2-15,-8-2-2 16,-7 2 0-16,-6 2 0 16,-13-3 0-16,-8 3 0 15,-15 0 0-15,6-3 0 16,-9 0 0-16,-7-3 1 16,-8 3-1-16,9-2 0 15,-13-4 1-15,4 3-1 16,3-5 0-16,-7 1 1 15,-8 2-1-15,-1 1 1 16,-2 1-1-16,-3 1 0 0,-1 3 0 16,-5-2 0-16,-1 2 1 15,-8 2-1-15,8 0 0 16,-2-3 0-16,2 3 3 16,1 0 0-16,5-4-1 15,-8 2 4-15,5-2-1 16,-8 2-2-16,-7-1 1 15,-12 0-2-15,10 0 2 16,-22 3-1-16,0-3 0 16,-5 3-1-16,-10 0 1 15,3-2 2-15,-18 2-2 16,3 0-1-16,-9 0 2 16,-12 0-2-16,0 0-2 0,0 0 0 15,0 0-2 1,0 0-4-16,0 0-7 0,0 0-17 15,-12 0-40-15,-15 0-109 0</inkml:trace>
  <inkml:trace contextRef="#ctx0" brushRef="#br0" timeOffset="2028.52">12967 6661 1365 0,'0'0'829'0,"-9"0"-577"0,9 0-77 16,0 0-46 0,0 0 6-16,0 0 50 0,0 0-54 15,0 0-15-15,0 0-37 16,0 0-11-16,-3 0-20 15,3 0-6-15,0 0-10 16,0 0-9-16,0 0-4 16,0 0-6-16,0 0 2 15,0 0-4-15,0 0 0 16,0 0-1-16,0 0-1 16,0 0-2-16,0 0 0 15,27 0-1-15,10 0 1 16,5 0-3-16,6 0-1 15,6 0 1-15,7 0-4 16,14 0 3-16,4 0 1 0,20 0-2 16,-2 0 1-16,5 0-1 15,10 0 0-15,0 0 1 16,6 0-2-16,-7-4 0 16,4-2 2-16,-12 1-3 15,-10-5 2-15,-11 5-2 16,-1-4 1-16,-5 3-1 15,2 0 2-15,0 0-1 16,-2-2 1-16,5 2-1 16,-2 0-1-16,-4 0 2 15,-2 1-2-15,-7-1 0 16,-8 3 0-16,2 3-2 0,-12 0 2 16,10 0 0-16,-1 0 1 15,0 0-1-15,7 0 0 16,-1 0 1-16,6 0-1 15,-5 0 0-15,-4-3 0 16,4 0 1-16,-4 1-1 16,-3-2 1-16,-5 4-1 15,-1 0 0-15,-3-3 0 16,-6 3 0-16,1 0 0 16,-13 0 1-16,9 0-1 15,-3 0 0-15,13 0 0 16,5 0 0-16,-6 0 0 15,0 0 1-15,4 0-1 16,-7 0 0-16,-9-2 0 16,7 2 1-16,-10-4 1 0,0 4 2 15,-9 0-1-15,3 0 0 16,0 0 1-16,-8 0-2 16,-1 0-1-16,-3 0 2 15,-3 0-1-15,-12 0-2 16,0 0 3-16,0 0-3 15,0 0 0-15,0 0-11 16,-18 0-18-16,-22 0-52 16,-5 0-378-16</inkml:trace>
  <inkml:trace contextRef="#ctx0" brushRef="#br0" timeOffset="4647.12">7646 8893 2341 0,'0'0'609'15,"0"0"-379"-15,0 0-109 16,0 0-47-16,0 0-16 0,0 0-8 16,0 0-9-1,0 0-14-15,0 0 5 0,0 0-9 16,0 4-4-16,0-4-1 15,0 0-3-15,0 2-1 16,0-2 1-16,0 0-2 16,0 4-4-16,6-4-4 15,15 2 0-15,10-2-2 16,17 4 4-16,3-4-1 16,22 1-2-16,2 4-1 15,10-4 1-15,11 2 0 16,10 1 0-16,-4-2-3 15,4-2 0-15,3 0 4 16,5 0-2-16,1 0 1 16,3 0 0-16,-1 0-1 0,1 0 1 15,0-9-1-15,-3 2-1 16,-10 1-2-16,-5-4 0 16,-10 5 1-16,7-1-1 15,-16-4 2-15,10 2-2 16,-3-4 1-16,-4 3 2 15,-6-2-1-15,-2 3-2 16,-4-1 0-16,-11-1 1 16,-13 4-1-16,-6 0 0 15,-9 4 0-15,-17 2 1 16,2 0-1-16,-12 0 2 16,-3 0-2-16,-3 0 0 15,0 0 2-15,0 0-2 0,0 0 0 16,0-3 0-16,0 3-3 15,0-3-10-15,15-15-15 16,3 4-70-16,-3-7-767 0</inkml:trace>
  <inkml:trace contextRef="#ctx0" brushRef="#br0" timeOffset="7286.55">22502 2955 2177 0,'-12'0'455'0,"8"0"-314"0,-2 0-67 16,0 0 252-16,-3 0-135 16,9 0-106-16,0 0-37 15,0 0-13-15,0 0-5 16,0 4-12-16,21-4-7 16,16 2-1-16,23 5 0 15,13-6 2-15,17 5-3 16,28-2 3-16,24-2 4 15,30-2-2-15,21 0-2 16,39 0-2-16,19 0-4 16,23 0 0-16,7-2-3 0,15-9 0 15,-3-2-3-15,-1-2 0 16,-11 4 2-16,-15-1-2 16,-13 3 0-16,-5 3 0 15,-7-1 0-15,1 2 1 16,-7 0-1-16,-3 2 0 15,4 0 0-15,-4-2 1 16,4-5-1-16,-1-1 0 16,3-4 0-16,-5 0 0 15,5-2 1-15,-29 0-1 16,-25-1 0-16,-12 3 1 16,-27 1-1-16,-16 2 0 15,-14 0 3-15,-9 1-3 16,-4-1 3-16,4-1 1 0,-16 6 0 15,-8-2-2-15,-13-1 2 16,-14 4-3-16,-7 0 1 16,-15 2 1-16,-6-2-1 15,-3 2 0-15,-2 2 2 16,-4-2-3-16,-6 2 4 16,3-2-3-16,-6 4 2 15,0 0-4-15,-9 0 0 16,0 0 0-16,0 0-4 15,0 0-11-15,0 0-8 16,-9 0-3-16,-6 0-12 16,-39 0-46-16,14 0-66 15,1-4-836-15</inkml:trace>
  <inkml:trace contextRef="#ctx0" brushRef="#br0" timeOffset="7596.86">30376 2414 3213 0,'0'0'168'16,"0"-3"-80"-16,0 0-30 0,0 3-2 15,0 0-31 1,0 0-16-16,0 0-3 0,0 0-2 15,0 0 2-15,0 11 0 16,9 10 3-16,6 9 7 16,3 8-4-16,9 5-3 15,-9 4-2-15,10 4-3 16,-10 1-4-16,-3-3 0 16,-12-2-3-16,-3 0-28 15,0-9-48-15,0-14-133 0</inkml:trace>
  <inkml:trace contextRef="#ctx0" brushRef="#br0" timeOffset="8761.83">22453 2829 2034 0,'0'-6'554'0,"0"4"-342"16,0-4 4-16,0 0-54 16,0 0-52-16,-6 3-22 15,0 0-21-15,-3 0 14 16,6 3-5-16,-3 0-24 15,0 0-20-15,6 0-18 0,0 0-5 16,0 0-3 0,-12 0-3-16,12 0-3 0,0 6-4 15,0 15-1-15,0 11 4 16,0 10 1-16,0-3 0 16,18 8 0-16,0-2 2 15,3-7-1-15,-3-3-1 16,-8-6 0-16,8-9-1 15,-6-2-22-15,9-18-37 16,-6 0-90-16,0-14-1880 0</inkml:trace>
  <inkml:trace contextRef="#ctx0" brushRef="#br0" timeOffset="9962.78">26099 2636 1997 0,'-15'-2'622'15,"9"-4"-341"-15,6 2-15 16,0-2-98-16,0 3-87 0,0 3-23 16,0 0-23-16,0 0-10 15,0 0-6-15,0 0-3 16,0 0-3-16,0 15-5 15,0 9-3-15,0 9 8 16,0 7 5-16,27 10 0 16,6 0-5-16,-2-3-6 15,-4-4-3-15,0-7-4 16,-3-8 0-16,-9-2-24 16,-15-7-57-16,0-7-74 15,0-12-986-15</inkml:trace>
  <inkml:trace contextRef="#ctx0" brushRef="#br0" timeOffset="11524.27">26326 3385 2898 0,'12'-2'253'0,"9"-2"-174"16,9 4-49-16,18 0-13 15,-5 0-6-15,5 0-6 16,-6 15 3-16,0 2-2 16,-15 8 0-16,-8-5-6 15,-16 2-1-15,-3 3 1 16,0-5 0-16,0 1 10 16,-43-1 5-16,-14-6 1 15,-9-5-1-15,2-5 5 16,4-4 2-16,15 0-3 15,11-27-6-15,22-11-13 16,12-10-4-16,0-15-53 0,40 11-61 16,17 8-309-16</inkml:trace>
  <inkml:trace contextRef="#ctx0" brushRef="#br0" timeOffset="12261.96">27811 1911 2958 0,'0'0'270'16,"0"0"-104"-16,0 0-63 15,0 0-33-15,0 0-21 16,12 0-18-16,6 0-10 16,9 0-7-16,6-10-7 15,-12 5-6-15,15 2-1 0,-2 3-3 16,-19 0-6-16,15 3-15 15,-18 23-14-15,-3 6 5 16,-9 9 3-16,0 9 9 16,-27-1 1-16,-18-2 5 15,5-4 4-15,1-9 7 16,18-10 4-16,9-9 1 16,6-4 4-16,6-8 9 15,0-3 4-15,0 0 0 16,33 0-2-16,15 0-8 15,61-14-8-15,-12-11-30 16,-13 3-113-16</inkml:trace>
  <inkml:trace contextRef="#ctx0" brushRef="#br0" timeOffset="12664.28">28121 1548 3074 0,'0'0'202'15,"0"0"-123"-15,0 0-57 16,0 3-13-16,0 14-2 15,0 3 2-15,0 6-2 16,0 1-7-16,9 0 0 16,4-1-43-16,-1-3-78 15,0-5-258-15,9-12-1726 0</inkml:trace>
  <inkml:trace contextRef="#ctx0" brushRef="#br0" timeOffset="12979.54">28499 1465 3048 0,'0'0'215'0,"-9"0"-141"16,9 0-53-16,0 0-17 16,0 10-3-16,0 4 8 15,0 4-8-15,0-2 6 16,21 1 0-16,15-3 2 15,6-2-9-15,-3 2 0 16,4 1-5-16,-7-2 5 0,-3 3-5 16,-6-1 5-16,-15-1-11 15,-12 1-9-15,0 2 1 16,0 0 5-16,0 1 5 16,-39 3 2-16,-18-1-35 15,-31-1-33-15,25-9-111 16,12-7-323-16</inkml:trace>
  <inkml:trace contextRef="#ctx0" brushRef="#br0" timeOffset="13121.71">28607 1456 2966 0,'21'-1'288'0,"13"-9"-193"16,23 1-68-16,73-14-27 15,-13 2-4-15,-5 5-186 0</inkml:trace>
  <inkml:trace contextRef="#ctx0" brushRef="#br0" timeOffset="14347.05">23510 2179 2015 0,'0'-1'1151'16,"0"-4"-1006"-16,0-1-25 16,0-2-47-16,24 0-40 15,9-2-10-15,0 2-10 16,-6 5-8-16,4 3-5 16,2 0 0-16,-6 0-14 15,-3 15-14-15,-12 13-10 16,-3 11-1-16,-9 6-3 0,0 3 15 15,-27 3 10-15,-18-5 2 16,-7-2 6-16,13-12 8 16,6-8 0-16,21-7 1 15,12-11 0-15,0-6 7 16,0 0 17-16,15 0 9 16,42 0-5-16,7-12-12 15,53-17-16-15,-23 3-40 16,-3-3-163-16</inkml:trace>
  <inkml:trace contextRef="#ctx0" brushRef="#br0" timeOffset="14662.65">23775 1726 2207 0,'0'0'1031'15,"0"0"-911"-15,0 0-68 0,0 0-46 16,0 6 0-16,9 15 3 15,18 6-2-15,-2 1-2 16,-7 6-5-16,-3-1-22 16,-3 3-39-16,-6-10-142 15,-6-11-1003-15</inkml:trace>
  <inkml:trace contextRef="#ctx0" brushRef="#br0" timeOffset="14991.39">24143 1650 1535 0,'0'0'1465'0,"0"0"-1327"0,0 0-100 16,0 0-37-16,16 9 1 15,5 6 4-15,-3 2-6 16,15-2 0-16,-3 2 6 15,18-5 3-15,4 0 0 16,-7-1-9-16,6-2 0 16,-5-1-13-16,-16 2-26 15,6 1-53-15,-24-1-68 16,0 0-16-16,-12 2-87 16,0 0 56-16,0 7 99 15,-33-3 79-15,-24 2 7 16,-7 2 22-16,-32 0 0 15,14-4-121-15,22-7-623 0</inkml:trace>
  <inkml:trace contextRef="#ctx0" brushRef="#br0" timeOffset="15196.2">24095 1635 2952 0,'0'0'324'16,"0"-2"-192"-16,12-2-81 15,46-1-32-15,35-1-6 0,16 1-11 16,75-13-2-16,-36 3-76 16,-18-3-558-16</inkml:trace>
  <inkml:trace contextRef="#ctx0" brushRef="#br0" timeOffset="17130.2">26537 3886 2370 0,'0'0'394'15,"0"0"-76"-15,0 0-163 16,0 0-60-16,0 0-26 16,0 0-14-16,0 0-5 15,0 0-12-15,0 0-10 16,0 3-8-16,0 0-11 16,0 3-2-16,0-1-7 15,0 7 1-15,0 0 1 16,0 5-2-16,0 4 3 0,24-1-3 15,-6 1 3-15,0-4-3 16,-3 2 0-16,0-6 1 16,-3-4-1-16,1 1 0 15,-7-4 0-15,-3-6 1 16,6 0-1-16,0 0 4 16,9 0-1-16,0 0 1 15,15 0 2-15,12 0-2 16,10-4 0-16,8-2-3 15,13-3 1-15,5-3-2 16,4 5 1-16,5-3-1 16,-5 1 0-16,11 1 0 15,-2 2 0-15,5 0 0 0,10 0 0 16,-9-2 0-16,20 1-2 16,-2-1 4-16,6-1-4 15,-3 0 2-15,11 1 0 16,4-2 3-16,6 2-3 15,3-1 0-15,-12 3-5 16,15 0 1-16,-13 0 0 16,-11 1-1-16,0 2 5 15,-16 0 0-15,-2 0 0 16,-3 0 0-16,-4-2 0 16,-2 1 0-16,9-4 0 0,-10 2 1 15,1-1-1 1,-1-1 0-16,-5 2 1 0,-4 0-1 15,-17 0 1-15,2 4-1 16,-11-4 5-16,-10 3-3 16,-12 0 2-16,-3 0-2 15,-5-1 5-15,-1 3 2 16,-3-4 5-16,-9 4-1 16,0-4-2-16,-3 4-3 15,-3 1-2-15,-9-4-6 16,-3 4 5-16,0 0-2 15,0 0 0-15,0 0 0 16,0 0 3-16,0 0 2 16,0 0 2-16,0 0 1 15,0 0-2-15,0 0-2 0,0 0-2 16,0-2-1 0,0-1-3-16,0-1 1 0,0-2-1 15,0 4-1-15,-3-4 0 16,-3 3 0-16,0-2 1 15,0-1-1-15,-3 0 2 16,6-4-2-16,-6 0 1 16,-3-2-1-16,3-7 1 15,0-1-1-15,-9-3 0 16,9-7 0-16,-3 4 0 16,-3-3 0-16,2 3 0 15,-2-1-1-15,12 7-1 0,-12 6-4 16,6-2-6-1,9 1-15-15,-3 4-43 0,3 0-152 0</inkml:trace>
  <inkml:trace contextRef="#ctx0" brushRef="#br0" timeOffset="18111.32">31155 3073 2001 0,'0'-4'1122'0,"0"-1"-980"0,0-1 3 16,0-4-83-16,18 3-29 16,15-2-19-16,6-1-8 15,-9 5-1-15,13 1 1 16,-22 4-2-16,6 0-4 16,0 0-8-16,-12 13-20 15,-9 9 4-15,-6 10-8 16,0 4 4-16,0 6 13 15,-33-2 3-15,-12-2 2 16,-7-6 3-16,13-6 6 16,6-11 1-16,21-5 4 15,12-4 9-15,0-6 14 0,0 0 11 16,24 0 2 0,27 0-8-16,22 0-13 0,2-6-9 15,16-7-10-15,30-7-25 16,-22 0-73-16,-23 2-466 0</inkml:trace>
  <inkml:trace contextRef="#ctx0" brushRef="#br0" timeOffset="18437.68">31381 2565 2382 0,'0'0'679'15,"0"0"-562"-15,0 11-81 16,0 9-3-16,0 6 10 16,6 6-21-16,15 2-9 15,-6 5-3-15,3-1-10 16,-3 0-27-16,1-12-105 0,-10-8-408 16</inkml:trace>
  <inkml:trace contextRef="#ctx0" brushRef="#br0" timeOffset="18774.95">31734 2490 2752 0,'0'7'305'16,"0"0"-247"-16,0 8-45 15,0 0 39-15,0 2-4 0,0-3-23 16,18 3-9 0,9-7-3-16,4 2 23 0,2-1-8 15,3-2-8-15,6 3-8 16,-3 2-6-16,-2 2-5 16,-1-1 0-16,-15 2-1 15,3 1-9-15,-18 1-14 16,-6 2 1-16,0 0 7 15,-12-1 4-15,-36-2 3 16,-13-4-23-16,-14-8-36 16,3-3-92-16,20-3-151 0</inkml:trace>
  <inkml:trace contextRef="#ctx0" brushRef="#br0" timeOffset="18947.12">31707 2435 232 0,'0'0'2932'0,"0"0"-2779"15,33-6-73-15,24 0-47 16,25-6-14-16,72-14-19 16,-24 4-81-16,-25-4-760 0</inkml:trace>
  <inkml:trace contextRef="#ctx0" brushRef="#br0" timeOffset="19647.16">29030 4275 2995 0,'0'0'334'16,"0"0"-239"-16,0 4-42 16,0 12-21-16,15 11 19 15,12 2-17-15,6 7-7 16,-9 4-14-16,4-1-10 0,-16-1 2 15,-6-6-5-15,-6-3-21 16,0-6-31-16,0-8-46 16,-30-9-88-16</inkml:trace>
  <inkml:trace contextRef="#ctx0" brushRef="#br0" timeOffset="19828.53">28837 4421 3196 0,'0'0'236'0,"0"0"-136"16,6 0-57-16,42-6-10 0,15 0-6 15,13-2-17-15,5-4-10 16,10 1 0-16,36-16-25 16,-19 4-60-16,-17 0-320 15</inkml:trace>
  <inkml:trace contextRef="#ctx0" brushRef="#br0" timeOffset="20411.91">29815 4188 3074 0,'0'0'279'15,"0"6"-196"-15,0 1-40 0,6 9-9 16,33 10 11-1,6 6-18-15,6 7-11 0,1 1-4 16,-10-1-6-16,0-2-3 16,-9-9-3-16,1-6 0 15,-16-10 0-15,-3-10-3 16,3-2 2-16,-6 0 1 16,3-20 17-16,-3-14-17 15,-3-7-11-15,3-4 0 16,-6 1 3-16,0 7 5 15,-3 7 3-15,6 10 0 16,4 8 5-16,-4 7-2 16,-6 5-3-16,6 0 0 15,3 0 0-15,9 0 1 16,-6 5 1-16,18 12 6 0,9-2 3 16,-2 3-5-1,11-6-3-15,-3-1 1 0,7-5 1 16,-1-6 0-16,-9 0 0 15,6 0 1-15,-5-15-3 16,-1-8-3-16,-15-3-3 16,-3 0-2-16,-12 1-2 15,-15 11 3-15,0 2 4 16,0 10 6-16,0 2 4 16,-27 0-10-16,-3 0-1 15,-12 20-2-15,9 9 3 16,2 7 0-16,19-1 0 0,12-1 1 15,0-1-1 1,12-10 0-16,49-6-1 0,57-17-9 16,2 0-50-1,-2-28-372-15</inkml:trace>
  <inkml:trace contextRef="#ctx0" brushRef="#br0" timeOffset="23190.18">25508 4088 1330 0,'0'0'1713'15,"0"0"-1541"-15,0 0-38 16,0 0-66-16,24 0-25 16,21 0-18-16,6-4-18 15,4-4 0-15,-7 0-7 16,0-5-12-16,-8 1-60 16,-13 7-213-16</inkml:trace>
  <inkml:trace contextRef="#ctx0" brushRef="#br0" timeOffset="23446.06">25876 3834 2299 0,'0'2'909'0,"0"4"-816"16,0 3-53-16,0 5 2 16,0 7 10-16,27 0-30 15,-9-1-13-15,0 3-9 16,-3-3 0-16,0 5-37 16,-12-5-42-16,-3-9-258 0</inkml:trace>
  <inkml:trace contextRef="#ctx0" brushRef="#br0" timeOffset="24836.53">25846 3924 1478 0,'0'0'1013'0,"0"0"-632"15,0 0-134-15,0 0-122 16,0-3-49-16,0 3-39 16,0 0-14-16,0 0-5 15,0 0-7-15,0 0-5 16,0 0 0-16,0 0-6 15,0 0 5-15,0 0-4 16,0 0 7-16,0 0 7 16,0 0 1-16,0 0-3 15,0 0-3-15,0 0-4 0,0 0 0 16,0 0-3-16,3 0-3 16,-3 0 1-16,0 0-1 15,9 0 1-15,-9 0-1 16,0 0 5-16,0 0-2 15,0 0 4-15,0-3 6 16,0-3 3-16,6-3-8 16,-6-2-3-16,0 0-4 15,6-5-1-15,-6 2 0 16,0-1 0-16,0 7 0 16,0 2 1-16,0 6 7 15,0-3 0-15,0 3 11 16,0 0-5-16,0 0-7 0,0 0-7 15,0 0 0 1,0 0 0-16,0 0-5 0,0 5 5 16,12 7 0-16,3 3 0 15,0-1 5-15,9 3-4 16,-6 2 2-16,10-2 1 16,-10 3 3-16,3-2 3 15,-3 2-4-15,0 1-1 16,3 3 2-16,0-3-5 15,-9-2-1-15,6 2 2 16,-9-3-3-16,1-3 0 16,-4-8 0-16,3-1 1 15,-3-1-1-15,-6-4 1 16,0-1-1-16,0 0-2 16,0 0-8-16,0 0-25 0,9-7-42 15,-9-5-149-15</inkml:trace>
  <inkml:trace contextRef="#ctx0" brushRef="#br0" timeOffset="26433.66">25982 4354 1530 0,'0'0'1218'16,"-10"0"-871"-16,10 0-174 16,-3 0-75-16,3 0-30 15,0 0-32-15,0 0-14 16,0 6-3-16,0 8 13 16,0 7-4-16,0-1-2 15,0 5-7-15,0 1-3 16,0-4-8-16,0 3-3 15,0-6 0-15,0-4 0 16,0-3-1-16,0-6-1 0,0 0 0 16,0-4-1-16,0-2-1 15,0 4 2-15,-15-2-3 16,-3-2 7-16,-9 4-2 16,-6-1-2-16,-12-1-1 15,-7 2-2-15,-5 2 0 16,-9-1 1-16,-10 1-1 15,10 0 2-15,-19-1-1 16,-8 5-1-16,5-5 1 16,-5 1 2-16,2 3 0 15,-6-3-2-15,-11-1 6 16,14 5-3-16,-11-2-1 16,2 0-1-16,-15 4-2 0,-2-3 1 15,2 0 2 1,-3-3-3-16,3 3 1 0,1-3-1 15,8 2 1-15,3 1-1 16,10 2 2-16,5 1-2 16,1 1 0-16,5-1 1 15,-5-2-1-15,2 2 0 16,13-4 1-16,-4 4 0 16,7-6 2-16,8 0 2 15,10 1-3-15,3-1 3 16,-4-4-3-16,19 4-1 15,-3-2-1-15,6-2 1 16,15 1-1-16,-6-3 2 16,14 0 0-16,4 3 1 0,6-3 0 15,0 0 2-15,0 0 1 16,0 0 1-16,0 0-5 16,0 0 6-16,0 0-3 15,0 0 0-15,0 0 0 16,0 0 0-16,0 0-1 15,0 0-1-15,0 0 1 16,0 0-3-16,0-3 3 16,0-2-4-16,0-7 3 15,0-3-3-15,0-2 1 16,0-8-1-16,-21-1 0 16,9-3 0-16,-6 0 0 15,-3-1 5-15,3 4-5 0,-9 0 0 16,9 9 0-16,3-1 0 15,2 6 0-15,7 4-2 16,0 2-3-16,0-1 0 16,-6 5-4-16,12-2-3 15,0 4-8-15,0-2-15 16,0-1-44-16,0-3-157 0</inkml:trace>
  <inkml:trace contextRef="#ctx0" brushRef="#br0" timeOffset="27103.95">21276 4427 1558 0,'0'0'1646'16,"0"0"-1499"-16,0 0-55 15,0 0-52-15,0 0-10 16,33 0-16-16,7 0-8 16,5-2-2-16,0-8-4 15,0 2-3-15,1-10-36 16,-10 3-110-16,-9 1-1189 0</inkml:trace>
  <inkml:trace contextRef="#ctx0" brushRef="#br0" timeOffset="27562.07">21684 4206 2570 0,'0'0'554'16,"0"-5"-376"-16,0 0-88 0,9-3-58 15,24-1-5-15,0-3-12 16,9 4-6-16,1 2-4 15,-10 0-2-15,-3 6-3 16,-3 0 0-16,-9 0-26 16,-9 12-33-16,-9 14 10 15,0 3 10-15,-9 3 20 16,-27 6 7-16,-18 0 12 16,2-3 5-16,7-3 0 15,12-8 6-15,12-10 9 16,18-6-5-16,3-3 7 15,0-5 28-15,0 0 2 0,18 0-12 16,27 0-6 0,16-13-13-16,-1-7-7 0,15-4-14 15,1 1-1-15,14-12-56 16,-8 5-103-16,-31 8-852 0</inkml:trace>
  <inkml:trace contextRef="#ctx0" brushRef="#br0" timeOffset="28002.82">21641 3809 2792 0,'0'0'395'0,"0"0"-259"15,0 0-79-15,0 0-35 16,6 0-14-16,-3 7-7 16,3 7 3-16,13 7 7 15,-10-3-3-15,15 2-2 16,-15 0-6-16,6-2-18 15,12-3-38-15,-12-7-66 16,3-4-271-16</inkml:trace>
  <inkml:trace contextRef="#ctx0" brushRef="#br0" timeOffset="28347">21946 3769 2843 0,'0'0'259'0,"0"0"-173"16,0 0-57-16,0 2 4 15,0 4-8-15,0 0-10 16,0 1 9-16,21-1 5 16,-6-5-7-16,10 4 0 15,-1-4-2-15,9 4-7 16,3-4-2-16,12 6 0 15,-8-1-8-15,5 0-1 16,-6 2-2-16,-6 1-7 0,-5 2-13 16,-10 2-9-1,-12-1 0-15,-6 2-2 0,0-2 7 16,0 2 19-16,-43 3 4 16,1-1-6-16,-15 0-15 15,-10-6-27-15,10-5-237 16,18-5-654-16</inkml:trace>
  <inkml:trace contextRef="#ctx0" brushRef="#br0" timeOffset="28535.21">22013 3751 3073 0,'18'-8'248'0,"9"0"-164"15,12-9-59-15,18 1-7 16,10-2-11-16,11 4-7 16,40-5-33-16,-21 8-26 15,-13 2-174-15</inkml:trace>
  <inkml:trace contextRef="#ctx0" brushRef="#br0" timeOffset="29167.6">23950 5074 2683 0,'0'3'625'0,"0"-3"-500"15,0 0-28-15,0 0-34 16,12 0-17-16,19 0-27 15,17 0-10-15,0 0-4 16,3 0-3-16,7 0-2 16,-7-3-20-16,15-8-45 15,-14-1-94-15,-13-3-657 0</inkml:trace>
  <inkml:trace contextRef="#ctx0" brushRef="#br0" timeOffset="29762.07">24524 4913 3198 0,'0'0'179'15,"0"4"-110"-15,0 3-42 16,0 6 0-16,0 7-3 16,9 7 0-16,18 5-6 15,3 0-1-15,-12-1 1 16,9-7-6-16,-11-3-3 15,8-9-3-15,-15-6 0 16,0-4 0-16,-3-2 2 16,0 0 3-16,-6 0 3 15,0-14 3-15,6-13-16 0,-6-2-1 16,0-3-3-16,0 2 3 16,0 4 0-16,9 9 0 15,-9 8 1-15,6 0 3 16,-6 9-4-16,0 0 0 15,6 0 0-15,-6 0 0 16,9 0-6-16,9 0 3 16,6 4 3-16,10 1 2 15,-1 1-2-15,9-3 3 16,6-3 1-16,4 0-1 16,-4 0 1-16,9-9-4 15,-12-12 0-15,-5-1 0 16,-16-5-3-16,-6 3-2 0,-9 3-3 15,-9 7-1 1,0 6-3-16,0 4 11 0,0 4-2 16,-27 0-1-16,9 0-5 15,-15 20 6-15,-1 11 2 16,10 3 1 0,0 7 0-16,21 0 1 0,-3-3 1 15,6-5 3-15,0-7-2 16,6-8-3-16,45-9 0 15,16-9 0-15,63-9-12 16,-16-27-62-16,-14-5-688 0</inkml:trace>
  <inkml:trace contextRef="#ctx0" brushRef="#br0" timeOffset="35894.47">16311 5747 2978 0,'0'-6'302'16,"0"0"-212"-16,0 0-4 15,0 1-13-15,0 2-21 16,0-6-22-16,0 1-15 16,0-4 2-16,0 0 8 0,6-2-1 15,3-5-7-15,-3 3-5 16,1-8-5-16,14 0-2 15,-6-3-2-15,18-2-3 16,9 1 0-16,16-5 0 16,14-2 0-16,12 3 0 15,13 0 0-15,9 2 0 16,11 8-1-16,-8-2 1 16,9 7 0-16,-7 2-1 15,-5 5-3-15,9 3 4 16,-4 2 0-16,-2 5 0 15,6 0 0-15,2 0 0 16,16 0 0-16,6 0-1 16,12 5-1-16,15 2 2 0,-6 8-4 15,12 1-1-15,3 0 2 16,-12 5 3 0,6-1-1-16,-12 1-1 0,-9 0 2 15,-9-1-3-15,-9 1 3 16,-7-4-1-16,1 1 1 15,-9-1 0-15,8-1 0 16,-2-3 0-16,3 2 0 16,9 3 0-16,-4-4 0 15,4 0 0-15,3 4 0 16,-9-3 1-16,12-1-1 16,-13 2 0-16,7-2 0 15,-9 0 0-15,-6 5 1 0,-1-5-1 16,1 0 0-16,-3-2 3 15,0 0-1-15,8-1 0 16,10-1 0-16,-9-4-2 16,6 2 1-16,-7 1-1 15,-11 0 2-15,0 2-2 16,-10 1 1-16,-2 2-1 16,-4 1 0-16,-5 3 0 15,0-4 0-15,8 4 0 16,4-4 0-16,8 5 1 15,10-6-1-15,12 2 5 16,3-1-2-16,0 2-3 16,-1-5 0-16,-2 0 0 0,-9 2 1 15,0-5-1 1,-16 2 0-16,-14-8 0 0,-19 2 0 16,-11-4 0-16,-16 0 3 15,-12 0-3-15,-15 0 1 16,-12 0 1-16,-6 0-2 15,-3 0-5-15,0 0-23 16,0 0-46-16,-27-10-185 0</inkml:trace>
  <inkml:trace contextRef="#ctx0" brushRef="#br0" timeOffset="39328.8">25480 5653 2898 0,'0'0'290'0,"0"0"-184"15,0 0-57-15,0 0-3 16,10 7-9-16,14 0 2 16,0 6-9-16,9-1 2 15,0 0-10-15,3 2-7 16,13 1 1-16,-7 3-7 16,6-4-3-16,-8 0-2 15,-10-2-4-15,-9-3 4 16,-15-3-4-16,0 2 0 15,-6-2-5-15,0 3-1 0,0 3-2 16,-33 6 8-16,-28 4 0 16,1 9 4-16,-28 1-1 15,-2 2-3-15,-1 5 0 16,4-2-24-16,-4 7-47 16,28-11-84-16,27-10-581 0</inkml:trace>
  <inkml:trace contextRef="#ctx0" brushRef="#br0" timeOffset="40218.08">26866 5818 2936 0,'0'0'487'0,"0"0"-406"16,0-4-47-16,33-2-11 0,27-5-8 16,16 5-6-16,8 3-9 15,-5 3 0-15,-7 0-12 16,-14 18-7-16,-25 15-2 16,-21 7-1-16,-12 5 1 15,-6 7 9-15,-58 1 12 16,-23-1 1-16,2-6-1 15,10-4 15-15,12-11-2 16,26-7 1-16,19-9-4 16,18-6-1-16,0-4-2 15,0-5 2-15,33 0 6 16,31 0 6-16,11 0-6 16,25 0-15-16,6-5-4 0,29-21-38 15,-17 4-70 1,-36-1-479-16</inkml:trace>
  <inkml:trace contextRef="#ctx0" brushRef="#br0" timeOffset="40461.18">27261 5461 2154 0,'0'0'862'16,"0"2"-577"-16,0 10-217 0,0 1-43 15,30 3 9-15,13 5-19 16,-1 4-15-16,6 8-35 16,-9-3-87-16,-11-7-675 0</inkml:trace>
  <inkml:trace contextRef="#ctx0" brushRef="#br0" timeOffset="40790.11">28149 5651 3141 0,'0'-6'256'16,"0"2"-173"-16,0-1-21 15,0 3-3-15,0 2-24 16,0 0-34-16,-6 0-1 16,-10 0-12-16,-2 13 8 15,6 12 4-15,-3-2 4 16,15 3-4-16,0-6 0 16,0 1-8-16,18-6-1 15,31-1 4-15,-7-3 5 16,6 1-1-16,-12 0-2 15,-9-3 3-15,-20 0-8 16,-7 2-15-16,0 4-31 16,-61 2-11-16,-32 4-9 0,2-10-87 15,13-5-694-15</inkml:trace>
  <inkml:trace contextRef="#ctx0" brushRef="#br0" timeOffset="49147.34">29419 5724 2625 0,'0'0'441'0,"0"-3"-279"15,0 3-46-15,0 0-36 16,0 0-25-16,0 0-32 16,0 0-14-16,-9 3-9 15,-18 14 0-15,-3 16-4 16,-9 5 4-16,-1 5 1 15,4 7 5-15,9-3 1 16,18-7-4-16,9-3 1 16,0-12-1-16,0-3-3 15,18-11 0-15,27-8 0 0,16-3 0 16,-1 0-5-16,9-14-2 16,-2-13-11-16,-10-3-7 15,-18 2-1-15,-5 3 16 16,-16 13 10-16,-12 8 5 15,-6 4 12-15,0 0-17 16,0 0-3-16,0 4-10 16,0 14 13-16,0 1 1 15,12-2 4-15,9-2-1 16,6-7-4-16,-3-5 0 16,3-3-1-16,7 0-11 15,5 0 8-15,-15-26-12 0,3-6-40 16,-21-4-26-16,-6-2-89 15,0 6 19-15,-27 9 152 16,-27 9 8-16,-4 7 75 16,-5 7-25-16,0 0-19 15,-4 15-5-15,16 11-7 16,18 0-3-16,12 5-5 16,18-5-10-16,3-6-9 15,0-5-8-15,24-8-20 16,27-7 15-16,15 0 13 15,4-5 4-15,2-23-4 16,4-6-27-16,-7 2 3 16,-6 0 24-16,-11 4 20 15,-4 7 32-15,-18 6 26 0,-9 6-12 16,-9 6-23-16,4 3-24 16,-4 0-11-16,-3 12-8 15,6 11 0-15,-6 4 0 16,3-1 4-16,-6 3 1 15,-6-3-2-15,6-2-3 16,-6-6 0-16,6-7-9 16,0-5-4-16,3-6 7 15,3 0 6-15,-3 0 6 16,15-23 0-16,-6-7-6 16,1-7 0-16,8-1-11 15,3 3 3-15,0 5 7 16,-12 7 0-16,-6 8 1 15,-3 10 8-15,-3 5-2 0,-6 0-6 16,6 0-5 0,3 20 4-16,10 0 1 0,-4 7 0 15,0-4 0-15,6-3 1 16,-3-6 5-16,3-2-6 16,-6-8 0-16,9-4-9 15,-12 0-3-15,7-5 12 16,8-16 2-16,-6-5-2 15,-6 1 0-15,0 8 1 16,-3 5-1-16,-12 6 1 16,9 6 6-16,-9 0-7 15,6 0-4-15,6 3 4 16,3 15-1-16,3-4 1 0,4 1 0 16,-13-3-1-1,12-6 1-15,0-3-5 0,0-3-12 16,3 0-13-16,6-6 15 15,-2-18 7-15,-1-2-12 16,0 0-7-16,-18-3-2 16,6 2 10-16,-15 7 19 15,0 1 31-15,0 12 30 16,0 1-12-16,0 6-20 16,0 0-16-16,0 0-13 15,0 2-9-15,0 22 9 16,0 11 0-16,27 6 0 0,6 15 4 15,7 5 4-15,11 10 9 16,6 4 8-16,-8 4-15 16,2-3 2-16,-21-6-1 15,-9-8-1-15,-15-16-6 16,0-9 2-16,-6-17-1 16,0-14 1-16,0-6 13 15,0 0 15-15,-33-31-10 16,-6-17-11-16,-6-15-7 15,-1-12-3-15,1-10-2 16,6-3 1-16,15 7-2 16,8 12-3-16,16 17 0 15,0 14 2-15,0 15-7 16,34 11 5-16,5 7-1 16,3 5-1-16,6 0-20 0,-14 8-4 15,-16 15 8-15,-18 7 1 16,0 2-7-16,-12 3 1 15,-55 0 20-15,-2-5-8 16,-16-10-11-16,19-8-42 16,24-12-431-16</inkml:trace>
  <inkml:trace contextRef="#ctx0" brushRef="#br0" timeOffset="49392.89">31719 5745 3548 0,'0'0'100'0,"6"0"-71"16,21 0-29-16,-9 2-49 16,0-2-194-16</inkml:trace>
  <inkml:trace contextRef="#ctx0" brushRef="#br0" timeOffset="63362.3">15279 12177 2545 0,'0'0'300'16,"0"-3"-140"-16,0 3 35 15,0 0-78-15,0-3-59 16,0 3-25-16,0 0 1 16,0 0 11-16,0 0 0 0,0 0-7 15,0 0-12 1,0 0-7-16,0 0-6 0,0 0-4 16,0 0-4-16,0 0-2 15,0 0-3-15,0 0 0 16,0 3 0-16,0 5 0 15,0 4 0-15,0 3 0 16,12-4 0-16,-6 1 0 16,9 1 1-16,-9-5 0 15,0 4-1-15,-3-6 0 16,6 0 0-16,4 0 1 16,-4-3-1-16,-6-2 3 15,6-1-3-15,3 5 0 16,3-5 0-16,-3 1 3 15,6-1-2-15,6 0 1 0,12 0 5 16,-5 0 3-16,17 0-1 16,-3 0-4-16,12 0-1 15,1 0 0-15,2 0-3 16,4 0 1-16,2 0-2 16,0 0 1-16,-2 0-1 15,-4 0 1-15,-3 0-1 16,1 0 0-16,5-1 1 15,-2 1-1-15,-1-5 0 16,-3 5 0-16,-5 0 1 16,2 0-1-16,-6 0 0 15,0 0 0-15,-5 0 0 0,5 0 1 16,3 0-1-16,1 0 0 16,5-1 0-16,3-2 1 15,1-1-1-15,-10 2 1 16,0 2-1-16,1-4 0 15,-4 4 1-15,-12 0-1 16,12 0 0-16,-8 0 0 16,5 0 0-16,0 0 0 15,0 0 0-15,4 0 0 16,-1 0 0-16,-6 0 0 16,1 0 0-16,-4 0 0 15,-6 0 0-15,-6 0 0 16,-3 0 0-16,3 0 0 0,-2 0 0 15,-4 0 0 1,3 0 0-16,-3 0 1 0,6 0-1 16,-6 4 0-16,6-4 0 15,-5 0 0-15,5 2 0 16,-12-2 1-16,12 0 1 16,-6 0 1-16,-9 0-3 15,3 0 4-15,-6 0-1 16,3 0 0-16,-6 0 1 15,-6 0-1-15,7 0 0 16,-7 0 1-16,6 0 0 16,-3 0 2-16,12 0-2 15,-3-8 3-15,3-2 3 0,-3-4-5 16,3-1-1 0,3-3-4-16,-3 4-1 0,-3-4 1 15,6 2-9-15,-12-8-9 16,3 1-45-16,-6 2-330 0</inkml:trace>
  <inkml:trace contextRef="#ctx0" brushRef="#br0" timeOffset="64198.45">17914 11518 3011 0,'0'-9'307'16,"0"2"-224"-16,0-3 17 15,0-2-22-15,0 3-30 16,0-5-20-16,39 0-17 16,3-4-9-16,22 0 3 15,17-5 2-15,16-1-7 0,21 1 2 16,20-1 3-1,16 1 1-15,15 3-6 0,16 0 0 16,-10 5 0-16,-3 0 0 16,0 4-8-16,-9 1-3 15,-22 4-7-15,-8 1-18 16,-30 0-8-16,-25 0-25 16,-32 0-61-16,-34 3-352 0</inkml:trace>
  <inkml:trace contextRef="#ctx0" brushRef="#br0" timeOffset="64528">19671 10954 3135 0,'0'0'251'0,"0"-3"-199"15,0 3-16-15,0 0-25 16,0 0-5-16,33 0-6 16,6 0 0-16,6 11 10 15,7-2-5-15,-10 6 1 16,0-3-2-16,-3 2-4 16,-15-2 3-16,-5 3-3 15,-4-4 0-15,-9 5 0 16,-6 0-5-16,0 6 5 0,-24 4-7 15,-37 2 1-15,-14 5-5 16,-19 5-21-16,-33 15-24 16,28-12-28-1,14-6-266-15</inkml:trace>
  <inkml:trace contextRef="#ctx0" brushRef="#br0" timeOffset="66653.95">21113 10728 3102 0,'-6'6'259'15,"-6"2"-201"-15,0 10-47 16,-9 7-5-16,9 6 7 15,6 1 3-15,6 4-8 16,0-7-1-16,0-6 3 16,9-2-2-16,24-10-7 15,9-5 4-15,-2-6 3 16,-4 0 6-16,6 0-4 16,-12-20-10-16,-3-9-1 15,-15-7-9-15,-12 1-13 0,0 1-3 16,-6 0 16-1,-36 8 10-15,0 8 12 0,-6 10-12 16,5 2-6-16,10 6-30 16,15 0-65-16,9 6-268 0</inkml:trace>
  <inkml:trace contextRef="#ctx0" brushRef="#br0" timeOffset="66946.55">21877 10454 1502 0,'-21'-6'1755'0,"9"0"-1654"16,-10 3-38-16,10 3-22 16,0 0-24-16,-3 9-11 15,3 17 0-15,0 15-2 16,6 8 1-16,6 7-4 15,0 8 3-15,0 0-3 16,0 4-1-16,0-9 3 16,18-3-3-16,-15-10 0 15,6-8-4-15,-9-6-18 16,0-12-10-16,0-14-41 16,0-6-212-16,0 0-319 0</inkml:trace>
  <inkml:trace contextRef="#ctx0" brushRef="#br0" timeOffset="67171.3">22001 10518 2999 0,'0'0'353'16,"0"0"-291"-16,0 16-28 15,0 20 9-15,12 11-3 16,18 5-24-16,12 5-2 15,-3-2-6-15,-2 1 2 16,2-9-6-16,-15-6-4 16,0-12-9-16,-21-6-27 15,-3-12-36-15,0-7-111 0,-36-4-453 0</inkml:trace>
  <inkml:trace contextRef="#ctx0" brushRef="#br0" timeOffset="67328.28">21593 10827 1459 0,'0'0'1905'16,"0"0"-1797"-16,9 0-71 16,36 0-9-16,34 0 28 15,30-1-21-15,29-9-16 16,19-5-19-16,52-13-4 16,-34-3-91-16,-49 5-436 0</inkml:trace>
  <inkml:trace contextRef="#ctx0" brushRef="#br0" timeOffset="68222.55">22502 10681 2207 0,'0'-2'1019'0,"0"-3"-934"16,0-6-11-16,0 6-27 16,0 2-7-16,0 0-22 15,0 3-10-15,0 0 3 16,0 0-11-16,-22 0-1 16,-5 0-16-16,3 11 12 15,-3 5 5-15,9 1 0 16,9 3 0-16,9-2-3 15,0-4-5-15,9 5-5 0,39-5-4 16,22-2 5-16,-7 0 4 16,-3-1-19-16,-14-6-8 15,-16 5 7-15,-15-4-7 16,-15-1-9-16,0 5-9 16,-15 1 3-16,-46 4 27 15,-32 2-84-15,8-6-203 16,13-2-1978-16</inkml:trace>
  <inkml:trace contextRef="#ctx0" brushRef="#br0" timeOffset="68763.57">22689 10799 1000 0,'0'0'2078'0,"21"0"-1957"15,-3 0-28-15,18-6-29 16,22-6-34-16,11-2-30 16,-6-6-10-16,10-7-37 15,-22-3-54-15,-12 1-70 16,-18 5 80-16,-21 4 91 16,0 5 113-16,0 7 83 15,-27 4-100-15,-12 4-64 16,-6 0-11-16,6 6-10 15,5 21 0-15,10 2-7 16,3 6 0-16,21-6-4 0,0-3 0 16,0-5 0-1,27-11-4-15,25-8 4 0,8-2 6 16,9 0-6-16,-5-17 0 16,-1-13-23-16,-3-4-31 15,-11-8-30-15,-22 1-21 16,-18-2-15-16,-9-4 46 15,0 0 74-15,0 1 65 16,-27-1 113-16,-9 2-61 16,11 10-41-16,-5 11 3 15,21 12-21-15,3 10-31 16,6 2-19-16,0 0-8 0,0 18 0 16,0 19-1-1,6 14 1-15,18 13 4 0,9 5-4 16,1 5 3-16,-1-4-3 15,0-8-17-15,-3-7-23 16,-3-17-37-16,-8-18-192 0</inkml:trace>
  <inkml:trace contextRef="#ctx0" brushRef="#br0" timeOffset="68916.48">23235 10585 3263 0,'0'0'194'0,"0"0"-143"16,27 0-19 0,52 0 12-16,84-17-44 0,-16-7-15 15,-17-5-395-15</inkml:trace>
  <inkml:trace contextRef="#ctx0" brushRef="#br0" timeOffset="73661.39">25674 9920 3053 0,'0'0'305'16,"0"0"-197"-16,0 0-29 15,0 0-26-15,0 0-16 16,0 0-19-16,9 0-9 15,-9 0-3-15,0 0 2 16,6 0 3-16,0 6-1 0,3 9-2 16,15 11-4-16,-6 10 3 15,9 7 0-15,0 8-2 16,4 1 1-16,2 3-3 16,-6 1-3-16,-6-6 0 15,3-5 2-15,-12-9-2 16,0 1 0-16,-3-11-4 15,-9-6-6-15,3-5-13 16,-3-7-19-16,10-8-23 16,-10 0-47-16,0 0-113 0</inkml:trace>
  <inkml:trace contextRef="#ctx0" brushRef="#br0" timeOffset="74145.59">26286 10198 3251 0,'0'0'201'0,"0"0"-131"16,0 0-19-16,0 0-20 16,0 0-19-16,0 0-12 15,0 6 0-15,6 12 13 16,0 5 7-16,10 2-7 15,-4 1-8-15,0 0-1 0,3-4-3 16,-6 3-1 0,6-7 2-16,6-4-2 0,-15-6 1 15,6-1-2 1,-9-6-4-16,9-1-3 0,-6 0 5 16,0 0 1-16,3 0 2 15,0-16 0-15,6-8 6 16,-2-3-6-16,5-1-1 15,-3 2-2-15,-3 5 0 16,9 9 0-16,-9 6 3 16,6 6-4-16,9 0-4 15,13 0 1-15,-4 13 4 16,12 0 1-16,-9 0 1 16,-6-5 1-16,-8-5 0 15,-4-3 0-15,-9 0 9 0,0-3 7 16,-3-20-8-16,3-9-8 15,-9-7-7-15,6-1-10 16,9-16-32-16,3 12-110 16,0 5-1355-16</inkml:trace>
  <inkml:trace contextRef="#ctx0" brushRef="#br0" timeOffset="75034.98">28324 9801 1857 0,'6'-6'310'15,"-6"3"-205"-15,6-4 48 16,-3 6-26-16,9-3-47 15,-6 4-47-15,0-2 64 16,-6 2 130-16,3 0-55 16,-3 0-45-16,0 0-40 15,0 0-11-15,0 0-20 16,0 0-23-16,0 0-17 16,0 0-11-16,-30 0-5 15,-4 0-3-15,-11 0 0 16,0 11-2-16,6 10 2 15,9-1 0-15,2 3 3 0,13 1-9 16,15-1-20-16,0 1 0 16,21-3 11-16,31-5-1 15,8 2 8-15,-3-6 7 16,4 0 3-16,-16-4 0 16,-21-1-7-16,-3-1 8 15,-21-5-1-15,0 4-20 16,0 1 13-16,-51 2 3 15,-21 0-8-15,-13 2-7 16,1-2-14-16,11-6 6 16,16-2-19-16,15 0-221 15,23-20-1377-15</inkml:trace>
  <inkml:trace contextRef="#ctx0" brushRef="#br0" timeOffset="75290.05">28206 9584 3198 0,'0'0'218'0,"0"0"-172"16,0 0-14-16,0 9-15 16,0 19 2-16,21 11 1 15,-3 12-8-15,9 1 4 16,-18 9 3-16,6 0-2 15,-9 0-8-15,-6 2-8 0,0-8-1 16,0-5-4-16,0-7-33 16,0-10-13-16,0-10-81 15,0-14-624-15</inkml:trace>
  <inkml:trace contextRef="#ctx0" brushRef="#br0" timeOffset="75743.33">29096 9666 2236 0,'-9'-6'1035'16,"6"4"-955"-16,3 2 16 15,-6 0-37-15,0 0-28 16,-15 0-28-16,-3 2-3 16,-9 18 0-16,-1 5 0 15,13 1 0-15,18-4 0 16,3 3-3-16,0-5-4 15,18 0 2-15,25-2-4 16,5-3 1-16,-6-1 3 16,0-2-1-16,-14-1 0 0,-16 1 1 15,-12-3-1-15,0 0-1 16,0 2-1-16,-21 1-8 16,-31-1 16-16,-14 1-8 15,12-3-7 1,-1-5-6-16,13-4-35 0,27 0-76 15,0-13-862-15</inkml:trace>
  <inkml:trace contextRef="#ctx0" brushRef="#br0" timeOffset="76078.28">29428 9815 2702 0,'0'0'533'0,"0"0"-396"16,0 0-59-16,0 0-38 16,0 0-22-16,0 0-14 15,0 18 2-15,0 6 5 16,0 2 0-16,0 0 1 16,9-3-2-16,15-4-4 15,10-6 1-15,8-6 1 16,12-7-4-16,7 0 0 15,-4-7-4-15,-6-19-9 16,-12-6-15-16,-17-6-16 0,-22 6-11 16,0 2-11-1,-52 9 20-15,-20 10 20 0,-7 11 5 16,-17 0 4-16,20 15-63 16,28 2-688-16</inkml:trace>
  <inkml:trace contextRef="#ctx0" brushRef="#br0" timeOffset="77869.7">30654 9321 3090 0,'0'6'175'16,"0"6"-134"-16,-9 4-19 15,9 9 2-15,0-2-4 16,0 3-16-16,0-2 6 16,0-4 2-16,0-6 5 15,27-5 6-15,6-3 2 16,-3-3 2-16,12 0-2 15,-2-3-12-15,-10 0-6 0,9 3-3 16,-12 0-4-16,0 4-5 16,-9 0-11-16,-12 5-10 15,-6 0 7-15,0 2 7 16,0 1 1-16,-24 3 4 16,-36 3 6-16,3-8 1 15,-4 2 1-15,4-5-1 16,6-4-17-16,-13-6-67 15,28-10-124-15,6-11-1947 0</inkml:trace>
  <inkml:trace contextRef="#ctx0" brushRef="#br0" timeOffset="78080.85">30554 9365 3151 0,'6'-6'197'15,"9"0"-81"-15,0-3-62 16,27 0-23-16,1-3-21 16,14 3-7-16,6-3-2 15,1 5-1-15,2-2-9 16,13 5-39-16,-16 2-95 16,-21-2-606-16</inkml:trace>
  <inkml:trace contextRef="#ctx0" brushRef="#br0" timeOffset="78646.92">31233 9307 2926 0,'0'0'331'16,"0"0"-219"-16,0 0-55 16,24 0-32-16,15 0-12 15,1 1-8-15,-1 10-5 16,-6-1 3-16,-12 5-3 15,-3 2-2-15,-9 2-11 16,-9 1 0-16,0 0 0 16,0 1 5-16,-15-3 0 0,-39-1 8 15,-3-6 0-15,-4-5 2 16,-2-3 2-16,6-3 2 16,5 0 1-16,22-3 1 15,6-17 1-15,12-4 2 16,12-2-5-16,0-3-6 15,0 0-23-15,24 8-29 16,45 4-38-16,1 4-76 16,-25 7-354-16</inkml:trace>
  <inkml:trace contextRef="#ctx0" brushRef="#br0" timeOffset="78980.61">31505 9297 2867 0,'0'0'409'16,"0"0"-300"-16,0 0-38 15,0 0-19-15,21 0-35 16,9 0-5-16,9 0-7 16,-6 4-1-16,4 8-4 15,-7 2 0-15,-12 0-7 16,-6 0 1-16,-12 5-4 15,0-6 5-15,0 3 2 16,-6-2 3-16,-33-5 1 16,-6 0 4-16,-1-6-2 15,4-3-2-15,6 0 3 0,3-6-4 16,11-18 0-16,13-3-3 16,9 1-18-16,0 0-9 15,0-1-20-15,25 7-63 16,8 6-337-16</inkml:trace>
  <inkml:trace contextRef="#ctx0" brushRef="#br0" timeOffset="79389">31963 8897 299 0,'-3'6'3004'0,"-9"7"-2900"15,-3 12-71-15,3 10 20 16,-3 11-2-16,12 7-19 0,3 6-2 16,0-4-15-16,0 0 1 15,3-2-6-15,33-9-4 16,1-5-6-16,2-7-16 15,-3-9-18-15,24-11-29 16,-11-6-59-16,-16-6-217 0</inkml:trace>
  <inkml:trace contextRef="#ctx0" brushRef="#br0" timeOffset="79799.95">32513 9028 2491 0,'0'0'643'0,"0"-3"-488"16,0 3-60-16,0 0-41 15,0 0-11-15,-12 0-29 16,-12 0-14-16,2 0 6 15,-5 15 4-15,-15 2-9 16,21 4 7-16,0 2-7 16,6-6 1-16,15 1-2 15,0-3 0-15,0-1-11 0,21-2 4 16,15 0-8-16,6-4 3 16,4 2 4-16,-16-2 1 15,0 5-13-15,-18-3 8 16,-12 2-12-16,0 0 12 15,0 2-4-15,-27 2 15 16,-24-1 1-16,-7-1 2 16,-14 0-2-16,2-5 0 15,4-9-47-15,12 0-38 16,17-11-422-16</inkml:trace>
  <inkml:trace contextRef="#ctx0" brushRef="#br0" timeOffset="80028.42">32187 8925 3161 0,'0'0'227'0,"0"0"-146"16,0 0-48-16,0 21 2 16,9 9-11-16,21 10 1 15,3 5-14-15,3 1-11 16,-2-2-1-16,-13 2-12 15,0-2-14-15,-15-3-23 16,-6 6-35-16,0-11-64 16,0-9-578-16</inkml:trace>
  <inkml:trace contextRef="#ctx0" brushRef="#br0" timeOffset="80985.07">33008 9008 2805 0,'0'-3'367'15,"0"0"-205"-15,0 0-41 16,0 3-53-16,0 0-30 16,0 0-23-16,0 0-13 15,-6 0-2-15,-34 0-15 16,-5 15 15-16,-9 5 0 16,12 7-1-16,-1-1-3 15,19 0 4-15,15-3-7 0,9-2-7 16,0-7-7-16,0 1 4 15,42-4 1-15,4-5 7 16,5 0 9-16,0 0 0 16,-11 3-1-16,-7-4 0 15,-12 4 0-15,-15 3-9 16,-6 0 1-16,0 2-12 16,0 5 8-16,-39-1 12 15,-13-2 1-15,1 2-1 16,-6-6-15-16,21-6-88 0,2-6-551 15</inkml:trace>
  <inkml:trace contextRef="#ctx0" brushRef="#br0" timeOffset="81361.59">33282 9157 2092 0,'0'0'796'0,"0"0"-612"16,3 0-132-16,-3 0-27 16,0 11-5-16,9 7 33 15,-9 3 26-15,7 6-17 16,-1-1-3-16,0 0-22 16,9 2-18-16,-9-3-10 15,0-5-9-15,-3-5-10 16,6-9-71-16,-9-6-397 0</inkml:trace>
  <inkml:trace contextRef="#ctx0" brushRef="#br0" timeOffset="81864.42">33403 8700 3233 0,'0'0'229'0,"0"0"-130"16,21 0-53-16,22 0-22 16,17 0-10-16,18 24-6 0,19 8 4 15,9 10-1-15,2 6-3 16,-17 5-3-16,-10 5-2 16,-35 7-3-16,-34 2-3 15,-12 4-4-15,-55 3-21 16,-123 21-10-16,0-16-51 15,0-17-301-15</inkml:trace>
  <inkml:trace contextRef="#ctx0" brushRef="#br0" timeOffset="82750.39">31284 9894 3036 0,'0'9'333'16,"0"8"-271"-16,0 15-8 15,0 13 4-15,34 10-6 16,5 10-23-16,-9 5-7 16,3-3-8-16,-12 3-7 15,-9-5-4-15,-12-6-3 16,0-10-7-16,0-12-26 15,-6-9-31-15,-21-16-52 16,0-12-307-16</inkml:trace>
  <inkml:trace contextRef="#ctx0" brushRef="#br0" timeOffset="83162.39">31109 9983 2918 0,'0'0'404'15,"0"0"-306"-15,0 0-32 16,0 0-35-16,-12 0-18 0,9 0-13 16,-9 14 0-1,-3 2 1-15,-3 7 2 0,0-7-2 16,3-1 1-16,6-4-1 15,9-5 1-15,0-6-1 16,0 0 3-16,0 0-3 16,0 0 8-16,42-22 6 15,-3-9-15-15,13-3-5 16,-7-2 2-16,3 7 3 16,-18 6 0-16,-3 8 10 15,-11 9 10-15,14 6-5 16,-9 0-12-16,15 21 4 15,0 11 0-15,19 6-6 0,-1-4-1 16,3-1-36 0,-2-12-75-16,-25-16-1538 0</inkml:trace>
  <inkml:trace contextRef="#ctx0" brushRef="#br0" timeOffset="87646.8">30527 9134 2347 0,'0'-10'533'0,"0"4"-308"15,0-2-43-15,0-1-87 16,0-3-37-16,0 4-15 0,0-1-2 16,9-2-9-16,9 1 5 15,-3-1-5-15,0-1-6 16,15-2-9-16,10-4-7 15,-1-2-3-15,18 1-4 16,10 3-3-16,-4 0 0 16,6 6 0-16,13-2-1 15,-4 2 1-15,7 5-5 16,5 1-1-16,13 2 2 16,3 2 0-16,8 0-1 15,-2 0 0-15,-6 11-8 16,-4 12-4-16,-11 10-6 0,-7 1 4 15,-8 8 6-15,-7 2 9 16,-24 0-8-16,-14 3-4 16,-10 2 4-16,-21 2 12 15,0 2 0 1,-21 2 0-16,-43 0 1 0,-26 3-1 16,-16-2 1-16,-9-4 6 15,-8-2-4-15,-7-3 1 16,-9-6-4-16,-9-5 0 15,-15-4 1-15,-6-6-1 16,-18-8 5-16,6-6-4 16,0-10-1-16,9-2 7 15,9-2 4-15,12-28-4 16,27-13 2-16,28-13 4 16,20-18 1-16,28-14-10 0,27-7-4 15,21-9-6-15,0 7-3 16,69 10-4-16,52 11-8 15,21 18-7-15,18 14-26 16,72 27-21-16,-51 11-45 16,-27 6-725-16</inkml:trace>
  <inkml:trace contextRef="#ctx0" brushRef="#br0" timeOffset="99811.52">30940 11009 2402 0,'0'0'335'16,"0"0"-250"-16,0 0 22 15,0 0 299-15,0 0-277 16,0 0-70-16,0 0-26 0,0 3-3 16,0 9-15-16,0 5-10 15,9 9 1-15,13 11 2 16,-1 5 10-16,3 5-4 15,3 4-7-15,-6 1 2 16,-3-5-7-16,-3 1-2 16,3-11-1-16,-12-6-21 15,-3-4-37-15,-3-10-65 16,0-12-369-16</inkml:trace>
  <inkml:trace contextRef="#ctx0" brushRef="#br0" timeOffset="100235.81">31393 10880 2443 0,'-6'0'808'0,"6"0"-716"16,0 0-45-16,-6 4-20 15,6 16 9-15,-6 12-4 16,-3 12 2-16,9 6-6 16,0 5 0-16,0 0-5 0,0-2-8 15,0-2-3-15,9-8-1 16,24-7-4-16,12-7-7 15,7-9 1-15,-1-6-1 16,9-8-9-16,-2-6-10 16,-13 0 2-16,-9-8 7 15,-6-18 2-15,-27-3 5 16,-3-4-1-16,0 7 3 16,-36 2 1-16,-21 13 2 15,-10 7-2-15,-5 4-12 16,-19 15-7-16,19 15-90 15,15-1-635-15</inkml:trace>
  <inkml:trace contextRef="#ctx0" brushRef="#br0" timeOffset="100882.31">31942 11285 2393 0,'6'0'883'0,"9"0"-812"0,10 0-49 16,11-3-8-16,3-9-14 15,27-7-41-15,-17 3-165 16,-7 1-327-16</inkml:trace>
  <inkml:trace contextRef="#ctx0" brushRef="#br0" timeOffset="101329.06">32157 10846 3233 0,'0'0'220'16,"0"0"-164"-1,0 0-30-15,0 0-6 0,0 23-10 16,39 12 2-16,3 9-1 16,6 8-1-16,-5-2 3 15,-7 0-4-15,-6-5-4 16,-12-12-4-16,-3-8 2 15,-9-8-3-15,-6-8 0 16,0-7-5-16,0-2 5 16,0 0 1-16,9-6-1 15,3-16-8-15,1-3-5 16,14-1 5-16,-3 0 8 16,21 8 5-16,3 4-5 0,4 8-4 15,-4 6-9 1,0 0-16-16,-15 0-8 15,-14 10 11-15,-10 6 13 0,-9 9 5 16,0-2 8-16,-49 3 1 16,-14 0-1-16,-3-2-7 15,2-12 1-15,13-11-13 16,24-2-39-16,3-29-250 16,24-7-2556-16</inkml:trace>
  <inkml:trace contextRef="#ctx0" brushRef="#br0" timeOffset="101490.1">32878 10933 3079 0,'0'0'207'15,"0"0"-154"-15,6 3-3 0,0 18 21 16,9-1-28-16,3 7-10 16,9-4-14-16,-8-3-9 15,-7-6-10-15,3-2-25 16,-9-12-52-16,-6 0-139 15,0 0-745-15</inkml:trace>
  <inkml:trace contextRef="#ctx0" brushRef="#br0" timeOffset="101648.38">32643 10655 3194 0,'0'0'185'15,"0"0"-140"-15,0 0-40 16,0 0-5-16,9 0-77 0,21 0-163 16,0 3-1132-16</inkml:trace>
  <inkml:trace contextRef="#ctx0" brushRef="#br0" timeOffset="101850.56">32878 10529 2982 0,'6'0'384'15,"0"0"-296"-15,-3 0-65 16,21 5-9-16,9 20 23 16,4 10 1-16,5 6-21 15,3 5-5-15,-6 1 0 16,-17 4-9-16,5-3-3 0,-6-3-5 16,-9-4-24-16,3-12-22 15,-15-14-43-15,0-10-151 16,0-5-1035-16</inkml:trace>
  <inkml:trace contextRef="#ctx0" brushRef="#br0" timeOffset="102211.4">33125 10858 3231 0,'0'0'155'16,"0"0"-89"-16,0 0-22 15,34-4-4-15,17-4-21 0,6-5-7 16,10-6-9-1,-10-2-3-15,-3-5 0 0,-17 1 0 16,-10 5 3-16,-15 3 3 16,-12 8 24-16,0 3 4 15,0 6-6-15,0 0 0 16,0 0-4-16,-12 0-11 16,-3 6-10-16,12 6-3 15,3 2-2-15,0 0-3 16,0 4-6-16,18-3 4 15,21 1 3-15,12-6 4 16,-8 6 0-16,-1-1 0 16,-9 1 0-16,-15 1-1 15,-9 4-3-15,-9 5-4 16,0 1-3-16,-54 2-12 0,-70-3-24 16,15-10-57-1,-8-14-618-15</inkml:trace>
  <inkml:trace contextRef="#ctx0" brushRef="#br0" timeOffset="152245.79">22293 15589 1478 0,'46'0'428'0,"11"0"-341"0,9 0-83 15,13 0 0-15,-10 0 297 16,4 0-181-16,-1-2-85 16,-9-8 37-16,1 4 29 15,-10 2-15-15,-2 0 37 16,-13 4-15-16,-3-2 10 15,6-2-54-15,-3 2-12 16,-2-2-22-16,11 2 3 16,-15-2-13-16,6 1-6 15,-8-3-6-15,-4 5-8 16,-6-4 0-16,-12 4 20 16,-3 1-10-16,3 0 6 0,-9 0-16 15,6 0 6-15,-6 0 5 16,0 0-7-1,0 0-4-15,0 0 5 0,0 0 0 16,9 0 1-16,3 0 12 16,0 0-6-16,-3 0-1 15,15 0 5-15,-5 0-6 16,8 0 6-16,12 0 2 16,-6 0 8-16,12 0-9 15,-5 0-5-15,-1 0 3 16,6 0-7-16,-12 0 4 15,7 0-2-15,-10 0-4 16,6 0 10-16,6 0-7 0,-3 0 6 16,7 0-3-1,-1 0-8-15,9 0 0 0,-2 0 0 16,-1 0-4-16,0 0 0 16,1 0 3-16,-7 0-3 15,3 0 0-15,3-5 5 16,-5 5-3-16,5-2-2 15,3-4 1-15,-2 3 2 16,5 0 3-16,-6 1-4 16,4-2 4-16,-7 4-6 15,0 0 6-15,4 0-2 16,-4 0 1-16,3 0 1 16,0 0-6-16,-2 0 8 15,5 0-3-15,-9 0 3 16,1 0-5-16,8 0 5 0,-12 0-4 15,6 0 5-15,-5-2-4 16,-1-2-1-16,-3 2 4 16,-6-4-4-16,-8 3 2 15,-4 3-4-15,-9-3 4 16,-3 3-6-16,3 0 5 16,-12 0-5-16,0 0 0 15,0 0-1-15,0-3-7 16,0-17-28-16,-42 2-84 15,-10-11-1644-15</inkml:trace>
  <inkml:trace contextRef="#ctx0" brushRef="#br0" timeOffset="153231.04">23479 13951 1914 0,'-9'0'1136'0,"3"0"-851"16,-6 0-196-16,9 0-34 15,3 2-17-15,0 18-17 16,0 13-10-16,0 13 14 16,0 17 13-16,0 4-11 15,0 6-5-15,0 1-6 16,0-5-3-16,3-5-7 16,9-1 0-16,-12-5-3 0,6-12-1 15,0-2-1 1,-6-11 3-16,3-10-2 0,-3-6-2 15,0-8 0-15,6-5 1 16,-6-4-1-16,0 0 5 16,0 0-1-16,0-6 0 15,0-14-4-15,-9-7 0 16,-18 0 3-16,9 1 1 16,-3 0 2-16,0 5 1 15,12 7 1-15,-9-1-1 16,15 5 0-16,-3 4-4 15,0 1 2-15,6 3-2 16,0-2 0-16,0 4-3 16,0 0 0-16,0 0-3 15,0 0 3-15,0 0-5 0,0 6 1 16,0 12 3 0,15 6 1-16,12 1 1 0,6 2 1 15,-12-1-2-15,6-2 2 16,-12-4-2-16,4-5 0 15,-10-4 0-15,0-4 1 16,-9-1-1-16,0-6 0 16,6 0 0-16,-6 0 0 15,6 0 0-15,0 0 0 16,3 0-2-16,3 0 2 16,-3-6 0-16,24-14-4 15,9-11-1-15,55-32-12 16,-18 4-59-16,-13-2-208 0</inkml:trace>
  <inkml:trace contextRef="#ctx0" brushRef="#br0" timeOffset="163345.97">17165 17577 2034 0,'0'6'84'16,"0"-1"-80"-16,0-2 818 16,0-3-520-16,-9 3-207 15,9-3-26-15,-3 0-26 16,3 3-21-16,0 0-14 16,0-3-1-16,0 3-7 15,0 3 4-15,0-3-3 16,0 5 6-16,0 2 3 15,0 1 2-15,0-2-1 16,0 2 2-16,0 1-1 16,12 0-2-16,-5-4-2 15,-1 4-3-15,0-6 1 16,0 1 0-16,3 0 0 0,-9-7-3 16,6 0 7-16,-6 0 0 15,0 0-3-15,6 0-1 16,-6 0 1-16,3 0-3 15,3 0 1-15,12 0 0 16,-9 4-1-16,6-4-4 16,12 2 6-16,-3 1-6 15,10 0 4-15,5 0-1 16,0-3 0-16,6 4-1 16,-5-4-1-16,5 0 2 15,0 0-3-15,9 2 0 16,-11 4 0-16,11-6 1 15,-3 3-2-15,1-3 4 0,8 3-3 16,-6-1 0-16,7 2 0 16,-4-2 1-16,-3 2-1 15,7-2 0 1,-4 2 0-16,0-2 0 0,4 4 1 16,-4-6-1-16,3 0 0 15,-2 0 0-15,-1 0 1 16,10 0 4-16,-10 3-3 15,3-3-2-15,-2 0 0 16,2 4 3-16,-3-4-3 16,10 0 2-16,-4 0-2 15,7 0 0-15,5 0 1 16,-12 0-1-16,7 0 3 16,-7 0-3-16,-2 0 0 0,-7 0 0 15,-9 0 0-15,-6 0 2 16,-2 0-2-16,5 0 0 15,3 0 1-15,-9 0 1 16,13 0 1-16,2 0-2 16,0 0 2-16,7 0-3 15,-1 0 4 1,0 0-4-16,1 0 0 0,-13 0 0 16,-6 0 2-16,3 0-1 15,1 0 1-15,2 0-2 16,6 0 4-16,-9 0-1 0,16 0-2 15,-7-7 1 1,0 7 2-16,-5-6-4 0,-10 4 0 16,12-2 1-16,-12 4 1 15,-2 0-2 1,8 0 0-16,-3 0 0 0,-3-2 1 16,13 2 1-16,8 0 0 15,3-4 0-15,4 4 1 16,2-2 0-16,-3-2-3 15,1 2 1-15,-7-1-1 16,4 3 0-16,-13-3 2 16,-9 3-1-16,-9 0-1 15,0 0 3-15,4-6 0 16,-7 4 1-16,-6-2-1 16,0 1-1-16,0 0 0 0,6 0 0 15,4 1 0-15,-7 2-1 16,-3-4-1-16,-6 4 0 15,9 0 2-15,-6-5 0 16,-6 3-2-16,9-2 1 16,-9 1-1-16,1 1 4 15,8-4-2-15,-3 2 1 16,9-2 0-16,0-2-3 16,-6 2 2-16,3 0-1 15,0 0 4-15,-2 0-5 0,2 1 2 16,-3-1-2-1,-9 3 1-15,3 0 0 0,-3 0 1 16,-6-2-2-16,-6 5 2 16,6 0 1-16,-6 0-3 15,0 0 2 1,6-4 2-16,-6 4-1 0,0 0-1 16,0 0 1-16,0 0-3 15,0-2 4-15,0 2 2 16,3-6-2-16,-3 0-1 15,12 0-2-15,-6-6 1 16,0 0-2-16,0-2 0 16,-3-2-4-16,7 3 4 15,-10 0-4-15,9 5 2 16,-9-6-5-16,0 8-2 0,0 0-6 16,0 6-16-16,-28 0-42 15,-5 0-154-15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3T01:59:23.95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6448 6403 1393 0,'0'0'356'0,"0"0"-316"16,0 0 476-16,0 0-189 15,0 0-193-15,0 0-53 16,6 0-46-16,3 0 28 15,-3 0 13-15,-6 0-6 16,0 0 3-16,6 0-12 16,-6-2-10-16,0-3-12 0,6 5-16 15,-6 0-6-15,0 0-6 16,0 0-4-16,12 0 0 16,3 0 3-16,3 0-9 15,22 0 6-15,2 0 1 16,21 0 7-16,7 0-12 15,5 0 7-15,28 7-6 16,-7-1 6-16,4 0-4 16,9 0-5-16,-10 0 0 15,10 2 0-15,-12 0 2 16,-7 1-2-16,-5-3-1 16,-7-2 0-16,-12-2 0 15,-8-2 1-15,-13 4-1 16,-6-4 8-16,-15 0-2 15,-8 0-6-15,-4 0 0 16,3 0 1-16,-9 0-1 0,-6 2 1 16,0-2-1-16,6 0 0 15,-6 4-6-15,0-4-4 16,0 2 0-16,0 1-11 16,0 3-34-16,-33 3-77 15,-13-7-286-15</inkml:trace>
  <inkml:trace contextRef="#ctx0" brushRef="#br0" timeOffset="699.24">7399 6244 1407 0,'0'4'342'16,"18"-4"273"-16,3 2-268 15,-12-2-241-15,15 0-48 16,-12 0 17-16,6 3-20 16,3 1 7-16,-11-2-27 15,14 2-2-15,-15 2 6 16,9-4-4-16,0 6 0 15,0 2-19-15,9 1 6 16,6 1-4-16,1 6-3 16,5 2 1-16,-9 0-8 15,9 0-4-15,-12 2 1 0,7-2 0 16,-19-3-4 0,12-2 8-16,-12-3 3 0,3 0 0 15,-9-4-4-15,3 1-1 16,-9-3-2-16,-3 0 0 15,9-3 0-15,-9-3-5 16,0 3 0-16,0-3 3 16,0 0 15-16,0 0 0 15,0 0-3-15,0 0-4 16,0 0-5-16,0 0 0 16,0 2-2-16,0 2-3 15,0 2 6-15,-12 2 0 16,-27 10 1-16,-18 3 2 15,-22 5-9-15,-11 7 2 16,-16-1-3-16,6-4 0 0,-26 11-18 16,26-7-56-16,16-16-349 0</inkml:trace>
  <inkml:trace contextRef="#ctx0" brushRef="#br0" timeOffset="4415.55">9092 6616 1421 0,'0'4'311'15,"0"-4"-272"-15,0 2-39 0,0-2 0 16,0 0 700 0,3 0-444-16,6 0-82 0,-9 0-5 15,6 0-72-15,-6 0-27 16,6 0-20-16,-6 0-23 16,0 0 5-16,0 0 8 15,0 0-12-15,0 0-2 16,0 0-7-16,0 0 1 15,0 0-7-15,0 0-3 16,0 0-5-16,0 0 5 16,0 0-2-16,6 0-4 15,3 0 7-15,3 0-7 16,-3 0-4-16,15 0 0 16,7 0 12-16,5 0 3 0,24 0-2 15,13 0 0-15,20 9-6 16,10 2-7-16,15-2 6 15,2 1-5-15,13-2 2 16,-3-2-3-16,-6-4 3 16,-1 2-2-16,-5-2 3 15,0-2-4-15,-16 4 0 16,4-2 2-16,-9 2-1 16,-7-4-1-16,-5 2 0 15,-7-2 3-15,-2 4 1 16,-1-2 3-16,-6 1-3 15,-2-3-1-15,-7 4 2 16,1-4-5-16,-7 0 3 16,-9 0 0-16,-6 0-2 15,-5 0 7-15,-7 0-5 0,-9 0 0 16,-6 0 3-16,0 0-1 16,-12 0-1-16,9 0-1 15,-9 0-3-15,0 0 0 16,0 0-4-16,0-4-21 15,-51-5-52-15,-4-9-732 0</inkml:trace>
  <inkml:trace contextRef="#ctx0" brushRef="#br0" timeOffset="83980.88">12487 10754 1558 0,'0'-6'596'0,"0"5"576"16,0-5-1083-16,0-3-40 16,0-7 11-16,0 0-13 15,18-9-16-15,28-4-15 16,5-3-9-16,21-3 1 16,13 0 2-16,9-3 0 15,8 0-4-15,10-1-2 16,6 5 0-16,5 1-4 15,1 9 2-15,-3 4-2 16,2 14 0-16,10 6 0 16,3 0-4-16,18 24 1 15,3 21 3-15,6 9 0 16,-6 13 0-16,-15 7-4 16,-25 8-9-16,-32 2 2 0,-40 5-5 15,-30 1-6-15,-15 1 19 16,-54 1 3-16,-43-8 5 15,-35 1-1-15,-13-9 0 16,-9-6 3-16,-6-9 1 16,-24-7 1-16,-12-13-1 15,-4-15-1-15,-2-15-2 16,0-11 0-16,9-15 0 16,9-34-5-16,15-22 8 15,12-15-1-15,24-20-3 16,39-8 5-16,37-4-9 15,48 1 4-15,9 7-1 16,69 10-3-16,64 9-4 0,36 9-7 16,27 11-15-1,25 18-24-15,47 46-23 0,-53 7-42 16,-61 13-440-16</inkml:trace>
  <inkml:trace contextRef="#ctx0" brushRef="#br0" timeOffset="88215.36">13580 6816 2140 0,'-12'0'159'0,"-3"0"825"16,3 0-866-16,3 0-76 0,9 0-8 15,0 0-11 1,0 0-16-16,0 0-7 0,0 0-4 15,0 0 4-15,0 0 0 16,0 0 6-16,0 3 8 16,0 3-3-16,0 5-2 15,0 13-3-15,-9 14-1 16,-19 18 7-16,-5 10 1 16,-6 16-3-16,-6 8-3 15,-7 10 2-15,7 2-2 16,-9-1-5-16,-1-8 0 15,13-11-1-15,3-15-2 0,9-10-1 16,3-16-11-16,12-19-17 16,12-11-25-16,3-11-32 15,0-22-55-15,0-16-932 0</inkml:trace>
  <inkml:trace contextRef="#ctx0" brushRef="#br0" timeOffset="88698.06">12916 6980 2463 0,'0'0'567'0,"0"0"-366"16,6-4-86-16,9 4-67 15,3-3-27-15,15-3 0 16,13 0-8-16,11-5 8 16,15 2 6-16,7-3-3 15,-4 1-14-15,7-4-3 16,-13 4-2-16,4-1-1 15,-25 4-3-15,-6-2-1 0,-9 4 1 16,-14 4-1 0,-4 2 3-16,-9 0-2 0,-3 0 2 15,-3 0 3-15,6 0 0 16,12 0-6 0,-9 0-5-16,12 8 5 0,6 16 1 15,6 8 0-15,1 6-1 16,-10 6 4-16,3-4-4 15,-12 5 0-15,3-4-8 16,-9-1-20-16,-9 11-46 16,0-14-119-16,0-12-1948 0</inkml:trace>
  <inkml:trace contextRef="#ctx0" brushRef="#br0" timeOffset="89410.15">16221 6799 2266 0,'0'0'989'16,"-6"5"-910"-16,0 16-34 15,-3 14-17-15,6 14 2 16,-18 15 14-16,-4 16-18 16,-8 11-1-16,-18 11 5 0,-16 10 2 15,-8-1-9 1,9-3-9-16,-7-8-6 0,13-15-4 16,15-18-4-16,14-21 0 15,7-17-15-15,15-14-26 16,9-15-40-16,0-11-30 15,0-22-405-15</inkml:trace>
  <inkml:trace contextRef="#ctx0" brushRef="#br0" timeOffset="89798.43">15623 7006 2614 0,'0'0'483'0,"0"-4"-354"16,0-2-54-16,33 1-36 16,13-4 14-16,-1-2-21 15,0 1-14-15,4-4-1 16,5 2 4-16,0 0 3 15,4-2-12-15,2 3-3 16,-18 1 4-16,6 5-6 16,-14 5 0-16,-10 0-2 0,3 0-5 15,-12 17 0 1,12 12 1-16,0 13 7 0,7 10 2 16,-4 6-3-16,12 7 0 15,-9 0-4-15,0-1-2 16,-2-6-1-16,8-5-18 15,-6-15-47-15,-15-18-147 0</inkml:trace>
  <inkml:trace contextRef="#ctx0" brushRef="#br0" timeOffset="92028.72">16007 5138 2417 0,'-7'0'613'16,"7"0"-414"-16,0 0-48 15,0 0-79-15,0 0-29 16,0 0-15-16,0 0-12 15,0 0 8-15,0 0-2 16,0 0 1-16,0 0-10 16,0 0 0-16,7 0-6 15,20 0-2-15,6 0-2 16,18 0-3-16,7 20-3 0,8 7 0 16,-3 9-9-16,-8-2-14 15,-16 5 10-15,-15-5 2 16,-18-4-3-16,0-9 2 15,-6-10 7-15,0-5 7 16,0-6 1-16,-12 0 7 16,-21-14 1-16,-9-15-8 15,-1-13-1-15,4-1 1 16,0-4 1-16,9-4-1 16,15 2 0-16,9-1 0 15,6 7-10-15,0 1-13 16,15-1-32-16,30 8-64 0,0 9-838 15</inkml:trace>
  <inkml:trace contextRef="#ctx0" brushRef="#br0" timeOffset="92633.28">16821 4998 2522 0,'0'0'492'16,"0"0"-281"-16,0 0-84 15,0 0-58-15,0 0-3 0,0 0-24 16,0 0-12-16,-15 0-5 16,-3 0-7-16,-6 0-10 15,9 0-5-15,-12 0-3 16,-15 14-3-16,5 7 0 16,7 3 3-16,-3 4-12 15,9 3-5-15,15-3 3 16,9-3-6-16,0-5 7 15,6-4 5-15,45 2 1 16,9-4 7-16,4 2-5 16,5-5 5-16,1 5-6 15,-13-2-2-15,-12 3-6 0,-18 0-9 16,-27 8-17 0,-51 12-17-16,-48-1-5 0,-25-10-252 0</inkml:trace>
  <inkml:trace contextRef="#ctx0" brushRef="#br0" timeOffset="93951.16">12910 5370 2867 0,'0'0'317'0,"0"0"-178"15,0 0-46-15,0 0-55 0,27 0-21 16,3 0-13-16,19 0-3 15,2 6-1-15,6 11 0 16,-9 0-8 0,4 4-2-16,-22 0-6 0,-3-4 3 15,-18 2 2-15,-9-8 3 16,0 0 8-16,0-1 2 16,-21-5-2-1,-21-3 0-15,6-2 0 0,-4 0 0 16,7-13 0-16,6-18 2 15,15-3 1-15,6-5-2 16,6 2 2-16,0 1-3 0,36-1-15 16,12 5-75-16,-5 11-290 15</inkml:trace>
  <inkml:trace contextRef="#ctx0" brushRef="#br0" timeOffset="95739.17">13366 4960 2111 0,'0'-5'373'16,"-6"1"-135"-16,-3 4-55 16,9-2-56-16,0 2-66 15,0 0-29-15,0 0 0 16,0 0 5-16,0 0 21 15,0 0-2-15,0 0-8 16,0 0-10-16,-7-4-6 16,7 4-3-16,0 0-7 15,0 0-12-15,0 0 1 16,0 0-10-16,-6 0 0 16,6 0 3-16,0 0-3 0,0 0 0 15,0 0-1-15,0 0 1 16,0 0 0-16,0 0 2 15,0 0-3-15,0 0 0 16,0 0 1-16,0 0-1 16,0 0 0-16,0 0 0 15,0 0 0-15,0 0 0 16,0 0 0-16,0 0 4 16,0 0-4-16,0 0-1 15,0 0 0-15,0 0 1 16,0 0 0-16,0 0-6 15,0 0 2-15,0 0 0 16,0 0 4-16,0 0-5 0,0 0 1 16,0 0-2-1,0 0-5-15,0 0-11 0,0 0-14 16,0 0-45-16,-6 0-122 16,-9 10-425-16</inkml:trace>
  <inkml:trace contextRef="#ctx0" brushRef="#br0" timeOffset="97599.11">13157 5039 545 0,'6'-6'387'0,"3"1"11"15,10-1-198 1,-10-4-91-16,6 2-69 0,-3 2-1 16,3 3-34-16,0 0 61 15,3 3-18-15,-6 0-36 16,0 0-8-16,3 0-4 15,-3 0 0-15,0 0 228 16,-6 0-69 0,-6 0-84-16,7 0 6 0,-7 0-6 15,9 0 4-15,-9 0-15 16,6 0 5-16,0 0 34 16,0-2 4-16,-3-4-9 15,-3 3-28-15,12-1-27 16,-12 4-12-16,0 0 5 15,0-2 10-15,0 2 11 0,0-3 4 16,0 3-18-16,0 0 2 16,0-3-10-16,0 3 1 15,0 0-9-15,0 0-10 16,0 0-4-16,0 0-2 16,0 0-1-16,0 0-10 15,6 6-12-15,27 20 12 16,12 12 3-16,7 6 5 15,5 11-5-15,6 2 0 16,1 1-3 0,-1-2-21-16,-12-4-22 0,-5-5-18 15,-19 2-47-15,-15-11-236 16,-12-11-393-16</inkml:trace>
  <inkml:trace contextRef="#ctx0" brushRef="#br0" timeOffset="97809.56">13326 5422 1506 0,'0'0'1703'0,"0"0"-1547"15,0 0-99-15,0 0-14 16,25 0-29-16,17-2-14 0,15-8 14 15,34-7 11 1,93-29-25-16,-18 5-47 0,-18-3-345 16</inkml:trace>
  <inkml:trace contextRef="#ctx0" brushRef="#br0" timeOffset="118614.55">18382 6754 1849 0,'0'0'614'0,"0"0"-456"15,0 3 0-15,0 0-5 16,0 3-46-16,0 0-36 15,0 3-21-15,0-2-26 16,0-1 5-16,18 4 3 16,-3-4-16-16,3 0-3 15,3-1-5-15,-3 1 4 16,3-3 0-16,-5 3 7 16,8 0 5-16,0-3 0 15,9-1-4-15,0 5-1 0,13-5-2 16,-1 4-8-1,6-2 0-15,0-2-2 0,10-2-3 16,2 4 4-16,4-2 2 16,-1 1 0-16,-6-3-3 15,16 3 0-15,-7 3-2 16,-2 0-2-16,-4 0-2 16,-9-1 3-16,-2 4-4 15,-10 0 1-15,6-1 0 16,-15 4 5-16,4 1-6 15,-7-2 1-15,-6 0-1 16,-9 1-1-16,-3-4 1 16,-3 4-2-16,0-2 2 15,-9-2 1-15,6-1 0 16,-6-6 3-16,0 4-3 0,0-5 4 16,0 0-4-16,0 1 2 15,0-1-3-15,0 0 3 16,0 0-1-16,0 0 1 15,0 0 3-15,0 0-3 16,0 0 3-16,0 0 4 16,0 0 0-16,9-6-1 15,-3-5 5-15,-3-4-9 16,-3-2-4-16,9 2 4 16,3 0-5-16,4 1 0 15,2 0 1-15,9-4-1 16,9 3 0-16,12 1 0 0,4 2 0 15,5 0 0-15,9 4 0 16,-8 1 0-16,2 2 0 16,-3 5 0-16,4 0 0 15,-13 0 0-15,12 0 0 16,1 0 0-16,-1 0 0 16,1 0 0-16,2 0 1 15,-3 0 2-15,-2-9-3 16,-4-3 0-16,0-2 1 15,-2-6 1-15,-7-5-2 16,-9-3 3-16,6-5 0 16,-18-1-3-16,-5-2-5 15,-4-2-9-15,-9 6-11 16,-6-6-38-16,0 9-79 16,0 9-833-16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13:19:09.77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14875 9537 2100 0,'0'0'424'0,"0"0"-329"16,0 0-27-16,0 0 35 15,0 0 47-15,0 0-63 16,0 0-40-16,0 0-4 16,3 0 106-16,15 0-66 15,-6 0-36-15,12 0-1 16,12 0 1-16,22 0-13 15,2 0-10-15,21 0 1 16,22 0-8-16,9 0 3 16,11 0-2-16,7 0-3 15,0 0-3-15,6 0-4 16,-9 0 3-16,-16 0-4 0,4 0 0 16,-30 0-6-16,-7 0 4 15,-21 0-5-15,-17-3 0 16,-13 3-11-16,-27 0-13 15,0 0-48-15,-15 0-113 0</inkml:trace>
  <inkml:trace contextRef="#ctx0" brushRef="#br0" timeOffset="4202.34">20600 7248 3240 0,'0'0'122'16,"0"0"-76"-16,0 0 7 15,0 0-20-15,27 0 4 16,10-17-8-16,17-3-4 15,9-12-3-15,16-7-5 16,14-2 0-16,4-9-2 16,5-3-7-16,13 1-3 0,3 2-4 15,-3 1-1 1,-22 11 0-16,-5 8-17 0,-16 7-10 16,-24 11-14-16,-14 1-57 15,-13 8-181-15</inkml:trace>
  <inkml:trace contextRef="#ctx0" brushRef="#br0" timeOffset="5516.69">20651 7516 2512 0,'0'0'454'15,"0"0"-316"-15,0 0-55 16,10 0-19-16,20 0-7 16,30 0-5-16,0-6-4 15,28 0-6-15,18 2-5 16,2-5-3-16,25 3-10 16,3-2-3-16,6-6 0 15,-10 2-6-15,13-7-10 16,-21 5-5-16,-9 0 0 15,-31 4-5-15,-20 2-4 16,-28 0-30-16,-36 4-46 16,0 4-75-16,-24 0-785 0</inkml:trace>
  <inkml:trace contextRef="#ctx0" brushRef="#br0" timeOffset="6188.17">20661 7784 2213 0,'0'0'978'0,"0"0"-872"16,0 0-43-16,3 0-15 15,6 0 6-15,9 0-14 16,9 0-10-16,18 20-6 16,22 11-2-16,5 15 8 0,37 3-4 15,8 10-6 1,31 14-4-16,3-12 1 0,6-4-7 15,-3-5 0-15,-27-19-1 16,9 2-6-16,-37-9 0 16,-11-12-3-16,-28-2-2 15,-27-9-7-15,-9-3-9 16,-24-6-16-16,0-21-24 16,-6-4-138-16</inkml:trace>
  <inkml:trace contextRef="#ctx0" brushRef="#br0" timeOffset="10937.1">22272 6145 1963 0,'0'0'921'0,"0"0"-763"0,0 0-81 15,0 0-35-15,0 0 8 16,0 4-11-16,6 7-16 15,9 6 5-15,-3 4 10 16,-3 5-8-16,10 7 2 16,-10 5-9-1,6 3-8-15,-3-1-5 0,3 1-5 16,-9-6 1-16,6-2-6 16,-9-10 1-16,9-6 0 15,-6-1 2-15,-6-10-2 16,0-6-1-16,0 0 4 15,0 0-3-15,0 0 7 16,0 0-4-16,0-22-2 16,-18-9-2-16,3-11-9 15,0-9 9-15,-9-8 0 0,6-4-6 16,-4 0 2-16,10-4 1 16,6 8 0-16,-6 12 2 15,12 2-8-15,0 11 4 16,0 2 4-16,30 2 0 15,-8 7 1-15,2 5-1 16,9 7 1-16,-6 8 0 16,-3 3-7-16,0 0-7 15,1 18-6-15,5 10 13 16,-9 3 7-16,-6-3-10 16,-6 5-2-16,3-1 2 15,-12-4 1-15,0 3 5 0,-6-3 4 16,-18 1 0-1,-9-5 6-15,-1-4-6 0,1-2 0 16,3-9 1-16,3-1 3 16,6-4-3-16,9-2 0 15,-3-2 0-15,6 0 9 16,9 0-6-16,0 0-2 16,0 0 3-16,0 0 2 15,0 0-2-15,0 0 1 16,9 0 17-16,18 4 0 15,6 1-4-15,12 11-7 16,10-6 1-16,-1 10-4 16,15-2 4-16,-11 3-5 15,-1-1-8-15,-6-2-1 0,-8 2-27 16,-22-1-44-16,-6-7-431 16</inkml:trace>
  <inkml:trace contextRef="#ctx0" brushRef="#br0" timeOffset="12039.78">22565 7061 2593 0,'0'0'517'0,"0"0"-389"16,6 0-26-16,6 0-43 16,3-16 12-16,0-3-25 15,12 5-24-15,7-10-9 16,8 3-4-16,-3 1-6 15,-3 0-3-15,-5-1-1 16,2 7-11-16,3 2-19 16,-18 4-19-16,3 4-21 15,-21 4-29-15,6 0-221 0,-6 0-357 16</inkml:trace>
  <inkml:trace contextRef="#ctx0" brushRef="#br0" timeOffset="12320.869">22761 7018 2393 0,'0'0'443'0,"0"2"-327"16,0 1-57-16,0 8 20 15,0 1 36-15,3 7-40 16,12-3-31-16,-3 10-12 15,3 1-1-15,-3 0-8 16,10 3-8-16,-10-2-7 0,-9 1-3 16,12-2-4-16,-3-1-1 15,-3-8-13-15,-3 5-10 16,0-6-17-16,-6 2-30 16,0-3-143-16,0-10-333 0</inkml:trace>
  <inkml:trace contextRef="#ctx0" brushRef="#br0" timeOffset="12605.47">22722 7511 2292 0,'0'0'657'16,"0"0"-487"-16,0 0-50 16,0 0-58-16,18-5-2 15,6-10-24-15,12 1-22 16,4-4-9-16,-1 2 5 16,6-3-3-16,-6 1-2 15,-2 6-5-15,5 2-30 16,-12-9-23-16,3 12-115 15,-15-6-646-15</inkml:trace>
  <inkml:trace contextRef="#ctx0" brushRef="#br0" timeOffset="13753.33">22840 8291 2562 0,'0'0'483'0,"0"0"-318"15,0 0-62-15,12 0-23 16,6-6-1 0,9-6-25-16,6-1-19 0,0-3-13 15,-2-1-5-15,5 2-1 16,6-4-5-16,-9 8-6 16,-6-4-2-16,-6 8-3 15,4 1-9-15,-13 1-9 16,0 3-9-16,-3 2-28 15,-9 0-27-15,0 0-50 16,0 0-280-16,0 2-1791 0</inkml:trace>
  <inkml:trace contextRef="#ctx0" brushRef="#br0" timeOffset="14121.34">23021 8291 2269 0,'0'2'569'0,"0"-2"-412"16,0 3-67-16,0 3-22 15,0 3 30-15,0 8-34 16,6 4-33-16,-3-1-2 16,15 6 6-16,-12 1-4 15,3-1-4-15,0 5-4 0,6 1 0 16,-12 0-4-1,12-3-10-15,-15 0 6 16,12-3-3-16,-12 0-1 16,0 1-3-16,0-4 0 0,0-2-3 15,0-1-1-15,-6 3-1 16,-15-2 2-16,-6-5-5 16,-9 4 4-16,-3-9 0 15,5 4-4-15,-5-9 3 16,6-4-3-16,3-2-11 15,0 0-24-15,8-12-77 16,7-8-693-16</inkml:trace>
  <inkml:trace contextRef="#ctx0" brushRef="#br0" timeOffset="23527.01">7242 10880 1150 0,'0'0'573'16,"0"0"-390"-16,0 0-30 16,0 0 51-16,0 0 17 15,0 0-86-15,0 0 40 16,0 0 90-16,0 0-117 15,0 0-67-15,0 0-48 16,0 0-13-16,0 0-2 16,0 0-6-16,0 0 1 15,0 0-3-15,0 0 0 16,0 0 1-16,0 0 7 16,0 0-3-16,0 0 1 15,0 0-3-15,0 0-4 16,0 0-3-16,9 0-2 15,6 0 5-15,6 0 3 0,12 0 2 16,0 0-3-16,13 0-2 16,2 0 0-16,12 0 2 15,7-2 1-15,5-7 1 16,13-6-2-16,-1 1 1 16,7-6 0-16,-1-7-2 15,16 3-3-15,-12-4 2 16,14 1-5-16,-8-3-2 15,8 7 2-15,-11-3-3 16,-3-1-1-16,-1 7 0 16,-8 6 0-16,-4-1 0 15,-17 6 3-15,-7-3-3 16,-9 7 0-16,-9-1 0 0,-14 2 3 16,-13 2-1-16,3 2-1 15,-9-3-1-15,0 3 6 16,-6-3-5-16,0 3-1 15,0 0 0-15,0 0 0 16,0 0-9-16,6 0-24 16,9-7-64-16,-15 5-201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3T02:01:37.39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7544 8314 745 0,'0'0'771'0,"0"0"-595"16,0 0-106-16,0 0 669 15,0 0-280-15,0 0-316 16,0 0-18-16,0 0-14 16,0 0-41-16,0 0-23 0,-12 0-21 15,12 0-6 1,0 0-2-16,-3 0-2 0,-4 0 1 15,1 0-11-15,-9 6 12 16,3 12-7-16,-6 5-3 16,-12 6-5-16,15 9 1 15,-18 7-3-15,6 0 4 16,2 6-3-16,-2 1 3 16,6-4 1-16,9-5-6 15,6-5 1-15,6-6 2 16,0-5-3-16,0-6-3 15,0-8-5-15,0-4-1 16,27-5-1-16,-6-4 7 16,22 0 3-16,-4 0 4 15,3-19-4-15,0-1-3 16,-9-6-7-16,-5 2-4 0,-22 7 7 16,-6-1 6-16,0 10 0 15,0-1-4-15,-49 3-6 16,-11 3-17-16,6 3-13 15,-16 0 7-15,4 6-20 16,12 18-69-16,17-4-623 0</inkml:trace>
  <inkml:trace contextRef="#ctx0" brushRef="#br0" timeOffset="1133.48">12077 8525 1421 0,'-6'2'364'0,"-3"2"940"15,6-2-1111-15,3 2-125 16,0-2-5-16,0 4-34 16,0 6-19-16,0 5 2 15,0 5-1-15,-9 0-3 16,9 2 3-16,0-3 4 15,0-1 1-15,0-3-7 16,0-2-1-16,9-4 0 16,21 1-5-16,9 0 2 15,6-6-1-15,16 3 1 16,-10-4-5-16,-3-2 0 16,-11 3-5-16,-13 0-1 0,-15-3 2 15,-9 0-3 1,0-1-3-16,0 9-19 0,-42-4 8 15,-7 6-3-15,-20 0-26 16,5-4-49-16,-17-9-115 16,12 0-145-1,20 0-1672-15</inkml:trace>
  <inkml:trace contextRef="#ctx0" brushRef="#br0" timeOffset="1327.12">12119 8545 39 0,'9'0'3064'0,"12"0"-2895"0,25-2-86 16,17-10-31-16,37-4-35 16,8 0-17-16,49-9-47 15,-33 5-215-15,-31 6-1060 0</inkml:trace>
  <inkml:trace contextRef="#ctx0" brushRef="#br0" timeOffset="2225.96">15409 8448 39 0,'0'0'1406'15,"0"0"-1050"-15,0 0 715 16,0 0-746-16,0 0-243 15,0 0-15-15,0 0-29 16,0 0-18-16,0 0-5 16,0 0 2-16,0 18-5 15,-12 1 1-15,3 3 0 16,-3 4 0-16,12-2-1 0,0-3 1 16,0-1-13-16,0-2 9 15,0-7-8-15,6 0 3 16,30 2 1-16,18-5-5 15,7-3 4-15,-4 5-3 16,3-4 0-16,-8 0-1 16,-13 2 1-16,-15-2-1 15,-15 3-3-15,-9 2-3 16,0 5-6-16,-9 4 4 16,-42-3 7-16,-7 3-5 0,-8-2-8 15,-6-5-25 1,-13-7-31-16,22-6-125 0,5 0-377 0</inkml:trace>
  <inkml:trace contextRef="#ctx0" brushRef="#br0" timeOffset="2432.84">15376 8492 1365 0,'0'0'1622'16,"12"0"-1446"-16,27 0-59 15,12 0-40-15,7 0-45 0,2 0-21 16,3 0-11-16,25 0-45 16,-28 0-192-1,-2 0-1696-15</inkml:trace>
  <inkml:trace contextRef="#ctx0" brushRef="#br0" timeOffset="6193.53">22025 7919 1393 0,'-12'0'1770'0,"6"0"-1561"16,0 0-143-16,6 0-24 15,0 0-21-15,0 0-12 0,0 0-9 16,0 5-9-16,12 19 5 15,0 8 4-15,3 12 10 16,-15 8 4-16,0 7 0 16,0 6-7-1,0 0-4-15,0-8-3 0,0-7 0 16,0-11-13-16,0-10-17 16,0-11-32-16,24-18-61 15,3 0-265-15,-3 0-482 0</inkml:trace>
  <inkml:trace contextRef="#ctx0" brushRef="#br0" timeOffset="6692.86">22631 7924 2167 0,'0'0'836'0,"0"0"-652"15,0 0-77 1,0 0-57-16,0 0-9 15,0 0-8-15,0 0-15 0,0 0-5 16,0 4-5-16,-18 16-4 16,9 12 3-16,-12 12 6 15,9 7 1-15,6 7-4 16,6-3-1-16,0 1-2 16,0-7-3-16,18-8 0 15,12-6-4-15,6-11 0 16,4-12-5-16,-7-6 0 15,6-6 5-15,-9 0 0 16,-3-6 2-16,-5-18-2 16,-16-2 0-16,-6-3-3 15,0 5 2-15,-28 7-5 0,-35 5-10 16,-18 12-4-16,-1 0-10 16,-24 14-23-16,22 16-43 15,24-7-229-15</inkml:trace>
  <inkml:trace contextRef="#ctx0" brushRef="#br0" timeOffset="51163.18">16722 6715 1464 0,'0'0'241'0,"0"0"-157"15,0 0 944-15,0 0-726 16,0 0-196-16,6 0-16 16,15 0-30-16,6 0-8 15,9 0-2-15,10 0-1 16,20 0-11-16,16-6-13 16,26 1-3-16,16 0-6 15,24-7-1-15,21 2-1 16,15 0-3-16,-3 0 1 0,-6 1-2 15,-18 7-6-15,-24-2-3 16,-18 4 1-16,-25-1-2 16,-27 1 0-1,-14 0-13-15,-34 0-15 0,-15 0-20 16,0 0-50-16,-3-6-161 0</inkml:trace>
  <inkml:trace contextRef="#ctx0" brushRef="#br0" timeOffset="51992.13">18382 5634 1388 0,'0'0'374'15,"0"0"913"-15,0 0-1069 16,0 0-142-16,0-3-5 15,0-3-7-15,0-10-11 16,12-4-29-16,21-7-11 16,12-8-9-16,1-4 4 15,5-9 1-15,15-5 1 16,13-3 1-16,11-7 0 16,28-10-2-16,33-6-2 15,30-9-3-15,39-3 2 16,34-1-3-16,15 7 1 0,-4 10 2 15,-5 14-4 1,-28 14-2-16,-15 15 0 0,-20 12-5 16,-28 9 0-16,-31 11-6 15,-11 0-1-15,-30 0 2 16,-22 0-3-16,-14 5 2 16,-19 1 2-16,-18 0 1 15,-9-1 0-15,-15 1-3 16,0-3-23-16,0 3-41 15,-39 2 0-15,-22-2-216 16,4-6-2270-16</inkml:trace>
  <inkml:trace contextRef="#ctx0" brushRef="#br0" timeOffset="52311.78">21122 4275 1275 0,'0'0'1710'0,"0"0"-1485"15,0 0-152-15,6 0-54 16,43 0 37-16,26 4-21 16,10 4-19-16,5 4-8 15,-5 3-6-15,-13-1-2 16,-15 0 1-16,-14 7-1 0,-16 3-3 15,-6 4 3-15,-21 9 16 16,0 3 10-16,-15 7-8 16,-33 6-2-16,-31-1-7 15,1 3-9-15,-7 1-19 16,1 2-47-16,17-11-151 16,22-20-2093-16</inkml:trace>
  <inkml:trace contextRef="#ctx0" brushRef="#br0" timeOffset="55792.4">22855 3672 1215 0,'0'-2'415'0,"-3"-5"-410"16,-3 1 1463-16,0 0-1329 0,6-1-52 15,0 0 1-15,0-1-18 16,0-2-19-16,0-1-22 16,0-1-8-16,0-2-6 15,0-1 0-15,0 4-5 16,6-1-6-16,12 0-2 15,9 6-2-15,6 3-5 16,6 3-5-16,-2 0-13 16,11 6 0-16,-18 23-4 15,-3 12-12-15,-15 6 12 16,-12 5 19-16,0 1 5 16,-12-2 3-16,-21-11-1 0,9-11 1 15,3-11 1-15,15-6 0 16,6-4 2-16,0-5-3 15,0 0 1-15,0 0-1 16,33 0-6-16,18-3 6 16,22 0 0-16,-7 0-10 15,43-6-43-15,-25-17-147 16,-26-4-1026-16</inkml:trace>
  <inkml:trace contextRef="#ctx0" brushRef="#br0" timeOffset="56018.78">23111 3254 1305 0,'0'-3'1842'16,"0"0"-1684"-16,0 3-80 15,0 0-33-15,0 0-32 16,0 0-13-16,0 9-5 15,12 12 1-15,15 7 4 16,1 4-8-16,-10 9-61 16,-3-9-191-16,-3-7-1046 0</inkml:trace>
  <inkml:trace contextRef="#ctx0" brushRef="#br0" timeOffset="56359.88">23651 3392 1210 0,'0'0'1924'0,"0"0"-1711"16,0 0-120-16,0 0-35 15,0 0-12-15,0 0-20 16,0 0-10-16,0 0-7 15,0 0-6-15,0 0-3 16,-6 0 0-16,6 13-6 16,0 6-2-16,0 4-1 0,0 1-7 15,0-1-2 1,16 0 5-16,26-2-15 0,-3-1 3 16,0-2 9-16,-9-1 4 15,-2-2 5-15,-13-4-5 16,-15 1-48-16,-27 12-36 15,-46-7-51-15,-2-3-355 0</inkml:trace>
  <inkml:trace contextRef="#ctx0" brushRef="#br0" timeOffset="57309.7">24774 3293 1285 0,'0'-5'398'16,"0"3"1094"-16,0-1-1361 15,-6 3-34-15,-3 0-12 16,-9 0-40-16,9 0-23 16,-3 21-11-16,-9 10-6 15,3 11 4-15,3 2 0 0,9 2-3 16,6-7-6 0,0-7 3-16,0-9-3 0,15-8-5 15,15-13-5-15,15-2 10 16,6 0 0-16,16-11-4 15,-1-16-12-15,-2-7-12 16,-4 1-8-16,-21 7 13 16,-21 9 16-16,-6 11 5 15,-12 6 2-15,0 0-9 16,0 2-39-16,0 22 32 16,6-1 16-16,9 1 1 15,13-4 5-15,-13-5-6 16,12-9-2-16,0-6-46 15,0 0 24-15,0-15 10 16,-8-17-28-16,-13-7-177 0,-6 2 8 16,0 5 120-16,-16 8 91 15,-32 10 31-15,-24 14-31 16,-16 0-8-16,-20 18-109 16,17 13-283-16,19-4-1834 0</inkml:trace>
  <inkml:trace contextRef="#ctx0" brushRef="#br0" timeOffset="58274.159">25308 3347 1275 0,'0'0'1300'0,"0"0"-873"0,0 0-301 15,16 0-63-15,2 10-24 16,3 4-18-16,0-2-14 15,-9-1-7-15,-9-6 1 16,-3 0-1-16,9-5 13 16,-9 0-6-16,0 0 2 15,0-10-9-15,0-11-6 16,0-1 6-16,0-3 1 16,6 5-1-16,9 7-1 15,-3 3 1-15,6 7-5 16,3 3-5-16,-2 0-3 15,5 0 0-15,-9 8-2 0,6 4 3 16,-9 0 3-16,-6-5-2 16,-3-1-4-16,9-6 8 15,-6 0-5 1,0 0 12-16,-3-21 1 0,3-3 1 16,9 3-1-16,-6 1 5 15,-6 8 4-15,-3 10 29 16,10 2-7-16,-4 0-32 15,6 14-8-15,9 21 8 16,6 3 11-16,3 9-4 16,9 4-6-16,-5-5 0 15,-4 1 0-15,-3-10 0 16,-6-4 8-16,-9-13-9 0,0-5-1 16,-3-10 1-1,-9 0 0-15,6-5 0 0,-6 0 9 16,0 0 7-1,0 0 2-15,0 0-8 0,0 0-1 16,0 0-5-16,0 1-4 16,0 5-1-16,0 3-7 15,0 3 8-15,0 2 0 16,0 2 0-16,-6-2 0 16,-12-2 0-16,9-1 0 15,3-1 1-15,-9-4-1 16,9-5 0-16,0-1 1 15,-6 0 12-15,0 0 4 16,-3-1-4-16,-4-20 3 16,-8-6-6-16,0-4-10 0,0-11-5 15,-6-8-5-15,-3 1 4 16,2-8-6-16,10 3 11 16,-3-3 0-16,9 2-3 15,9 5 0-15,9 3-5 16,0 10 0-16,0 7-6 15,0 10-4-15,0 8-2 16,15 8 7-16,12 4 1 16,-12 0 12-16,6 10 1 15,7 8 15-15,-1 5 1 16,-6 0 5-16,15 3-6 16,-3 1-10-16,-6-4-5 0,-8 0 0 15,-7 1-3-15,-12-3 3 16,0 0 0-1,0 1 2-15,-31-2 5 0,-23 5-2 16,-9-6-5-16,-40-6-9 16,22-7-94-16,14-6-295 15</inkml:trace>
  <inkml:trace contextRef="#ctx0" brushRef="#br0" timeOffset="59129.46">26169 2475 1898 0,'-6'-3'128'0,"6"-3"721"15,0 4-512-15,0 2-255 16,0 0-24-16,0 0-35 16,0 20-18-16,15 25-4 15,18 9 3-15,3 13 14 16,3 1-6-16,-11 0-5 16,-13-16-1-16,9-8 2 15,-18-18-7-15,6-7 4 0,-6-13-5 16,3-5 4-16,-6-1 3 15,12 0 2-15,-3 0-4 16,9-7 5-16,12-9-10 16,4 0-11-16,11 3 0 15,3 7-1-15,4 6 3 16,-7 0-4-16,-6 0-5 16,-6 20-1-16,-21-2-19 15,-9 1-21-15,-6-3 48 16,0-2 11-16,-45-2 15 15,-21 0-8-15,-7-3-7 16,10-9-11-16,3 0-20 16,20-11-182-16,28-13-445 0</inkml:trace>
  <inkml:trace contextRef="#ctx0" brushRef="#br0" timeOffset="59286.54">26959 2791 1104 0,'25'12'614'15,"-16"8"67"-15,15 4-335 16,0 3-78-16,-3-5-151 16,-6-1-73-16,3-4-33 15,-18-4-11-15,0-13-121 16,0 0-368-16,-33-13-693 0</inkml:trace>
  <inkml:trace contextRef="#ctx0" brushRef="#br0" timeOffset="59400.05">26742 2551 616 0,'0'0'624'0,"0"6"-443"15,21 14-181 1,18-1-42-16</inkml:trace>
  <inkml:trace contextRef="#ctx0" brushRef="#br0" timeOffset="59706.68">27153 2701 2253 0,'0'6'516'0,"0"0"-185"16,0 5-187-16,6 7-56 15,3 1-35-15,9 3-29 0,-6-2-14 16,0-2-3-16,-6-4-3 16,-6-5 0-16,9-3 0 15,-9-6-4-15,0 0 0 16,0 0 10-16,0-9-2 15,12-15-8-15,6-4-7 16,9-1-27-16,0 4 10 16,4 12 6-16,-4 4 13 15,6 5-3-15,0 4 3 16,3 0-8-16,-5 7 6 16,11 7-4-16,-9-5-34 15,6-4-58-15,7-5-93 16,-1-5-45-16,-12-16-588 0</inkml:trace>
  <inkml:trace contextRef="#ctx0" brushRef="#br0" timeOffset="60542.5">27856 2525 2078 0,'0'0'727'0,"0"0"-446"16,-15 0-159-16,-9 24-78 16,-10 3-14-16,7 5-11 15,9 0-4-15,6-10-10 16,3-2 0-16,9-10-5 15,0-7-11-15,0-3-20 16,0 0-25-16,0-13-13 16,9-9-145-16,6-2 50 15,9 2 72-15,-12 10 64 16,0 12 28-16,-3 0 0 16,10 6 0-16,-4 16 0 0,9 2-7 15,-6-7 7-15,0-6 20 16,3-5-3-16,0-6 5 15,3 0 38-15,4-22-39 16,-10-14-21-16,3-5-61 16,-9 3 48-16,-9 6 13 15,-3 10 21-15,0 9 97 16,0 10 26-16,0 3-78 16,-15 9-43-16,-18 20-23 15,14 7 1-15,-5 1 2 16,21-5-3-16,3-6 0 15,0-7-39-15,3-7-105 0,34-5 4 16,2-3 61 0,0-1 46-16,-6 0 15 15,-9 0 18-15,-2-1 0 0,-7 4 18 16,9-2 21-16,-15 1 51 16,6-1-26-16,-3-4-34 15,3 0 2-15,-3 0 39 16,-9-6 7-16,15-15-26 15,-9-3-26-15,6-3 20 16,-9 5-22-16,7 4-8 16,-4 10 8-16,-9 4 5 15,6 4-3-15,-6 0-26 16,6 10-2-16,0 6 2 16,9 2 18-16,0-4-10 15,0-4-3-15,3-4-4 0,-3-6 12 16,-3 0 2-16,9-17-2 15,-3-18-13-15,4-3 0 16,-4-1-4-16,-12 6 4 16,-6 10 1-16,0 12 14 15,0 11 4-15,0 0-19 16,6 2-11-16,15 34-8 16,12 13 19-16,18 18 7 15,10 18-6-15,8 9 0 16,-5 5 3-16,-10 5-4 15,-21-8-9-15,-30-12-29 16,-3-19 27-16,0-22 11 16,-63-22 20-16,-28-21 7 0,-11-3-27 15,-4-43-10 1,-12-51-16-16,43 7-108 0,20 5-702 0</inkml:trace>
  <inkml:trace contextRef="#ctx0" brushRef="#br0" timeOffset="61248.36">26537 3484 1135 0,'-3'-1'583'0,"-3"-4"943"16,6 5-1411-16,0 0-57 15,0 0-12-15,0 22-32 16,27 22 2-16,30 20 5 16,10 12-5-16,2 11-2 15,10 5-2-15,-13-5 2 16,-9-8-6-16,-14-6-7 15,-7-14-1-15,-9-13-17 16,-27-10-39-16,0-12-70 16,-9-16-602-16</inkml:trace>
  <inkml:trace contextRef="#ctx0" brushRef="#br0" timeOffset="61493.75">26597 4127 1379 0,'0'1'247'0,"0"5"1173"16,0 7-1291-16,0-1-18 16,30 4-41-16,22-1-17 15,5 1-2-15,0-5-18 16,-2-8-1-16,-4-3-14 16,-6 0 7-16,-5-9 7 15,-7-21-4-15,6-13-12 0,-18-11-9 16,9-4-7-1,-12 1-15-15,-18-20-42 0,0 19-98 16,0 7-1678-16</inkml:trace>
  <inkml:trace contextRef="#ctx0" brushRef="#br0" timeOffset="62402.83">24478 5335 1379 0,'0'2'397'15,"0"2"929"-15,-9 4-1176 16,6 4-111-16,-6 9-23 0,3 1-10 15,6 9 0 1,0-5-5-16,0-6 5 0,0 0 1 16,0-7-5-16,15-5 9 15,10-3 1-15,14 2 7 16,6-5 6-16,15 4-5 16,4 0-13-16,11 0-7 15,1 7-5-15,-13-2-11 16,-9 4-5-16,-23 1-13 15,-10 6 4-15,-21-6 20 16,0 4 10-16,-21 2 7 16,-37-2-2-16,-14-5-5 15,-31-10-12-15,19-1-78 16,5-4-272-16</inkml:trace>
  <inkml:trace contextRef="#ctx0" brushRef="#br0" timeOffset="62625.99">24367 5376 1260 0,'0'-3'489'16,"6"0"811"-16,0 0-1117 16,9 0-97-16,18 0-37 15,9 0-25-15,19-2-14 16,2-1-3-16,4 0-7 15,-7 2-12-15,-12 2-32 16,7 2-127-16,-22 0-279 0,-15 0-2093 16</inkml:trace>
  <inkml:trace contextRef="#ctx0" brushRef="#br0" timeOffset="63094.46">25278 5416 947 0,'0'0'639'0,"0"0"315"16,0 0-352-16,0 0-453 15,0 0-65-15,-6 0-50 16,-6 0-18-16,-3 12-3 16,-6 15 4-16,12 6 8 15,-6 4 2-15,15 0-4 16,0 1-12-16,0-4-4 15,18-6-1-15,30-7-6 16,10-12 2-16,8-6-2 16,3-3 0-16,10-12 0 0,-10-20-30 15,-8-12-13 1,-25-7 2-16,-24-1-7 0,-12 3 25 16,-33 10 23-16,-52 10 9 15,-14 12 2-15,-1 11-3 16,0 6-8-16,25 18-33 15,27 4-276-15</inkml:trace>
  <inkml:trace contextRef="#ctx0" brushRef="#br0" timeOffset="63718.61">26105 5495 1345 0,'0'0'404'16,"0"0"911"-16,0 0-1102 16,0 0-113-16,0 0-41 15,12 0-7-15,40 0-15 16,17-6-13-16,19-2-3 16,17-7-9-16,-2 1-5 15,9-1-7-15,-16 0-43 16,10 1-54-16,-37-1-192 15,-15 1-2468-15</inkml:trace>
  <inkml:trace contextRef="#ctx0" brushRef="#br0" timeOffset="63976.17">26579 5227 1934 0,'0'0'924'16,"0"0"-610"-16,0 0-228 15,0 2-51-15,18 6-10 16,24 4 4-16,7 1-12 16,5 0-12-16,-3 0-4 15,-11 1 5-15,-7 1-5 16,-12 5-1-16,-15 7 5 16,-6 5 2-16,0 3-2 15,-33 3 2-15,-25 3-7 16,-23 5-24-16,18-9-150 0,11-17-2681 15</inkml:trace>
  <inkml:trace contextRef="#ctx0" brushRef="#br0" timeOffset="70559.28">29495 4488 1210 0,'0'4'403'15,"0"-4"-320"-15,0 2-43 16,6 2-31-16,0-4 579 16,-6 2-280-16,0-2-166 15,0 4-6-15,0-2-66 16,0 5-24-16,3 5-4 15,9 8 4-15,-6 8-2 16,3 8 7-16,15 8-8 16,-6 6-17-16,9 2-13 0,-9 0-3 15,10-2-9-15,-10-3-1 16,0-8-6-16,3-5-41 16,-15-10-172-16,-6-13-286 0</inkml:trace>
  <inkml:trace contextRef="#ctx0" brushRef="#br0" timeOffset="70892.35">29836 4407 1849 0,'0'0'781'0,"0"-3"-485"15,0 3-119-15,9 0-94 16,0 0-38-16,6 21 11 16,6 6-14-16,6 5-2 15,6 3-12-15,-5-1-9 16,2 5-10-16,-3-5-5 15,0-1-3-15,-12-5-1 16,0-7-9-16,-9-3-26 16,-6-4-37-16,0-2-190 15,0-12-488-15</inkml:trace>
  <inkml:trace contextRef="#ctx0" brushRef="#br0" timeOffset="71425.48">30346 4368 2491 0,'0'0'502'16,"0"0"-319"-16,0 0-96 15,0 0-58-15,0 10-9 16,-12 16 7-16,6 5 14 16,6 8-6-16,0 1-10 15,0-1-4-15,0-4-3 0,18-5-14 16,9-10 0-16,6-5 6 16,-9-9-10-16,9-6-1 15,-2 0 1-15,-1 0 0 16,-12-18 0-16,0-11-6 15,-9-6-3-15,-9-6-2 16,0-3-30-16,-9 4 24 16,-36 3 10-16,-19 11-9 15,-2 9-4-15,-12 13-24 16,-19 4-88-16,12 6-252 16,22 13-2126-16</inkml:trace>
  <inkml:trace contextRef="#ctx0" brushRef="#br0" timeOffset="71813.83">30958 4258 1104 0,'0'9'1873'16,"0"5"-1715"-16,0 10-58 15,0 11-28-15,0 3-17 16,0 5-17-16,0-2-22 16,28-3-3-16,2-7-6 0,3-11-6 15,0-6 9-15,0-11-10 16,-8-3 0-16,8 0 4 15,-6-17-1-15,-3-15-3 16,-9-7-9-16,-9-1-10 16,-6-1 5-16,0 2 3 15,-51 4 10-15,-10 9-6 16,-5 11 3-16,-3 12-1 16,-22 3-27-16,19 6-110 15,14 8-625-15</inkml:trace>
  <inkml:trace contextRef="#ctx0" brushRef="#br0" timeOffset="72659.47">31339 4128 1140 0,'0'0'1155'16,"0"0"-578"-16,0 5-403 16,0 0-93-16,9 10-17 15,6 5-10-15,3 3-20 16,-6 7-6-16,9 2-7 15,-6 3-3-15,9-3-7 16,-12 3-2-16,1-6-9 16,2 1 0-16,-9-8-12 0,-6 3-18 15,0 1-58-15,0-5-199 16,0-9-419-16</inkml:trace>
  <inkml:trace contextRef="#ctx0" brushRef="#br0" timeOffset="73371.22">31879 4153 1918 0,'0'0'662'16,"0"0"-284"-16,0 0-193 15,0 0-93-15,0 0-31 16,-6 0-18-16,6 0-8 16,0 0-4-16,-3 0-2 15,3 8-10-15,-6 16-3 0,6 11-2 16,0 3-4-16,0 3-2 15,0-4 0-15,30-1-8 16,18-7 7-16,-2-9-7 16,-1-11-4-16,0-6-7 15,-9-3 0-15,13-8 4 16,-10-24-5-16,-15-10-3 16,-12-4-22-16,-12-7 2 15,0 2 11-15,-36 3 22 16,-37 3 2-16,-2 13 8 15,-6 11-2-15,-4 9-6 16,-51 12-20-16,19 0-165 16,20 11-824-16</inkml:trace>
  <inkml:trace contextRef="#ctx0" brushRef="#br0" timeOffset="74451.86">27518 5270 1320 0,'0'0'477'0,"0"0"873"16,0 0-1238-16,0 0-55 16,0 12-35-16,0 8-15 15,0 6 2-15,0 4-4 16,0-1 4-16,6-2 6 15,12-4 3-15,9-8-3 0,-9-4 8 16,-3-8-13-16,-3-3-9 16,0 0-1-16,3 0 0 15,-5-23-4-15,5-6-28 16,-15-6-24-16,0-3-56 16,0 6-98-16,-49 8 0 15,-32 9 71-15,8 13-6 16,4 2-272-16</inkml:trace>
  <inkml:trace contextRef="#ctx0" brushRef="#br0" timeOffset="74808.86">27977 5179 2092 0,'0'0'1024'0,"0"0"-928"16,0 18-56-16,0 8-9 15,0 0-1-15,0 5-11 16,0-5-10-16,15-4 5 16,0-3 8-16,9-8 0 15,9-5 0-15,-9-6-17 16,15 0-4-16,7 0 0 15,-7-27-1-15,-3-1-4 16,-9-11-7-16,-12 2-6 16,-15-5-7-16,0 7-17 0,-24 3-40 15,-42 9-31-15,-7 12-5 16,-23 11-131-16,14 0-184 16,19 5-1754-16</inkml:trace>
  <inkml:trace contextRef="#ctx0" brushRef="#br0" timeOffset="75150.81">28538 5059 2282 0,'0'0'869'0,"0"0"-748"16,0 0-47-16,0 0-39 15,0 4 5-15,0 16-7 16,0 0-5-16,0 4-4 16,0-1-9-16,6-4-11 15,15-6-4-15,-6-4 0 16,12-5 6-16,7-4-1 16,8 0-4-16,-6 0 6 15,-3-20-7-15,-6-11 6 16,-18-7-6-16,-9-3-2 15,0 0-5-15,-15 3 0 16,-33 12 3-16,-6 9 3 0,5 13-9 16,4 4-17-1,6 16-43-15,6 13-116 0,18-3-794 0</inkml:trace>
  <inkml:trace contextRef="#ctx0" brushRef="#br0" timeOffset="77376.39">27587 5808 1195 0,'0'0'391'0,"9"-2"-267"0,-3-2 665 16,0 2-393-16,0 2-192 15,-6-3-90-15,0 3-56 16,3-3-16-16,-3 3-22 16,0 0-4-16,0 0-10 15,9 0 12-15,6 8 0 16,-5 8-9-16,5-1-5 15,12 2-3-15,-12-2 0 16,15-5 4-16,-12 1-4 16,3-6 0-16,0 1 0 15,4-4 2-15,2-2 1 16,-3 0 1-16,3 0 5 16,6 0 3-16,-3-6-6 0,13-6-2 15,14-2-5-15,0 2 1 16,4 1-1-16,-10 0 0 15,6-2-1-15,10 5 0 16,-4-2-5-16,4 2 6 16,11-1-1-16,7-2 1 15,-4-4 0-15,19-3 0 16,-4 3 1-16,7-2-1 16,2 0 0-16,-2 3-3 15,-3-2 3-15,-10 5 1 16,4-4 3-16,-10 0-4 15,7 1 0-15,5-4 0 16,1 3 0-16,0-3 0 0,8 4 0 16,-14 2 0-16,2 2 0 15,-8-2 1-15,-16-1-1 16,1 1 0-16,5 4 0 16,-5-4 0-16,2 1 0 15,6-1 0-15,7-2 0 16,6-4 0-16,5 0 0 15,10-2 2-15,-4 3-2 16,-2-5 5-16,-10 6-5 16,-8-3 5-16,-7 8-2 15,-11 0-3-15,-10-1 2 16,-9 5-2-16,-5 1 0 0,-1 0 5 16,0 5-5-1,0-8 5-15,-2 3 1 0,8-4 0 16,3-2 3-16,-6 4 2 15,1 0-2-15,-4-2-3 16,-15 6-6-16,3-2 4 16,-6 0 2-16,3-1-3 15,-11 1 5-15,2 4 0 16,-6-4 0-16,6 0-1 16,-3 2 0-16,9-1-2 15,-3-4 1-15,9 3-2 16,-3-3 3-16,4 1-3 15,-7-4-4-15,3 0 0 16,-6 4 4-16,-3-4-4 16,-3-3 7-16,-3 3 2 0,-3-5 3 15,-6 0-1-15,0-4-1 16,0 1-2-16,0-1-2 16,0 1-3-16,0-1-3 15,0 0 0-15,0 5-7 16,0-1 2-16,0 3-7 15,0 6-6-15,0 0-19 16,0-2-41-16,0 8-65 16,-6-5-1002-16</inkml:trace>
  <inkml:trace contextRef="#ctx0" brushRef="#br0" timeOffset="85243.45">25019 7497 1861 0,'0'0'0'0,"-9"0"0"15,-3-2 1267-15,6-2-1137 0,6-2-51 16,0 0-16-16,0-2-33 15,0 2-11-15,0-2-1 16,18-1-3-16,9 4-3 16,0-1-1-16,0 0-3 15,-3 1-8-15,3 5-1 16,7 0-5-16,-4 0-8 16,3 11-6-16,0 11-4 15,-6 2 1-15,-18 9 3 16,-9-1-3-16,0 3 4 15,0-1-3-15,-30 1 19 16,-15-3 3-16,-6-5 1 16,2-3 6-16,13-3-1 15,9-5 0-15,9 0-2 16,3-2-3-16,9-6-1 0,6 2 1 16,0-6-1-16,0 1-6 15,0-4 6-15,21-1 0 16,24 0 8-16,13 0 1 15,5 0-9-15,37-8-30 16,-22-6-114-16,-15-6-632 0</inkml:trace>
  <inkml:trace contextRef="#ctx0" brushRef="#br0" timeOffset="85477.02">25191 7087 1878 0,'0'0'137'0,"0"0"544"16,0 0-324-16,0 0-270 16,0 15-31-16,24 2-12 15,6 8-25-15,3-3-10 16,-6 3-9-16,-2 7-50 15,-4-7-166-15,-9-4-302 0</inkml:trace>
  <inkml:trace contextRef="#ctx0" brushRef="#br0" timeOffset="85794.14">25758 7284 1200 0,'0'0'1782'15,"0"0"-1570"-15,0 0-118 16,0 0-48-16,0 0-28 16,0 0-3-16,0 0-5 15,0 0-4-15,0 2 1 16,-12 17 0-16,-6-3-7 16,6 8 3-16,0 0-3 15,12-3 0-15,0 1-10 16,0-3 2-16,12-2 1 15,18-2 3-15,9-3 3 16,-2 2 1-16,-1-3-1 0,-12 5-11 16,-15-2 2-16,-9 0-23 15,0 1-30-15,0-1-47 16,-45-2-180-16,5-6-380 0</inkml:trace>
  <inkml:trace contextRef="#ctx0" brushRef="#br0" timeOffset="86480.59">26470 7290 1300 0,'0'0'383'15,"0"0"-148"-15,0 0 1049 16,0 0-1154-16,0 0-63 16,-18 0-45-16,9 17-12 15,-3 12 7-15,-9 4-6 16,9-4 1-16,3-1-2 15,9-3-4-15,0-7 1 16,0-4-7-16,0-8-2 16,0-6-7-16,30 0-1 15,3 0-2-15,10-6 5 16,-10-12-8-16,0 1-4 16,-9 6 11-16,-3 0 8 15,-9 9 0-15,-6 2 0 0,-3 0-5 16,16 2 2-16,-7 15 3 15,0-3 1-15,3-2-1 16,-3-4 4-16,6-6-4 16,-3-2-8-16,-3 0-3 15,-3 0 7-15,9-8-10 16,-9-15-11-16,-9-1 14 16,0-2 4-16,0 6-11 15,0 7 0-15,-42 7-16 16,-9 6-78-16,-16 0-184 15,-14 10 28-15,20 7-154 0,16-5-1031 16</inkml:trace>
  <inkml:trace contextRef="#ctx0" brushRef="#br0" timeOffset="87642.72">26938 7272 1135 0,'0'8'465'0,"0"4"-342"15,0 1 571-15,0 1-497 16,0 3-133-16,6 0 14 15,0-1-29-15,3-1 21 16,9-5-40-16,-11 0-16 16,-4-4-14-16,3-6 13 15,-6 0-13-15,0 0 20 0,0 0 10 16,0-4-10-16,0-12-20 16,0-5-13-16,0-3 13 15,0 0 0-15,0 8 0 16,0 1 9-16,0 5 3 15,0 9 2-15,0 1-14 16,0 0 0-16,0 0-13 16,15 0 5-16,-3 0 7 15,-3 5 1-15,3 3 0 16,3-2 1-16,-9-3-1 16,0-3 0-16,0 0-18 15,-3 0-27-15,15 0-36 16,-6-15 14-16,0-2-3 0,0 2 35 15,4 1 22-15,-10 5 8 16,6 6 3-16,-9 3-15 16,9 0 14-16,-6 0 3 15,6 0 0-15,-9 0 3 16,6 3-1-16,-3-3 11 16,3 0-9-16,3 0-1 15,0 0 14-15,-6 0-17 16,9-14-17-16,-9 2 17 15,0-2-3-15,0 4 3 16,-6 4 36-16,3 3 7 16,-3 1 3-16,0 2-6 0,0 0-3 15,0 0-18-15,0 0 25 16,0 0 13-16,0 0 25 16,0 0-5-16,0 0-10 15,0 0-19-15,0 0-18 16,18 0-11-16,1 11 1 15,14 25-2-15,12 7-1 16,12 13-6-16,7 8 5 16,17-1 2-16,-11-2-6 15,2-6 4-15,-11-5-8 16,-22-7-2-16,-9-11-5 16,-18-11-1-16,-12-9 1 15,0-12 3-15,0 0 5 0,0-6-4 16,-33-23-5-1,-15-9-10-15,-13-15 0 0,-2-8 4 16,2-6-1-16,4-10 6 16,12 4-5-16,12 6 5 15,21 8 1-15,12 18-14 16,0 13 1-16,12 7-4 16,24 9 1-16,-3 8 1 15,3 4-12-15,-15 0-1 16,3 18 5-16,-17 9 10 15,-7 2 6-15,0 3 2 16,-7-2-8-16,-59 1-48 16,15-4-229-16,6-12-262 0</inkml:trace>
  <inkml:trace contextRef="#ctx0" brushRef="#br0" timeOffset="88005.34">27934 7124 1180 0,'0'0'512'16,"0"0"814"-16,0 0-1102 16,0 0-127-16,0 0-40 15,0 0-17-15,30-6 0 16,25-10-5-16,14-1-17 15,16-3-10-15,8 0-8 16,-8 1-5-16,17-7-43 16,-17 8-53-16,-28 1-418 0</inkml:trace>
  <inkml:trace contextRef="#ctx0" brushRef="#br0" timeOffset="88292">28188 6819 1300 0,'0'0'1606'0,"0"0"-1481"15,0 2-53-15,0 7-37 16,12 0 20-16,21 2-5 16,0 1-21-16,3 0-6 15,1 2-5-15,5 7-2 16,-9-1-3-16,-6 5 3 15,-3 3 3-15,-8 2 4 0,-16 3-3 16,0 3-9-16,0 7-5 16,-28-3-6-16,-11 4 0 15,-18 8-11-15,2-7-45 16,25-17-255-16</inkml:trace>
  <inkml:trace contextRef="#ctx0" brushRef="#br0" timeOffset="91060.06">30328 5698 1215 0,'-9'-9'451'16,"6"0"488"-16,-6 1-555 15,2-2-274-15,1 4 31 16,-3 1-37-16,0 1-27 16,3 4-7-16,-6-2-13 15,12 2-13-15,-3 0-19 16,3 0-11-16,0 0-6 16,0 0-8-16,0 0-1 15,0 21-3-15,21 8 4 16,19 11 0-16,11 10 0 15,6 0 1-15,4 1 0 0,-19-5-1 16,0-8 0 0,-12-10-6-16,-12-7-2 0,-3-9-3 15,-8-6-5-15,-7-3-5 16,0-3 5-16,0 0 12 16,0 0 1-16,0 0 2 15,-25 0-6-15,-14-6 3 16,0-5 4-16,3 1 0 15,12 2 4-15,5 1 6 16,7 1 5-16,-3 1-3 16,15 5-3-16,-6 0-6 15,6 0 4-15,0 0-4 0,0 0-2 16,0 0 1 0,0 0-2-16,0 0-2 0,0 0-1 15,0 4 2-15,0 8 1 16,6-2 0-16,15 2-1 15,-6-3 1-15,10 2-3 16,-7-2 3-16,-3-3 0 16,-3-2 0-16,-6-2-3 15,-6-2 3-15,0 0 0 16,6 0 0-16,-6 0 0 16,0 0 1-16,0 0-1 15,0 0-4-15,0 0-1 16,0 0 1-16,0 0 1 15,0 0 3-15,0 0 0 16,0 0 0-16,0 0 3 0,-12 0-3 16,-9 0 3-16,0 0-3 15,12 0 0-15,-13 0 0 16,10 0 1-16,6 0-1 16,-3 0 4-16,9 0-3 15,-6 0-1-15,6 0 0 16,0 0 0-16,0 0 0 15,0 0 0-15,0 0 0 16,0 0 0-16,0 0 0 16,0 0 0-16,0 0-5 15,0 0 2-15,0 0-5 16,15 0 7-16,-3 0-2 16,-3 0 3-16,10 0 0 0,-13 0-3 15,-3 0 2-15,3 0 1 16,3 0 0-16,-9-2 0 15,6-2 1-15,-6-2-1 16,0 1 0-16,9-7 0 16,-9-6-1-16,0 2-3 15,0-9-3-15,0 6-23 16,0-2-10-16,0-3-12 16,0 7-67-16,0 6-304 0</inkml:trace>
  <inkml:trace contextRef="#ctx0" brushRef="#br0" timeOffset="91900.38">30666 5934 1374 0,'-6'0'1155'16,"0"-2"-817"-16,-3-2-120 15,9 4-135-15,0 0-39 16,0 0-28-16,0 0-7 16,0 0-1-16,0 0 8 15,0 0 10-15,-6 0-4 16,-1 4-11-16,1 14 6 15,-6 4-1-15,6 3-3 16,-3 1-4-16,0 0-9 0,9-4 0 16,0 3 0-1,0-5-34-15,0-5-95 0,0-9-837 0</inkml:trace>
  <inkml:trace contextRef="#ctx0" brushRef="#br0" timeOffset="96420.72">28891 7020 2858 0,'0'3'252'16,"0"7"-188"-16,0 3-64 15,0 8-21-15,15 3 5 16,27 3-7-16,-8-5-36 16,-10 2 38-16,-3-1 12 15,-3-2 8-15,-6 2-7 16,3 4-56-16,-3-6-136 16,0-4-322-16</inkml:trace>
  <inkml:trace contextRef="#ctx0" brushRef="#br0" timeOffset="96873.59">29175 7012 2243 0,'6'8'274'0,"9"5"-35"16,9 3-71-16,3 6-46 16,0 0-23-16,-6 4-41 15,10 1-17-15,-1-3-16 16,-3-2-15-16,0-1-10 15,-9-3 0-15,-3-3-12 16,-12-1-60-16,6-5-134 16,-9-6-228-16</inkml:trace>
  <inkml:trace contextRef="#ctx0" brushRef="#br0" timeOffset="97242.459">29419 6923 2443 0,'0'0'480'0,"0"6"-292"16,0 4-108-16,0 1-35 15,0 6 2-15,36 7-11 16,-2 3-12-16,-1 1 3 16,6 5-7-16,-9-5-9 15,3 3-11-15,-5-3-5 16,-4-3-5-16,3-8 1 15,0 0-36-15,-15-8-196 16,-9-3-382-16</inkml:trace>
  <inkml:trace contextRef="#ctx0" brushRef="#br0" timeOffset="97478.959">29938 7059 2940 0,'0'0'215'0,"0"0"-215"0,0 0-7 15,0 0-300 1,0 0-464-16</inkml:trace>
  <inkml:trace contextRef="#ctx0" brushRef="#br0" timeOffset="97791.64">30494 6950 1450 0,'0'0'708'15,"0"0"-590"-15,0 0-118 16,15 0-272-16,-9 0-1203 0</inkml:trace>
  <inkml:trace contextRef="#ctx0" brushRef="#br0" timeOffset="97952.29">30617 6906 2476 0,'0'0'499'0,"0"0"-359"16,0 0-140-16,0 0-38 15,0 0-112-15,0 0-179 16,0 0-871-16</inkml:trace>
  <inkml:trace contextRef="#ctx0" brushRef="#br0" timeOffset="98529.7">30243 7006 2750 0,'0'0'291'15,"0"0"-136"-15,0 0-103 16,6 0-37-16,3 0-7 16,3 0-8-16,0 0-48 15,0 0-85-15,1-4-167 16,-4 2-1345-16</inkml:trace>
  <inkml:trace contextRef="#ctx0" brushRef="#br0" timeOffset="98675.98">30376 6976 1155 0,'0'0'1593'0,"0"0"-1388"15,0 0-98-15,0 0-107 16,9 0-124-16,6 0-191 16,-6-3-2162-16</inkml:trace>
  <inkml:trace contextRef="#ctx0" brushRef="#br0" timeOffset="100085.87">30762 6740 697 0,'0'0'1124'15,"0"0"-528"-15,0 0-228 16,0 0-139-16,0 0-84 15,0 0-60-15,0 0-37 16,0 0-16-16,0 0-5 16,0 0-8-16,6 0-7 15,3 20 0-15,3 7 0 16,7 5-1-16,-1 3 7 16,12-1-5-16,0-1-5 15,9-4-3-15,0-8-2 16,-5-4-2-16,2-9-1 15,-3-2 0-15,-6-6 0 16,0 0 0-16,1 0 0 0,-19-14 0 16,0-14 2-16,-9-5-2 15,0-2-7-15,0-3 0 16,-46 3 6-16,1 4-4 16,-6 9 3-16,-10 8 2 15,10 4-19-15,-21 10-27 16,8 0-88-16,10 0-350 0</inkml:trace>
  <inkml:trace contextRef="#ctx0" brushRef="#br0" timeOffset="101044.89">31339 6635 837 0,'0'0'1134'15,"0"0"-688"-15,0 0-218 16,0 0-134-16,0 0 6 16,0 0-20-16,0 0 7 15,0 0 9 1,0 0-6-16,0 0-21 0,0 0-16 16,0 0-16-16,0 0-11 15,0 0-7-15,0 0 15 16,0 0-14-16,0 0-10 15,0 0-5-15,0 0 0 16,0 0-1-16,0 0-4 16,0 0 1-16,0 0 0 0,0 0 2 15,0 0-3-15,0 0 1 16,0 0-1-16,0 0 0 16,0 0 0-16,0 0-1 15,0 0 1-15,0 0-6 16,0 1 6-16,0 11 0 15,9 7 0-15,6 1-1 16,-3 2 1-16,6 3 0 16,12-5-4-16,0 3 3 15,10-6-6 1,-7-1-4-16,-3-7-1 0,3-7-2 16,-6-2 5-16,-5 0 9 0,5 0 4 15,-6 0 4-15,0-17-2 16,-9-10-6-16,-6-2-4 15,-6-4-8-15,0-1-11 16,-6-1 7-16,-48 5 1 16,5 7 7-16,-11 5 7 15,-3 12-6-15,-1 6-11 16,-2 0-86-16,6 0-170 16,20 9-352-16</inkml:trace>
  <inkml:trace contextRef="#ctx0" brushRef="#br0" timeOffset="101571.239">31797 6449 2809 0,'0'3'263'0,"13"1"-161"16,2 2-72-16,-3 6 9 16,15-1-7-16,-3 4-17 0,3 2 13 15,6 3-3-15,-2 4-19 16,2-3 5-16,0-1-11 16,-15-2-16-16,3-2-49 15,-9-4-129-15,-6-5-248 0</inkml:trace>
  <inkml:trace contextRef="#ctx0" brushRef="#br0" timeOffset="101960.67">32123 6370 2207 0,'0'4'325'0,"0"5"-126"16,0 3-94-16,0 2 44 0,19 6-45 15,14 3-55 1,-3 1-20-16,3-4-8 0,-3 4-20 16,7-3-1-16,-13-4-15 15,-3 0-85-15,-6-4-133 16,-9-5-472-16</inkml:trace>
  <inkml:trace contextRef="#ctx0" brushRef="#br0" timeOffset="102697.209">32413 6310 2161 0,'0'2'394'15,"0"-2"-102"-15,0 0-90 16,0 0-44-16,0 0-54 15,0 4-35-15,9-3-23 16,3 10-20-16,-3-3 9 16,9 6-21-16,-2 0-3 15,8 7-2-15,-6 3-6 16,9-4-3-16,0 3-6 16,-9-5-19-16,9 0-10 0,-18-1-33 15,7-5-98-15,-16-6-304 16</inkml:trace>
  <inkml:trace contextRef="#ctx0" brushRef="#br0" timeOffset="103786.97">32884 6212 1926 0,'0'0'593'0,"0"0"-293"16,0 0-84-16,0 0-94 16,0 0-28-16,0 0-24 15,0 0-25-15,0 4-3 16,-6 2-12-16,0 5-14 15,6 6-1-15,-9 6-7 16,9 7 9-16,0-3-9 0,0 1 1 16,0-3-2-1,15-2 0-15,18-2-3 0,0-7-4 16,-2-3-3-16,8-5-3 16,-9-6 6-16,12 0 3 15,-9 0 1-15,7-9-4 16,-16-13-5-16,-3-4-11 15,-9-11-9 1,-12 1-42-16,0-7 39 0,-21 8 8 16,-42 7 5-16,-10 10 14 15,-17 9-4-15,-43 9-43 16,33 11-175-16,7 7-455 0</inkml:trace>
  <inkml:trace contextRef="#ctx0" brushRef="#br0" timeOffset="106542.82">28982 7796 1195 0,'6'8'537'0,"3"8"-221"16,15-1 44-16,-6 2-154 16,9-1-70-16,-6-1-24 15,12-3-6-15,-5-3 13 16,-1-5-26-16,0-4-29 16,0 0-12-16,-3 0-10 15,9 0-12-15,7-4-12 16,5-11-4-16,3-1-9 15,0-2 4-15,7 3-4 0,-10-1-5 16,0 2 1 0,4 2-1-16,5 2 6 0,0 0-5 15,4 1 3-15,-1-3 0 16,9 0-3-16,-8 2 0 16,8-2 0-16,-9 0-1 15,4 4 1-15,-4-1 0 16,-6 3-1-16,4 0 0 15,-10 1 0-15,0 0 1 16,-5 3-1-16,2-1 1 16,6 0-1-16,-6 3 1 15,7 0-1-15,-10 0 0 16,-9 0 0-16,3 0 0 16,-6 0-1-16,1 0 1 15,-10 0 0-15,-3 0-1 0,-12 0 1 16,6 6 0-1,-9-4 0-15,6 3 0 0,-6-5 1 16,0 0 0-16,0 1 3 16,0-1-4-16,0 0 1 15,0 0 0-15,0 0 2 16,0 0 4-16,0 0 10 16,0 0 1-16,0-11-11 15,0-6-7-15,0-4 0 16,0 3 0-16,0-5 0 15,12 3-3-15,15 2 3 16,3-2-1-16,19 1 0 16,-7 3-2-16,6 0 2 15,-6 6 1-15,7-2-1 0,2-1 1 16,-6 0 0-16,16 0 0 16,-4 1-1-16,3 0 1 15,4 2 0-15,-1-3 0 16,1 1 0-16,5 1 0 15,3-4 0-15,-5 1 1 16,2 0-1-16,-11 1 0 16,2 1 0-16,-9 4 0 15,-6 2 0-15,1 0 0 16,-16 0 1-16,12 0 4 16,-3 1-1-16,4-1 0 15,5 0-1-15,3-2 2 16,10-4-4-16,2 3 2 0,3-2-3 15,-8-1 1-15,8-1-1 16,-5 2 3-16,-1-4-2 16,-6 4-1-16,4-5 1 15,-16 0 0-15,15-2-1 16,-6-2 1-16,-8 0 1 16,5-1-1-16,-12-1-1 15,6 6 1-15,-8-4-1 16,-4-1 1-16,-3-3 1 15,0 3-1-15,-9-1-1 16,-3 0 0-16,-3 5 4 16,-5 0-4-16,-4 2-3 15,-3 2-2-15,0 2-13 16,0 0-19-16,0 2-43 0,-22 4-385 16</inkml:trace>
  <inkml:trace contextRef="#ctx0" brushRef="#br0" timeOffset="107356.35">31109 8062 2315 0,'0'0'670'0,"0"0"-430"16,0 0-125-16,0 0-63 16,0 0-27-16,0 6-11 15,0 18 14-15,12 1 5 0,22 12 1 16,-4 1-9-16,0-2-12 16,12 2-7-1,-9-2-6-15,-5-4-3 0,-7-5-29 16,3-10-13-16,-12-5-40 15,-6-7-152-15,-6-5-770 0</inkml:trace>
  <inkml:trace contextRef="#ctx0" brushRef="#br0" timeOffset="107727.239">31393 7940 1478 0,'0'1'1578'16,"0"9"-1469"-16,0 8-26 15,0 5-34-15,0 6 3 16,0 6-9-16,15 6-8 16,0 3 9-16,15 3-2 15,1-3-12-15,-4 0-16 16,6-6-6-16,-6-8-4 15,3-10-3-15,-3-6-2 16,-5-8-10-16,2-6-4 16,0 0 7-16,-3 0 4 15,6-15-2-15,-9-2-17 16,-12-3-4-16,3 2-25 16,-9 4 22-16,0 5 12 0,0 5 11 15,-39 4-6-15,-3 0-23 16,-18 0-53-16,11 0-196 15,4 0-516-15</inkml:trace>
  <inkml:trace contextRef="#ctx0" brushRef="#br0" timeOffset="108245.89">31906 7790 1478 0,'0'6'1641'16,"0"8"-1553"-16,0 11-19 16,0 8-19-16,15 9 1 15,18 5-18-15,-8 3-5 16,2-3-1-16,0-7-4 0,-9-1 0 16,-6-7-8-1,3-11-6-15,-9-9-6 0,-3-8-2 16,6-4-1-16,-9 0 0 15,6 0 0-15,6-9-3 16,3-14 0-16,4-4-14 16,11 4 8-16,6 4 0 15,-3 4-2-15,0 5-6 16,-2 10-4-16,-4 0-2 16,0 0 8-16,-9 5 3 15,-6 8 0-15,-3 0-6 16,-9-3-6-16,0 6-3 15,-9-6-5-15,-30 1-67 16,-25-11-178-16,19 0-119 16,0 0-2112-16</inkml:trace>
  <inkml:trace contextRef="#ctx0" brushRef="#br0" timeOffset="108428.17">32455 7980 2617 0,'13'12'213'0,"-4"5"35"16,18 1-143-16,3 3-32 15,-6-4-37-15,3-1-22 16,-18-9-14-16,-9-3-31 16,0-4-122-16,0 0-249 0</inkml:trace>
  <inkml:trace contextRef="#ctx0" brushRef="#br0" timeOffset="108583.73">32413 7790 1010 0,'0'0'2213'16,"0"0"-2109"-16,0 4-68 15,0 4-36-15,0 0 0 16,0 2-175-16,0-8-628 0</inkml:trace>
  <inkml:trace contextRef="#ctx0" brushRef="#br0" timeOffset="108825.45">32573 7677 3104 0,'0'0'259'0,"0"0"-177"15,0 0-49-15,0 13-26 16,12 11 3-16,21 7-2 16,1 8 6-16,-1 1 2 15,9 9 0-15,-3 0-9 16,-2-5-7-16,-4-7-18 16,-6-7-25-16,0-15-40 0,-6-9-115 15,-9-6-602-15</inkml:trace>
  <inkml:trace contextRef="#ctx0" brushRef="#br0" timeOffset="109198.26">32793 7881 3166 0,'0'0'156'15,"0"0"-89"-15,0 0-57 16,34 0-4-16,2-3-5 15,12-8-1-15,-15-4-8 16,-8 3 8-16,-13 1-1 16,-6 4 1-16,-6 5 4 15,0 2 2-15,0 0 2 0,0 0-7 16,0 0 5 0,0 0-5-16,0 4 0 0,0 12-1 15,0-1 1-15,0-2 3 16,0 0-4-16,9-1 7 15,3-3-5-15,9-1 5 16,3 1 9-16,9 2 4 16,0 0-6-16,-2 5 1 15,2-4-8-15,-12-1-1 16,-3 1-6-16,-15-1 0 16,-3 1-2-16,0 3-7 15,-57 5-12-15,-19-2-46 0,-8-10-387 16</inkml:trace>
  <inkml:trace contextRef="#ctx0" brushRef="#br0" timeOffset="112006.64">28976 5065 804 0,'0'0'1066'0,"0"0"-537"16,0 0-178-16,0 0-167 0,0 0-26 16,6-2 26-16,-6-2-89 15,0 2-28-15,0 2-22 16,6 0-10-16,-6 0-15 15,0 0-13-15,0 0-7 16,0 0-19-16,0 0-42 16,0 0-146-16,0 0-828 0</inkml:trace>
  <inkml:trace contextRef="#ctx0" brushRef="#br0" timeOffset="112383.01">29135 5039 1492 0,'0'0'884'0,"0"0"-536"0,0 0-180 16,0 3-115-1,0-3-35-15,0 0-10 0,0 0-8 16,0 0 2-16,0 0 6 15,0 0-8-15,0 0 0 16,0 0-31-16,0 0-97 16,0 0-119-16,0 0-410 0</inkml:trace>
  <inkml:trace contextRef="#ctx0" brushRef="#br0" timeOffset="112871.35">29356 4995 1170 0,'0'0'1154'0,"0"0"-824"15,0 0-92-15,9 0-149 16,-9 0-43-16,0 0-30 15,0 0-16-15,0 0-19 16,0 0-41-16,6 0-140 0,0 0-269 16</inkml:trace>
  <inkml:trace contextRef="#ctx0" brushRef="#br0" timeOffset="113066.04">29507 4998 304 0,'0'3'896'16,"0"-3"-736"-16,0 0-160 15,0 0-10-15,3 0-795 0</inkml:trace>
  <inkml:trace contextRef="#ctx0" brushRef="#br0" timeOffset="118342.709">22480 10140 3336 0,'0'0'150'0,"0"0"-112"15,0 0-2-15,0 0-14 16,0 0-15-16,0 0-7 0,0 0-11 16,0 0-1-1,0 0 12-15,0 0 3 0,0 0-2 16,0 0 2-16,0 0 3 16,0 0 3-16,0 0-2 15,0 0 0-15,0 0 7 16,0 0 2-16,0 0-1 15,0 0-4-15,0 0-2 16,0 0-1-16,0 0-4 16,0 0-4-16,0 0-2 15,0 9-3-15,0 8 5 16,0 15 0-16,0 9 3 16,28 16 0-16,-13 9-1 15,12 7 1-15,0 10-2 16,-6 1-1-16,-6 4 0 0,3 1-1 15,-12-5 2-15,-6 1-1 16,0-6 1-16,0-2-1 16,0-4 0-16,-27-6 0 15,-6-6 0-15,3-2 0 16,-3-4 0-16,-1-3 0 16,1-5 2-16,9-5-2 15,3-5 0-15,3-10 1 16,3-3 1-16,3-10-2 15,6-5 0-15,6-3 0 16,0-6 0-16,-9 3 0 16,9-3 0-16,0 0 0 0,0 0 1 15,0 2-1-15,0-2 0 16,0 0 0-16,0 0 0 16,0 0-6-16,0 0-8 15,-9-8-26-15,-13-12-85 16,10-7-631-16</inkml:trace>
  <inkml:trace contextRef="#ctx0" brushRef="#br0" timeOffset="118693.6">21907 11349 3108 0,'0'0'217'15,"0"3"-162"-15,0 5-13 16,0 10-26-16,0 2 22 16,18 12-1-16,3 2-4 15,6 4 6-15,1-2-9 16,-13 2-2-16,9 1-10 16,0-4-5-16,-3 0-5 15,0-5 1-15,3-4-4 16,-6-5 1-16,-5-4-6 15,2-6 6-15,-3-7-3 16,-9-4-2-16,21 0 10 16,9 0 3-16,18-10 2 0,19-16-6 15,23-5-5 1,10-8-5-16,6-1-6 0,23-19-19 16,-23 14-50-16,-30 3-430 0</inkml:trace>
  <inkml:trace contextRef="#ctx0" brushRef="#br0" timeOffset="124376.739">15687 9958 2792 0,'0'0'329'16,"0"0"-209"-16,0 0 2 15,0 0-25-15,0 0-27 16,0 0-25-16,0 0-14 16,0 0 0-16,0 0-8 15,0 0-5-15,0 0-6 16,0 0-3-16,0 0-3 15,0 0-2-15,0 0-2 16,0 0-2-16,0 9-3 16,9 15 3-16,9 15 0 0,3 15 0 15,3 17 3 1,3 13-1-16,-9 10-2 0,-18 6 3 16,0 5-3-16,0 3 0 15,-6 0 2-15,-33 1-2 16,-6-4 0-16,-1-6 4 15,1-4-2-15,0-7 0 16,3-9-2-16,5-6 0 16,-2-5 1-16,-3-8 1 15,6-4-1-15,-3-6 1 16,8-6 1-16,4-9 0 16,0-3-3-16,3-6 5 15,0-5-3-15,9-7 2 16,-3 0-1-16,2-5 0 15,10-3-3-15,-3-2 2 0,9-4-2 16,0 0 1-16,0 0-1 16,0 0 3-16,0 0-3 15,0 0 0-15,0 0-4 16,0 0-2-16,-6 0-3 16,-6 0-2-16,0-13-3 15,0 0-1-15,-9-6 4 16,0 2-4-16,3 0 0 15,-9-4 7-15,2 1 2 16,-2 2-1-16,9 0 0 16,-3 1 4-16,6 4 3 15,6 6 4-15,3 1-1 16,6 0 1-16,-9 3 2 0,9-3 2 16,-9 3 2-1,9 0-2-15,0 0-1 0,0 0 1 16,-3 3-3-16,3 0 2 15,0 0-2-15,0 0-1 16,0 0 1-16,0 0-2 16,0 0 0-16,0 0 0 15,0 0-3-15,0 0 0 16,0 0-3-16,0 0 3 16,0 9-2-16,0 11 1 15,0 4 1-15,12 8 1 16,12 0-1-16,3 4 2 15,0-4-1-15,-6-1-1 16,4-5 0-16,-10-4 1 0,3-6-1 16,-6-5 1-16,3-6-1 15,0-2 0-15,9-3 1 16,0 0 5-16,9 0-2 16,10 0 1-16,11-7-1 15,6-5-2-15,-2-2-2 16,2-4 0-16,3 2-11 15,-2-5-12-15,-10 3-23 16,0-6-43-16,-11 8-86 16,-13 1-727-16</inkml:trace>
  <inkml:trace contextRef="#ctx0" brushRef="#br0" timeOffset="126926.09">12071 10031 2887 0,'0'0'339'15,"0"0"-262"-15,0 0-51 16,0 0 7-16,0 0 1 15,0 0-3-15,0 5-27 0,0 0 3 16,0 6-6-16,0 9 3 16,0 17 18-16,18 9 0 15,-3 12-2-15,0 12-4 16,9 12 1-16,-6 3-5 16,-12 9 3-16,0 5-2 15,-6 0-3-15,0 5-2 16,-12-2 3-16,-30 0-1 15,6-6-2-15,-9-4 1 16,-7-7-2-16,4-12-1 16,12-15-2-16,3-10 1 15,8-16 4-15,1-10-8 16,15-8 3-16,3-8 2 16,6-1-2-16,-12-4-2 15,12-1 2-15,0 0-4 0,-3 0 2 16,3 0-1-16,-6 0-2 15,0 0 1-15,0 0-4 16,-3-6-2-16,-3-14-6 16,-9-6-5-16,3-8 6 15,-6-3 0-15,2 1 6 16,-5-1 5-16,0 11-3 16,3 3 3-16,6 9 4 15,-3 2-1-15,3 6 0 16,6 0-2-16,5 3 6 15,-2 3-1-15,9 0-3 16,0 0 0-16,0 0-3 0,0 15-2 16,0 14 2-16,0 12 0 15,0 6 6-15,9 2-3 16,16 2 1-16,2-3-1 16,6 0-2-16,-9-10 0 15,3-3 2-15,-6-11-3 16,10-7 1-16,-19-5 1 15,3-9 1-15,-12-3 3 16,12 0 2-16,3 0 2 16,12-6 3-16,21-18-4 15,7-8-8-15,5-9-1 16,55-28-17-16,-28 6-39 16,-5 9-242-16</inkml:trace>
  <inkml:trace contextRef="#ctx0" brushRef="#br0" timeOffset="128776.25">7667 9973 2944 0,'0'-2'281'15,"0"-2"-177"-15,0 1-1 16,0 3-28-16,0-3-24 16,0 3-15-16,0 0-10 15,0 0-6-15,0 0-1 16,0 0-1-16,0 0-6 0,0 0-4 15,0 0-6-15,0 0-2 16,0 0 0-16,0 22-2 16,-21 14 2-16,0 21 2 15,-3 10 1-15,12 12 0 16,-3 11 0-16,15 7 0 16,0 12 0-16,0-1-1 15,0 2-2-15,33-6 6 16,12-8-3-16,1-13-3 15,8-8 2-15,-3-7 1 16,0-10-1-16,-14-2-1 16,5-7 1-16,-9-5-2 15,-3-6 1-15,-3-12 0 16,-14-5-1-16,2-5 0 16,-3-11 0-16,-12 0 0 0,6-5 0 15,-6 0 0-15,0 0 1 16,0 0-1-16,0 0 0 15,0 0 0-15,0 0 0 16,0 0 0-16,0 0-1 16,0 0 1-16,0 0 1 15,0 0-1-15,0 0 4 16,0 0-2-16,0 0 2 16,0-3-2-16,-33-17-2 15,-7-4 0-15,-5-2 0 16,0 0 0-16,-7 0-1 15,4 2 1-15,6 4-1 16,9 8 1-16,15 3 0 0,-4 4 0 16,10-1 0-16,6 6 0 15,6 0 0-15,0 0 2 16,0 0-2-16,0 0 0 16,0 0 0-16,0 0 0 15,0 0-4-15,0 0 0 16,6 17 1-16,28 10 2 15,11 8 1-15,3-1 0 16,7 4 0-16,-10-3-1 16,6-2 1-16,-3-7 0 15,-11 0 0-15,-7-7-1 16,0-2 1-16,-12-8 0 0,-6-3 0 16,-3-4 1-16,-3-2-1 15,-6 0 0-15,6 0 6 16,-6 0 3-16,6-17 1 15,-6-15-2-15,6-14-5 16,-6-17-3-16,9-13-12 16,-9-37-13-16,0 15-35 15,0 13-196-15</inkml:trace>
  <inkml:trace contextRef="#ctx0" brushRef="#br0" timeOffset="137632.87">6312 13388 921 0,'0'0'637'16,"0"0"-346"-16,0 0-210 16,0 0-77-16,0 0-4 0,0 0 0 15,0 0 4-15,0 0 143 16,0 0 147-16,0 0-144 16,0 4-7-16,0-4-10 15,0 0-28-15,0 0-6 16,0 2-24-16,0-2-11 15,0 0 8-15,0 0-25 16,0 0-15-16,0 0-15 16,0 0 1-16,0 0 0 15,0 0 2-15,0 0-5 16,0 0-5-16,0 0 4 16,0 0 8-16,0 0-5 15,0 0-2-15,0 0-4 0,0 0-6 16,0 0 1-16,0 0-3 15,0 0 4-15,6 0 1 16,-6 0-4-16,6 0 0 16,3 0-4-16,-9 0 5 15,0 0-1-15,3 0-1 16,-3 0-2-16,9 0 4 16,-3 0-5-16,7 0 3 15,2 0-3-15,-3 0 1 16,0 0 3-16,-6-2-2 15,9-2-1-15,-12 4 0 16,6 0 3-16,-3-2-3 16,0 2 2-16,0 0-3 0,9 0 6 15,-9-4-5-15,0 4-1 16,-3 0 4-16,6 0 0 16,6 0 0-16,-9 0-3 15,6 0 2-15,4 0-3 16,-13 0 1-16,12 0 0 15,-9 0-1-15,6 0 1 16,3 0 0-16,-6 0 0 16,6 0-1-16,0 0 3 15,-3 0-2-15,6 0 1 16,-3 0-2-16,-3 0 0 16,10 0 0-16,-10 0 0 15,6 0 1-15,-6 0-1 16,9 0 0-16,-9 0 0 15,3 0-1-15,0 0 1 0,3-2 0 16,0 2 0-16,4-2-1 16,-4-2 2-16,-3 2-1 15,9 2 0-15,-12-4 1 16,9 4-1-16,-9 0 1 16,0 0-1-16,-9 0 0 15,15 0 0-15,-6 0 1 16,1 0-1-16,2 0 1 15,-6 0-1-15,6 0 0 16,6 0 0-16,-9 0 1 16,-3 0-1-16,9 0 1 0,-9 0-1 15,6 0 1 1,-6 0-1-16,0-2 1 0,6 2 3 16,-2 0 1-16,8-4-3 15,-3 4-2-15,3-2 5 16,-9 2-2-16,6 0-2 15,-3 0-1-15,-3 0 4 16,-9-4-4-16,15 4 0 16,-6 0 0-16,-9 0 4 15,7 0-4-15,5-3 1 16,-12 3 2-16,12 0-1 16,-3 0-1-16,-6 0-1 15,9 0 3-15,-9-2-3 16,-3 2 1-16,15-4 3 0,-12 3 0 15,0 1-3 1,-6 0 1-16,0 0-1 0,3 0 1 16,-3 0-1-16,0 0 3 15,0 0-2-15,0 0 1 16,0 0 3-16,0 0-6 16,0 0 3-16,0 0-2 15,0 0-1-15,0 0 1 16,0 0-1-16,0 0 0 15,-9 0 0-15,-15 0-2 16,0 0-2-16,-9 0 4 16,2 0 0-16,-8 0 0 15,0 0 0-15,-6 0 0 16,-1 0 0-16,1 0 0 16,0-5-4-16,-6 5 2 0,-4 0-4 15,10 0 3-15,6 0 3 16,0 0 0-16,-1 0 0 15,10 0 0-15,-3 0 0 16,6 5 0-16,-6-5 0 16,8 1 0-16,-2 3 0 15,9-2 1-15,-12 1-1 16,15 1 0-16,0 2 0 16,-3-4 0-16,6 2 0 15,-13-2 0-15,16-2 0 16,-6 4 0-16,3-2 1 15,6-2-1-15,-6 2 0 16,3-2 0-16,3 0 1 0,-6 4-1 16,3-4 0-16,0 0 0 15,-6 0 1-15,6 0-1 16,0 2 0-16,3-2 0 16,0 0 1-16,-3 0-1 15,9 0 1-15,-7 0 1 16,7 0-2-16,0 0 1 15,-6 0-1-15,0 0 1 16,-3 0-1-16,6 0 1 16,-12 4-1-16,9-4 0 15,6 0 0-15,-9 0 0 16,9 0 1-16,0 0-1 0,0 0 2 16,0 0-2-16,0 0 0 15,0 0 0-15,0 0 0 16,0 0 0-16,0 0 1 15,0 0-1-15,0 0 0 16,0 0 0-16,0 0 0 16,0 0 0-16,0 0 4 15,0 0-3-15,0 0-1 16,0 0 2-16,0 0-2 16,9 0-6-16,3 0 6 15,9 0 1-15,7-4 3 16,-7 2-4-16,12 2 1 15,3-4 1-15,-15 2-2 0,12 0 1 16,4-2 0 0,-13-2-1-16,6 4 2 0,-3-2-2 15,9 2 0-15,-15-2 0 16,13 1 0-16,-10 1 1 16,0-2-1-16,-3 3 0 15,-3-4 0-15,9 4 0 16,-9-4 1-16,10 4-1 15,-10 1 0-15,3-5 2 16,-12 3-2-16,15 2 0 16,-6-4-1-16,-3 4 1 15,9-2 0-15,-15 2 0 16,16-2 0-16,-22 2 0 16,12-4 3-16,-9 2-3 15,3 2 0-15,-6 0 1 0,6 0 0 16,-9 0-1-1,0 0 0-15,0 0 0 0,0 0-7 16,0 0-16-16,0-10-28 16,-27 2-65-16,-6-6-1019 0</inkml:trace>
  <inkml:trace contextRef="#ctx0" brushRef="#br0" timeOffset="141116.59">4483 11802 1890 0,'0'0'703'16,"0"0"-122"-16,-9 0-388 16,9 6-100-16,0-3-51 15,-3 3-25-15,3 3-14 16,-6 14-2-16,-6 12-1 16,-3 13 3-16,3 10 5 15,12 9-1-15,0 1 2 16,0-1-1-16,0-2-2 15,6-10-1-15,27-11-1 16,0-9-2-16,-3-9-2 16,4-11-1-16,-1-9-11 0,-6-6 6 15,-9 0 6-15,-6 0 0 16,9-6 4-16,-15-15-4 16,0 1-4-16,-6-4-8 15,0 7 2-15,0 5-8 16,-33 6-3-16,-12 6 6 15,-12 0-33-15,-19 0-53 16,16 9-32-16,15 0-277 0</inkml:trace>
  <inkml:trace contextRef="#ctx0" brushRef="#br0" timeOffset="141560.41">4658 11942 2817 0,'0'0'325'0,"0"0"-225"16,0 0-55-16,0 10-31 16,21 12 3-16,7 11 5 15,-4 2-2-15,-6 6-9 16,6 1-1-16,0-5-1 15,-15-1-8-15,6-8 2 16,-3-7 1-16,-6-9-3 16,-6-6-1-16,9-6 0 15,-9 0 0-15,6 0 9 16,7-4 5-16,2-12-14 0,-3-4-1 16,3 1-7-16,0 7-5 15,6 4 1-15,0 4-6 16,6 4-33-16,-6 0 1 15,10 0 10-15,-13 16 25 16,3 0-8-16,-9 2 11 16,-12 1-4-16,0 1 16 15,0 2 0-15,-6-3 0 16,-36-1 7-16,8-7-7 16,13-11-7-16,-6 0-107 15,15-6-370-15</inkml:trace>
  <inkml:trace contextRef="#ctx0" brushRef="#br0" timeOffset="141746.91">5084 12072 1275 0,'0'0'655'16,"0"0"-418"-16,0 14 323 16,6 4-245-16,6-1-238 15,0-2-28-15,9 0-22 16,-3 0-7-16,-6-4-10 15,-3 0-10-15,-9 1-7 16,0-3-40-16,0-5-210 16,0-4-434-16</inkml:trace>
  <inkml:trace contextRef="#ctx0" brushRef="#br0" timeOffset="141882.76">4860 11969 1563 0,'0'0'1433'0,"0"0"-1326"16,0 0-107-16,0 0-5 16,0 0-327-16,0 0-716 0</inkml:trace>
  <inkml:trace contextRef="#ctx0" brushRef="#br0" timeOffset="142101.56">4957 11808 1878 0,'0'9'741'0,"0"8"-418"16,21 4-179-16,0 8-22 15,9 3-73-15,4 0-5 16,5 4-13-16,-6-1-15 16,-3-2-6-16,4-5-5 15,-10-1-5-15,0-9 0 16,-6-3-31-16,-18-10-61 15,6-5-177-15,-6 0-439 0</inkml:trace>
  <inkml:trace contextRef="#ctx0" brushRef="#br0" timeOffset="142445.1">5162 12095 2292 0,'0'0'582'0,"0"0"-386"16,0-6-112-16,18-3-59 0,22-8-10 15,-4-4-15-15,12-5-13 16,-15-3 0-16,-9 3 13 16,-2 2 12-16,-10 9 3 15,-12 7 14-15,0 5 49 16,0 3-20-16,0 0-24 16,0 0-11-16,0 3-15 15,0 11 0-15,-12 0-7 16,3 2-1-16,9 0-5 15,0-3-3-15,0 1-4 0,0-2 5 16,27 0 7 0,6-1 0-16,-3 1 1 0,3 0-1 15,-3 0 0-15,-5-1 1 16,-13 4-1-16,-12 2-10 16,0 4-22-16,-46 9-1 15,-35-8-59-15,15-4-423 0</inkml:trace>
  <inkml:trace contextRef="#ctx0" brushRef="#br0" timeOffset="151292.23">5208 9680 1997 0,'-22'0'888'16,"-2"0"-718"-16,-9 0 29 15,6 0-116-15,0 0-54 0,0 0-18 16,8 0-11 0,-5 0 1-16,-9 0 1 0,-15 0-2 15,-9 0 9-15,-7 0 4 16,-14 0 18-16,-7 0-2 16,-11 6-9-16,-10 8-2 15,-6 5-3-15,4 1-4 16,-4 7-5-16,-3 2-1 15,-2 3 2-15,-7 3 3 16,6 3-2-16,-6 7 2 16,7 1 2-16,-1 7-3 15,0 7 0-15,-3 12-4 16,-2 3-1-16,5 7 5 16,0 2-4-16,16 5 0 15,8-1-1-15,19 2-1 16,8 1 0-16,16 0 1 15,6 0 0-15,18-7 2 0,8 1-5 16,19-2 1 0,0-2-2-16,0 4 4 0,0-1 0 15,40 5-3-15,11-1 2 16,9 3-3-16,16-1 4 16,8-1 1-16,7-8-2 15,-1-5-1-15,4-9 3 16,-10-5-3-16,-2-3 0 15,9-6-1-15,-1-5 1 16,10-1 0-16,5-6 1 16,-2-3 0-16,3-3-2 0,2-9-1 15,-2 1 4 1,5-7 0-16,-14-4 0 0,6-1 3 16,-10-2 0-1,-2-4-3-15,-7 3 4 0,-2-6-5 16,-1 2 0-16,-14-2 0 15,2 0-3-15,-15-2 1 16,7 1-1-16,-7 0 2 16,-9 0-2-16,1 1 0 15,-1-5 1-15,-6 3 1 16,-6-1-2-16,1 0 4 16,-16-3-2-16,-6 3-2 15,3-3 1-15,-15 0 1 16,6 0-2-16,-6 0 3 0,0 0-3 15,0 0 0-15,0 0 1 16,0 0-1-16,0 2 0 16,0-2 0-16,0 4 0 15,0-4 0-15,0 0 2 16,0 0-1-16,0 0 1 16,0 0 2-16,-12 0 2 15,-3 0-2-15,3 0-2 16,-6 0-2-16,2 0 1 15,-2-6-1-15,-3 0 0 16,3-1 1-16,-3 0-1 16,0-3 0-16,12 1 0 15,-9 1 0-15,9-1-4 16,9 6 3-16,0-3-2 16,0 4 0-16,0-2 3 0,0 4-2 15,0-2-1-15,0-4-2 16,0 2 2-16,0-5-1 15,0 3 2-15,6 5 2 16,-6-5 0-16,3 1 2 16,-3 5-1-16,12 0 1 15,-12 0-2-15,0 0 2 16,0 0 1-16,0 0 1 16,0 0 0-16,0-2-1 15,0 2 0-15,0 0 0 16,0 0 0-16,0 0-3 0,0 0 1 15,0 0 5 1,0 0-2-16,0 0-2 0,0 0 0 16,0 0-2-16,0 0 1 15,0 0 1-15,0 0-2 16,0 0 0-16,0 0-2 16,0 0 0-16,0 0 1 15,0 0-1-15,0 0-1 16,0 0 0-16,12 7 1 15,6 6 2-15,0 2 0 16,9 3 0-16,0-4 1 16,-9 1-1-16,10-4 0 15,-10-1 0-15,-3-1 0 16,-9-7 0-16,0 2 0 16,-6-4 1-16,0 2-1 0,0-2 2 15,0 0-1 1,0 0 2-16,0 0-2 0,0 4 2 15,-12-2-3-15,-30 4 0 16,-7 3 0-16,-26 5 0 16,-1 2-2-16,-2-5-5 15,15-6-6-15,-10-5-19 16,16-20-72-16,15-15-1620 0</inkml:trace>
  <inkml:trace contextRef="#ctx0" brushRef="#br0" timeOffset="152497.07">919 9128 2454 0,'-9'0'628'15,"6"-4"-496"-15,3 2-13 16,0 2-50-16,0 0-31 16,0 0-13-16,0 0-11 15,0 0-9-15,0 12 1 16,0 16 13 0,12 19 2-16,21 12-2 0,0 12-11 15,6 4-4-15,-5 1-1 16,-1-6-3-16,9-9-16 15,-15-10-19-15,-9-12-42 16,-18-19-58-16,0-12-164 16,0-8-927-16</inkml:trace>
  <inkml:trace contextRef="#ctx0" brushRef="#br0" timeOffset="152909.57">807 9584 2015 0,'0'0'921'16,"0"-3"-715"-16,0 3-92 15,0-6-62-15,9 0-35 16,24-3-1-16,25-2 8 16,2-6-2-16,16-7-12 15,-1 3-10-15,6-1-31 16,-2 0-14-16,-10 8-38 16,-14 2-132-16,-16 3-125 15,-15 7 161-15,-18 2 112 16,-6 0 61-16,0 0 6 15,0 11 134-15,0 10 103 0,0 2-79 16,0 9-73-16,0 3-26 16,0 0 2-16,6 3-16 15,9-6-9-15,-3-5-16 16,0-7-7-16,3-5-5 16,-5-10-8-16,11 0-1 15,-15-5 1-15,9 0 25 16,-3-6 3-16,-9-15-14 15,-3-5-14-15,0-5-38 16,-21 5-6-16,-52 6 18 16,-14 5-2-16,-7 9 15 15,-36 6-17-15,28 0-30 16,26 0-298-16</inkml:trace>
  <inkml:trace contextRef="#ctx0" brushRef="#br0" timeOffset="154179.96">1803 8669 984 0,'0'0'1968'15,"0"0"-1812"-15,0 0-65 16,0 0-52-16,0 11-13 15,21 12 13-15,9 10-5 0,4 4 1 16,5 7-2 0,6 5-9-16,-6 4-4 0,7 4-1 15,-1-2-8-15,-12-5-7 16,3-7 1-16,-9-5-5 16,-5-11 2-16,-1-7 1 15,-15-7-3-15,0-7 4 16,-6-5-4-16,3-1 5 15,-3 0 4-15,0 0 5 16,0-11 1-16,0-10-15 16,0-1-2-16,0-8-14 15,0 7 3-15,9 2-7 16,6 4 3-16,-9 5 2 16,12 7 10-16,-6 0-5 15,15 5-15-15,-6 0-17 0,4 7 15 16,-7 11 10-16,-3 2 1 15,-15 1 10-15,0 2 6 16,0 1 1-16,0-2 13 16,-33 3-9-16,-13-9 1 15,1 0-6-15,-6-10-18 16,2-6-33-16,7-4-67 16,15-23-253-16,6-1-1328 0</inkml:trace>
  <inkml:trace contextRef="#ctx0" brushRef="#br0" timeOffset="154366.56">2467 8946 2023 0,'12'0'289'0,"3"15"-61"16,-3 1 22-16,12 6-129 15,-2 1-47-15,5 0-13 16,-9-1-22-16,-12-8-22 15,3-3-17-15,-9-8-59 16,0-3-236-16,-27 0-704 0</inkml:trace>
  <inkml:trace contextRef="#ctx0" brushRef="#br0" timeOffset="154510.78">2208 8832 2783 0,'0'0'222'16,"0"0"-222"-16,0 11 0 16,6-2-202-16,21-3-309 0</inkml:trace>
  <inkml:trace contextRef="#ctx0" brushRef="#br0" timeOffset="154862.78">2449 8923 2197 0,'6'2'417'16,"0"8"-264"-16,3 1 53 15,9 0-112-15,0 8-23 0,3-6-40 16,-2 6-16-16,-4-8 0 16,-3-2-6-16,0-3 2 15,-9-4 1-15,-3 2-3 16,0-4-1-16,0 0 1 15,0 0 22-15,0-9 10 16,0-12-21-16,0-6-20 16,0 1-6-16,0 4-2 15,0 3 8-15,0 6 0 16,27 7-1-16,3 6-6 16,12 0 0-16,4 0-29 15,-10 0 3-15,0 13 10 16,-3 2 2-16,-6 1-12 0,-8-2-62 15,-7-2-122-15,-12-2-182 16,0-5-754-16</inkml:trace>
  <inkml:trace contextRef="#ctx0" brushRef="#br0" timeOffset="155975.87">3010 8804 2486 0,'0'0'372'0,"0"0"-214"15,0 0-77-15,0 5-57 16,0 10 0-16,-6 4 6 0,3-1 5 16,-3 3-7-16,6-10-5 15,0 1-12-15,0-7-1 16,0 0-3-16,0-5-6 15,0 0-1-15,0 0-14 16,0 0-17-16,0-12 30 16,0-7-32-16,0-1 3 15,0 6 23-15,0 4 7 16,0 7 8-16,0 3 19 16,0 0-27-16,6 0-13 15,12 13 13-15,1 1 2 16,2 0 5-16,6-4-6 15,-9-8 7-15,3-2-1 0,-9 0-1 16,6-6 22-16,-9-17 20 16,3-3-47-16,-6-5-1 15,-6 3 7-15,0 5-6 16,0 8 4-16,0 9 12 16,0 6-10-16,-12 0 4 15,-15 4-3-15,3 16-7 16,0 9 4-16,15 1-5 15,3-5-9-15,6-1-11 16,0-10-5-16,0-2-12 16,15-9-17-16,18-3 30 15,15 0 12-15,-5 0 12 16,-1 0 1-16,3-3 1 0,-18-3-1 16,-3 4 6-1,-11-2-6-15,2 4 0 0,-9 0 8 16,-6 0-8-16,6 0-1 15,-6 0 8-15,9 0-2 16,-3 0-5-16,6 0 11 16,-9 0-3-16,6-8 0 15,6-6 7-15,-12-2-11 16,12 2-5-16,-9-3 2 16,-6 1 9-16,0 8 11 15,0 2 13-15,0 6 1 16,0 0-20-16,0 0-14 15,0 0-2-15,0 0-12 0,0 0 12 16,12 0 0-16,9 0 5 16,-3 0-5-16,1 0 9 15,11 0 10-15,-18-3 4 16,0-11 0-16,3-4-11 16,-15-2-4-16,6 2 2 15,-6 6 7-15,0 4 0 16,0 2 9-16,0 6-2 15,0 0-15-15,0 0-9 16,0 0-7-16,0 0-3 16,0 6-2-16,0 5 8 15,0 4 3-15,12 3-3 0,21 5 0 16,7 3 4 0,11 12 0-16,9 9 0 0,22 8 0 15,11 14 0-15,1 4 0 16,-4 6 1-16,1-1-1 15,-10-8 0-15,-20-8-9 16,-25-12-15-16,-21-15 17 16,-15-9 7-16,0-14 2 15,-60-12 11-15,-31 0-4 16,-33-24-8-16,-5-25 0 16,-1-22-1-16,18-20-11 15,25-7-15-15,38-6 18 16,49-23 4-16,18 27-61 0,46 11-409 15</inkml:trace>
  <inkml:trace contextRef="#ctx0" brushRef="#br0" timeOffset="159066.07">5422 13459 2702 0,'0'0'389'16,"-6"0"-254"-16,-6 0-27 15,12 0-63-15,-3 0-16 16,3 0-20-16,0 0-8 15,0 0-1-15,0 0 1 16,0 0 3-16,0 0 2 16,-6 0 9-16,6 0 2 15,0 0-6-15,-6 0-2 16,-9 0-3-16,-4 0-3 16,-14 0-3-16,-12 0 0 0,-9 3-1 15,-4 12 2-15,-11 2-1 16,-4 3 5-16,4 4 2 15,-18 5 1-15,11 3 4 16,-2 9 2-16,-1 4 5 16,1 9-3-16,-4 12-2 15,-2 7-7-15,8 14-1 16,7 11-1-16,-4 1-2 16,19 3-2-16,18-3 7 15,9-7-3-15,21-6 0 16,6-4 1-16,0-3-2 15,33 0-1-15,18-2 1 16,0-2-3-16,10 2 1 16,2-7-2-16,4-3 0 15,2-3 3-15,9-7-3 0,-2-4 0 16,14-10 0-16,7-2 1 16,0-6 2-16,5-6-1 15,-2-6 1-15,-4-2-3 16,1-4 4-16,0 2-4 15,2-5 0-15,-8 4 1 16,-1-4-1-16,-11 0 0 16,-7-1 0-16,-27-5 0 15,-11 2-8-15,-16-8 0 16,-12-2-7-16,-6 0-9 16,0 0-19-16,0-2-34 15,0-16-167-15</inkml:trace>
  <inkml:trace contextRef="#ctx0" brushRef="#br0" timeOffset="159592.9">5527 15205 2517 0,'0'0'501'0,"0"0"-349"15,0 5-41-15,0-4-52 16,0 10-27-16,0 3-3 16,0 2 1-16,37 5 6 15,-4 6-5-15,12 2-3 16,0 4-9-16,4 4-10 16,2 1 2-16,0-3-2 15,-5 1-5-15,-1-4-1 16,0-3-2-16,-15-3 2 0,4-1 0 15,-13-9 0-15,-12 2 3 16,3-4 2-16,-12-1 2 16,0 4 3-16,0 4 3 15,-48 8 0-15,-22 3-5 16,-14 3-8-16,-1-1-1 16,-5-1-2-16,2-7-14 15,13-1-23-15,-10-15-38 16,25-4-33-16,11-6-623 0</inkml:trace>
  <inkml:trace contextRef="#ctx0" brushRef="#br0" timeOffset="160559.87">188 14556 2347 0,'-6'5'970'0,"6"14"-914"15,0 10-49-15,0 18-1 16,49 9-2-16,8 13-4 16,6 4 6-16,4 1-2 15,-16-6-3-15,0-10 3 16,-20-12-4-16,-4-10-19 16,-12-15-35-16,-9-11-125 15,-6-10-1304-15</inkml:trace>
  <inkml:trace contextRef="#ctx0" brushRef="#br0" timeOffset="160987.04">80 14919 2092 0,'0'6'296'15,"0"-3"327"-15,0-3-466 16,33 0-96-16,15 0-8 15,7 0-24-15,8 0-15 16,0-9-14-16,7-8-4 16,-13 1-32-16,3 0-36 15,-11 0-186-15,-7 2-150 16,-15 8-425-16,-15 0-297 16,-12 6 1097-16,0 0 33 15,0 0 889-15,0 4-332 0,0 10-213 16,0 4-97-16,0 4-62 15,0 5-31-15,0-1-40 16,24 5-58-16,16-3-10 16,-4-1-3-16,12-7-27 15,-9-5 10-15,-2-6 12 16,5-7-10-16,-15-2 13 16,-3 0 0-16,-9-6-5 15,-9-14-20-15,-6-6-16 16,0-1-9-16,-45 5-38 0,-30 4-19 15,-25 14-6 1,6 4-45-16,22 0-271 0</inkml:trace>
  <inkml:trace contextRef="#ctx0" brushRef="#br0" timeOffset="161492.2">1556 14214 1464 0,'0'0'1733'0,"0"0"-1557"16,0 0-99-16,0 0-37 16,0 0-27-16,0 0-13 15,12 17-3-15,15 19 3 0,18 1 13 16,6 10-2-16,-2 0-1 16,2 3 1-16,-6-4-5 15,-5-1-2-15,-7-4-4 16,-3-9 0-16,-3-5-21 15,-6-10-22-15,-3-8-41 16,-12-9-102-16,0 0-717 0</inkml:trace>
  <inkml:trace contextRef="#ctx0" brushRef="#br0" timeOffset="161726.99">1839 14135 2034 0,'0'0'166'16,"0"8"553"-16,0 17-515 16,0 7-91-16,43 3-28 15,5 5-43-15,12-1-5 16,-2-2-20-16,-4-1-10 16,-9-4-6-16,-12-3-1 15,-15-5-6-15,-2-3-30 16,-16-7-31-16,0-2-55 15,0-6-246-15</inkml:trace>
  <inkml:trace contextRef="#ctx0" brushRef="#br0" timeOffset="161873.56">1749 14493 232 0,'0'1'2624'0,"0"-1"-2346"15,0 0-126-15,0 0-96 16,15 0-40-16,24-1 12 15,12-15-28-15,10-1 0 16,23-13-54-16,-11 8-116 16,-16 1-432-16</inkml:trace>
  <inkml:trace contextRef="#ctx0" brushRef="#br0" timeOffset="162225.91">2289 14456 1535 0,'0'4'524'0,"0"2"-104"15,0-4-63-15,0-2-183 16,0 0-67-16,0 0-51 16,9-6-25-16,3-14-30 15,-6-3-1-15,-6-1 0 16,0 0-7-16,0 8-8 15,0 1 6-15,0 4 8 16,0 7-13-16,-18 4 14 16,-9 0 8-16,9 0-8 15,6 12 1-15,-3 8 5 16,9 6-6-16,6 5 11 0,0-3-2 16,0-2-8-16,15-7-1 15,21-5-18-15,18-8 6 16,25-6-50-16,-13-6-135 15,10-14-427-15</inkml:trace>
  <inkml:trace contextRef="#ctx0" brushRef="#br0" timeOffset="162429.54">2887 14237 1914 0,'-3'12'903'0,"3"3"-629"0,0 2-195 15,0 6-20-15,-6-2-20 16,6 0-21-16,-6-1-8 16,-1-3-2-16,-14 2 2 15,3-6-3-15,-15 0-7 16,-12-11-51-16,-28-2-68 16,10 0-293-16,3-9-1711 0</inkml:trace>
  <inkml:trace contextRef="#ctx0" brushRef="#br0" timeOffset="162559.67">2407 14325 2236 0,'0'0'509'0,"0"0"-286"16,0 0-106-16,15 4-59 15,30 10 21-15,18 3-32 16,4 0-23-16,-1 1-10 16,19-5-14-16,-28-7-77 0,-6-6-282 0</inkml:trace>
  <inkml:trace contextRef="#ctx0" brushRef="#br0" timeOffset="164074.7">2787 14337 1210 0,'0'0'587'16,"0"0"-462"-16,0 0-80 0,0 0-41 16,0 0 0-1,0 0 0-15,0 0 36 0,0 0 131 16,0 0 21-16,0 0-37 16,0 0 26-16,0 0-24 15,0 0-52-15,0 0-40 16,0 3-24-16,0 3-8 15,0 5-1-15,0 3-4 16,-18 4 4-16,-3 8-14 16,-12 1-5-16,-7 3-12 15,7 1 10-15,3-4-7 16,6-1-3-16,9-5 3 16,3-6-4-16,6-7-28 15,6-8-23-15,0 0-167 16,0 0-449-16</inkml:trace>
  <inkml:trace contextRef="#ctx0" brushRef="#br0" timeOffset="164403.65">2579 14375 1450 0,'0'0'424'0,"6"0"-294"0,-3 0 464 16,12 0-263-16,-3 0-208 15,9 2-56-15,12 4 0 16,4 0 8-16,5 0-21 15,6 3-18-15,6 2-18 16,7 2-10-16,-4 1-2 16,0-1-2-16,-2-2-4 15,8-5-38-15,-9-4-70 16,-17-2-722-16</inkml:trace>
  <inkml:trace contextRef="#ctx0" brushRef="#br0" timeOffset="168982.84">24982 11847 1926 0,'-3'0'144'0,"3"0"-122"16,0 0 11-16,0 0 270 16,0 0 33-16,0 0-189 15,0 0-34-15,0 0 17 16,0 0-23-16,0 2-34 15,0 2-30-15,0-4-15 0,0 2-9 16,0 0-5-16,0 3-3 16,0 0 1-16,0 1 2 15,0 2 2-15,0 5-3 16,0-1-3-16,0-2-2 16,0 6 0-16,0 0-1 15,0 5-2-15,-6 0-1 16,0 5 0-16,-12 0 1 15,9 4-5-15,3-1 4 16,-9 0-3-16,3-3-1 16,6 4 1-16,-6-3-1 15,6-5 1-15,-3 4-1 16,3-1 1-16,-6 1-1 16,0 0 0-16,0-3 0 0,9 1 1 15,-3-4-1-15,6 1 0 16,0 3 0-16,0-4 0 15,0 3 0-15,0-3 1 16,0 1-1-16,0-4 0 16,0-2 0-16,0-1 1 15,0-4-1-15,0 2 0 16,0-3 1-16,0 3-1 16,0 2 0-16,0 0 1 15,0 4-1-15,0-3 0 16,0 3 1-16,0-4-1 15,0 0 1-15,0-2-1 16,0 0 0-16,0-1 0 16,0 0 0-16,0 4 0 0,0-3 0 15,0 3 0 1,0 3 1-16,0-4-1 0,0 0 0 16,0-2 0-16,0 1 0 15,0-2 0-15,0 4 0 16,0-1 0-16,0 5 0 15,0-3 1-15,-6 4 1 16,-10 2-2-16,13-6 0 16,-6 5 0-16,9-3 1 15,-6 3-1-15,-3-4 0 16,3 4 0-16,3-1 1 16,-3 1-1-16,-3-4 0 0,9 4 0 15,0-4 1 1,0 1-1-16,0 2 1 15,0-2 0-15,0 3-1 0,0 1 0 16,0-2 0-16,0 1 0 16,0 1 1-16,0-6 2 15,0 3-2-15,0-6-1 16,0 6 0-16,0-5 1 16,0 4-1-16,0-1 0 15,0 3 0-15,0 1 2 16,0 3-1-16,0-2-1 15,0 5 4-15,0-1-4 16,0 5 1-16,0 1-1 16,0-2 5-16,0 7-1 15,0-3 3-15,0 1-3 0,0 1 2 16,0-1-1-16,0-3-1 16,0 0 2-16,0-3-2 15,0-3 0-15,0-3-2 16,0-5-2-16,0-6-3 15,0-12-16-15,39 0-57 16,4 0-124-16</inkml:trace>
  <inkml:trace contextRef="#ctx0" brushRef="#br0" timeOffset="169719.9">26461 14205 1918 0,'0'3'1287'0,"0"0"-1096"16,0 0-119-16,0-1-13 15,40-2-13-15,20 4-4 16,25-4-4-16,17 0-8 16,19 0-12-16,18 0 1 15,18-9-6-15,-3-6-5 16,6 4-6-16,-22 2-2 0,-14 1 0 16,-15 2-12-16,-37 0-5 15,-17-1-19-15,-28 5-20 16,-27-8-12-16,0 4-46 15,0-2-342-15</inkml:trace>
  <inkml:trace contextRef="#ctx0" brushRef="#br0" timeOffset="170328.04">26775 13922 1870 0,'0'0'252'15,"0"0"178"-15,0 5 91 16,0 4-392-16,0-3-51 16,0 3-20-16,0 5-4 0,0 5 1 15,-12 7-7-15,-15 0-16 16,-6 8-4-16,-9-1-6 15,5 1-4-15,-2 3-4 16,-9-3-3-16,12-5 0 16,-4-2 0-16,-2-7-2 15,12-2 3-15,12-6-1 16,6-4-2-16,6-5-2 16,6 1-1-16,0-4 4 15,0 0-1-15,0 0 1 16,0 0 0-16,0 0-3 15,0 0-2-15,0 0-3 16,0 0-2-16,0 0 1 0,0 2-1 16,18 7 0-16,15 2 0 15,12 4 0-15,7 2 0 16,14-2 0-16,-6 2-1 16,10-2-6-16,-16-3-8 15,22-6-22-15,-25-4-66 16,-6-2-226-16</inkml:trace>
  <inkml:trace contextRef="#ctx0" brushRef="#br0" timeOffset="179159.87">22429 12074 1516 0,'-6'0'584'0,"6"0"-544"15,-6 0-40-15,-6 0 0 16,12 0 336-16,-3 0 73 16,3 0-269-16,0 4-65 15,0 1-11-15,0 4-32 0,0 6-13 16,0 5 16-1,0 6 3-15,0 3-5 0,0 9-2 16,0 3 4-16,0 2-12 16,0-1-5-16,0 3-1 15,0 2 1-15,0 0-6 16,0-1-1-16,0-2 1 16,0 4-3-16,0-6-1 15,15 0-2-15,-9-4-2 16,3 0-4-16,0-3 3 15,-9 0-2-15,6 1 4 16,-6-8-4-16,0 3 7 16,0-5-4-16,0-4 1 15,0 3-1-15,0 1-4 16,0-4 1-16,0 8 2 0,0-1 0 16,0 4 0-16,0-5 2 15,0 5-2-15,0-4 3 16,0 1-3-16,6 2 4 15,-6-4-2-15,9 3-1 16,-9 1-4-16,0-3 5 16,0 3-2-16,0-3 3 15,0 3 1-15,0 3 2 16,0 1 1-16,0 1-5 16,0 1 4-16,0-3 1 15,0 1 0-15,0-8-6 16,0-3 1-16,0-9 0 0,0-4-1 15,0-3 3-15,0-3 3 16,0-6-5-16,0 0 0 16,0 0-3-16,0 0-2 15,0 0-5-15,0-8-35 16,0-12-91-16</inkml:trace>
  <inkml:trace contextRef="#ctx0" brushRef="#br0" timeOffset="180979.07">19948 12147 2085 0,'0'0'259'15,"0"9"578"1,0-3-640-16,0 0-128 0,0-3-39 15,0-3-12-15,0 0-4 16,0 0-7-16,0 0-7 16,0 0 0-16,0 3 0 15,0 0 1-15,0 2-1 16,0 7 1-16,0 7 4 16,0 3-3-16,0 4 3 15,0 5 1-15,0 3 0 16,0 5-1-16,0 4 6 15,0 4 3-15,9 3-4 16,-3 2-5-16,-6-3 0 0,6 2-5 16,-3-5 8-1,6 1-6-15,7-2 2 0,-7-4-4 16,0-1 1-16,3-1-1 16,-6-2 3-16,3 1-2 15,-3 0-1-15,-6 1 1 16,6-5-1-16,-6 2 0 15,6-1 1-15,-6-6-1 16,3 0 1-16,6-5 1 16,-9-1 1-16,0-2 0 15,0 0-3-15,0 0 4 16,0-1-3-16,0 2-1 16,0 3 7-16,0-2 1 15,0 3-1-15,0-5-2 16,0 1-1-16,0-3 0 0,0-2-1 15,0 1 4-15,-9-7-1 16,9 0-1-16,0-1-1 16,-3-4-4-16,3-4 3 15,0 2 0-15,0-4-3 16,0 0 0-16,0 0 4 16,0 0-2-16,0 0-2 15,0 0-12-15,0 0-14 16,0-22-15-16,27-29-44 15,-3 0-115-15,-12 2-2628 0</inkml:trace>
  <inkml:trace contextRef="#ctx0" brushRef="#br0" timeOffset="182175.91">17446 11974 1140 0,'0'0'927'0,"0"0"-722"0,0 0-162 15,0 0 817-15,0 5-697 16,0-5-85-16,0 0-24 15,6 0-22-15,-6 0-15 16,0 0-8-16,0 0-3 16,0 0 2-16,0 0 6 15,3 0 5-15,-3 0 2 16,0 0-1-16,0 0 1 16,0 0-9-16,0 0-9 15,0 1 7-15,0 18-10 16,0 7 0-16,0 18 0 0,0 12 5 15,0 11 1 1,0 12 1-16,9 9-2 0,3 11 3 16,0 3 0-16,4 7-2 15,-4-2-1-15,3-4 3 16,-3-6 2-16,0-10-2 16,3-7 1-16,-6-13-1 15,6-9 0-15,-9-13-3 16,0-12-1-16,3-13 0 15,-3-12-4-15,-6-2 4 16,6-6-2-16,0 0-2 16,-6 0 1-16,3 0-1 15,-3 0-1-15,18-2-10 16,13-42-19-16,8 3-46 16,-12-7-241-16</inkml:trace>
  <inkml:trace contextRef="#ctx0" brushRef="#br0" timeOffset="183610.21">14497 12083 1898 0,'-9'0'205'0,"6"0"-164"16,-12 0-38-16,6 0 402 15,6 3 68-15,3 3-371 16,0 0-74-16,0-3 18 16,0 3 11-16,0 1-15 15,0-2-12-15,0 6-5 16,0 1 6-16,0 2-2 16,0 7-4-16,0 2-1 0,0 3-1 15,0 7-3 1,0 1-5-16,0 5-8 0,0 7-2 15,0 2 1-15,3 7 3 16,15 3-1-16,-12 5 0 16,6 0-3-16,1 5-1 15,-1-4 3-15,3 1-2 16,-6 2 0-16,9-2 2 16,-6-4-3-16,6 4 1 15,-6-7 4-15,9 0-1 16,-12-1-1-16,9-4-2 15,-6-5 2-15,-9 3 0 16,7-10 1-16,-10-1 0 16,9-5 0-16,-9 1 0 15,6-7 0-15,-6-7-4 0,0-4 0 16,0-3 0-16,0-9-1 16,3 0 1-16,-3-2-1 15,0-4 0-15,0 0-2 16,0 0-1-16,9 0-13 15,-3-12-27-15,-6-14-85 16,0-7-1147-16</inkml:trace>
  <inkml:trace contextRef="#ctx0" brushRef="#br0" timeOffset="184979.919">11488 12133 1946 0,'0'0'198'0,"0"0"-168"16,0 0 496-16,0 0-95 15,0 0-299-15,0 0-74 16,0 0 13-16,0 0-14 15,0 0-16-15,0 0-19 16,0 0-3-16,0 0 4 16,0 0-3-16,0 0-7 15,0 0-8-15,0 12-5 16,0 3 0-16,0 7 5 16,0 10 3-16,0 11 1 0,6 9-2 15,22 11 0-15,-1 9 1 16,3 6-2-16,3 6-1 15,3 6-1-15,-3-6 2 16,-2 0-2-16,-4-5 2 16,-3-6 0-16,3-5 1 15,-6-3 2-15,-3-4-3 16,-3-3-1-16,-5-3 3 16,11-4-3-16,-18-5 0 15,15-1 0-15,-6-7-2 0,-9-9 0 16,6-2-1-1,0-11 1-15,-9-6-1 0,6-2 1 16,-6-4 0-16,0-4-3 16,0 0 2-16,0 0-2 15,0 0 1-15,0 2-1 16,0-2 0-16,0 0 1 16,0 0-1-16,3 0 0 15,-3 0 0-15,6 0-5 16,21-12-20-16,0-14-60 15,-24-6-225-15</inkml:trace>
  <inkml:trace contextRef="#ctx0" brushRef="#br0" timeOffset="189545.1">8521 12080 1379 0,'0'0'765'15,"10"0"-550"-15,-4 0-181 16,3-6-34-16,-3 4-43 16,-3-1 5-16,-3 0 15 15,0 3 23-15,9-3 157 16,-9 3 51-16,0 0-21 16,6-3 15-16,0 0-89 15,-6 0-49-15,0 1-13 16,6 2-2-16,-6 0 0 15,0 0-4-15,0 0 2 16,0 0-5-16,0 0-4 16,0 0-12-16,0 0-15 0,0 0-2 15,0 0-5-15,0 5-1 16,0 10 1-16,0 8-1 16,0 7 5-16,0 11 4 15,0 7 0-15,0 9 3 16,15 2-1-16,-3 5-5 15,0-3-1-15,3-3 0 16,-6-1-2-16,15-4-1 16,-12-5-2-16,7-1 1 15,-4 0-3-15,-3-3 0 16,-6-6 0-16,6 0-1 16,-3-6 0-16,0-1 3 15,0-3-3-15,3-2 0 16,-6 0 0-16,0-1 1 15,3 1-1-15,-3-4 2 0,0 5-2 16,-6-3 1-16,3-1-1 16,-3-3 2-16,6-2-2 15,6 3 0-15,-12-4 0 16,6 0 0-16,0 2 0 16,-3 1 0-16,13 2 0 15,-10 2 0-15,9 1 1 16,-9 1-1-16,6-4 0 15,-9 5 0-15,15-7 0 16,-12 4 0-16,3-1 0 16,9-2 1-16,-12-1-1 15,6 0 0-15,0 1 1 16,-6 3-1-16,0-2 0 0,-6 2 0 16,9 1 0-16,-3-3 0 15,-6-2 1-15,0-1-1 16,7-6 0-16,-7 0 0 15,0-7 0-15,0 2 0 16,0-4 0-16,6 1 0 16,-6 0 1-16,0 1-1 15,0 0 0-15,0 1 0 16,0-1 2-16,0 0-2 16,0-5 1-16,0-1 1 15,0 5-2-15,0-5 4 16,0 0-1-16,0 0 2 0,0 0-2 15,0 0 0 1,0 0-3-16,0 0 1 0,3 0-1 16,-3 0 0-16,0 0-1 15,0 0-5-15,0 0-6 16,0 0-15-16,18-6-52 16,-12-15-221-16</inkml:trace>
  <inkml:trace contextRef="#ctx0" brushRef="#br0" timeOffset="192410.6">25837 13482 1942 0,'-15'17'255'0,"5"2"-229"0,-2-2 736 15,-3 3-605 1,9-2-74-16,-6 2 9 0,-3 1-30 16,9 3-3-16,-12 3-17 15,6 1-16-15,-15 6 1 16,0 3-6-16,-7 6 10 16,-2 1-15-16,-12 5 3 15,3 4 2-15,-13 4-7 16,-11-3-4-16,2 3-2 15,-5-2-5-15,-3-6-1 16,-1-1 1-16,4-5-2 16,-4-2 4-16,-2-3 0 0,-13 3 1 15,-8 0-1-15,2 3 0 16,-15 2-3-16,4-1 1 16,-10 2 0-16,6-4 1 15,4-1 1-15,-4-1 3 16,-3-7-5-16,16 1-1 15,-16-3 1-15,15 1-3 16,-17 2 2-16,-1 1-2 16,-6 1 0-16,1 1 1 15,-10 1-1-15,9-5 0 16,3 5 0-16,-3-5 2 16,1 3-2-16,8-1 0 15,-18 6 0-15,0 0 0 16,7 1 0-16,2-2 0 15,0-1 0-15,6-8 1 0,13-1-1 16,14-5 1 0,22-5-1-16,6-3 0 0,14-2 1 15,4-1-1-15,0 2-2 16,5-3 2-16,-8 5 3 16,12-5-3-16,-3 1 0 15,-10-1 0-15,19 2 0 16,-6-5 4-16,9 0-3 15,0-1 1-15,9-2-2 16,6-2 1-16,2 0 1 16,4-6-1-16,6 3 2 0,0-3-3 15,0 0 2 1,0 0-2-16,0 0 2 16,0 0-2-16,0 0 0 15,0 0 0-15,0 0-2 0,0 0 2 16,0 0 0-16,0 0 0 15,0 0-1-15,0 0 1 16,0 0-3-16,0 0 3 16,0-3-3-16,0-3 3 15,0 0 0-15,6-6 0 16,7 0 0-16,-4-4 1 16,3-3-1-16,-3-1 0 15,15-3 0-15,-15 0 0 16,9-4 0-16,-9 1 1 0,6-1-1 15,-9 1 0-15,0 2 0 16,0 8 0-16,3-3 0 16,-9 5 0-16,0 2 1 15,0 4-1-15,0 4 0 16,0 1 2-16,0 3-2 16,0 0 0-16,0 0-1 15,0 0 1-15,0 0 3 16,0 0 0-16,0 0-3 15,0 0 2-15,0 0-1 16,0 0-1-16,0 0 0 16,0 0 0-16,0 3 0 15,0 6-3-15,0 6 3 0,-9 2 0 16,-3 5 0 0,6 4 1-16,-9 0 1 0,6 2-2 15,-9 3 0-15,9-2 1 16,-3-3-1-16,-3-3 0 15,9-3 3-15,0-2-3 16,6-6 0-16,0 0 3 16,0-6-1-16,0-1-2 15,0-5 0-15,0 3 4 16,0-3-4-16,0 0 3 16,0 0-1-16,0 0 1 15,0 0-3-15,0 0 5 16,0 0-3-16,0 0 0 15,0 0-1-15,15 0-1 16,36 0 2-16,6 0-2 0,22 0 0 16,11 0-3-1,13 0-11-15,27 0-17 0,-19-18-86 16,-41-8-513-16</inkml:trace>
  <inkml:trace contextRef="#ctx0" brushRef="#br0" timeOffset="197195.86">23244 13398 1975 0,'-3'9'206'16,"-9"3"-128"-16,6 2-71 15,-6-2 684-15,3-4-508 16,9-2-121-16,-6-3 3 16,6 0-6-16,-6 3-11 15,-6 5-1-15,-13 6-6 16,-5 10-1-16,-3 6-18 0,-9 7 4 15,-12 4-5-15,-4 0-5 16,-14 2-2-16,-7 5 3 16,-11-2-8-16,-13 7 0 15,-15 0 0-15,-5 3-2 16,-4 1-3-16,0-3 4 16,3-4-2-16,1-5-3 15,-1-3-1-15,6-4-1 16,0-6 1-16,4-1-2 15,-4-3 1-15,12-5 1 16,4 0-2-16,-4 1 4 16,16-5-4-16,-1 4 0 15,7-5 2-15,5 3-1 0,1-4 1 16,11 3-1 0,4 1-1-16,0 0 1 0,-4 1 1 15,1 8-2-15,2-1 0 16,-8 0 1-16,9 3-1 15,-4 1 4-15,4-3-2 16,-10 1 0-16,7 0-1 16,3 2 1-16,-10 0-2 15,1-2 2-15,8 1-1 16,-2-3-1-16,15 3 0 16,-4-4 1-16,19-3 1 15,3 2-2-15,6-2 0 16,3-1 1-16,8-1 1 15,1 4 1-15,6-4 0 0,-9 0 0 16,9 1 0-16,3-1-2 16,6-2-1-16,-6-2 4 15,-3 3-1-15,9-5-3 16,0-2 1-16,0-2 1 16,0-4-2-16,0 1 1 15,0-5 2-15,0 2-1 16,-3-2-2-16,3 0 4 15,0 1-1-15,-9 1-3 16,9-3 0-16,0 3 3 16,0-4-3-16,-6-1 1 0,6 1 0 15,0-6 2 1,0 4 0-16,0-4 0 0,0 0-1 16,0 0-2-16,0 0 3 15,0 0-1-15,0 0-2 16,0 0 4-16,-9 0 0 15,9 0 3-15,-9 0-4 16,-18-6 3-16,-7-12-4 16,-5 0-2-16,-3 1 0 15,12 3 0-15,-3 2 0 16,14 3 1-16,1 4-1 16,-3 0 0-16,15 4 0 15,0-4 0-15,0 5 0 16,6 0 0-16,0 0 0 15,0 0-2-15,0 0 2 16,0 0 0-16,0 0-1 0,0 0-2 16,0 0-4-16,0 5 7 15,0 15-2-15,33 2-2 16,0 9 1-16,10 1 3 16,5-1 0-16,3-1 0 15,-5-4 3-15,-1-5-3 16,-6-4-1-16,-6-6 1 15,-15-1 3-15,-2-8-3 16,-13-2-2-16,6 0 2 16,3 0 0-16,3 0-2 15,6-19 2-15,21-12 7 16,-3-12-7-16,13-7-1 16,23-38-25-16,-8 13-72 0,-13 1-319 0</inkml:trace>
  <inkml:trace contextRef="#ctx0" brushRef="#br0" timeOffset="199346.15">20872 13152 2041 0,'0'11'277'0,"0"1"-205"16,0 0 617-16,0-4-501 15,0-2-97-15,0-3-17 0,0 0-24 16,-6 3 1-16,0 3-15 15,0 3-16-15,-12 5-3 16,-7 4 5-16,1 2-5 16,-12 5-8-16,-3 2-2 15,-12 5-3-15,-10 1 4 16,-2 2-5-16,-19-1-1 16,7 5 2-16,-16 2 1 15,-11-3 3-15,2 5-2 16,-15 1-6-16,10 0 0 15,-7 3 3-15,0 3-2 16,4-4 5-16,-10 4-3 16,0-1 0-16,7 1-1 0,-4 1-2 15,-6-5 4-15,4 3 0 16,14-5-1-16,-3-3 1 16,4-3-1-16,11 0 0 15,1-3 0-15,5-3-1 16,1 1-2-16,-4-2 3 15,7 2-1-15,-4-4 0 16,1 0 1-16,2 0 0 16,13-3 2-16,-1 1-2 15,10-4 0-15,15 1-1 16,-1 1-2-16,7-1 2 16,0-1-2-16,0 4 1 15,-4 1-1-15,7 1 1 16,-3 4-1-16,0 0 0 0,2-4 1 15,10 3-1-15,-6-7 0 16,15 5 3-16,-3-4-1 16,6 1-2-16,6-2 0 15,0 4 0-15,3 1 0 16,-3 2 0-16,9 1 0 16,0 1 0-16,0-1 2 15,0-1-1-15,0-2 0 16,0-5-1-16,0-2 1 15,0-6 1-15,0 2-2 16,0-5 0-16,0-3 3 0,0 5-1 16,0-6-2-1,0 6 0-15,0-5 0 0,0-5 2 16,9 0-2-16,-9-7 1 16,0-2-1-16,0 3 2 15,0-3-2-15,0 0 0 16,0 0 0-16,0 0 1 15,6 0-1-15,-6 0 4 16,0 0-2-16,9 0 0 16,-9 0-1-16,0 0-1 15,0 0 1-15,0 0-1 16,0 0 0-16,0 0 0 16,6 0 2-16,-6 0-2 15,3 0 2-15,-3 0-2 16,0 0-2-16,9 0 1 0,-3 0 1 15,6 4-2-15,15 2 2 16,6 2-2-16,13 4 1 16,2 2 2-16,6 1-1 15,10 5 3-15,-7-2-3 16,3 2 0-16,1-1 0 16,-16-3 3-16,0 0-3 15,-6-6 0-15,-5-4 0 16,-7 5 1-16,-9-10-1 15,-3 6 0-15,-3-5 0 16,0 4 2-16,3-2-2 16,-6 2 0-16,6-4 0 15,-3 2 0-15,3-2 0 0,-2 0 1 16,-13-2-1 0,3 4 0-16,-3-4 0 0,0 0 0 15,0 0 0-15,0 0 1 16,0 0 0-16,0 0 2 15,0 0-3-15,0 0 2 16,0-14-2-16,-3-4-5 16,-25-2 5-16,-2-7 0 15,0 1-1-15,0 1 1 16,12 5 0-16,-3 0-1 16,6 5 1-16,8 7-2 15,4-2 1-15,3 5 1 0,-6 2-1 16,-3 3-1-1,9 0-1-15,0 0 1 0,0 0 2 16,0 0 0-16,0 0 0 16,0 0-4-16,0 0 4 15,0 0-6-15,0 0 4 16,0 12 0-16,0 5 2 16,0 7 2-16,18 3-1 15,16 1-1-15,-7-2 2 16,3 0-2-16,-6-1 0 15,-6-7 1-15,-6-4-1 16,3-8 0-16,-15-1 0 16,0-1 0-16,0-3 0 15,0 4 0-15,0 1 2 16,0-1 1-16,0 4-1 0,0-1 1 16,-21 4-1-16,-12-3-2 15,-12 2 0-15,-9-2-8 16,-16-9-14-16,7 0-39 15,14 0-256-15</inkml:trace>
  <inkml:trace contextRef="#ctx0" brushRef="#br0" timeOffset="203985.66">18910 13413 2443 0,'0'0'332'0,"-12"0"-175"15,12 0-12-15,0 0-56 16,0 0-29-16,0 0-18 16,0 0 1-16,0 0-8 15,-3 0-7-15,-9 0-8 16,-15 0-2-16,-4 6 1 15,-8 1-1-15,-6 8 31 16,-15 0-14-16,-4 9-1 0,-8-1-12 16,-1 3-9-16,-5 6-3 15,-7 0-3-15,1 3 4 16,-7 2 5-16,-5-3 1 16,5 5 0-16,-11 1-4 15,11 0-1-15,-3 2-4 16,4 2-3-16,5 0-3 15,7-3-2-15,-1 2 0 16,-2-2 4-16,12 3-4 16,-13 1 0-16,16 1 3 15,-1-2 2-15,4 2-5 16,3-4 3-16,8 0 3 16,-2-5-4-16,18 0-2 15,2 1 0-15,1-2 0 0,15 1 2 16,-9-1-2-16,9 2 2 15,-3-3-2-15,9 1 0 16,-9-2 1-16,5 1-1 16,7 2 0-16,3-1 0 15,-3 2 0-15,0 1 0 16,9 2 0-16,0-3 0 16,0 3 0-16,0-3 0 15,0 4 0-15,0-6 0 16,9 2 0-16,6 1 0 15,-6 0 0-15,7-5 0 16,5 1 0-16,-3-3 0 16,3-2 0-16,-6-1 0 0,9-5 0 15,-6-1 0-15,-6-3 0 16,9 0 0-16,-8-1 0 16,8-1 0-16,-12 2 0 15,12-5 0-15,-15-2 0 16,9 2 0-16,-9-5 0 15,0-2 0-15,-3-2-1 16,-3 0 1-16,0 0 1 16,12-4-1-16,-12-2 1 15,0 3-1-15,0-3 0 16,0 0 1-16,0 0-1 16,0 0 2-16,0 0 1 15,0 0 1-15,0 0-4 16,0 0 6-16,0 0-2 15,0 0 0-15,0 0-1 0,0 0 2 16,0 0 1-16,0 0-1 16,0 0 3-16,0 0-2 15,-15 0-3-15,-6 0 2 16,-3 0-2-16,0-3-1 16,3-3 0-16,-7 0-1 15,10 4 0-15,-3-1 2 16,6 3-3-16,6-3 0 15,-3 1 1-15,-3 2 0 16,9-4-1-16,-6 4 1 16,3-2-1-16,-3 2 0 15,6 0 0-15,6 0 0 16,-10 0 0-16,10 0-1 0,0 0 1 16,-3 0 0-1,3 0 0-15,0 0 0 0,0 0 0 16,0 0 0-16,0 0 0 15,0 0 1-15,-6 0-1 16,6 0 0-16,-6 0 2 16,-3-4-2-16,0 4 0 15,6 0 1-15,-3 0-1 16,0 0 0-16,0 0 0 16,6 0 0-16,0 0 0 15,0 0-2-15,0 0-1 16,0 0 0-16,0 0-4 0,0 0-4 15,0 0-7-15,18 0 11 16,15 6 3-16,13 12 4 16,-1-1 0-16,6 4 2 15,-8-4-2-15,-7 1 0 16,-3-7 0-16,-6 1 2 16,-15-6-2-16,-3 0 0 15,0 0 1-15,-3-4-1 16,3 4 0-16,-6-2 0 15,3-2 0-15,-6 2 1 16,10-4-1-16,-10 0 1 16,0 0-1-16,6 0 2 15,0 0-4-15,0 0 1 16,3 0-1-16,3-4 2 16,9-10 2-16,3-6 1 0,0-7-3 15,18-12-3-15,-11-3-7 16,-4-9-10-16,-9-9-20 15,-9 12-80-15,-9 13-410 0</inkml:trace>
  <inkml:trace contextRef="#ctx0" brushRef="#br0" timeOffset="205619.13">15536 13298 1135 0,'0'0'990'0,"0"0"-570"15,0 0-188-15,0 0-75 16,0 0-43-16,0 5-38 16,0 5-18-16,0 0 23 0,9 13-12 15,-9 5-26-15,0 12-9 16,6 11-5-16,-6 10-3 15,0 12-6-15,0 9 1 16,0 15-5-16,0 8-1 16,0 9-1-16,0 6 0 15,0 0-9-15,0 0-1 16,0-5-4-16,0-4 0 16,0-6 4-16,0-2-3 15,0-3 2-15,0-7-2 16,0-6-1-16,0-7 0 15,0-9 1-15,0-9-1 16,15-5 0-16,-12-8 1 0,6-10-1 16,-3-13 3-1,0-9-3-15,-6-5 7 0,6-9 2 16,-6 0 3-16,0-3 4 16,0 0 6-16,0 0 2 15,0 0-5-15,0 0-4 16,0-3-2-16,0-12-6 15,-30-7-5-15,-9-9-2 16,-10 0 1-16,-2-5-1 16,6 1 4-16,-10 1-4 15,13 3 0-15,3 9 4 16,12 8-3-16,15 8 1 16,6 1-2-16,0 5 2 15,6 0-2-15,0 0 0 16,0 0-3-16,0 0-1 15,0 6-3-15,0 25 1 0,6 10 6 16,27 5 0-16,12 7 0 16,0-4-1-16,-8-4-3 15,5-8 4-15,-12-8-1 16,3-10 1-16,-12-9-4 16,-9-4 4-16,-2-6 0 15,-1 0 0-15,6 0 11 16,3-8 2-16,15-19-3 15,6-13-10-15,25-43-20 16,-10 7-61-16,-18 6-331 0</inkml:trace>
  <inkml:trace contextRef="#ctx0" brushRef="#br0" timeOffset="208613.01">12982 13201 1388 0,'0'0'816'0,"0"0"-442"0,0 0-175 16,0 0-81-16,0 0-33 15,0 0-17-15,0 0 0 16,0 0 8-16,0 0 0 16,0 0-23-16,0 15-16 15,0 8-1-15,6 10 0 16,22 8-9-16,-4 8-12 16,9 8 6-16,0 1-2 15,-3 9 2-15,6 6-14 16,16 7 2-16,-7 4 3 15,12 13-7-15,-2 2 0 16,5 0-2-16,-6 1 2 16,4-6-4-16,-4-4-2 0,-3-6 2 15,-2-1 2-15,-1-7-2 16,6 0-1-16,-5-2 3 16,-1-8 6-16,3 0-4 15,-6-12-1-15,-8-1-4 16,-4-6 3-16,-6-3-2 15,0-6-1-15,-6-2 0 16,-6-10 1-16,10-5-1 16,-22-3 0-16,12-8 0 15,-9-4 1-15,-6-2-1 16,0-2 0-16,0-2 1 16,0 0 1-16,0 0 1 0,0 0-2 15,0 0 0 1,0 0-1-16,0 0 3 0,0 4-2 15,0-4 1-15,0 0-2 16,0 0 1-16,0 0-1 16,0 0 1-16,0 0 0 15,0 0 2-15,0 0-2 16,0 0-1-16,0 4 0 16,0 2 0-16,0 4 1 15,0-1-1-15,0-2 3 16,0 4-3-16,0-6 0 15,0 4 1-15,0-1-1 16,0 4 0-16,0 0 1 16,0-1 0-16,0 5 2 15,0-2-1-15,-6-2 1 0,0-1 2 16,-6 1 1-16,-4-4 3 16,-2 2 0-16,3-2-1 15,-3-1 0-15,-9 0-3 16,0 5 0-16,-3-3-1 15,-4 3 0-15,10 0 1 16,-9-1-1-16,6 0-1 16,0 1-1-16,9 1 1 15,-9-1-3-15,8 2 3 16,1-6-1-16,3 4-2 16,3-4 4-16,6-2-4 15,-3 5 0-15,3-3 1 16,6 0 1-16,-6 4-2 0,6-4 1 15,-6-2 0-15,6 0-1 16,0-3 0-16,0 1 0 16,0-2 1-16,0-2-1 15,0 4 2-15,0-3-2 16,0 4 0-16,0-4 1 16,0 6-1-16,0-4 0 15,0 3-2-15,0-3 2 16,0 3 3-16,0 0-3 15,0-1 0-15,0 1 0 16,0 0 1-16,0 2-1 16,0 2 0-16,0-2 0 0,0 1 1 15,0-4-1 1,0-1 1-16,0 2-1 0,0-6 1 16,0 0 2-16,0 0-3 15,0 0 0-15,0 0 2 16,0 0-2-16,0 0 4 15,-9 0-1-15,0 0 0 16,-15-10-3-16,-7-4 3 16,1-9-3-16,-9-1 0 15,0-3 1-15,0 5-1 16,5 2 0-16,7 4 0 16,9 1 1-16,6 8-1 15,-3-4 0-15,9 3-2 0,6 2 1 16,0 4 1-16,0-2 0 15,-9 4 0-15,9 0 0 16,0 0 1-16,0 0-1 16,0 0-1-16,0 0-1 15,0 0 0-15,0 0-1 16,0 0 0-16,0 12 1 16,24 8 2-16,6 5 0 15,3-3-1-15,4 4 1 16,-1 1 0-16,-3-6 0 15,-12-1 0-15,6-2 0 16,7 0 0-16,-13-4 1 16,6 1-1-16,-9-1 0 15,0-2 0-15,3 1 0 16,0-2-1-16,-3-2 1 0,-6-3 0 16,7-1 0-1,2 0-2-15,0-1 1 0,0-4 1 16,21 0-5-16,13 0-3 15,47-29-13-15,-5-9-60 16,-13-7-397-16</inkml:trace>
  <inkml:trace contextRef="#ctx0" brushRef="#br0" timeOffset="211447.01">10619 13239 2856 0,'0'9'250'16,"0"9"-183"-16,0 5-18 16,27 11 10-16,9 11-19 0,19 6-15 15,-4 7-8-15,3 3 0 16,-5 3 13 0,14 9 12-16,7 3-12 0,2 6-10 15,-6-3-10-15,16 4-5 16,-4-8-5-16,1 2 1 15,-19-4 3-15,10-3-4 16,-13 0 0-16,-6-2 0 16,-9-3 0-16,-2 2 0 15,-4-7 0-15,-3 2 0 16,6-6-1-16,1-3 1 16,-1-6 1-16,-9-5 2 15,12-3-3-15,-9 0 0 0,-2-5 0 16,2 5 0-1,-6 1 4-15,6 1-4 0,-9-2 1 16,4-5-1-16,-7 3 3 16,3-9-3-16,0 5 7 15,-3-7 2-15,-9 2-9 16,0-3 7-16,-3 1-3 16,-3-3 2-16,-6 1 3 15,6-2 1-15,-6 5-7 16,0-1 1-16,0-1 3 15,0-5-3-15,0-4 9 16,0-4-7-16,0-6-2 16,0 0 0-16,0-4-4 15,0 3 3-15,0-5 1 16,0 0-1-16,0 0 0 0,-12 0 0 16,-9 0-3-16,9 0 3 15,-9 0-2-15,3 0 2 16,6 0-1-16,-6 1-2 15,9-1 3-15,-3 0-2 16,2 5 0-16,4-5-1 16,-6 0 0-16,0 0 0 15,6 0 1-15,-9 0-1 16,6 0 6-16,0-5-1 16,3-3-1-16,0 0 0 15,-9-8-4-15,9 6 0 16,-9-6 0-16,3 6-2 15,0-1 2-15,3 6 0 0,6 2 0 16,3 3 0 0,-6 0 1-16,6 0-1 0,0 0 0 15,0 0 0-15,0 0 0 16,0 0-2-16,0 0 2 16,0 8 0-16,6 8-1 15,30 1 1-15,6 1 0 16,3 0 1-16,-5-8-1 15,-1 2 0-15,-15 1 0 16,3-7 0-16,-9 0 0 16,-3-6 0-16,-3 0-1 15,-3 0 1-15,10 0 2 0,-10-18-1 16,6-17-1-16,3-16-22 16,-18-39-46-16,0 8-96 15,0 8-1279-15</inkml:trace>
  <inkml:trace contextRef="#ctx0" brushRef="#br0" timeOffset="213710.919">7556 13035 2023 0,'0'0'124'16,"0"0"-58"-16,0 2 882 15,0 8-779-15,0-2-82 16,0 0 3-16,0 4-41 16,0 7-7-16,0 9-6 0,9 11-12 15,27 7-4-15,3 13-6 16,12 10-2-16,10 9-5 16,2 6 2-16,10 0-2 15,5 5-5-15,-2-1 0 16,11-2 6-16,-2 3-5 15,5-1-1-15,1 0 1 16,-1 3-3-16,7-1 0 16,2-3 1-16,-2-2-1 15,0-6 1-15,-1-5-1 16,-5-7 0-16,8-3 0 16,-5-2 0-16,2-6-3 0,1-1 3 15,9-4 0-15,-10 0 0 16,1 2 0-1,-4-2-2-15,-8-3 1 0,-10 1 1 16,-2-7 0-16,-7 0-1 16,-5-5-1-16,-1 2 2 15,0-4 0-15,-8-2 2 16,-10-5-2-16,0-4-3 16,-9-4 3-16,-6-2 0 15,-2-7 0-15,-7-1 0 16,-3-2 0-16,-3-6 0 15,-6 4 0-15,3-2 0 16,-3-2 2-16,-6 2-2 16,0-2 0-16,6-2-1 15,-6 4 0-15,0-4 1 0,0 2 0 16,0 5 0-16,0-1 0 16,6 1 0-16,-3 3 0 15,9-1 0-15,-6-1 0 16,0 1 0-16,6 2 0 15,0 8 0-15,0-5 0 16,4 4 1-16,5 2 0 16,-9 1-1-16,6-1 0 15,3 0 1-15,-3 1-1 16,3-1 0-16,-3-1 0 16,-3-3 1-16,-2-1-1 15,-4-4 0-15,0 1 0 16,-3-4 0-16,3 3 0 0,-9-4 0 15,3 2 0 1,-3 1 0-16,9-2 0 0,-3 4 0 16,-6-4 0-16,6-2 0 15,-6 0 1-15,0-3-1 16,0 1 0-16,0-4 1 16,0 0-1-16,0 0 0 15,0 0-3-15,0-15-3 16,-24-9-2-16,-3-4 2 15,-7-5 0-15,-5-6-3 16,6 1 0-16,3-3 2 16,-3 7-1-16,5 5 3 15,10 8 2-15,6 11 0 0,0 9 2 16,3 1 1 0,3 0-1-16,-9 0 1 0,9 0 0 15,0 0 0-15,0 1 0 16,-3 9 0-16,0 1 1 15,3-1-1-15,-12 1 2 16,15-5-1-16,-10-1-1 16,7 2 1-16,-9-1-1 15,9 0 2-15,-9-1-1 16,3 4 1-16,0-3-1 16,0-4-1-16,0 4 1 15,0 0-1-15,9-3 5 0,-3 0-5 16,6 0 6-1,-6 0-5-15,0-3 1 0,-3 3-2 16,9 0 3-16,-6-3 0 16,6 3-1-16,0-3 3 15,0 0 1-15,0 0 4 16,0 0-6-16,0 0-1 16,0 0-2-16,6 2 0 15,9 4 1-15,0 3-2 16,12 3 1-16,3-1-1 15,0 1 0-15,10 1 2 16,-1-3-1-16,0 6 2 16,6-6 1-16,-5 7-4 15,-4-3 2-15,-3 0-2 16,3 0 1-16,-15-2-1 0,10 2 0 16,-13-3 3-1,3-3-3-15,-9 0 0 0,0-2 0 16,-3-2 0-16,-3-4 0 15,-6 0 0-15,6 0 1 16,-6 0-1-16,0 0 3 16,0-6-3-16,0-9 3 15,0-2-3-15,0-8 0 16,0-3 0-16,0-11-4 16,0-4-1-16,0-7-11 15,-6-38-34-15,6 15-67 16,0 6-438-16</inkml:trace>
  <inkml:trace contextRef="#ctx0" brushRef="#br0" timeOffset="-211001.42">10809 17216 2276 0,'0'12'664'0,"0"-2"-188"16,0-5-416-16,0 7-40 15,0 5-10-15,0 6-2 16,0 7 1-16,12 5-1 16,9 0-2-16,-2-3 7 15,-1-2 16-15,3-3-3 16,-3-5-12-16,3 2 1 15,-9-3-4-15,0-7-3 16,6 4 1-16,-9-13-3 0,3-2 0 16,0 0 2-16,-2-3 2 15,2 0-6-15,3 0 0 16,3 0 3-16,9 0 0 16,3 0-3-16,15 0 2 15,16 0-1-15,2-6-5 16,10 1 2-16,5-1-2 15,-5 0 4-15,5 0-4 16,-9-1 0-16,4 6 1 16,-7-5-1-16,-2 6 3 15,2-6-3-15,-3 2 0 16,10 2 0-16,-7 2 1 0,4-3 2 16,-7 3-3-16,0-4 0 15,7 2 2-15,-7-4 1 16,10 0-3-16,5-2 6 15,7-2-3-15,5 2 0 16,10 0-3-16,8 2 2 16,10 1-2-16,6 4 0 15,12 1 0-15,3 0 0 16,-7 0 0-16,13 0 0 16,-9 0 1-16,0 0-1 15,-3 0 0-15,-25 0 0 16,-2 0 1-16,-9 0-1 15,-13 0 1-15,-9 0-1 16,16 0 0-16,6 0 2 16,5 0-1-16,10 0-1 0,6 0 1 15,-7 0 1-15,22 0-2 16,-9 0 0-16,0 0 0 16,-7 1 0-16,-5 5-2 15,-9-1 2-15,2-4 0 16,-14-1 1-16,5 0-1 15,4 0 2-15,3 0 2 16,5 0 1-16,4 0 0 16,12 0-2-16,-7 0-1 15,1 0-2-15,6 0 3 16,-7 0-3-16,1 0 3 0,-3 0 0 16,9 0-3-1,-1 0 2-15,4 0 2 0,-3 0-4 16,9 0 5-16,-10 0-5 15,1 0 3-15,0 0 0 16,6 0-1-16,2 0 0 16,10 0 1-16,15 0-1 15,12-1 1-15,0-4 0 16,12 5-2-16,-12 0 0 16,0 0 1-16,-6 0-2 15,-12 0 0-15,-3 5 1 16,-3 1 1-16,-6 2-2 15,15-8 0-15,-9 2 3 16,15-2-1-16,-3 0 0 16,-10 4 0-16,-11-4-1 0,-24 2-1 15,-15 2 0 1,-16-2 0-16,-30 1 0 0,-5 0 0 16,-7-3 0-16,-6 6 1 15,-12-6-1-15,15 0 2 16,-2 0 0-16,-1 2 1 15,-3-2 0-15,-3 4-1 16,0-2-2-16,-6 2 1 16,-2-4-1-16,-10 0 0 15,0 3 1-15,-3-3 1 16,-6 0 0-16,6 0 2 16,-6 0 0-16,0 0-2 0,0 0 1 15,0 0-3-15,0 0 2 16,6 0-2-16,-6 0 1 15,0 0-1-15,0 0 2 16,0 0-2-16,6 0 2 16,-6 0 1-16,15-7-1 15,-9-1 0-15,15-10 0 16,-9 2 1-16,6-8-1 16,0-9-2-16,3 1 0 15,1-9-4-15,-7 3-5 16,3-9-7-16,-12 10-1 15,-6 1-10-15,0-1-4 16,-33 10-42-16,-28 3-237 0</inkml:trace>
  <inkml:trace contextRef="#ctx0" brushRef="#br0" timeOffset="-206785.91">4764 6271 2144 0,'0'2'186'0,"0"2"356"15,0-2-192-15,0-2-217 16,0 0-44-16,0 0-46 16,0 0-6-16,0 0-7 15,0 0 11-15,0 0-13 16,0 5-7-16,0-5-6 16,0 0-8-16,0 1-5 0,0-1-2 15,0 0-1-15,21 0 1 16,33 0 1-16,28 0 5 15,11 0-6-15,28-1 5 16,9-12-2-16,0 5-3 16,-1-2 1-16,-8 1-1 15,-12 8-1-15,-19 1-6 16,-26 0-14-16,-16 0-22 16,-30 0-13-16,-6 7-51 15,-12 6-51-15,0-5-100 16,0-6-515-16</inkml:trace>
  <inkml:trace contextRef="#ctx0" brushRef="#br0" timeOffset="-206367.95">5564 6064 1516 0,'-9'0'499'0,"9"0"-378"16,0 0 548-16,0 6-415 16,0 0-128-16,0 2-50 15,0 4-18-15,15 2-2 0,18 3-14 16,6 1-3-16,-3 0-18 15,13 3-11-15,2-5 1 16,-6 6-3-16,10-1-4 16,-10-5-3-16,-6 2 0 15,0 2 4-15,-15-5-5 16,-2 1 1-16,-16-2-1 16,-6 0 4-16,0 0-4 15,-49 5 0-15,-32 9 11 16,-46 7-6-16,-15 9-5 15,-18 9-13-15,3 0-16 16,12 8-28-16,43-10-60 16,51-25-453-16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3T02:05:44.33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4882 6175 1445 0,'0'0'534'0,"0"0"-355"15,0 5 203-15,0 1 58 16,0-3-308-16,15 0-49 16,12-3-18-16,15 0-12 0,3 3-11 15,7 0-11 1,23-1-19-16,10 2 2 0,23-4 0 15,7 2-4-15,3-2 0 16,5 5 3-16,-5-4-8 16,-9 3 0-16,-10-2-5 15,-2 2-3-15,-13-4-11 16,-11 0-7-16,-16 0-24 16,-2 0-59-16,-25-11-142 15,-21-2-388-15</inkml:trace>
  <inkml:trace contextRef="#ctx0" brushRef="#br0" timeOffset="368.909">5923 6017 2161 0,'0'8'752'16,"0"1"-412"-16,0-3-233 16,0-1-53-16,18 4-18 15,27 3-1-15,7 3-9 16,2 2-9-16,3 1-4 16,-5 3-1-16,-7 2-5 15,9-3 0-15,-9-2-2 16,-5 2-1-16,-7-5-3 0,-9 2 4 15,-3 2-5 1,-15 1 1-16,-6 3-1 0,0 3 0 16,-42 10 15-16,-61 7 2 15,-45 8-6-15,-33 1-11 16,-9-3-7-16,-18-10-18 16,48-12-33-16,54-20-151 0</inkml:trace>
  <inkml:trace contextRef="#ctx0" brushRef="#br0" timeOffset="49043.03">9599 8266 1379 0,'0'0'482'15,"-6"0"-477"-15,-3 0 1241 16,0 0-1112-16,6 5-42 15,-3-3-32-15,6 1-25 16,-6-3 4-16,6 3-9 16,-6 0-7-16,-3 6-5 15,-3 2-2-15,-13 13-6 16,-2 11-1-16,-6 9-1 16,0 11 2-16,3 6-2 15,6 2 0-15,21-2-8 16,3-6 4-16,0-5-4 15,0-7 1-15,3-4-1 0,30-10 1 16,9-6-1-16,-3-4-5 16,-6-13-3-16,4-5-4 15,-7-1 6-15,-3 0 4 16,-6-7-5-16,-15-18 2 16,-6-1 0-16,0-2-6 15,0 8-3-15,-36 4 7 16,-18 10 4-16,-10 6-11 15,-8 23-29-15,8 15-36 16,16-3-141-16</inkml:trace>
  <inkml:trace contextRef="#ctx0" brushRef="#br0" timeOffset="50062.63">12690 8559 1878 0,'0'0'345'15,"-22"4"-180"-15,-2 11 438 16,3 3-368-16,0-2-178 0,9 4-6 16,6 1-28-16,0 3-12 15,6-4-5-15,0 1-5 16,0-3 7-16,6-4-2 15,27 1 5-15,9-4 10 16,7 4 3-16,11-2-4 16,-3-6-12-16,1 6-4 15,-4-2-3-15,-15-3 0 16,-9 1-1-16,-17 0 1 16,-13 0-1-16,0 3 0 15,0-1 3-15,-19 5-3 16,-38 0-3-16,-3 0-1 15,2-2-4-15,1-2-4 0,3-9-17 16,14-3-32 0,16-27-77-16,12-7-998 0</inkml:trace>
  <inkml:trace contextRef="#ctx0" brushRef="#br0" timeOffset="50251.41">12747 8527 2428 0,'0'4'678'0,"0"2"-507"15,30-4-99-15,30-2-15 16,19 0-24-16,24 0-10 16,20 0-23-16,43-14-41 15,-36-4-124-15,-27 1-868 0</inkml:trace>
  <inkml:trace contextRef="#ctx0" brushRef="#br0" timeOffset="51360.21">16345 8515 1914 0,'0'0'368'0,"0"0"503"16,0 0-681-16,0 0-130 15,0 0-24-15,-6 12-15 16,-1 8-8-16,1 7-1 15,-9 3 9-15,-6 4 4 16,12-1-6-16,3-4-3 16,6-5-12-16,0-4 2 0,0-2 7 15,15-7-1 1,27 4-3-16,16-5 1 0,8 1-2 16,-2-5-2-16,-4-1 0 15,-9-1-6-15,-11 2 0 16,-13-1 0-16,-21 3-5 15,-6 5-17-15,0 3 15 16,-24 5 4-16,-31 2 2 16,-14-2-4-16,2-1-9 15,-5-5-15-15,15-10-24 16,-19-5-53-16,19 0-90 16,21-16-1298-16</inkml:trace>
  <inkml:trace contextRef="#ctx0" brushRef="#br0" timeOffset="51550.619">16311 8552 1210 0,'0'0'2035'16,"21"0"-1924"-16,19 0-59 15,23-7-8-15,16-1-13 16,11-2-14-16,10-2-17 15,-7 2-3-15,40-10-48 16,-27 1-118-16,-28 1-1126 0</inkml:trace>
  <inkml:trace contextRef="#ctx0" brushRef="#br0" timeOffset="52584.42">25215 8305 1918 0,'-15'0'263'16,"3"0"561"-16,0 0-561 15,0 0-175-15,12 0-23 16,0 0-37-16,-6 15-11 16,6 9 7-16,-3 10 10 15,-4 10-3-15,-8 8-13 16,3 11 6-16,0 4-9 15,-6 3-6-15,-3-6-6 0,3-4-3 16,3-12-13 0,9-12-17-16,6-9-25 0,0-13-40 15,0-6-109-15,27-8-638 16</inkml:trace>
  <inkml:trace contextRef="#ctx0" brushRef="#br0" timeOffset="53003.67">25604 8279 1861 0,'-24'0'405'0,"9"0"157"16,0 14-202-1,-3 10-261-15,6 5-36 0,0 9-24 16,-6 4-15-16,2 5-3 16,1-2 1-16,3 9 1 15,-3-5-6-15,12-1-1 16,-6-2 2-16,9-5-7 16,0-6-4-16,0-6-7 15,0-6 0-15,9-2-2 16,9-8-8-16,9-6-9 15,-11-3 4-15,17-4 7 16,-6 0 3-16,15-10-10 16,-12-7-7-16,-2-4-11 0,-16 1 6 15,-12 5 17-15,0 3-11 16,-22 1-3-16,-38 2 11 16,-12 6-17-16,-16 3-31 15,19 3-41-15,17 12-241 0</inkml:trace>
  <inkml:trace contextRef="#ctx0" brushRef="#br0" timeOffset="56968.08">11603 6328 2151 0,'0'0'416'16,"0"0"-294"-16,0 0-42 15,0 0-40-15,0 0-27 16,0 2-11-16,0 0 19 16,0 2 9-16,0-4 113 15,0 2-42-15,0-2-26 16,0 0-14-16,0 0-6 0,0 0-19 16,0 0-7-16,0 0-13 15,0 0-7-15,0 4-4 16,0-4 0-1,0 0-5-15,0 0 4 0,0 0-3 16,0 2 3-16,0 4-4 16,0 0 4-16,0 2 0 15,0 2-3-15,0 1 5 16,0 0-5-16,0 2 6 16,6-1-6-16,6-1 11 15,-6-2-3-15,6-1-1 16,-3-1 1-16,-3 1 1 15,0-2-1-15,0 0-4 0,-3-3-2 16,9 3-2-16,1-3 3 16,-7 0-4-16,-3-3 1 15,-3 3-1-15,9-3 5 16,-9 0 2-16,9 0 7 16,-3 0-2-16,-3 0-3 15,12 0-3-15,-3 0-1 16,9 0-2-16,-6 0-2 15,12 0 2-15,7 0-2 16,8 0-1-16,-3 0 4 16,-3 0-4-16,13 0 0 15,-19 0 1-15,9 0 0 16,0 0-1-16,-6 0 0 0,1 0 0 16,-1 0 1-16,-3 0-1 15,3 0 0-15,3 0 0 16,-2 0 0-16,8 0 1 15,-9 0 0-15,-3 0-1 16,-3 0 0-16,1 0 0 16,-7 0 0-16,3 0 1 15,0 0-1-15,3 0 0 16,0 0 0-16,3 0 0 16,4 0 0-16,-1 0 1 15,-6 0-1-15,3 0 0 16,-9 0 1-16,-3 0-1 15,-2 0 0-15,-4 0 2 16,0 0-1-16,-6-3 4 0,3 3 0 16,-3 0 0-16,-3-3 3 15,6 0-2-15,-3 0 1 16,6 0-7-16,-3 0 1 16,-3 1 6-1,0-4-2-15,0 0 0 0,-3 0 1 16,-3-1 1-16,9-4-4 15,-9-4-1-15,0-2 4 16,9-4-6-16,-9 0-1 16,6-1-8-16,-6 2-13 15,9-2-4-15,28-1-31 16,-16 3-45-16,12 6-428 0</inkml:trace>
  <inkml:trace contextRef="#ctx0" brushRef="#br0" timeOffset="59368.88">12210 6514 2737 0,'0'0'359'0,"0"0"-192"16,0 0-86-16,0 0-41 16,0 0-7-16,0 0-14 15,0 0-13-15,0 0 11 16,0 0 3-16,0 9 3 16,0 9 12-16,0 2-5 15,18 7-9-15,12-5-3 16,3 4-4-16,3 1-6 15,7-1 6-15,-4-1-6 16,3-3-3-16,6 4 0 16,4-5 1-16,-1 3 0 15,6-4-2-15,4-2 7 16,2-1-4-16,13-2-4 16,8-4 1-16,13-1 1 15,14-2-1-15,13-2 0 0,0 0-3 16,9-6-1-1,5 0 2-15,7 0 1 0,3 0-3 16,3 0 0-16,-9 0 3 16,9-9-3-16,-15 0-1 15,0 3 1-15,-13-2 2 16,-5 2-1-16,-9-2-1 16,-4 2 0-16,-14 0 0 15,2-4 0-15,-2-1 0 16,-1-1 1-16,7-2 1 15,9 2-2-15,-1-1 1 16,13 6 1-16,3-2 2 16,-4 3-4-16,1 0 1 0,0 3-1 15,-3 3 2 1,2-3-2-16,1 3 0 0,-15 0 0 16,2-2 1-16,-2 2-1 15,-7-4 0-15,-5 2 0 16,0-2 1-1,-1 4 1-15,-2-2-1 0,2 2-1 16,10 0 2-16,-4 0-2 16,16 0 1-16,-3 0-1 15,8 0 2-15,1 0-2 16,6 0 1-16,3 0-2 16,11 0 2-16,-8 2-1 0,3 2 2 15,-3 2-2 1,-6-4 0-16,-4 1 0 0,-2-3 0 15,0 3-1-15,-1-1 1 16,1-2 2-16,-6 4-2 16,2-2 3-16,-2 4-3 15,6 1 0-15,-10 0 3 16,-5 4-3-16,3-3 0 16,-7 1 1-16,-14 0 2 15,5 2-2-15,-11-2 1 16,2 2-2-1,1 1 2-15,2 0-1 0,1 2-1 16,-16 1 0-16,10-1 0 16,-13 4 0-16,7-3 0 15,2 0 2-15,0 0-2 0,1 1 0 16,-1 0 1-16,-11-1-1 16,5-2 0-16,-11 2 0 15,-7 1 1-15,3-2-1 16,-18-3 0-16,7 5-2 15,-4 0 2-15,-6 2 0 16,-3 2 0-16,3 0 1 16,-2 7-1-16,2 0 0 15,-6-1 0-15,3 3 0 16,3 1 0-16,4 3 0 16,-7-3 0-16,3 0 0 15,-6-1 0-15,-6-3 0 16,6 1 0-16,-11-1-2 0,2-2 2 15,-9 3 2 1,-3 1-2-16,0-1 0 0,0 2 0 16,3 0 0-1,-9-2 0-15,6 1 0 0,-6-1 0 16,6-1 0-16,-6 0 0 16,0-1 0-16,0 1 0 15,0-5 0-15,0-1 0 16,0-2-2-16,0-1 2 15,0-3 3-15,0-2-3 16,-6 0 0-16,0 2 1 16,-3-4-1-16,3 1-2 15,6-5 2-15,-6 2-1 0,0-2 1 16,6 0 0-16,-9 0 0 16,6 0 0-16,3 1 0 15,-9 0 0-15,9-1 0 16,-6 3 0-16,-1 1 0 15,7-4-1-15,0 1 1 16,0 0 3-16,0 5-3 16,0-2 0-16,0 2-2 15,0 1 2-15,-9-1 0 16,9-5 0-16,-3 2 0 16,3-3 1-16,-6 0-1 15,6 0 0-15,0-3 0 16,0 1 2-16,0-4-2 15,0 0 0-15,0 1 2 0,-6-1-2 16,6 0 0 0,0 0 0-16,-12 0 2 0,9 0 3 15,-3 0-2-15,-6 0-2 16,-3-10 1-16,-6-6-2 16,6 0 3-16,-12-3-3 15,3-1-2-15,8 6 2 16,-5-4 2-16,9 6-2 15,0 1 0-15,6 0 0 16,0 0-2-16,-6 3 2 16,9 2 0-16,3 0 3 15,0 4-3-15,0-2 3 16,0 2-3-16,0 2 0 0,0 0 0 16,0 0 0-16,0 0 3 15,0 0-3-15,0 0 0 16,0 0 0-16,0 0 0 15,0 0-5-15,0 0 5 16,0 8-2-16,15 4 2 16,0 7 0-16,15-3 4 15,-12 0-4-15,4 0 0 16,-4-2-2-16,3 3 2 16,-12-7 0-16,6 0 0 15,-3-4 0-15,3 1 0 16,-9-2 3-16,0-1-3 15,3 0 0-15,3-4-1 16,0 0 1-16,-9 0 0 0,19 0 0 16,11-6 3-16,3-14-3 15,12-5 0-15,7-3 0 16,2-2-12-16,40-13-12 16,-22 4-38-16,0 1-217 0</inkml:trace>
  <inkml:trace contextRef="#ctx0" brushRef="#br0" timeOffset="60875.99">13622 4957 2402 0,'0'0'245'16,"-3"0"-132"-16,3 0 292 16,-6 0-244-16,6 0-84 15,0 0-32-15,0 0-18 16,0 0 12-16,0 0-1 15,9 0-8-15,18 3-14 0,16 9-4 16,2 2-7-16,12 7-2 16,7 2-2-16,-1 6-1 15,6 2 0-15,-11 0 0 16,-13-2-4-16,-12-3-1 16,-12-1 1-16,-12-9 1 15,-9 0 1-15,0-6 1 16,0 0 1-16,0-4 0 15,-9-3 0-15,-24-3 0 16,-9 0 4-16,6 0-2 0,-4-19 0 16,7-7-2-1,0-6-4-15,15-3 4 0,12-3-4 16,6-6-16 0,0 4-23-16,24-11-23 0,27 17-113 15,4 2-1199-15</inkml:trace>
  <inkml:trace contextRef="#ctx0" brushRef="#br0" timeOffset="61717.17">14570 4799 1275 0,'0'-2'1124'15,"0"-2"-818"-15,0 2-38 0,0-2-114 16,-6 1-66-16,-6 0-3 16,6 0-19-16,3 3-13 15,-9 0-11-15,-3 0-12 16,2 0-12-16,-5 0-8 16,-9 0-6-16,-3 0-4 15,9 15 1-15,0-1 0 16,3 4-1-16,12 1 6 15,6 1-2-15,0 0-3 16,0 0 2-16,0 0-3 16,24-1 0-16,15 1 0 0,6-2 1 15,7 2-1 1,2 1 0-16,3-1 0 0,-2 3 1 16,-19-3-1-1,-3-2 0-15,-12-3 1 0,-21-1-1 16,0-4-1-16,0-2 1 15,-33 0 1-15,-24 3 0 16,-19-10-1-16,1-1-6 16,-10 0-24-16,1 0-47 15,17 0-103-15,22 0-1531 0</inkml:trace>
  <inkml:trace contextRef="#ctx0" brushRef="#br0" timeOffset="64074.55">9370 5182 2724 0,'-12'0'263'0,"5"0"71"16,7 0-179-16,0 0-106 15,0 0-28-15,0 0-18 16,0 0 7-16,0 0-1 16,7 0-5-16,5 0 2 15,3 0-2-15,3 0 0 16,0 0-4-16,24 3 0 0,-6 13 3 15,19 0-2-15,-10 9-1 16,6-5 0-16,-11 3-10 16,-10-2-10-16,-3-1 9 15,-12-3 6-15,-15 1 1 16,0-6 0-16,0-3 0 16,0-4-1-16,-9-5 5 15,-9 0 4-15,-9 0 3 16,2-14-7-16,-2-12-9 15,-6-6 2-15,9-8-3 16,9 2-15-16,6 2-18 16,9-17-26-16,24 8-228 15,12 7-1687-15</inkml:trace>
  <inkml:trace contextRef="#ctx0" brushRef="#br0" timeOffset="64850.39">9925 4781 2890 0,'-9'0'314'15,"9"-3"-183"-15,0 3-49 16,0 0-40-16,-6 0-1 16,6 0-1-16,0 0-8 15,0 0-7-15,0 0-6 16,-9 0 0-16,9 0-3 0,0 0-4 15,0 0-7 1,0 0-4-16,0 0-1 0,0 13 0 16,0 9-1-16,0 4 1 15,0 13 0-15,24 1 0 16,0 8 0-16,-3 2 0 16,0 2 0-16,3-4-1 15,1-6-7-15,2-3 3 16,0-9 1-16,-6-8-1 15,6-7-3-15,0-4 2 16,1-4-3-16,-1-4 4 16,-3-3-2-16,9 0-2 15,0 0-3-15,3-5-26 16,13-26-25-16,-10 9-70 16,-6-4-489-16</inkml:trace>
  <inkml:trace contextRef="#ctx0" brushRef="#br0" timeOffset="65121.45">9819 5097 2617 0,'0'0'519'0,"0"0"-388"16,0 0-47-1,0 0-37-15,46 0-1 0,14 0-16 16,3-18-18-16,1 2-12 16,35-23-2-16,-26 10-51 15,-16-3-400-15</inkml:trace>
  <inkml:trace contextRef="#ctx0" brushRef="#br0" timeOffset="71006.07">13873 6385 17 0,'-15'4'2313'16,"12"2"-2136"-16,-13 0-72 16,4 2 355-16,0 0-339 0,6 7-62 15,-6 0-8 1,3 6-16-16,-12-1 10 0,-6 6-10 15,0 3 0-15,-10 3-11 16,-8 9 2-16,-6 6 1 16,-6 4-3-16,-10 1-3 15,4 7-2-15,-13 2-12 16,1 0 0-16,-4 0 3 16,-2 4-3-16,5 2-2 15,-2 1 0-15,3-4 6 16,-4 3-2-16,-2 0-1 15,11-4-1-15,-11 0-1 16,-1-1-5-16,4-4 5 0,-1 1-5 16,10-7 7-1,-4-1-5-15,16-4 3 16,-3-4 0-16,14-1-3 16,-8-5 1-16,18-5-2 0,3-3-1 15,2-5 2-15,4-4-3 16,3 1 0-16,9-3 2 15,-6-4-1-15,3 5 1 16,6-5 1-16,-3 0-2 16,3 0 1-16,0-2-1 15,-7 2 2-15,10-2-1 16,-3 3-2-16,3-4 2 16,-3 5 0-16,-3 2 0 15,12-4 1-15,-9 0 0 16,3 2-2-16,0-2 1 0,0 0-1 15,-3 4 1-15,3-3-1 16,-3 2 0-16,-3 1 1 16,5-4 0-16,-8 5-1 15,12-6 1-15,3 0-2 16,-3-1 3-16,0-5-1 16,-9 6-1-16,9-1 1 15,0-2-2-15,-9 6 1 16,12-5 1-16,-6 0-2 15,9-1 0-15,-6-5 0 16,6-1 3-16,-9-2-3 16,9 2 2-16,-3-2-1 0,3 1-1 15,0 1 0-15,0-4 2 16,0 2-2-16,0-2 2 16,0 0-2-16,0 0 0 15,0 0 0-15,0 0 3 16,0 0 0-16,0 0-3 15,0 0 0-15,0 0 4 16,0 0-3-16,0 0-1 16,0 0 0-16,0 0 2 15,0 0-1-15,0 0-1 16,0 0 0-16,0-6 0 16,0-11-2-16,0-7-5 15,0-3 4-15,-6-5-1 0,-9 3-2 16,3 0 3-1,6 3 0-15,0 0 3 0,0 5 0 16,-4 0 0-16,4 1 2 16,-6-1-2-16,3 1-4 15,0 3 4-15,0 5-1 16,-6 4 1-16,12 2 1 16,3 6-1-16,-6 0-2 15,6 0 2-15,0 0 2 16,0 0-2-16,0 0-2 15,0 0 2-15,0 6 0 16,0 10-1-16,0 11 1 16,0 5 0-16,0 9 0 15,0 0 0-15,0-1 0 16,6 3 0-16,6-9 1 0,3-1-1 16,-9-10 0-16,6-3 1 15,-6-5-1-15,0 0 0 16,10-3 1-16,-10 2-1 15,0-5 0-15,0-4 1 16,-3 1 1-16,6-6-2 16,0 3 0-16,3-3 7 15,6 0-2-15,9 0-2 16,15 0 3-16,28-14-6 16,11-13 0-16,10-2-3 15,75-29-13-15,-33 7-30 16,-19 4-143-16</inkml:trace>
  <inkml:trace contextRef="#ctx0" brushRef="#br0" timeOffset="73320.32">10287 6525 2129 0,'0'4'276'0,"0"2"-177"16,0 0 528-16,0-4-429 16,0 4-129-16,0-3-38 15,0-3-17-15,0 4-3 16,0-4-4-16,0 2-3 15,0 1-1-15,0 0 11 16,0 2 9-16,0 1-2 16,0 1-4-16,15 4 1 15,3 4 2-15,9 2-3 16,4 6 3-16,5 2-5 16,12 3-3-16,6 5-1 0,-5-1-2 15,8 3 0-15,3 0 1 16,13 1-1-16,2-2-1 15,13-1 1-15,8-5-1 16,4 1-1-16,-3 1-3 16,5-7-1-16,4 1 0 15,-3 0-1-15,2-2 2 16,-2-1-3-16,11 0 2 16,-14-1 2-16,15 1-2 15,-7 0 0-15,10-1-1 16,-9-3 1-16,2 3 0 15,-5-2-3-15,-3 0 3 16,-7-1 0-16,10-2 0 16,-3 2 0-16,2-2-3 0,-2-1 1 15,2-2 2-15,1 4-3 16,-3-7 4-16,2 3-1 16,-14-4-2-16,2 0-1 15,-2 4 4-15,6 0-4 16,-7 0 3-16,1-1-3 15,-10 4 0-15,10 2 0 16,-4 1 0-16,-2-1 2 16,-1 1-1-16,-5 2-1 15,2 1 1-15,1-1-1 16,-13 0 4-16,-6 4-4 16,7-1 2-16,-13 1 0 0,4 2-1 15,-4 1-1 1,-3-1 1-16,7 1 0 0,-7-8 0 15,-9 2-1-15,-6-2 1 16,-2-3-1-16,-4 1 0 16,3-1 0-16,-18-2 0 15,9 1 1-15,-9 0-1 16,1-3 1-16,-4-1-1 16,-3 1 1-16,0-4-1 15,3 4 0-15,-9-3 0 16,6 1 1-16,-6-3-1 15,3-1 0-15,-6-2 0 16,-3-2 0-16,9 1 0 0,-9 1 1 16,0-4-1-1,6 2 0-15,-6 2 0 0,0-4 1 16,0 2-1-16,0-2 0 16,6 0 0-16,-6 0 0 15,0 0 1-15,0 4-1 16,0-4 0-16,0 0 0 15,0 2-1-15,0 0 2 16,0 1-1-16,6 0 0 16,-6 3-2-16,3 0 2 15,-3 0 2-15,12 0-2 16,-6 2 0-16,-6 2 0 16,0-5 0-16,6 1-2 15,-6 4 2-15,0-4 0 16,0 0 0-16,0-2 0 0,0 0 1 15,0 2-1-15,0 0 0 16,0-4 0-16,0 1 0 16,0-3 0-16,0 0 0 15,0 4 0-15,0-4 0 16,0 0-3-16,0 0 0 16,0 0 3-16,0 0-1 15,-12 0 1-15,-21 0-2 16,-3 0 1-16,0-7 1 15,-19-5 0-15,13 2 0 16,-9-2 0-16,3-4-2 16,2 7 2-16,16-3 0 0,3 6 2 15,9 2-2 1,-3-2 0-16,6 2 0 0,12 4 0 16,-6-2-1-16,9 2 1 15,0 0 0-15,0 0-4 16,0 0 4-16,0 0-5 15,0 0 3-15,0 0 0 16,0 0-1-16,0 0 3 16,0 0 0-16,12 0 0 15,9 8 1-15,12 6-1 16,-3 4 0-16,3 1 0 16,7 1 0-16,-1 1 1 15,-6-4-1-15,0-1 0 0,-6-3 0 16,-9-4 1-1,-5-4-1-15,-7-1 0 0,3-2 0 16,-3-2 2-16,0 0-2 16,3 0 2-16,9 0-2 15,-6 0 3-15,6 0-3 16,3-8 3-16,-3-11-3 16,9 2 0-16,-8-9 0 15,-1 3-2-15,-3-7-1 16,-3 1 1-16,-6 1-7 15,3-9-11-15,6 3-22 16,18-22-56-16,3 10-141 16,-2 4-2432-16</inkml:trace>
  <inkml:trace contextRef="#ctx0" brushRef="#br0" timeOffset="92133.62">27708 6529 221 0,'0'-6'700'0,"0"0"-8"15,0 3-268-15,0 0-111 16,0 3-103-16,0 0-103 16,0 0-37-16,0 0-24 15,0 0 1-15,-3 0 237 16,3 0-112-16,-6 0-106 16,6-3 11-16,0 3-24 15,0 0 3-15,0 0-14 0,-6 0-9 16,6 0-3-16,0 0-10 15,-6 0-5-15,6 0-9 16,0 0 0-16,-9 17-6 16,3 16-5-16,0 11 5 15,0 15 2-15,6 6 1 16,0-3-3 0,0-3 0-16,0-3-5 0,0-12-25 15,0-5-30-15,0-11-55 16,0-14-255-16</inkml:trace>
  <inkml:trace contextRef="#ctx0" brushRef="#br0" timeOffset="92718.13">28082 6525 1558 0,'0'0'994'0,"0"0"-654"15,0 0-123-15,0 0-122 16,0 0-26-16,0 0-18 16,0 0-9-16,0 0-5 0,0 0 11 15,0 0-1-15,0 0 3 16,0 0-21-16,0 0-8 16,0 10-15-16,0 13-6 15,0 12 0-15,0 14 0 16,0 4 3-16,0 6-3 15,0 0 0-15,6-6 5 16,6-10-5-16,-3-5-1 16,3-9-12-16,-3-11-40 15,34-18-38-15,-10 0-137 16,0-12-1027-16</inkml:trace>
  <inkml:trace contextRef="#ctx0" brushRef="#br0" timeOffset="93323.03">28532 6496 496 0,'-6'0'2381'16,"-3"4"-2168"-16,3 7-81 15,0 7-54-15,6 14-15 16,0 5-28-16,0 7-13 0,0 1 0 15,0-1 4-15,6-7-8 16,21-4-2-16,-6-7-2 16,-3-11-5-16,9-3 0 15,-9-10-5-15,10-2 11 16,-7 0 1-16,15-2-8 16,-12-19-8-16,0-8-6 15,0-7-6-15,-18-4-5 16,-6-1-5-16,0 0 10 15,-18 5-3-15,-36 10-1 16,-9 6-14-16,-28 8-47 16,13 3-181-16,11 7-455 0</inkml:trace>
  <inkml:trace contextRef="#ctx0" brushRef="#br0" timeOffset="93703.03">29247 6421 2995 0,'0'6'166'15,"-9"8"-83"-15,9 9-15 16,0 9-8-16,0 9-14 0,0 4-17 16,9-5-11-16,24-1 2 15,7-5-8-15,-4-9-6 16,18-9 4-16,3-6-5 16,10-10 4-16,5 0-3 15,-8-15 2-15,2-21-8 16,-15-11-3-16,-23-8 0 15,-28-3-3-15,0-1 5 16,-61 6 1-16,-32 13 5 16,-7 11 0-16,-45 29-5 15,33 0-18-15,19 25-112 0</inkml:trace>
  <inkml:trace contextRef="#ctx0" brushRef="#br0" timeOffset="95372.09">24581 7085 2266 0,'0'21'351'16,"0"5"-241"-16,0 12 47 16,39 3-56-16,7 2-25 15,8-7-55-15,0-7-3 16,1-6-16-16,5-12 12 16,-9-11 20-16,1 0-5 15,-7 0 3-15,0-26-11 16,-12-9-21-16,-21-9-6 0,-12-2-17 15,0-6-48-15,-6-1 5 16,-51 5 66 0,-9 11 10-16,-13 7 61 0,10 13-31 15,-13 13-39-15,13 4-1 16,5 0-38-16,-2 35-59 16,27 3-66-16,12-5-313 0</inkml:trace>
  <inkml:trace contextRef="#ctx0" brushRef="#br0" timeOffset="95797.58">25453 6956 3199 0,'0'9'148'16,"0"2"-110"-16,0 13-21 15,0 4-9-15,0 9-1 16,0-3-1-16,15-4-2 0,7-4-3 15,11-9 7-15,9-8 1 16,0-5-2-16,13-4-2 16,-1-4-5-16,-12-22-6 15,0-10-10-15,-20-4-2 16,-13-5 8-16,-9 5 5 16,-9 2 5-16,-40 9 1 15,-20 11 6-15,5 9 7 16,1 9-9-16,0 0-5 15,8 12-3-15,4 20-35 16,12-5-168-16,27-7-994 0</inkml:trace>
  <inkml:trace contextRef="#ctx0" brushRef="#br0" timeOffset="96202.35">26163 6860 2733 0,'-9'0'469'0,"3"0"-342"16,2 6-40-16,-2 11-53 0,6 9-6 15,0 4-13 1,0 4-5-16,0-1 1 0,0 0-1 16,25-7 0-16,2-6 0 15,6-3-3-15,-3-7-2 16,9-10-2-16,-2 0-3 16,5 0 4-16,-3-27-4 15,-6-9-10-15,-15-5-7 16,-18-6 5-16,0 1-11 15,-12 5 10-15,-39 6 3 16,-18 9 9-16,8 12-2 16,-5 14-7-16,-7 0-27 15,22 11-102-15,12 9-551 0</inkml:trace>
  <inkml:trace contextRef="#ctx0" brushRef="#br0" timeOffset="96534.13">26802 6944 3069 0,'0'0'175'16,"0"0"-73"-16,0 0-54 15,0 0-37-15,0 0-11 16,0 0-36-16,19 0-38 15,14 0-112-15,-9-9-293 0</inkml:trace>
  <inkml:trace contextRef="#ctx0" brushRef="#br0" timeOffset="96690.05">27165 6868 2534 0,'-6'0'609'0,"6"0"-495"16,0 0-114-16,0 0-22 16,21 0-189-16,0 0-324 0</inkml:trace>
  <inkml:trace contextRef="#ctx0" brushRef="#br0" timeOffset="96825.239">27309 6860 2614 0,'0'2'212'0,"0"-2"-212"0,0 4-64 15,0-4-580-15</inkml:trace>
  <inkml:trace contextRef="#ctx0" brushRef="#br0" timeOffset="117322.9">1740 8809 1305 0,'-6'6'869'0,"-6"-4"132"16,6-2-816-16,6 0-116 16,0 0-8-16,0 0-27 15,0 0-8-15,0 0-9 16,0 0-1-16,18-2 0 16,-3-8-1-16,12-4-4 15,3-1-6-15,12 4-2 16,-8 2-3-16,-1 6-8 15,0 3-10-15,-9 0-7 16,-6 6 3-16,-3 23 6 16,-15 9 3-16,0 6 10 15,0 5 3-15,0 2 0 16,-27-5 0-16,6-5 1 0,12-9-1 16,0-8 0-16,9-7 1 15,0-2-1-15,0 0 0 16,0-7 0-16,0 4-3 15,15-3 2-15,30-7-4 16,13-2-9-16,20 0-8 16,40-8-34-16,-16-18-99 15,-20-7-886-15</inkml:trace>
  <inkml:trace contextRef="#ctx0" brushRef="#br0" timeOffset="118084.989">2416 8657 968 0,'0'0'841'0,"0"0"-646"16,0 0 696-16,0 0-559 15,12-4-220-15,27-4-53 16,6-5-30-16,16 6-11 16,2-2-6-16,-3 5-12 15,-17 4-11-15,-13 0-5 16,-6 0-12-16,-24 4-30 15,0 18 27-15,0 9 31 16,0 0 1-16,-24 7 8 16,-6-3-5-16,6-4-3 15,5-5 3-15,19-10-3 16,0-1 0-16,0-4-1 16,31-1 4-16,8-4 10 15,6-4 3-15,-6 5 0 0,7-5-7 16,-7 4-6-16,0 4 0 15,-12 0-4-15,-24 6-1 16,-3 4-6-16,0 2 1 16,-9 5 5-16,-102 8-46 15,14-8-67-15,6-7-625 0</inkml:trace>
  <inkml:trace contextRef="#ctx0" brushRef="#br0" timeOffset="118938.19">427 9319 1990 0,'-15'0'276'0,"-6"0"416"16,9 0-398-16,-1 4-218 16,-2 12-27-16,15 4-26 15,-9 2-2-15,9 9-4 16,-6 0 2-16,6-1 6 15,0-1-3-15,0-3-4 0,6-2-5 16,37-3-6-16,-1-7 0 16,6-6-4-16,6-8 1 15,-8 0-4-15,-1 0-4 16,-12-8 4-16,-3-16-4 16,-12-5-1-16,-18-9-2 15,0 1-1-15,0-5-11 16,-48 5-11-16,-18 7 23 15,-1 9 7-15,4 13 0 16,9 8-26-16,2 0-45 0,13 6-90 16,15 6-928-16</inkml:trace>
  <inkml:trace contextRef="#ctx0" brushRef="#br0" timeOffset="119216.4">1236 9151 1535 0,'0'14'458'0,"0"1"0"16,0 6 203-16,-12 2-534 0,6 7-90 15,-7 2-16-15,1 3-8 16,-3-1-3-16,3-2-10 16,-3-2-27-16,-9-6-49 15,12-10-150-15,-12-8-486 0</inkml:trace>
  <inkml:trace contextRef="#ctx0" brushRef="#br0" timeOffset="119395.5">910 9149 2111 0,'0'0'197'15,"0"0"400"-15,0 13-393 0,42 8-69 16,6 5-71 0,28 3-29-16,-7 1-17 0,4 3-7 15,-1-5-11-15,6 4-20 16,-20-7-99-16,-13-11-796 0</inkml:trace>
  <inkml:trace contextRef="#ctx0" brushRef="#br0" timeOffset="120666.32">1764 9552 2330 0,'0'0'184'16,"0"0"124"-16,0 0 6 15,0 17-239-15,0 9-18 16,0 6-7-16,12 9-7 0,15 8-9 16,0 0-3-1,-3 3-3-15,-2 1-7 0,2 2 2 16,-9-2-2-16,0-7-7 16,3 1-6-16,-9-9-1 15,6-2-4-15,-9-6-3 16,-6-10 3-16,0-3-2 15,0-8-1-15,0-3-1 16,0-3 1-16,0-3-3 16,-24 0 3-16,-15 0 0 15,-10-15 1-15,1-3-1 16,0 1 1-16,12 0 6 16,2 5 9-16,13 3 6 0,0 6-1 15,18 0-7-15,3 3-4 16,0 0-10-16,0 0 4 15,0 0-4-15,0 9-6 16,12 11 6-16,28 10 0 16,2-1-1-16,6-3 2 15,3-2-1-15,-11-10 2 16,-1-5-2-16,-9-6 3 16,0-3 1-16,-6 0 1 15,10-24-1-15,-7-14-4 16,-9-11-7-16,9-32-38 15,-6 9-55-15,-12 12-391 0</inkml:trace>
  <inkml:trace contextRef="#ctx0" brushRef="#br0" timeOffset="131350.87">1785 10962 2509 0,'-9'0'397'15,"9"0"-181"-15,0 0-45 16,0 0-70-16,0 0-38 16,0-8-34-16,0-1-7 15,15-5-5-15,12-4 4 0,3 0 0 16,10 1-12-16,2-2-3 16,6 6-2-16,0 4-4 15,-11 3 0-15,8 6-8 16,-15 0-4-16,12 6-4 15,-14 23-3-15,-10 6-4 16,-18 9 14-16,0 3-3 16,0-4 9-16,0-5-1 15,-6-7 0-15,0-11 4 16,6-4-3-16,0-4-1 16,0-2-7-16,0-1 3 15,33 3 2-15,9-2 5 0,6 6 1 16,-8 0 0-1,-13 5 0-15,-9 3-8 0,-12-1 0 16,-6 3-9-16,0 4-13 16,-48 2-21-16,-22 0-17 15,-20-6-83-15,-28-8-12 16,21-10-62-16,19-8-2386 0</inkml:trace>
  <inkml:trace contextRef="#ctx0" brushRef="#br0" timeOffset="131849.9">2518 10875 2396 0,'0'0'838'0,"0"0"-739"16,0 0-42-16,0 0-38 15,0 3-7-15,0 3-12 16,0 5-1-16,0 4 1 15,0 8 4-15,0 4 6 0,0-1-3 16,22 0-3-16,-7-3 0 16,15-5-3-16,0-4-1 15,12-3 2-15,-3-7-2 16,4-4 4-16,5 0 0 16,-6 0-4-16,7 0 4 15,-7 0-4-15,0 3 1 16,-3 6-1-16,-6 1 0 15,-8 4-5-15,-4 0-2 16,-21 6-4-16,0 6 7 16,0 5 4-16,-15-2-2 15,-31 3-11-15,-11-6-10 0,-40-5-80 16,1-9-201 0,23-10-198-16</inkml:trace>
  <inkml:trace contextRef="#ctx0" brushRef="#br0" timeOffset="132031.29">2540 10992 3056 0,'6'0'249'0,"3"-4"-182"15,24-4-42-15,21-6-15 16,19-7-10-16,62-23-18 15,-17 6-123-15,-15 1-254 0</inkml:trace>
  <inkml:trace contextRef="#ctx0" brushRef="#br0" timeOffset="143451.41">5796 9906 2667 0,'0'0'648'0,"0"0"-600"15,0 0-11-15,0 0-14 0,0 0-12 16,0 0 57 0,0 0-41-16,0 0-16 0,0 0 7 15,0 0 7-15,0 3-7 16,-18 2-8-16,-24 1-1 15,-1 3 2-15,-14 3 0 16,-9-1-2-16,-7 4-3 16,4 3 2-16,-13 0 0 15,13 3-2-15,-9-1 0 16,8 6-2-16,-14 2 0 16,5 9-1-16,1 0 1 15,-4 4 0-15,13 3 2 0,5 3 0 16,-2 5-2-1,15 5-4-15,-1 6 3 0,7 8-1 16,3-1 3-16,9 7 0 16,2-2 1-16,13 2-1 15,3-4-2-15,9 0-2 16,6 1-1-16,0-8 0 16,0 1 3-16,0 1-3 15,12-1 0-15,18-3 0 16,4 2 2-16,2 0 1 15,-3-4-1-15,0 0-2 16,3-1 3-16,-2-3-3 16,11 3 3-16,-6-5 0 15,3 0-1-15,7-3-1 16,5-6-1-16,-12-1 2 0,13-2 0 16,-10-3-2-16,0-4 0 15,-9 2 0-15,13-6 1 16,-10-4-1-16,-3-3 0 15,12 0 2-15,-5-2-1 16,5 2 3-16,-3-5-2 16,4 2 1-16,-16 1 0 15,9-4-1-15,-9 3-1 16,-6-2 3-16,7 0-4 16,-19-1 3-16,9-4 0 15,-6 2-2-15,-6-3 1 16,3-3 0-16,-3 0 0 15,-6-6-2-15,-6 0 1 16,3-4 1-16,-3 2-2 0,0-1 0 16,0-1 2-16,0 2-2 15,0-3 0-15,0 4 3 16,0-5-3-16,0 0 2 16,0 1 1-16,0-1-1 15,0 0 1-15,0 0-1 16,0 5-2-16,-21-4 2 15,-15 3-1-15,0-1 1 16,-4-3-2-16,-8 3 1 16,0-3-1-16,-13 0 0 15,10 0 0-15,-6 0 1 0,2 0-1 16,16 0 0 0,0 0 0-16,15 0 0 0,3 0 0 15,9 0 0-15,3 0 0 16,9 0 0-16,0 0 0 15,0 0 0-15,0 0 0 16,0 0 0-16,0 0-3 16,0 0 2-16,0 0-3 15,0 0-1-15,0 0 1 16,27 0 4-16,12 0 0 16,9 5 0-16,10 1 0 15,-1 0 1-15,3 0-1 16,-2 0 0-16,2 0 0 0,-9-6-1 15,-2 2 1 1,5-2 0-16,-18 0 0 0,-9 0 0 16,4 0 0-16,-19 0 0 15,0 0 1-15,-12 0-1 16,6 0 2-16,-6 0 0 16,3 0 1-1,9-8 1-15,-6-4 1 0,0-11 0 16,-3-9-1-16,6-13-4 15,-9-5 0-15,0-8-6 16,0-3-5-16,0-1 1 16,0-25-16-16,0 16-38 15,-18 10-321-15</inkml:trace>
  <inkml:trace contextRef="#ctx0" brushRef="#br0" timeOffset="144834.23">4037 9319 3234 0,'0'-5'175'16,"0"5"-110"-16,0 0-1 15,0 0-35-15,0 0-5 16,0 0-12-16,0 0-7 16,0 0-5-16,0 19 0 15,18 13 4-15,21 15 3 16,6 8 2-16,-9 10-5 15,7-2-3-15,-4 6-1 16,0-11 0-16,-9-6 0 16,-9-8-15-16,1-11-41 15,-22-11-19-15,0-7-105 0,0-9-731 16</inkml:trace>
  <inkml:trace contextRef="#ctx0" brushRef="#br0" timeOffset="145037.26">3886 9768 3191 0,'0'0'210'0,"0"0"-142"16,0-2-29-16,6-11-18 16,21 2 2-16,12-6-11 15,6-8-6-15,1 5-2 0,5-2-4 16,-3-3-7-16,22 2-52 15,-13 2-63-15,-12 11-363 0</inkml:trace>
  <inkml:trace contextRef="#ctx0" brushRef="#br0" timeOffset="145439.06">4528 9711 2494 0,'0'0'549'0,"0"0"-341"0,0 0-109 16,0 0-49-16,0 0-5 15,0 1-16-15,0 6-18 16,0 5-3-16,0 2 1 15,0 4 12-15,0-1 3 16,16 7-5-16,-4-4-5 16,15-3-4-16,-3-1-5 15,3-8-3-15,-3-5-2 16,3-3 0-16,4 0 0 16,2-3 4-16,-12-21-4 15,0-5-7-15,-21-5-11 16,0-2-21-16,0 0-9 15,-54 10 18-15,-4 6 2 0,-14 12 5 16,-13 8-25 0,16 0-150-16,15 2-255 0</inkml:trace>
  <inkml:trace contextRef="#ctx0" brushRef="#br0" timeOffset="147067.07">4821 8804 1230 0,'-6'0'1770'15,"6"0"-1612"-15,0 0-56 16,0 0-55-16,0 0-22 16,0 0-9-16,0 5-1 15,0 18 13-15,6 11 9 0,12 10-3 16,10 7-13-1,14 7 1-15,-12 4-5 0,9 2-2 16,6-6 0-16,-11-1-5 16,-1-10-5-16,-9-13-2 15,0-5 2-15,-9-12 1 16,-6-7-3-16,-6-7 1 16,-3-3 3-16,0 0 3 15,0 0 11-15,0-13-1 16,0-9-15-16,0-8-5 15,0 2-6-15,0-3 1 16,0 5 2-16,0 4-8 16,21 1-5-16,13 5-4 15,-1 8-2-15,-3 8 0 16,9 0-3-16,-6 0-6 0,1 18 16 16,-7 9 9-16,-15 5 6 15,-6-4 1-15,-6 3-1 16,0 0 4-16,-30-5-4 15,-13 1 0-15,-8-10-5 16,-3-5-31-16,-3-12-16 16,5 0-87-16,19-12-318 0</inkml:trace>
  <inkml:trace contextRef="#ctx0" brushRef="#br0" timeOffset="147267.68">5401 9118 2486 0,'3'0'432'0,"9"0"-319"0,6 6 82 16,3 12-79-16,3 5-41 15,9 3-29-15,-5 1-14 16,-4-4-11-16,0-2-9 16,-9-7-7-16,-3-2-5 15,-3-5-31-15,-9-7-57 16,0 0-236-16,0-21-2341 0</inkml:trace>
  <inkml:trace contextRef="#ctx0" brushRef="#br0" timeOffset="147403.71">5322 8941 1997 0,'0'0'935'0,"0"0"-787"15,0 0-148-15,0 10-39 16,9 6-102-16,6-1-285 0</inkml:trace>
  <inkml:trace contextRef="#ctx0" brushRef="#br0" timeOffset="147733.94">5585 9078 2177 0,'0'9'442'0,"3"2"-276"16,12 4 59-16,-3 0-98 0,3 2-24 15,-3-5-57 1,0-1-23-16,-3-2-6 0,-3-6-3 16,-6 0-5-16,0 0-5 15,0-3 7-15,0 0 9 16,0 0 9-16,0-9-13 16,0-11-7-16,0-7-2 15,0-2-7-15,-6 6 1 16,6 6 3-16,0 5-4 15,0 8 0-15,0 4-1 16,0 0-6-16,24 0 6 16,10 0-3-16,-1 12-4 15,0 0-4-15,-9 0-16 16,3-4-55-16,-3-2-128 0,-8-3-137 16,2-3-310-16</inkml:trace>
  <inkml:trace contextRef="#ctx0" brushRef="#br0" timeOffset="148867.04">6019 8882 2144 0,'0'0'686'0,"-15"0"-489"16,6 0-42-16,-9 11-64 15,9 12-29-15,-3 7-28 16,-3 0-10-16,9-1-8 15,0-3-4-15,0-6 0 16,6-4-5-16,0-8-1 16,0-5-5-16,0-3-1 0,0 0-15 15,0 0 15-15,0-17-4 16,6-4 4-16,0 0-9 16,3 4 8-16,3 9-3 15,-6 8 4-15,-6 0-5 16,12 0-11-16,0 16 15 15,15 8 1-15,-2-3 1 16,-4-1-1-16,6-8 4 16,-9-10 0-16,0-2-4 15,3 0 0-15,-12-27 0 16,9-4-1-16,-12-6-42 16,-6 0-64-16,0 9 24 15,0 4 66-15,-12 16 17 0,-24 4 40 16,12 4-40-1,0 0-23-15,-3 16 16 0,-1 4 7 16,16-3 1 0,3-2-1-16,9-4-6 0,0-6-1 15,0 0-5-15,9-5 12 16,16 0 33-16,5 0-2 16,-3 0-13-16,0 0-1 15,0 0-3-15,-6 0 13 16,-6 0 3-16,10 0 0 15,-1 0 1-15,-3 0-9 16,-3 12 2-16,3-1-8 0,-3 0 0 16,-6 4-9-1,9-3 1-15,-15 0-3 0,7-5-2 16,-4 0-2-16,-3-4 3 16,6-3 0-16,-9 0 2 15,12 0-6-15,-6 0 7 16,0 0 3-16,6-15 23 15,6-11-11-15,-9-6-12 16,-3-6-5-16,15 6-5 16,-18 2 3-16,6 8-2 15,-5 9 4-15,-7 7 2 16,0 6 2-16,0 0 0 16,0 0-9-16,0 0 0 0,0 3 0 15,9 6 3 1,-6 3-2-16,12-6 2 0,-9-1-3 15,6-1 0-15,-3-4 0 16,-3 0-10-16,0 0 7 16,-3 0 3-16,3-7 6 15,-6 1-3-15,9 0-2 16,-9 6 0-16,0 0-1 16,0 0-5-16,9 0-16 15,0 6 8-15,6 7 10 16,6-5 3-16,-9-3-3 15,-3 0-6-15,1-5-11 16,-1 0 0-16,-3-12 8 16,0-13 11-16,-3-3-14 15,-3 2 5-15,9 1 4 0,-9 11 6 16,6 8 5-16,3 6-5 16,9 0-4-16,15 25-1 15,6 11 5-15,13 14 5 16,14 9 7-16,-9 6-4 15,10 5 0-15,-16 6 5 16,-18-1 1-16,-33-2 5 16,0-5 12-16,-33-12-3 15,-48-15-1-15,-7-18-8 16,-2-23-9-16,11-64-10 16,25-24-46-16,36-18-110 0</inkml:trace>
  <inkml:trace contextRef="#ctx0" brushRef="#br0" timeOffset="153451.41">5220 13652 2220 0,'-21'8'368'16,"-4"4"-265"-16,-11 7-57 15,0 1 136-15,-9 1-28 0,2 5-98 16,1 0 12-16,-6 2 8 15,0 9 7-15,-7 0-28 16,4 10-9-16,-3 9-12 16,-4 7-8-16,-2 15-3 15,12-3 0-15,2 7-3 16,7 2-5-16,12 0-2 16,6 2-3-16,21 2 0 15,0 1-2-15,0 1-1 16,15-1-1-16,27-5-2 15,12-2 1-15,13-7-2 16,-4-8 4-16,10-2-2 16,2-9 1-16,7 0-1 15,-4-7-5-15,4-2 6 16,5-3-5-16,-8-3 0 0,-10-7-1 16,-9-6 2-16,-14-7-2 15,-7-7 0-15,-21-6 1 16,-3-5 2-16,-12 1-3 15,-3-4 0-15,0 0-4 16,0 0-11-16,0 0-19 16,0-4-37-16,0-16-84 15,-18-6-1090-15</inkml:trace>
  <inkml:trace contextRef="#ctx0" brushRef="#br0" timeOffset="153899.6">4803 15581 2843 0,'0'0'414'15,"3"6"-330"-15,21 0-38 16,6 3-7-16,7 3 9 16,11 2-12-16,0 0-15 0,-2 4 3 15,-1-1 1-15,0 1 3 16,6 0-2-16,-8-1-6 16,5-3-2-16,-9 2-5 15,-3-5-5-15,7 0-3 16,-10 1-2-16,0-6-2 15,-9 0 4-15,-6-3 0 16,-3-3 4-16,-3 0 4 16,-9 0 3-16,10 0 1 15,-1 0-3-15,-9-6 0 16,12-15-5-16,0-5-4 16,-12-6 1-16,6-11-6 15,-9-4-7-15,0-6-5 16,0-32-24-16,-27 12-67 0,-3 6-351 15</inkml:trace>
  <inkml:trace contextRef="#ctx0" brushRef="#br0" timeOffset="154667.06">647 14662 2978 0,'0'0'371'0,"0"0"-273"0,0 0-27 16,0 0-28-16,0 0-17 15,0 0-10-15,0 0-3 16,0 0 9-16,0 5 7 15,0 4-10-15,0 9-11 16,21 15-1-16,22 9 8 16,2 21-3-16,18 12-6 15,10 10-3-15,-1 1 2 16,0-1-4-16,1-10 1 16,-16-10-2-16,-14-12 0 15,-10-19-9-15,-9-7-6 16,-6-15-14-16,-18-12-36 15,0-12-36-15,0-15-88 0</inkml:trace>
  <inkml:trace contextRef="#ctx0" brushRef="#br0" timeOffset="155070.43">873 15191 3198 0,'0'0'216'0,"0"0"-139"15,0 0-10-15,0 0-24 16,0 0-19-16,0 0-15 16,34 0-4-16,11-8 12 15,12-10-2-15,16-3-7 16,-4-5-8-16,4 2-26 16,-7 4-16-16,-21 6-2 15,-12 5 15-15,-20 6 17 0,-7 3 10 16,-6 0 2-16,0 0 11 15,0 17 0-15,0 10 5 16,0 8 8-16,0 1-6 16,0-2 5-16,3 1-9 15,24-9-4-15,6-6-4 16,9-1-2-16,-3-10 0 16,-2-6-1-16,5-3 4 15,-12 0-7-15,-12-14 0 16,-3-13 2-16,-15-5-2 15,0 1-8-15,-45 5-20 16,-33 12-10-16,-22 8-6 0,-27 6-51 16,13 0-75-16,32 12-1090 0</inkml:trace>
  <inkml:trace contextRef="#ctx0" brushRef="#br0" timeOffset="156354.54">1803 14203 3409 0,'0'0'146'16,"0"0"-115"-16,0 11-22 16,15 24-9-16,30 14 21 15,19 10-3-15,8 5-4 16,1 2-5-16,-16-8 2 15,0-3-6-15,-17-5-2 16,-1-9-1-16,-15-9 1 0,-3-6-2 16,0-8-1-16,-15-5 0 15,0-8 1-15,-6-5-1 16,0 0 4-16,0 0 2 16,0 0 2-16,0-21 5 15,0-5-10-15,0-10-3 16,0-1-5-16,0 1-3 15,0 5 8-15,0 7-10 16,0 10 6-16,0 10-2 16,3 4-10-16,28 0-17 15,-4 10 9-15,6 16 12 16,18 0 8-16,-9 6 4 0,7-3 2 16,-13-6 1-1,-6-2-3-15,0-9 4 0,-18-9-4 16,3-3 0-16,4 0 3 15,-1 0-3-15,9-9-5 16,-6-14 5-16,3-4-5 16,-9-2-17-16,-3-1 3 15,-12 2 9-15,0-3 4 16,0 5-4-16,-18 6 7 16,-33 4-2-16,9 4-1 15,-10 6 6-15,7 6 0 16,12 0 0-16,9 6-1 15,12 20 0-15,12 6 0 16,0 0 1-16,0 0 0 16,36-6 0-16,9-2 6 0,9-10-6 15,-2-5 0-15,-13-6 0 16,0-3 1-16,-9 0-1 16,1-6 0-16,2-20-3 15,-12-4-2-15,-6-5-6 16,-15 3-7-16,0 3 3 15,0 5 12-15,0 9 3 16,-9 4 6-16,3 6-5 16,0 1-1-16,6 4-13 15,0 0-32-15,0 0 2 16,0 0 24-16,0 0 8 16,0 0 11-16,0-2 12 15,0 2 18-15,21-4 2 0,-3 2-15 16,9 2-6-16,-3 0-4 15,10 0-1-15,-7 0-6 16,6 0 1-16,-15 0-1 16,0 0 1-16,3 8 5 15,-12 7 2-15,3 5 8 16,-5 4 3-16,-1 3-3 16,0-4-2-16,-3 0 2 15,6-3-9-15,-3-7-1 16,3-7-3-16,-9-4-2 15,3-2 6-15,-3 0 3 16,9-6 18-16,-3-17 2 16,-6-12-30-16,0-7-3 0,0 0-3 15,0-1-2-15,0 8 5 16,0 7 3 0,0 10 0-16,-6 9 7 0,6 6-1 15,-9 3 0-15,9 0-6 16,0 0-5-16,0 0-2 15,0 9-5-15,0 12 9 16,0 7 3-16,15 1 7 16,30 1 0-16,0-3-1 15,10-13-5-15,8-10-1 16,46-30-39-16,-19-27-73 16,-8-16-2646-16</inkml:trace>
  <inkml:trace contextRef="#ctx0" brushRef="#br0" timeOffset="162636.99">25278 12502 729 0,'-6'0'923'15,"6"0"-813"-15,0 0-110 16,0 0 5-16,0 0 57 15,0 0 88-15,0 0 75 0,0 0-82 16,0 0-117 0,0 0 342-16,0 0-156 0,0 0-79 15,0 0-41-15,0 0-24 16,0 0-6-16,0 0-14 16,0 0-8-16,0 0 11 15,0 0-11-15,0 0-17 16,0 0-10-16,0 0-6 15,0 0-5-15,0-3-1 16,0-3 1-16,0 0-2 16,0 4 0-16,0-5 0 15,0 1 8-15,0 4-2 16,-6-4 1-16,0 0-4 16,-6 0 6-16,12 4-3 15,0 2-1-15,0-4-1 0,0 4-1 16,0-2 3-16,0-2 3 15,0 2-1-15,0-4 2 16,0 6 0-16,0-3 0 16,0 3 0-16,-3 0 9 15,3 0 0-15,0 0-3 16,-6 0-4-16,6 0-6 16,0 0-6-16,0 0-4 15,0 9 0-15,0 8 4 16,0 6 1-16,0 10-1 15,9 5 0-15,15 3 0 16,-6 6 1-16,0 6 1 16,-2 2-2-16,2 3 0 15,3 1 0-15,0-1 1 16,-6 0-1-16,15 1 2 0,-12-2-2 16,3-2 0-16,-2-5 1 15,-7-1-1-15,9-4 0 16,-9-3 0-16,6 1 1 15,3-2-1-15,-12-1 0 16,15-2 0-16,-6 3 0 16,0 0 0-16,-2 3 1 15,-4-2-1-15,-6 0 1 16,3 2 1-16,-3 1-1 16,-6-2 2-16,0 1 0 0,0 3 0 15,0-4 1 1,0 5-1-16,0-5-1 0,6-4 3 15,3-1-5-15,3-5 5 16,0-7-3-16,-9-6 2 16,12-5-1-16,-15-8 1 15,6 0-1-15,-6-7-2 16,0 0-1-16,0 0 0 16,0 0-13-16,0-18-26 15,0-13-69-15,0-6-708 0</inkml:trace>
  <inkml:trace contextRef="#ctx0" brushRef="#br0" timeOffset="167951.33">23190 12703 1379 0,'0'-1'788'15,"-9"-5"-573"-15,6 1-75 16,3 0 3-16,0 0-41 15,0-1 50-15,0 2 24 16,0 4-61-16,0-2-21 0,0 2-37 16,0-4-8-1,0 4 0-15,0 0 0 0,0 0 1 16,0 0-15 0,-6 0-10-16,6 0-5 0,0 0-7 15,0 0-2-15,-9 0-2 16,9 0-5-16,0 4-4 15,0 23 1-15,0 10-1 16,0 16 0-16,0 14 4 16,0 16-4-16,0 8 0 15,0 8 5-15,0 5-4 16,0 7 1-16,0-1-2 16,0-2 0-16,0-2 0 15,0-11 0-15,0-6 1 16,0-11 2-16,0-10-3 0,0-17 0 15,0-6 0-15,0-19 0 16,-10-6-13-16,7-10-23 16,-9-10-35-16,-9-4-43 15,9-16-357-15</inkml:trace>
  <inkml:trace contextRef="#ctx0" brushRef="#br0" timeOffset="169351.71">20513 12580 2743 0,'0'-2'484'0,"0"2"-359"16,0 0-47-16,0 0-37 15,0 0-15-15,0 0-10 16,0 0 1-16,0 0-5 16,0 24 18-16,0 7-4 15,0 20-8-15,15 10 3 16,0 15-9-16,3 18-5 16,3 12 1-16,-9 10 0 0,-3 8-4 15,9 1-1-15,-6 1-2 16,-9 0 1-16,-3-10-2 15,0-4 0-15,0-13 3 16,0-14-3-16,0-18-2 16,0-15-2-16,9-16-15 15,7-19-14-15,2-10-77 16,-3-7-317-16</inkml:trace>
  <inkml:trace contextRef="#ctx0" brushRef="#br0" timeOffset="170667.37">17854 12531 3141 0,'0'0'266'16,"0"0"-203"-16,0 0-22 15,0 0-10-15,0 0-11 16,0 29-12-16,0 17 2 16,0 25 4-16,0 17 7 15,0 21 1-15,0 13 3 0,0 13-5 16,0 6-7 0,0-5-4-16,0 0 0 0,0-15-7 15,0-16-2-15,0-18 0 16,0-22-4-16,0-25-24 15,0-18-71-15,0-22-271 0</inkml:trace>
  <inkml:trace contextRef="#ctx0" brushRef="#br0" timeOffset="171735.58">14654 12639 2722 0,'0'0'364'16,"0"0"-183"-16,0 0-81 15,0 0-34-15,0 0-26 16,0 0-7-16,0 0-1 16,0 6-5-16,0 30-9 15,0 16 6-15,0 21 2 16,0 15-9-16,12 18-7 15,10 8-3-15,-4 8-4 16,0 2 0-16,-3 2 0 16,3-10-1-16,9-5-1 15,-9-12-1-15,15-7-9 16,-5-17-21-16,-4-12-41 16,-9-22-72-16,-9-25-1422 0</inkml:trace>
  <inkml:trace contextRef="#ctx0" brushRef="#br0" timeOffset="178689.13">12098 12742 708 0,'-9'-3'723'16,"3"0"-396"-16,0 0-62 15,0-2-130-15,-6 1-57 16,3-2-38-16,-3 1 14 16,3-1 50-16,6 2 22 15,3 4-8-15,-6-1-34 16,6 1-16-16,-7-5-21 16,-5 4-5-16,9-4-6 15,-3 4 2-15,0-3 11 16,6 2 1-16,-6-1-8 0,-3-1-17 15,3 2-16 1,0-2-9-16,0 2-6 0,-3-2 6 16,0-1 0-16,-6 0 0 15,6 1 1-15,0-2 11 16,-3 0 5-16,-3 0 11 16,9 3 8-16,-9-3-10 15,8 5-10-15,4-4 7 16,-6 4-2-16,9 1-3 15,0 0-1-15,-6 0 2 16,6 0-1-16,0 0 3 16,0 0 7-16,0 0-11 15,0 0-6-15,0 0-1 16,0 0-5-16,0 0 1 0,0 0-1 16,0 0-1-16,-9 0 2 15,9 7-3 1,-3 20 2-16,3 8 6 0,0 9 7 15,0 12 0-15,0 8-2 16,0 15 0-16,0 8 2 16,0 11-4-16,0 7-3 15,0-1 0-15,0 6-1 16,0-8-3-16,0-3-2 16,0-8-1-16,0-9-1 15,0-9-3-15,0-11 5 16,-6-15-1-16,6-13-4 15,-6-13 3-15,6-8-3 0,-12-7-6 16,9-6-27 0,-9 0-63-16,-9 0-178 0</inkml:trace>
  <inkml:trace contextRef="#ctx0" brushRef="#br0" timeOffset="180090.419">8621 12598 2947 0,'0'0'223'15,"0"0"-121"-15,0 0-27 16,0 0-39-16,0 14-21 15,0 17 3-15,0 10 15 16,9 11-2-16,15 13 2 16,3 13 8-16,7 13-11 15,-13 8-11-15,6 13-5 16,0 2 4-16,-12 4 1 16,-3 1-3-16,-9 1-1 15,3-2-1-15,6-8-6 16,-6-6-2-16,0-15-1 0,-3-13-2 15,13-17-3-15,-10-15 0 16,9-15 0-16,-9-12-1 16,-6-7-13-16,0-10-30 15,0-4-51-15,0-16-230 0</inkml:trace>
  <inkml:trace contextRef="#ctx0" brushRef="#br0" timeOffset="182317.11">26742 13802 1379 0,'0'0'1789'15,"0"0"-1663"-15,0 0-61 0,0 0-38 16,0 0-12-16,0 5-3 15,0 4-4-15,0 2 2 16,0 11 25-16,0 0 5 16,-6 7-2-16,-9 10-6 15,-9 6-2-15,-3 3-14 16,-4 5 2-16,-11 5-4 16,0 2-8-16,-12-2-1 15,2-3-2-15,-11 0 1 16,-3 2-2-16,-7-2 5 15,-11 1-7-15,-1-3 5 16,-5 0 2-16,-1-4 0 16,-18-3-3-16,16-1-1 0,-10-4-3 15,-2-1 3 1,2-4-3-16,-3 1 2 0,-8-1-1 16,8-4-1-16,-12 4 2 15,7-5-2-15,-7-1 0 16,-3-3 0-16,0-1 0 15,1 0 0-15,2 1 0 16,6-1 0-16,4-4 0 16,-1 4-4-16,9 1 4 15,-8 3-2-15,14-3 2 16,-2-1-3-16,-13-3 3 16,15 0 0-16,4-6 0 0,2 4 0 15,19-7 0-15,3 4 0 16,8-4 1-16,7 4-4 15,6-3 5-15,-4-1-2 16,4 4 0-16,6 1-3 16,-6-2 3-16,-1 0 0 15,7-3 0-15,9 5 0 16,3-7 1-16,-1 2-1 16,16-6 0-16,0 2 1 15,-3-2-1-15,9-2 0 16,-6 2 0-16,0-1 1 15,-3 1 1-15,3 1 0 16,-3-3 1-16,9-1-1 16,0-1 1-16,0-4-2 15,6 2-1-15,0-2 2 0,0 0-2 16,0 0 1-16,0 0 1 16,0 0 0-16,0 0 0 15,0-2 6-15,0-16-8 16,27-8 0-16,12-9 0 15,0-10-6-15,1-3-5 16,-1-5 0-16,-9 2-3 16,-9 4-11-16,-3 7 12 15,-3 11 8-15,-9 5 2 16,0 12 3-16,-6 3-3 16,0 9 3-16,0 0 0 15,0 0-1-15,0 0 1 16,0 0-6-16,0 7 3 0,-6 7 2 15,-15 10 2 1,-6 7 4-16,-6 5 1 0,-3 5 1 16,-13 3 5-1,13-1 0-15,-3 2-3 0,6-7 0 16,9-6 0-16,5-3-3 16,19-8 1-16,0-7-2 15,0 0-4-15,0-2 2 16,43 0 0-16,23-3 0 15,19-3 7-15,17-6-10 16,79-27-6-16,-27-13-52 16,-12-16-338-16</inkml:trace>
  <inkml:trace contextRef="#ctx0" brushRef="#br0" timeOffset="183835.14">24153 13581 2614 0,'0'0'443'0,"0"4"-265"0,0-2-84 15,0 2-49-15,0 2 2 16,0 3-6-16,0 5-8 16,-19 4 10-16,-14 4-3 15,0 5-12-15,-15 3-1 16,-10 4-5-16,-2 1-9 15,-3 3 3-15,-7 4-7 16,-14 2-3-16,-1 2 3 16,-5 2-6-16,-10 5-3 15,-9-5 1-15,4 5 3 16,-13 0-2-16,-6 0-2 16,10-1 1-16,-16 3 1 0,-9-5-1 15,9 3 4-15,-6-2-1 16,-2-4-4-16,14-1 6 15,-3-2-4-15,9 0-1 16,4-4 0-16,14 1-1 16,6 0 0-16,10-3 3 15,9-2-3-15,5-1 0 16,13-2 0-16,5-2 0 16,1 5 1-16,12-2 0 15,-6 1-1-15,-1 1 3 16,7 1-3-16,-6 0 0 15,3-3 1-15,5 0-1 16,-2 3 0-16,-3-6 0 0,9 5 0 16,3-5 1-16,-1 5-1 15,-2-1 0-15,0-1 0 16,3 3 0-16,3-3 1 16,-1 1-1-16,10 1-4 15,-3-4 4-15,9 3 0 16,0-3 0-16,6-3 0 15,6 0 0-15,0-3 0 16,0-1 2-16,0-3-2 16,0 2 1-16,0-4-1 15,0-1 0-15,0 1 0 16,0-6 0-16,0-1 1 16,0-2 2-16,0-5-3 0,0-3 3 15,0-1-3 1,0 2 1-16,0-4 0 0,0 0 1 15,0 2-2-15,0-2 3 16,0 0-3-16,0 0 0 16,0 0 3-16,0 0 0 15,0 0 1-15,0 0-1 16,0 0-3-16,0 0 3 16,0-14 1-16,-18-6-4 15,3-7-2-15,-12-6 2 16,3 5 0-16,-1 4-1 15,10 3 1-15,-3 8 0 0,15 3 0 16,-3 4-2 0,6 6-2-16,0 0 4 0,0 0-4 15,0 0 4-15,0 0 0 16,0 0-4-16,0 11 1 16,15 10 1-16,40 9 2 15,5 3 0-15,3-1 0 16,-5-6-1-16,-4-5 1 15,-21-7 0-15,-6-8 0 16,-9-4 0-16,-2-2 0 16,8-6-9-16,36-67-21 15,-9 3-69-15,-2-9-869 0</inkml:trace>
  <inkml:trace contextRef="#ctx0" brushRef="#br0" timeOffset="185352.34">21484 13792 3043 0,'0'0'223'0,"0"0"-140"16,0 0-30-16,0 6-26 15,0 1-13-15,-12 0-3 16,-6 8-4-16,-15 2 17 15,-3 5 16-15,0-2-7 16,-19 6 0-16,7 1-12 16,-12 2-1-16,-4 3-5 15,-14 0-9-15,-7 6 0 16,-8 7 0-16,-4-2 2 16,1 2-3-16,-4-1-3 15,3-7-1-15,13 4 6 16,5-6-3-16,-5 3-4 15,5-2 0-15,1 2 2 16,9 3-2-16,-4 0 1 0,10-1-1 16,-7 5 1-16,7-2 0 15,3 2 1-15,11-5-2 16,-2 5 1-16,-3-9-1 16,8 7 1-16,-5-3 1 15,3-1-2-15,12-2 3 16,2-1-3-16,1-1 2 15,15-3-1-15,6 0-1 16,-6-1 0-16,15 6 1 16,3-3 2-16,0 6-3 15,0 2 0-15,0 0 1 0,0 1-1 16,0-2 1 0,0-1-1-16,0 3 4 0,0-7-3 15,27 2 0-15,3 1 0 16,-3-5-1-16,1 3 5 15,-4-6-5-15,-6 1 4 16,3-5-4-16,-9 2 5 16,3-2-2-16,-6-4 0 15,-3-3-1-15,-6-6 1 16,0 3-1-16,12-9-2 16,-12 0 0-16,0-2 4 15,0 4-2-15,0-6 1 0,0 2 0 16,0 0-3-16,0 0 3 15,0 1-3-15,0-1 3 16,0 0-3-16,0-1 2 16,0-2-2-16,0-3 3 15,0 0-3-15,0 0 3 16,0 0-1-16,0 0 0 16,0 0 0-16,0 0 2 15,0-7 0-15,-27-10-4 16,-6-6-1-16,-9-3 1 15,5-1-2-15,-2 1 2 16,15 6 0-16,-3 5-1 16,9 4 1-16,3 4 0 15,9 1 0-15,6 6-1 16,0 0 1-16,0 0 0 0,0 0-1 16,0 0-1-1,0 0-2-15,6 6-2 0,30 12 6 16,18 3-3-16,7 1 0 15,-4-4 3-15,9-4 0 16,-14-1 0-16,-10-7 0 16,0-6-1-16,-15 0 1 15,-6 0-1-15,7-26-1 16,5-57-13-16,-6 7-59 16,-12-5-257-16</inkml:trace>
  <inkml:trace contextRef="#ctx0" brushRef="#br0" timeOffset="186817.25">19034 13687 3201 0,'0'-6'218'16,"0"6"-170"-16,0-3 0 0,0 0-5 15,0 3-13 1,0 0-15-16,-9 0-14 0,-3 0 8 15,-7 0 0-15,-17 18-6 16,-6 8 6-16,-6 4-2 16,-16 7 4-16,1 4 2 15,-16 10-4-15,1-2 4 16,-3 3-1-16,-4 7-6 16,10 2-1-16,-4 8 1 15,7 4 0-15,-1 0-3 16,13 2-3-16,6 4 1 15,8 3-1-15,1 1 1 16,9-2 1-16,3-2-2 16,17 3 0-16,-5-3 0 15,15 0 0-15,0-2 1 16,6-8-1-16,0 0 0 0,0-6 0 16,0-1 0-16,0-6 0 15,0-7 1-15,12-5 1 16,3-3-2-16,-2-2-3 15,-4-5 3-15,9 1 4 16,-6-5-4-16,6-4 0 16,3 1 0-16,-9-7 1 15,-3-2-1-15,15-1 2 16,-15-3 0-16,9 1-1 0,-9 1 0 16,7-5-1-1,-4 0 3-15,-6-2-3 0,9 0 5 16,-9-3-5-16,-3-4 1 15,3 2-1-15,-6-2 0 16,0-2 1-16,12 4 1 16,-12-4-1-16,0 2 1 15,0-2-2-15,6 2 1 16,-6-2 1-16,0 0-1 16,0 0 1-16,0 0-2 15,0 0 4-15,0 0 4 16,0 0-5-16,0 0 7 15,0 0-6-15,0 0 5 16,-27 0-9-16,-12-10 0 16,-7-2 4-16,-5-2-3 0,-9-1-1 15,2 4 0 1,13 1 0-16,6 1 0 0,6 6 0 16,8 0-2-16,4 1 2 15,9 2-2-15,6 0 2 16,-3 0 0-16,9 0 0 15,0 0-2-15,0 0 0 16,0 0-1-16,0 0-2 16,27 11-2-16,19 12 7 15,2 1-3-15,12 3 2 16,-2 0 1-16,2-7 0 16,-6 0 3-16,-18-6-3 15,7-6 0-15,-22-2 0 0,-3-6-4 16,-9 0 4-1,6 0 0-15,-3-32-5 0,3-16-2 16,-9-56-26-16,-6 14-90 16,0 3-438-16</inkml:trace>
  <inkml:trace contextRef="#ctx0" brushRef="#br0" timeOffset="188367.479">15687 13626 2960 0,'0'0'287'0,"0"0"-177"16,9 2-45-16,-9 4-28 15,6 6-17-15,6 2 6 16,0 11 4-16,3 3 18 16,-6 8-15-16,15 11 1 15,-6 6-12-15,9 14-11 16,-5 12-1-16,14 5-2 15,3 6-5-15,-6 2-1 16,0-5-1-16,1-5-1 16,-1-3 1-16,3-5 2 15,3-1-3-15,-6 0 3 16,1-3-1-16,-10 1 1 0,9-4-2 16,-15 0-1-1,6-6 0-15,-3 5 2 0,0-8-1 16,-8-5-1-16,8-5 0 15,-15-1 2-15,3-8-2 16,9-4 0-16,-9-3 0 16,6-6 1-16,-3 1-1 15,3-1 1-15,-9 1-1 16,0-1 0-16,-3-4 0 16,6 6 0-16,0-7 1 15,3 1-2-15,-9-2 2 16,7-1 0-16,-4 1-1 15,6-6 0-15,-3 5 4 16,-3-3-3-16,6 0 1 16,-9 1-1-16,9-3 1 0,-6 1-2 15,0 1 3 1,0-5-3-16,-6 0 2 0,3-2-2 16,-3 0 3-16,0-3-2 15,0 2 1-15,0-2 0 16,0 2 1-16,0 3-1 15,0-1 0-15,0 0-1 16,0-2 1-16,0 2-2 16,0-6 2-16,0 0-1 15,0 2-1-15,0-6 0 16,0 0 3-16,0 0-3 16,0 0 4-16,0 0-4 15,-15 0 6-15,-24-4 1 0,-13-12-5 16,-23-6-2-16,-1-5 0 15,1 5-1-15,9-2 1 16,11 8 0 0,16 0 0-16,15 10 0 0,18 1-1 15,6 5 1-15,0 0-3 16,0 0-1-16,0 0 0 16,0 0-1-16,24 5 1 15,21 17 4-15,19 0 2 16,2 4-2-16,7 0 0 15,-7-1 0-15,-9-7 0 16,-5-10 0-16,-19-2-4 0,-6-6 4 16,-12 0 0-16,9-6 3 15,-12-26-3 1,0-19 0-16,-12-53-33 0,0 10-111 16,0 4-1674-16</inkml:trace>
  <inkml:trace contextRef="#ctx0" brushRef="#br0" timeOffset="190053.07">13006 13691 584 0,'-15'0'2717'15,"12"0"-2592"-15,-3 0-76 16,0 0 12-16,6 0-13 16,0 0-20-16,0 0-14 0,0 0-10 15,0 0-1-15,0 6 1 16,0 10-3-16,0 10 2 16,0 11 1-16,0 5 7 15,15 9-1-15,13 2 8 16,2 4-9-16,12 2-3 15,3-1-3-15,10 2 1 16,-4-2-3-16,15 1 1 16,-2-7 4-16,5 5-6 15,13-5 6-15,2 1-6 16,1 1 0-16,5-1 5 16,7 0-4-16,-7 0 3 15,4-4-2-15,-10 1-1 16,1-5-1-16,-16-3 0 15,1 0 1-15,-1-5-1 0,-6 2 0 16,-2-4 4-16,2 4 0 16,-2-1-4-16,-4-3 0 15,0-1 0-15,-2 3 1 16,-4-3-1-16,0 0 1 16,1 5-1-16,-1 2 4 15,3 3-2-15,-3-1 0 16,-8 2-1-16,-1-2-1 15,3-1 2-15,-15-1-2 16,4-1 3-16,2 1-3 16,-15-2 0-16,3-7 2 15,-6 0-2-15,0-3 1 16,-3-3-1-16,-9 1 0 0,0-5 0 16,-2 2 0-1,5-5 3-15,-9-3-3 0,9 0 0 16,-9-6 0-16,0 2 1 15,6-2-1-15,-6-5 2 16,0 1 0-16,0 0-1 16,0-2-1-16,0-2 1 15,0-2-1-15,0 3 2 16,0-3-1-16,0 0 0 16,0 0 0-16,0 0 1 15,0 0 3-15,0 0 2 16,0 0-1-16,0 0 1 0,0 0-4 15,0 0-3-15,-15 0 2 16,2 0-2-16,-5-5 2 16,3 1 1-16,3 2-3 15,-3-2 2-15,12 4-1 16,-6-2-1-16,3 2 0 16,6-4 0-16,-9 4 0 15,6-2 0-15,-3-1 0 16,-6-3 2-16,-9 1-2 15,3-6 0-15,-13 1 0 16,16 0 1-16,-18-4-1 16,6 0 0-16,-15 0 0 15,9-3 0-15,2 3 1 16,4 2-1-16,18 6 0 16,-6 4 1-16,15 2-1 0,0 0 0 15,0 0-2-15,0 0-1 16,0 0-2-16,0 0 1 15,0 6 0-15,21 12 2 16,18 4 0-16,7 5 2 16,5 3-2-16,-3-1 2 15,1 0 1-15,5-3-1 16,-15-5 2-16,-9-6-2 16,-9-7 0-16,-9-5-1 15,-8-3 1-15,5 0 1 16,0-3 3-16,0-23-2 15,0-15-2-15,-3-15-8 16,-6-40-23-16,0 13-92 0,0 7-720 0</inkml:trace>
  <inkml:trace contextRef="#ctx0" brushRef="#br0" timeOffset="192117.2">10764 13725 2085 0,'0'0'604'16,"0"0"-336"-16,0 0-108 15,0 0-21-15,0 0-28 16,0 0-37-16,0 0-32 16,0 2-13-16,0 9 3 15,0-4-6-15,0 12-6 0,0 7-1 16,0 6 0-16,0 6 4 16,18 8-7-16,9 7-3 15,6 3-2-15,4 5-4 16,2 0-2-16,-3 5-1 15,12-5-1-15,7-3 1 16,-4-3 0-16,3 2 0 16,16-4-3-16,-7-5 3 15,10 3-1-15,-1-4 0 16,0-1-1-16,-5-2 2 0,8-3-1 16,-2 1-3-1,5-2 3-15,-8-6 1 16,-1 3-2-16,7-9 1 15,-7 2-1-15,-6-4-2 0,13 0 0 16,-13 1 1-16,4 2 1 16,-10-2-2-16,3 1 0 15,-2 5 0-15,-1 0 1 16,9 1-1-16,-8 5 2 16,5-1-1-16,0 3-1 15,-2-3 0-15,-4 3 4 16,1-4-1-16,-1-1-1 15,-12-2-2-15,6-5 1 16,-11-3 2-16,5 2-3 16,-12-5 0-16,6 4 0 15,-5-4 0-15,-1 3 0 16,-3 0 2-16,3-2-1 0,0 2-1 16,1-3 0-16,-4 2 0 15,-3-3 3-15,0 2-3 16,3 2 0-16,-3-3 3 15,-8 5-2-15,5-6-1 16,0 2 3-16,-6-7-3 16,-6 1 1-16,3-4 0 15,-3-1 0-15,-6-6-1 16,-3 3 0-16,9-1 0 16,-6-1 0-16,0 4 1 15,0-3-1-15,-3-1 2 16,6-2-2-16,-9 0 0 15,7-3 0-15,-7 0-2 0,0-3 2 16,0 0 3-16,0 0-1 16,0 0 0-16,0 0 1 15,-19 0 0-15,-26-14-3 16,0-1 0-16,-9 1 0 16,-7-4 0-16,13 3 0 15,-3 0 0-15,-4 4-1 16,10-1 1-16,0 4 0 15,18-2 0-15,2 8 0 16,13-1 0-16,-3 3-1 16,6 0-1-16,9 0 2 15,0 0 0-15,0 0 0 16,0 0 0-16,0 0-2 0,0 0-1 16,0 0-1-16,9 0-1 15,30 0 4-15,4 11 1 16,17 4 0-16,6 0 0 15,-14-4 0-15,2-2 0 16,-21-7-1-16,-9-2-3 16,-2 0 1-16,-10 0 3 15,-3-11 1-15,9-24-1 16,-12-20-7-16,-6-63-31 16,0 13-102-16,-30 3-992 0</inkml:trace>
  <inkml:trace contextRef="#ctx0" brushRef="#br0" timeOffset="194668.99">7806 13693 2001 0,'0'0'622'0,"0"0"-352"16,0-2-76-16,0-2-55 15,0 4-20-15,9-2-40 16,-9 2-25-16,0 0-2 16,0 0 4-16,0 0-14 15,0 0-12-15,0 0-12 16,0 0-10-16,0 0-8 15,0 14-2-15,6 10 2 16,6 7 0-16,16 7 0 16,2 13 4-16,12 3 6 0,3 8-1 15,7 2-5 1,-1 8 0-16,15-4-1 0,7 4 1 16,-7-9-1-16,10-1 2 15,8-1-1-15,-9-5 1 16,16 0 2-16,0-3 0 15,11 0-4-15,-11-1 1 16,-1-3-1-16,1-4-3 16,-7-2 4-16,-2 1 0 15,14-3-2-15,-5 0 0 16,-1 1 1-16,7-1-1 16,-6-4-2-16,2 1 3 0,-8-6 0 15,5 1 0-15,-14 0-3 16,5-7 4-16,-17 2-4 15,-1-2 1-15,0 1-1 16,7 2 0-16,-7 1 2 16,-3 2-2-16,4-3 1 15,-4-3 1-15,-2 3-2 16,-1-2 0-16,3-1 2 16,-2 0-2-16,-7-2 0 15,3 1 1-15,-2-3-1 16,-10-2 0-16,6 5 0 15,-9-5 1-15,7 0-1 16,-7 1 1-16,-3-1-1 16,6 0 0-16,-2-2 1 15,-1 3-1-15,-9 0 0 0,12-4 0 16,-12 0 1-16,4-3-1 16,-1 2 0-16,-15-6 0 15,6 7 0-15,3-7 1 16,0 6-1-16,1-2 0 15,-1 3 2-15,3-1-2 16,-3-2 0-16,-12 0 0 16,9-2 0-16,-6 0 0 15,-6-3 1-15,4-1-1 16,-1 4 0-16,3-4 0 16,-3 4 1-16,3 0-1 15,-9-3 0-15,6-3 0 16,-9 0 0-16,0-4 1 0,-6 2-1 15,0-4 1 1,0 0 0-16,0 0 2 0,0 0-2 16,0 0 0-16,0 0-1 15,0 0 0-15,0 0 2 16,0 0-2-16,0 0 2 16,0 0-1-16,0 0-1 15,0 0 3-15,0 0-3 16,0-4 2-16,-21-2-2 15,12 1 0-15,-6 2 0 16,3 3 0-16,6 0-1 16,6 0-1-16,-6 0 1 0,6 0-2 15,0 0 1 1,0 0 2-16,0 0 0 0,0 0 0 16,0 0-1-16,0 0 1 15,-6 0 0-15,-6 0-1 16,9 0 1-16,-9 0 0 15,-4 0 0-15,-2 0-1 16,0 0 1-16,-3 0 1 16,3 0-1-16,-9 0 1 15,9 0 0-15,-6 0 1 16,9 0-2-16,-4 0 0 16,10 0 0-16,-3 0 0 15,0 0 0-15,-3 0 0 16,3 0 0-16,6 0 0 15,6 0 0-15,0 0-1 0,0 0 1 16,0 0 0-16,0 0-3 16,0 0 3-16,0 0-2 15,0 0 2-15,0 0-4 16,0 0 4-16,0 0-1 16,0 0 1-16,0 0 0 15,0 0-4-15,0 0 4 16,0 0-3-16,0 0-2 15,0 0 5-15,0 0-3 16,6 0 1-16,12 0 1 16,9 0 1-16,0 0-1 15,4 0 1-15,2 3 0 16,0 0-3-16,0-1 3 0,-9 2 0 16,4-2 0-16,-13 2 0 15,3-4 0-15,-6 0 0 16,-9 0 0-16,6 0-1 15,-9 0-2-15,9 0 3 16,-9 0 0-16,0 0 1 16,0 0 2-16,0 0 0 15,6-6-1-15,-6-9 0 16,0-5-1-16,0-5-1 16,3-1 0-16,-3-2-3 15,0-3 0-15,0 3-6 16,6-5-12-16,-6 5-21 0,0-10-30 15,0 8-81-15,0 7-1083 16</inkml:trace>
  <inkml:trace contextRef="#ctx0" brushRef="#br0" timeOffset="200100.47">11986 17170 2691 0,'0'0'491'0,"0"0"-377"15,0 0-42-15,0 0-17 16,0 0-9-16,0 0-11 16,0 0 1-16,0 0 8 15,0 0-9-15,0 3-10 16,0 14-8-16,0 9 0 15,0 10-3-15,0 1-5 0,0 5-1 16,6 0 0-16,3-3-1 16,16-4-4-16,-13 2 0 15,9-11 1-15,-9-6-1 16,6 1-3-16,-9-15 2 16,3-5 2-16,-12 4 1 15,6-5-1-15,-6 0-1 16,3 0 2-16,15 0-2 15,-3 0 1-15,6 0-1 16,13 0 0-16,2 0 0 16,18 0-1-16,1 0-2 15,11 0 1-15,15 0 1 16,10 0 0-16,9 0 0 16,2 0 0-16,7 0-2 15,6 0 0-15,-7 0 1 0,10 0-1 16,6 0 0-16,8 0 1 15,16 0-1-15,0 0 1 16,21 0-1-16,15 0 0 16,3 0 4-16,1 0-3 15,2 0 1-15,-15 0-2 16,-12 0 0-16,-6 0 0 16,-21 0 0-16,-7 0 0 15,-5 0 0-15,-6 0 0 16,-1 0 1-16,7 0-1 0,-3 0 0 15,3 0 0 1,15 0 1-16,-4 0-1 16,4 0 0-16,3 0 1 0,-9 0-1 15,9 0 0-15,-19 0 0 16,-8 0 0-16,-3 2 0 16,-16-2 0-16,4 3 0 15,-6 0 5-15,14 0 0 16,-8-3-1-16,14 3-2 15,1-3 2-15,9 0-1 16,15 0-3-16,-6 0 3 16,11 0-3-16,-14 0 0 15,3 0-1-15,-9 0 1 16,-16 0 0-16,-2 0 2 16,-9 0-2-16,-10 0 0 0,16 0 2 15,-7 0 1 1,7 0-3-16,3 0 3 0,-4 0-1 15,-2 0-1-15,-19 0-1 16,1 0 1-16,-19 0-1 16,-12 6 0-16,4-6 0 15,-7 5 2-15,0-2-2 16,-5 0 3-16,11-3 2 16,0 3-1-16,4-3-1 15,-1 3 0-15,9-3-3 16,-2 3 2-16,2 3-2 15,-2-3 1-15,-7-1-1 16,-3 2 0-16,1-2 0 16,-13-2 0-16,6 0 2 15,-6 4-2-15,13-4 0 0,-4 0 1 16,3 0-1-16,-5 0 0 16,5 0 0-16,9 0 0 15,-2 0 1-15,11 0-1 16,-9 0 0-16,10 0 0 15,-10 0 0-15,10 0 0 16,-7 0 0-16,-9 0 0 16,4 0 0-16,-10 0-2 15,0 0 1-15,-5 0 0 16,-7 0-1-16,6 0 2 16,0 0 0-16,1-4 0 15,5 2 0-15,3-2 0 16,-2-1 0-16,-1 5 0 0,-6-6-2 15,-8 3 2-15,5-3-1 16,-3 3 1-16,-3 0-1 16,6 0-2-16,-2 1 3 15,-7-4 0-15,3 3 0 16,-3 0-1-16,-3 3 1 16,7-3-2-16,-13 3 2 15,-3-3 0-15,0 3 0 16,-6 0 0-16,9-2 2 15,0 2-1-15,4-5-1 16,-4 5 0-16,0-1-2 16,3 1 2-16,3 0 0 0,-3-5 0 15,7 5 0-15,2-1 0 16,-6 1 0-16,3 0 0 16,-6 0 0-16,-8 0 2 15,2 0-2-15,-9 0 0 16,-9 0-2-16,15 0 2 15,-12 0 0-15,-3-6 2 16,6 6-2-16,3 0 0 16,-6 0 1-16,0-4-1 15,9 4 0-15,-9 0 1 16,0-2-1-16,-3 2 2 16,9-3 0-16,-6-1-2 15,0-2 0-15,-3-5 4 0,13-6-2 16,2-8 0-1,3-7 1-15,0-3-3 0,3-3 0 16,-6-5-5-16,-3-4-1 16,-3 1-2-16,-6-7-5 15,3-4-21-15,-9-30-26 16,0 14-83-16,0 6-711 0</inkml:trace>
  <inkml:trace contextRef="#ctx0" brushRef="#br0" timeOffset="-161093.35">28595 9991 3038 0,'0'0'234'0,"0"0"-151"15,0 0-45-15,0 0-2 16,0 0-1-16,0 0-9 15,0 0-11-15,0 0-8 16,39 0 4-16,34-4 12 16,33-4-3-16,41 0 2 15,28-7-11-15,34-3-1 16,17 0-7-16,10 1-3 0,-13 5 0 16,-15-2-4-16,-27 5-1 15,-30 0-6-15,-36 3-24 16,-43-2-50-16,-33-1-300 15,-36 0-2075-15</inkml:trace>
  <inkml:trace contextRef="#ctx0" brushRef="#br0" timeOffset="-160378.26">29612 9684 2428 0,'0'-4'307'15,"0"2"-141"-15,0 2-22 16,0 0-44-16,0 0-19 16,0 0-45-16,0 0-13 15,-6 0 0-15,-6 0 4 16,-3 0-2-16,-18 0-11 16,-12 15 1-16,-19 9 2 15,-17 7 17-15,-10 6-3 16,-5 2-14-16,5 2-10 0,1-3 1 15,8-3 3 1,7-2 0-16,17-11-3 0,10-2 1 16,12-3-4-1,15-10 7-15,9-3-3 0,-3-1 2 16,15-3 2-16,0 2-5 16,0-2 2-16,0 0 4 15,0 0-11-15,0 0 1 16,0 0 2-16,0 0-6 15,0 0 0-15,0 0 0 16,0 4 0-16,21 2 1 16,15 2 4-16,18 6-1 15,25 6 1-15,17 2-2 16,22 4-1-16,18-2-2 16,69 2-14-16,-30-9-70 0,-27-8-370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3T07:44:28.21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79 1724 20364,'0'0'2720,"0"0"-1453,0 0-573,0 0-330,0 0-216,-6 32 751,-1 62 404,7 1486 282,-20-1076-1467,14-183-34,-1-160-29,1-168-242,-8-77-1453,2 32-1345</inkml:trace>
  <inkml:trace contextRef="#ctx0" brushRef="#br0" timeOffset="3064.19">66 1727 1456,'0'0'12123,"0"0"-6861,0 0-3383,27-1 2692,13-9-4000,1 2 0,0 2 0,1 2 0,-1 1 0,40 3-571,525-24 846,63-37-449,-198 73-236,8-1-118,-297-13-30,0-7-5,-109 3-56,-46 74 48,-5 145 12,-10 0 0,-9 1-12,-3 530 74,-39-490-52,-38 47-62,44-97 32,-4 44 0,4-12 0,13-155-1,-45-60-27,-660-18 13,258 10 85,97 6 72,-109-63-92,354 30 28,0 5 1,-1 6 0,-9 5-71,-8-1 26,138-30-626,21 7-175,-2-3-1042</inkml:trace>
  <inkml:trace contextRef="#ctx0" brushRef="#br0" timeOffset="4934.72">2801 1794 11146,'0'0'5450,"0"0"-2163,0 0-1361,0 0-865,0 0-461,0 0-305,0 0-158,0 0-9,0 0 209,0 0 197,0 0-135,-46-3 532,48 1-924,-1 1 0,0 0 0,1 0 0,-1 0-1,1 0 1,-1 0 0,1 0 0,0 0 0,-1 0 0,1 1 0,0-1 0,0 1 0,-1-1 0,1 1 0,0 0-1,0-1 1,0 1 0,-1 0 0,1 0 0,0 0 0,0 1 0,0-1 0,0 0 0,-1 1 0,1-1 0,0 1-1,-1-1 1,1 1 0,0 0 0,-1 0 0,1 0 0,-1 0 0,1 0 0,-1 0 0,1 0 0,-1 1 0,0-1-1,1 0 1,-1 2-7,-14 92-518,6-89 508,-1-2 1,0 1-1,0-1 1,0 0-1,-1 0 1,1-1 0,-1-1-1,0 1 1,0-1-1,0-1 1,0 0 0,0 0-1,0-1 1,0 0-1,-1 0 1,1-1 0,0 0 9,6-1-19,0-1 1,0 1 0,0-1 0,1 1 0,-1-1 0,1 0 0,0 0 0,-1 0 0,1 0 0,1-1 0,-1 1 0,0 0 0,1-1 0,0 1 0,0-1 0,0 1 0,0-1 0,0 0 0,1 1 0,0-1 0,0 0 0,0 0 0,0 1 0,0-1 0,1 0 0,-1 1 0,1-1-1,0 0 1,1 0 18,-2-16 2,66-6 65,-60 26-76,-4 0 29,1 0 0,-1-1 0,0 1 0,0 0 1,0 0-1,0 0 0,0 0 0,0 0 0,1 1 0,-1-1 0,0 1 0,0-1 0,0 1 0,0 0 0,0 0 0,0-1 0,-1 2 0,1-1 0,0 0 1,0 0-1,-1 0 0,1 1 0,0-1 0,-1 1 0,0 0 0,1-1 0,-1 1 0,0 0 0,0 0 0,1 1-20,9 7 216,-2 6-3512,-9-13-2548</inkml:trace>
  <inkml:trace contextRef="#ctx0" brushRef="#br0" timeOffset="6406.58">908 2229 17420,'0'0'2860,"0"0"-1117,0 3 1699,0 18-2553,20 182 683,0-85-2053,-14-113-1301,-6-5-876</inkml:trace>
  <inkml:trace contextRef="#ctx0" brushRef="#br0" timeOffset="7048.72">882 2272 9922,'0'0'3917,"0"-9"4529,2-14-7087,3 18-1233,1-1 0,0 1 0,0 0-1,0 1 1,1-1 0,0 1 0,0 1 0,0-1 0,0 1 0,1 0 0,-1 1 0,1 0 0,-1 0 0,8-1-126,-12 1 11,1 0 1,-1 1 0,1-1 0,0 0-1,0 1 1,0 0 0,0 0 0,0 0-1,0 1 1,0-1 0,0 1-1,0 0 1,0 0 0,0 0 0,0 1-1,0-1 1,0 1 0,0 0 0,0 0-1,0 0 1,0 1 0,0 0-1,-1-1 1,1 1 0,-1 0 0,1 1-1,-1-1 1,0 1 0,0-1-1,0 1 1,0 0 0,0 0 0,-1 1-1,1-1 1,-1 0 0,0 1 0,0-1-1,0 1 1,0 0 0,-1 0-1,0-1 1,1 1 0,-1 4-12,-1 8-10,1-14 15,0 1-1,-1 0 1,1 0-1,-1-1 0,0 1 1,0 0-1,0 0 0,0 0 1,0 0-1,-1-1 1,1 1-1,-1 0 0,0 0 1,0-1-1,0 1 0,0-1 1,0 1-1,-1-1 1,1 1-1,-1-1 0,1 0 1,-1 1-1,0-1 0,0 0 1,0 0-1,0 0 0,0-1 1,-1 1-1,1 0 1,0-1-1,-1 0 0,1 1 1,-1-1-1,0 0 0,1 0 1,-1-1-5,-99 17-396,36-25-4308,46-3-1364</inkml:trace>
  <inkml:trace contextRef="#ctx0" brushRef="#br0" timeOffset="7701.98">1343 2226 9922,'0'0'4856,"-15"0"3045,-17 0-4624,29-1-3259,0 1 0,-1 0 1,1 0-1,0 1 0,0-1 0,0 0 0,-1 1 0,1 0 0,0 0 1,0 0-1,0 0 0,0 0 0,0 1 0,0-1 0,1 1 0,-1 0 1,0 0-1,1 0 0,-1 0 0,1 0 0,0 1 0,0-1 0,0 1 0,0-1 1,0 1-1,0 0 0,1 0 0,-1-1 0,1 1 0,0 0 0,0 1 1,0-1-1,0 0 0,0 0 0,1 0-18,-12 134 577,15-134-571,0 0-1,1 0 0,-1 0 0,1 0 0,0 0 0,0-1 1,0 1-1,0-1 0,0 0 0,0 0 0,1-1 0,-1 1 1,1-1-1,-1 0 0,1 0 0,-1-1 0,1 1 0,0-1 1,-1 0-1,1 0 0,-1 0 0,1-1 0,0 0 0,3-1-5,4 2-14,93-26-1812,-86 14-845</inkml:trace>
  <inkml:trace contextRef="#ctx0" brushRef="#br0" timeOffset="8556.25">792 2141 1192,'-3'-1'13989,"-3"-3"-7834,-5-3-4161,-11-7-3332,19 11 3559,3 3-2167,0 1-1,0-1 1,-1 1 0,1-1-1,0 0 1,-1 1 0,1-1-1,0 0 1,-1 1-1,1-1 1,-1 0 0,1 0-1,-1 1 1,1-1 0,0 0-1,-1 0 1,1 0-1,-1 0 1,1 1 0,-1-1-1,1 0 1,-1 0-1,1 0 1,-1 0 0,1 0-1,-1 0 1,1 0 0,-1 0-1,1-1 1,-1 1-1,1 0 1,-1 0 0,1 0-1,-1 0 1,1-1 0,0 1-1,-1 0 1,1 0-1,-1-1 1,1 1 0,0 0-1,-1-1 1,1 1 0,0-1-1,-1 1 1,1 0-1,0-1 1,0 1 0,-1-1-1,1 1 1,0-1 0,0 1-1,0-1-53,-1 58 290,2-43-181,26 384 528,-2-194-1424,-25-203 127,0-2-1344,0-1-2272</inkml:trace>
  <inkml:trace contextRef="#ctx0" brushRef="#br0" timeOffset="9755.84">694 2001 9482,'0'0'5868,"0"0"-2761,0 0-1194,0 0-433,0 0-197,0 0-241,0 0-182,9 0 483,694-46 616,-520 37-1335,-170 38-531,59 301 70,-60 130-142,-88-448-78,-644-24-590,598 38-1632,94-20-1379</inkml:trace>
  <inkml:trace contextRef="#ctx0" brushRef="#br0" timeOffset="35944.98">5413 356 19660,'0'21'1377,"19"202"2437,10-88-3162,-7 2 0,-5 0 0,-3 118-652,-11-211 47,34 582 137,-8 814-50,-31-1014-59,2 1720 581,-13-1807-213,13-339-470,0 0-41,0-1-69,0-141-1735,0 73-1013</inkml:trace>
  <inkml:trace contextRef="#ctx0" brushRef="#br0" timeOffset="37531.93">7526 1 12171,'0'0'5153,"0"0"-2259,0 0-946,0 0-434,0 0-389,0 0-279,0 0-278,-7 18 257,-25 483 678,25 234-1324,27-144-156,-14 354 17,-6 456-15,13-1066-40,-13 673 29,7-627 11,-13-97 69,-7-147 55,5-106-263,8-60-853,1-6-1712,-1-10-8295</inkml:trace>
  <inkml:trace contextRef="#ctx0" brushRef="#br0" timeOffset="39711.11">5361 785 10802,'0'0'5811,"0"0"-2630,0 0-1261,0 0-472,0 0-139,0 0-249,0 0-324,0 0-240,0 0-108,0 0-116,0 0-93,0 0-71,0 0-48,0 0-28,0 0-20,15 0 23,1111-5 343,-570 25 48,-555-20-456,-1 0-111,0 0-102,0 0-13,0 0 8,32 0-201,189 3-23,-216 2-4852,-4-2 1150</inkml:trace>
  <inkml:trace contextRef="#ctx0" brushRef="#br0" timeOffset="40409.93">7195 861 8754,'0'0'6207,"11"0"2289,17 0-6820,303-43 1445,-301 39-5127,-47 4-829</inkml:trace>
  <inkml:trace contextRef="#ctx0" brushRef="#br0" timeOffset="41978.45">5529 1295 840,'0'0'8302,"0"0"-4252,0 0-1716,0 0-207,0 0-53,0 0-462,0 0-279,0 0-103,0 0-217,0 0-320,0 0-258,40 0 597,367 20 390,-76 1-1136,110 5 17,-61-11-212,-243-18 73,41 3-19,-135-9-103,-42 7-36,-1 2-3,0-21-1589,0 12 297</inkml:trace>
  <inkml:trace contextRef="#ctx0" brushRef="#br0" timeOffset="43365.63">5504 1911 10762,'160'0'12466,"10"0"-6381,666 0-5820,-34 0-1914,-827 0-2598,-6 0-10233</inkml:trace>
  <inkml:trace contextRef="#ctx0" brushRef="#br0" timeOffset="44765.11">5542 2456 3353,'-30'-9'18297,"17"1"-11388,1332 16-5824,-658-13-883,-570-7-144,-90 12-93,-1 0-1,0 0 8,0 0-8,-27-20-2526,2 11-1640</inkml:trace>
  <inkml:trace contextRef="#ctx0" brushRef="#br0" timeOffset="46043.78">5523 2978 11482,'0'0'5559,"0"0"-2258,0 0-1093,0 0-736,0 0-446,0 0-299,32 0 1287,798 29-286,-33-23-1584,-561-26-1,-148 14-69,-97-8-783,-22 8-809,-7 0-2680</inkml:trace>
  <inkml:trace contextRef="#ctx0" brushRef="#br0" timeOffset="47326.39">5575 3436 11787,'0'0'6042,"0"0"-3083,0 0-1245,0 0-348,0 0-173,0 0-272,0 0-327,0 0-143,0 0-15,0 0-65,8 0 184,275 18 474,353-38-761,-177-10-236,-161-2-24,-44-32-6,-249 64-6,-4 0-16,-1 0-35,-5-3-254,-48-3-1361,27 0-1299</inkml:trace>
  <inkml:trace contextRef="#ctx0" brushRef="#br0" timeOffset="47747.21">6612 3853 21061,'0'0'4280,"0"0"-3103,0 0-233,0 0-304,0 3-312,0 0-152,0-3-120,0 3-24,0 0-32,19 0-248,-6 0-648,-6-3-3265</inkml:trace>
  <inkml:trace contextRef="#ctx0" brushRef="#br0" timeOffset="48000.11">6677 4320 11562,'0'3'4473,"0"3"-2296,0-4-129,0 4-1280,0 0-263,0 0-345,0 0-160,-7 5-248,1-2-777,-1 0-1343</inkml:trace>
  <inkml:trace contextRef="#ctx0" brushRef="#br0" timeOffset="48232.02">6618 4789 18668,'0'3'2304,"0"6"-1119,0-3 575,0 0-808,0-3-296,0-1-488,0 1-168,0-3-824,0 0-1432,0 0-19253</inkml:trace>
  <inkml:trace contextRef="#ctx0" brushRef="#br0" timeOffset="48435.84">6618 5212 8586,'0'12'11162,"0"0"-8465,0 5-1001,0 3-960,0-2-296,-6-1-336,6-5-104,-7-6-688,1-3-1352,-1-3-17476</inkml:trace>
  <inkml:trace contextRef="#ctx0" brushRef="#br0" timeOffset="151518.84">1284 3107 20220,'0'0'3810,"0"0"-2233,0 0-964,0 0-317,0 0-162,0 0-73,0 0 12,0 0 89,0 0 78,0 0 56,0 0-23,0 0-86,0 0-56,0 0-34,0 0-20,0 0-1,0 0-8,0 0 3,0 0 1,0 0-1,0 0-6,0 0-2,0 0-7,0 0-8,0 0-8,0 0-8,0 35 160,26 128 53,-20-102-207,-5-47 2,-1-13-34,0-1 5,0 0 12,0 0 5,0 0-10,0 0 0,0 0 3,0 0-4,0 0-1,0 0-1,0 0-4,0 0 2,0 0-1,0 0 7,0 0-7,0 0 4,0 0 5,0 0-5,0 0 1,0 0 26,0 0-16,0 0-15,0 0 1,15 15-12,79 78 7,36 47 14,-79-100-13,-50-37-13,-1 0 9,0 0 3,0-3 0,0 0 0,0 0 0,0 0 0,0 0 2,0 0-2,-44 49-23,25-37 12,-68 61-5,44-21 24,4-7 18,-6-1 67,38-27 102,-12 82-173,12-38-14,1-31 16,5-28-28,1-2 15,0 0-3,0 0-9,-7 32 2,7-12 4,0-19 2,0-1-17,0 3-5,0-1 8,0-1 9,0-1-12,0 0 5,0 0-6,0 0 6,0 46 14,0-46-21,0 0 11,0 0 4,0 0-15,0 0-4,0 0 0,0 0 0,0 0-3,0 0-11,0 0 0,0 0 6,0 0 6,0 0 5,39-15 34,52-8-29,-46 20 7,117-11 10,-150 11-21,-11 3-13,-1 0-2,0 0-25,0 0 10,52-9 152,-22-1-492,-47-7-4415,-2 0-12940</inkml:trace>
  <inkml:trace contextRef="#ctx0" brushRef="#br0" timeOffset="155674.6">1226 3066 12507,'0'0'4425,"0"0"-1972,0 0-1016,0 0-504,0 0-121,0 0 42,0 0 33,0 0-54,0 0-136,0 0-173,40 0 909,-1 0-1009,220 23 661,-157-11-765,-100 29 302,120 145-423,-25-95-127,-27-18 0,-43-27 24,-27-46-86,0 0-2,0 0 0,0 0 1,0 0 4,0 0-3,0 0-5,0 0-10,0 41-3,0 300 240,-31-329-248,-124 111 24,108-68 8,21-26-7,-18 18 14,57-66-728,5-9-239</inkml:trace>
  <inkml:trace contextRef="#ctx0" brushRef="#br0" timeOffset="156732.53">934 3284 15707,'0'0'5394,"1"3"-594,11 9-3710,227-3 676,-19-13-4236,-199 2-2420</inkml:trace>
  <inkml:trace contextRef="#ctx0" brushRef="#br0" timeOffset="157616.93">1006 3984 17292,'0'0'4365,"0"0"-2037,0 0-757,0 0-561,0 0-417,0 0-150,0 0-98,0 0-34,0 0-34,0 0-70,0 0-59,0 0-56,0 0-14,0 0-13,0 0-9,0 0-9,14 0 51,390-1-1606,-382-3 101,-2-2-2575</inkml:trace>
  <inkml:trace contextRef="#ctx0" brushRef="#br0" timeOffset="158396.44">1952 3669 16187,'0'0'3603,"8"1"2004,17 2-4193,341-2 1139,-172-6-7717,-165 5-8554</inkml:trace>
  <inkml:trace contextRef="#ctx0" brushRef="#br0" timeOffset="160173.79">2146 3949 1728,'-6'3'18859,"-1"6"-11182,-1 4-5959,-3 10-5186,4-8 5020,-76 187-1017,76-170-1206,7-31 21,0-1-883,0 0-1633</inkml:trace>
  <inkml:trace contextRef="#ctx0" brushRef="#br0" timeOffset="160644.64">2101 3955 12467,'0'0'5585,"0"0"-2827,3 2 397,13 11-1341,-5 5-1678,-1 0 0,-1 1 1,-1 0-1,-1 1 0,0 0 0,-2 0 1,0 0-1,-1 1 0,-1-1 0,-1 1 1,-1 0-1,-1 13-136,0-34-563,0 0-605,0 0-990,0 0-1659</inkml:trace>
  <inkml:trace contextRef="#ctx0" brushRef="#br0" timeOffset="161030.67">2075 4119 10522,'0'0'7431,"0"0"-3995,0 0-1624,0 0-489,0 0-190,0 0-344,0 0-339,0 0-123,0 0-48,0 0-52,27 8 383,75-8-1945,-88 0-936</inkml:trace>
  <inkml:trace contextRef="#ctx0" brushRef="#br0" timeOffset="161749.69">2263 3984 11482,'0'0'6119,"0"0"-3325,0 0-1067,0 0-239,0 0-69,0 0-337,0 0-353,0 0-196,0 27 657,-7 191-547,31-218-652,42-12 40,-8 1-4892,-56 11 1298</inkml:trace>
  <inkml:trace contextRef="#ctx0" brushRef="#br0" timeOffset="163432.21">2406 3923 15771,'0'0'4512,"0"0"-2229,0 0-820,0 0-457,0 0-362,0 33 1174,0 161-1033,38-177-721,2-101-261,-35 64 78,-4-76 83,-1 96 99,0 0-17,0-14 985,5 153-717,8-69-306,-5-51 16,-8-17-24,0 0-1,0-1 0,1 1 1,-1 0-1,1-1 0,-1 1 0,1-1 1,0 1-1,0 0 0,-1-1 1,1 0-1,0 1 0,0-1 0,1 1 1,-1-1-1,0 0 0,0 0 1,1 0-1,-1 0 0,0 0 0,1 0 1,-1 0-1,1 0 0,-1 0 1,1-1-1,0 1 0,-1-1 1,1 1-1,0-1 0,-1 0 0,1 1 1,0-1-1,1 0 1,92-27-1514,-75 7-1272</inkml:trace>
  <inkml:trace contextRef="#ctx0" brushRef="#br0" timeOffset="167110.56">2717 1847 16948,'0'0'2812,"0"0"-802,0 0-711,0 0-506,0 0-394,0 0-163,0 0 143,0 0 158,0 0 16,0 0-89,0 0-128,0 0-110,0 0-107,0 0-58,0 0-35,0 38 20,0-24-84,0-12 37,1-1 0,-1 1 0,1-1-1,-1 1 1,1 0 0,-1-1 0,0 1 0,0-1 0,0 1 0,0-1 0,0 1 0,0 0-1,-1-1 1,1 1 0,0-1 0,-1 1 0,1-1 0,-1 1 0,0-1 0,1 1 0,-1-1 0,0 0-1,0 1 1,0-1 0,0 0 0,0 0 0,0 1 0,0-1 0,0 0 0,-1 0 0,1 0 0,0-1-1,-1 1 1,1 0 0,0 0 0,-1-1 0,1 1 0,-1-1 0,1 1 0,-1-1 0,1 0-1,-1 1 1,0-1 0,1 0 0,-1 0 0,1 0 0,-1 0 0,0 0 0,1-1 0,-1 1 0,1 0-1,-2-1 2,1-2 1,0 1-1,0-1 0,0 1 0,0-1 1,0 0-1,1 1 0,-1-1 0,1 0 1,0 0-1,-1 0 0,2-1 0,-1 1 1,0 0-1,1 0 0,-1 0 0,1-1 0,0 1 1,0 0-1,0 0 0,0-1 0,1 1 1,-1 0-1,2-2 0,-2-3 4,0 6-5,0 1 0,0-1 1,1 0-1,-1 0 0,1 1 1,-1-1-1,1 0 0,0 1 1,-1-1-1,1 0 0,0 1 1,0-1-1,0 1 0,0 0 1,0-1-1,1 1 0,-1 0 1,0 0-1,1 0 0,-1-1 1,1 1-1,-1 1 0,1-1 1,-1 0-1,1 0 0,0 1 1,-1-1-1,1 0 0,0 1 1,-1 0-1,1-1 0,0 1 1,0 0-1,-1 0 0,1 0 1,0 0-1,0 0 0,0 1 1,-1-1-1,1 0 0,0 1 1,-1 0-1,2 0 1,11-1-7,-11 2 5,-1 0-1,1 0 1,0 1 0,-1-1 0,0 1 0,0-1 0,0 1-1,0 0 1,0 0 0,0 0 0,-1 0 0,0 0 0,1 0-1,-1 0 1,0 0 0,0 1 0,-1-1 0,1 0 0,-1 1-1,0-1 1,1 1 0,-2-1 0,1 0 0,-1 3 2,-77 3 6,75-10 0,1 1-1,-1-1 0,1 0 0,-1 0 0,1 0 1,-1 0-1,1 0 0,0 0 0,-1 0 0,1-1 1,0 0-1,0 1 0,0-1 0,0 0 0,1 0 1,-1 0-1,0 0 0,1 0 0,-1 0 1,1 0-1,0 0 0,0-1 0,0 1 0,0-1 1,0 1-1,0-1 0,1 1 0,-1-1 0,1 1 1,0-1-1,-1 0 0,1 1 0,1-1 0,-1 1 1,0-1-1,0 1 0,1-1 0,0 0 0,-1 1 1,1 0-1,0-1 0,0 1 0,0-1 0,1 1 1,-1 0-1,1 0 0,-1 0 0,1 0 0,0 0 1,-1 0-1,2-1-5,79-6-71,-79 11 69,-1 0-1,1 0 1,-1 1 0,0-1-1,0 1 1,0-1-1,0 1 1,0 0 0,-1-1-1,1 1 1,-1 0-1,0 0 1,0 0 0,0 0-1,0 1 1,0-1-1,-1 0 1,1 0 0,-1 0-1,0 1 1,0-1-1,0 0 1,-1 0 0,1 0-1,-1 3 3,0-2-4,2-3 2,-1 0-1,0 0 0,1 0 1,-1 0-1,0 0 1,0 1-1,0-1 1,0 0-1,0 0 1,0 0-1,0 0 0,0 0 1,-1 1-1,1-1 1,0 0-1,-1 0 1,1 0-1,-1 0 0,1 0 1,-1 0-1,0 0 1,1 0-1,-1 0 1,0 0-1,0 0 0,1-1 1,-1 1-1,0 0 1,0 0-1,0-1 1,0 1-1,0-1 1,0 1-1,0-1 0,0 1 1,0-1-1,0 1 1,-1-1-1,1 0 1,0 0-1,0 0 0,0 1 1,0-1-1,-1 0 1,1-1-1,0 1 1,0 0-1,0 0 0,0 0 1,0-1-1,-1 1 1,1 0-1,0-1 3,-15 1-32,12-2 35,0 0 0,1 0-1,0 0 1,-1 0 0,1-1 0,0 1-1,0-1 1,1 0 0,-1 0 0,0 0-1,1 0 1,0 0 0,0-1 0,0 1-1,0-1 1,0 1 0,1-1 0,-1 0-1,1 1 1,0-1 0,0 0 0,1 0-1,-1 0 1,1 0 0,0 0 0,0 0-1,0 0 1,0 0 0,1 0 0,-1 0-1,2-2-2,0 2 3,1 1 0,0-1-1,0 1 1,1 0-1,-1 0 1,0 0-1,1 0 1,0 0-1,0 1 1,0-1-1,0 1 1,0 0-1,0 1 1,1-1-1,-1 1 1,0 0-1,1 0 1,-1 0 0,1 0-1,0 1 1,-1 0-1,1 0 1,-1 0-1,1 0 1,-1 1-1,1 0 1,-1 0-1,1 0 1,0 0-3,-2 1 9,0 0 0,0 0 1,-1-1-1,1 2 0,0-1 0,-1 0 1,1 0-1,-1 1 0,0 0 1,0-1-1,0 1 0,0 0 0,0 0 1,-1 0-1,1 0 0,-1 0 0,0 0 1,0 1-1,0-1 0,0 0 1,-1 1-1,1-1 0,-1 0 0,0 1 1,0-1-1,0 1 0,0-1 0,-1 0 1,1 1-1,-1-1 0,0 1-9,1 2 14,-78 9 1,76-15-12,1 1 0,-1-1 1,0 0-1,0 1 0,0-1 1,1 0-1,-1 0 0,0 0 1,0 0-1,0 0 0,1-1 1,-1 1-1,0 0 0,0-1 1,1 0-1,-1 1 0,0-1 0,1 0 1,-1 0-1,1 0 0,-1 0 1,1 0-1,-1 0 0,1 0 1,0 0-1,-1-1 0,1 1 1,0 0-1,0-1 0,0 1 0,0-1 1,0 1-1,0-1 0,1 0 1,-1 1-1,0-1 0,1 0 1,0 0-1,-1 1 0,1-1 1,0 0-1,0 0 0,0 0 0,0 1 1,0-1-1,0 0 0,0 0 1,1 0-1,-1 1 0,1-1 1,-1 0-1,1 0-3,0 0-1,-1 1 0,1-1 0,0 1 1,-1 0-1,1-1 0,0 1 0,0 0 0,0 0 0,0 0 0,0 0 1,0 0-1,1 0 0,-1 0 0,0 0 0,0 0 0,1 0 1,-1 0-1,0 1 0,1-1 0,-1 1 0,1-1 0,-1 1 0,1-1 1,-1 1-1,1 0 0,-1 0 0,1 0 0,-1 0 0,1 0 1,-1 0-1,1 0 0,-1 0 0,1 1 0,-1-1 0,1 1 0,-1-1 1,1 1-1,-1-1 0,1 1 0,-1 0 0,0 0 0,0 0 1,1 0-1,-1-1 0,0 2 0,0-1 0,0 0 0,0 0 0,0 0 1,0 0-1,0 1 0,0 0 1,1 72-43,-55-70-1289,26-4-2866</inkml:trace>
  <inkml:trace contextRef="#ctx0" brushRef="#br0" timeOffset="177724.41">682 1963 9962,'0'0'3972,"0"0"-2313,0 0-1163,0 0-310,0 0-130,0 0 54,0 0 381,0 0 430,0 0 374,0 0 136,0 0-400,0 0-448,-13 41 3596,13 69-3125,-7-47-371,7 0-370,0-63-276,-2 6-345,-8-6-1121,3 0-2712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3T07:50:40.54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9240 8627 2382 0,'0'3'562'0,"0"-1"-390"16,0 2-52-16,0-2-44 15,0-2-22-15,0 0-12 16,0 4-8-16,0-4-1 16,0 0 1-16,0 0-1 15,0 3-6-15,0-3-10 16,0 0-8-16,3 2 0 0,9-2-3 16,9 6 1-1,6-2 2-15,15 3 4 0,-2 0-7 16,11 2 0-16,-6 0-2 15,1-1-4-15,-1 1 1 16,0 0 0-16,-3 2-1 16,1-1 1-16,-4-4-1 15,-6-1 2-15,3 1-2 16,13-3 0-16,-10-3 2 16,12 0-2-16,0 0 5 15,1 0-2-15,-4 0 1 16,3 0-4-16,-11 3 1 0,2 0-1 15,0 2 0 1,-9 1 0-16,0 0 0 16,-2 0 0-16,2-3 1 0,0 2 1 15,0 0-2-15,-9-5 1 16,4 0 2-16,-10 1 0 16,0-1-1-16,3 0 1 15,0 5 0-15,-3-5 0 16,3 0-3-16,3 1 1 15,4-1 3-15,-10 0-2 16,12 4-2-16,12-4 3 16,-3 0-1-16,1 0-2 15,5 0 1-15,0 0-1 16,6 0 0-16,-2 0 1 16,-1 0 1-16,0 0-2 0,-8 0 1 15,-4 0-1-15,-6 0 0 16,12 0 2-16,-9 0-1 15,1 0-1-15,5 0 0 16,-9 0 4-16,12 0-4 16,-3 0 5-16,-2 0-5 15,11 0 3-15,-9-4-3 16,-6 3 0-16,25 1 2 16,-22-5-1-16,6 5 1 15,-3 0-2-15,-8 0 0 16,2 0 1-16,-3 0-1 15,3 0 0-15,-6 0 1 16,4 0-1-16,-1 0 2 0,0 0 0 16,-3 0 0-16,-6 0 1 15,3 0-3-15,-6 0 1 16,4 0 1-16,5 0-2 16,-3 0 2-16,-6 0-2 15,9 0 0-15,-6 0 1 16,3 0-1-16,4 0 0 15,-4 0 1-15,0 0-1 16,6 0 3-16,-3 0-2 16,3 0 0-16,-2 0-1 15,5 0 1-15,0 0 1 16,-3 0-1-16,0 0-1 16,4 0 0-16,8 0 0 0,-3 0 0 15,-3 0 1-15,19-1-1 16,-10-4 0-16,0 0 0 15,0 2 1-15,1-3-1 16,8 0 0-16,-12 0 0 16,7 4 0-16,-7-4 1 15,12 0-1-15,-9 3 2 16,-5-3-2-16,-4 0 3 16,-3 4-3-16,-6-4 2 15,3 2-2-15,1 4 2 16,-13-2-2-16,9 2 4 15,-12 0-2-15,15 0-2 16,-12 0 3-16,3 0 1 16,4 0-2-16,-4 0 3 0,-12 0-2 15,15-4 0-15,-12 4 2 16,0 0-1-16,3 0-1 16,3 0-1-16,3 0 3 15,-6 0-3-15,10 0 1 16,-7 0 0-16,0 0 1 15,3 0 0-15,-3-2 0 16,0 2 1-16,-3-3 0 16,0 3-2-16,-12-3 0 15,6 3-1-15,-9-3 0 16,0 3-2-16,0 0 0 16,0 0 1-16,0-3-1 15,0 0-6-15,0-29-20 0,0-1-27 16,0-9-253-16</inkml:trace>
  <inkml:trace contextRef="#ctx0" brushRef="#br0" timeOffset="55335.34">6502 13404 578 0,'0'0'995'0,"0"0"-597"16,0 0-247-16,0 0-151 16,0 0-8-16,0 0-14 15,0 0 22-15,0 0 4 16,0 0 0-16,0 4 25 15,0 2-25-15,0 4-4 16,0-4 298-16,0-3-119 16,0-1-111-16,0 2 2 15,0-4-1-15,0 2 19 16,0-2-11-16,0 4-17 16,0-4 3-16,0 2 10 0,0-2-18 15,0 4-20-15,0-4-20 16,0 0 19-16,0 0 32 15,0 0-28-15,0 0-21 16,0 2 0-16,0-2-7 16,0 0-4-16,0 3-5 15,0-3 4-15,12 3-5 16,7 0-4-16,8 0 4 16,6-1 0-16,0-2 4 15,3 4-3-15,13-4 6 16,-10 0-7-16,6 0 0 15,-6 0 1-15,-8 2 0 16,8-2-1-16,-9 0 0 0,3 0 1 16,-9 4-1-1,9-4 1-15,1 3 0 0,2-3 0 16,-3 2 2 0,-3 2-3-16,3-4 3 0,1 2-2 15,-1 1-1-15,3-3 0 16,6 3 1-16,-11-3 0 15,2 3-1-15,0-1 1 16,0-2-1-16,-3 4 1 16,7-1-1-16,-4-1 1 15,9 2 5-15,-3-2-5 16,-6 2 2-16,13-2 3 16,-7 2-6-16,0-2 2 15,6 1-2-15,-2 0 3 16,-1 0-2-16,-3 0-1 0,0 0 0 15,1 0 1-15,-1 0 2 16,0 0 0-16,-3-3 4 16,13 3-1-16,-7-1-3 15,12-2 3-15,-2 4-1 16,-1-2-1-16,0 1-3 16,-3 0 0-16,-5-3-1 15,5 3 3-15,-6-3-3 16,0 0 1-16,4 0 0 15,-7 0 2-15,6 0-2 16,-9 0-1-16,7 0 4 16,2 0 1-16,-6 0-5 15,-6 0 0-15,7 0 1 0,-1 0 3 16,-9 0-4 0,9 0 1-16,-5 0 2 0,14 0 0 15,9 0 2-15,-6 0-1 16,1 0-4-16,-4-3 3 15,9 3-3-15,-20 0 0 16,2 0 0-16,0-3 0 16,-6 3 1-16,1-3 2 15,2 3-3-15,0-2 4 16,3-2 1-16,0 2 0 16,7-1 0-16,-1-3-1 15,0 3-1-15,-6 0 0 0,13 3-3 16,-10 0 1-1,0 0 4-15,-2 0-1 0,-7 0-2 16,3 0 7-16,-6 0-1 16,12 0 1-1,-8 0 1-15,-1 0-1 0,6 0-2 16,-6 0 2-16,6 3-2 16,1-3-2-16,-4 3-1 15,12 0-1-15,-3-3-1 16,1 0 0-16,-1 3 3 15,6-3-5-15,1 0 5 16,-7 0-1-16,0 0-2 16,-6 0-2-16,-2 0 3 15,5 3-2-15,-3-3-1 16,0 0 3-16,-8 0 0 0,17 0-3 16,-6 0 1-16,6 0 1 15,-8 0 0-15,11 0 1 16,-9 0 0-16,9 0-3 15,-14 0 3-15,2 0-3 16,0 0 2-16,-6 0-1 16,1 0 1-16,-7 0 1 15,3 0 0-15,3 0-2 16,3 0 3-16,7 0-1 16,-4 0 2-16,3-3-4 15,6 3 1-15,-11-3 0 16,5 3-2-16,-3 0 0 15,0 0 2-15,1 0-2 0,-1 0 0 16,0 0 0 0,6 0 0-16,1-3 0 0,5 0 1 15,0-3-1-15,0 3 1 16,-2 3-1-16,-7-3 1 16,6 3-1-16,-8 0 0 15,-1-3 0-15,6 1 0 16,-9-2 1-16,19 2-1 15,-4-2 0-15,0 2 0 16,1-4 0-16,8 3 0 16,-9-3 0-16,10 3 0 15,-19 3 0-15,12 0 0 16,-9 0 0-16,1 0 0 0,-7-3 0 16,6 3 0-16,-9 0 0 15,7-3 0-15,2 1 0 16,-9-4 0-16,6-1 0 15,1 5 0-15,-1-4 0 16,3 0 0-16,-9 0 0 16,19 4 0-16,-19-2 0 15,6 4-1-15,3 0 1 16,-5 0 0-16,-1 0 0 16,0 0 0-16,6 0-1 15,1 0 1-15,8 0 0 16,-3 0-1-16,-2 0 1 15,5 0 2-15,0 0-2 16,-2 0 0-16,-4 0 1 16,0 0-1-16,-6 6 0 15,1-3 0-15,2 0 1 0,-6 0 0 16,7 0 2-16,-1-1-1 16,0 2 1-16,9-2 0 15,-2 2-1-15,-4-1 2 16,12-1-2-16,-5 2-1 15,2-4 1-15,3 2-1 16,-8-2-1-16,-4 0 0 16,12 0 3-16,-11 0-3 15,-7 0 0-15,0 3 0 16,-3-3 0-16,-8 0 0 16,2 0 1-16,0 0-1 0,-3 0 0 15,12 0 0 1,-2 0 1-16,2 0-1 0,6 0 2 15,3 0-2-15,-5 0 0 16,5-3 0 0,3 1 0-16,-8 2 0 0,-1-4 0 15,-6 4 0-15,-3-2 0 16,-5-1 0-16,2-1 0 16,-6 2 0-16,0 2 1 15,0-4-1-15,0 4 0 16,-8-2 3-16,8 2-1 15,-9 0-1-15,-3 0-1 0,-3 0 0 16,-3 0 0-16,0 0 0 16,-3 0 0-16,-6 0 0 15,0 0 0-15,9 0 0 16,-9 0 0-16,0 0-1 16,0 0 1-16,0 0 0 15,3 0-3-15,-3 0 3 16,0 0 0-16,0 0 0 15,0 0 0-15,0 0 0 16,0 0 0-16,0 0-5 16,0 0-4-16,0 0-12 15,-18-30-20-15,-24 2-81 16,0-13-1083-16</inkml:trace>
  <inkml:trace contextRef="#ctx0" brushRef="#br0" timeOffset="91448.27">22333 14972 1487 0,'0'12'495'0,"0"0"351"16,-9-4-461-16,9-5-270 15,0 0-26-15,0-3-6 16,0 0-27-16,0 0-13 15,0 0-8-15,0 0-2 16,0 0-3-16,0 0-8 16,0-6-2-16,0-14-2 15,9-10-11-15,0-7-5 16,0-5 1-16,-3-5-2 16,0 6 0-16,0 7 0 0,0 10-1 15,-6 7 2-15,9 7-2 16,-9 10 0-16,6 0-1 15,6 12-7-15,9 29 5 16,3 12 3-16,3 14 0 16,7 1 0-16,-10-7-4 15,21-20-13-15,-12-21-54 16,-6-20-234-16</inkml:trace>
  <inkml:trace contextRef="#ctx0" brushRef="#br0" timeOffset="92244.23">21765 13079 2085 0,'-6'5'191'16,"6"5"410"-16,-6-5-233 0,6 4-264 15,0-3-30-15,0 2 0 16,0 7-26-16,0 9 4 15,0 4-12-15,0 11-17 16,0 7-8-16,6 7-5 16,0 2-7-16,3 2 2 15,0-5-5-15,0-5 0 16,-3-4 0-16,-3-10-5 16,-3-9-12-16,9-14-18 15,13-10-46-15,-10-2-103 16,6-21-482-16</inkml:trace>
  <inkml:trace contextRef="#ctx0" brushRef="#br0" timeOffset="92666.95">21844 13149 2321 0,'-9'0'78'15,"9"0"716"-15,0 0-587 16,0 0-126-16,0 0-12 15,0 0-23-15,0 0-28 16,0-3-8-16,9 0-2 16,-3 0-3-16,0 3 0 15,0 0 0-15,-3 0-3 16,9 0-2-16,0 15 3 16,6 11 3-16,9 6-1 15,6 6 0-15,1-2-5 0,-10-2 3 16,15 1-3-16,-6-9 0 15,-6 0 1-15,-9-4-1 16,1-7 0-16,-4-7 1 16,-9-5-1-16,-6 0 0 15,6-3 5-15,-6 0 3 16,0-6 10-16,3-21-5 16,-3-13-7-16,0-17-6 15,0-6-2-15,0-4-7 16,0 2-4-16,0 13-1 15,0 11-13-15,-3 10-34 16,3 17-80-16,0 6-816 0</inkml:trace>
  <inkml:trace contextRef="#ctx0" brushRef="#br0" timeOffset="95652.959">22520 13380 1535 0,'-6'6'590'0,"0"6"-433"0,6 3-137 15,-6-4 882 1,6-5-795-16,0-1-49 0,0-5-2 15,0 4 12-15,0-4-13 16,0 0-14-16,0 0-13 16,6 0-12-16,9-20-4 15,9-7-9-15,-6-9-3 16,9-1-11-16,-9-8-7 16,-3 5-4-16,-9 5 8 15,-6 5 7-15,0 13 2 16,0 5 4-16,0 12 1 15,-18 0 1-15,9 0-1 16,-18 12-1-16,6 17 1 0,6 3 2 16,-6 6 9-1,9 6 4-15,-6 1-4 0,14-5-1 16,4-1 3-16,0-5-2 16,0-10-2-16,0-4-3 15,16-9-2-15,2-5-4 16,-6-6 0-16,6 0 5 15,3 0-1-15,6-23-2 16,0-9-2-16,-12-7-4 16,16-1-5-16,-13 0 2 15,3 1 1-15,-3 10 1 16,-6 5 5-16,3 10 0 16,-6 5 0-16,0 3 0 15,-3 6 0-15,-6 0 0 0,6 0-5 16,0 17 5-16,3 8 2 15,-9 1 3-15,6 2-1 16,0-3 0-16,-6-3-4 16,0-4 1-16,0-6 1 15,0-4-2-15,0-1 1 16,0-7-1-16,-6 0-1 16,0 0 1-16,6 0 0 15,0-7-3-15,0-11-3 16,0-4-4-16,0-4 2 15,12-5-1-15,10 0-9 16,-1-2-3-16,-6 4 4 16,6 8 12-16,-15 7 5 0,0 8 7 15,0 6 8-15,-6 0-11 16,6 14 0-16,3 16 0 16,-3 8 8-16,3-2-5 15,6-2-6-15,0-8-1 16,-12-11-17-16,13-9-17 15,11-12-58-15,-12-22-83 16,3-8-1409-16</inkml:trace>
  <inkml:trace contextRef="#ctx0" brushRef="#br0" timeOffset="95884.52">22969 12757 2299 0,'-6'19'883'0,"6"11"-686"16,0 8-123-16,0 12 13 16,0 5-39-16,25 5-17 15,-7-2-9-15,6-3-11 16,6-2-4-16,-12-9-7 16,-6-7 0-16,3-4-5 15,-9-13-25-15,0-6-26 16,0-14-48-16,-6 0-129 15,0 0-990-15</inkml:trace>
  <inkml:trace contextRef="#ctx0" brushRef="#br0" timeOffset="96057.89">22909 13027 2305 0,'-6'10'978'0,"6"0"-803"16,0-2-124-16,0-2-3 15,27 0-6-15,24-6-13 16,10 0-13-16,2 0-16 16,34-32-44-16,-19-3-61 15,-17-1-640-15</inkml:trace>
  <inkml:trace contextRef="#ctx0" brushRef="#br0" timeOffset="102416.209">22683 15571 932 0,'0'4'1091'0,"0"4"-910"0,-9 2-149 16,9-1 728-16,0-3-520 15,0-5-152-15,-3 4-32 16,3-5 6-16,0 0-1 15,0 0-16-15,0 0-7 16,0 0-7-16,-9 0 0 16,-4 0-11-16,1 0-6 15,-12 0 1-15,9 0 0 16,-18 0-6-16,0 0-3 16,-9-6-2-16,-1-5-1 15,-8 1-1-15,-3-6 0 16,5 0 2-16,-5-9 3 0,3 3 0 15,-4-8-1-15,7-5-2 16,-12-3 0-16,8-5-4 16,1-2 4-16,-9-4-2 15,14-3-2-15,1-1 2 16,0 0-2-16,3 0 3 16,8 0-2-16,10-3 2 15,-9 0-3-15,6 2 0 16,6-9 1-16,-6 0-1 15,9-2 0-15,-7 1 0 16,10-4-1-16,9-5-1 16,6-6 2-16,0-3-2 15,0-3-1-15,0-2 3 16,6 4-2-16,6 5 1 16,0 1-4-16,4 11 3 0,-13 0 1 15,6 5 1-15,-3 0 0 16,0-1 0-16,15-2 0 15,-9-1 0-15,-3-1 0 16,9-1-1-16,0 2 0 16,0 4 0-16,3 2 1 15,-12 9-3-15,10 2 3 16,-7 8-1-16,6-1 1 16,0-3 0-16,9 3-3 15,0 3 3-15,3 1 0 16,4 1 0-16,-4 5 0 15,6 4 0-15,-3 3 0 16,-6 2 0-16,4-1 2 0,2 3-2 16,0 4 0-1,0-3 2-15,6 2 0 0,-2 0-2 16,-4-1 1-16,6 0-1 16,0 7 2-16,-3-4-2 15,7 6 0-15,-4 1 0 16,6 2 2-16,-6 0-2 15,1 3 1-15,5 0 0 16,-6 3 0-16,6 0-1 16,1 0 0-16,-1 0 0 15,0 6 1-15,4 6-1 16,-1 2 0-16,0 4 0 16,3-1 1-16,-5 7-1 0,-1-1 0 15,0-3 0 1,1 4 0-16,2-6 3 0,-3-2-3 15,-6 2 0-15,-2 1 0 16,2-3 0-16,-6 3 0 16,6 4-1-16,-6 3 1 15,1 4 0-15,-10-2 0 16,3 8 0-16,0 1 0 16,-3 2 0-16,-6 0 0 15,3 3 0-15,1 1 0 16,-10 3 2-16,6 3-1 15,-3 7-1-15,-12 0 0 0,-3 5 3 16,9 0-3-16,-3 2 1 16,-6 0 1-16,0-1-1 15,0 2-1-15,0 0 0 16,0 3 1-16,0 1-1 16,0 3 0-16,-6-1 2 15,-6 0-1-15,6 3-1 16,-12-6 0-16,9 0 1 15,3-2-1-15,-12-4 0 16,8-2 1-16,-14-1-1 16,9-1 2-16,-9 1-2 15,3-2 3-15,-6-4-2 16,0 1-1-16,-1-6 1 16,7 2-1-16,-6-4 0 15,0 1 1-15,3-2 1 0,-9 0-2 16,-1 0 2-16,-5-1-2 15,15-2 2-15,-18 3-2 16,9-5 0-16,2 1 2 16,-8-1-2-16,6-5 1 15,3-1-1-15,-3-7 2 16,-1 1 0-16,-2-4 0 16,6 1-2-16,-3-8 0 15,6 2 2-15,-10 1-2 16,4-6 1-16,3 2-1 15,-9-1 1-15,-3 2 1 16,5 0-2-16,-2 1 2 16,-3-1-2-16,6-1 0 0,-4 0 3 15,7-4-1 1,3 0 0-16,-3-1 0 0,6-1-1 16,3-3-1-16,-4 0 0 15,16-4 0-15,-3-2 1 16,9 0-1-16,6 0 0 15,0 0-6-15,9 0-13 16,21-8-38-16,1-13-340 0</inkml:trace>
  <inkml:trace contextRef="#ctx0" brushRef="#br0" timeOffset="112700.239">29676 8627 1521 0,'0'0'472'15,"0"0"800"-15,0 0-1132 16,0 0-66-16,0 0-33 16,0 0-21-16,0 5-11 15,0 10-9-15,0 7 3 16,0 6 1-16,0 17 3 16,0 4 4-16,0 6 5 0,0 8-6 15,0-2-4-15,0-6-2 16,0-5-4-16,0-12 1 15,0-11-1-15,0-10 4 16,0-12-4-16,0-2 0 16,0-3 1-16,0 0 2 15,0-23-3-15,0-15-7 16,0-17-7-16,-15-11 13 16,9-8 1-16,3-3-1 15,3 7 1-15,0 11 1 16,0 19-1-16,0 15 3 15,0 14-3-15,0 9 0 16,0 2-4-16,9 2-3 16,6 28 4-16,12 4 3 15,-12 11 0-15,12-2 1 0,-3-2 1 16,-15-3-1-16,6-12-1 16,-2-7-1-16,-4-7-6 15,-3-12 2-15,0 0 5 16,0-10 6-16,-3-25-6 15,21-11-6-15,-6-16-5 16,0-6 3-16,-3-5-2 16,12 4 4-16,-15 7 1 15,-3 14 5-15,10 17 0 16,-13 13 1-16,6 15-1 16,0 3 1-16,0 10-1 15,9 27 0-15,-12 16 0 16,9 9 3-16,-9 11-2 0,6 2 3 15,-9-2 4 1,-6-6-1-16,6-8-2 0,0-12-5 16,-6-16 0-16,9-20-23 15,-3-11-68-15,0 0-93 0</inkml:trace>
  <inkml:trace contextRef="#ctx0" brushRef="#br0" timeOffset="113503.18">30192 8843 1878 0,'-9'15'649'0,"9"-9"-10"0,0-4-522 16,0-2-65-16,12 0-35 15,9-2 24-15,12-22-27 16,0-7-14-16,1-8-13 15,-16 1 9-15,3 3 4 16,-9 2 1-16,-6 14 7 16,-6 6 15-16,0 13 4 15,0 0-19-15,-12 4-8 16,-15 24-3-16,9 11 3 16,2 2 1-16,1 3 0 15,15-8 0-15,0-8-1 0,0-3-7 16,0-14-2-1,15-9-1-15,4-2 10 0,2 0 0 16,6-2 4-16,-3-16 1 16,-6-2-2-16,3-4 4 15,0 2 10-15,-9-3 6 16,1 5-1-16,-4-1-6 16,-3 9 3-16,-3 1 5 15,-3 8-6-15,0 0-8 16,0 3-10-16,0 0-2 15,0 0-10-15,0 6 6 16,0 15 6-16,0-1 4 16,0 3-2-16,6 2-1 15,-6-9-1-15,9 1 1 16,-9-8-1-16,0-3 0 0,0-2 0 16,0-4 0-16,0 0 0 15,0 0 8-15,6-6 1 16,3-14-9-16,-6-6 0 15,6-5 0-15,-3 5-2 16,0 5-1-16,6 7 1 16,-12 5-1-16,9 6 2 15,-9 3-2-15,0 0-1 16,6 0-6-16,0 6 6 16,-3 8 3-16,3-2 1 15,-6 0 0-15,0-6 0 16,9-3-1-16,-9-3-2 0,0 0 3 15,9 0 0-15,-3-23 0 16,-3-7-16 0,12 1 9-16,-8 5-1 0,-1 7 0 15,3 12-1-15,-3 5-1 16,0 0-11-16,0 26 5 16,6 9 13-16,-3-3 2 15,3-3 1-15,6-11-18 16,3-10-47-16,-3-8-107 0</inkml:trace>
  <inkml:trace contextRef="#ctx0" brushRef="#br0" timeOffset="117784.63">30777 8537 1975 0,'-9'15'575'15,"9"-4"196"-15,-6 0-704 16,6 11-46-16,-6-2-6 16,6 9 3-16,-6 3-2 15,6 0 1-15,0 3 3 16,0-3-3-16,0-4-3 15,0-2-5-15,6-6-4 16,6-6-5-16,9-6 0 16,7-3 0-16,-4-5 0 15,9 0 0-15,0-25 0 16,0-7-13-16,-2-6 2 16,-10-6-7-16,-9-5-2 15,-12-2-4-15,0-3 11 0,-6 3 13 16,-28 8 6-16,1 13 7 15,3 12 10-15,-3 16-15 16,-9 2-7-16,11 5-1 16,4 23 0-16,9 6 0 15,3 2 9-15,12-5-7 16,3-4-2-16,0-10-5 16,0-5 5-16,24-10-1 15,9-2 1-15,1 0 5 16,2-11-4-16,12-19-1 15,-12-4-10-15,13-5-2 16,-10 1 2-16,-15 0 10 16,-3 9 1-16,-9 9 6 0,-6 8 13 15,-6 9 0 1,0 3-14-16,-6 0 1 0,-18 3-7 16,-6 17 0-16,12 5 0 15,0-3 0-15,6-2 0 16,12-2-8-16,0-9-23 15,0-3 2-15,6-6 8 16,18 0 7-16,9 0 14 16,-6 0 4-16,6 0-4 15,-9 0 1-15,-2 0-1 16,-10 0 5-16,0 10-5 16,-6 4 1-16,3 0 2 15,3 4-1-15,-12-3 2 16,6-2 1-16,-3 0-4 15,-3-5 0-15,0-4 2 0,0-4 0 16,9 0 6-16,-9 0 15 16,9-4 12-16,3-18-19 15,-9-9-13-15,12-7-1 16,-3-4-2-16,-3-3-1 16,-3 7 0-16,0 6 0 15,-6 8 12-15,0 12 7 16,0 7 4-16,0 5-9 15,0 0-14-15,0 5-5 16,0 19 2-16,0 8 3 0,0 3 2 16,0 0-1-1,0-4-1-15,0-9 5 0,0-8-5 16,7-4 0-16,8-10 0 16,6 0 0-16,6 0 8 15,6-24-8-15,-3-9-2 16,6-1 1-16,-8 0 1 15,-7 3 1-15,-3 8-1 16,-12 9 2-16,-6 4 6 16,0 10 1-16,0 0-5 15,0 0-4-15,0 10-8 16,0 22 8-16,0 11 0 16,0 16 2-16,6 14 1 15,6 6-3-15,6 6 0 16,9 3 1-16,-6-2-1 0,-5-6 0 15,2-3 0 1,-12-7-8-16,-6-9-7 0,0-11-4 16,-24-15 19-16,-7-11 9 15,-20-16 10-15,0-8 2 16,-1-14 6-16,7-30 1 16,3-23-12-16,24-18-4 15,18-15 0-15,9-8-10 16,48-6-2-16,28 9-5 15,54-27-15-15,-13 30-48 16,-17 17-211-16</inkml:trace>
  <inkml:trace contextRef="#ctx0" brushRef="#br0" timeOffset="120350.93">30068 10091 1150 0,'-6'0'792'16,"6"2"-598"-16,-12 3 248 16,6 1 72-16,3-1-399 15,-3-5-65-15,0 0-20 16,-3 0-10-16,3 0-12 15,-6 0-1-15,-6 0-5 16,-10 8 5-16,10 4 0 16,-9 5 3-16,12 7-3 15,-3-1 2-15,0 6-2 16,3-2-1-16,6-5-1 16,6-1-5-16,3-6-10 15,0-10-1-15,0-1 8 16,3-4 3-16,21 0 23 0,-6-20-6 15,9-11-12 1,-6-3-5-16,3-1-8 0,-6 5 8 16,-8 7-1-16,-4 5 1 15,-6 10 6-15,0 1 3 16,0 7 0-16,0 0-9 16,0 0-5-16,0 7 1 15,0 7 4-15,0 7 5 16,0-1-5-16,0 1 0 15,3 2 4-15,6-2-3 16,-3-4-1-16,0-6 1 16,6 1 0-16,-3-6-1 15,6-3-19-15,9-3-21 16,-15 0-17-16,12 0-15 16,15-15-52-16,-5-7-246 0,-13-2-1427 0</inkml:trace>
  <inkml:trace contextRef="#ctx0" brushRef="#br0" timeOffset="120833.68">30255 10078 2078 0,'-6'6'112'0,"-6"7"-53"0,-3 0 605 16,3 2-430-16,-3 0-179 16,-3 2-27-16,6 2-14 15,6 1-4-15,-6 3-2 16,12-3 2-16,-13-5 9 16,13 1 6-16,0-9-7 15,0-1 2-15,0-6 4 16,25 0-3-16,-1-6 8 15,3-26-24-15,0-9-5 16,-6-8-5-16,6-8-22 16,4 0 4-16,-19-5 17 15,-6 1 6-15,0 2 49 16,-6 6 12-16,0 10-17 0,0 13 2 16,0 16-15-16,0 14-18 15,0 0-13-15,0 8-10 16,0 28 1-16,0 13 9 15,0 7 0-15,0 2 1 16,6-1-1-16,9-3 0 16,0-7-9-16,9-8-22 15,-6-7-35-15,30-15-49 16,-5-5-73-16,-4-12-742 0</inkml:trace>
  <inkml:trace contextRef="#ctx0" brushRef="#br0" timeOffset="121251.22">30699 10064 1558 0,'0'0'1169'16,"-15"-2"-558"-16,3-4-507 0,6 6-24 15,0 0-34-15,0 0-25 16,-3 0-15-16,-4 16-1 16,-2 10-1-16,-3 5 2 15,3-5 1-15,12 0-1 16,-3-9-4-16,6-5-2 15,0-6-10-15,0-6-10 16,0 0 8-16,15 0 12 16,9-20-1-16,-6-12-2 15,10-9-6-15,-13-6-4 16,9-5-1-16,-18-11-7 16,-3-1-6-16,-3-9 7 15,0 0 12-15,0 2 8 0,0 17 18 16,-3 12 37-16,-3 21-33 15,6 18-9-15,-6 3-13 16,6 27-6-16,0 24 5 16,0 11 1-16,0 16 1 15,0-5-1-15,12 2 1 16,6-8 2-16,9-8-3 16,6-8 0-16,1-17-11 15,23-25-31-15,-15-9-109 16,0 0-1181-16</inkml:trace>
  <inkml:trace contextRef="#ctx0" brushRef="#br0" timeOffset="123300.64">30210 10608 1971 0,'0'0'269'0,"0"0"646"16,0 3-714-16,0 3-133 0,0-3-31 16,0-3-23-16,0 0-4 15,0 0-2-15,0 0 4 16,0 0 1-16,0 0 0 16,-6 0-4-16,-15 0-2 15,6 12-7-15,-6 2 0 16,-1 8-1-16,1 4 1 15,9-4-4-15,6 3 1 16,6-3-5-16,0 0-4 16,0-2 4-16,12-4 3 15,15 3 5-15,-5 0-1 16,-1-3 1-16,3-2 0 0,-12-2 0 16,-6-3 0-1,0-4 0-15,-6-1 0 0,0-4-1 16,-6 2 0-16,-21-2 0 15,-9 0-10-15,-1 0-23 16,4-6-8-16,6-20-47 16,18 0-110-16,-3 5-411 0</inkml:trace>
  <inkml:trace contextRef="#ctx0" brushRef="#br0" timeOffset="123976.25">30436 10641 2001 0,'0'0'170'15,"-6"0"-98"-15,6 2 539 16,0 7-250-16,-6 0-237 16,6-1-56-16,0 4-41 15,0 7 15-15,-6 3-10 16,6 4-10-16,0 5-6 15,0-3-4-15,0-2 1 16,0-1 1-16,0-11-5 16,0-2-4-16,0-7-1 0,0-1-3 15,0-4-1-15,18 0-15 16,3 0 3-16,-2-18 12 16,-1-5-5-16,12-3 1 15,-18-1-6-15,0 7 10 16,0 1-1-16,-12 12 1 15,0 2 8-15,0 5 4 16,0 0-3-16,0 0-9 16,0 0-1-16,0 12-4 15,0 7 4-15,0 1-2 16,9-3-20-16,-9-6-38 16,21-5-38-16,-3-6-53 0,0 0-373 15</inkml:trace>
  <inkml:trace contextRef="#ctx0" brushRef="#br0" timeOffset="124661.42">30783 10679 1544 0,'0'0'534'0,"0"2"-399"15,0 4 793-15,0 1-710 16,0-5-110-16,0 2-46 15,0-4-25-15,0 0-12 16,0 0-10-16,0 0-9 0,0 0-6 16,0 2 5-1,0-2-5-15,0 3 0 0,0-3-3 16,0 3-4-16,0-3-2 16,0 2-3-16,0 2-3 15,0-4 5-15,0 0 3 16,0 0 7-16,0 0-1 15,0 0 1-15,0 0 0 16,0 0 0-16,0 0-8 16,0-4-29-16,0-10-28 15,0-8 36-15,0-3 18 16,0-4 11-16,0-1 13 0,0 2 8 16,0 4 11-1,0 9 6-15,0 7-12 16,0 5-4-16,0-1-5 0,0 4-2 15,0 0-6 1,0 0-9-16,0 10-2 0,0 19 2 16,-6 6 0-16,-3 12 4 15,3-1 2-15,0 5-3 16,6-8-1-16,0-1 1 16,0-11-3-16,0-7 1 15,0-10-1-15,0-5 3 16,0-5-2-16,0-4 2 15,0 0 5-15,0 0 1 16,0-18-4-16,12-3-4 16,3 0-1-16,0 4 0 15,10 8 0-15,-7 3 0 0,-3 6 0 16,3 0-8-16,-6 0 0 16,-9 10-3-16,-3 5 6 15,0 1 1-15,0 1 4 16,-9 2 0-16,-30-2 0 15,-4-2 0-15,-11-15-10 16,3 0-35-16,18-4-104 0</inkml:trace>
  <inkml:trace contextRef="#ctx0" brushRef="#br0" timeOffset="127991.87">30147 11240 1473 0,'-13'0'457'0,"10"0"-342"16,-9 4-71-16,-9 9-41 15,9 9 1-15,-6 4 0 16,0 0-1-16,-3 1-3 16,12-1 0-16,-3-3 94 15,6-5-55-15,6-6-32 16,0-6-7-16,0-6-10 0,0 0 10 15,12 0 13-15,3 0 62 16,0-13-11-16,9-4 5 16,-6 0 1-16,-6-1-39 15,9 4 7-15,-9 2 47 16,4 3 22-16,-16 6 48 16,6 0-25-16,-6 3-42 15,0 0-9-15,0 0-9 16,0 0-11-16,0 0-20 15,0 0-23-15,0 6-8 16,0 6 1-16,6 5 0 16,0 2-4-16,-3-3-1 15,6 2-1-15,-3 0-2 16,6-7-1-16,3 0 0 16,-9-6 1-16,6-4-1 0,3-1-4 15,-3 0 3-15,3 0-9 16,-3-6 1-16,6-10-9 15,-2-8-5-15,2 1-4 16,-6-4-6-16,-3 7-2 16,-3 2 22-16,-6 10 13 15,0 2-6-15,0 6 6 16,0 0 0-16,0 0-21 16,0 0-69-16,0 0-53 15,0 0 26-15,0 0-247 16,6 0-2166-16</inkml:trace>
  <inkml:trace contextRef="#ctx0" brushRef="#br0" timeOffset="128535.77">30451 11246 2041 0,'0'10'212'0,"-15"1"158"15,9-5 119-15,-6 0-383 16,3-3-46-16,6 0-22 16,-3 2-22-16,-3 4-1 0,-6 3 3 15,15 6 10-15,-3 2-4 16,-3 3-2-16,6-3-12 15,0 1-5-15,0-9-4 16,0-7 0-16,6-5-1 16,21 0 0-16,-9-5 6 15,15-18 2-15,1-13-8 16,-10-5-4-16,3-2-18 16,-3-4 16-16,-3 0-15 15,-18-1 2-15,3 8 12 16,-6 6 7-16,0 3 34 15,0 15 18-15,0 6-13 16,0 10-19-16,0 0-12 16,0 0-8-16,0 15 0 0,-6 14 0 15,3 10 1-15,-3 8 4 16,0 2 1-16,6 3-3 16,0-2 1-16,0-9-4 15,0-3-4-15,12-11-17 16,-3-6-31-16,15-13-36 15,7-8-79-15,-4 0-279 16,0 0-735-16</inkml:trace>
  <inkml:trace contextRef="#ctx0" brushRef="#br0" timeOffset="128934.93">30768 11369 122 0,'9'-9'888'16,"-3"-2"-420"-16,-6 5-133 16,0-3 460-16,0 0-344 15,0 1-259-15,0 2-55 0,0 0-51 16,-6 3-40-16,6 3-17 15,-9 0-12-15,-3 0-9 16,0 9-4-16,0 11-1 16,-3 7-3-16,3-1 5 15,0 3 1-15,3 1 0 16,9-8-3-16,0-1-2 16,0-4-1-16,15-11 0 15,3-6-4-15,9 0 4 16,6-17-5-16,-2-24-5 15,2-8-11-15,6-10-16 16,-12-8-13-16,-18-4-17 16,6 0 18-16,-15 4 16 15,0 9 33-15,0 15 44 16,-6 13 33-16,-3 15-26 0,6 15-27 16,3 0-19-1,-6 12-5-15,-12 26 1 0,15 10 10 16,-3 12 0-16,0 6 2 15,6 3-5-15,0-1-3 16,0-7-5-16,0-8 0 16,39-12-15-16,-3-13-58 15,1-13-106-15</inkml:trace>
  <inkml:trace contextRef="#ctx0" brushRef="#br0" timeOffset="129999.95">30228 11916 1857 0,'0'18'276'0,"0"-4"-186"15,0 5 411-15,-6-7-98 16,6-7-278-16,0-2-17 16,0-3-4-16,0 0-19 15,0 0-19-15,0 0-19 16,0 0-11-16,6-7-9 0,3-12-11 15,3-16-9-15,-3-12-7 16,9-11 0-16,-12-13-7 16,-3-2-5-16,-3 3 1 15,0 5 3-15,0 15-1 16,0 15 5-16,0 15-13 16,0 11 2-16,0 9-2 15,-9 0-10-15,-9 0 4 16,3 23 16-16,0 9 3 15,3 15 4-15,0 5-4 16,12 10 4-16,0 3 4 16,0-1 1-16,12-6-5 15,9-5 3-15,0-5-3 16,3-13-1-16,1-12-1 0,-4-6-7 16,6-8-12-16,-6-9-20 15,12 0-80-15,-6-20-339 0</inkml:trace>
  <inkml:trace contextRef="#ctx0" brushRef="#br0" timeOffset="130486.73">30466 11755 1975 0,'0'0'222'0,"0"0"-173"0,0 0 641 16,0 7-365-16,0-5-199 16,0 2-52-16,0-4-29 15,0 5-19-15,0 4-16 16,0 5 1-16,0 5 2 16,0 7 0-16,10 0-5 15,-1-3-4-15,-3 1-4 16,-6-4 1-16,3-8-1 15,-3-4-3-15,15-4-1 16,-15-4-4-16,15 0 8 16,-12-6 0-16,18-14 5 15,-9-6-4-15,9-1-1 0,-12 10 0 16,9 2 0-16,-18 11 1 16,6 4 4-16,-6 0-5 15,3 0 8-15,12 14-1 16,-2 4-3-16,-4 1-3 15,3-6-1-15,-3 0 1 16,0-11-1-16,-9-2 1 16,15 0 4-16,-9 0 5 15,-3-22 3-15,12-9-9 16,-6-7-4-16,-6 1-19 16,12-4-8-16,-9-3-16 15,-6 9-108-15,6 3-1472 0</inkml:trace>
  <inkml:trace contextRef="#ctx0" brushRef="#br0" timeOffset="145666.56">25182 9938 675 0,'0'-6'1997'0,"0"-2"-1712"16,0-4-92-16,0 3-20 15,0-3-81-15,-6 6-37 16,-6 0-7-16,3 4-10 15,2 2-8-15,-14 0-18 16,3 0-12-16,-9 8-1 16,-3 19 1-16,-3 7 1 0,-4 13 1 15,13 6 1-15,12 4-3 16,0-3 0-16,12 2 0 16,0-6 1-16,0-9-1 15,15-7 0-15,15-7 0 16,16-11-9-16,-1-10-13 15,6-6-14-15,19-10-27 16,-1-18-108-16,-24-5-557 0</inkml:trace>
  <inkml:trace contextRef="#ctx0" brushRef="#br0" timeOffset="145938.25">25432 9958 900 0,'-3'6'2095'16,"3"7"-1954"-16,0 9-84 15,0 10 52-15,0 9-44 16,0 7-31-16,0 2-18 15,0-4-5-15,0 1-6 16,0-9-4-16,0-3-1 0,0-12-11 16,0-11-26-1,0-6-163-15,0-6-356 0</inkml:trace>
  <inkml:trace contextRef="#ctx0" brushRef="#br0" timeOffset="146235.04">25390 9935 2913 0,'0'-9'325'15,"0"1"-233"-15,0-4-36 16,0 0-35-16,18 1-7 16,6-1-13-16,12 0 5 15,-14 4-1-15,11 4 0 16,-6 2 2-16,0 2-7 0,-6 0-1 15,-12 20-8-15,6 6-9 16,-15 9 7-16,0 0 10 16,0 1-3-16,-9-2 4 15,-12-3 0-15,-6-9-1 16,0-2-20-16,-12-10-58 16,8-4-191-16,10-6-1395 0</inkml:trace>
  <inkml:trace contextRef="#ctx0" brushRef="#br0" timeOffset="146950.18">25779 9868 2936 0,'0'-3'226'16,"0"3"-81"-16,0 0-83 15,0 0-34-15,0 0-17 16,0 0-7-16,0 20 15 15,0 7 26-15,0 7-5 16,0 7-8-16,0 3-11 16,0 1-10-16,0 2-5 15,9-6-1-15,3-3-4 16,0-6 2-16,7-6 0 0,-1-5-3 16,3-6 0-16,6-13 0 15,-12-2 0-15,12 0 3 16,6-17-3-16,-5-15-8 15,-1-9-4-15,-9-6-6 16,0-5 3-16,-3-1 2 16,-15 0 7-16,0 2 6 15,0 11 5-15,0 5 7 16,0 11 5-16,0 10 1 16,0 5 1-16,0 6-7 15,0 3-3-15,0 0-3 16,0 0-5-16,0 14-1 15,0 16 0-15,0 13 6 0,0 10 0 16,12 5-1 0,9-5-3-16,6-2-2 0,31-14-13 15,-16-13-47-15,12-21-71 16</inkml:trace>
  <inkml:trace contextRef="#ctx0" brushRef="#br1" timeOffset="-181888.54">31363 11384 2958 0,'0'0'355'0,"0"0"-228"16,0 0-42-16,0 0-30 16,0 0-19-16,0 2-16 15,18 3-3-15,9-4 12 16,6 3-4-16,19-2-7 15,20 2-6-15,1-4 0 16,23 2-4-16,1-2-3 16,-1 3-1-16,-5 0-4 15,-13 4 0-15,-17-1-6 16,-22 1-9-16,-15 0-15 0,-18-5-19 16,-12 2-39-16,-27-4-33 15,-6 0-327-15</inkml:trace>
  <inkml:trace contextRef="#ctx0" brushRef="#br1" timeOffset="-181162.7">31662 11229 2092 0,'0'0'821'0,"0"0"-541"15,0 0-124-15,0 0-76 16,0 0-30-16,0 0-18 15,0 0-10-15,0 0-5 16,-12 2 12-16,-10 11 3 16,-5 0-9-16,-3 3-7 15,3-2 0-15,-6-2-1 16,0 0-1-16,8-4-3 16,-5-2-5-16,15 3 0 15,-6-3 0-15,15 0 0 16,0-3-3-16,-3 0 1 15,9 0-4-15,0-3 5 16,0 3-1-16,-3 3 0 0,3-1 0 16,0 4 1-16,0-1 1 15,0 4-1-15,0 0 0 16,0 1-1-16,0 1 2 16,0-2-2-16,0-4 0 15,0 5-2-15,0-3 1 16,0 2-3-16,0-1 2 15,12 2-2-15,0 1 2 16,9 0 1-16,0 5-3 16,6 0 0-16,1 2 1 15,2 0-1-15,0-1-8 16,-3-5-16-16,3-6-42 16,-15-6-155-16</inkml:trace>
  <inkml:trace contextRef="#ctx0" brushRef="#br1" timeOffset="-164578.96">30886 11674 1255 0,'0'0'922'16,"-6"0"-570"-16,6 0-19 15,0-3-136-15,0 3-61 16,-6-3-27-16,6 3-53 16,0 0-13-16,0 0-17 15,0 0-2-15,-6-3-8 16,-3 3-8-16,6 0 5 16,-12-3 1-16,0 3-2 15,6 0-2-15,-13 0-1 16,4 0 0-16,-9 0 1 15,0 0 0-15,-3 0-3 0,-3 0-2 16,-1 0 1-16,-8 6 1 16,0-3 1-16,-6 0 0 15,5-3-3-15,1 0 0 16,6 0 0-16,-3 0 0 16,5 0-2-16,-8 0-2 15,12 0 1-15,-6 0 1 16,-3-6-3-16,-4-7 3 15,7 0-2-15,-3 0 2 16,6 2 3-16,9 0 0 16,-4-1 6-16,4 3 2 15,9-1-5-15,-6 3-5 16,-3-6-3-16,12 1 2 16,-9-2-3-16,3 2 3 15,-4 2 0-15,16-2 2 0,-3 2 3 16,9 1 0-16,0 2-4 15,0-6 0-15,0 1-3 16,0-5-1-16,0-4 3 16,9-2-1-16,-3-1-2 15,22-2 0-15,-13 0 1 16,15 0-1-16,-6 0 3 16,3 1-3-16,0 8 0 15,7 0 0-15,-10-2 0 16,3 6 1-16,12-2-1 15,-9-1 0-15,19 6 0 0,-1-3 1 16,0 2-1-16,-6 3 0 16,7-2 0-16,-10 6 0 15,-3-2 0-15,0 0 0 16,-15-1 0-16,7 4 0 16,2 3 0-16,-6 0 0 15,-3 0 0-15,9 0 0 16,3 0 0-16,1 0 0 15,-1 0 0-15,0 11-2 16,-3 1 1-16,3 1 0 16,-2 1-1-16,-1 4 2 15,-6-3-1-15,-3 2 1 16,-6-2-2-16,12 2 2 16,-6-2 0-16,1 2-3 0,-4 1 0 15,-6 0 1-15,3 2 2 16,-12-3-1-16,12 3-3 15,-9-2 1-15,-6 0-1 16,9 2 0-16,-9 3 0 16,0 2 2-16,0 3 2 15,-21 2 0-15,3-2 3 16,-9 6-2-16,-7-6-1 16,10 4 0-16,-9-2 3 15,-6-3-3-15,6-7 3 16,-13 0-3-16,-8-3 0 15,-6-5-6-15,-1-3-29 16,-11-9-38-16,21 0-17 0,11 0-309 16</inkml:trace>
  <inkml:trace contextRef="#ctx0" brushRef="#br1" timeOffset="-162211.1">30044 11270 2903 0,'-3'-3'298'0,"3"-7"-152"16,0 3-55-16,0-8-43 16,0 3-9-16,0-2-11 15,-6-4 4-15,0-2-2 16,6-5-5-16,0 3-7 15,-9-4 4-15,3-5-6 16,-6-3-2-16,-6-1-4 16,2-3-5-16,-2-1 1 0,-9 2-1 15,0-1 2-15,-3-3-3 16,-3 3 2-16,-7-3-3 16,1 2 2-16,-6 1-3 15,-3 0 0-15,-7-3-1 16,-5 0 1-16,-6 1-1 15,2-5 2-15,1 2 0 16,-10 1 0-16,-2 1 1 16,5 0-1-16,-8 1-3 15,3-1 4-15,-4 0-1 16,1 0 0-16,-7 3-2 16,1-1 1-16,-1 1-2 15,1 3 0-15,5 3 1 16,1 6-1-16,-4 3 0 0,7 2 0 15,-1 4 0-15,-2 5 0 16,-1 0 0-16,-5 1 0 16,-7 5 0-16,-2-3 0 15,2 3 0-15,-11-3 0 16,-1 1 0-16,3-1 0 16,-8-1 0-16,8 2 0 15,-9 2 0-15,16 0 0 16,-10 0 1-16,10 1-1 15,-7 0 0-15,10-1 0 16,-1-5 0-16,9 6 1 0,-2 0-1 16,-1 1 0-1,-8 2 0-15,17 2 0 0,-11 0 0 16,5 0 0-16,-2 0 0 16,-4 0 0-16,4 11 0 15,8 6 0-15,-2-2 0 16,-4 0 0-16,13 0 0 15,12 0 0-15,-10-3 1 16,10 2-1-16,6 0 0 16,-16 4 0-16,10-1 1 15,-3 1-1-15,2 2 0 16,-2-2 2-16,2 3-2 16,4 0 1-16,3 1-1 15,0 2 0-15,-7-2 0 16,4 2 1-16,-6 3-1 0,11 0 1 15,-2 5-1-15,-9 0 1 16,8 3 0-16,-2-3 0 16,12 3-1-16,-13 0 0 15,19 1 0-15,-18-2 0 16,9 5 0-16,-7 2 1 16,4-3-1-16,6 3 0 15,2-3 0-15,-5-1 1 16,6 2 1-16,-6 1-1 15,11 5-1-15,-5-2 2 16,-3 5-2-16,18-1 0 16,-6 1 0-16,8 6 0 15,-2-2 0-15,-3 2 1 16,3-2-1-16,9 1 0 16,0-4 0-16,3 1 0 0,0-1 1 15,3 1-1 1,9 0 2-16,-3 1-1 0,3-3 1 15,0-1-2-15,0 0 0 16,0 0 1-16,0 0-1 16,0-3 0-16,0 0 2 15,3-1-1-15,12-1 2 16,3 1-2-16,3-4 1 16,-12-4-2-16,18 0 1 15,3-3-1-15,-5-3 2 16,8 4-2-16,-3-2 3 15,12 1-1-15,-3-1 0 0,-5-3 1 16,2 2-3-16,3-8 0 16,0 3 2-16,1-5-2 15,5-3 2-15,-6 4-1 16,15-4-1-16,-11 4 3 16,5-3-3-16,-6 2 1 15,6-2-1-15,-8-1 1 16,-4 1 0-16,6-1-1 15,-3 0 0-15,-2 4 1 16,11-1-1-16,-9 0 0 16,6 3 0-16,1-3 1 15,-7-4 0-15,6 3-1 16,-9-6 0-16,-2 0 0 0,-4-7 0 16,6 0 0-16,-15-4 0 15,3 2 0-15,-9-4-1 16,-3 2 1-16,-2-2 0 15,-1 0 0-15,-3 0 0 16,-6 0 0-16,0 0 1 16,9-2 0-16,-9-16 1 15,0-8-2-15,0-7 0 16,-9 0-3-16,-10-1 0 16,1-1 3-16,-3 5-1 15,6 4 1-15,3 9 0 16,0 5 0-16,12 6 1 15,0 3-1-15,-9 0 0 0,9 3 2 16,0 0 2 0,0 0-1-16,0 0-1 0,0 0-2 15,0 0 0-15,0 0 0 16,0 0 0-16,0 0 0 16,0 0-2-16,0 0 0 15,0 6 1-15,9 12 1 16,15 8 0-16,-3 3 0 15,16 6 0-15,-4 1 0 16,3 1 0-16,-15-5 0 16,6-1 0-16,-6-5 2 15,-12-6-2-15,-6-5 0 0,-3-2 0 16,0 0-2 0,0-1-2-16,-3 2 4 0,-30 3 2 15,-12 4-2-15,0-4 0 16,-16-2 0-16,16-3-2 15,0-4-7-15,-10-8-17 16,19 0-35-16,9 0-156 0</inkml:trace>
  <inkml:trace contextRef="#ctx0" brushRef="#br1" timeOffset="-153679.18">25722 11459 100 0,'-6'0'1725'0,"6"0"-1238"0,0 0-154 16,0 0-122-16,0 0-79 15,0 0-49-15,0 0 16 16,0 0-16-16,0-5 2 16,0 2-21-16,0 3-19 15,0 0-7-15,0 0-6 16,0 0-11-16,-12 0-12 16,12 0-5-16,-6 0-1 15,3 0-3-15,3 0 3 16,-6 0-3-16,0 0 1 15,-3 0 3-15,9 0-1 16,-6 0 0-16,0 0-2 16,0 0-1-16,6 0 1 0,-6 0 4 15,6 0 6 1,0 0 3-16,0 0-1 0,0 0-5 16,0 0-4-16,0 0-1 15,0 0-3-15,0 0 3 16,0 0 0-16,0 0 0 15,0 0 2-15,0 0 3 16,0 0 0-16,0 0 1 16,0 0-3-16,12 0 3 15,0 0 3-15,3 0-2 16,0 0-1-16,3 0-2 16,-9 0-3-16,0 0 0 15,9 0 0-15,3 0 2 16,6 0 3-16,4 0-2 0,8-2-1 15,15-2-1-15,10 2-2 16,-1-2 1-16,0 4-1 16,13-2-1-16,-10 2 1 15,1 0 0-15,2 0 2 16,3 0 0-16,-5 0-2 16,14 0 1-16,-2 0 1 15,-1-4-2-15,1 4-1 16,-4 0-2-16,-2 0 1 15,-7 0-1-15,-3 0 1 16,4 0 0-16,-16 0-1 16,3 4 0-16,-8 2 0 15,-1-4 1-15,-3 2 1 16,1-2-2-16,5 1 0 0,0 0 4 16,3-1-2-16,-5-2 0 15,-1 5-2-15,3-4 1 16,-2 4-1-16,-7-4 0 15,-3-1 1-15,-6 4 1 16,12-4-2-16,-2 0 2 16,2 2 1-16,-6-2-3 15,3 0 3-15,1 0 0 16,-7 0-3-16,-3 0 3 16,-3 0-3-16,0 0 0 15,-9 0 0-15,10 0 0 16,-10 0 1-16,3 0-1 0,-12 0 0 15,6 0 0 1,3 0 1-16,-9 0-1 0,9 0 0 16,-3 0 0-16,-3 0 2 15,0 0-2-15,4 0 0 16,-7 0 0-16,6 0 0 16,-3 0 0-16,-3 0 0 15,3 0 0-15,-3 0 0 16,3 0 1-16,0 0-1 15,-6 0 0-15,6 0 2 16,-6 0-2-16,3 0 0 16,-6 0 0-16,6 0 1 15,-3 0-1-15,-6 0-1 16,0 0 1-16,0 0 0 0,0 0 0 16,0 0 0-16,0 0 1 15,0 0-1-15,0 0 0 16,6 0 1-16,-6 0-1 15,6 0 1-15,1 0-1 16,-7 0 0-16,15 0 0 16,-3 0 0-16,-9 0 1 15,9 0-1-15,-6 0 0 16,0 0 0-16,-3 0 0 16,6 0 0-16,-3 0 0 15,-6 0 0-15,12 0 0 16,-12 0 0-16,6 0 0 15,3 0 1-15,3 0-1 16,-9 0 2-16,15 0-2 0,-12 0 2 16,3 0-2-16,0 0 1 15,7 0-1-15,-4 0 0 16,-6 0 2-16,6 0-2 16,-6 0 0-16,9 0 0 15,-9 0 0-15,3 0 1 16,9 0-1-16,-12 0 0 15,12 0 0-15,-3 0 0 16,-3 0 1-16,6 0-1 16,-2 0 0-16,-4 0 0 15,0 3 0-15,-6-3 0 16,3 0 0-16,-9 3 1 0,6-3-1 16,-3 0 0-16,-3 0 0 15,0 0 0-15,9 3-1 16,-9-3 1-16,0 0 0 15,6 4-1-15,-6-4 1 16,0 0 0-16,0 0 0 16,6 0 0-16,-6 0 0 15,0 0 0-15,0 0 0 16,0 0 0-16,0 0 0 16,0 2 0-16,0-2 0 15,0 0-1-15,6 4 1 16,-6-4 0-16,0 2 1 15,9-2-1-15,-9 4 0 16,6-3 0-16,0 4 0 16,0-4 0-16,-6 2 0 0,3 1-2 15,6-2 2-15,0 4 0 16,-3-2 0-16,0-2 1 16,-3 2-1-16,6 0 0 15,-3 0 0-15,7 2 0 16,-4 0 0-16,3 0 1 15,-6 3-1-15,0-2 0 16,15 3 0-16,-18-1-1 16,12-1 1-16,-6 1 0 15,-3 0 0-15,-3-3 0 16,6 3-1-16,-3-7 1 16,-6 4 0-16,6 0 0 15,0-2 0-15,-6-3 1 0,9 3-1 16,-9-4 0-16,0 3 0 15,6-3 0-15,-6 3 1 16,0-3-1-16,0 3 0 16,6-3 0-16,-6 3 0 15,0 0 0-15,6-3 0 16,-6 3 1-16,0-3-1 16,0 0 0-16,3 3 0 15,-3-3 0-15,0 2 0 16,0-2 0-16,0 3 0 0,9 0 0 15,1 0 0 1,-4 3 0-16,-6-3 0 0,6 3 0 16,-6-3 0-16,0-1 0 15,3-2 0-15,6 0 0 16,-9 4-2-16,0-4 2 16,0 0-1-16,0 0-1 15,0 0 2-15,6 0-2 16,-6 2 2-16,9 2 0 15,-6-2 0-15,6 2 0 16,-3-2 0-16,-6-2 0 16,6 3-1-16,-6-3-3 15,0 3 0-15,6-3-1 16,-6 3 1-16,0-3 2 16,3 3 2-16,-3-3 0 15,0 3 0-15,0-3-1 16,0 0-2-16,0 0-1 0,0 3-1 15,0-3-1-15,0 0 3 16,0 0-3-16,0 0 2 16,0 0 2-16,0 0 2 15,0 0 0-15,0 0 0 16,0 0 0-16,0 0 0 16,0 0 0-16,0 0 0 15,0 0 0-15,0-3 0 16,0-9-2-16,-3-3 0 15,3 1-2-15,0-1 1 16,0 4 1-16,0-1-1 0,0 1 0 16,0 1-1-1,0 2 3-15,0 1 1 0,0 2-1 16,0-1 1-16,0 3 0 16,0-2 0-16,0-4 0 15,0 3 0-15,0-3 0 16,0 4 0-16,0 0 0 15,0 4 0-15,0-4 0 16,0 4 3-16,0-3-3 16,0 2 0-16,0 2 3 15,0-3-3-15,0 3 0 16,0 0 4-16,0 0-1 16,0 0-1-16,0 0 0 15,0 0-1-15,0 0 1 16,0 0-2-16,0 0 2 0,0 0 0 15,0 0-2-15,0 0 3 16,0 0-2-16,0 0 0 16,0 0-1-16,0 0-3 15,0 0 3-15,3 16 2 16,-3 3-2-16,12 4 2 16,0 1-1-16,-6-1-1 15,-3 0 2-15,6 4-2 16,-9-7 0-16,9 3 1 15,-9-2-1-15,0-4 0 16,0-2 1-16,0 0-1 16,0-4 0-16,0-1 0 0,0-2 0 15,0-1 0 1,0-7 0-16,0 1 0 0,0-1 0 16,0 0 0-16,0 4 0 15,-18-2 0-15,-15 4 0 16,3 3 2-16,-6 1 0 15,-4-3-1-15,-2 3-1 16,9-5 0-16,9 1 0 16,12-2 0-16,12-4-15 15,0 0-41-15,0-15-154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3T07:56:10.71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6726 6517 3334 0,'0'0'171'0,"0"0"-73"16,0 0-31-16,0 0-39 15,0 0-13-15,0 3-10 16,0-3-4-16,0 0 0 15,9 0 1-15,9 3-2 16,15-1 0-16,6 4 4 16,22-2 0-16,17-2 0 15,7 2 0-15,17-4-4 16,22 0 1-16,12 0 1 16,9 0-2-16,-3 0 1 15,-7 0-1-15,-2 0 0 16,-9 0-10-16,-18 0-9 15,-4 0-31-15,-5-6-41 0,-28-4-46 16,-15-1-416-16</inkml:trace>
  <inkml:trace contextRef="#ctx0" brushRef="#br0" timeOffset="16969.59">6735 10355 2978 0,'0'0'239'0,"0"0"-135"16,0 0-24-16,0 1-13 15,0-1-10-15,0 0-24 16,0 3-13-16,0-3-4 15,0 0 1-15,15 0-3 0,-3 0-5 16,6 0-2 0,3 0 2-16,12 0 0 0,-2 0-5 15,8 0 5-15,0 0-1 16,0 0 0-16,0 0-5 16,-2 0-3-16,5 0 1 15,0-3-1-15,0 3-27 16,-2-12-29-16,-13 4-87 15,-12-4-1194-15</inkml:trace>
  <inkml:trace contextRef="#ctx0" brushRef="#br0" timeOffset="195821.68">14510 8915 2223 0,'0'0'917'0,"0"0"-810"16,0 0-35-16,0 0-19 15,0 0-5-15,0 0-8 16,0 0-19-16,0 0 1 15,0 0 8-15,0 0 15 0,0 1-16 16,0-1-17 0,0 0-5-16,0 3-3 0,0 1-3 15,0-2-1-15,0 8 0 16,0 1 0-16,0 4 1 16,0 1 3-16,0 3-3 15,6 1-1-15,0-2 3 16,3-1-3-16,-9-1 0 15,6-2 1-15,0-6-1 16,-6-2 2-16,0 0-1 16,3-6 1-16,-3 3 2 15,0-3-4-15,0 0 1 16,6 0 2-16,-6 0-3 16,0 3 3-16,12-3 0 15,-6 3-1-15,3-3-1 0,15 3 1 16,-6 0-1-16,-3-3 4 15,15 2-1-15,1-2-2 16,-4 4 2-16,6-4-2 16,-3 2-1-16,0-2 1 15,1 4-1-15,-1-4-1 16,3 0 0-16,9 2 1 16,-3-2 1-16,-5 0 0 15,2 0-1-15,6 0 1 16,-6 0-1-16,-2 0-1 15,-1 0 0-15,-6 0 0 16,3 0 3-16,-9 0-3 16,12 0 0-16,-8 4 0 0,14-4 2 15,-6 0 3-15,-3 0 0 16,3 0 3-16,-2 0-6 16,5 0 1-16,-3 2-3 15,-6-2 3-15,3 4-3 16,3-4 1-16,1 2-1 15,-1-2 0-15,6 0 1 16,-6 0 2-16,10 0 0 16,2 0 1-16,-9 0-4 15,15 0 3-15,-17 0-3 16,8 0 2-16,-3 0 0 16,-6 0-1-16,3 0 2 15,-2 0-3-15,8 0 2 16,-9-2 1-16,-3 2-1 15,4-4 0-15,-1 2 0 0,0 2-1 16,-3 0 1-16,0 0 0 16,3-4 0-16,-5 4 2 15,2 0-2-15,3-2 2 16,-6 2-1-16,0-4 2 16,7 4 0-16,-7-2-2 15,-3 2 0-15,-3 0 1 16,6 0-2-16,-6 0 0 15,3 0-2-15,1 0 0 16,2 0 1-16,6 0-1 16,-3 0 3-16,3 0-2 15,1 0-1-15,-1 0 2 16,-3 0-2-16,-3 0 2 0,0 0-1 16,6 0-1-16,-8 0 0 15,11 0 1-15,-3-6-1 16,0 0 0-16,9 0 1 15,-2-3-1-15,5 1 3 16,-6-1-3-16,3 3 0 16,7 1 0-16,-10-1 0 15,6 0 0-15,-6 2 0 16,-2 2 0-16,11 2 0 16,-15 0 0-16,12 0 0 15,-5 0 0-15,2 0 0 16,0 0 0-16,3-4 0 0,1 4 1 15,-1 0-1 1,-9-2 0-16,6 2 1 0,-2 0 0 16,-10-3 0-16,-3-1 2 15,0 4-1-15,-3-2-1 16,4 2 1-16,-1 0-2 16,-15-3 1-16,12 3 2 15,-6 0-3-15,-3-3 0 16,6 3 0-16,-3 0 1 15,3-3 1-15,-11 3-2 16,11-3 0-16,-9 3 0 16,3-3 0-16,-3 3 0 15,3 0 0-15,-9 0 0 16,3-3 1-16,6 3-1 16,-6 0 0-16,0-2 0 0,0 2 0 15,-3 0 0-15,0 0 0 16,0 0 0-16,3 0 0 15,-2 0 0-15,-1 0 0 16,0 0 1-16,6 0-1 16,-3 0 2-16,3 0-2 15,0 0 0-15,3 0 0 16,-12 0 1-16,12 0-1 16,-9 0 0-16,0 0 2 15,0 0 1-15,3-4-1 16,-9 4 1-16,6 0 2 15,-6-2 0-15,0 2 0 0,0-3 1 16,0 0 0-16,6-5-2 16,-6-9-1-16,9-3-3 15,9-8 0 1,1-8-11-16,2-5-6 0,3 0-12 16,3-17-16-16,-9 8-43 15,0 11-272-15</inkml:trace>
  <inkml:trace contextRef="#ctx0" brushRef="#br0" timeOffset="200273.87">7293 4819 2937 0,'-6'-2'497'16,"0"-2"-405"-16,6 2 2 15,0-2-36-15,0 4-30 0,0-2-14 16,0 2-5-1,0 0-4-15,0 0-5 0,0 0 0 16,0 0 1-16,0 0 1 16,0 0 0-16,0 0 1 15,0 0-1-15,-6 0-2 16,6 0 0-16,-9 0 0 16,0 20-9-16,-6 25 5 15,-9 13 4-15,3 15 0 16,-4 3 0-16,4-1 0 15,9 0 0-15,6-11 0 16,6-8 0-16,0-7 0 16,0-8 0-16,0-12-3 15,9-6 0-15,0-11-4 0,6-5-6 16,-6-5 5-16,6-2 8 16,-2 0 2-16,2-9 2 15,-3-11-1-15,-9-6-3 16,-3 2 0-16,0 3-3 15,0 10-3-15,-21 8-2 16,-16 3-27-16,-11 14-44 16,3 19-67-16,6-4-574 0</inkml:trace>
  <inkml:trace contextRef="#ctx0" brushRef="#br0" timeOffset="201870.4">11512 4975 2973 0,'0'2'477'16,"0"7"-442"-16,0 3-14 15,-18 8-8-15,12 10 18 16,3 5 1-16,-3 0-13 16,-12-1-6-16,15-4-4 0,3-9 0 15,0-3-4-15,0-3-1 16,0-4 0-16,0-3-4 15,15 5 3-15,0-1 0 16,28-1 0-16,-10 4-3 16,6-4 1-16,-3 3-1 15,-9 4 1-15,7-3-1 16,-13 3 0-16,-15-1 0 16,-3 4-3-16,-3-1 3 15,0 6-3-15,-27 3 3 16,-10 3 0-16,7-5-3 15,-18-3-7-15,9-9-28 16,2-15-24-16,4 0-65 0,12 0-455 16</inkml:trace>
  <inkml:trace contextRef="#ctx0" brushRef="#br0" timeOffset="202060.06">11485 5071 3145 0,'0'0'396'16,"0"0"-348"-16,0 0-17 15,37 0-21-15,20 0 11 16,24 0-8-16,22 0-13 16,42-43-28-16,-33-1-66 15,-13-3-349-15</inkml:trace>
  <inkml:trace contextRef="#ctx0" brushRef="#br0" timeOffset="203469.31">14745 4787 2605 0,'0'0'748'0,"0"0"-673"16,-6 0 25-16,6 0-47 16,0 0-21-16,0 0-9 15,-9 0-15-15,3 0-2 0,0 0 3 16,-6 0 0 0,-6 0-1-16,-1 0-2 0,10 0-1 15,3 0-3-15,-12 0-2 16,15 4 3-16,-3-4-2 15,6 2-1-15,0 2 0 16,-6-2-1-16,6 2 1 16,-9 0 0-16,3 6-1 15,3 2 0-15,-6 4 1 16,-6 5-1-16,12 9 1 16,-3 4 0-16,0 5 0 15,-6 2 0-15,12-3 0 16,-6-1 0-16,6-1 0 15,0-9 0-15,0-6 1 16,0-5-1-16,0-6 0 0,0-4 2 16,0-4-1-1,0-2-1-15,0 0 2 0,0 0 2 16,0 0 7-16,0 0-1 16,0 0 2-16,0 0 2 15,18 0-7-15,-6 0-7 16,15 0 0-16,-3 0 1 15,3 0-1-15,7 0 0 16,2 0-1-16,-3 0-1 16,-6 14-1-16,-9 6-4 15,0 5-4-15,-9 7 3 16,-9 2 2-16,0 8 4 0,-42-2 2 16,-6 2 4-16,-25-6-4 15,-14-8 0-15,5-8-9 16,-20-20-29-16,29-6-70 15,22-23-753-15</inkml:trace>
  <inkml:trace contextRef="#ctx0" brushRef="#br0" timeOffset="203972.64">14510 4878 3288 0,'0'0'160'0,"0"0"-83"16,0 0-51-16,27 0-7 16,12 0 0-16,12 0-7 15,10 0-3-15,8 0-2 16,9-2-4-16,13-4-3 15,-25 0-34-15,-8-3-120 0</inkml:trace>
  <inkml:trace contextRef="#ctx0" brushRef="#br0" timeOffset="205400.56">22502 4519 414 0,'0'-9'2764'16,"0"3"-2613"-16,0-4-38 15,0 4-23-15,0 4-26 16,0 0-26-16,0 2-20 16,0 0-8-16,0 0 0 15,0 0 1-15,0 0-2 16,0 0-6-16,0 14-3 16,0 19 0-16,0 13 0 15,0 18 0-15,0 12 1 16,0 4-1-16,0 5 1 0,0-7-1 15,0-5 0-15,0-11-11 16,0-15-18-16,0-10-27 16,18-13-30-16,3-12-123 15,-6-10-474-15</inkml:trace>
  <inkml:trace contextRef="#ctx0" brushRef="#br0" timeOffset="205797.75">22882 4559 3038 0,'0'0'283'0,"0"0"-215"16,0 0-38-16,0 0-20 15,-3 14 1-15,-6 18 4 16,-6 13-1-16,12 13 5 16,-9 10 5-16,-6 7 8 15,8 4-18-15,10 1-7 16,-6-11-2-16,6-4-3 16,0-14-1-16,6-13-1 15,22-12 0-15,-13-15-12 16,21-7-2-16,-12-4-3 0,0 0 5 15,6-21 8 1,-18-3-2-16,-12-2 4 0,0 5 2 16,0 3 13-16,-18 10-13 15,-15 4-12 1,-15 4-14-16,-12 0-7 0,23 17-92 16,7-10-493-16</inkml:trace>
  <inkml:trace contextRef="#ctx0" brushRef="#br0" timeOffset="209552.73">6825 9010 1544 0,'9'12'1851'0,"9"-9"-1758"16,22 0-48-16,2-3-3 0,33 0-12 16,1 0-2-1,14 0-13-15,10 0-6 0,6 0 7 16,8-9-2-16,31 4 1 16,42-4-3-16,-9 3 0 15,-18 3 1-15,-15 1-4 16,-27 2-6-16,9 0 1 15,5 0-1-15,-8 0-3 16,-27 0 2-16,-13 0-1 16,-23 0-1-16,-22-5 0 15,-15 4 3-15,-18-4-3 16,-6 4-1-16,-6-11-25 16,-18-3-62-16,-9-5-402 0</inkml:trace>
  <inkml:trace contextRef="#ctx0" brushRef="#br0" timeOffset="211211.54">7293 7532 3102 0,'0'36'148'16,"0"13"-82"-16,0 12 1 0,0 12-28 16,0-2-10-16,0 0-17 15,0-13-12-15,0-17-14 16,0-14-52-16,9-22-275 0</inkml:trace>
  <inkml:trace contextRef="#ctx0" brushRef="#br0" timeOffset="212200.75">7230 7327 1360 0,'0'0'2040'0,"0"0"-1884"15,0-2-80-15,0-4-22 16,12-3-34-16,21 0-12 16,6 4-4-16,0 1-1 15,1 4-3 1,-7 0-5-16,0 6-6 0,-9 17-1 16,-6 9-6-16,-3 5 6 15,-15 4 0-15,0-1 2 16,0-1 4-16,-33-5 5 15,9-5 1-15,-9-5 0 16,0-10 3-16,15-8-3 16,-4-6 5-16,10 0 1 15,6 0 4-15,6 0 2 16,0 0 1-16,0 0-6 0,0 0-7 16,6 6-3-16,9 12 0 15,13 5 3-15,5 9 0 16,-3 1 0-16,6-5 0 15,-3 3 3-15,1-9-3 16,-10-3 1-16,3-8-1 16,-9-9 0-16,3-2-3 15,-9 0-6-15,9 0-5 16,-3-13 5-16,-5-12 3 16,-1-1 0-16,-3-3-1 15,-3-3 7-15,-6-1-3 0,6 5-1 16,-6 1 3-16,0 7-2 15,0 5 1-15,0 6 2 16,0 9 5-16,-6 0-1 16,-9 0-4-16,12 12-8 15,-12 17 8-15,8 9 0 16,-2 3 0-16,9-1 0 16,0-3-1-16,9-9 1 15,13-8-9-15,2-10 3 16,3-10-2-16,6 0 4 15,3-20 4-15,-5-18-6 16,2-9-3-16,3-10-13 16,-12 2 5-16,-9-3 0 15,-9-1 6-15,-6 4 7 16,0 4 4-16,0 9 29 16,0 5 4-16,-6 12 1 0,0 8-9 15,-3 7-2-15,3 5 2 16,0 5-6-16,6 0-11 15,0 0-8-15,0 22 0 16,0 25-3-16,0 20 3 16,12 28 0-16,12 13 0 15,6 8 2-15,-11 11 1 16,8-4-3-16,-12-10 3 16,3-9-3-16,-6-19 0 15,0-22-2-15,3-19-3 16,-12-21-2-16,6-17-6 0,-3-6 13 15,0-17 17 1,-6-27-7-16,0-23-10 0,0-12-7 16,0-12-5-16,-21 1-12 15,-6 7-8-15,3 20 20 16,0 14-9-16,-10 19-22 16,-8 12-53-16,6 11-90 15,12 6-533-15</inkml:trace>
  <inkml:trace contextRef="#ctx0" brushRef="#br0" timeOffset="212389.87">8440 7577 2023 0,'0'2'1513'15,"0"2"-1401"-15,0-4-74 16,0 0-38-16,0 0-18 16,6 0-63-16,9-13-193 15,-12-7-1627-15</inkml:trace>
  <inkml:trace contextRef="#ctx0" brushRef="#br0" timeOffset="212772.59">8763 7333 2197 0,'0'0'1203'16,"9"-2"-1027"-16,-9-4-98 15,0 2-29-15,0 2-20 16,0 2-13-16,0 0-10 15,0 0-6-15,0 0-8 16,0 17 1-16,-9 6 4 16,9 8 3-16,0 1-7 15,0 3-8-15,15-3 0 16,12-4 2-16,6-1 7 0,-8-3-1 16,2-4 2-1,-9-5 3-15,-3-3-1 0,-15-4-6 16,0-2-14-16,0-3-16 15,-21 0 18-15,-12-3 1 16,2 0-24-16,-17-35-28 16,21-9-103-16,9-6-960 0</inkml:trace>
  <inkml:trace contextRef="#ctx0" brushRef="#br0" timeOffset="213651.84">8935 6933 3241 0,'0'0'215'0,"0"0"-143"16,0 0-40 0,6 21-13-16,6 16 12 0,3 12 8 15,-3 8-15 1,6 4-7-16,-3 4-3 0,7-8-8 16,-4-4-3-16,-12-8-2 15,6-11-1-15,-12-9 0 16,0-14-7-16,0-8-3 15,6-3 6-15,0 0 4 16,-6-14 0-16,12-17-3 16,-3-1-10-16,3 3 11 15,3 5 2-15,-3 13-5 16,-3 6 4-16,9 5-5 0,-6 0-4 16,-9 0 7-1,13 16-2-15,-4 2 5 0,3-4 0 16,-9 2 0-16,3-7 0 15,9-3 3-15,-9-6 0 16,12 0 3-16,0 0 0 16,-3-15 2-16,10-12-8 15,-1-5-3-15,-9 1-4 16,0 0-1-16,-9 6-1 16,-3 7 5-16,-6 9 4 15,0 5 6-15,0 4 0 16,0 0-4-16,-6 0-2 15,-15 16-8-15,6 10 6 16,6 6 1-16,-6 0 1 0,15 1-1 16,0-6 1-16,0-7-1 15,15-8-9 1,3-10 1-16,9-2 8 0,6 0 1 16,-3-28 0-16,4-9-8 15,-1 0-7-15,-9 5 5 16,-9 8 7-16,-3 9 3 15,-12 13 16-15,0 2 9 16,0 0-5-16,0 0-18 16,0 11-2-16,-9 9-2 15,6 7 2-15,-3 3 0 16,6-4 4-16,0-4-4 16,0-6 0-16,0-7 4 0,18-7-2 15,0-2 3 1,9 0-1-16,10-32-4 0,-4-11-28 15,9-10-18-15,-9-8-39 16,-15-6 5-16,-6-2 14 16,-12 2 27-16,0 6 39 15,0 8 68-15,0 12 28 16,0 18-10-16,0 12-11 16,0 11-25-16,0 0-13 15,0 0-24-15,0 20-13 16,0 17-2-16,0 19 2 15,0 12 0-15,28 5 0 16,-13-2 0-16,12-10-1 16,-3-12-18-16,-6-14-22 15,-6-35-40-15,3 0-88 16,-9-11-566-16</inkml:trace>
  <inkml:trace contextRef="#ctx0" brushRef="#br0" timeOffset="213802.27">9819 6988 3154 0,'0'0'293'16,"0"0"-184"-16,6-2-55 16,28-4-27-16,-1-3 1 15,18-2-28-15,15-31-31 16,-2 7-118-16,-22-6-2532 0</inkml:trace>
  <inkml:trace contextRef="#ctx0" brushRef="#br0" timeOffset="-213750.41">11863 6438 1506 0,'0'5'1870'0,"0"1"-1765"16,0 13-46-16,0 9-42 15,0 19 15-15,12 14 15 16,3 18-17-16,-3 10-13 16,-6-1-8-16,-3 2-5 15,-3-6 1-15,0-5-5 16,0-7 0-16,0-17-8 15,-9-15-8-15,-3-7-22 16,-15-25-12-16,8-4-34 0,4-4-102 16</inkml:trace>
  <inkml:trace contextRef="#ctx0" brushRef="#br0" timeOffset="-213344.49">11639 6596 2052 0,'0'2'589'16,"0"4"-372"-16,0 0 29 15,0-2-101-15,0 2-36 16,0-6-30-16,0 0-25 16,0 0 2-16,0 0-9 15,9 0 1-15,3-10-14 16,16-12-21-16,-13-8-12 16,12-3-1-16,0 4 1 15,-6 7-1-15,-9 6-1 16,3 7 1-16,0 7 0 15,0 2-4-15,4 0-9 16,5 9-8-16,6 14 7 16,0 3-8-16,3 6-11 15,22 0-25-15,-19-5-71 0,0-13-1491 0</inkml:trace>
  <inkml:trace contextRef="#ctx0" brushRef="#br0" timeOffset="-212475.73">15237 6500 3416 0,'0'0'121'16,"0"0"-66"-16,0 0-25 15,0 17-22-15,0 7 2 16,0 13 6-16,9 10 1 0,-3 11-1 16,-6 5-2-16,6 4-3 15,-6 3-3-15,0 1-3 16,0-5-5-16,0-7 3 15,0-6-3-15,0-10 0 16,-6-7-9-16,0-10-17 16,-3-11-23-16,6-15-22 15,-6 0-83-15,9-15-333 0</inkml:trace>
  <inkml:trace contextRef="#ctx0" brushRef="#br0" timeOffset="-212061.4">15161 6596 3287 0,'0'0'161'16,"0"0"-75"-16,0 0-39 15,0 0-31-15,-6 0-6 16,-3 2-10-16,-3 16 0 15,6 2 0-15,-12 5 3 16,12-5-1-16,-12-2-1 16,15-3 2-16,-3-8 1 15,0-2 2-15,6-3-2 16,0-2 1-16,0 0 5 16,0 0 12-16,0-8 11 0,24-23-18 15,0-7-15-15,12-3 0 16,-2 0 0-16,-4 9-1 15,-3 9-2-15,-3 9 3 16,3 5 0-16,-6 9-1 16,-3 0-5-16,4 17 1 15,-4 16 1-15,3 10 4 16,-3 4 0-16,0-1-12 16,15-3-25-16,-12-21-55 15,1-16-603-15</inkml:trace>
  <inkml:trace contextRef="#ctx0" brushRef="#br0" timeOffset="-204328">12825 7231 3240 0,'6'0'352'16,"-6"0"-296"-16,6-6-8 15,-6-6-25-15,0 4-11 16,3 2-6-16,-3 3-6 16,0 3-5-16,0 0-3 15,0 0 1-15,0 0 0 0,-3 0-8 16,-15 3 7-16,6 9 6 15,-18 8 1-15,12 1 1 16,6 2-1-16,0 3 1 16,6-2-2-16,6 3-5 15,0-5-4-15,6 2 1 16,9 0 4-16,18-3 3 16,-6-1 0-16,3 0 1 15,-2-3 2-15,-4 4-1 16,-15-4-3-16,0-2-7 15,-9-3 0-15,0 2 0 16,-9-2-2-16,-24-3 10 16,-4 0 3-16,-17-7-5 15,12-2-6-15,-3 0-1 0,-7-8-36 16,16-16-79-16,12 4-245 16</inkml:trace>
  <inkml:trace contextRef="#ctx0" brushRef="#br0" timeOffset="-203778.52">13000 7258 3275 0,'0'0'192'0,"0"0"-116"0,0 0-38 15,0 6-24 1,19 5-6-16,8 4-3 0,0 8 0 16,0 6-1-16,3 3 0 15,-3 4 0-15,-12-8-4 16,4 3 0-16,-13-5 1 15,-6-5-1-15,0-5 0 16,0-4 3-16,0-3-3 16,0-9 0-16,0 0 4 15,0 0 3-15,0-21-4 16,-6-14-3-16,6-9-3 16,0-5 0-16,0-2 0 15,0 5-3-15,9 8-11 16,24 3-33-16,3 9-65 15,-15 5-425-15</inkml:trace>
  <inkml:trace contextRef="#ctx0" brushRef="#br0" timeOffset="-203420.73">13664 7191 3170 0,'-6'0'270'0,"-6"0"-166"15,-3 0-44-15,-3 0-27 16,-9 0-15-16,9 11-12 15,-9 15-3-15,9 6 2 16,-7 6 4-16,10-3 1 16,15-3-1-16,0 1 0 15,0-7 1-15,0-6-4 16,34-1 1-16,-10-5-4 16,21-6-3-16,15-2-6 15,34-6-19-15,-7-12-59 16,-8-16-340-16</inkml:trace>
  <inkml:trace contextRef="#ctx0" brushRef="#br0" timeOffset="-183876.82">21614 6458 3247 0,'0'4'206'16,"0"-4"-126"-16,0 0-6 16,0 2-38-16,0-2-10 15,0 0-4-15,0 0-10 16,12 0-4-16,3 0 2 15,13 4 1-15,11-2 1 16,24 4 1-16,16 3-3 16,23 2-3-16,19 1-2 15,15 3 0-15,6-1-1 16,9 1 0-16,-4 0-4 16,-11-4 1-16,-12-1-1 15,-27-2 0-15,-25-2 0 0,-27 0-2 16,-24 0-6-16,-21-4-9 15,-6 2-1-15,-33-4-28 16,0 0-82-16</inkml:trace>
  <inkml:trace contextRef="#ctx0" brushRef="#br0" timeOffset="-182295.56">17718 7940 2698 0,'0'0'407'16,"0"0"-230"-16,0 0-70 16,0 0-36-16,0 0-22 15,0 0 5-15,0 0-18 16,0 0 2-16,0 0-5 15,0-4-12-15,0-8-8 0,0 1-4 16,0 0 0-16,0-4-1 16,0 1-2-16,0-4 0 15,0 3-2-15,0 4-2 16,9-4 0-16,15-1-1 16,-6 2-1-16,21-1 0 15,7-3 0-15,5 4-1 16,21-4-1-16,4 4 2 15,11 3 0-15,19-5 0 16,-3 5 0-16,8 0 0 16,7-1-1-16,-12 3 1 15,8 3-3-15,-2 3 2 16,-9 0 1-16,-10 3-2 0,16 0 1 16,2 0 0-16,1 0 1 15,6 0 1-15,9 0 0 16,2 0 3-16,7 6-4 15,3 3 5-15,9 3-1 16,3-1 2-16,6 0-2 16,-9 1 1-16,-3 0 0 15,-10-3-3-15,-5 3-2 16,-6-6 0-16,0 0 3 16,-7 0 1-16,-8-4 2 15,0-2-1-15,-1 3 0 16,-8 0 1-16,-10-1-1 15,-2 2-1-15,-16-2-3 0,-23 3-1 16,-7-4 1 0,-15 4-1-16,-9-4 0 0,-3 4-1 15,-9-4-2-15,-6-1-3 16,0 3-7-16,0-3-7 16,0 0-13-16,-21 0-35 15,-6 0-15-15,0-3-112 0</inkml:trace>
  <inkml:trace contextRef="#ctx0" brushRef="#br0" timeOffset="-181859.19">21771 7463 3332 0,'0'0'142'16,"0"0"-55"-16,0 0-43 16,0 0-22-16,3 0-11 15,21 0-8-15,-6 0 0 16,1 6 1-16,8 4 2 16,-6 2 0-16,3 1 4 15,3 0-1-15,-9 2-3 16,12 3 1-16,1 0-1 15,-1 2-2-15,-3 3-1 16,3-2 0-16,0-1-3 16,-18 0 2-16,13-2-2 15,-10 1 0-15,-9-9 0 0,-6 2 4 16,0-3-2-16,0 2-2 16,0 7 3-16,-21 3 7 15,-22 9 1-15,-17 5-2 16,-22 5-4-16,1-1 0 15,2-2-5-15,10-1 0 16,-3-7-16-16,26-6-53 16,13-14-149-16</inkml:trace>
  <inkml:trace contextRef="#ctx0" brushRef="#br0" timeOffset="-176039.23">23015 7646 2687 0,'0'0'354'16,"0"-2"-202"-16,0-1-37 16,0 3-63-16,0 0-17 15,0 0-18-15,0 0-5 0,0 0-7 16,0 0 14-1,0 0 3-15,0 0-6 0,0 0 0 16,0 0-6-16,0 0 4 16,0 0 2-16,0 0 1 15,0 0 0-15,0 0-1 16,0 0 0-16,0 0-5 16,0 0 2-16,0 0-2 15,0 0-1-15,0 0 0 16,0 0 0-16,0 0-1 15,0 0-6-15,0 0 0 16,0 0-3-16,0 0 0 16,0 0 1-16,0 0 0 0,0 0 1 15,0 0 1 1,0 0 1-16,0 0 0 0,0 0-1 16,0 0-3-16,0 3 2 15,0 3-2-15,0 8 0 16,0 10 0-16,0 7 0 15,0 13 0-15,0 9 2 16,6 6 1-16,3 6-3 16,9 2 1-16,-12 2-1 15,3-4 0-15,0-8 0 16,6-11 1-16,-15-8-1 16,3-15 0-16,6-8-4 15,-9-9-25-15,6-6-32 0,-6-26-31 16,0-8-583-16</inkml:trace>
  <inkml:trace contextRef="#ctx0" brushRef="#br0" timeOffset="-170880.16">22939 7678 2617 0,'0'0'270'0,"0"0"-71"16,0 0-54-16,0 0-68 0,0 0-33 15,0 0-16-15,0 0-1 16,0 0 8-16,0 0-4 16,0 0-1-16,0 0-4 15,0 0 5-15,0 0-6 16,0 0-11-16,6 0-4 15,3 0-3-15,6-1-4 16,4-9-3-16,-1 4 1 16,6-3-1-16,6 1 1 15,9-1-1-15,0 3 1 16,1 0-1-16,-4 4 0 16,6 2 0-16,-3 0 3 15,-2 0-3-15,2 0 0 0,-15 8-3 16,12 9 3-1,-15 4 0-15,6 0 0 0,-2 5-3 16,-19-3 3-16,-3 3-7 16,-3 1 4-16,0-1 0 15,0-2 2-15,0 3 0 16,-18-5 1-16,-25 2 4 16,10-3 0-16,-27-1-1 15,14-3-1-15,-5-2-2 16,3-4 0-16,12-5-5 15,-4 0-22-15,7-2-80 16,18-4-384-16</inkml:trace>
  <inkml:trace contextRef="#ctx0" brushRef="#br0" timeOffset="-169628.09">24005 7638 2562 0,'0'0'330'0,"0"-3"-125"15,0 0-70-15,6 0-59 16,-6 0-38-16,0 0-10 15,6 1 2-15,-6 2 13 16,0-4 0-16,0 4-8 16,0 0-4-16,0 0-13 0,0 0-6 15,0 0-1-15,-6 0 0 16,0 0 2-16,-9 0-8 16,-4 0-4-16,-2 0-1 15,-9 9 0-15,-3 15 4 16,-15 8-4-16,11 3 5 15,4 10 0-15,0 1 1 16,9 3-1-16,6 4 1 16,9 0 6-16,9-1 0 15,0 1-6-15,0-8 3 16,9-9-5-16,15 1 1 16,12-11-1-16,6-6 1 15,16-8 4-15,8-9-1 0,19-3-8 16,-1 0-1-16,-8-9-21 15,17-17-39-15,-32 0-29 16,-13 5-99-16</inkml:trace>
  <inkml:trace contextRef="#ctx0" brushRef="#br0" timeOffset="-162991.47">23015 7073 2388 0,'0'-6'629'0,"0"0"-416"16,0-2-58-16,6 1-60 15,0 1-31-15,-6 0-18 16,3 0-11-16,-3 1-1 15,0 5-1-15,0-3-9 16,0 3-5-16,0 0-13 0,0 0-6 16,0 0-6-16,-3 25-4 15,-9 9 3-15,-3 16 7 16,3 6-1-16,5 2 1 16,7 0 0-16,0-7 1 15,0-5-1-15,25-13-4 16,11-7-10-16,-6-12-10 15,15-10-15-15,34-10-2 16,-13-26-64-16,-9-13-444 0</inkml:trace>
  <inkml:trace contextRef="#ctx0" brushRef="#br0" timeOffset="-162615.1">23386 6748 3293 0,'-6'0'138'16,"-3"24"-87"-16,0 17-10 16,9 12 5-16,0 10-14 15,0 8-7-15,0 2-7 16,0-2-7-16,9-7 2 16,-9-8-8-16,9-13-5 15,-3-8 1-15,-6-13-1 16,3-12 0-16,-3-6 0 15,6-4-6-15,3 0 6 16,6-30-1-16,-3-11-9 0,6-6-13 16,3 4 6-1,-12 5 3-15,7 14 6 0,-7 15 5 16,-3 9 0-16,-3 0 0 16,12 6-12-16,-9 21 5 15,9 2 9-15,-3 3 0 16,-6-6 1-16,6-2-1 15,3-9 1-15,-6-7-23 16,15-8-47-16,7 0-90 16,-4-23-229-16,6-3-490 0</inkml:trace>
  <inkml:trace contextRef="#ctx0" brushRef="#br0" timeOffset="-161975.96">23781 7179 916 0,'0'-13'1154'16,"0"2"-517"-16,0 2-235 15,0 3-228-15,0 4-53 16,0 2-58-16,0 0-23 0,-12 0-21 15,-3 0-12-15,-3 8-7 16,0 10 0-16,-6-1 0 16,9 4 0-16,-3-6 1 15,15-1-1-15,3-5 0 16,0-6-27-16,0-3-16 16,0 0-18-16,3 0 28 15,9 0 20-15,0-6 12 16,-6 0 1-16,-3 6 8 15,6 0 8-15,0 0 2 16,-3 6-4-16,-3 11-9 0,12-2 1 16,-9 0-2-1,6-7 0-15,3-4 1 0,-9-4 2 16,3 0 0-16,9-12 2 16,-9-12-6-16,7-5-2 15,-4 0 0-15,3 2 5 16,-15 10 9-16,6 9 12 15,-6 2 1-15,0 6-9 16,0 0-10-16,0 0-9 16,0 0-4-16,0 6 3 15,0 8 1-15,0 1 0 16,0-3 1-16,0-1-1 16,9-2 0-16,-9-3 0 15,12-4 0-15,-12 2-7 0,6-4-1 16,-6 0 1-1,0 0 4-15,0 0 3 0,6 0 1 16,0 0 4-16,6-12 1 16,3-8-6-16,3-5-3 15,-6-1-5-15,9 4 0 16,-5 3 2-16,-4 7 5 16,-6 10 1-16,-6 2 0 15,0 0-8-15,6 12-2 16,-6 15 10-16,12 1 0 15,-6 1 5-15,12-2-5 16,-3-7 1-16,6-5-1 16,0-12-11-16,34-3-29 0,-19-15-85 15,12-11-1068-15</inkml:trace>
  <inkml:trace contextRef="#ctx0" brushRef="#br0" timeOffset="-161377.1">24409 7040 3170 0,'-3'-6'219'0,"-3"5"-110"16,-6-4-62-16,-3 5-24 15,3 0-14-15,0 5-9 16,-3 11 0-16,-4 8 0 16,13-4 0-16,0-1-1 15,6-5-5-15,0-6-15 16,0-4 3-16,0-4 2 15,16 0-8-15,8 0 16 0,-6 0 8 16,0 0 0-16,-3 0 4 16,-3 0 1-16,9 26 1 15,-6 18-1-15,9 14 0 16,1 7-1-16,-4 2 6 16,-9-6 0-16,6-3-2 15,-9-10 1-15,-9-8-8 16,0-10 3-16,0-13-2 15,-21-8 1-15,-12-9 2 16,-13 0 0-16,16-29-5 16,-12-6 3-16,15-6 3 15,9 1 11-15,9 1 0 0,9 0 4 16,0 5-4-16,27-1-10 16,15-3-7-16,3-1-1 15,13-1-7-15,5-7 3 16,6 0-3-16,1-5 4 15,-10 5 2-15,-18 2-3 16,-11 11 5-16,-13 10 1 16,-18 12 4-16,0 12 10 15,-6 0 3-15,-21 6-7 16,-7 26-11-16,-8 6 6 16,21 7 4-16,6 2-3 15,9-4-3-15,6-2 1 16,0-6-5-16,39-12-7 0,33-23-24 15,-8 0-41 1,2-14-431-16</inkml:trace>
  <inkml:trace contextRef="#ctx0" brushRef="#br0" timeOffset="-156263.87">24738 7986 2408 0,'0'3'992'0,"0"-3"-895"16,0 0-22-16,0 3-14 15,3-3-21-15,21 0-19 16,0 0-14-16,10 0 3 15,2 0 2-15,18 0-3 16,6 0 0-16,4 0-2 16,8 0-3-16,19 0-1 15,-1 0-3-15,-8 0 0 16,-1 0 0-16,-14 0-1 0,-22 0-8 16,-6 0 5-16,-21 0-1 15,-3 0 5-15,-15 0 0 16,0 0 0-16,0 0 8 15,0 0 0-15,0 0-2 16,0 0-3-16,0 0-3 16,0 11-2-16,0 10-2 15,0 14 4-15,0 9 0 16,0 13 4-16,0 6-4 16,0 7 2-16,0 4 2 15,0 1 2-15,0-4-1 16,3-4-2-16,13-5 1 0,-10-7-4 15,0-5 0-15,0-9 1 16,3-3 0-16,-3-8-1 16,-6-8 0-16,0-3 1 15,6-6-1-15,-6-4 0 16,0-3 1-16,0-6-1 16,0 0-1-16,0 0-2 15,0 0-4-15,0 0-8 16,0 0-23-16,0-20-44 15,-21-3-148-15,3-1-1295 0</inkml:trace>
  <inkml:trace contextRef="#ctx0" brushRef="#br0" timeOffset="-155955.96">25508 8677 3258 0,'0'0'191'15,"0"0"-93"-15,0 0-61 16,0 0-21-16,0 0-8 16,0 17 15-16,0 1 5 15,12 8 0-15,0 6-5 16,0 3-3-16,9 3-7 16,-9 1-4-16,9-5-2 15,-6-1-1-15,0-10-2 16,7-1-1-16,-10-11 2 15,0-6-1-15,3-1 3 16,-6-4 1-16,15 0 4 0,0-26-1 16,9-13-7-16,0-5-4 15,4-5-16-15,5-22-28 16,-21 12-91-16,6 7-2748 0</inkml:trace>
  <inkml:trace contextRef="#ctx0" brushRef="#br0" timeOffset="-153912">25097 9868 2921 0,'0'-9'322'16,"0"1"-179"-16,0-4-69 15,0 3-34-15,0 0-3 16,0 6-17-16,-6 3-5 15,-12 0-5-15,-3 3-10 16,-6 27 1-16,-16 7-1 16,7 10 0-16,3 3 0 15,9-4 0-15,-6-5 0 16,30-9-5-16,0-7 1 0,0-14 0 16,0-8-4-16,24-3 6 15,6 0 2-15,3-23 1 16,0-6-1-16,7-4 0 15,-22 5 0-15,9 3 3 16,-18 13 5-16,-9 12 14 16,9 0-6-16,-9 4-16 15,9 23-3-15,-3 5 3 16,6 0 1-16,0 0-1 16,9-9 0-16,1-5-20 15,14-13-19-15,12-5-40 16,3-9-147-16,-8-13-258 0</inkml:trace>
  <inkml:trace contextRef="#ctx0" brushRef="#br0" timeOffset="-152279.58">25408 10046 2661 0,'0'0'475'0,"0"-2"-242"15,0 2-126-15,-12 0-62 16,-12 0-27-16,9 8-7 16,-12 16-1-16,2 4 2 15,1 5-7-15,9 6 7 16,-3-7-3-16,18-3-5 15,0-12-2-15,0-6-2 16,12-11-6-16,9 0 0 16,16-14 6-16,-4-27-6 15,6-12-11-15,0-13 4 0,-15-6-5 16,-3-9 11 0,-15-6 6-16,-6-5 1 0,0 5 13 15,0 10 0-15,0 25 31 16,0 20-3-16,0 23-14 15,0 9-16-15,-6 9-11 16,0 38-4-16,-3 16 3 16,3 16 1-16,6 10 0 15,0-1 0-15,0-7 0 16,6-3 0-16,22-16-3 16,-1-8-18-16,9-16-30 15,6-18-5-15,3-17-28 16,1-3-64-16,-1-11-94 15,0-25 66-15,-6-5 176 16,-14 0 4-16,-4 3 195 0,-9 5-1 16,-12 11-67-16,0 8-32 15,0 8-25-15,0 6-30 16,-21 0-30-16,-6 2-9 16,-7 24-2-16,13 11 3 15,-15 5 2-15,21 0 1 16,-3-5-3-16,15-4-6 15,3-13 0-15,0-8-3 16,3-12-7-16,27 0 6 16,9-20 3-16,6-27 1 15,13-11-9-15,-16-15-8 16,0-10-2-16,-8-5 6 16,-22-2 13-16,-3 5 0 15,-9 12 18-15,0 17 8 16,0 21 3-16,0 17-10 0,0 18-8 15,0 0-11-15,-15 41-5 16,3 21 4-16,-1 17 1 16,4 9 1-16,9-1 3 15,0-5-1-15,0-8-1 16,12-13-2-16,10-17 0 16,5-12 0-16,-3-17-2 15,9-12 1-15,0-3-4 16,10-18-1-16,5-25-3 15,-3-8-9-15,-12 2 0 0,1 2 6 16,-22 11 6 0,-9 13 6-16,-3 11 5 0,0 12 0 15,-3 0-5-15,-16 0 0 16,-8 24 0-16,9 2 0 16,-6 3 0-16,21-6 2 15,3-5-2-15,0-4-12 16,0-3-4-16,18-5-3 15,0-1 7-15,3-2 7 16,-6-1-3-16,-2 2 5 16,-7 2 3-16,-6 0-3 15,3 2 3-15,6 0 0 16,0-2 0-16,-3 1 0 16,0-1 5-16,6-5 2 15,3-1 4-15,-3 0 1 0,0 0 8 16,15-10-6-16,-3-20-7 15,4-9-4-15,-4-1 5 16,0-4 9-16,6 3 2 16,-27 6 3-16,6 9-4 15,-9 11 1-15,0 9-8 16,0 6-8-16,0 0-3 16,-18 12-7-16,-6 23 7 15,9 3 0-15,0 6 0 16,3-2-4-16,12-7 2 15,0-3-1-15,6-12-4 16,21-8-1-16,6-12 4 16,3 0 4-16,13-15 0 0,8-21 0 15,-9-8-3 1,9 2 3-16,-17 0-1 0,-19 12 1 16,-3 14 3-16,-12 6 3 15,-6 10 0-15,0 0-6 16,-15 0-8-16,-9 18 7 15,3 8 1-15,0 3 0 16,11-3-3-16,1-1-3 16,9-3-1-16,0-6-4 15,0-1 1-15,19-3 3 16,-10-4 4-16,9 0 3 16,-9-4-1-16,-9 2 1 15,0-4 0-15,0-2 0 16,0 0 2-16,0 3-1 0,0-3-1 15,-9 0 0-15,3 0 4 16,6 0-1-16,0 0 2 16,0-15-1-16,0-6-1 15,0-7-3-15,27-4 0 16,6-7 3-16,3 4-1 16,6 6-2-16,-11 6 1 15,-4 5 1-15,-15 9 0 16,-6 6 0-16,-6 3-2 15,0 0-4-15,0 3-9 16,0 15 5-16,0 3 5 0,0 1-1 16,15 2-4-1,9-1 0-15,0 2 0 0,13-5 1 16,-16-4 4-16,9 6-9 16,-27-6-10-16,-3 3-13 15,-3 4-15-15,-70 1 2 16,4-5-28-16,6-4-473 0</inkml:trace>
  <inkml:trace contextRef="#ctx0" brushRef="#br0" timeOffset="-151362.09">27850 9757 3408 0,'0'0'159'15,"-9"0"-79"-15,9 0-50 16,-15 15-25-16,15 14 1 16,-3 3 2-16,3 3-4 0,0-3-2 15,0-6-2-15,3-11 0 16,21-5 0-16,-6-10-3 15,15 0 3-15,6-16 5 16,-2-16-4-16,5-9-1 16,-21 0-1-16,3 0-2 15,-12 6 3-15,-12 9 3 16,0 13 5-16,0 12 5 16,-12 1-6-16,-3 0-7 15,-9 12-2-15,3 10 2 16,3 5-1-16,18-8-2 15,0 2-2-15,0-9-5 0,0-3 5 16,33-9 5-16,12 0 10 16,6-12-4-16,16-23-6 15,-4-8 1-15,1-14-2 16,-10-7 0-16,-9-5 1 16,-18-8 3-16,-9 4 3 15,-18-1 6-15,0 7 2 16,0 12 0-16,-6 16 3 15,-6 19-6-15,3 14-4 16,3 6-7-16,-6 15-2 16,3 35-3-16,0 29 5 15,-15 47-2-15,9 47 2 16,-18 37 0-16,-10 6 0 0,13-40-1 16,12-53-1-1,3-52-4-15,15-23-5 0,0 0 1 16,0-11 5-16,6-7-2 15,15-24 3-15,12-6 4 16,13-23 11-16,2-27-5 16,6-18-6-16,-9-11-2 15,-11-11-2-15,-22-4-2 16,-12 4 2-16,0 11 4 16,-24 17 3-16,-10 21 12 15,-5 14-8-15,15 16-4 16,-3 8-3-16,15 3 0 15,0 0-6-15,12 0-15 0,12 0-22 16,27 0-6-16,61-32-25 16,-10-4-75-16,1-6-980 0</inkml:trace>
  <inkml:trace contextRef="#ctx0" brushRef="#br0" timeOffset="-150827.94">29181 9323 3180 0,'0'6'289'0,"15"6"-228"15,-9 15-34-15,3 13 12 16,9 22 14-16,-9 11-22 16,6 10-14-16,-9-4-9 15,0-10-2-15,3-7-2 16,-9-15-2-16,6-12-2 15,-6-12 1-15,0-12-1 16,0-7 0-16,0-4-2 16,0 0 2-16,0-10 0 15,0-12-12-15,0-5-23 16,0-13-29-16,6 4-38 16,0 4-312-16</inkml:trace>
  <inkml:trace contextRef="#ctx0" brushRef="#br0" timeOffset="-150316.51">29259 9540 2752 0,'0'0'437'0,"0"3"-321"16,0 1-50 0,0 7-41-16,0 4 12 0,6 5 1 15,9 7 2-15,-3 5-9 16,10 2-4-16,-10 5-10 16,6-5-10-16,-6 2 1 15,3-1 0-15,-3-6 0 16,3 0-3-16,-9-3-2 15,0-5 3-15,0-5 0 16,-6-6-1-16,3-4-5 16,-3-2 4-16,0-2 0 15,0-2 4-15,0 0 6 16,0 0 9-16,0 0-8 16,0 0-2-16,0 0-7 15,0 0-2-15,0 0-1 0,0-2-1 16,0-5 2-16,0 4-4 15,0 0 1-15,0 1-1 16,0 2 0-16,0-4 0 16,0 3-7-16,0-4-4 15,0 4-8-15,0-3-10 16,-3 1-15-16,-9-6-30 16,6 0-50-16,-9-2-561 0</inkml:trace>
  <inkml:trace contextRef="#ctx0" brushRef="#br0" timeOffset="-149913.32">29344 9847 2676 0,'0'0'458'0,"0"0"-256"16,0 0-95-16,0 0-47 15,12-14-17-15,3-9-26 16,0-3 5-16,9-7 10 16,-6-6-2-16,9 5 6 15,7-2-19-15,-13 7-7 16,6 9-3-16,-3 8-4 15,-6 10-3-15,-6 2 0 0,-9 2-6 16,9 33 1-16,0 9 3 16,-6 7 2-16,-3 1 0 15,-3-3 0-15,19-2 0 16,-13-12 1-16,-6-5 1 16,3-9-2-16,-3-10-8 15,6-3-30-15,9-8-56 16,-3 0-83-16,3-8-555 0</inkml:trace>
  <inkml:trace contextRef="#ctx0" brushRef="#br0" timeOffset="-149430.93">30050 9632 3380 0,'12'0'156'16,"-12"0"-60"-16,0 0-52 15,0 1-27-15,0 26-17 16,-18 8 3-16,-6 9 9 16,-9 6-4-16,2 2 2 15,-8-5-4-15,6-6-5 0,9-9-1 16,0-8-13 0,21-16-22-16,3-8-41 0,0-20-9 15,3-15-157-15</inkml:trace>
  <inkml:trace contextRef="#ctx0" brushRef="#br0" timeOffset="-149263.4">29938 9620 2001 0,'0'0'1298'0,"0"0"-1163"0,0 0-53 15,0 7-60-15,6 26-7 16,0 7 27-16,0 8-8 16,16-4-11-16,-4-3-4 15,0-6-12-15,12-9-7 16,3-8 0-16,37-18-33 15,-22 0-41-15,6-21-144 0</inkml:trace>
  <inkml:trace contextRef="#ctx0" brushRef="#br0" timeOffset="-149057.4">30451 9264 3360 0,'0'0'156'0,"-6"0"-91"15,-3 28-48-15,3 19 22 16,0 14-6-16,0 18-10 16,6 8-3-16,0 1 0 15,0 0-4-15,0-12-8 16,0-11-5-16,0-16-3 0,0-14-22 16,18-23-33-1,-3-12-88-15,10 0-573 0</inkml:trace>
  <inkml:trace contextRef="#ctx0" brushRef="#br0" timeOffset="-148899.25">30195 9573 3429 0,'-3'0'168'16,"3"0"-97"-16,0 0-34 16,0 0-17-16,12 8-8 15,21 4-4-15,15-4 1 16,28-2-9-16,39-6 0 15,-10-14-46-15,-14-13-148 0</inkml:trace>
  <inkml:trace contextRef="#ctx0" brushRef="#br0" timeOffset="-148483.4">31034 9476 3275 0,'0'0'300'16,"0"0"-250"-16,0 0-13 15,0 17-22-15,0 18 3 16,0 12 7-16,0 10-14 15,0-3-5-15,0-1-5 16,9-8-1-16,-3-11-9 0,-6-13-34 16,6-9-66-16,-6-12-289 0</inkml:trace>
  <inkml:trace contextRef="#ctx0" brushRef="#br0" timeOffset="-148326.62">31031 9207 3419 0,'0'0'114'16,"0"0"-81"-16,0 0-33 15,18 0-84-15,9 2-74 16,6 7-1439-16</inkml:trace>
  <inkml:trace contextRef="#ctx0" brushRef="#br0" timeOffset="-147645.46">31233 9441 2901 0,'0'18'220'16,"0"2"-14"-16,6 12-102 15,3 6-30-15,6 6-24 16,6 2-29-16,-2-5-11 16,-4-2-8-16,-9-7-1 15,0-9 1-15,0-8-2 16,-6-3 0-16,0-7-10 15,0-5 0-15,0 0 10 16,0 0 8-16,0-5 13 16,0-22-7-16,12-8-9 15,3-11-5-15,3-1-15 0,15 2 1 16,-6 10 4-16,-3 16 5 16,4 6 1-16,-16 13-1 15,-3 0 4-15,9 18-5 16,-12 14 6-16,0 5 0 15,-3 6 3-15,6-8-3 16,0-7 1-16,-9-7 2 16,6-6-2-16,-6-6 4 15,3-7-5-15,6-2 3 16,-9 0 0-16,6 0-3 16,0 0 0-16,0-6-11 15,9-5-13-15,-3-1 2 0,10-6 7 16,-7 2 7-16,6-9 3 15,6-3-7-15,0-4 1 16,-3-7-14-16,0 1 9 16,-8 0 16-16,-4 6 3 15,-3 8 25-15,-9 10 17 16,0 5-5-16,0 9-13 16,0 0-21-16,0 0-6 15,-21 17 0-15,5 13 0 16,7 2 0-16,-6 4 0 15,15-2-1-15,0 1 1 16,0 1 0-16,21-8-3 16,-2 3 2-16,14-5 1 15,-6-6-3-15,-12 1 3 16,-6-7-1-16,-3-2 1 0,-6-4-4 16,0 1-5-16,-24 0-6 15,-9-3 4-15,-16-6-37 16,13 0-59-16,9-9-265 0</inkml:trace>
  <inkml:trace contextRef="#ctx0" brushRef="#br0" timeOffset="-147456.78">32148 9010 3380 0,'0'0'150'0,"0"9"-117"15,0 33-17-15,0 15 15 0,0 21 4 16,9 6-19-16,-3 6-7 16,6 1-7-16,-9-5-2 15,15-13-4-15,-12-13-47 16,-6-18-48-16,3-22-342 0</inkml:trace>
  <inkml:trace contextRef="#ctx0" brushRef="#br0" timeOffset="-147284.88">31994 9420 3419 0,'0'0'181'0,"0"0"-130"0,0 0-20 16,0 0-12-16,30 0-10 16,0 0-5-16,18 0-4 15,7 0-21-15,8 0-53 16,-15 0-88-16,4 0-945 0</inkml:trace>
  <inkml:trace contextRef="#ctx0" brushRef="#br0" timeOffset="-147027.43">32383 9511 2890 0,'0'11'373'0,"3"7"-174"16,6 5-92-16,6 7-32 15,3 3-19-15,9 1-24 16,-8-4-14-16,2-1-6 0,-12-6-6 15,6-8-2 1,-15-4-4-16,9-1 1 0,-9-8-1 16,0-2-5-16,0 0 5 15,0 0 3-15,0-12 2 16,0-23-5-16,6-14-4 16,6-14-12-16,15 0 3 15,12 7-15-15,1 9-18 16,17 12-36-16,-12 15-41 15,-6 12-381-15</inkml:trace>
  <inkml:trace contextRef="#ctx0" brushRef="#br0" timeOffset="-146898.49">32878 9575 2949 0,'0'0'333'16,"0"0"-243"-16,0 0-90 15,0-15-221-15</inkml:trace>
  <inkml:trace contextRef="#ctx0" brushRef="#br0" timeOffset="-127179.57">22124 4319 3118 0,'0'0'271'15,"0"0"-176"-15,0 0-19 16,0 0-22-16,0 0-15 15,0-12-14-15,0 0-15 16,6 1-3-16,6-4 2 0,7 1-3 16,2-4 1-16,-3 4 1 15,15-2-1-15,0-1-1 16,6 2-3-16,13 1-1 16,-4 6-1-16,12 2-1 15,-2 6 0-15,17 0 0 16,-2 0 0-16,-4 14 0 15,13 6 0-15,-1 6 0 16,-3 1 0-16,-5 2 0 16,-4 3 0-16,-11-2 0 15,-4 2-4-15,-9 4 1 16,-12 1 0-16,-14 5 3 16,2 5-1-16,-15 2 1 0,6 3 0 15,-12 4 0 1,0 0 1-16,0-1-1 0,0 2 0 15,-9-3 1-15,0 5-1 16,-12 0 0-16,-10-7 0 16,1 1 0-16,3-10 1 15,-3-2 1-15,-3-3-1 16,5-6-1-16,-2-1 2 16,6-9-1-16,-3 3 1 15,3-5-1-15,3 0-1 16,-6-3 3-16,-4 1-3 15,1 0 1-15,0-1-1 16,0-3 1-16,-3 4-1 0,-1-3 0 16,7-3 1-1,-3 0 2-15,6-4 1 16,3 0 1-16,-6-2-1 0,-7-1 1 16,10-4-1-16,-9-1-2 15,-3 0 2-15,12 0 0 16,-6 0 3-16,2 0-2 15,-5 0 0-15,9 0 0 16,-9-1 0-16,6-10-2 16,-6 3 0-16,2-4 2 15,-11 2-3-15,6-6-1 16,-3 0 2-16,-4 0-1 16,7-1 0-16,-3-1-2 15,6 1 2-15,0-4 0 0,8-2-1 16,-2-4 2-16,3-7 0 15,0-7-3-15,9-10 0 16,-6-8 2-16,0-10-1 16,8-8 1-16,1-2-2 15,3 0 0 1,9 6-1-16,0 3-1 0,0 6 2 16,15-1-4-16,13 2 4 15,-7-3 0-15,21 8-3 16,-3 3 1-16,-3 8 2 15,13 0-3-15,5 9 3 16,3 3-3-16,1-1 3 16,8 8 0-16,-8 3 0 0,2 9 0 15,-3 3-5-15,-18 13-5 16,1 0-9-16,-19 23-19 16,-6 14-36-16,-6 1-158 0</inkml:trace>
  <inkml:trace contextRef="#ctx0" brushRef="#br0" timeOffset="-122128.91">15388 12929 2522 0,'0'0'455'16,"0"-3"-279"-16,0 0-25 15,0 0-55-15,0 0-29 16,0 1-23-16,0-2-9 15,0 4 4-15,0 0 4 16,0 0-5-16,0 0-8 0,0 0-8 16,0 0-2-1,0 0-3-15,0 0-7 0,0 0-4 16,0 0-1-16,0 0-2 16,0 0-3-16,0 0 0 15,0 0 0-15,0 0 0 16,0 0 0-16,-6 0 0 15,-15 0 0-15,3 0-4 16,-13 0-1-16,-2 0 1 16,0 0 4-16,6 0-3 15,3 0 3-15,3 0 0 16,14 0 0-16,1 0 0 16,6 4 0-16,0-4-2 15,0 0 2-15,0 0 0 16,0 2 0-16,6 1 0 0,16 3 4 15,-1-1 4-15,21 6 2 16,6-4 0-16,22 2-1 16,5-3 1-16,16 4-4 15,14-6 0-15,4 2-2 16,18 4 0-16,-4-2-1 16,1 5-2-16,-6 0 1 15,0 6-2-15,-4-3 1 16,-8 0 0-16,6 0-1 15,-16-3 1-15,4 1 1 16,8-2-1-16,-8 0 3 16,3-3 1-16,-13 3 1 15,-5-4-3-15,-7-2 0 16,-20-4 1-16,-7-2-2 0,-12 4-2 16,-12-4 1-16,-9 0-1 15,-3 0 1-15,-15 0 0 16,0 0-1-16,0 0-4 15,-6 0-16-15,-15 0-22 16,-12-15-129-16</inkml:trace>
  <inkml:trace contextRef="#ctx0" brushRef="#br0" timeOffset="-117579.58">14959 14290 3031 0,'0'0'269'0,"0"0"-166"16,0 0-22-16,0 0-17 0,0 0-1 15,0 0-24 1,0 0-14-16,0 0 3 0,0 0-1 16,0 0-7-16,0 0-4 15,0 0-5-15,0 3-3 16,0-3 0-16,0 3-3 15,0-3 1-15,0 2-4 16,6-2 1-16,9 6-3 16,6 0 4-16,16 4 1 15,8 1 0-15,12 4-2 16,10-4 0-16,11 1-1 16,19-4 0-16,8 2 1 15,13-4 0-15,12-1 3 16,0 1 2-16,-1 0-6 15,-5-1-1-15,0 4-1 0,-6-3 3 16,-13 0-3-16,4-2 0 16,-6 0 3-16,-16 2 0 15,-5 0 0-15,-4 0 0 16,1 0-1-16,-16-2 1 16,9 1-1-16,-11 1 0 15,-4-2 0-15,0-3 2 16,4-1 0-16,-10 0 1 15,-6 0-2-15,-5 0 0 16,-13 0-1-16,-9 0-1 16,-12 0 1-16,-6 0-2 15,0 0 0-15,0 0-8 16,-18 0-12-16,-9-7-17 16,-4-8-75-16</inkml:trace>
  <inkml:trace contextRef="#ctx0" brushRef="#br0" timeOffset="-107728.3">9792 15179 17 0,'0'4'599'16,"0"2"-278"-16,0 2-73 16,39 6-103-16,1 1-145 15,5 1-100-15</inkml:trace>
  <inkml:trace contextRef="#ctx0" brushRef="#br0" timeOffset="-103962.34">8147 16497 3388 0,'0'2'198'15,"0"2"-136"-15,0-4-17 16,0 2-7-16,0 2-9 16,0-4-14-16,0 0-8 15,0 2-2-15,0-2 2 0,0 0-2 16,0 6-1-16,12 3-4 15,22 3 5-15,11 5 3 16,30 4 4-16,52 6-3 16,63-5-4-16,61 3-1 15,44-3-1-15,-2-5-3 16,-9 2 5-16,-12-9 0 16,11 0 1-16,-5-4-2 15,-16 0 4-15,-53-1-2 16,-61 1-2-16,-58-1-4 15,-23 0 0-15,-10 1-3 16,-18-4-1-16,-12 4-8 16,-27-4-7-16,-6-2 5 0,-84 0-12 15,-4-8-80 1,4-12-467-16</inkml:trace>
  <inkml:trace contextRef="#ctx0" brushRef="#br0" timeOffset="-103246.31">9351 17249 3161 0,'0'0'366'0,"0"0"-301"15,0 0 4-15,0 0-20 0,0 0-16 16,19 0-14-16,2-11-12 15,9-1-1-15,12-3 1 16,3 3-4-16,-8 3-3 16,2 6 0-16,-6 3 0 15,-15 0-7-15,-3 0-6 16,-6 0-1-16,-9 20-5 16,0 5 8-16,0 4 4 15,-9 5-2-15,-12-4 2 16,3-1 2-16,0-10 2 0,9-6 1 15,9 0 2 1,0-6-9-16,0 2-11 0,0-3 5 16,18 4 6-16,3 0 9 15,6 2 0 1,-12 3 5-16,10 1-5 0,-13 0 0 16,-6 2 0-16,-6 5 0 15,0 1 0-15,-18-1 3 16,-22 3-3-16,7-4 0 15,0-11-7-15,3-11-20 16,9 0-31-16,15-21-104 0</inkml:trace>
  <inkml:trace contextRef="#ctx0" brushRef="#br0" timeOffset="-102903.16">9871 17252 3421 0,'0'-6'152'0,"3"0"-91"15,15-2-27-15,0-2-9 16,6 4-8-16,-3 1-14 16,6 5-2-16,-9 0 2 15,-3 0-3-15,-5 5-2 16,-1 19 0-16,-9 8-2 0,0 3 4 15,0 12 0 1,-25-6-3-16,-2 3 3 0,0-4 0 16,6-4 0-16,3-10 0 15,12-4 0-15,-3-8 0 16,9-3-4-16,0-5 4 16,15 0 2-16,18-3 2 15,6-3-2-15,13 0-2 16,32-15-14-16,-17-10-66 15,-10-2-196-15</inkml:trace>
  <inkml:trace contextRef="#ctx0" brushRef="#br0" timeOffset="-102240.26">10450 17117 3531 0,'0'9'124'15,"0"12"-96"-15,0 17-11 16,0 15 10-16,0 14 0 15,0 8-14-15,6-2-7 16,-6-2-4-16,6-10 0 16,-6-5-2-16,0-24 3 0,0-6-3 15,0-16-5-15,0-10 3 16,0 0-2-16,0-10 4 16,0-19-12-16,12-9 5 15,9 0-8-15,7 2 8 16,5 14 2-16,-3 10 3 15,3 6-1-15,-3 6 1 16,3 0 1-16,-5 14 1 16,-13 6 0-16,-9 5 0 15,-6-2-1-15,0-3 1 16,-21 1 2-16,-7-9 3 16,-8 2-1-16,3-11-4 15,-6 0 0-15,6-3 0 0,8 0 0 16,19-6-5-16,6-17-9 15,0-1-3-15,19-5-31 16,17 3 6-16,18-3 7 16,6 5 4-16,-8 10 21 15,-1 0 6-15,-12 9 4 16,1 5 10-16,-13 0 11 16,-3 19 11-16,-12 9-1 15,3 4 8-15,-9 1-11 16,-6 0-11-16,0-4-9 15,0-9-8-15,0-8-2 16,0-10-43-16,0-13-33 0,0-24-69 16,0-12-380-16</inkml:trace>
  <inkml:trace contextRef="#ctx0" brushRef="#br0" timeOffset="-102114.59">10945 17114 2641 0,'0'0'841'0,"0"0"-766"15,0 0-22-15,0 0-28 16,0 0-25-16,9 0-41 16,18-2-108-16,0-2-549 0</inkml:trace>
  <inkml:trace contextRef="#ctx0" brushRef="#br0" timeOffset="-101911.48">11187 17035 3189 0,'0'0'467'0,"0"2"-421"16,0 14-10-16,0 5-8 16,0 13-3-16,0 11-6 15,3 9-6-15,18 5-10 16,-9 3-3-16,3-1 0 16,-9-5-15-16,-6-9-25 15,0-9-31-15,0-16-48 16,0-16-221-16</inkml:trace>
  <inkml:trace contextRef="#ctx0" brushRef="#br0" timeOffset="-101530.16">11205 17354 3459 0,'0'0'174'0,"0"0"-98"0,0 0-26 15,6 0-30-15,15-6-14 16,0 0-6-16,30 0-9 15,-5-2-2-15,-1 2-4 16,-9-5-7-16,18-1 8 16,-17 0 7-16,-10 3 6 15,3-3 1-15,-6 4 4 16,-18 2 7-16,-6 3 5 16,0 3 3-16,0 0-5 15,0 0-8-15,-21 3-3 16,3 17-3-16,-9 3 1 0,6 7-1 15,18-1 2-15,-4-9-2 16,7 5 0-16,0-9 0 16,19 2 0-16,8 0-1 15,-6-3 1-15,3-2 0 16,-15 6 0-16,-9-7-5 16,0 2-10-16,0 3 0 15,-24-1-4-15,-15-15-7 16,9-1-34-16,-1 0-76 0</inkml:trace>
  <inkml:trace contextRef="#ctx0" brushRef="#br0" timeOffset="-101030.28">13438 16959 953 0,'0'-9'2557'0,"0"-3"-2479"16,24-5-65-16,9-1-8 15,1 6 0-15,11-2-1 16,-6 5-4-16,-3 9 0 16,7 0 0-16,-22 0 0 15,3 29 0-15,-21 15-2 16,6 16 2-16,-9 13 0 0,0 6 0 16,-18 0 3-16,-6 0 3 15,9-10-3-15,15-8-3 16,0-10-30-1,0-19-161-15</inkml:trace>
  <inkml:trace contextRef="#ctx0" brushRef="#br0" timeOffset="-100906.1">13821 17784 3618 0,'0'0'129'0,"0"0"-99"16,25 0-25-16,8-14-5 0,6-12-132 15</inkml:trace>
  <inkml:trace contextRef="#ctx0" brushRef="#br0" timeOffset="-53364.5">14036 18285 1402 0,'-6'9'1706'15,"0"-3"-1385"-15,-10-6-241 16,10 2-32-16,-6 2-14 0,0-2-8 16,-3 4-16-16,-3 0-6 15,-6 0-2-15,3 0 9 16,-6-3 9-16,-16 3-2 15,10-4-3-15,-9 8 3 16,-6-10-1-16,-1 0 0 16,-2 0-3-16,-3 0-1 15,-1 0-4-15,7-16 1 16,-3 5-2-16,3-13-3 16,5 2 1-16,4-9 1 15,3-3-2-15,3-7-2 16,5-4-1-16,7-13 0 0,-6-6-1 15,9-9-1-15,-9-6 0 16,9-4 2-16,-9-2-2 16,9 1 0-16,2 5 0 15,4-6-1-15,6 3 1 16,6 3 0-16,0 3-2 16,0 6 2-16,0-1 0 15,18 7 2-15,-2 3-2 16,2 2 0-16,-6 0 1 15,3 2-1-15,6 0 0 16,3 3 0-16,-12 1 1 16,21 0-1-16,-12 0 0 15,7 4 0-15,-1 1 0 0,15 5 0 16,-3 2-1 0,-3-1 1-16,13 7-2 0,-1 1 2 15,0 3 0 1,-5 5 0-16,5 6 0 0,-6 5-2 15,0 4-1-15,1 5 2 16,-1 6 1-16,-3 0-1 16,3 3 1-16,7 17 0 15,2 7 1-15,0 5 1 16,7 3-2-16,-10 10 1 16,12 1-1-16,-17 9 0 15,5 3 2-15,-6 4-2 16,-6 0 2-16,4 2 1 15,-16 0-3-15,9-3 0 16,-6 2 2-16,-15 1-1 0,6 3 1 16,-3-3 1-1,-3 3-3-15,-12 5 0 0,0-3 3 16,0-1 0-16,0 2-3 16,-9-3 0-16,0-5 3 15,-12 5-3-15,3-8 0 16,-3-1 1-16,-3 0 0 15,-3-5-1-15,-7-2 0 16,7-3-1-16,-3-1 1 16,-9 0 1-16,6-6-1 15,-10 1 2-15,7-5 0 16,-3-1-2-16,0-5 0 16,-1-1 4-16,1-3-4 0,9-8 3 15,-3 0-3 1,6-5 0-16,3-6 4 0,-1-2-3 15,16-2-1-15,3-1 0 16,0-3-6-16,6 0-9 16,0 0-38-16,0-13-299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3T08:02:46.05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10873 6180 1997 0,'0'0'213'0,"0"0"-144"16,-9 0-49-16,9 0 132 15,0 0 191-15,0 0-232 0,0 0-59 16,0 0 21 0,0 0 15-16,0 0-24 0,0 0-7 15,0 0 8-15,0 0-12 16,0 0 0-1,0 0-18-15,0 0-14 0,0 0-11 16,0 4-3-16,0 1 0 16,0 4 1-16,0 4 7 15,0-2-1-15,0 6 2 16,0 1-4-16,0-2-3 16,0 6-5-16,9-1 2 15,-9-5-3-15,6 0 3 16,-6-2-3-16,9 0 0 15,-9-5 1-15,0 2-3 16,0-4 2-16,3-1 1 0,-3-3-1 16,9 0 1-16,-9-3 4 15,0 2 3-15,6-2 8 16,0 0 1-16,6 0-1 16,3 0-5-16,-3 0-4 15,15 0-1-15,-3 0-4 16,10 0-2-1,2 0 0-15,6 0-3 0,3-2 4 16,1-1-3-16,-7 3 1 16,6 0-2-16,0 0 0 15,-8 0 0-15,11 0 1 16,-6 0-1-16,9 0 0 16,-14 0 1-16,17 0 1 15,-3 0 2-15,-2 0 2 0,11 0 0 16,-6 0-3-16,-8 0 0 15,2 0-1-15,0 0-2 16,-6 0 2-16,7 3-1 16,-10-1-1-16,0 2 0 15,6 2 2-15,-8-4 1 16,5 1 0-16,-3-3 1 16,-3 0 3-16,13 3 2 15,-7-3-2-15,6 0 0 16,7 0-3-16,-16 0-1 15,3 0-3-15,0 0 0 16,4 0 1-16,-7 3-1 16,0-3 1-16,3 3-1 0,7-3 0 15,-7 2 1-15,6-2-1 16,-6 0 0-16,1 4 0 16,2-4 1-16,-6 0 1 15,6 0-2-15,1 0 0 16,-1 0 2-16,-9 0-2 15,12 0 0-15,-8 0 0 16,-10 0-1-16,12 0 1 16,-9 0 0-16,1 0 0 15,-4 0-1-15,3 0 1 16,6 0 0-16,-9 0 0 16,4 0 0-16,-4 0 0 15,18 0 0-15,-15 0 0 0,3 0 0 16,1 0 1-1,2 0-1-15,-6 0 0 0,-3 0 0 16,3 0 0-16,-5 0 0 16,5 0 0-16,-9-4 0 15,9 4 0-15,-6 0 0 16,-3 0 0-16,4 0 0 16,-10 0 0-16,3 0 0 15,-3 0 1-15,3 0 1 16,-3 0 0-16,-6 0 1 15,9 0 0-15,-2 0 0 16,2 0 1-16,-9 0-1 16,6 0-3-16,3 0 1 0,-12 0 1 15,9 0-2-15,-3 0 2 16,3 0-1-16,0 0 1 16,-5 0 2-16,-1 0 0 15,3 0 1-15,-9 0-1 16,-3 0 1-1,3 0 1-15,-6 0 1 0,0 0 3 16,12 0 0-16,-12 0 2 16,0 0-3-16,0-11-2 15,6-9-2-15,3-3-3 16,0-8-2-16,6 1 0 16,-12-3 0-16,3 1 0 15,3 2-7-15,-3-3-13 16,-6-7-24-16,0 2-47 15,0 6-752-15</inkml:trace>
  <inkml:trace contextRef="#ctx0" brushRef="#br0" timeOffset="2766.14">15155 5938 2750 0,'0'0'202'0,"0"0"256"15,0 0-386-15,0 0-40 16,0 0-18-16,0 6-10 16,6 10-3-16,0 5 3 15,4 3-1-15,2-4 0 0,-6 4 2 16,0-3 3-1,0-1 3-15,-6-6 8 0,3 1-2 16,-3-3-4-16,9-6-2 16,-9 2-5-16,0-4 1 15,0-2 1-15,6 1-5 16,-6 0 2-16,0-3 1 16,0 0-1-16,0 3 0 15,0-3 1-15,0 0 4 16,0 3-4-16,0-3 1 15,12 0 2-15,3 3 0 16,-3-3 0-16,9 3 2 16,18-1-2-16,-2 2-1 15,17-4-2-15,-3 2-6 0,16 1 0 16,-4 3 0-16,9 0 1 16,1 0-1-16,5 0 3 15,4 2-3-15,-1 2 0 16,4-1 0-16,-13-3 0 15,4 0 0-15,-7 1 0 16,-8 0 0-16,-1-1 0 16,-9 0 0-16,-9 2 2 15,7 0 0-15,-10-2-1 16,6 3 1-16,-5 1-2 16,5-4 0-16,0 0 1 0,-9 2-1 15,7-2 0-15,-4 0 2 16,-3-4-1-1,-3 4 1-15,-6-2 2 0,4-2 0 16,2 0-1-16,-6 2-2 16,3 2 2-1,3-4-1-15,-6 4 0 0,7-3-2 16,-10 3 1-16,0-2 1 16,-6-3-1-16,-6 4 2 15,9-4-1-15,-15-1 0 16,3 5-2-16,9-5 3 15,-6 0-1-15,1 2 0 16,2-2 0-16,-3 0 2 16,0 0 0-16,-6 0 1 15,-3 0 1-15,15-8 0 0,-6-11-2 16,0-3-2-16,3-9-2 16,3-1 0-16,-3-2-6 15,-3-5-3-15,1 1-9 16,14-17-23-1,-9 6-93-15,3 4-1573 0</inkml:trace>
  <inkml:trace contextRef="#ctx0" brushRef="#br0" timeOffset="3912.23">18143 6222 419 0,'-3'0'2913'0,"3"0"-2764"15,0 0-44-15,0 0-40 16,0 0-22-16,0 0-16 0,0 0-14 16,0 0-6-16,0 0-5 15,0 0 3-15,0 0-2 16,0 9-3-16,0 4 4 15,0 8-2-15,0 5 2 16,0 0-4-16,0 5 3 16,0-3-1-16,0-1-2 15,0-7 2-15,3-5 0 16,9-6 0-16,-12-4-1 16,6-1 1-16,-6-4-2 15,7 2 3-15,-7-2 1 16,6 0 1-16,6 4-1 15,3-4 4-15,3 0-1 0,9 0 0 16,6 2-3 0,3-2 2-16,19 4-3 0,-7-2-1 15,6 4-2-15,7 0 0 16,-4 0 0-16,0 2 1 16,10 1-1-16,-4 0 0 15,-5-3 0-15,2 3 0 16,-3-1 0-16,4 2 0 15,-10 1 0-15,3-2 0 16,-5-3 0-16,-1-1 1 16,3 1-1-16,-6-6 2 15,1 0-2-15,-1 0 0 16,3 0 0-16,-18 0 2 16,4 0 0-16,-13-9 2 0,-3-2 2 15,3-6 2-15,-12-10-2 16,6-5-4-16,3-7-2 15,-3-1-7-15,0-25-7 16,10 12-18-16,-1 6-124 0</inkml:trace>
  <inkml:trace contextRef="#ctx0" brushRef="#br0" timeOffset="5713.76">26163 4314 2545 0,'0'8'1000'16,"-9"-2"-887"-16,9 0-51 0,0-4-21 15,0 2-24 1,0-2-8-16,0 2-9 0,0 7 0 16,9 6 0-16,6 10-1 15,-12 12 1-15,12 7 0 16,-9 7 0-16,0 2 0 16,9-5 0-16,-9-7 0 15,0-10-3-15,6-13-1 16,-6-14-2-16,3-6 1 15,0 0 5-15,6-32 4 16,13-11-2-16,-4-4-2 16,0 2 0-16,0 8 0 15,-12 14 0-15,0 10 0 16,-3 13-1-16,9 0-4 16,-3 19 0-16,9 15 5 0,1 1-4 15,2 1-4-15,-12-10 3 16,3-9 2-16,-9-11 1 15,0-6 2-15,-3 0 10 16,3-14 5-16,3-19-9 16,0-13-6-16,-6-4 0 15,9-2-9-15,-2-2-20 16,5-4-48-16,0 11-56 16,3 9-552-16</inkml:trace>
  <inkml:trace contextRef="#ctx0" brushRef="#br0" timeOffset="6243.03">26848 3989 3541 0,'-9'0'115'16,"9"0"-54"-16,0 0-32 15,0 2-15-15,0 24-7 16,9 12-6-16,9 9 1 15,-6 6 0-15,3-1-2 16,-9-1 0-16,-3-2 1 16,6-8-1-16,-9-6-2 15,0-9-3-15,6-5 0 16,-6-5-1-16,0-10-1 0,0-5-4 16,6-1 4-16,-6 0-1 15,6 0 8-15,3-6 0 16,3-6 1-16,-3-2-2 15,16 0 1-15,-16 2 0 16,6 4 0-16,-3 1 3 16,-3 5 1-16,-9 2 1 15,6 0-5-15,0 0-3 16,0 11 3-16,9 9-1 16,-3 1 1-16,0-4 0 15,3-5-3-15,-9-5 0 16,6-7 3-16,-6 0 0 15,16-8 0-15,-4-20 0 16,3-1-1-16,-6 2 1 16,0 7-1-16,-6 12 1 0,-6 8 0 15,6 0-4-15,3 14 2 16,0 13 1-16,9 5 1 16,-15-5-5-16,15-11-31 15,4-16-52-15,2-4-108 16,-12-27-1659-16</inkml:trace>
  <inkml:trace contextRef="#ctx0" brushRef="#br0" timeOffset="6383.1">27243 4049 3251 0,'0'0'211'16,"0"0"-102"-16,0 0-63 0,0 0-20 15,0 9-26-15,12 3-5 16,24-2-38-16,1-6-63 15,2-4-506-15</inkml:trace>
  <inkml:trace contextRef="#ctx0" brushRef="#br0" timeOffset="6780.6">27524 3651 3465 0,'0'0'150'15,"-6"0"-80"-15,6 4-39 16,0 25-16-16,0 22-2 0,0 16 2 16,6 13-4-1,-3 18-4-15,12 2-3 0,-9-5-4 16,6-3 0-16,3-19-10 16,-3-18 1-16,9-15-8 15,-12-16 0-15,6-15 6 16,4-9 3-16,2 0 8 15,6-28 0-15,6-13-3 16,-9-10-11-16,3 2-7 16,-15 5 10-16,-9 12 11 15,-3 9 4-15,0 8 13 16,0 15 8-16,-9 0-11 16,-12 11-9-16,3 27-5 0,0 12 6 15,-6 8 4 1,24-1-3-16,0-4-7 0,30-11-6 15,15-16-11-15,73-26-18 16,-15 0-68-16,-7-14-475 0</inkml:trace>
  <inkml:trace contextRef="#ctx0" brushRef="#br0" timeOffset="7178.96">28797 3608 2966 0,'-12'0'547'0,"-6"0"-425"16,3 0-53-16,3 0-38 15,-3 21-24-15,3 26-3 0,-3 22-1 16,6 22-2-1,3 17 3-15,6 6-3 0,0-3-1 16,12-11-4-16,18-12-15 16,42-12-22-16,-5-23-50 15,-4-25-232-15</inkml:trace>
  <inkml:trace contextRef="#ctx0" brushRef="#br0" timeOffset="7696.1">30430 3331 2845 0,'-6'-5'225'16,"0"5"108"-16,6 0-146 16,0 0-130-16,27 0-12 15,19 12-9-15,11 17-6 16,12 14-13-16,13 14-5 15,-13 16-4-15,-2 18-6 16,-22 14-2-16,-24 13 0 16,-21 8-15-16,0 0-7 15,-84 31-22-15,2-31-81 16,1-31-1049-16</inkml:trace>
  <inkml:trace contextRef="#ctx0" brushRef="#br0" timeOffset="8665.15">26480 5144 2683 0,'-10'8'155'16,"1"-2"536"-16,0 0-603 15,6-1-38-15,3-4-29 16,0 4-18-16,-6-4-3 16,-6 8-30-16,-9 1 5 15,0 4 1-15,-6 4 9 16,18-3-1-16,3 2-12 15,6-2-11-15,0-1-1 16,0 0 4-16,6 1 24 16,18-1 1-16,3 2 3 15,6-2 2-15,-9 4 5 16,-5-1 1-16,-4 3 0 0,-3-1-1 16,-12 1 1-16,0 0 9 15,0 4 16-15,-27-1 6 16,-1 1-4-16,-5 2-2 15,3-3-11-15,12 1-7 16,0-7-6-16,12 0-1 16,6-3-25-16,0 2-25 15,0-4 28-15,12 2 8 16,6 1 6-16,-6 2 7 16,3 1 0-16,-9 2 1 15,-6 7-1-15,0 2 1 16,0 6 6-16,-12 3 15 15,3 6 4-15,-3 2-7 0,12-1-11 16,21 8-7 0,24-16-27-16,7-10-157 0</inkml:trace>
  <inkml:trace contextRef="#ctx0" brushRef="#br0" timeOffset="9498.83">26703 7684 2448 0,'0'0'1009'0,"0"0"-833"15,0 0-119-15,0 0-28 16,12 0-20-16,15 0-8 16,6 0-1-16,0 0-7 15,-2 0-3-15,-4 0 5 16,-6 12 0-16,-15 1-5 16,0 3 4-16,-6 8 4 0,0 5 2 15,0 3 0 1,-6 4 3-16,-9-1 1 0,3-1-1 15,6 2 0-15,0-4-3 16,6 0 1-16,0-5-1 16,0 1 0-16,0 3-1 15,12-5-1-15,0 2 1 16,-3-1 1-16,-3 3 0 16,3-4 0-16,6 2-1 15,-9-1 1-15,9 0 0 16,-3-1 0-16,-3 0 0 15,9-3 0-15,-8 4 1 16,-4-4-1-16,3 0 0 16,-9-1 0-16,0-1 1 15,0-1 3-15,0-4 1 0,-9 2 1 16,-7 1-6-16,-5-5 0 16,-6-6-13-16,0-8-41 15,3-10-53-15,6-21-401 0</inkml:trace>
  <inkml:trace contextRef="#ctx0" brushRef="#br0" timeOffset="10029.77">27856 5735 2817 0,'-24'6'204'0,"15"0"311"15,3 0-425-15,6 0-29 16,0 0-20-16,0-3-12 16,6 0-12-16,30 0-7 15,21-3 3-15,34 0 4 16,57 0-4-16,60-3-7 16,63-17-1-16,22 2-4 15,-51 9-1-15,-73 6-3 16,-79 3-4-16,-38 0-19 15,-4 0-46-15,-24 24-42 0,-6-4-58 16,-18-3-538-16</inkml:trace>
  <inkml:trace contextRef="#ctx0" brushRef="#br0" timeOffset="10345.7">28227 6151 2454 0,'-21'3'949'0,"3"3"-859"0,3 0-10 16,0-1-28-16,12 1 3 16,3 1-25-1,0-2-10-15,0 4 1 0,27-1 0 16,18 4 1-16,24-3 0 15,55-5-2-15,51-4-10 16,-3 0-6-16,-12 0-4 16,-21 0-3-16,-36-4-8 15,-7 1-15-15,4 3-37 16,-37 0-54-16,-14 0-125 16,-37 0-589-16</inkml:trace>
  <inkml:trace contextRef="#ctx0" brushRef="#br0" timeOffset="10588.18">28088 6752 627 0,'-6'5'2080'0,"0"4"-1345"16,6-3-616-16,6-1-57 15,33 5-21-15,28-4 8 16,20-5-17-16,28 4-15 16,12-5-3-16,18 0-5 15,6 0-6-15,-16-5-3 0,-17-2-23 16,-3 3-62 0,-37 4-123-16,-23 0-625 0</inkml:trace>
  <inkml:trace contextRef="#ctx0" brushRef="#br0" timeOffset="16695.66">30147 5237 2333 0,'-13'6'217'16,"13"0"622"-16,0 0-741 15,0-2-44-15,0-4-22 16,0 3-17-16,0-3-9 16,0 0 4-16,0 0 6 15,19 0 7-15,-4 0-9 16,9 0-9-16,0 2 0 15,15 2-3-15,-9 2-1 16,4 2-1-16,2 1 0 0,-15 9 0 16,3 1-2-16,-15 8-4 15,0 5 6-15,-9 7-4 16,0 4 4-16,0 4 2 16,-18 4-2-16,-9 1 0 15,-12-4 4-15,12 3 0 16,2-4-1-16,-2-6-3 15,0-3 4-15,15-3-1 16,0-2-1-16,3-7-2 16,6-5 0-16,3-2 1 15,0 0-1-15,0-5 1 16,12-2 1-16,12-1-2 0,3-2 1 16,0-3-1-1,-2-4 1-15,2-2 1 16,-15 0-2-16,-3 0 2 15,-3 0 1-15,-6 0 2 16,0 0 4-16,0 0 3 0,0 0-4 16,0 3-8-1,0 13 0-15,0 4-4 0,0 15 4 16,-6 11 2-16,-3 10-2 16,-3 8 1-16,12 7-1 15,-15 5 0-15,12 3 0 16,-13 0 0-16,10 0-1 15,-6-2 1-15,-12-10-2 16,15-9 1-16,-12-8-6 16,-12-16-5-16,3-7-11 0,-37-27-26 15,10 0-44-15,3-6-126 0</inkml:trace>
  <inkml:trace contextRef="#ctx0" brushRef="#br0" timeOffset="18025.41">30874 5756 2341 0,'0'0'257'0,"0"0"-183"16,-6 0 242-16,6 0-188 15,0 0-114-15,0 0-14 16,0 0 0-16,0 0 15 16,0 0 46-16,0 0 27 15,0 0-5-15,0 0-13 16,0 0-19-16,0 0-15 16,0 0-1-16,0 0-11 15,-9 3-9-15,9-3 6 16,0 0-7-16,0 3-1 15,0-3-1-15,0 3 1 16,0-3-3-16,0 0-3 0,0 3-3 16,0-3-4-16,0 0 0 15,0 3 0-15,0-3 0 16,0 0 0-16,0 0 3 16,0 0-3-16,0 0-1 15,0 0 1-15,0 3 0 16,0-3 0-16,0 0 0 15,0 0 2-15,0 0-2 16,0 0 0-16,0 0-1 16,0 0 1-16,0 0 0 0,0 0 3 15,0 0-3 1,0 0 0-16,0 0 0 0,0 0 0 16,0 0 0-16,0 0 0 15,0 0 0-15,0 0 0 16,0 0 3-16,0 0-3 15,0 0 0-15,0 0 3 16,0 0-1-16,0 0 5 16,0 0-5-16,0 0 0 15,0 0-1-15,0 0 2 16,0 0-1-16,0 0-1 16,0 0-1-16,0 0 0 15,0 0 0-15,0 0-5 16,0 0-8-16,-3 0-8 15,3 0-31-15,0 8-27 0,0-2-40 16,0 0-405-16</inkml:trace>
  <inkml:trace contextRef="#ctx0" brushRef="#br0" timeOffset="19633.82">30798 5753 2161 0,'0'15'279'16,"0"-1"274"-16,0-2-295 16,0 2-156-16,0 2-20 15,0-7-34-15,0 2 1 16,0-5-8-16,19-1-3 16,-10-5 3-16,6 0-8 15,12 0-11-15,6-26-13 16,6-12-5-16,-5-8-4 15,-1-10-3-15,-6-8-3 16,3-7 2-16,-18-8-1 0,0 0 5 16,-12 3 0-1,0 9 2-15,0 15 8 0,0 14-3 16,0 17 2-16,0 11-2 16,0 10-7-16,0 0-6 15,-12 32-7-15,3 19 9 16,-3 16 4-16,6 12 0 15,-9 6 0-15,15-1-1 16,0-7 0-16,9-11 1 16,12-10-4-16,3-11-1 15,-3-13-2-15,-6-12-2 16,10-7-3-16,-7-11 2 16,-6-2 5-16,15-6 1 0,-9-23-2 15,6-9-3 1,-9-6-6-16,6-2-1 0,-15 4 5 15,0 6 10-15,-6 16 1 16,0 12 10-16,0 4-3 16,0 4-7-16,0 6-10 15,-12 20 10-15,-3 13 0 16,9 0 2-16,0-2 3 16,6-7 0-16,0-7 3 15,0-9-3-15,6-8-1 16,27-6 1-16,7 0 5 15,-1-29-7-15,9-15-3 16,1-4-13-16,-10 2-2 16,-6 8 9-16,-12 9 6 0,-15 15 8 15,-6 4 13-15,0 10-9 16,0 0-11-16,0 6-1 16,-24 19 0-1,15 7 0-15,3 0-1 0,6-1 0 16,0-4-5-16,0-6-4 15,6-7 8-15,3-3-1 16,15-1 3-16,-12-4-3 16,0-4 3-16,-12 2 0 15,0-2 0-15,0 1-3 16,0 3 1-16,0 3 2 16,-6-1 9-16,-12 4-2 15,12-3-4-15,-3-3 1 0,0-4-1 16,9-2 1-1,0 0 11-15,0-20 0 0,0-12-11 16,24-12-4-16,6-8-3 16,4-3-2-16,5 0-5 15,-6 13 8-15,-6 6 2 16,-6 10-2-16,-6 11 2 16,-6 12 12-16,-9 3-6 15,0 0-6-15,0 21-5 16,-9 11 5-16,3 3 0 15,6-1 0-15,0-4 1 16,0-3-1-16,21-9 0 16,4-7 1-16,2-2-1 0,0-3 1 15,-18-4-1-15,6 1 0 16,-15 3 0-16,0 4-6 16,-24 4-12-1,-15 4 13-15,-1-1-5 0,-11 3-22 16,24-8-59-16,6-9-354 0</inkml:trace>
  <inkml:trace contextRef="#ctx0" brushRef="#br0" timeOffset="20328.89">32305 5233 2694 0,'-10'4'172'16,"10"14"385"-16,-3 7-457 16,3 10-46-16,0 3-13 15,0 5-21-15,0 1-12 16,0-1-7-16,0-4 1 16,0-7-2-16,0-6-5 15,0-7 1-15,0-9-8 16,0-4 0-16,0-2 1 15,0-4 11-15,0 0 5 0,0-6 0 16,0-20-5-16,0-7-8 16,3-7 2-16,22-2-6 15,-7 1 1-15,0 6 4 16,3 9 6-16,-12 9 1 16,15 7 1-16,-21 10-1 15,18 0 3-15,-12 0-3 16,3 18-3-16,-6 8 3 15,7 7 0-15,-10 4 1 16,9-5-2-16,-12 1 1 16,6-9-5-16,-6-9-16 15,0-4-17-15,6-9-42 16,-3-2-49-16,6-2-91 16,6-20-427-16</inkml:trace>
  <inkml:trace contextRef="#ctx0" brushRef="#br0" timeOffset="20847.43">32591 5326 1530 0,'0'0'1115'16,"-12"15"-646"-16,-3 11-305 15,3 6-56-15,6 4-47 16,6-5-31-16,0-2-16 16,0-4-8-16,0-9-3 15,0-6-3-15,0-8-12 0,12-2-1 16,3 0-1-1,3-26-19-15,9-7-46 16,-2 1-6-16,-13 3 52 0,3 9 33 16,-15 11 58-1,6 6 23-15,-6 3-40 0,0 0-33 16,0 18-8-16,0 5 16 16,0 1-3-16,0-2-6 15,0-6-1-15,6-5-6 16,-3-5 0-16,9-6-5 15,0 0 5-15,-9 0 0 16,21-21 0-16,-15 3 0 16,0 2 0-16,-3 4 0 15,-6 6 10-15,6 3 11 16,-6 3-1-16,0 0-9 0,0 0 0 16,0 0-5-16,0 0-2 15,0 0 0-15,0-3 2 16,-6-3 7-1,-9 1-7-15,12-5 3 0,-12 2 3 16,0-4 0-16,12 3-7 16,-9 1-1-16,-3-1-4 15,3 3-9-15,-6 3-6 16,3 3-18-16,2 0-6 16,1 9 6-16,3 8-25 15,9 0-121-15</inkml:trace>
  <inkml:trace contextRef="#ctx0" brushRef="#br0" timeOffset="21071.96">32821 5431 2200 0,'0'9'254'0,"0"0"232"16,0-3-201-16,0 0-202 15,0-4-66-15,0-2-17 16,0 0-180-16,0 0-1104 0</inkml:trace>
  <inkml:trace contextRef="#ctx0" brushRef="#br0" timeOffset="21763.14">31155 6412 2777 0,'-6'29'2'0,"-3"0"673"16,2 6-603-16,-2 9-5 15,6 0-36-15,-3-2-31 16,6-8 0-16,0-10-60 15,0-13-49-15,18-11-537 0</inkml:trace>
  <inkml:trace contextRef="#ctx0" brushRef="#br0" timeOffset="21911.26">31212 6104 2376 0,'-6'0'448'16,"-6"0"179"-1,12 0-521-15,0 6-78 0,0 3-28 16,6 11-58 0,27 1-43-16,-9-4-432 0</inkml:trace>
  <inkml:trace contextRef="#ctx0" brushRef="#br0" timeOffset="22497.5">31366 6312 2918 0,'0'5'406'15,"0"8"-276"-15,0 7-50 16,9 4-28-16,-9 8-17 16,6 0-10-16,-6 4-12 0,0-5-5 15,0 1-2 1,0-2-1-16,0-7 0 0,0-3-4 16,0-8 2-16,0-6-2 15,0-3-1-15,0-3 4 16,0 0 4-16,0-15 10 15,6-13-11-15,15-4-7 16,-6-1-1-16,9 10 1 16,-15 8 0-16,13 9-1 15,-7 6 1-15,-9 0-1 16,9 6-3-16,3 14 2 16,-6 4 2-16,0-4 0 15,-3-2 0-15,0-7 0 16,12-5 0-16,0-6 2 15,13 0-2-15,-4-20 0 0,9-19-7 16,-3-4-6-16,-3-4 2 16,-5 7 9-16,-7 9 2 15,-15 9 6-15,-6 12 3 16,0 10-3-16,0 0-6 16,-6 4-5-16,-6 18 0 15,3 5 1-15,3 5-6 16,6-2-10-16,0-3 0 15,15-7 9-15,6 0 2 16,6-3 6-16,-6-1 3 16,-9-2-6-16,-3-2 3 15,-9 3-9-15,0 1-13 0,-27 2 5 16,-3 1-4-16,-3-9-2 16,5-4-13-16,28-8-41 15,0-28-56-15,0-11-1407 0</inkml:trace>
  <inkml:trace contextRef="#ctx0" brushRef="#br0" timeOffset="22666.329">32214 5938 2001 0,'0'0'1421'0,"0"12"-1324"16,0 25-38-16,0 19 2 15,0 14-5-15,0 12-29 16,0 0-11-16,0-1-1 0,0-1-4 15,0-13-11 1,0-14-2-16,0-15-31 0,0-14-62 16,6-22-196-16</inkml:trace>
  <inkml:trace contextRef="#ctx0" brushRef="#br0" timeOffset="22829.07">32111 6328 2737 0,'0'0'36'15,"0"0"734"-15,0 4-672 16,0 2-40-16,12-2-36 16,13-2-12-16,14-2 0 15,0 0-10-15,-3 0-16 0,25 0-25 16,-13-12-59 0,-9 3-192-16</inkml:trace>
  <inkml:trace contextRef="#ctx0" brushRef="#br0" timeOffset="23145.75">32386 6338 2417 0,'0'10'907'16,"0"-4"-679"-16,0-2-129 15,0 6-46-15,0 5-33 0,27 3 5 16,3 2-12-1,-5 2-7-15,2 5-2 0,-9-3-1 16,-3-4-3-16,-9-3 0 16,6-1-2-16,-12-7-4 15,0-7-1-15,0-2-2 16,0 0 5-16,0-2 4 16,0-29 0-16,0-6-18 15,6-13-8-15,6 2 1 16,3 6-17-16,18 6-26 15,-2 13-90-15,-4 11-771 0</inkml:trace>
  <inkml:trace contextRef="#ctx0" brushRef="#br0" timeOffset="23482.43">32857 6317 2223 0,'-6'5'777'0,"6"-4"-244"0,0 4-461 16,0-3-25-16,0-2-26 16,0 0-7-16,0 0-6 15,-6 0 1-15,-3 0 2 16,6 2 1-16,-18 2-8 16,9 4-1-16,-10 6-3 15,4 4 0-15,3 2 0 16,6 5-3-16,9 1-1 15,0-3-7-15,0 3 1 16,18-5 6-16,0 3 2 16,10-4-3-16,-1-6-6 0,-18 1 0 15,12-7-2-15,-21 2-4 16,0-8 1-16,0 2-1 16,-24-2-8-16,-16-2-30 15,1-2-83-15,12-19-563 0</inkml:trace>
  <inkml:trace contextRef="#ctx0" brushRef="#br0" timeOffset="23629.07">33119 6458 221 0,'0'6'3175'0,"0"-2"-3011"0,0-2-133 16,6 2-31-16,4-4-181 0</inkml:trace>
  <inkml:trace contextRef="#ctx0" brushRef="#br0" timeOffset="39203.58">12403 4723 3180 0,'-15'11'287'16,"9"-1"-183"-16,-6 4-71 16,12 4-11-16,0 11-16 15,0 10-6-15,0 9-3 16,0 9-7-16,0-2 4 15,12 0 4-15,-6-2 1 0,0-7 1 16,-6-1 0 0,0-1 0-16,0-3 0 0,0-3-4 15,0-6-15-15,0-3-26 16,0-8-57-16,9-15-394 0</inkml:trace>
  <inkml:trace contextRef="#ctx0" brushRef="#br0" timeOffset="39554.4">12234 5136 2174 0,'-12'8'1198'0,"12"-2"-1062"15,0-4-75-15,0 2-23 0,0-4-25 16,0 2-11-16,0 4 2 15,12 0 20-15,-6 3 8 16,6 3-3-16,-12 2-8 16,15 4-8-16,-12 6-6 15,18-1-5-15,-15 7 3 16,9-2-5-16,-3 5 3 16,6-4-3-16,-8-3 0 15,-1-5 0-15,6-6 0 16,-9-4 2-16,0-8-2 15,0-3 2-15,3 0-1 16,6 0 7-16,15-23-4 0,15-16-4 16,40-34-19-16,-7 10-66 15,-14 0-207-15</inkml:trace>
  <inkml:trace contextRef="#ctx0" brushRef="#br0" timeOffset="65917.03">20247 14000 2236 0,'0'0'169'15,"0"6"-128"-15,0-2 200 16,0 1 53-16,0-5-204 15,0 0-75-15,0 0-15 16,0 0 32-16,0 0 43 16,0 0-4-16,0 0 12 15,0 0-6-15,0 0-21 0,0 0-24 16,0 0-11-16,0 0-5 16,0 0-3-16,15 0 1 15,-9 0-1-15,3 0 1 16,3 0-4-16,0 0 1 15,-9 0-1-15,-3 0 3 16,15 0-5-16,-5 0-2 16,-1 0 2-16,0 0 0 15,3 0 2-15,3 0-2 16,-3 0 3-16,6 0-3 0,9 3 1 16,-6-3 1-1,-3 0-4-15,10 0 1 16,-4 0-1-16,-3 3-2 0,9-1-1 15,0 1 0 1,0 1 1-16,10 2 0 0,5-4 2 16,-9 4-3-16,12-4 1 15,4 2-4-15,-7-4 4 16,9 0 0-16,-11 2-4 16,5-2 0-16,-9 0 0 15,-9 0 1-15,0 0 1 16,-5 0 2-16,-7 0-1 15,-6 0 0-15,-6 5-3 16,3-4 3-16,-3 4 0 16,6-4-1-16,3 5 1 15,-3-3-1-15,-3 0 1 16,15 0-1-16,-6 1 0 0,-6-2 0 16,4 2-2-16,-10-2 0 15,0 2 1-15,-6-4 1 16,12 0-2-16,-12 1 1 15,6-1-1-15,3 0 0 16,-9 0-4-16,9 0-16 16,6 0-43-16,-15-5-177 0</inkml:trace>
  <inkml:trace contextRef="#ctx0" brushRef="#br0" timeOffset="68417.33">22384 12580 2008 0,'0'0'385'0,"0"0"471"16,0 0-743-16,0 0-72 15,0 0-8-15,0 0-4 16,0 4-3-16,0-4-5 15,0 0-3-15,0 2 8 16,0 4-7-16,0 8-8 16,0 10-2-16,0 11 18 0,0 16 0 15,-9 8-14 1,3 4 1-16,0 4-4 0,6 2-4 16,0-8-3-1,-6-6-2-15,6-5-1 0,0-9 0 16,0-9 0-16,0-9-18 15,0-8-22-15,0-5-10 16,0-10-31-16,0 0-13 16,0-22-46-16,0-1-568 0</inkml:trace>
  <inkml:trace contextRef="#ctx0" brushRef="#br0" timeOffset="68707.22">22351 13114 1057 0,'-12'-6'459'0,"-3"3"183"15,2-3-73-15,1 2-244 16,-6-1-152-16,15 3-56 0,3-2-26 15,0 2-24-15,0 2-20 16,0 0-13 0,0 0-9-16,0 0-11 0,0 2-8 15,0 19 16 1,0 5-5-16,3 4-3 0,9 4-6 16,-6-1-2-16,0 0-6 15,0-7 3-15,-3-4-1 16,-3-8 2-16,10-3-1 15,-1-11 2-15,-9 0 3 16,18 0 5-16,-6-11-1 16,9-14-12-16,0-17-1 15,6-1-28-15,3-1-18 16,10-5-26-16,-19 13-109 0,6 5-1511 16</inkml:trace>
  <inkml:trace contextRef="#ctx0" brushRef="#br0" timeOffset="69632.69">23754 12604 2484 0,'0'0'91'15,"0"0"747"-15,-6 0-746 16,6 0-42-16,-6 0-16 16,6 7-9-16,0 11-5 15,-6 8-3-15,6 15 3 16,-15 8-1-16,12 12-3 15,-12 7-1-15,3 6-9 16,0 0-3-16,-6-2 2 0,8-11-4 16,-2-6-1-1,0-9 0-15,-3-9-1 0,3-11-2 16,6-10-1-16,-9-5-3 16,6-11-1-1,6 0 3-15,-15 0-2 0,3-27-9 16,-9-5 0-16,-1-7 3 15,10 1 10-15,-3 6 3 16,9 9 13-16,3 5-1 16,0 7-1-16,6 7 0 15,0 2-2-15,0 2 0 16,0 0-2-16,0 0-2 16,0 0-5-16,0 11 2 15,0 15 2-15,12 0-1 0,-3 7 1 16,15-4-2-16,-15-2 0 15,10-4-1-15,-1-9 1 16,-12-2 1-16,6-4-1 16,-3-3 2-16,-3-5 1 15,0 0 1-15,0 0 2 16,-3-11 0-16,21-9-7 16,-6-6-1-16,-3-6-9 15,16 0-8-15,14-20-40 16,-6 11-64-16,-6-4-536 0</inkml:trace>
  <inkml:trace contextRef="#ctx0" brushRef="#br0" timeOffset="74845.12">25396 13465 2382 0,'-6'2'125'0,"6"-2"716"15,-6 0-753-15,6 0-47 16,0 0 11-16,0-2-25 16,0-10-4-16,0 4-4 15,0-7 0-15,0-1 4 16,0 2 2-16,0-6-6 16,0-7-3-16,0 1-1 15,0-6 0-15,0-2-7 0,0-8 2 16,-12-5-5-1,3-3-1-15,-3-5-2 0,-9-3-1 16,-1-3 1 0,-8-8 0-16,-9-1-1 0,0-3 0 15,-3 0 0-15,-7-4 1 16,4 2-2-16,-12 4 2 16,-1 3 0-16,1 5 0 15,-3 5 1-15,2-1-1 16,4 7 1-16,-6-5-1 15,2-1 0-15,-11-4 0 16,5 0-1-16,-5-2-1 16,-12 0 1-16,5 0 1 15,-8-1-2-15,-13 3 0 0,-3 4 3 16,-2 4-3-16,5-3 2 16,-8 8-2-16,2 2 1 15,0 3 2-15,10 2-3 16,-4 4 0-16,-12 7 0 15,4 1 0-15,-4 4 0 16,10 5 0-16,-13 8 1 16,-3-3-1-16,16 7 1 15,2 3 2-15,-6 4-2 16,13 2-1-16,-1 0 0 16,10 0 0-16,-4 0 1 15,-5 11-1-15,-4 5 0 16,4-3 0-16,-10 6 0 15,10-3 1-15,-7 4 1 0,6 2-2 16,7-1 2-16,-7-1 1 16,4 1-1-16,-4 1 1 15,-5 2-3-15,5 2 2 16,1 1 0 0,5 2-2-16,-2 0 3 0,11 0-1 15,4 4-1-15,8 0 1 16,7 0 0-16,-9 8 0 15,8 1 0-15,-8-1-2 16,9 6 0-16,-10 2 1 16,10 4 0-16,-4 2 0 15,10 4-1-15,-6-1 1 16,-1 7 1-16,16-4-2 16,-9 1 2-16,6 0-1 15,-1 1-1-15,1 2 2 0,3 0-2 16,6-1 2-16,-4 3-1 15,13 1 1-15,3 5 0 16,0 6-2-16,9 0 2 16,-12 5 2-16,9 5-4 15,-4-1 3-15,10-1-1 16,-12 0-2-16,15-2 0 16,-3 4 2-16,0-5-2 15,-3 8 1-15,0-5 0 16,12 1 1-16,-12 2-2 15,3-5 0-15,6 3 0 0,0-2 0 16,-1-8 2-16,7-2-2 16,0-5 2-16,0-7-2 15,0-2 1-15,0-8-1 16,0-1 2-16,0-2-2 16,0-2 0-16,0-2 1 15,0-1 1-15,13-1-2 16,-7 1 0-16,6-1 1 15,3-2 0-15,-12-2 0 16,3-5-1-16,9-4 2 16,-3-7-2-16,-3-1 0 15,3 0 0-15,-3-3 0 16,9-1 2-16,-9 2-1 0,15 3-1 16,-14 1 3-1,11 2-3-15,-6-1 0 0,-3-3 1 16,-3-3-1-16,9-1 2 15,-6-6-2-15,0 1 0 16,0-3 0-16,3 0 1 16,-9-4-1-16,6-2 2 15,-9 1-2-15,-3-7 0 16,12 0 0-16,-12 0 0 16,0 0 4-16,0 0-1 15,0 0 1-15,0 0 0 16,0 0 1-16,0 0-2 15,0 0 0-15,0 0 0 16,0 0-1-16,0 0 0 16,0 0-2-16,0 0 2 0,0-7-2 15,0 1 0-15,0-6 1 16,0 1-1-16,0-4 0 16,0-2 0-16,0-3 0 15,0 1 0-15,-12-1 0 16,9 0 0-16,3 0 0 15,-6-1-1-15,0-3 1 16,6 2 0-16,-6-3 0 16,-3-1 0-16,3-1 0 15,0 1 0-15,0 6 0 0,-3-1-1 16,6 7 0 0,-3 0 1-16,0 4 0 15,6 2 0-15,0 2 0 0,0 3 0 16,-9 0 0-16,9 0 1 15,0 3-1-15,0 0 0 16,0 0 0-16,0 0 0 16,0 0-1-16,0 0 1 15,0 0 1-15,0 0-1 16,0 0-1-16,0-3 1 16,0 3-2-16,0 0 2 15,0 0-3-15,0 0 3 16,0 0 0-16,0-3-2 15,0 3 2-15,0 0 0 16,0-3 0-16,0 3 0 0,0-3 1 16,0 3-1-16,0 0 0 15,0 0 0-15,0 0-2 16,0 0 2-16,0 0-4 16,0 0 2-1,0 0-2-15,0 18 2 0,9 3 2 16,3 7 0-16,0 7 0 15,0 3 0-15,3 1 0 16,-9 1 0-16,6-1 0 16,-9-5 0-16,9 2 1 15,-5-6-1-15,-7-4 0 16,6-6 1-16,-6-3-1 16,0-5 0-16,0-6 0 15,0-3 1-15,0 0-1 16,0-3 2-16,0 0 0 0,0 0-2 15,0 0 1-15,0 0-1 16,0 0 2-16,0 0-2 16,0 0 0-16,0 0 1 15,0 0 0-15,0 0 1 16,0 0 0-16,-6 0-2 16,-1 0 1-16,-5 0-1 15,9 0 0-15,-3 0 0 16,0 0 0-16,6 0 0 15,0 0 1-15,-6 0-1 0,-3 0 0 16,3 0 2 0,0 0-2-16,0 0 4 15,-6-3-1-15,0-6-1 0,3 1 1 16,0-7-1-16,-6 1-2 16,0-4 2-16,-3-2-1 15,-10-4-1-15,4 1 0 16,-3-2 0-16,3 5 1 15,-6 0-1-15,3 2 0 16,12 8 0-16,-4-1 0 16,10 6-1-16,3 5-1 15,6-3-1-15,0 3-5 16,0 0-10-16,12 0-18 16,25 0-26-16,-4 0-137 0</inkml:trace>
  <inkml:trace contextRef="#ctx0" brushRef="#br0" timeOffset="77312.45">23332 14137 2292 0,'0'0'113'16,"-6"4"-84"-16,6 7 850 16,0-5-758-1,0-2-45-15,0-3-30 0,0-1-18 16,0 0-6-16,0 5-6 15,0-5-5-15,0 0 7 16,0 1 1-16,0-1-2 16,0 0-2-16,0 5 1 15,0-3-2-15,-7 4-1 16,7 6-3-16,0 2 0 16,-6 7 0-16,-3 5-2 15,6 6 0-15,3 1-2 0,-6 4 0 16,-3 1 0-1,3 7-1-15,-3 2-1 0,9-1 0 16,-3 1 1-16,-3 0-1 16,0 2-1-16,-6-5 1 15,9 3-3-15,-3-2 0 16,0-5 1-16,0 0-2 16,6 1 2-16,-9-2-1 15,9-7-1-15,-3 1 2 16,3-7-2-16,0 0 3 15,-9-3-3-15,9 3 0 16,-6-1 5-16,6-5-3 0,-6 1-1 16,6-3 1-16,0-4-1 15,-9 0 0-15,9-2 0 16,0-1-1-16,0-1 0 16,-3 2 0-1,3-1 0-15,-6 0 2 0,-3 1-2 16,9-4 0-16,0 1 1 15,0-3-1-15,0-2 0 16,0-4 0-16,0 2 1 16,0-2-1-16,0 0 0 15,0 0 2-15,0 0 0 16,0 0 1-16,-10 0 2 16,7-17-1-16,-3-3-4 15,-6-4 0-15,-3-5 0 0,-3-1 0 16,6 2 0-16,-12-3 0 15,9 3-2-15,-6 2 1 16,0-1-1-16,9 7 2 16,-1 5-2-16,4 0 2 15,6 6 0-15,3 7 0 16,0-2-1-16,0 4-1 16,0 0 2-16,0 0 0 15,0 0 0-15,0 0 0 16,0 0-3-16,0 6 3 15,0 15 0-15,19 5 0 16,-7 6 0-16,9 3 0 16,0 1 2-16,0-1-2 15,3-3 0-15,-6-5 0 16,0-7 0-16,-3-6-1 0,-3-5 1 16,-9-6-1-16,7-3 1 15,8 0 3-15,-3 0-1 16,0-6 0-16,9-20 2 15,3-7-4-15,-9-5-5 16,3 1-2-16,4-1-3 16,-10-1-8-16,6-4-17 15,6 7-53-15,-6 4-170 0</inkml:trace>
  <inkml:trace contextRef="#ctx0" brushRef="#br0" timeOffset="78104.33">23244 14109 2125 0,'-3'0'254'0,"-3"0"-193"16,-6 6 444-16,3 2-158 16,6-1-245-16,3-2-35 15,0-3-28-15,-9 4-8 16,3 7-14-16,-9 0 11 15,6 6 3-15,-10-2 7 16,10 0-12-16,-3 2-9 16,3-8-7-16,3-2-2 15,0 0 0-15,0-6 0 0,6-1-2 16,0-2 0-16,0 0 7 16,0 0-1-16,6-2 0 15,15-16-5-15,-3-2-5 16,10-7-2-16,5 4 1 15,-3 6 2-15,0 1-3 16,0 5-3-16,1 7 3 16,-4 4 0-16,0 0-2 15,-3 10-3-15,-3 11-1 16,-3 1 2-16,-3 8-3 16,-3-3-4-16,-3 1-22 15,10-5-43-15,-19-11-165 0</inkml:trace>
  <inkml:trace contextRef="#ctx0" brushRef="#br0" timeOffset="81745.88">24276 14460 2353 0,'0'0'115'0,"0"0"730"16,-6 0-722-16,6 2-77 15,0 2-6-15,0-4-14 0,0 0-6 16,0 2-4-16,-9 7-8 15,6 7-4-15,-12 10 14 16,-9 5 11-16,-3 13-13 16,-6 7-1-16,-7 0-8 15,1 2-3-15,9-3-4 16,-3-3 0-16,6-8 0 16,-1-11-14-16,16-10-26 15,6-18-24-15,-3 0-92 16,9-3-665-16</inkml:trace>
  <inkml:trace contextRef="#ctx0" brushRef="#br0" timeOffset="82180.78">24159 14515 2373 0,'0'0'878'0,"0"0"-655"15,0 0-147-15,0 0-33 16,0 0-29-16,0 0-9 16,6 0-5-16,0 0 0 15,-6 4 1-15,9 4-1 16,-9 0 5-16,6 11 0 16,0-1 9-16,0 8 4 0,-3 3-6 15,15 3-8 1,-6 0 0-16,0 4-4 0,3-4 0 15,-3-4 0-15,0 3 3 16,-6-5-3-16,0-4 0 16,3-3 0-16,-9-7 0 15,0-2 0-15,0-4-1 16,0-2 1-16,0-2 0 16,0 4 0-16,-27 0 0 15,0 0 3-15,-21 0-3 16,0-1 1-16,-16 5-1 15,4-4 0-15,-7 0 0 16,7-1 1-16,18-2-1 16,18-3-5-16,9 0-37 15,15-13-70-15,0-15-1594 0</inkml:trace>
  <inkml:trace contextRef="#ctx0" brushRef="#br0" timeOffset="82774.06">24512 14566 2015 0,'0'0'320'0,"0"0"-184"16,0 1-111-16,0 12 572 15,-9-5-357-15,9-2-137 16,0-6-36-16,0 4-6 16,0-4-16-16,0 0-14 15,0 0-7-15,9 0-5 16,12 0-1-16,6 2-2 16,15-2-6-16,-3 3-5 15,13-3 0-15,-4 0-1 0,12 0-4 16,-5 0-9-1,-10 0-13-15,-12 0-34 0,0 0-51 16,-27-5-116-16</inkml:trace>
  <inkml:trace contextRef="#ctx0" brushRef="#br0" timeOffset="83145.81">24759 14355 2474 0,'0'0'63'0,"-18"0"-5"15,18 0 765-15,0 2-723 16,0 7-43-16,0 0-37 15,-3 9-3-15,3 8 24 16,-6 10-13-16,0 8-11 16,-9 4-8-16,-12 5 1 15,18 6-5-15,-19 0-1 16,10-4-4-16,3-2 1 16,3-9-1-16,0-7 1 15,12-13-1-15,0-7-5 16,0-7-5-16,0-8-18 0,24-2-33 15,9-15-47-15,1-11-469 16</inkml:trace>
  <inkml:trace contextRef="#ctx0" brushRef="#br0" timeOffset="83908.9">24647 14923 1535 0,'0'0'662'0,"0"0"-477"15,0 8-130-15,0 4-32 16,0-3 591-16,0 3-469 16,0-4-94-16,0 1 3 15,0 2 16-15,0 1-13 16,0-3-15-16,0-1-3 16,0-2-4-16,0-2-9 15,4-4-3-15,11 0-4 16,3 0-6-16,3 0-8 15,6-4-5-15,6-7-21 0,25-18-21 16,-7 6-77 0,-12-8-449-16</inkml:trace>
  <inkml:trace contextRef="#ctx0" brushRef="#br0" timeOffset="91596.209">25785 14714 2545 0,'-6'0'851'16,"6"0"-707"-16,0 0-79 16,6 0-30-16,21 0-16 15,7 0 6-15,11-8-10 16,12 2-7-16,10 2-1 15,8 4 6-15,16 0-4 16,20 0-1-16,13 0-2 16,39 6-3-16,45 0-3 15,52-2 2-15,12 2-2 0,-10-4 1 16,-20-2-1 0,-34 3 1-16,-6-3-1 0,-9 0 0 15,-30 0 2-15,-33 0 1 16,-33 0-3-16,-16 0 0 15,-12-5-2-15,4-1 2 16,-16 0 0-16,-24 2 0 16,-17 4 0-16,-13 0-3 15,-3-2-4-15,0 2-5 16,-3-4-26-16,-13-4-41 16,4-1-46-16,0 1-300 0</inkml:trace>
  <inkml:trace contextRef="#ctx0" brushRef="#br0" timeOffset="91951.12">28788 14440 2463 0,'-9'0'184'0,"-3"8"361"15,0 0-316-15,12 2-167 16,0 1-22-16,0 0-6 16,12 8 10-16,6 4-11 0,13 1-10 15,2-1-5-15,9 3-4 16,-6-2-7-16,3-1-3 16,1 3 0-16,-7-6-1 15,-6 4 2-15,-9-6-2 16,-6 3 3-16,-3-5-5 15,-9 5 4-15,0 5-1 16,-18 0 0-16,-18 5 0 16,-9 1 3-16,-13 0-7 15,-20 0-9-15,21-6-37 16,11-11-102-16</inkml:trace>
  <inkml:trace contextRef="#ctx0" brushRef="#br0" timeOffset="94984.23">29736 14351 2289 0,'0'0'321'16,"-6"0"495"-16,6 4-694 16,0 1-73-16,0 4-13 15,0 5-23-15,12 13 7 16,6 5-11-16,0 13 0 16,3 7-4-16,1 7-1 15,-7-1-1-15,3 0-1 16,-12-8-2-16,3-8 0 0,6-10-2 15,-9-16 2-15,0-4 0 16,3-12-5-16,-3 0 5 16,6-12 2-16,3-23-2 15,3-15-18-15,-6-7-16 16,4-8-5-16,-4 10-14 16,-12 8-3-16,6 11-34 15,-6 20-105-15,6 0-1103 0</inkml:trace>
  <inkml:trace contextRef="#ctx0" brushRef="#br0" timeOffset="95561.45">30068 14688 2474 0,'0'6'983'0,"0"-4"-905"16,0 2-53-16,0-2-9 15,6-2-5-15,6 0-11 16,12 0-5-16,-3-8 0 16,7-15 5-16,-4-13-3 15,3-1-6-15,-15-5 0 16,3 5-3-16,-15 6 8 16,0 11 4-16,0 14 9 15,0 6-2-15,-21 0-7 16,-3 26 0-16,-9 19 0 15,5 5 0-15,1 8 0 16,15-3 0-16,6-2 4 0,6-11 0 16,0-15-1-1,6-11-2-15,21-12 4 0,1-4 8 16,17-10-4-16,0-25-6 16,3-9-3-16,7-5-6 15,-4-4 3-15,-6 6 0 16,-15 8 3-16,-2 11 0 15,-28 14 3-15,0 10 3 16,0 4-1-16,-18 0-5 16,-22 15 0-16,10 11 0 15,-3 4 0-15,15-1 0 16,9-5-9-16,9-1-10 0,0-6-13 16,27-5-20-16,0-1-15 15,3-1 12-15,-9-2 15 16,-6 1 13-16,-15 6-14 15,0 5 41-15,-15 3 0 16,-27 3 25-16,0-1 1 16,-25-11-26-16,22-6-12 15,6-8-349-15</inkml:trace>
  <inkml:trace contextRef="#ctx0" brushRef="#br0" timeOffset="97629.01">30457 14761 1971 0,'0'8'318'16,"0"8"-185"-16,0 5-84 15,0-1-46-15,0 0 455 16,0 0-311-16,0-6-19 16,0 3-55-16,0-3-15 15,0-2-21-15,6-4-23 16,-3 0-1-16,16-2-7 0,-13-6-2 16,3 0 1-16,15 0 5 15,-12-6 2-15,12-20-5 16,0-2-1-16,6-9-6 15,-12-3 4-15,10-1-3 16,-16 1-1-16,0 4 9 16,3 7 21-16,-9 8 17 15,-6 9 1-15,0 10-10 16,0 2-17-16,0 0-14 16,0 8-4-16,0 22 2 15,-6 7 1-15,0 5-5 16,-3-5 2-16,9-5-3 0,0-5 4 15,0-13-4-15,0-8-2 16,21-6 1-16,6 0 1 16,-3-12-1-16,15-17-2 15,-8-5-7-15,-1-7 1 16,-6 3 0-16,-3 3 3 16,-9 9 6-16,-12 10 10 15,0 10 13-15,0 6-1 16,0 0-19-16,0 36-3 15,0 17-2-15,3 20 2 16,6 22 2-16,-3 17-2 16,3 14 1-16,-9 4-1 15,0-8-1-15,-27-11 1 16,-12-23-3-16,-9-23 3 16,-10-24 0-16,-2-29 1 0,-3-12-1 15,-1-36-3-15,7-85-23 16,18 5-44-16,5-3-202 0</inkml:trace>
  <inkml:trace contextRef="#ctx0" brushRef="#br0" timeOffset="98451.4">31538 14834 2457 0,'0'12'485'0,"0"-6"79"16,0-6-485-16,0 0-7 15,27-8-33-15,9-24-29 16,19-11-7-16,-4-6-1 15,6-4-2-15,-5 1 0 0,-4 4 0 16,-24 8 1 0,-9 12-1-16,-15 10-4 0,0 5 1 15,-30 13-6-15,0 0-7 16,-9 0-1-16,5 26 5 16,4 5 0-16,15 4-13 15,15-3-11-15,0-4-6 16,21-1 9-16,18-1 8 15,1-5 12-15,-1-3 7 16,0 3 6-16,-15-5 0 16,-3 2 1-16,-15 0 3 15,-6-1 0-15,0 0 4 16,0 2 4-16,-21-5-2 16,-6-2-1-16,-6-4-3 15,6-8-1-15,12 0 0 0,-12 0-1 16,20-8 4-16,7-16-4 15,0-3 1-15,0 1-5 16,0 0-5-16,7 5-6 16,14 4-8-16,0 0-24 15,3 5-54-15,-6 0-418 0</inkml:trace>
  <inkml:trace contextRef="#ctx0" brushRef="#br0" timeOffset="99629.13">31954 14533 2246 0,'-6'14'238'0,"0"5"-175"0,-3-2 514 16,3 0-423-16,0 3-61 16,6-1-32-16,0-2-28 15,-6 3-16-15,6 0-7 16,-9 2-6-16,9-2 3 15,-3 1 3-15,-6-5 3 16,3 0 1-16,-3-1-3 16,3-8-2-16,3 2-2 0,3-5-3 15,0-4-1 1,0 0 1-16,0 0 7 0,0-7 13 16,0-19-13-16,9-3-11 15,15-2-6-15,-6 0 6 16,3 5-4-16,-3 6 4 15,1 9 1-15,-4 7-1 16,3 4-3-16,-6 0 0 16,-3 18-2-16,-3 8 4 15,6 3-1-15,-12 3 1 16,0-5 1-16,0-4 0 16,0-7 0-16,0-6 0 15,0-10-2-15,0 0 2 0,0 0 0 16,0-14 0-1,0-14-2-15,0-12-1 0,12 0 0 16,9-1-1-16,6 5 4 16,4 11 0-16,-4 7 0 15,0 15-1-15,-3 3-1 16,-9 11-4-16,3 28 6 16,-12 7 0-16,3 8 0 15,-9-6-1-15,12-4-2 16,3-11-23-16,10-13-41 15,-7-17-295-15</inkml:trace>
  <inkml:trace contextRef="#ctx0" brushRef="#br0" timeOffset="101678.209">32377 14738 447 0,'-6'0'1579'0,"6"0"-1241"16,-6 0-231-16,-3 0-64 15,3 0-40-15,0 0 25 16,6 0 41-16,0 0 71 16,0 0-2-16,0 0-46 15,0 0 4-15,0 0-38 0,0 0-25 16,0 0-6-16,0 0-3 16,0 0 4-16,0 0-5 15,0 0 63-15,0 0 11 16,0 0-44-16,0-9-24 15,0-6-19-15,0-5-7 16,12 2 3-16,-3-2-5 16,-3 9 2-16,0 1-3 15,0 8 0-15,-3 2-4 16,-3 0 1-16,18 0-7 16,-9 23 4-16,6 3 2 15,0 10 1-15,3 1 2 16,-5 4-4-16,8 1 5 0,-12-1 0 15,0-7 0-15,-3-2 0 16,3-12 0-16,-3-4-12 16,-6-16-18-16,3 0-87 15,6 0-261-15</inkml:trace>
  <inkml:trace contextRef="#ctx0" brushRef="#br0" timeOffset="102580.35">32812 14718 3171 0,'-9'0'175'16,"-1"0"-100"-16,-11 0-46 15,3 0-14-15,-18 5-8 16,15 12 0-16,-6 7-6 16,-6 3 5-16,8-5 2 15,4 3-2-15,9-5-2 0,6-6-3 16,-3-6 0-1,9-3-1-15,0-4-6 0,0-1-1 16,0 0 2-16,15 0 5 16,9-11 3-16,0 0-3 15,1-1 0-15,-7 6 0 16,-3 6 0-16,9 0-4 16,-15 0 4-16,9 20-1 15,0 5 1-15,-6-3 0 16,15-2 0-16,-8-5 0 15,5-9 1-15,3-6 0 16,-6 0 1-16,12-15-2 16,-6-17-12-16,-2-15-1 15,2-5-7-15,-9-10-1 16,-3-5 4-16,-9-12-5 0,-6-12 13 16,0-10 9-16,0-14 19 15,-6-2-6-15,-15 9 31 16,9 19 6-16,-3 28-6 15,3 29-5-15,-4 24-16 16,16 8-23-16,-3 28-5 16,-3 37 5-16,-3 22 0 15,9 18 2-15,0 10 0 16,0 2-2-16,18-5 0 16,4-7 3-16,5-15-3 15,-12-11 0-15,12-14 0 16,3-19 0-16,-12-10-3 15,-6-16 0-15,3-16-7 0,-2-4 5 16,5-9 5 0,0-32 0-16,3-17-18 0,0-19-16 15,-9-17-7-15,-9-13 7 16,-3-11 21-16,0 4 13 16,0 11 14-16,0 28 34 15,0 28-3-15,0 29-7 16,0 18-34-16,0 20-4 15,0 43 0-15,0 18 2 16,0 19 2-16,0 5 5 16,0 2-4-16,18-7 0 15,6-14-5-15,3-13 0 16,22-20-18-16,-7-21-36 16,-3-24-175-16</inkml:trace>
  <inkml:trace contextRef="#ctx0" brushRef="#br0" timeOffset="109596.05">13197 8395 2026 0,'0'0'220'16,"0"0"-164"-16,0 10 694 16,-6-4-495-16,6-4-149 15,0 2-22-15,0-4-40 0,0 0-9 16,0 0-11 0,0 0-11-16,0 0-4 0,-6 0 3 15,6 0-1-15,0 0 0 16,-13 0 2-16,13 0-1 15,0 0-5-15,-3 0-1 16,-3 0-1-16,6 0 2 16,-6-4 0-16,6 4-1 15,0 0-1-15,0 0-1 16,0 0 3-16,0 0-1 16,0 0 1-16,0 0 0 15,12 0-5-15,16 0 0 16,17 0 1-16,12 6 1 15,25 6-2-15,20 2-1 16,16-1 1-16,18-3-1 0,6-4-1 16,9-1 2-16,-19-4-2 15,-5-1-3-15,-30 5-17 16,-22-4-23-16,-26-1-23 16,-28 0-91-16,-15-1-1793 0</inkml:trace>
  <inkml:trace contextRef="#ctx0" brushRef="#br0" timeOffset="125432.239">20842 4930 3116 0,'0'0'25'16,"-6"0"281"-1,6 0-184-15,0 0-75 0,0 0-25 16,0 9-15-16,0 9-7 15,0 11 0-15,0 15 0 16,0 11 3-16,0 12 2 16,0 4 3-16,0 6 4 15,0-7-3-15,0 0 2 16,0-9-5-16,0-6-3 16,-6-11 2-16,-7-8-3 15,13-10-2-15,0-10 3 16,0-11 1-16,0-5-4 15,0 0 11-15,0 0 11 16,0 0-1-16,13-17-9 0,-1-8-8 16,0-1-4-16,6 0-7 15,9 4 7-15,0 3-2 16,0 11-4-16,3 4-4 16,-2 4-8-16,-1 0 0 15,-12 20 0-15,0 13 0 16,-9 9 3-16,-6-1 7 15,0-1 2-15,0-5 1 16,-21-3-7-16,-6-9-7 16,-3-11-19-16,-34-12-31 15,13-2-87-15,6-22-432 0</inkml:trace>
  <inkml:trace contextRef="#ctx0" brushRef="#br0" timeOffset="126214.08">21282 5422 3154 0,'0'0'239'0,"0"0"-144"15,0 0-62-15,0 0-22 16,0 4-4-16,0 19-2 16,9 5 20-16,3 11 14 15,0 1-12-15,4 3-11 16,-10-8-7-16,0-2-1 15,0-5-8-15,-6-11 4 16,0-3 0-16,0-7-3 16,0-7 1-16,3 0 5 0,-3 0 0 15,9 0 4-15,-9-21 3 16,6-11-14-16,3-9-1 16,0 2-7-16,6 6 6 15,-3 6 2-15,9 12 0 16,-12 10-4-16,15 5 1 15,-6 0-7-15,1 14 2 16,2 14-1-16,-9 10 2 16,-3-2 2-16,3 1 5 15,-12-6-3-15,0-6-13 16,0-9-13-16,6-16-27 16,-6 0-56-16,3-4-541 0</inkml:trace>
  <inkml:trace contextRef="#ctx0" brushRef="#br0" timeOffset="126612.76">21708 5621 1365 0,'0'4'2050'0,"0"-4"-1963"16,0 0-47-16,0 2-26 15,0-2 0-15,18 0-4 16,-6 0-3-16,9 0-3 16,-6-2 3-16,9-16 1 0,-6-9-4 15,-2 1-4-15,-4-6 0 16,-6 4 0-16,-6-3-5 16,0 8 1-16,0 9 4 15,0 4 14-15,-6 10-4 16,-6 0-9-16,-10 4-1 15,4 28 0-15,-3 10 4 16,3 4 5-16,9 1 3 16,9 0-6-16,0-8-1 15,15-8-2-15,18-9-3 16,7-9 0-16,11-11 0 16,0-2-1-16,-3 0-27 15,13-26-38-15,-7-3-80 0,-27 5-680 16</inkml:trace>
  <inkml:trace contextRef="#ctx0" brushRef="#br0" timeOffset="127633.8">22281 5495 2504 0,'0'0'880'0,"0"-1"-810"0,-3 1-29 16,3 0-25-16,0 0-11 15,0 0-5-15,-6 0 2 16,6 0-1-16,-6 0 32 15,6 0 5-15,-6 0-7 16,-3 0-5-16,6 0-6 16,3 0-7-16,0 0-8 15,0 0-3-15,0 0-1 16,0 0-1-16,0 0 4 16,0 0-4-16,0 0 5 15,0 0-3-15,0 0-1 16,0 0 0-16,0 0-1 15,0 0 0-15,0 0 0 16,0 0 1-16,0 0 0 0,0 0 0 16,0 0 1-16,0 0-2 15,0 0 3-15,0 0-1 16,0 0-2-16,0 0 0 16,0 0 3-16,0 0-3 15,0 0 0-15,0 0 0 16,0 0 0-16,0 0 0 15,0 0 0-15,0 0 0 16,0 0 0-16,0 0 1 16,0 0-1-16,0 0 0 0,0 0 0 15,0 0 0-15,0 0 0 16,0 0 2 0,0 0 1-16,0 0-3 0,0 0 0 15,0 0 0-15,0 0 2 16,0 0 0-16,0 0-2 15,0 0 2-15,0 0-1 16,0 0 0-16,0 0-1 16,0 0 0-16,0 0 1 15,0 0 2-15,0 0-3 16,0 0 0-16,0 0-2 16,0 0 2-16,0 0-2 15,0 0 0-15,0 0 0 16,0 0 2-16,0 0 0 15,0 0 0-15,0 0 0 0,0 0 2 16,0 0-2-16,0 0 1 16,0 0-1-16,0 0 2 15,0 0 0-15,0 0-2 16,0 0-2-16,0 0 1 16,0 0 1-16,0 0 0 15,0 0 2-15,0 0-2 16,0 0 0-16,0 0 1 15,0 0-1-15,0 0 0 16,0 0 3-16,0 0 0 16,0 0-1-16,0 0-2 15,0 0 0-15,3 7 1 16,12 12 0-16,-3 3-1 0,3 8 0 16,-9 7-1-16,-6 7-7 15,0 7-11-15,-39 22-29 16,-12-11-77-1,-4-14-2637-15</inkml:trace>
  <inkml:trace contextRef="#ctx0" brushRef="#br0" timeOffset="128389.36">22462 4551 3391 0,'0'0'148'0,"0"0"-63"16,0 0-56-16,0 0-18 15,0 26-11-15,0 23 3 16,18 18 7-16,4 21 17 15,-4 15-8-15,9 3-4 16,-9-6-3-16,0-11-9 0,-3-15-2 16,-3-12 2-1,-9-16-3-15,9-14 0 0,-12-11 0 16,0-13 0-16,0-4-2 16,0-4 2-16,6 0 9 15,0 0-3-15,-6-18-4 16,3 0 2-16,6 4-4 15,4-1 0-15,-1 7 0 16,9 8 0-16,6 0-3 16,-3 0 1-16,9 2-4 15,-12 16-3-15,1 8-1 16,-4 1 1-16,-18 2-2 16,0-1 3-16,0 3 5 15,-34-3 3-15,-8-8 0 16,0-4-4-16,-6-11-5 0,11-10-21 15,4-25-36-15,6-10-137 0</inkml:trace>
  <inkml:trace contextRef="#ctx0" brushRef="#br0" timeOffset="129230.1">23015 5399 3348 0,'0'0'144'15,"0"0"-70"-15,0 0-42 16,0 0-9-16,12 0-18 16,9-9-4-16,3-11 1 15,3-7-1-15,-3-1-1 16,-3-2 0-16,-12 4 0 16,1 4 0-16,-10 8 9 15,0 6 15-15,0 4-5 0,0 4-13 16,-13 0-6-16,-5 12-4 15,-9 18-1-15,9 5 5 16,3 8-2-16,6-1 2 16,9-1 0-16,0-6-6 15,24-12-5-15,12-6-12 16,4-12 3-16,20-5 3 16,-3-5-23-16,10-23-49 15,-10-7-60-15,-9-1-14 16,4 1 163-16,-28 6 22 15,-3 5 135-15,-15 10-21 16,-6 6-37-16,0 3-24 16,-6 5-45-16,-21 0-21 0,0 0-2 15,-4 0-2-15,-2 13-2 16,12 1 4-16,0-1-4 16,18-2-3-16,3-6 0 15,0-1-10-15,9-4-4 16,27 0 6-16,3 0 5 15,1 0 3-15,-1-7 1 16,-18 5-1-16,9 2 2 16,-12 0-2-16,3 9 0 15,-9 20 5-15,-2 6 7 16,2 9-3-16,-6 7-2 16,-6 3-2-16,0 5 1 15,0 7-4-15,0 0 2 0,-21-3-2 16,2 0-1-1,-8-14 0-15,9-11-1 0,-6-9 0 16,15-12 2-16,3-7-2 16,6-7 3-16,0-3-3 15,0 0 1-15,24 0-1 16,15-24 0-16,16-9-8 16,14-24-26-16,-9 7-72 15,-17 0-825-15</inkml:trace>
  <inkml:trace contextRef="#ctx0" brushRef="#br0" timeOffset="129757.15">23769 4427 3381 0,'0'0'255'16,"6"0"-207"-16,21 8-19 15,25 35-14-15,14 18 14 0,19 24-12 16,-10 23-9-16,4 15-6 16,-25 12-2-16,-24 5-2 15,-30 0-17-15,-30-2-16 16,-130 37-24-16,6-34-27 15,-3-24-89-15</inkml:trace>
  <inkml:trace contextRef="#ctx0" brushRef="#br0" timeOffset="130530.48">20386 4911 2713 0,'0'0'618'16,"0"0"-500"-16,0 0-28 16,0 0-37-16,0 0-16 15,0 0-19-15,0 17-10 0,0 24 2 16,-6 20 23 0,0 25-8-16,-3 21 0 0,9 17-6 15,0 4-6-15,0 4-8 16,30-6 0-16,27-12-5 15,13-17-2-15,69-12-14 16,-25-30-38-16,4-23-136 0</inkml:trace>
  <inkml:trace contextRef="#ctx0" brushRef="#br0" timeOffset="133229.29">7912 10753 3265 0,'0'0'170'0,"0"0"-72"16,0 0-28-16,0 0-16 16,0 0-8-16,0 0-17 15,9 0-3-15,-6 0-3 16,6 0-3-16,-3 0-6 16,12 0-3-16,6 0-2 15,18 5 0-15,7-3-1 16,32 1 0-16,19-3 0 15,9 0 0-15,14 0-6 16,4 0-2-16,-3-3 2 0,-7-3-2 16,-17 0 0-16,-21 0-5 15,-19 5-3-15,-21-4-1 16,-21 5-5-16,-18 0-3 16,-12-2-12-16,-21 0-41 15,-12-2-227-15</inkml:trace>
  <inkml:trace contextRef="#ctx0" brushRef="#br0" timeOffset="136712.81">11829 10359 3568 0,'-9'0'99'16,"9"0"-59"-16,0 0-6 15,0 0-12-15,0 0-9 16,0 3-13-16,0 22-2 16,15 10 2-16,-3 14 0 15,19 18 0-15,-1 9 3 16,6 6-1-16,6 1 0 15,10-8 1-15,-1-4 0 0,9-13-3 16,1-11 0-16,-1-10 2 16,12-10-2-16,-11-7-2 15,-4-8-14-15,-6-12-26 16,-11 0-43-16,-13-12-92 0</inkml:trace>
  <inkml:trace contextRef="#ctx0" brushRef="#br0" timeOffset="137012.51">12436 10795 3369 0,'-6'0'190'0,"6"0"-133"16,0 0-5-16,0 0-30 15,0 4-3-15,0 18-6 16,0 9 1-16,12 4-1 15,6 5-1-15,0 1-4 16,3 0-3-16,1 0-3 16,-4 1-2-16,-6-8 1 15,3 2-1-15,-12-1 1 16,-3-3-1-16,0 0 0 16,-9 3 3-16,-24 0-3 15,-19-2-2-15,-8-1-9 16,-13-3-18-16,-2-21-17 0,15-4-38 15,20-4-218-15</inkml:trace>
  <inkml:trace contextRef="#ctx0" brushRef="#br0" timeOffset="137895.64">13130 11464 3379 0,'0'0'154'0,"0"-19"-108"0,21-16-24 16,0-11-13-16,7-10 0 15,5-12-9-15,-12-10-3 16,-6-6 3-16,-15-11 0 16,0 5 5-16,-12 11 2 15,-12 13 14-15,0 20 6 16,6 13 1-16,-4 19-14 15,4 11-11-15,3 3-3 16,-3 9-3-16,9 32-2 16,6 20 3-16,-3 13-1 15,6 10 3-15,0 1-5 16,18-6 4-16,21-6-2 0,-5-11 3 16,-1-12 0-16,0-9-3 15,-3-9 0-15,-3-11-2 16,-3-7 2-16,-11-8 3 15,2-4 0-15,-9-2 1 16,0 0 3-16,-3 0 2 16,-3-5-6-16,0-7-2 15,0 3-10-15,0 4-8 16,0 2-2-16,0 0-7 16,0 0 2-16,0 0-4 15,0 0 9-15,0-3 12 16,0 3 10-16,0-5 3 15,0 2 3-15,0-3 6 0,-3-3 0 16,3 3 1 0,0-5-3-16,0 2-3 0,0 1-1 15,0 1-3-15,0 5 0 16,0-1 5-16,0 2-2 16,0 4 3-16,0 0 7 15,0 0-6-15,0 0-10 16,0 0 0-16,0 0-23 15,0 0-27-15,0-2-65 16,0-3-475-16</inkml:trace>
  <inkml:trace contextRef="#ctx0" brushRef="#br0" timeOffset="139630.75">13438 11140 3217 0,'0'-1'195'0,"0"-4"-96"16,0 5-38-16,0 0-32 15,-15 0-18-15,9 0-7 0,-6 5-4 16,0 12 0-16,-3 0 3 16,3 3-3-16,6 1 0 15,-3-4 1-15,9-2-1 16,0-5-5-16,0-5-3 15,0-2 4-15,21-3 4 16,0 0 0-16,-6-7-1 16,9-12 1-16,-6-7 0 15,0 2 0-15,-9 7 0 16,-3 4 10-16,-6 11 15 16,0 2-3-16,0 0-11 15,0 2-11-15,6 18 0 16,3 11 0-16,10-2 0 0,-7 0 0 15,0-6 1 1,0-5-1-16,3-9 1 0,3-7 3 16,-3-2-3-16,15-6 4 15,3-22-5-15,7-11-4 16,-7-2-2-16,-15 3-3 16,3 5-4-16,-15 13 1 15,-6 6 2-15,0 12 7 16,0 2 3-16,-15 0 0 15,-12 0-6-15,0 10 0 16,12 12 3-16,-7-2 3 16,10-3-14-16,6 0-6 0,6-4-19 15,0-5-17 1,6-1 12-16,13-5 2 0,5-2 12 16,0 4 16-16,-6-4 7 15,0 2 6-15,-9 3 1 16,9-1 1-16,-15 5 10 15,15-3 6-15,-6 0 0 16,-9 0-6-16,25-6 0 16,-7 0 1-16,6 0-12 15,12 0-18-15,-6-6-15 16,-3-15 9-16,16-3-11 16,-13-4 15-16,0-3 20 15,-15 5 47-15,0 4 9 16,-12 3 6-16,3 7 1 15,-9 6 3-15,0 1-16 0,0 5-22 16,-9 0-13-16,-6 0-11 16,-6 0-4-16,-6 11-2 15,-6 7 2-15,21 1-1 16,-6-3 0-16,12-2-1 16,6-2-4-16,0-8-13 15,0-2-24-15,18-2 22 16,6 0 13-16,12 0 2 15,-6 0 6-15,-6 0-1 16,1 0 1-16,-7 21 0 16,9 20 9-16,-12 15 0 15,9 14 3-15,-6 7-6 16,-6 2 1-16,3 0-3 0,-9-6-1 16,-6-12 3-1,0-8-1-15,0-15-1 0,-27-16-1 16,-6-16 2-16,-12-6 7 15,-10-11-1-15,13-30 1 16,-12-12 10-16,27-5-10 16,6 0 2-16,11-1 0 15,10 7-6-15,10-1-8 16,26 2-2-16,18 2-4 16,0-1 1-16,16-3-2 15,-1 1-4-15,-2-6-6 16,5 1 4-16,-15 8 4 0,-17 8-1 15,-13 15 10 1,-21 14 2-16,-6 12 15 0,0 0-8 16,-18 29-8-16,3 21-1 15,-12 11 10-15,14 6 2 16,4-7-4-16,9-8-2 16,0-17-4-16,43-15 1 15,2-16-3-15,39-22-19 16,-5-30-74-16,-16-10-537 0</inkml:trace>
  <inkml:trace contextRef="#ctx0" brushRef="#br0" timeOffset="140198.84">15201 10880 2422 0,'0'0'0'16,"6"0"-55"-16,-3 0-872 0</inkml:trace>
  <inkml:trace contextRef="#ctx0" brushRef="#br0" timeOffset="140529.21">15246 10880 2008 0,'0'0'805'0,"0"0"-494"16,0 0-110-16,0 0-105 0,0 0-31 15,0 0-15-15,0 0-6 16,0 0 3-16,0 0-17 16,0 0-10-16,6 15-11 15,0 15-7-15,0 11 6 16,15 20 3-16,-6 12-1 15,9 10-3-15,-5 1-3 16,-1 1-1-16,-3-7-3 16,-3-10 0-16,-12-10 3 15,0-17-1-15,0-9 0 16,-6-11 3-16,-18-9 1 16,-16-6-1-16,-8-6-5 15,-3-6 0-15,-1-32-11 0,-5-17-15 16,3-18-24-16,15-57-39 15,8 20-101-15,13 6-513 0</inkml:trace>
  <inkml:trace contextRef="#ctx0" brushRef="#br0" timeOffset="140667.31">15104 10596 3252 0,'0'-6'160'16,"6"4"-55"-16,-6-4-34 15,6 6-43-15,-3 0-28 16,6 0-31-16,9 0-45 16,-3 3-121-16,-2 8-1449 0</inkml:trace>
  <inkml:trace contextRef="#ctx0" brushRef="#br0" timeOffset="142679.04">15551 10863 2724 0,'0'0'494'0,"0"0"-326"16,0 0-71-16,0 0-31 15,0 0-7-15,0 0-24 16,0 0-7-16,0 0-1 15,0 6-12-15,0 12-10 16,0 5 1-16,0 6 6 16,15 6-3-16,-12 0-3 15,12-3-3-15,-3-6-1 0,3-8-2 16,-3-5 0-16,0-13-6 16,3 0 0-16,3 0 5 15,1-26 1-15,8-11 0 16,6-4-2-16,-6 1-3 15,-9 5 0-15,-3 5 5 16,-3 13 0-16,-6 11 10 16,-6 3-1-16,0 3-6 15,0 0-3-15,0 3-3 16,6 18-2-16,0-2 2 16,-2 2-1-16,14 0 0 15,-12-9-1-15,6-6-9 16,0-6-9-16,0 0-11 0,9-9 22 15,0-17 3 1,-6-7-19-16,9 1 12 0,-12 6 8 16,1 2 8-16,-7 9 4 15,-6 7 21-15,0 1 4 16,0 7-5-16,0 0-13 16,0 0-6-16,0 0-5 15,0 0-1-15,0 7-1 16,0 5 2-16,0 3 0 15,3-4 0-15,-3 0 0 16,0-5 0-16,12 0-5 16,-6-2 1-16,-6-3 1 15,6-1 2-15,-6 0 1 0,0 0 0 16,6 0 1-16,-3 0-1 16,15 0 1-16,-9-7 0 15,6-12 1-15,0 2-1 16,-3 0 1-16,-6 3 1 15,0 2 2-15,0 6 2 16,-6 2-4-16,0 4-3 16,0 0-4-16,0 0-4 15,0 0-1-15,0 12 4 16,3-1 1-16,-3 2 1 16,12-5-2-16,-12-1-5 15,0-5-2-15,0-2-4 16,6 0 6-16,0 0 10 15,-6-11-2-15,3-9-2 0,7-7-4 16,-10 5 1-16,0 2-6 16,0 9-1-16,0 6 6 15,0 1 3-15,0 2-11 16,0 2-23-16,0 0-16 16,0 0-15-16,0 0-46 15,0 0-22-15,0 0 57 16,0 0 77-16,0 0 4 15,0 0 89-15,0 0 55 16,0-4-25-16,0 4-41 16,0-3-20-16,0 3-6 15,0 0-6-15,0-3-18 16,0 3-15-16,0 0-7 0,6 0-6 16,3 0 0-1,-9 0-8-15,6 0 2 0,-6 0 3 16,0 0 2-16,0 0 1 15,3 0 0-15,-3 0 0 16,0 0 1-16,9 0-1 16,-3 0 0-16,6 6 0 15,-3 6 0-15,3 0 1 16,-3 6-1-16,0-3-1 16,6 1 1-16,-12 0-1 15,3-2 1-15,3-6 0 16,-3 2 0-16,-6-7-1 15,0-1 1-15,0-2 1 0,0 0-1 16,0 0 1 0,0 0 2-16,0 0-3 0,0 0 0 15,0 0 0-15,0 0 0 16,0 0 4-16,0 0-1 16,0 0-2-16,0 0 1 15,0 0-1-15,0 0-1 16,0 0 0-16,0 0 1 15,6 0-1-15,-6 0 0 16,6 4 0-16,3-4 1 16,4 1-1-16,-7-1 0 15,9 0 1-15,0 0-1 16,9-7-3-16,-6-14-2 16,9-9-4-16,-6-1 4 0,-3 1-2 15,-3-3 2-15,-5 5 3 16,-4 1 1-16,-6 7 1 15,6 2 3-15,-6 10 1 16,0-1-4-16,6 3 4 16,-6 3 0-16,0 0 4 15,0 3 1-15,0 0-1 16,9 0 0-16,-9 0-2 16,0 0-3-16,0 6-3 15,6 23 0-15,0 12 14 16,3 11 2-16,15 20-2 15,0 8-2-15,-3 8-4 16,3 9-6-16,4-3-1 0,-13-1 0 16,-3-10 1-1,0-13-2-15,-12-15 0 0,0-13 1 16,0-20-1-16,0-7 2 16,0-15 1-16,0 0 6 15,0-11 4-15,-18-34-6 16,-9-21-5-16,-7-22-2 15,1-21 0-15,9-8 0 16,0-6 1-16,21 12 1 16,3 15-2-16,0 22 6 15,3 18-6-15,39 19 0 16,-3 7-3-16,4 13 1 16,11 8-2-16,-12 9-1 0,-6 0-5 15,-2 15 1 1,-13 14 0-16,-9 4 1 0,-12 4-3 15,0 1 0-15,-27 0-4 16,-28-3-2-16,-38 1-22 16,5-9-83-16,19-11-511 0</inkml:trace>
  <inkml:trace contextRef="#ctx0" brushRef="#br0" timeOffset="146268.7">5597 9250 2327 0,'0'0'323'15,"-9"0"-139"-15,6 0-71 16,3 0 13-16,0 0 31 16,0 0-53-16,0-9-29 15,0-3-3-15,-6 1-5 16,-9 0 0-16,6 1-13 16,6 2-8-16,-3 2-6 15,6 3-15-15,0 3-4 0,0-3-2 16,0 3-8-1,0 0-3-15,0 0-1 0,0 0-7 16,9 0-4-16,21 0-1 16,21 0 5-16,28 0 6 15,2 0-6-15,25 6 4 16,5 0-4-16,-8 1 0 16,3-2-2-16,-25 1-7 15,1 0-5-15,-25-6-8 16,-15 0-16-16,-9 0-29 15,-33 0-40-15,0 0-48 16,0-6-427-16</inkml:trace>
  <inkml:trace contextRef="#ctx0" brushRef="#br0" timeOffset="146618.62">6276 8856 2975 0,'0'-6'371'15,"-3"2"-231"-15,3 1-22 16,0 3-42-16,0 0-29 16,0 0-24-16,0 0-13 15,0 0-10-15,0 0 0 16,0 13-1-16,15 9 1 16,0 9 0-16,15 3 0 15,1 0 3-15,-1 5-1 16,12 0-1-16,-3 1-1 15,0-5 0-15,1 0 1 0,-16-9-1 16,0-2 0 0,-9-5 1-16,-15-5-1 0,0 0 0 15,0 6 0-15,-9 5 2 16,-27 9 4-16,-22 6 0 16,-14 11-6-16,-13 2-2 15,-26 20-24-15,17-18-61 16,34-10-166-16</inkml:trace>
  <inkml:trace contextRef="#ctx0" brushRef="#br0" timeOffset="149065.31">21406 6137 3265 0,'0'0'182'0,"0"0"-53"16,0 0-62-16,0 0-18 15,0 2-13-15,0-2-11 16,33 0-4-16,12 4 0 16,28-4-2-16,20 0-6 15,55 0-2-15,55 0-3 16,35-6-1-16,-15-4-2 15,-48 5-2-15,-72 5-3 0,-37 0-4 16,-2 0-11 0,-4 0-7-16,-2 0-18 0,-19 0-33 15,-18 0-39-15,-9-3-63 0</inkml:trace>
  <inkml:trace contextRef="#ctx0" brushRef="#br0" timeOffset="149930.78">21593 6350 2718 0,'0'0'307'0,"0"-2"-56"0,0 2-131 16,0 0-55-16,0 0-18 15,0 0-11-15,0 0-1 16,0 0 4-16,9 0-10 16,-9 0-9-16,0 0 2 15,0 0-5-15,0 0-5 16,0 0-5-16,0 0-1 16,0 0-3-16,0 0 1 15,0 0 0-15,0 0 1 16,0 0 1-16,0 0 0 15,0 0 0-15,12 0 0 16,0 0-2-16,12 0 0 16,25 0-1-16,17 2 2 15,13 6-1-15,23 2-3 0,16-4 4 16,9 3 0-16,15-3 0 16,-10 1 0-16,-5 0-1 15,-9-1-1-15,-16 0-3 16,-17-4 0-16,-19 2 1 15,-23-4-1-15,-22 0 0 16,-6 2-8-16,-15-2-12 16,-12 0-31-16,3 0-151 0</inkml:trace>
  <inkml:trace contextRef="#ctx0" brushRef="#br0" timeOffset="204815.41">3877 12990 3442 0,'0'0'91'15,"0"0"-29"-15,0 0 4 16,0 0-30-16,0 0-24 16,9 0-12-16,15 0 0 15,6 4 1-15,21-2 1 16,13 4-2-16,14-6 4 15,13 0 0-15,11 0 0 16,10 0-4-16,0 0 0 16,-16 0-2-16,-5 0-12 15,2-2-44-15,-29-2-71 0,-19-4-456 0</inkml:trace>
  <inkml:trace contextRef="#ctx0" brushRef="#br0" timeOffset="205152.14">4758 12645 3440 0,'0'0'178'0,"0"0"-131"15,0 0-21-15,0 0-17 16,0 6-7-16,0 6-2 0,6 6-1 15,15 3 1 1,-3 7 0-16,9 5 0 0,-3-1 2 16,4 3-2-16,-13-3 0 15,9 3 1-15,-6-3-1 16,-3-3 1-16,-12 3-1 16,-3-1 3-16,0 3 4 15,-3 6 1-15,-36 8-3 16,-9-2-1-16,-13 4-4 15,4-6-8-15,-7-6-24 16,25-13-59-16,6-15-343 0</inkml:trace>
  <inkml:trace contextRef="#ctx0" brushRef="#br0" timeOffset="210546.01">13381 14211 3322 0,'0'0'178'16,"0"-3"-125"-16,0 3-21 15,0 0-14-15,0 0 1 16,0 0-13-16,0 0-3 16,0 0 0-16,0 0 6 15,0 6 9-15,0 11-1 16,0 10-3-16,-3 5 1 16,-3 7-2-16,-6 1-1 15,3 1-5-15,2-7-3 16,1 3-3-16,0-15 1 15,6 0-2-15,0-8 0 0,0-6 1 16,0-5 1-16,0 1-2 16,0-4 6-16,6 0 2 15,16 0 4-15,11 0-2 16,-3 0-3-16,15 0-3 16,16 0-3-16,-10 0 0 15,6 0-2-15,4 6 1 16,2 1 0-16,3 6 0 15,-2-5 1-15,23 2-1 16,-2-5 0-16,-1 1 0 16,16 0 0-16,9-1 0 15,-7 2 1-15,4-1-1 0,-10 2 1 16,1 1-1 0,-12 0 0-16,-7-1 0 0,-3 4 0 15,7-3 0-15,-13 3 0 16,4 0 0-16,5-1 4 15,-5 4 0-15,2 2 1 16,-2-3 1-16,-7 2-1 16,0-2-1-16,-8-1-4 15,-1-3 5-15,3-4-1 16,-2 0-2-16,8-2 2 16,-2-4 0-16,-4 2-1 15,3-2-1-15,-2 0-1 16,-4 0 2-16,-6 0-3 15,4 0 0-15,-10 0 4 16,6 0-4-16,-9 0 2 0,13 0 1 16,-4 0-1-16,3 0 0 15,4-2 1-15,2-4-2 16,4-4 1-16,-4 1-2 16,3 4 0-16,-5-4 1 15,-4 3-1-15,0-2 0 16,-5 3 0-16,2-2 0 15,-6 1 0-15,9 0 0 16,-8 0 1-16,-1 0-1 16,-9 3 1-16,6-3-1 15,-8 4 0-15,-4-3 3 16,3-1-2-16,0 2 0 16,0-1 0-16,-8-1-1 0,8 0 1 15,-6 0 0-15,-9 0-1 16,3 0 1-16,-3 3-1 15,-6 3 0-15,3-3 3 16,-2 0-1-16,-1-3 0 16,-3 4 0-16,-3 2 0 15,0-4 0-15,-6 4 0 16,0-2 1-16,3 2 1 16,-3 0-1-16,0 0 0 15,0 0-2-15,0 0 1 16,0 0-2-16,0 0 0 15,0 0 0-15,0 0 1 0,0 0-1 16,0-3 1-16,9 0 1 16,-3-3 2-16,0-6 1 15,9-2 0-15,-3-7 0 16,9-8-1-16,-3-7 0 16,3-4-4-16,-2-11 0 15,-1-1 1-15,3 0-1 16,-12-4 0-16,9 3 0 15,-12 4 0-15,0-2-11 16,-3-7-15-16,-3 11-24 16,0 10-141-16</inkml:trace>
  <inkml:trace contextRef="#ctx0" brushRef="#br0" timeOffset="212746.1">31635 15648 3370 0,'0'0'244'0,"0"0"-215"15,0 0-3-15,0 0 3 16,0 0-4-16,0 0-11 16,0 0-6-16,0 0-4 15,0 0 10-15,0 3 2 16,0 17-6-16,0 13 0 15,0 17 0-15,-7 11-2 16,-5 12-2-16,-9 10-2 16,-3 1-2-16,0 3-2 15,9-2 1-15,-6-8-1 16,3-12 0-16,3-14-5 16,2-9-6-16,1-19-11 0,0-11-20 15,0-12-30-15,3-24-79 16,9-13-1430-16</inkml:trace>
  <inkml:trace contextRef="#ctx0" brushRef="#br0" timeOffset="213117.52">31628 15668 3294 0,'0'-2'241'15,"-6"-2"-176"-15,6 2-13 16,-6 2-24-16,6 0-12 0,-9 6-11 16,-9 20 2-1,0 6 11-15,-9 4-6 0,-12 4-2 16,6-2-3-16,2-2-3 16,4-8-2-16,6-8-2 15,9-8 0-15,12-12 0 16,0 0 0-16,0-14 7 15,27-26-7-15,12-11 0 16,13 2-3-16,-4-1 2 16,6 15 1-16,-17 15 0 15,5 16 0-15,-3 4 0 16,-6 17 0-16,-6 22 2 0,-2 8 0 16,8 0-2-1,-12-1 0-15,-6-11-16 0,-9-10-63 16,3-19-494-16</inkml:trace>
  <inkml:trace contextRef="#ctx0" brushRef="#br0" timeOffset="-204767.28">11232 15098 2454 0,'-9'8'1077'0,"9"-4"-973"16,0-2-75-16,0 7-5 16,0 2-9-16,0 10-7 15,0 11-4-15,0 19 1 16,0 13 3-16,0 20 1 15,-12 19 6-15,-12 18-2 16,-1 7 0-16,-5 3 2 16,6-2-7-16,-12-12-4 15,21-15-1-15,-6-19-3 16,9-24-2-16,2-22-20 16,10-37-34-16,0-15-77 15,0-28-332-15</inkml:trace>
  <inkml:trace contextRef="#ctx0" brushRef="#br0" timeOffset="-204399.57">10861 15402 1963 0,'-6'6'1412'0,"6"-6"-1227"16,0 0-113-16,0-9-19 0,18-20-34 16,15-9-8-16,6-4-8 15,6 8-3-15,-5 4 1 16,2 9 0-16,-6 10 3 15,3 8 0-15,1 3 2 16,-4 0 4-16,12 19-2 16,-9 7-3-16,13 8 1 15,-13 5-1-15,-9 2-1 16,0-1-4-16,-3-7-1 16,16-21-26-16,-16-12-70 0,-6 0-569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3T08:09:42.58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14992 6317 1516 0,'0'6'229'0,"0"1"1277"16,0-7-1391-16,0 2-66 16,0-2-17-16,0 0 0 15,3 0-18-15,19 0-9 16,-10 0 5-16,9 0 7 15,12 0 4-15,-6 0-4 0,3 0-4 16,7 0-3-16,-4 0 2 16,9 0 0-16,3 0-1 15,-6-2-4-15,7 0-1 16,5-4 2-16,3 1-3 16,4 4 0-16,2-3-1 15,3 4 1-15,4-2 1 16,2 2 0-16,4-4 1 15,-1 1 3-15,-5 0 1 16,8 0-2-16,0-3-3 16,7 4 3-16,-4-3 0 15,1-2-5-15,-10 1 0 16,10 0-2-16,-16 4 0 0,-2 2 1 16,-4 0-3-16,-3 0 3 15,-2 0 1-15,-7 0-2 16,-6 0 1-16,6 0 1 15,1 0-1-15,-7 0 1 16,0 0-2-16,-3 0 0 16,7 0 1-16,-4 0-1 15,-3 0-1-15,-3 0 1 16,9 0 0-16,-2 0 0 16,-7 0-2-16,18 0 3 15,-12 0-2-15,7 0 2 16,-1 0-1-16,0 0-1 15,4 0-1-15,-1 0 2 16,3 0-2-16,3 0 1 16,-2 0-1-16,5 0 0 0,3 0 1 15,-2 0 1-15,-1 0-2 16,10 0 2-16,-10 0-1 16,6 0 2-16,-2 0-1 15,2 2-1-15,3 2 2 16,-5-2 0-16,2 0-2 15,-2-2 1-15,-4 4 0 16,3-4-2-16,-2 0 3 16,8 0-2-16,-9 0 0 15,1 0 0-15,2-6-1 0,-12 0 0 16,1 0 1 0,2 0-1-16,-6-3 0 0,-9 4 2 15,16-1-2-15,-16-3 3 16,12 3-1-16,-12 0-1 15,1 0 0-15,14 0 0 16,-21 4-1-16,12-4 2 16,1 3-2-16,-4 0 0 15,-3 3 1-15,6-2 1 16,-2 2 0-16,-4-4-2 16,6 1 3-16,-3 1-1 15,1-2 0-15,-1 4 0 16,-9-2 0-16,3-1 0 15,-6 3 2-15,7-3 0 16,-4 3 2-16,3 0-1 0,-6-3 0 16,6 3-2-16,-9 0-1 15,10-3 1-15,-16 3-2 16,12 0 2-16,-3 0-3 16,-6 0 0-16,0 0 3 15,-9 0-1-15,-3 0 2 16,16 0 0-16,-7 0 2 15,0 0 0-15,3 0 2 16,0 0 1-16,-9 3-3 16,9 0 4-16,-9 0-1 15,6-3-2-15,-5 3-1 16,2-1 0-16,-3 2-4 0,3-2-2 16,-9 1 2-1,0 1-1-15,-3-2-1 0,-3-2 0 16,0 0 0-16,0 0-2 15,0 0-13-15,0 0-27 16,0-11-33-16,0-15-286 0</inkml:trace>
  <inkml:trace contextRef="#ctx0" brushRef="#br0" timeOffset="6132.14">17893 4108 3170 0,'-6'7'291'15,"6"-6"-154"-15,-9 4-84 0,9-5-21 16,0 0-8-1,0 0-7-15,0 1-15 0,0 5-2 16,0 13-2-16,0 7 1 16,9 15 1-16,-3 18 0 15,-6 16 1-15,6 12 2 16,0 10-1-16,-6 3 1 16,15 0-3-16,-9-3 3 15,0-8-3-15,-3-6 0 16,-3-13 0-16,12-11 0 15,-12-19-3-15,0-9-14 16,0-27-36-16,0-4-50 16,0 0-77-16</inkml:trace>
  <inkml:trace contextRef="#ctx0" brushRef="#br0" timeOffset="6508.45">17615 4778 2059 0,'0'9'1259'15,"0"-5"-1072"-15,0-2-108 16,0 2-33-16,0-2-15 16,0 4-16-16,6 6-11 15,9 4-1-15,9 11 4 16,1 9 0-16,2 5 2 0,6 6-3 15,-9 2-1 1,9 1 1-16,-6-6-2 0,-2-7-4 16,-4 0 3-16,-3-11-1 15,-6-6 1-15,3-5 2 16,-9-7 4-16,0-4 0 16,-3-4 1-16,9 0 7 15,-6 0 2-15,0-12-2 16,12-17-5-16,10-13-8 15,5-13-4-15,12-10-13 16,12-37-26-16,4 17-94 16,-16 6-2194-16</inkml:trace>
  <inkml:trace contextRef="#ctx0" brushRef="#br0" timeOffset="17437.41">7073 7260 2335 0,'0'0'222'0,"0"0"-151"16,-6 0 436-16,6 0-296 15,0 0-132-15,-9 0-33 16,9 0-16-16,0 0-2 16,0 0-3-16,0 0-10 15,0 0-3-15,-6 0 4 0,6 0 3 16,-3 0 5-16,-3 4-5 15,6-2-3-15,0-2-3 16,0 3-4-16,0-3-3 16,0 3-2-16,-9-3-2 15,9 3-2-15,0-3 3 16,0 0-3-16,0 0 1 16,0 0-1-16,0 0 3 15,0 0-3-15,0 0 0 16,0 4 0-16,0-3 0 15,0 3-2-15,9 2 2 16,15 0 2-16,3-1-1 0,6-1 1 16,12-2 1-16,1-2-1 15,11 0-2-15,3 0 2 16,4 0-1-16,2 0 1 16,-2 0-2-16,-1-2 1 15,0-5-1-15,7-1 0 16,-7 2 0-16,-3-3 2 15,-2 0 0-15,-7 1-1 16,3-2 1-16,-2 2-2 16,-10 2 0-16,12-3 0 15,-17 3 1-15,11 0-1 16,-9 4 1-16,0-1-1 0,1 0 0 16,-1 0 0-1,0 0 0-15,0 0 1 16,0-1 1-16,-5 3-1 0,-4-3-1 15,0 4 4-15,0 0-1 16,-3 0 0-16,-2 0-1 16,8 0 0-16,-6 0 2 15,-3 0-4-15,9 0 3 16,0 0-2-16,-2 0 1 16,2 0-2-16,0 0 1 15,6 0 1-15,-6 0-2 16,13 0 1-16,-10 0 2 15,6 0-3-15,3-2 2 16,-14-2-2-16,11 2 1 16,-21 2-1-16,15 0 0 0,-9-4 0 15,4 4 1-15,2 0-1 16,0-3 3-16,0 3-3 16,-3-2 3-16,-2 2 0 15,5-4-2-15,0 4 0 16,-9 0 2-16,3 0-2 15,-6 0 2-15,7-2-3 16,5 2 3-16,3 0 0 16,-6-3-1-16,3 3 0 15,1-3-2-15,-1 3 0 16,0 0 1-16,-9-3 1 16,3 3-2-16,6 0 0 15,-8 0 0-15,2-3 0 0,-6 3 1 16,6 0 0-16,-3-2-1 15,6 2 0-15,-2 0 1 16,-1 0-1-16,-3 0 1 16,3 0-1-16,-9 0 0 15,15 0 1-15,-6 0-1 16,-2 0 1-16,2 0-1 16,-12 0 0-16,12 0 0 15,3 0 1-15,-6 0-1 16,4 0 0-16,5 0 0 15,-9 0 0-15,9 0 0 16,0 0 1-16,0 0-1 0,-2 0 0 16,-1 0 0-1,3 0 0-15,3 0 0 0,-3 0 0 16,-2 0 0 0,-4 0 0-16,-3-4 0 0,6 4 0 15,-3-2 0-15,0 2 0 16,-5 0 1-16,-1-4-1 15,-3 4 0-15,0 0 0 16,-6-2 1-16,3-2-1 16,-3 4 0-16,-12 0 0 15,0 0 0-15,0 0-4 16,-18 0-15-16,-21 0-37 16,-6 0-311-16</inkml:trace>
  <inkml:trace contextRef="#ctx0" brushRef="#br0" timeOffset="20974.24">7752 8367 2078 0,'0'0'1007'16,"0"0"-855"-16,0 0-87 16,0 0-17-16,0 0-7 15,0 0-23-15,0 0-8 16,0 0 11-16,0 0 13 15,0 0 3-15,-9 0-6 0,3 0 1 16,6 0 0 0,0 0-4-16,0 0-5 0,0 0-6 15,-6 0-3-15,6 0-3 16,0 0-1-16,0 0-1 16,0 0-1-16,0 0-3 15,0 0 1-15,0 0-1 16,0 0-2-16,0 0 0 15,0 0-3-15,0 0 2 16,0 0-1-16,0 0 1 16,0 0-2-16,0 0 0 15,0 0 0-15,21 0 0 16,0 0 2-16,12 0 0 16,9 0-2-16,-2 0 1 15,-7 0-1-15,3 0 2 16,-3 0-2-16,0 0 3 0,7 0-3 15,-1 0 3-15,0 0 0 16,6-3 3-16,1-3-1 16,-7 3-2-16,3 3 1 15,7-3 2-15,-10 3-2 16,0-3 0-16,0 3 0 16,0-3 0-16,-2 1 0 15,5-4-1-15,3 2 2 16,-15-2 0-16,13 4 0 15,-22 2-1-15,6 0 0 16,-18 0-1-16,3 0 1 16,-6 0 1-16,0 0 0 0,3 0 0 15,-9 0-1-15,6 0 0 16,-6 0-3-16,0 0 0 16,0 0-1-16,0 0 2 15,0 0-2-15,0 0-4 16,0 0-15-16,0-4-23 15,0-4-138-15</inkml:trace>
  <inkml:trace contextRef="#ctx0" brushRef="#br0" timeOffset="24864.73">9644 8346 2259 0,'0'0'881'0,"-9"0"-725"15,9 0-75-15,-6 0-20 16,6 0-14-16,0 0-17 15,0 0-20-15,0 0-2 16,0 0 4-16,0 0 11 0,0 0-5 16,-6 0-6-16,6 0 0 15,0 0-2-15,0 0-2 16,0 0-4-16,0 3 1 16,0 0-2-16,0 3 1 15,0 0-2-15,0-1-1 16,0 4 1-16,0 0 0 15,0-1-1-15,0 2-1 16,0-4 0-16,0 0 1 16,0-1 1-16,0-1 0 15,0 1-2-15,0 1 0 16,0-3 1-16,0 2-1 0,0-2 0 16,6 3 1-16,-6-2-1 15,6-2 1-15,-6 1-1 16,9 0 1-16,-9-3 5 15,6 2 2-15,-6-2-1 16,6 5-2-16,-3-5 2 16,3 1-4-16,6 4 1 15,-6-4-2-15,4-1 1 16,-1 5 0-16,6-5-3 16,3 0 4-16,0 0 0 0,3 0-1 15,12 0 0 1,-9 0 2-16,10 0-5 0,-7 0 1 15,-3 0-1-15,3 0 1 16,6 0-1-16,-9 0 2 16,16 0-1-16,-1 0 7 15,6 0-6-15,0 0-1 16,10 0-1-16,-10 0 0 16,0 0 1-16,1 0-1 15,-7 0 0-15,-6 0 1 16,-3 0-1-16,3 0 0 15,1 0 0-15,2 0 5 16,12 0-1-16,3 0-1 16,-5-5-3-16,14 5 1 15,-3-1-1-15,7 1 1 0,-1 0-1 16,-3 0 2-16,-2 0-2 16,-4 0 0-16,7 0 0 15,-10 0 0-15,0-5 1 16,10 5-1-16,-7-1 0 15,3 1 2-15,4-5-2 16,-4 5 3-16,3 0-3 16,1 0 1-16,-4 0-1 15,3 0 0-15,-8 0 1 16,-1 0-1-16,0 0 0 16,7 0 0-16,-4 0 1 15,0 0-1-15,4 0 2 16,-1 0-2-16,3 0 1 0,-2 5-1 15,2-4 0-15,-3-1 1 16,-2 5 0-16,14-4 0 16,-12-1-1-16,10 0 2 15,5 5-1-15,-11-5 1 16,20 0-2-16,-11 0 2 16,2 1-2-16,-6-1 1 15,4 4 1-15,-7-2-2 16,-2 5 0-16,-4-5 0 15,3 4 0-15,1-2 0 16,-4 0 1-16,6-1-1 16,1-3 2-16,11 3-1 15,-5-3 1-15,-7 4 0 0,12 2-2 16,-5-4 1 0,-10 4 0-16,13-2 0 0,-16-2-1 15,3 0 0 1,-5 3 0-16,-1-4 1 0,6 5-1 15,-8-2 2-15,-1 2-1 16,9-3 1-16,-2 3 0 16,-7-4 0-16,9 3 0 15,-2 0 0-15,-1 1-2 16,3-1 4-16,-2-2-2 16,2 3-2-16,-3-4 0 15,1 2 2-15,2-2-2 0,-2 1 3 16,2-3-1-1,9 0 2-15,-5 0-2 0,5 0 0 16,-6 0-2-16,4 0 0 16,-10 4 1-16,1-4 1 15,-7 0-2-15,6 0 1 16,-2 0 2-16,5 0-3 16,-9 0 1-16,7 0 2 15,8 0-1-15,-9 0-2 16,10 0 2-16,-10 0-1 15,3 0-1-15,-2 0 0 16,-7 0 0-16,0 0 0 16,7 0 1-16,-10 0-1 15,3-4 0-15,1 1 0 16,-4 1 0-16,-6-2 1 0,6 4-1 16,-5-2 0-16,-1 2 0 15,-3 0 0-15,6-4 0 16,-5 4 0-16,-7 0 1 15,3-2-1-15,3-1 0 16,1 0 0-16,-1 1 0 16,-3-4 0-16,0 1 1 15,-3 0-1-15,-11-1 0 16,14 4 0-16,-12-5 0 16,12 1 1-16,-15 0-1 15,6-2 1-15,4 0-1 16,-13-2 2-16,-3 4-2 15,9 0 3-15,-12 2 0 16,-6-2 0-16,3 0 1 16,0-3 1-16,0-1-1 0,3 3 0 15,-6-8 1-15,3-1 1 16,-3-4-1-16,1-1 0 16,2-5 0-16,9 3-2 15,-12-1-3-15,3 1 0 16,0 3-3-16,-3-12-12 15,-6 6-25-15,0-8-133 0</inkml:trace>
  <inkml:trace contextRef="#ctx0" brushRef="#br0" timeOffset="26696.36">19592 6850 3038 0,'-9'0'434'15,"6"4"-285"-15,-3 2-87 16,6 0-28-16,0 11-21 15,0 9-7-15,0 19-3 16,0 19 2-16,0 11 4 16,6 11-4-16,-3-1-2 15,6-10-2-15,3-8-1 16,-12-14 0-16,6-17-12 16,0-14-20-16,3-18-49 0,-3-4-80 15,0-4-586-15</inkml:trace>
  <inkml:trace contextRef="#ctx0" brushRef="#br0" timeOffset="26960.48">19556 6819 3479 0,'0'-6'138'0,"0"0"-64"15,0 0-27-15,18-1-20 16,12 0-19-16,12 1-8 15,19-1 2-15,-4 7-2 0,3 0-3 16,-11 9-4-16,-10 18-5 16,-15 5-9-16,-12 3 3 15,-12 6 3-15,0 2 7 16,-24 2 4-16,-18-5-1 16,-6-5-12-16,-7-9-15 15,19-20-24-15,0-6-64 16,24 0-455-16</inkml:trace>
  <inkml:trace contextRef="#ctx0" brushRef="#br0" timeOffset="27282.28">20431 6683 3282 0,'0'-6'242'0,"0"2"-141"16,0 0-42-16,0 4-11 15,0 0-19-15,0 0-18 16,-18 0-8-16,-9 30-3 16,-12 11 0-16,-4 13 0 15,7 18 0-15,3 3 0 16,21 4 0-16,3-2 0 15,9-8-9-15,21-7-5 16,15-15 4-16,22-12-8 16,5-14-1-16,49-21-21 0,-22 0-42 15,-5-21-192-15</inkml:trace>
  <inkml:trace contextRef="#ctx0" brushRef="#br0" timeOffset="27688.36">21086 6862 3552 0,'0'0'132'0,"0"0"-78"0,0 0-30 16,27 0-5-16,12 0-8 15,13 0-11-15,20-8-2 16,1-4-14-16,38-3-20 16,-26 7-64-16,-10-1-232 0</inkml:trace>
  <inkml:trace contextRef="#ctx0" brushRef="#br0" timeOffset="27865.46">21261 7018 3496 0,'0'2'126'15,"0"-2"-80"-15,15 3-33 16,24 0-4-16,22-3-8 0,38 0-1 15,1 0-69-15,-19 0-92 16</inkml:trace>
  <inkml:trace contextRef="#ctx0" brushRef="#br0" timeOffset="28362.92">22161 6541 3301 0,'-7'0'224'16,"7"0"-114"-16,0 0-62 15,0 0-26-15,0 17-13 16,0 27-6-16,0 15 0 16,7 14 3-16,8 9-1 15,-3 2-1-15,-9-8-4 16,6-6 0-16,6-9-8 15,3-2-24-15,-3-17-51 16,-3-22-93-16</inkml:trace>
  <inkml:trace contextRef="#ctx0" brushRef="#br0" timeOffset="28665.57">22097 6547 1990 0,'0'-10'1609'16,"0"2"-1526"-16,0-4-29 16,0-5-17-16,33-1-19 15,19-2-10-15,-1-4-6 16,9 3-2-16,-11 7 2 16,-1 6-2-16,-6 8 0 15,0 0-2-15,-8 14-7 16,-19 24-2-16,9 15 3 15,-24 5 3-15,0 6-1 0,0 1 1 16,-27-4 0 0,-13 1-4-16,-8-10-3 0,0-5-13 15,-22-9-32-15,28-9-45 16,9-17-213-16</inkml:trace>
  <inkml:trace contextRef="#ctx0" brushRef="#br0" timeOffset="29354.55">23132 6423 3343 0,'-21'-11'182'15,"9"2"-84"-15,0 7-29 16,-15 2-23-16,9 0-22 15,-9 8-19-15,-7 26-3 16,-2 17-2-16,6 13 1 16,-3 9 2-16,6 5 0 15,24 0 0-15,3-9 0 16,0-4 0-16,12-15-2 16,21-9-1-16,9-13-3 15,13-7-5-15,11-11-2 16,27-10-22-16,-5-12-60 15,-16-14-377-15</inkml:trace>
  <inkml:trace contextRef="#ctx0" brushRef="#br0" timeOffset="29851.58">23929 6332 3307 0,'0'-4'225'0,"0"4"-126"16,0 0-48-16,0 0-26 16,0 0-12-16,0 10-13 0,0 22 0 15,15 13 2-15,-3 10 3 16,-6 10 0-16,9-2-2 16,-15 0-3-16,0-4-6 15,0-11-14-15,0-6-25 16,0-10-21-16,0-8-74 15,0-16-640-15</inkml:trace>
  <inkml:trace contextRef="#ctx0" brushRef="#br0" timeOffset="30044.98">23718 6578 3322 0,'0'0'212'16,"0"0"-130"-16,0 0-34 15,0 0-13-15,3 0-10 16,39 0-11-16,-3 0-5 16,19 0-3-16,11 0-5 15,13-5-1-15,26-7-33 16,-8 0-74-16,-25 0-350 0</inkml:trace>
  <inkml:trace contextRef="#ctx0" brushRef="#br0" timeOffset="30691.29">24759 6323 3445 0,'0'9'121'16,"0"9"-75"-16,0 11-22 16,6 7 14-16,12 7-18 15,-3 4-15-15,4-3-5 16,-13-5-4-16,0-5-27 16,-6-8-51-16,0-5-80 15,-19-13-1500-15</inkml:trace>
  <inkml:trace contextRef="#ctx0" brushRef="#br0" timeOffset="30853.12">24635 6023 3393 0,'-6'0'147'0,"6"0"-104"16,0 0-43-16,6 2-23 15,19 16-77-15,-10-7-538 0</inkml:trace>
  <inkml:trace contextRef="#ctx0" brushRef="#br0" timeOffset="31440.21">24856 6269 3338 0,'0'4'164'0,"0"2"-103"16,0 10-37-16,3 1 15 15,27 9-9-15,-12 4-18 16,9 3-9-16,-12-2 0 16,3-1-3-16,-6-7 1 15,-9 0-1-15,7-6 0 16,-10-5 0-16,0-2-3 15,0-8-2-15,0-2-2 0,0 0 5 16,0 0 2-16,0-8 3 16,0-22-3-16,0-7-1 15,0-8-4-15,0-1 2 16,0 5 3-16,6 5 0 16,6 15 6-16,3 9 0 15,-3 10-6-15,3 2-2 16,3 0-2-16,-6 24-8 15,6 9 5-15,3 1 3 16,-9 5 1-16,3-5 3 16,-5-1 0-16,8-5 0 15,-12-4 0-15,0-9-3 16,-6-9-4-16,0-6-7 16,3 0 9-16,-3-6 5 0,0-27-4 15,9-7-9-15,6-7 0 16,-6 0-8-16,6 2 8 15,6 13 8-15,-9 12 5 16,6 12-1-16,0 8 1 16,-2 14-8-16,2 31 8 15,-3 9 0-15,-3 5 0 16,3 0 0-16,-9-6 0 16,0-7-12-16,-3-17-67 15,6-15-512-15</inkml:trace>
  <inkml:trace contextRef="#ctx0" brushRef="#br0" timeOffset="32109.35">25390 6265 2968 0,'0'0'503'0,"0"0"-420"0,0 0-14 15,0 0-26-15,0 0-20 16,0 6-13-16,18 14 3 15,3 6 0-15,-9 7-6 16,6-4-2-16,-9 4-5 16,3-7 0-16,-5-2 0 15,-4-7-3-15,-3-8 0 16,0-3-3-16,0-4 0 16,0-2 3-16,0 0 3 15,0-2 1-15,0-18-1 16,0-13-2-16,0-7-1 15,0-5-3-15,0-1 1 16,9 5 1-16,0 11 3 0,3 13-2 16,-9 13 0-16,12 4-1 15,-9 0-6-15,9 19 9 16,-3 9 1-16,-3 4 0 16,9-1 0-16,-12-5 0 15,-3-6 0-15,-3-9-1 16,6-7-5-16,-6-4 1 15,0 0 5-15,0-10 7 16,9-19-7-16,-3-5-2 16,6-9 1-16,4 9-9 15,-4 1 2-15,3 13 8 16,-3 14-1-16,-3 6-2 0,9 9 3 16,-9 29 2-1,0 8 4-15,3 9-2 0,-6-7-1 16,3-7-3-16,-3-6-20 15,0-11-55-15,-6-15-211 0</inkml:trace>
  <inkml:trace contextRef="#ctx0" brushRef="#br0" timeOffset="33332.01">25858 6379 2739 0,'0'4'669'15,"0"-4"-586"-15,0 0-41 16,6 0-7-16,21 0-7 16,-6-19-20-16,15-3-5 15,-12-8-3-15,4-3 3 16,-7 2-3-16,-12-1 4 0,0 2 0 15,-9 10 8-15,0 8 1 16,-9 7-6-16,-6 5-7 16,-12 0-9-16,-1 22 2 15,-2 18 7-15,3 6-1 16,6 3 1-16,15-1-1 16,6-7-5-16,0-9 1 15,21-12-8-15,18-15-10 16,13-5-7-16,-1 0-19 15,9-25-65-15,-11-12-153 16,5-3-64-16,-21 2 314 16,0 3 17-16,-21 6 323 15,-12 12-75-15,0 8-101 0,0 9-51 16,0 0-37-16,-12 0-34 16,-9 15-17-16,-3 13-4 15,-3 7 8-15,9 1-2 16,3-4-5-16,6-4-1 15,9-7-1-15,0-6-3 16,0-9-6-16,24-6-3 16,0 0 1-16,9-32-4 15,3-16-24-15,0-10-18 16,-14-15 11-16,-4-15 8 16,-18-8 8-16,0-7 27 15,0 2 8-15,-27 9 33 16,-1 25 18-16,16 23 13 15,0 23-35-15,6 21-22 16,-3 10-13-16,9 43-2 0,0 20 2 16,0 20 2-1,18 9 0-15,18 3 1 0,-5-5-2 16,8-12-3-16,3-15-14 16,15-17-30-16,-11-21-67 15,-7-21-532-15</inkml:trace>
  <inkml:trace contextRef="#ctx0" brushRef="#br0" timeOffset="37813.91">25565 6781 3240 0,'0'0'251'0,"0"0"-158"16,0 0-51-16,0 6-32 15,0 26-6-15,0 15 1 16,12 10 0-16,3 8-1 16,-9 2-4-16,0-4 1 15,3-9-1-15,-9-7 0 16,9-8-9-16,-3-7-27 16,-6-12-31-16,0-9-86 15,0-7-1115-15</inkml:trace>
  <inkml:trace contextRef="#ctx0" brushRef="#br0" timeOffset="38298.21">25429 7146 3345 0,'0'0'143'0,"0"0"-62"15,0 0-28-15,0 0-11 16,0 0-23-16,0 0-10 15,0 0-5-15,0 0 3 16,0 0 3-16,0 0-2 16,0 0-4-16,0 0-1 15,0 0-3-15,0 0 1 0,0 0-1 16,0 0 0-16,0 0 2 16,0 0-2-16,0 0 0 15,0 0 0-15,0 0 0 16,0 0 0-16,0 0 0 15,0 0 0-15,0 0 0 16,0 0 0-16,0 0 0 16,0 4 2-16,0 7 0 15,18 7-1-15,3 8 1 16,10 3 2-16,2 6-1 16,0 3-2-16,6-3 1 15,-3-3-1-15,-2-6 2 16,-10-8-3-16,0-4 1 15,-15-8 2-15,0-6 0 16,3 0 4-16,3 0 5 0,3-22-3 16,9-20-7-16,7-11-2 15,17-31-15-15,0 11-35 16,-11 8-142-16</inkml:trace>
  <inkml:trace contextRef="#ctx0" brushRef="#br0" timeOffset="40683.81">24892 7895 3353 0,'0'7'258'0,"0"4"-214"15,0 12-32-15,0 12-7 16,0 15 1-16,0 11 5 16,9 4-6-16,-3 0-3 15,0-6-2-15,0-13-9 16,3-8-34-16,-3-9-32 16,0-13-55-16,-6-11-390 0</inkml:trace>
  <inkml:trace contextRef="#ctx0" brushRef="#br0" timeOffset="40866.17">24732 8186 2906 0,'0'0'490'0,"0"0"-399"16,0 0-28-16,0 0-9 16,0 0-5-16,9-4-22 15,24-2-12-15,10-3-6 16,14-3-7-16,3-2-2 15,31-4-29-15,-19 4-57 16,-14-1-119-16</inkml:trace>
  <inkml:trace contextRef="#ctx0" brushRef="#br0" timeOffset="41399.3">25218 7951 2858 0,'0'0'635'16,"0"0"-559"-16,0 0-23 15,0 0-33-15,0 12-2 16,15 8-3-16,0 10 0 16,15 1-6-16,-9 6-4 15,-2-9 1-15,-1-2-3 16,-3-6-3-16,-9-5 1 16,6-5-1-16,-12-8-4 15,3-2 0-15,15 0 2 16,-12-28 2-16,12-11-7 15,-3-6-5-15,3-4 0 0,-6-1 2 16,3 7-4-16,-9 13 14 16,1 10 1-16,-4 10 5 15,-3 10-6-15,9 0-1 16,0 5 1-16,3 17 2 16,0 2 1-16,0 3-2 15,9-7 1-15,-6-3-2 16,9-8 1-16,-6-9-1 15,16 0-3-15,-1 0-4 16,-6-23-13-16,-3-12-9 16,3-4-15-16,-15 1 11 15,-6 3 17-15,-6 9 16 16,0 8 7-16,0 8 16 0,-6 10 3 16,-15 0-12-1,-6 4-9-15,-6 28-1 0,9 13 5 16,0 1 5-16,11 5 4 15,4-2-4-15,9-11-10 16,12-9-4-16,70-16-16 16,-16-13-31-16,16 0-103 0</inkml:trace>
  <inkml:trace contextRef="#ctx0" brushRef="#br0" timeOffset="41846.65">26507 7804 3446 0,'0'0'143'16,"6"0"-82"-16,36 0-46 15,0 0-15-15,13-2-11 16,14-4-40-16,-3 0-64 15,-20 0-320-15</inkml:trace>
  <inkml:trace contextRef="#ctx0" brushRef="#br0" timeOffset="42431.67">26893 7570 3386 0,'0'0'151'0,"0"0"-95"16,0 0-42-16,0 13 4 15,18 15 2-15,9 11 1 16,-6 5-8-16,7 2-4 16,-7-2-5-16,6-4 0 15,-15-7-4-15,3-7 0 16,-9-11 1-16,0-9-1 0,-6-6 0 15,3 0 0-15,-3-2 0 16,9-25 0-16,0-6-1 16,-3-7-5-16,0-5 1 15,-3 5 2-15,6 1 3 16,-9 13-2-16,6 9 1 16,-6 5 1-16,0 10 0 15,6 2 1-15,0 0-1 16,4 0-2-16,2 5 2 15,-3 10 0-15,21 0 0 16,-3-4 4-16,3-1-3 16,3-9 4-16,7-1-3 15,-7 0-2-15,12-6-7 0,-9-20-12 16,13-3-3-16,-22-5-2 16,-9 1 11-16,-6 4 4 15,-12 8 9-15,0 6 4 16,0 13 16-16,-12 2-8 15,-24 8-9-15,-1 31-3 16,-8 10 6-16,0 13 15 16,21 0-5-16,3-2-8 15,21-9-7-15,12-16-1 16,81-21-14-16,-2-14-49 16,-1 0-263-16</inkml:trace>
  <inkml:trace contextRef="#ctx0" brushRef="#br0" timeOffset="46645.27">12674 15121 2243 0,'-6'4'0'15,"-3"-2"302"-15,6-2 511 16,-3 4-710-16,6-4-33 16,0 0-5-16,0 0-8 0,0 0-22 15,0 1-11-15,0-1-2 16,0 0-1-16,0 4-7 16,0-2-6-16,9 4-5 15,22 7 0-15,8-3 1 16,9 2-2-16,12 0-2 15,4 1 0-15,2-7-10 16,1 0-15-16,5-6-26 16,-21 0-73-16,-11-16-360 0</inkml:trace>
  <inkml:trace contextRef="#ctx0" brushRef="#br0" timeOffset="46999.46">12943 14928 3424 0,'0'0'131'0,"0"0"-69"15,0 0-30-15,0 0-17 16,0 15-8-16,6 2-5 15,3 4-2-15,15 2 9 16,-15 4-4-16,16 2 0 0,-1-3-2 16,-3 4-3-16,9-8 0 15,-3 3 0-15,-9-5 0 16,3-3-7-16,-9-1 4 16,-9-8 3-16,-3 0 0 15,0 2 0-15,-9 0 0 16,-24 8 0-16,-15 2-15 15,-15 13-44-15,11-6-40 16,7-7-356-16</inkml:trace>
  <inkml:trace contextRef="#ctx0" brushRef="#br0" timeOffset="52915.229">16930 15019 2067 0,'0'0'209'0,"0"0"488"16,0-6-346 0,0-6-266-16,-6 3-27 0,6-2-14 15,0-5-10-15,0 5-2 16,-9 0 1-16,0-4-1 16,-9-2-4-16,9 3-6 15,-12-8-7-15,3 1-8 16,-16 1-2-16,4-6 1 15,-12-1-3-15,-12-1-3 16,5-2 1-16,-14 1 2 16,-7-3-3-16,-5 3 0 15,-3-4 4-15,-1 5-1 16,-11-5-3-16,5 3 3 16,-12 2 0-16,4-5-2 15,-4 0 1-15,-5 5-2 0,5-2 0 16,-3 4 1-1,4-1-1-15,-1 4 0 0,4 6 0 16,2 2 0-16,7 3 0 16,-1 6 0-16,1 0 0 15,5 1 0-15,-5 5-1 16,-7 0-1-16,1 0 1 16,-13 0 1-16,9 0 0 15,4 0 0-15,-7 0 0 16,13 0 0-16,2 5 0 15,1 5 0-15,8-3 0 16,-5 6 1-16,5-1-1 16,-2 2 0-16,3 1 0 0,-1-3 0 15,-2 0 0 1,8-1 0-16,-5 1 0 0,-1 0 0 16,4-1 0-16,3 0 0 15,-10 1 0-15,19-3 0 16,-4 3 0-16,4-1 1 15,3 2-1-15,-1-3 0 16,4 2 0-16,6 4-1 16,0-1 1-16,-10 1 1 15,7 2 0-15,-6 2 1 16,-10 0 1-16,4 5-1 16,3-2 1-16,-1 3 0 15,-2 1 0-15,9 2 0 16,-10 0 1-16,4 4 0 0,12 1-4 15,-7 1 5-15,13 1-2 16,-6-2-1-16,6 5 1 16,5 2 0-16,-8 3-1 15,9 5 1-15,3 7-3 16,3 0 2-16,-1-1 1 16,13 3-3-16,-3-2 1 15,9 0 1-15,3-3-2 16,0 0 1-16,6 0 0 15,0 0-1-15,0-5 2 16,0 5-2-16,0 0 0 16,0-4 1-16,0 4-1 15,0-7 0-15,0 3 0 0,0-7 0 16,0 6 0-16,12-4 0 16,-6-1 1-16,9 1-1 15,-3 0 0-15,-3-2 1 16,9-4-1-16,-8-6 0 15,-1-1 0-15,3 0 1 16,-6-3-1-16,3-1 0 16,3-7 0-16,-6 0 0 15,6-2 1-15,-12-6 1 16,9-1-2-16,-3-2 0 16,-6 0 2-16,6-1-2 15,-6 2 1-15,0 2-1 16,3-3 0-16,-3-1 1 15,0-5-1-15,0 0 0 16,0-1 0-16,0-2 3 0,0 0-3 16,0 0 4-16,0 0 2 15,0 0 1-15,0 0 0 16,-3 0-2-16,-18-10-3 16,3-3-2-16,-9 1 0 15,6-5 2-15,-7 0-2 16,13-4 0-16,-6 3 1 15,3 1-1-15,6 2 2 16,-3 4-2-16,3 2 1 16,6 3 0-16,6 1-1 15,-6 0 0-15,6 5 0 16,0 0 0-16,0 0 0 16,0 0 0-16,0 0-2 0,0 0 1 15,0 0-2-15,0 7 1 16,6 13 2-16,12 1-1 15,0 9 1-15,9-1 0 16,0-1 0-16,7 3 0 16,-10-9 0-16,9-2 0 15,-6-2 1-15,-9-3-1 16,0-5 0-16,-9-6 1 16,3 2-1-16,-12-6 2 15,6 0-2-15,-6 0 1 0,0 0 0 16,0 0 0-1,3 0 2-15,-3 0-1 0,19-14 0 16,-4-14-2-16,3-12 0 16,6-5-7-16,3-15-6 15,18-31-22-15,-8 13-59 16,-1-1-748-16</inkml:trace>
  <inkml:trace contextRef="#ctx0" brushRef="#br0" timeOffset="58784.95">15584 16809 3074 0,'0'0'230'0,"0"0"-111"15,0 0-25-15,0 0-28 16,0 0-11-16,0 0-16 16,0 0-14-16,0 0-6 15,0 4-5-15,0 18-5 16,0 14-3-16,0 11 0 15,0 5-1-15,0 5-3 16,0-3-2-16,6-3-3 16,9-10-9-16,-9-9-11 15,0-11-36-15,3-9-51 16,-9-10-261-16</inkml:trace>
  <inkml:trace contextRef="#ctx0" brushRef="#br0" timeOffset="59016.18">15291 16986 3249 0,'0'0'197'0,"0"0"-114"16,0 0-12-16,0 0-18 16,0 0-23-16,6 0-12 15,15 0 0-15,4 0 7 16,14 0-4-16,12 0-11 15,3 0-7-15,10-11-3 16,2-2-20-16,13-8-48 16,-25 10-88-16,-12-4-662 0</inkml:trace>
  <inkml:trace contextRef="#ctx0" brushRef="#br0" timeOffset="59482.75">16046 16798 3129 0,'0'-9'278'16,"0"1"-167"-16,0-1-15 15,0-2-31 1,0-1-24-16,0-1-13 0,3 1-13 16,15 2-3-16,0-2-4 15,3 2-5-15,9 7 0 16,-3 3-3-16,7 0 0 16,-4 0 0-16,-3 9-1 15,0 17-4-15,-18 6-4 16,0 8-1-16,-9 4 1 15,0 2 0-15,-18 1 6 16,-15 0 3-16,-6-6 0 16,-4-9 0-16,16-5 2 15,12-11 1-15,9 0-1 16,6-6 1-16,0 2 2 0,12-5 1 16,24-5 0-16,19-2-2 15,8 0-4-15,34-15-15 16,-4-11-51-16,-14 0-199 0</inkml:trace>
  <inkml:trace contextRef="#ctx0" brushRef="#br0" timeOffset="64547.51">17787 15127 2373 0,'0'0'615'0,"0"0"-454"15,0-2-65-15,0-5-63 16,0 5-15-16,0-2-9 0,0 2-2 15,0-2 18-15,0 4 32 16,0-2-2-16,0-2-20 16,0-2-7-16,9 4-11 15,-9-4-1-15,6 0 1 16,6 4 1-16,-3-5-6 16,4 1-4-16,5 1-6 15,-3 2-1-15,3 0-1 16,-6 3 1-16,9 0-1 15,-15 0 1-15,3 0-1 16,3 3 0-16,-12 9-6 16,0 5-1-16,0 3 4 15,-12 5 3-15,-3 1 0 16,-12 0 0-16,3 1 1 0,-3-5-1 16,8-2 1-16,-2-2 1 15,6-4 1-15,6-1 0 16,9-7 0-16,0 0 0 15,0-4 6-15,0 2-1 16,0 2 2-16,9-4 7 16,18 1-2-16,4-3-8 15,17 0-7-15,24 0-13 16,1 0-36-16,-16-3-99 0</inkml:trace>
  <inkml:trace contextRef="#ctx0" brushRef="#br0" timeOffset="67553.97">17334 14978 2414 0,'0'0'906'0,"0"0"-818"15,0 0-28-15,0 0-5 16,0 0-5-16,0 0-27 0,0 0-5 16,0 0 3-16,0 0 8 15,0 0 0-15,0 0-16 16,0 0-2-16,0 0 1 15,-6-6-2-15,6-1-1 16,-6 2-1-16,6-3-2 16,-9-1 1-16,9 3-3 15,0 0 2-15,-9 0 0 16,9 0-2-16,0 0-1 16,-3-2-2-16,3 0 2 0,-6-3-2 15,6 5 1 1,0 1-1-16,0 0 4 0,-6-5-4 15,6 4 4-15,-9-2-3 16,3 0-2-16,6-2 4 16,-6 1-1-16,6 2-3 15,-6-6 4-15,6 1-4 16,-6 5 0-16,6-9 2 16,-9 1-1-16,0-1 1 15,9-5-2-15,-9-3 2 16,-6-2-1-16,12-3 0 15,-9-4 0-15,-9-1-1 16,8-5 2-16,1 0-2 16,-12-5 0-16,9-2 1 15,-6-6-1-15,3-4 0 0,-9-5 0 16,0 0 0-16,2 4 1 16,-8 3-1-16,0 3 0 15,3 4 1-15,-3 6 0 16,-4 1-1-16,4 1 1 15,-3-2-1-15,3 1 1 16,-3-1-1-16,-7-6 0 16,10 0 1-16,-9-1-1 15,9 2 0-15,-10 3 0 16,10 2 0-16,-3 4 1 16,-3 7-1-16,9 3 0 15,-4-1 2-15,-2 8-2 16,3 0 0-16,12 5 0 15,-15 3 0-15,2 4 0 16,7 5 0-16,6 3-2 0,-6 0 1 16,3 0 1-16,-3 0 0 15,0 0 0-15,-1 6-1 16,1 5 1-16,12-1 0 16,-6-1 0-16,0-3 0 15,15 0 0-15,-6 2 0 16,-3-2 0-16,6-4 0 15,-9 4 0-15,14-2 0 16,-2-4 0-16,6 0 1 16,-6 2 1-16,6-2-1 0,0 0-1 15,0 0 2 1,0 0-2-16,0 0 0 0,0 0 1 16,0 2 1-16,0-2-2 15,0 0 0-15,0 0 2 16,0 0-2-16,0 0 0 15,0 0 1-15,0 0 1 16,0 0-2-16,0 0 0 16,0 0 0-16,0 0 0 15,0 0 0-15,0 0-2 16,0 4 2-16,0-2-2 16,0 4 1-16,0 5 1 15,6 3 0-15,0 4 0 16,-2 2 0-16,14 2 0 15,-12 5-1-15,6-7 1 16,-6 1 0-16,0-6 0 16,-6-6 0-16,0-3 0 0,0-6 0 15,0 2 1-15,0-2-1 16,0 0 0-16,0 0 2 16,0 0 0-16,0 0 0 15,0 0 1-15,0-17 2 16,0-9-1-16,0-6-4 15,-6-5 1-15,-9 1-1 16,6-2 0-16,-9 2 0 16,14 6 1-16,-2 1-1 15,0 3 0-15,6 2-1 16,0 7 1-16,0 2 0 0,0 4 0 16,0 2-1-1,0 3 1-15,0 3 0 16,0 1-1-16,0-2 1 0,0 4-2 15,0-2 2-15,0-2-1 16,0-1-1-16,6-5 2 16,13-1 0-16,8 0 0 15,-9-5-1-15,9 2-1 16,-6 2-1-16,-6 7 0 16,0 0-1-16,-6-1 0 15,-6 6 0-15,6-5 0 16,-9 5-2-16,0 0 0 15,0 0-2-15,0 0-3 16,0 0-3-16,0 0-2 16,0 0-2-16,0 0-8 0,-9 11-6 15,6 11-55-15,-6-2-69 16,3-1-831-16</inkml:trace>
  <inkml:trace contextRef="#ctx0" brushRef="#br0" timeOffset="71130.78">13601 13143 3027 0,'0'0'355'15,"0"0"-277"-15,0 0-30 16,0 0-18-16,0 0 0 16,0 0-14-16,0 0-11 15,0 3-2-15,0 3 6 16,0 5 12-16,0 4 7 15,0 2-10-15,0 1-7 16,0 3-4-16,0-4-3 16,0 0-4-16,0-2 1 15,0-5 0-15,0-5 1 16,6-2-2-16,0-1 3 16,0-2 4-16,6 4 2 15,6-4-2-15,9 0-1 0,4 0-2 16,2 0-3-16,9 0 1 15,-3 0-2-15,-2 2 0 16,-4 4-1-16,-12 2-4 16,-12 3-1-16,9 2-4 15,-18 6 4-15,0 1 1 16,0 7 3-16,0-1 1 16,-21 0 1-16,-6-3-1 15,-6-3-1-15,2-4 0 16,-2-5-11-16,-6-8-23 15,9-3-14-15,-3 0-9 16,11-14-60-16,1-7-425 0</inkml:trace>
  <inkml:trace contextRef="#ctx0" brushRef="#br0" timeOffset="71360.14">13725 13082 2698 0,'0'0'676'16,"0"0"-591"-16,6 0-46 16,24-9-10-16,6-6 16 15,22-2-17-15,5-8-14 16,0 5-9-16,4 2-5 15,-1 10-34-15,-24 8-49 0,-11 0-469 16</inkml:trace>
  <inkml:trace contextRef="#ctx0" brushRef="#br0" timeOffset="76757.89">13130 13459 2034 0,'0'0'671'0,"0"0"-497"15,0 0-36-15,0-3 0 0,0 3-51 16,0-3-38-16,0 3-13 15,0 0 0-15,0 0 9 16,0 0-2-16,-6 0-3 16,0 0 24-16,6 0-6 15,0 0-11-15,0 0-22 16,0 0-8-16,0 0-4 16,0 0-4-16,0 0-3 15,0-2-4-15,12-4 1 16,15 2-2-16,-12-2-1 0,28 1 0 15,-10-1 0-15,0 1-18 16,18-1-37-16,-11 0-65 16,-7-3-620-16</inkml:trace>
  <inkml:trace contextRef="#ctx0" brushRef="#br0" timeOffset="81015.08">21708 15051 2327 0,'0'0'839'0,"0"0"-729"16,0 0-55 0,0 0-11-16,0 0 17 0,0 0-16 15,0 0-8-15,0 0-2 16,0 0 5-16,0 0-7 15,0 0-3-15,0 3-12 16,0-3-4-16,0 0-3 16,0 3-4-16,-15-3-3 15,3 3 0-15,0 2-2 16,-16 1 0-16,-5 3 1 16,0 3-3-16,-18-4 3 15,2 4 1-15,1 1-4 16,-12-2 4-16,2 0-1 15,1-5-3-15,3 0 0 16,-1 0 1-16,13-4 1 0,-6-2-2 16,6 0 1-1,-7 0 1-15,7 0-1 0,-6 0 1 16,12 0-2-16,-4 0 1 16,7 0 2-16,15 4 0 15,-6-2 1-15,15 2-2 16,-12-4 2-16,15 2-3 15,0 4 1-15,-9-2-2 16,2 1 0-16,-2-2 0 16,6 4 1-16,3-6 2 15,6-1-1-15,-9 0 3 16,9 5-2-16,0-5 0 0,0 0 1 16,0 0 2-1,0 0-2-15,0 0-1 0,0 0 2 16,0 0-1-16,-9 0 2 15,6-10-3-15,-3-7-3 16,0-9 4-16,6-6 0 16,-6-10 0-16,6-4-3 15,0-10 2-15,0-6-3 16,0-5 0-16,0-4 0 16,0 2 0-16,0 4 0 15,0 6 0-15,0 10 0 16,0 9 0-16,0 7 0 15,0 9 0-15,0 10 0 16,0 1 0-16,0 8 0 16,0-1 0-16,0 0 0 0,0 1 0 15,0-1 0-15,0-4 0 16,0 4 0-16,0 1 0 16,0-1 0-16,0 1 1 15,0-2-1-15,0 5 0 16,0 2 1-16,6-3-1 15,0 3 0-15,0-3 0 16,15-3 0-16,3 3 0 16,10-3 0-16,5-3 0 15,-3 3 0-15,18-2-1 16,-2-1 1-16,2 0 0 16,3-2 0-16,10 2 0 15,-4-3 0-15,7 2 0 0,11-1 0 16,-2 2 0-16,-10 1 0 15,-9 2 0-15,-2 3 0 16,-10 3 0-16,0 0 0 16,-12 0 0-16,-2 0 0 15,-1 0 0-15,-6 0-1 16,-6 0 1-16,-3 0 0 16,-3 0 0-16,-3 0 0 15,0 0 0-15,1 0 1 16,2 0 1-16,-3 3-2 15,3-3 0-15,-3 3 0 16,-9 2 0-16,12-1 0 16,-6-2 0-16,-9 1 0 0,6 1 0 15,-6-2 1 1,0 4-1-16,3-1 2 0,6 2-1 16,-9-1-1-16,6 3 3 15,0 0-3-15,0-1 0 16,3 4 1-16,-3 3-1 15,-6-1 0-15,0 7 0 16,0 5 3-16,6 0-3 16,-6 3 0-16,0 3 1 15,6 0-1-15,-6 5 0 16,0-1 0-16,0 3 1 16,0 6-1-16,0-5 0 0,0 4 2 15,0 0-2-15,0-4 1 16,-12-1-1-16,12-5 2 15,-6-3-2-15,6-5 0 16,-9-5 1-16,3-7-1 16,6 0 1-16,-6-2-1 15,0-3 2-15,6-1-2 16,-9-2 2-16,6 0 0 16,3 0 0-16,-6-2 0 15,6-2-2-15,-9 1 1 16,9 0 0-16,-6 0-1 15,6 0 0-15,-9 0 2 16,9 0-2-16,-3-1 1 16,3 2-1-16,-6-2 2 15,0 5-2-15,6-5 0 0,-12 1 0 16,9 3 0-16,3-3 0 16,-6-1 0-16,6 4 0 15,-6-2 1-15,6-2-1 16,-6 2 0-16,-3-2 0 15,9 2 0-15,-3-2 0 16,3 1 0-16,-10-3 0 16,10 4 0-16,-6-4 0 15,0 0 1-15,-3 0-1 16,-9 0 1-16,0 0-1 16,-3 0 2-16,-12 0-1 15,3 0-1-15,-10 0 0 16,1 0 0-16,-6 0 0 0,0 0-4 15,-1 0-5 1,19 0-8-16,9-7-15 0,3-7-55 16,15-10-512-16</inkml:trace>
  <inkml:trace contextRef="#ctx0" brushRef="#br0" timeOffset="87631.18">10049 17160 3115 0,'0'0'371'16,"-9"0"-318"-16,9 0-16 15,0 0 38-15,0 0-16 16,0 0-27-16,0-1-13 16,0 1-2-16,0 0-6 15,0 0-5-15,0 0-3 0,0-5-3 16,21 4 0-16,12-5 2 16,6-3-2-16,25-1 1 15,8-1-1-15,6 2 0 16,7 3-3-16,-7 0-7 15,-8 4-13-15,-4-6-18 16,-2 2-39-16,-10 2-28 16,-30-4-139-16</inkml:trace>
  <inkml:trace contextRef="#ctx0" brushRef="#br0" timeOffset="87965.3">10462 16851 3386 0,'0'0'143'15,"0"0"-84"-15,0 0-34 16,0 0-2-16,12 0-13 16,15 0-7-16,1 6 1 15,-1 5 3-15,-3 4 1 16,3-1-8-16,-12 2 1 15,9-2 1-15,-6 3 1 16,-3 1-2-16,-12 2 2 16,13 1 4-16,-10 3-1 15,-6 4-1-15,0 3 1 16,0 0-6-16,-6 5 0 0,-28 4 0 16,-11 10-6-16,-24 14-53 15,2-9-77-15,22-12-780 0</inkml:trace>
  <inkml:trace contextRef="#ctx0" brushRef="#br0" timeOffset="91852.19">21053 15519 2327 0,'0'0'431'0,"0"0"-209"15,0 0-36-15,0 0-56 16,0 0-46-16,0-3-19 15,0 0-10-15,0 0 3 16,0 1-8-16,0-2-11 16,0 2-8-16,-3-4-4 15,3 2-7-15,0 2-6 16,0-4 0-16,0 0 0 0,0 0-5 16,0 1-4-16,3-5-5 15,18-1 0-15,6 5 0 16,0 1-5-16,-3 1-1 15,1 4 1-15,2 0-5 16,-6 0 0-16,0 15 0 16,-9 8-3-16,-9 6 1 15,-3 8 5-15,0-1 5 16,0 7 2-16,-9-3-1 16,-18 1 1-16,0-3 0 15,-3-6 0-15,-10-3 0 16,7-6 1-16,0-2 6 15,9-4-1-15,3-5 1 0,0 1 0 16,8-3-2 0,7 0-1-16,0-2 1 0,6-2 0 15,0-4-1-15,0 2 0 16,0-4 1-16,0 2 0 16,12-2-2-16,28 0 0 15,20 0-3-15,9 0-1 16,55-2-22-16,-18-12-57 15,-16-7-295-15</inkml:trace>
  <inkml:trace contextRef="#ctx0" brushRef="#br0" timeOffset="98717.95">10142 13526 2562 0,'-9'0'784'0,"0"0"-692"15,-6 0-37-15,15 0 19 16,0 0 9-16,0-2-36 15,0-2-27-15,6 4-13 16,21-2-7-16,22-2 1 16,8-2 2-16,18 1 4 15,28-4 0-15,0 1-1 16,14-1-4-16,-8 3-1 16,-9 2-1-16,-16 4-9 0,-27 0-16 15,-17 0-40-15,-19 0-31 16,-15 0-62-16,-6 0-350 0</inkml:trace>
  <inkml:trace contextRef="#ctx0" brushRef="#br0" timeOffset="99033.489">10704 13234 1417 0,'0'0'1928'15,"0"0"-1814"-15,0 0-78 16,6 5-26-16,24 4-2 0,0 5 6 16,15 1-8-1,-5 3 0-15,-4 2-6 0,6-1 4 16,-3-2 0-16,-9 0-3 16,-2-3-1-16,-7-2 1 15,-9 2-1-15,-12 4 3 16,0 7 4-16,-6 6 11 15,-37 11-2-15,-17 9-7 16,-6 8-9-16,-1 0-11 16,-5 2-26-16,21-13-65 15,23-26-607-15</inkml:trace>
  <inkml:trace contextRef="#ctx0" brushRef="#br0" timeOffset="102750.709">21315 13447 3151 0,'0'0'217'16,"0"0"-142"-16,0 0-26 16,0 0-3-16,0 0-13 15,0 0-20-15,0 0-7 16,0 0 12-16,-6 0 18 15,6 0-12-15,-6 0-9 16,-3 0-5-16,6 0-2 16,-6 0-6-16,-6 0-1 0,6 0-1 15,-15 0 0 1,9 0 1-16,-6 0-1 0,-6 0 2 16,-1 0-1-16,-2 0 1 15,3 9-2-15,3 0 3 16,6-1-3-16,-9-1 2 15,15-1 1-15,-4-1-1 16,10-2 1-16,6 0 0 16,0-3 1-16,0 0 2 15,0 2 0-15,0-2 1 16,0 0 1-16,0 0 0 16,0 0-1-16,0 0 2 15,0 0-3-15,0 4-2 16,0-1 0-16,0-1-4 15,0 8 0-15,-6 1 0 0,6 7 1 16,0 2 1-16,-6 6-2 16,6 7 3-16,0 0 0 15,0 1-1-15,0-2 0 16,0 1-2-16,0-5 1 16,0-3 0-16,0-5-1 15,0-8 0-15,0-4 2 16,0-5-2-16,0-3 0 15,0 0 1-15,0 0 2 16,0 0 0-16,6 0 0 16,0 0-1-16,-6 0 0 15,13 0-2-15,8-10 2 0,6-1-2 16,-3 2 1 0,3-3-1-16,6 2 0 0,-9 0-4 15,10 2 4-15,-7 0-2 16,6 2-2-16,-12 0 3 15,6 0-2-15,0 6 1 16,1 0 0-16,-16 0 0 16,9 2-2-16,-9 16 0 15,-6 9 0-15,-6 1 4 16,0 2-1-16,0 2 1 16,0 0 0-16,-33 0 0 15,-3-2 0-15,-28-4 0 16,-5 1 0-16,-16-6-7 0,16-8-8 15,2 0-9 1,16-7-52-16,24-6-149 0</inkml:trace>
  <inkml:trace contextRef="#ctx0" brushRef="#br0" timeOffset="168730.27">22085 14781 39 0,'0'0'2546'15,"0"0"-2299"-15,0 0-153 0,0 0-13 16,0 0 27-16,0 0-19 16,0 0-36-16,0 0 3 15,0 0 4-15,0 0-19 16,0 0-13-16,0 0-4 15,0 0 3-15,0 0-1 16,0 0-1-16,0 0-9 16,0 0-3-16,0 0-4 15,0 0-2-15,0 0 1 16,0 0-1-16,0 0-1 16,0 0 4-16,12 4 10 15,-3-4-4-15,15 0 1 16,-6 0 2-16,10 0-3 0,-4 0-4 15,0 0-3-15,3-10-4 16,0-4 0-16,6-3 0 16,-5-4-5-16,2-2 3 15,3-4-1-15,-6-1-1 16,-9-5 2-16,15-2-1 16,-11-1-1-16,-4-4 2 15,-6-5-2-15,-3-1-1 16,-3-7 2-16,-3-2-1 15,-3-10-1-15,0-3 0 16,0 2 2-16,0-7 0 16,0 2-2-16,0 1 3 15,-9-1 0-15,-9 2-1 0,3 5-1 16,-3 5 0-16,8 3 0 16,-8 10 1-16,3 2 1 15,0 5 1-15,0 5-3 16,0 1 2-16,-3 5 0 15,3 1-2-15,3 6 1 16,6 0 0-16,-6 6 0 16,6 4 1-16,-3 2 0 15,-1 1 1-15,7-1-2 16,3 3 2-16,-6 0-4 16,6 0 3-16,-6-2-2 15,0-2-1-15,-6 2 3 16,9-1-3-16,-3 0 0 15,6 1 2-15,-6 2-1 0,6 0 1 16,0 3-1 0,0 3-1-16,-6-3 3 0,6 3-2 15,0 0 1-15,0 0 0 16,-9 0-2-16,9 0 1 16,0 0-1-16,-3 0-3 15,3 0 3-15,-9 0-2 16,3 18 0-16,-6 2 2 15,0 6 0-15,3 3 0 16,-3-5 1-16,6-6-1 16,0-3 1-16,-3-7-1 15,9-2 0-15,0 0 0 16,0-6 1-16,0 0 0 0,0 0-1 16,0 0 1-1,0 0-1-15,0 0 1 0,0 0-1 16,0-14 0-1,0-13 5-15,0-5-3 0,0-1-2 16,9 1 0 0,-3 6 0-16,-6 9 0 0,6 5 0 15,-3 3 0-15,6 3-3 16,6 1 3-16,3 1-2 16,9 4-1-16,6 0-1 15,7 0-1-15,2 11-2 16,12 8-6-16,19-8-20 15,-19-5-24-15,-6-6-148 0</inkml:trace>
  <inkml:trace contextRef="#ctx0" brushRef="#br0" timeOffset="172381.07">22013 14808 2259 0,'0'0'329'16,"0"0"-151"-16,0 0-31 0,0 0 16 15,0 0-19-15,0 0-37 16,0 0-36-16,0 0-22 16,0 0-9-16,0 0-4 15,0 0-5-15,0 0-2 16,0 0-2-16,0 0-1 16,0 0-8-16,0 0-3 15,0 0 0-15,0 0-9 16,12 0-1-16,6 0 2 15,9 0 1-15,3 0-2 16,3 0 0-16,16 0-1 0,-10 4-2 16,6 3 1-16,0 8-1 15,7-1-1-15,-10 8 3 16,6 0 0-16,1 5 0 16,-10 2-2-16,-3 1 1 15,-3 5-2-15,-6 0-2 16,-2 3 4-16,-4 3 0 15,-9 5 0-15,-6-2-1 16,3 7 3-16,-3-4-3 16,-6 2 0-16,0 1-1 15,0-1 0-15,-6 4-2 16,-21-2 2-16,15-3 1 16,-19 5 1-16,4 0-1 0,-3 0 1 15,-3-4 2 1,6-2-3-16,-6-3 0 0,17-5-1 15,-11-11 0-15,12-2 0 16,6-5 0-16,-9-3 1 16,3-4 0-16,9 1-1 15,-9-4 1-15,3 4 0 16,-3-3-3 0,6-3 2-16,9 0 0 0,-9-3-2 15,-1-3 1-15,10-3-1 16,0 2 0-16,0-2 0 15,0 0 2-15,0 0 0 16,0 0 0-16,-3 0 0 16,-3-11-2-16,0-13-2 0,-12-4-1 15,15-7 1-15,-9-8-2 16,6 3 3 0,-3-5-1-16,6 5 1 0,-6 5-1 15,3 3 2-15,-3 9-2 16,9 5 2-16,0 10 0 15,0 2 0-15,0 6 0 16,0 0-2-16,0 0 1 16,0 0-2-16,0 0 1 15,0 8 0-15,0 12 2 16,0 7 2-16,0 8-1 16,15 1 1-16,-6 4 1 15,-6 1-1-15,6-1-2 0,-3-1 1 16,0-6 1-1,-6-1 0-15,6-6-2 0,-6-5 1 16,0-5 1-16,0 0-2 16,0-8 2-16,0-1-1 15,0-2 1-15,0-5 0 16,0 3-2-16,0-3 0 16,3 0 2-16,9 0-1 15,0 0 1-15,16 0 2 16,14 0 1-16,15-15-5 15,31-11-2-15,41-23-18 16,-23 5-27-16,-9-1-155 0</inkml:trace>
  <inkml:trace contextRef="#ctx0" brushRef="#br0" timeOffset="-136127.78">11980 10649 2514 0,'0'14'503'15,"0"-8"-122"-15,0 0-296 16,0-2-42-16,0-4-7 0,0 0-3 16,0 0-8-1,0 0-16-15,0 0-3 0,0 0 0 16,0 0 6-16,0 0 3 16,0 0-2-16,0 0-1 15,0 0-1-15,0 2-5 16,0 4-1-16,0 7-5 15,0 1 1-15,0 4 2 16,0 4-2-16,0 3 2 16,0-3 1-16,0 3-1 15,0-3 0-15,0-4 1 16,0-4-1-16,0-5 3 0,6-3-2 16,0-6 0-1,-6 0 1-15,6 0 2 0,-6 0 1 16,3 0 0-16,-3 0-3 15,0 0-1-15,12 0 0 16,-12 0-2-16,7 0-1 16,-1 0 0-16,6 0 1 15,9 0-1-15,3 0 1 16,9 0-1-16,0 0-1 16,-3 0 2-16,13 0-2 15,-7 0 0-15,9 0 1 16,-15 0-1-16,13 0 1 15,-1 0 0-15,0 0 0 16,3 0 2-16,1 0-3 16,2 0 2-16,-3 0-2 0,1 0 2 15,-1 0 0-15,-3 0-2 16,0 0 0-16,4 0 1 16,-10 3 1-1,12 3 0-15,-6-4 1 0,13 2-1 16,-1-1-2-16,-12-3 2 15,13 2 0-15,-4 4-1 16,-9-2 0-16,6 2-1 16,-5-1 2-16,-1 1 0 15,12 0-2-15,-2-3 2 16,-1 0 0-16,0-3-1 16,1 0 1-16,5 0 0 15,-3 0-2-15,-2 0 2 0,-7 0-2 16,3 3 1-16,3 0 1 15,-5-3 0-15,5 0 1 16,0 0-1-16,10 0 1 16,-13 0-1-16,12 0 0 15,1 0-1-15,-10 0 1 16,0 0-2-16,-5 0 1 16,8 0 0-16,-12 0 1 15,6 0-1-15,-2 0 1 16,5 0-2-16,-6 0 1 15,1 0 1-15,8 0-2 16,-9 0 1-16,0 0-1 16,1 0 2-16,-7 0-2 15,3 0 0-15,0 0 2 0,-2 0-2 16,5 0 1-16,-6-9 0 16,12 0 0-16,-5 0-1 15,-1-3 0-15,0 4 1 16,-8-4-1-16,5 4 1 15,-15-5-1-15,6 5 2 16,-9-1-2-16,0 0 0 16,-2 3 2-16,5-2-1 15,-9 1 1-15,-3 0 0 16,-6 1-2-16,0 0 4 16,6-1-2-16,-15 5 2 0,3-2 1 15,6 2-3 1,-9-4 4-16,0-1-2 15,12 0 1-15,-12-5-2 0,6-2 1 16,-3-5-1-16,9-1 0 16,0-4 0-16,-6 2 1 15,7-5-1-15,5 0-2 16,-3-2-1-16,-3 0 0 16,9-4 0-16,-12 7-4 15,9 3-2-15,-12 5-4 16,0 4-1-16,-6 5-5 15,3-7-11-15,-3 2-23 16,0 0-129-16</inkml:trace>
  <inkml:trace contextRef="#ctx0" brushRef="#br0" timeOffset="-15065.82">14603 10708 2161 0,'0'8'244'0,"0"-2"581"16,9-2-725-16,27-2-42 15,10-2-1-15,17 0-19 16,22 0-7-16,11 0-2 0,22 0-8 16,15-2-2-1,5-4-3-15,13 2-3 0,-12 4-5 16,-9 0-5-16,-12 0-2 15,-10 0-1-15,-14 0 0 16,-25 0-7-16,-5 0 3 16,-22 0-1-16,-18 0 1 15,-9 0 0-15,-12 0-4 16,-3 0-19-16,-3 0-33 16,-24-6-76-16,0 1-603 0</inkml:trace>
  <inkml:trace contextRef="#ctx0" brushRef="#br0" timeOffset="-14231.59">14730 10789 2213 0,'0'10'238'16,"0"-2"-213"-16,0 1 817 15,0-4-715-15,9 1-66 16,12 0-11-16,15-2-8 15,10 1-6-15,8 5-7 16,9-4-7-16,16-5 3 16,23-1-3-16,16 0-3 15,21 0-8-15,9 0-5 16,-6-5-4-16,2-1-2 16,-20 6 0-16,-12 0-4 15,-16 0-5-15,-17 0-2 16,-22 0-7-16,-11 0-1 15,-19 0-14-15,-9 0-8 16,-9 0-10-16,-9-15-42 16,0-4-678-16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3T08:41:59.41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27352 5065 2494 0,'0'3'206'16,"-3"3"-129"-16,3-1 495 15,0 1-474-15,0 0-19 16,-9 0-23-16,9-2-5 0,0-4-19 16,-6 0-15-1,6 0-5-15,-6 0-2 0,6 0 0 16,0 0-1-16,-9 0-2 15,6 0 1-15,-4 0-2 16,1 0-2-16,-15 2-4 16,0 19 0-16,3 13 0 15,-15 13-2-15,15 12 1 16,-6 5-1-16,15 1 0 16,3-6-1-16,6-3-1 15,0-14-3-15,15-5-1 16,18-17-3-16,3-12 1 15,-3-8 6-15,13-10 4 16,-10-34 4-16,6-16-1 16,-12-10-3-16,-12-8 0 0,-18-5 1 15,0 2-1 1,-6 10 5-16,-30 16 4 0,-12 20 0 16,-1 23-9-16,-11 12-9 15,-15 43-34-15,32 14-57 16,13-4-289-16</inkml:trace>
  <inkml:trace contextRef="#ctx0" brushRef="#br0" timeOffset="826.339">27186 6291 3066 0,'-18'0'519'16,"15"0"-427"-16,3 0-44 15,-6 0-19-15,6 0-14 16,0 0-9-16,0 12-6 16,0 13-3-16,0 9 1 15,-6 10 1-15,-16 8 1 0,1 4 0 16,12-1 1 0,-15 1 2-16,15-6-3 0,3-10 0 15,6-1 0 1,0-10 0-16,0-8 0 0,33-6-2 15,3-13 2-15,25-2 0 16,-4 0 0-16,10-14-6 16,-7-12-15-16,-3-3-27 15,1-14-48-15,-22 9-65 16,-6 5-486-16</inkml:trace>
  <inkml:trace contextRef="#ctx0" brushRef="#br0" timeOffset="983.939">27400 6470 2023 0,'-12'0'243'0,"-3"0"923"16,3 9-1030 0,3 14-46-16,9 12-33 0,0 10-10 15,0 9-21-15,0 11-9 16,0 6-10-16,0 4-5 16,15 32-2-16,6-21-26 15,-15-14-135-15</inkml:trace>
  <inkml:trace contextRef="#ctx0" brushRef="#br0" timeOffset="2334.55">27409 7784 2103 0,'0'0'153'16,"0"0"-123"-16,0 0 860 15,0 0-757-15,0 0-68 16,0 0-26-16,0 0 14 15,0 0 4-15,0-8 1 16,0 0 8-16,0-4-21 16,0-4-8-16,0 1-15 15,0 1-7-15,-3-1-6 0,-3 3-6 16,-6 6-1-16,-15 5-2 16,6 1 0-16,-3 0-5 15,-4 5-4-15,1 22 3 16,9 7-2-16,3 11-12 15,15 7 4-15,0 6 3 16,27 7 9-16,9-1 1 16,22 1 3-16,-13-2 0 15,-3 0 0-15,1-5 2 16,-22-6-2-16,3-8 1 16,-24-5 3-16,0-8 5 15,-15-7 4-15,-25-10 1 0,-5-9-6 16,-12-5-7-16,6-22-1 15,5-24 0-15,19-13 3 16,21-8 0-16,6-1 0 16,39 5-3-16,25 4-3 15,59-9-21-15,-11 15-38 16,-15 7-84-16</inkml:trace>
  <inkml:trace contextRef="#ctx0" brushRef="#br0" timeOffset="7479.81">27237 9323 1849 0,'0'0'1610'15,"-9"0"-1517"-15,9 6-52 16,0 9-31-16,0 9-6 16,0 8 8-16,0 11-1 0,0 1-6 15,9 3-5-15,-3 0 0 16,-6-7-6-16,18-1-20 16,-3-9-65-16,-3-15-249 0</inkml:trace>
  <inkml:trace contextRef="#ctx0" brushRef="#br0" timeOffset="7835.33">27479 9301 2305 0,'0'0'1008'0,"0"0"-812"15,0 0-124-15,30 0-32 0,3 0-4 16,6-9-15 0,-3 5-12-16,-2 2-4 0,2 2-5 15,-24 0 0-15,-3 16-9 16,-9 17 6-16,0 13 3 16,-9 8-2-16,-24 10 2 15,-7 0 0-15,10-6 4 16,3-5-4-16,0-8 1 15,21-16-1-15,6-9 0 16,0-4 0-16,12-5 3 16,36-5 0-16,16-6-3 15,59 0-1-15,-14-3-65 16,-9-21-221-16</inkml:trace>
  <inkml:trace contextRef="#ctx0" brushRef="#br0" timeOffset="8355.62">27328 10460 2929 0,'0'5'559'0,"0"4"-422"15,0 6-89-15,0 8-34 16,0 12-3-16,0 14 4 16,6 13-8-16,0 8-1 15,-6 3-6-15,0 1 4 16,0-7-4-16,0-9-20 16,0-5-39-16,0-18-62 15,0-17-411-15</inkml:trace>
  <inkml:trace contextRef="#ctx0" brushRef="#br0" timeOffset="9010.33">27726 10527 2417 0,'0'0'824'16,"0"0"-524"-16,0 0-228 0,0 0-10 15,0 0-27-15,0 0-16 16,0 0-16-16,-18 23-1 16,9 15 0-16,-3 11 9 15,-3 14-3-15,3 6 0 16,12-1-2-16,0-4-5 15,0-8 1-15,18-9 0 16,9-12-2-16,6-13-7 16,-3-5 2-16,0-17-4 15,-2 0-9-15,2-6 4 16,-27-21 9-16,-3 1 2 0,0-1-6 16,-18 6 9-1,-25 10-1-15,10 5-1 0,-24 6-6 16,15 8-36-16,8 4-112 0</inkml:trace>
  <inkml:trace contextRef="#ctx0" brushRef="#br0" timeOffset="9802.56">27270 12083 2522 0,'-9'9'983'0,"9"-9"-832"16,0 0-76-16,0 0-39 15,15 0-24-15,18 0-7 16,-2-3-5-16,5-3 0 15,-3 6 0-15,0 0-5 16,-6 0 0-16,-5 15-13 16,-16 14-4-16,-6 6 10 15,0 12 3-15,-18 3 9 16,-19 3 0-16,1-4 0 16,3 1 0-16,9-9 0 15,3-6 1-15,12-5 1 16,9-8-2-16,0-1-1 0,9-9-2 15,24-9-8-15,48-3-18 16,-5-21-54-16,-13-11-205 0</inkml:trace>
  <inkml:trace contextRef="#ctx0" brushRef="#br0" timeOffset="10068.83">27795 12177 2292 0,'-18'9'1232'0,"6"11"-1103"16,-12 9-73-16,15 13-20 16,3 1-7-16,6 8-15 0,0 1-6 15,15-5-4-15,12-6 0 16,3-13-4 0,-2-10-4-16,14-15-3 0,3-3 7 15,-9-22-1-15,13-26-7 16,-22-13-12-16,-12-3-1 15,-15 3 0-15,0 8 12 16,-21 16 8-16,-21 17 0 16,-1 14-1-16,-11 12-19 15,15 25-48-15,-4 1-116 0</inkml:trace>
  <inkml:trace contextRef="#ctx0" brushRef="#br0" timeOffset="10351.51">27765 13228 2621 0,'0'6'982'15,"0"-1"-888"-15,0-2-54 16,0 0-24-16,0-3-16 0,30 0-67 16,-2 0-84-16,-1-6-1723 15</inkml:trace>
  <inkml:trace contextRef="#ctx0" brushRef="#br0" timeOffset="10510.59">27738 13863 2698 0,'-6'23'754'0,"0"-3"-676"16,6 4-78-16,12-3-33 15,0-13-419-15</inkml:trace>
  <inkml:trace contextRef="#ctx0" brushRef="#br0" timeOffset="10654.18">27699 14348 2282 0,'-6'23'339'0,"6"-7"381"15,0-1-665-15,12-7-55 16,9-8-188-16</inkml:trace>
  <inkml:trace contextRef="#ctx0" brushRef="#br0" timeOffset="10795.89">27738 14639 2694 0,'-6'26'686'15,"6"-6"-529"-15,0 7-119 16,0-1-38-16,24-5-32 16,3-11-200-16</inkml:trace>
  <inkml:trace contextRef="#ctx0" brushRef="#br0" timeOffset="10955.49">27651 15379 2522 0,'-3'23'1018'15,"3"-6"-946"-15,3-11-72 0,24-2-23 16,-6-4-507-16</inkml:trace>
  <inkml:trace contextRef="#ctx0" brushRef="#br0" timeOffset="12966.6">28544 4458 2428 0,'-6'16'305'15,"6"10"142"-15,-6 5-309 16,6 9-67-16,0 9-19 16,0 10-18-16,0 8-8 15,15 6 10-15,3 12-1 16,-3 9-3-16,0 3 1 0,-3 3-3 15,3-1-7-15,-3 0-6 16,-5 2-8-16,20 0 1 16,-6 2-3-16,-3 1-1 15,6 2-1-15,-3 3-1 16,6-4 3-16,-3 0-3 16,-2 0-2-16,2-2 1 15,-3-1 0-15,-12 2 0 16,15-3-2-16,-12 4 4 15,0 2-1-15,0 0 2 16,-3 4-1-16,-3-4-1 16,0 0 0-16,0-4 0 15,4-4-2-15,-10 3 3 0,0 2-2 16,0 0 0 0,0 5 3-16,0-1 0 0,0-3-1 15,0 3-1-15,0 1 0 16,6-1 1-16,-6 4-2 15,0-2-1-15,0 7 0 16,0 1-1-16,0 4-1 16,0 4 0-16,-6 4 0 15,-10 1 0-15,10 4 3 16,0-1-1-16,6 4 2 16,-9 0-4-16,9 19 2 15,-12 27 2-15,0 25-3 0,0 1 0 16,6-38-1-16,0-36 2 15,6-42 0-15,0-7-2 16,-12 21 3 0,12 13-1-16,0 19-2 0,0 1 4 15,0-4-3-15,0-3 0 16,0 0 0-16,0-4 0 16,0-2 1-16,0-2-2 15,0-2 0-15,0-5 0 16,0-2 1-16,0-2-1 15,0-1 1-15,0 0-1 16,0-1 2-16,0 5-1 16,0-2-1-16,0 0-1 15,0 0 1-15,0-2 0 16,0-3 0-16,0 0 0 0,0 1 0 16,0-6 0-16,0-5 2 15,0 3-2-15,12-9 0 16,-12-3 1-16,0-5 0 15,6-8-1-15,-6-12 0 16,6-7 0-16,-6-20-1 16,0-14-3-16,0-12 0 15,0-14-3-15,0 0-6 16,12-84-19-16,-6 2-25 16,9-9-154-16</inkml:trace>
  <inkml:trace contextRef="#ctx0" brushRef="#br0" timeOffset="14020.63">29978 4656 2327 0,'0'0'389'0,"0"0"-251"15,-10 0 376-15,10 0-402 16,0 0-46-16,0 0-21 16,0 0-14-16,-9 0-5 0,9 11-8 15,-3 9-7-15,-3 13 2 16,-6 13 1-16,-3 13-4 16,9 12-2-16,6 5-3 15,0-3-2-15,0-6-2 16,27-10 1-16,-3-11-2 15,10-18-3-15,5-9-8 16,-6-17 4-16,3-2 1 16,1-27 4-16,-7-25-5 15,-3-21-11-15,-21-11-7 16,-6-5 3-16,0 10 10 0,-33 18 12 16,3 20 3-1,-19 21-3-15,13 20 0 0,-12 2-23 16,12 51-36-16,8-1-72 15,4-10-696-15</inkml:trace>
  <inkml:trace contextRef="#ctx0" brushRef="#br0" timeOffset="14435.07">30509 4781 3416 0,'-15'3'169'16,"12"4"-92"-16,-3 7-39 15,-13 10-22-15,10 11-7 16,3 12-1-16,6 8-4 15,0 3 2-15,0 1-2 16,0-12-2-16,15-8-2 16,13-17-7-16,2-8-1 15,0-14 3-15,0 0 5 16,12-30 2-16,-2-24-2 16,-13-13-5-16,-3-6-6 15,-18-6 0-15,-6 10 4 0,-6 12 1 16,-27 15 6-1,3 22 0-15,-16 18-10 0,7 2-19 16,-6 48-39-16,12 5-33 16,8-2-287-16</inkml:trace>
  <inkml:trace contextRef="#ctx0" brushRef="#br0" timeOffset="14787.06">31194 4705 3491 0,'0'-2'158'0,"0"2"-86"16,-9 0-35-16,3 0-25 16,-6 23-6-16,0 16-6 15,-3 13 0-15,8 7 0 16,7 2 3-16,0-3-3 15,0-11-1-15,25-10-2 16,11-13-3-16,3-15 6 16,-9-9-1-16,25-6 1 15,-10-37 0-15,0-19 0 16,-12-9-3-16,-21-4 2 16,-12 1-2-16,0 7-1 15,-30 18 4-15,-18 10 1 16,-9 22-1-16,-13 17-8 0,16 0-18 15,0 44-50-15,23 0-82 16,16-9-547-16</inkml:trace>
  <inkml:trace contextRef="#ctx0" brushRef="#br0" timeOffset="15136.12">31906 4635 3568 0,'-12'0'125'16,"-3"0"-75"0,6 3-22-16,-15 24-19 0,15 13-3 15,-3 13-6-15,3 6 4 16,9 6 2-16,0-8-6 15,15-6 0-15,18-11-2 16,6-11-5-16,12-14 7 16,-8-15-2-16,14 0 2 15,-9-35 0-15,-8-18 0 16,-13-9-3-16,-27-5 3 16,0 3-6-16,-21 5 3 15,-25 12 2-15,-11 16-7 0,-25 25-15 16,13 6-47-1,12 0-201-15</inkml:trace>
  <inkml:trace contextRef="#ctx0" brushRef="#br0" timeOffset="15835.55">32365 4720 3295 0,'-9'0'296'0,"3"0"-217"15,0 0-36-15,6 0-26 16,0 18-13-16,0 20-4 16,0 15 2-16,0 5 6 15,0 4-2-15,33-4-3 16,0-11-1-16,3-16-2 0,19-13 0 16,-4-18 0-1,15-13 4-15,-8-41 1 0,2-16-5 16,-18-14 0-16,-17-1 0 15,-16 2 0-15,-9 19 3 16,-19 14 6-16,-29 23 5 16,-12 25-14-16,-1 2 0 15,-35 82-15-15,14-1-24 16,22 2-101-16</inkml:trace>
  <inkml:trace contextRef="#ctx0" brushRef="#br0" timeOffset="16653.79">30276 6093 2805 0,'0'0'460'0,"0"0"-294"15,0 3-79-15,-18 3-27 16,18 5-26-16,-9 9-9 16,-3 7 1-16,3 8 1 15,-3 3-11-15,12 2-7 0,0 3-2 16,0-9-2-16,12-5 0 15,15-7-5-15,3-14 0 16,13-8-2-16,2 0 2 16,-9-39 0-16,6-14-12 15,-8-11-3-15,-25-9-1 16,-9 3 10-16,0 3 4 16,-18 9 2-16,-28 17 8 15,-8 16-2-15,12 20-6 16,-7 5-6-16,13 14-15 15,3 45-26-15,21-3-46 16,12-9-238-16</inkml:trace>
  <inkml:trace contextRef="#ctx0" brushRef="#br0" timeOffset="17003.2">30886 6066 3498 0,'-6'0'121'16,"0"12"-72"-16,0 12-34 15,-3 11-3-15,6 8 1 16,3 1-7-16,0 3-3 16,0-8 0-16,0-7-1 15,18-10-2-15,9-10-2 0,-3-12 2 16,9 0 2-1,13-26 0-15,-16-21-2 0,12-12 0 16,-21-8 0-16,-3 3-6 16,-18 5 3-16,0 13 3 15,-21 14 0-15,-24 10 3 16,-6 22-3-16,-7 0-7 16,-8 16-16-16,-10 37-18 15,28-6-43-15,15-4-199 0</inkml:trace>
  <inkml:trace contextRef="#ctx0" brushRef="#br0" timeOffset="20136.21">31547 5924 2253 0,'0'-5'530'16,"-3"4"-339"-16,3 1-115 0,-6-4 43 16,0 4 42-16,6-2-33 15,-6-2-63-15,6 4-21 16,0 0 1-16,0 0-16 15,0 0-10-15,0 0-7 16,0 0-4-16,-12 0-4 16,12 17-4-16,0 10 3 15,0 8 0-15,0 7 3 16,0 5 0-16,0-4-1 16,0 1-5-16,0-3 2 15,12-2-2-15,-6-5-13 16,6-5-19-16,0-7-53 15,3-18-184-15</inkml:trace>
  <inkml:trace contextRef="#ctx0" brushRef="#br0" timeOffset="20584.88">32087 5855 3452 0,'-3'-3'157'16,"-3"1"-71"-16,0 2-47 15,-3 0-22-15,-3 2-12 16,0 21-5-16,6 14 0 16,6 5-1-16,0 7 1 15,0-7 1-15,0 0-1 16,12-7-2-16,15-8-5 16,-3-13-2-16,3-8-1 15,-2-6 1-15,2-9 4 16,0-24 1-16,-15-10-3 15,-6-10-7-15,-6 0 8 0,0 3 6 16,-33 13-5-16,-6 11 5 16,-13 11-4-16,7 15-10 15,-12 11-43-15,5 21-49 16,16 3-357-16</inkml:trace>
  <inkml:trace contextRef="#ctx0" brushRef="#br0" timeOffset="20893.93">32558 5861 3559 0,'-6'0'126'0,"6"0"-87"0,0 18-31 16,0 17-7-16,0 10 1 15,0 4 2-15,12 1-3 16,15-10-1-16,6-7 0 16,7-13-3-16,-7-14 3 15,15-6-3-15,-6-12 3 16,4-31 2-16,-22-10-2 16,-3-5 0-16,-21-5 0 15,0 10 0-15,-45 13 0 16,-22 13 0-16,-29 27-10 15,5 0-38-15,13 21-160 0</inkml:trace>
  <inkml:trace contextRef="#ctx0" brushRef="#br0" timeOffset="22101.19">30485 7380 2901 0,'-9'-9'391'15,"9"3"-235"-15,-10 0-81 0,7 0-6 16,3 5-26-1,-12 1-26-15,6 0-12 0,-9 19-5 16,3 16 4-16,-6 18-1 16,-6 5 1-16,24 10-2 15,0-1 3-15,0-2 0 16,9-6-5-16,15-13 3 16,12-11-3-16,4-14 0 15,-1-21 3-15,-3 0-3 16,3-29 1-16,-6-26-1 15,-5-16-10-15,-16-11-4 16,-12-3-7-16,0 4-10 16,-33 10 14-16,-7 20 12 0,-11 25-4 15,-3 24-24 1,11 2-27-16,-2 46-24 0,12 1-189 16,15-6-1289-16</inkml:trace>
  <inkml:trace contextRef="#ctx0" brushRef="#br0" timeOffset="22718.26">31088 7380 3236 0,'0'-2'205'0,"0"2"-86"15,0 0-49-15,0 0-36 16,0 0-19-16,6 8-6 15,9 22-2-15,-3 7 7 16,0 10-6-16,10 9 2 0,-10 5-4 16,0 0-3-16,3 1-3 15,-15-6-6-15,6-10-24 16,0-13-39-16,0-13-31 16,-3-20-328-16</inkml:trace>
  <inkml:trace contextRef="#ctx0" brushRef="#br0" timeOffset="23102.25">31650 7394 3502 0,'0'0'143'16,"0"0"-103"-16,0 24-33 16,0 11-4-16,0 12 11 15,0 9-6-15,6-1-4 16,3-2 1-16,12-6-5 16,0-13-1-16,-3-10 1 15,-3-11-5-15,0-13-3 16,9 0 8-16,-6-19 0 15,-5-19 0-15,2-10-6 0,-15-12-5 16,0-4-4-16,-15 0 9 16,-16-1 1-16,-14 12-2 15,-3 15-2-15,0 24-19 16,5 14-25-16,-8 23-28 16,6 21-108-16,11-4-508 0</inkml:trace>
  <inkml:trace contextRef="#ctx0" brushRef="#br0" timeOffset="23450.7">32142 7305 3615 0,'0'0'102'0,"-6"0"-61"15,6 5-30-15,0 30-10 16,0 14-1-16,6 10 2 16,9 4 1-16,6-11-3 15,6-5 0-15,3-16 0 16,-3-10-1-16,6-16-5 16,1-5-2-16,2-11 5 15,-6-29 1-15,-3-16 2 16,-15-5-4-16,-3-6 2 15,-9-1-2-15,-15 12 2 16,-27 12 0-16,0 21-6 16,-10 17-21-16,-14 20-38 0,9 24-42 15,11 6-260-15</inkml:trace>
  <inkml:trace contextRef="#ctx0" brushRef="#br0" timeOffset="23768.26">32833 7345 3102 0,'0'-3'588'16,"0"3"-524"-16,0 0-25 0,0 6-28 15,0 30-10 1,0 17 1-16,0 7-1 0,3 5 0 15,12-6 2-15,6-10-3 16,-9-10 0-16,15-17-1 16,-12-16-1-16,9-6-1 15,1-18 3-15,2-31 0 16,-12-16 0-16,3-10 0 16,-18-4-4-16,0 2-1 15,-39 13-1-15,-22 20-10 16,-41 44-13-16,5 0-61 15,-2 32-216-15</inkml:trace>
  <inkml:trace contextRef="#ctx0" brushRef="#br0" timeOffset="24952.85">30626 9036 3226 0,'-9'-2'194'16,"9"-1"-81"-16,-3 3-32 15,3 0-33-15,-6 0-24 16,-12 30-20-16,12 19-1 15,3 16 14-15,3 10-1 0,0 10-5 16,9-3-5-16,27-6-3 16,4-11-3-16,2-16 3 15,6-18-2-15,-9-21 1 16,7-10-2-16,-7-10 0 16,-6-39 2-16,-6-12-2 15,-24-12 0-15,-3-8-4 16,0-5-2-16,-30 5 2 15,-15 8 3-15,0 17 1 16,-1 18-3-16,1 14-3 16,6 18-16-16,12 6-37 15,0 15-64-15,20 5-334 0</inkml:trace>
  <inkml:trace contextRef="#ctx0" brushRef="#br0" timeOffset="25218.93">31399 8856 3498 0,'0'-6'134'15,"0"2"-54"-15,9 4-43 16,-9 0-18-16,6 0-12 15,0 24-7-15,3 15 2 16,9 13 2-16,-9 9 2 0,13 9 0 16,-7-2 0-16,-3-6-4 15,-3-8-2-15,9-3-4 16,-6-10-19-16,-9-9-44 16,15-20-149-16</inkml:trace>
  <inkml:trace contextRef="#ctx0" brushRef="#br0" timeOffset="25901.94">31960 8815 3182 0,'-6'-4'270'16,"6"2"-143"-16,0 2-50 16,0 0-30-16,0 0-28 15,0 11-15-15,9 25 0 16,16 11 4-16,-1 11 10 16,-3 9-4-16,0 0-5 15,3-2-7-15,-15-3-2 16,6-10-5-16,-6-12-18 15,3-7-27-15,1-12-70 16,-7-19-402-16</inkml:trace>
  <inkml:trace contextRef="#ctx0" brushRef="#br0" timeOffset="26251.16">32383 8852 3512 0,'-6'6'162'16,"6"8"-120"-16,0 17-30 15,0 9 8-15,0 13 4 16,9 8-10-16,15 0-8 16,0-4-4-16,3-10-2 0,1-9 1 15,-13-16-1-15,9-9-3 16,-15-13 0-16,12 0-1 15,-6-31 4-15,3-15 0 16,-6-12 0-16,-12-4-7 16,0-2-4-16,-9 7 3 15,-27 15 8-15,-9 12-4 16,-7 15-1-16,1 15-8 16,-3 0-13-16,3 35-30 15,8 3-35-15,28-5-193 0</inkml:trace>
  <inkml:trace contextRef="#ctx0" brushRef="#br0" timeOffset="26553.98">32766 8941 3151 0,'0'-4'552'16,"0"4"-494"-16,0 0-29 15,0 0-22-15,6 30-7 16,9 11-1-16,-9 8 1 16,4 7 1-16,14-1-1 15,-6-8 1-15,9-8-1 16,-9-13 0-16,9-18 0 16,0-8 0-16,-2-2 3 15,8-36-3-15,-18-14 5 16,9-14-5-16,-21-3 0 0,-3 2 0 15,-3 4 0-15,-36 10-3 16,-1 18-8-16,-32 27-17 16,15 8-33-16,-4 0-195 15</inkml:trace>
  <inkml:trace contextRef="#ctx0" brushRef="#br0" timeOffset="27610.2">30974 10533 3184 0,'0'-6'230'16,"0"2"-83"-16,0-1-51 0,0 2-38 16,0 3-20-16,0 0-16 15,0 0-13-15,0 0-5 16,0 18-4-16,0 17 2 15,0 11 3-15,12 14 1 16,0 7 1-16,-3-3-1 16,9 0-3-16,-9-12-2 15,6-7-1-15,-9-13-6 16,3-9-13-16,-6-14-18 16,6-9-25-16,-3 0-46 15,0-26-215-15</inkml:trace>
  <inkml:trace contextRef="#ctx0" brushRef="#br0" timeOffset="28002.22">31628 10523 3557 0,'0'0'128'16,"-6"0"-79"-16,6 0-29 15,0 24-11-15,0 17 1 16,0 12 3-16,0 6-3 16,6-1-6-16,16-5-2 0,2-10 0 15,9-10-2 1,-6-14 0-16,-6-10-4 0,9-9-1 15,-11 0-4-15,8-22 5 16,-12-23-2-16,-3-10-8 16,-12-4 2-16,0-1 1 15,-27 3 6-15,-19 14 2 16,-5 7 2-16,-3 19-1 16,-4 14-11-16,7 3-18 15,-9 20-42-15,21 10-43 16,20-2-381-16</inkml:trace>
  <inkml:trace contextRef="#ctx0" brushRef="#br0" timeOffset="28338.39">32063 10608 3553 0,'0'0'144'0,"0"0"-86"15,0 0-33-15,0 9-17 16,0 23-4-16,0 13-2 16,0 3-1-16,15 3 1 15,-6-4 0-15,15-7-2 16,-6-10 0-16,10-9 0 0,2-13-4 16,-3-8 0-1,6-3 0-15,0-32 0 0,-2-12-1 16,-19-12-5-16,-6 0 5 15,-6-2 0-15,-6 6 2 16,-31 9 2-16,-11 13-1 16,6 15-2-16,-12 18-6 15,8 0-35-15,13 39-47 16,9 1-64-16,18-5-757 0</inkml:trace>
  <inkml:trace contextRef="#ctx0" brushRef="#br0" timeOffset="28733.87">32703 10620 3410 0,'0'-6'283'0,"-6"3"-232"16,6 3-9-16,-12 0-19 16,9 0-14-16,-3 30-9 15,0 8 2-15,0 11-2 16,6 2 3-16,0 1 0 16,0-8-2-16,12-9-1 15,9-6-1-15,-6-11 0 0,9-15-5 16,-6-3 1-1,0-3 5-15,-3-33 0 0,-9-7 2 16,-6-8-2-16,0-3-5 16,-33-3 2-16,-15 10-3 15,6 13-4-15,-4 13-7 16,7 15-16-16,6 6-62 16,15 3-76-16,3 12-1026 0</inkml:trace>
  <inkml:trace contextRef="#ctx0" brushRef="#br0" timeOffset="29068.98">33168 10652 3587 0,'-9'-3'143'16,"0"3"-91"-16,9 0-28 15,-6 6-15-15,6 23-6 16,0 13-1-16,0 5 0 16,0 1 0-16,6 0-1 15,12-11 0-15,9-10-1 16,3-9 0-16,6-12 0 16,-3-6-2-16,7-3 2 15,-7-30 1-15,-9-8 0 16,-3-12-1-16,-15 1-1 0,-6-1 1 15,-15 6-3-15,-30 9 1 16,-6 12-2-16,-7 15-7 16,-14 11-16-16,8 2-35 15,16 13-214-15</inkml:trace>
  <inkml:trace contextRef="#ctx0" brushRef="#br0" timeOffset="30129.59">31194 11841 3355 0,'0'-7'170'0,"0"4"-52"15,0 3-58-15,0 0-39 16,0 12-15-16,0 29-4 16,12 12 2-16,-3 9 2 15,0 8 1-15,0 1-5 16,-9-8 0-16,6-1-2 16,-6-12-2-16,0-13-6 15,0-7-12-15,0-15-19 16,6-9-51-16,-6-6-217 0</inkml:trace>
  <inkml:trace contextRef="#ctx0" brushRef="#br0" timeOffset="30934.79">31888 11849 3161 0,'0'-2'287'0,"-9"-2"-181"15,9 4-28-15,0 0-28 16,0 0-24-16,-6 0-20 0,6 10-4 16,-3 21-2-16,-3 17 13 15,0 10 1-15,6 6 2 16,0 7-2-16,0-8-4 15,6 0-2-15,9-10-5 16,12-13-3-16,0-7 0 16,3-13-1-16,1-18-3 15,-7-2-3-15,9-14 2 16,-6-30-2-16,-9-11-5 16,-3-17-11-16,-15-6 1 15,0-6 5-15,-33-1 9 16,-6 8 8-16,-6 18 3 15,-1 18-2-15,4 21-1 16,6 18-14-16,3 2-60 16,0 22-58-16,26 5-463 0</inkml:trace>
  <inkml:trace contextRef="#ctx0" brushRef="#br0" timeOffset="31224.55">32323 11863 3027 0,'0'0'558'0,"0"0"-482"15,0 0-34-15,0 4-22 0,0 23-17 16,0 13 10-1,0 10 6-15,6 8-6 0,9-2-2 16,-9-1-7-16,0-2-4 16,3-6 2-16,-3-1-2 15,-6-7-6-15,0-10-16 16,0-5-32-16,6-18-38 16,0-6-72-16,-3 0-1179 0</inkml:trace>
  <inkml:trace contextRef="#ctx0" brushRef="#br0" timeOffset="31653">32655 11973 2926 0,'0'6'686'15,"-3"2"-618"-15,3 12-42 16,0 9-12-16,0 13 9 16,0 7-3-16,0 4-10 15,0-4-6-15,18-1-1 16,-3-7-3-16,9-9 0 0,-15-11-2 15,18-10-5-15,-6-11-1 16,0 0 2-16,-5-15 0 16,8-22 6-16,-15-14-6 15,-9-3 3-15,0-11-4 16,-3 0 3-16,-30 6 2 16,-7 10 2-16,-2 16 0 15,0 19 0-15,3 14-12 16,-7 0-36-16,7 39-42 15,15-5-82-15,9-7-2225 0</inkml:trace>
  <inkml:trace contextRef="#ctx0" brushRef="#br0" timeOffset="32003.49">33189 11948 3474 0,'0'-8'251'0,"0"5"-207"16,0 3-18-16,0 0-13 15,0 26-11-15,0 21 0 16,-12 9-2-16,-3 8 2 16,12 0-1-16,3-5 0 15,0-7 0-15,3-11-1 0,18-10 0 16,12-14-1-1,0-17-4-15,12 0 1 16,1-29 0-16,5-24-5 0,-12-8-7 16,-12-8 4-16,-20 1 7 15,-7 2 4-15,-19 11-1 16,-35 10 2-16,-3 23 0 16,-10 16-5-16,-11 18-25 15,8 25-77-15,25-1-367 0</inkml:trace>
  <inkml:trace contextRef="#ctx0" brushRef="#br0" timeOffset="32538.96">32238 13435 3386 0,'-3'0'238'0,"-6"4"-192"16,9-4-21-16,0 6-23 15,0 0-2-15,27 5-39 16,-12 4-49-16,12-6-273 0</inkml:trace>
  <inkml:trace contextRef="#ctx0" brushRef="#br0" timeOffset="32712.55">32320 14123 2867 0,'-9'7'726'0,"9"0"-682"15,0 5-38-15,12 13-6 16,21-5-55-16,-6-6-263 0</inkml:trace>
  <inkml:trace contextRef="#ctx0" brushRef="#br0" timeOffset="32883.94">32422 14685 2636 0,'-9'15'800'16,"6"-1"-668"-16,-3 1-91 0,6 2-33 15,0-4-8 1,9-8-103-16,21 0-871 0</inkml:trace>
  <inkml:trace contextRef="#ctx0" brushRef="#br0" timeOffset="33034.68">32410 15300 3063 0,'-15'23'523'0,"6"-5"-440"16,9-1-53-16,0 1-15 15,0-6-15-15,9-6-26 16,9-6-134-16,12 0-2332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3T08:47:11.58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26821 3605 1971 0,'0'0'1322'15,"0"0"-1200"-15,0 3-88 16,0 2-18-16,0 11-3 16,0 1 10-16,0 7-8 15,12 2-4-15,-12-4 7 16,6 5 0-16,3 3 5 15,-9 4-5-15,6 8 10 16,0 8 4-16,0 3-8 0,-6 4-8 16,12 0 0-1,-3 2-9-15,-3-7-2 16,3 1-2-16,6-6-3 0,-9-4 1 16,-6-5-1-16,6-5 0 15,-6-11 0-15,9-2-7 16,-9-8-6-16,12-1-21 15,-12-7-23-15,0-4-29 16,0 0-97-16,0 0-521 0</inkml:trace>
  <inkml:trace contextRef="#ctx0" brushRef="#br0" timeOffset="488.54">26658 4458 2486 0,'0'1'208'0,"0"-1"492"16,0 0-581-16,0 0-57 16,0 0-29-16,0 0-10 0,3 0-15 15,15 0-1-15,-9 3 7 16,6 7 6-16,3 2 1 16,3 2-5-16,0 2-5 15,3 1-4-15,-3-3-3 16,4 3-4-16,-4-2 4 15,3-4-1-15,-3 1 1 16,-3 0-1-16,-6-6 2 16,3-6 0-16,-9 0 2 15,0 0 3-15,9 0 7 16,-9-20 2-16,10-16-7 16,-1-7-8-16,6-4-2 15,-3-6-2-15,3 1 0 0,-3 4-6 16,15-16-14-1,-5 10-66-15,-7 6-492 0</inkml:trace>
  <inkml:trace contextRef="#ctx0" brushRef="#br0" timeOffset="3603.779">25788 5709 1047 0,'0'0'2358'16,"0"0"-2217"-16,0 0-73 15,0 0-25-15,0 0-20 16,12-2-19-16,7-5-4 16,8 2 0-16,9-1 3 15,12-5 1-15,10-5 3 16,8-1-1-16,0-3-2 16,16 2-4-16,-13-2 0 0,-2 1-2 15,-1 5-21-15,-18 6-29 16,7-4-32-16,-19 3-83 15,-9 0-423-15</inkml:trace>
  <inkml:trace contextRef="#ctx0" brushRef="#br0" timeOffset="3906.23">26314 5311 2151 0,'0'-5'1250'15,"0"5"-1082"-15,0-4-109 16,0 4-32-16,6 0-12 0,12 0-8 16,-3 0-1-16,9 0 1 15,9 9-4-15,-6 6 0 16,6 6-2-16,-2 2 1 16,2 3-1-16,-6 4-1 15,-3-1-1-15,-12-1-1 16,-3 5 2-16,-3-1 0 15,-6 0 0-15,0 3 0 16,-27 6 1-16,-21 3-1 16,6 3-4-16,-43 18-19 15,22-12-49-15,-4-16-134 0</inkml:trace>
  <inkml:trace contextRef="#ctx0" brushRef="#br0" timeOffset="7989.39">31764 4504 2308 0,'0'0'556'16,"0"0"42"-16,0 0-513 15,0 0-43-15,0 0-7 16,0-4 1-16,0 4-16 16,0-2-10-16,0 2 1 15,0 0 10-15,0 0-1 16,0 0-3-16,0 0-4 15,0 0-2-15,0 0-4 16,0 0-2-16,0 0-2 16,0 0-3-16,0 0 3 15,0 0-3-15,0 0 1 0,0 0-1 16,0 0 0-16,0 0 2 16,0-4 1-16,0 2 2 15,0-4 2-15,0 0 0 16,0-6 1-16,0 2-4 15,0-8-4-15,0 3 0 16,0-3 0-16,0 0 1 16,0 1-1-16,0-1 0 15,0 0 1-15,0 4-1 16,0-1 0-16,0 7 0 16,0 2 1-16,0 0-2 15,0 3 1-15,0 0-1 16,6 1 0-16,3-2 1 0,-3-2-2 15,6 4 1-15,7-2-1 16,2-1 1-16,6-1 1 16,12-3 0-16,0 0-2 15,13 1 2-15,-7-4 0 16,18 4 0-16,-8 2-2 16,8-4 0-16,-15 5 1 15,13 1-1-15,-13-2 1 16,-3 4 1-16,-6-2-1 15,-5 2 1-15,-10-1 0 16,3 0-2-16,-9 1 2 16,-3 2 0-16,0-4 0 0,-6 4 0 15,0-2 0-15,3 2 0 16,-9-4 0-16,7 2 0 16,-4 2 0-16,3-4 0 15,-9 4 0-15,0 0 1 16,0 0-1-16,0-2 2 15,0 2-2-15,0 0 3 16,0 0 0-16,0 0-1 16,0 0 1-16,0 0 0 15,0 0-3-15,0 6-1 16,0 11 1-16,12 7 0 16,0 8 0-16,-3 6 2 15,15 3-2-15,-15 0 0 16,9-3 0-16,-12-3-5 15,-3 5-16-15,-3-7-45 0,0-19-178 16</inkml:trace>
  <inkml:trace contextRef="#ctx0" brushRef="#br0" timeOffset="9040.44">32051 4325 2136 0,'0'0'1095'0,"0"0"-884"15,0 0-126-15,0 0-16 16,0 0-11-16,0 0-8 15,0 0-19-15,0 0-8 16,0-11 1-16,0-4-6 16,0-11-9-16,0-10-3 15,-6-11-2-15,-6-10-4 16,-3-15 0-16,-6-9 0 16,3-13 0-16,-7-2 1 0,4 2-1 15,-6 6 0 1,15 18 0-16,-9 15 1 0,18 19-1 15,-3 13 0-15,6 14 0 16,-6 9-2-16,6 0-18 16,-12 0-22-16,12 15-27 15,-9 28-10-15,-3-2-17 16,3-9-238-16</inkml:trace>
  <inkml:trace contextRef="#ctx0" brushRef="#br0" timeOffset="9355.24">31650 3532 2324 0,'0'6'72'16,"0"-6"926"-16,0 0-916 15,0 0-50-15,0 0-13 16,0 0 3-16,0 0-5 15,0 0-2-15,12 0 12 16,0-15 20-16,0-5-18 16,15-10-18-16,-6-2-8 15,9-4-3-15,-6 8 1 16,4 4-1-16,-1 12 0 16,0 9 0-16,-3 3-6 15,9 7-1-15,3 19-1 0,-5 7-17 16,-1 7-23-16,-15-7-52 15,-15-13-683-15</inkml:trace>
  <inkml:trace contextRef="#ctx0" brushRef="#br0" timeOffset="11255.39">30901 2829 2474 0,'0'0'932'16,"0"0"-695"-16,0-6-177 15,0-5-17-15,15-4-27 16,12-2-12-16,16-3-4 16,2-1-4-16,0-2-1 0,-6 2-1 15,1 7-2-15,-10-1 0 16,-3 5 5-16,-15 4 2 15,3 5 1-15,-15 1-1 16,0 0-5-16,0 0 0 16,0 17-3-16,0 15 6 15,-15 9 3-15,-3 6 3 16,-9 5-2-16,3-5 1 16,2-3-1-16,-2-10 2 15,-3-7-3-15,12-4 0 16,-3-8 3-16,3-5-3 15,15-5 2-15,0-5-2 0,0 0 0 16,0 0 0-16,0 0 0 16,15 0-4-16,12 0 4 15,6-2 5-15,7-11 1 16,5-8-6-16,9-1 0 16,1-4-3-16,-1-6-8 15,-12-7-1-15,0-5-7 16,-18-3 1-16,4 0 2 15,-16 6 3-15,-6 7 11 16,-6 9 2-16,0 11 10 16,0 6 8-16,0 4-3 15,-12 4 1-15,6 0-12 16,-15 6-4-16,5 18-2 0,1 9-1 16,-3 4 3-1,15 4 0-15,-3 0 1 0,6-9-1 16,0-6 2-16,6-5-2 15,3-11-6-15,18-9 0 16,-5-1 4-16,5 0 2 16,0-17 5-16,6-18-1 15,-15-9-3-15,6-6-1 16,-9 1 0-16,-2 2 0 16,-13 11 0-16,0 14 4 15,0 8 1-15,0 8 3 16,0 6-2-16,0 0-6 15,-7 0-3-15,-5 0-2 0,12 11 1 16,-9 0 1 0,9-1-5-16,0-3-19 0,0 2 2 15,21-5-2-15,1 2 14 16,2-4 7-16,-3 5 3 16,3-1 3-16,-9 1 0 15,6 6 0-15,3-1 0 16,-6 2 0-16,-11 4 0 15,14-4 3-15,-9-2-2 16,-3-3 2-16,3-3-2 16,-6-4 2-16,3-2-3 15,-3 0 0-15,3-2 5 16,6-25 5-16,-3-2-5 16,-6-3 0-16,6 6 0 0,-3 1 9 15,-9 14 4-15,0 9 6 16,0 2-6-16,0 0-18 15,0 2-1-15,6 12 1 16,6 8-1-16,1-6 1 16,2-1 0-16,3-5 0 15,-6-9-2-15,9-1-10 16,-6-1 10-16,9-30 1 16,-6-9-2-16,-12-7-2 15,-6 0 3-15,0 3 2 16,-15 7 6-16,-9 13 9 0,-6 10-8 15,-9 14-7 1,-13 17-12-16,4 27-67 0,12-5-230 16</inkml:trace>
  <inkml:trace contextRef="#ctx0" brushRef="#br0" timeOffset="13104.32">32754 5176 2023 0,'0'-7'1495'0,"0"-4"-1368"15,0 1-68-15,0 4-25 16,0 0-4-16,0 2-11 15,0 4-11-15,0 0-2 0,0 0 1 16,0 0 2-16,0 0-2 16,0 0-2-16,0 0-3 15,0 6-1-15,0 12-1 16,0 8 0-16,0 3 0 16,0 7 0-16,0-1-3 15,0 0-8-15,0 1-20 16,0 1-37-16,-9-7-80 15,0-13-618-15</inkml:trace>
  <inkml:trace contextRef="#ctx0" brushRef="#br0" timeOffset="14872.99">32045 5262 2125 0,'9'0'111'16,"-9"0"1001"-16,9 0-996 16,0 0-63-16,-9 0-37 15,0 2 0-15,6 14 16 16,-6 4-6-16,0 0 4 16,0 3-7-16,0 1-10 15,0-1-11-15,0 1-2 16,0-1-9-16,0-3-20 15,0-2-35-15,-6-4-30 16,-15-2-194-16,9-9-1054 0</inkml:trace>
  <inkml:trace contextRef="#ctx0" brushRef="#br0" timeOffset="15243.34">32054 5170 2174 0,'9'0'121'0,"0"0"980"15,-9-1-982-15,0 1-78 16,0 0-26-16,0 0-8 16,0 0-4-16,0 16 0 15,-21 2 1-15,9 0 1 16,-9-3 2-16,15-4-1 0,-9-3-1 15,12-4-2-15,3-4-2 16,0 0 3-16,0 0 4 16,0 0-1-16,12-6-1 15,0-11-6-15,3 2-2 16,-3 3 1-16,6 6-4 16,-3 6 1-16,3 0-1 15,9 2 0-15,-8 20 4 16,2-2-7-16,3-3-34 15,-6-1-82-15,-9-16-1689 0</inkml:trace>
  <inkml:trace contextRef="#ctx0" brushRef="#br0" timeOffset="16104.83">32787 5127 2177 0,'0'3'135'0,"0"-3"887"15,0 0-861-15,0 0-81 16,0 0-44-16,0 0-13 15,0 6-12-15,-15 8-8 0,3 11 1 16,-12 1 3 0,0 0 3-16,9-4-3 0,-6-1-1 15,9-6-4-15,3-6-2 16,6-3-6-16,3-6-10 16,0 0-3-16,0 0-4 15,0 0 8-15,12-18 0 16,6-9-35-16,-3-1 8 15,6-4 14-15,-3 1 10 16,-9 5 18-16,6 6 7 16,-9 5 17-16,0 7 8 15,0-2 3-15,3 10-6 16,-9 0-4-16,6 0-16 16,4 0 6-16,-1 18 11 15,12 3-8-15,-3 5-17 0,3 0-1 16,-9 3-21-16,9-5-49 15,-15-10-346-15</inkml:trace>
  <inkml:trace contextRef="#ctx0" brushRef="#br0" timeOffset="83144.08">12714 10098 2529 0,'-6'-1'364'0,"6"-3"-227"0,-6-1 9 16,-3 1-6-16,9 2-56 16,0-2-35-16,0 4-16 15,0-2 5-15,0-2 0 16,-3 2-11-16,3-1 2 16,-6 3-4-16,-4-3-6 15,10 3-8-15,-6 0-3 16,6 0-2-16,0 0-1 15,0 0-1-15,0 0 0 16,0 0-1-16,0 0 1 16,0 0 0-16,0 0 0 15,0 0 1-15,0 0 2 16,0 0-1-16,0 0-1 16,0 0-2-16,0 0-3 15,0 0 0-15,0 0 0 0,16 0 0 16,8 0 3-16,3 0 2 15,6 0 0-15,6 8-3 16,7-4 1-16,2 2 2 16,6-4-3-16,-3-2 1 15,4 4 0-15,2-1-1 16,10-3 1-16,-4 2 1 16,3-2 0-16,-2 4-2 15,-1-3 2-15,-6-1-1 16,13 0 0-16,-16 5-1 15,7-5 3-15,-4 0-3 16,0 0 1-16,1 0-1 16,-13 0-1-16,0 0 1 0,0 0-1 15,-5 0 0-15,-4 0 2 16,12 0-1-16,-6 0 0 16,7 0-1-16,-7 1 1 15,6-1 2-15,-6 0-4 16,16 0 3-16,-13 0-3 15,-6 0 1-15,4 0 1 16,-1 0 0-16,-3 0-2 16,-6 0 1-16,0 0 1 15,10 0-2-15,-10 5 2 16,6-5-2-16,-6 0 1 16,-2 0 1-16,8 0 1 15,-6 0-1-15,0 0 0 16,6 0 1-16,-5 0-2 0,2 0 0 15,-3 1-1-15,0-1 1 16,6 0 0-16,1 0 1 16,-1 0-1-16,0 4-1 15,0-4 2-15,-5 0-2 16,5 0 2-16,-3 0 0 16,3 0-1-16,-2 0 1 15,-1 0 0-15,3 0-1 16,0 0 1-16,-3 0-1 15,7 0 0-15,2 0 1 16,-6 0-1-16,-6 0 0 16,7 0 1-16,-4 0-2 15,0-4 0-15,0 3 2 0,4-5-2 16,-7 1 0-16,3 5 2 16,6-1 0-16,-9-3-2 15,7 2 1-15,-4-1 2 16,3-1-3-16,-6-2 3 15,7 0-1-15,-7 4-2 16,3-4 3-16,0 0-3 16,-6 0 4-16,-6 0 0 15,13 1-4-15,-19 0 4 16,3 0-2-16,-6 4-1 16,-6-4 5-16,-3 5-3 15,3 0 0-15,-9 0 0 16,0 0-3-16,0 0 0 0,0 0 0 15,0 0-7-15,0 0-9 16,-9-7-9-16,-9-6-27 16,0-1-158-16</inkml:trace>
  <inkml:trace contextRef="#ctx0" brushRef="#br0" timeOffset="103589.15">15195 9016 3479 0,'-18'-20'113'16,"2"-6"-64"-16,-5-3-7 15,9-2 13-15,-6 3-17 16,18-2-18-16,0 2-9 16,0-5-3-16,0 1-3 15,36-7-5-15,19-4 3 0,14-4-3 16,22-5 0-16,47-13 1 15,65-20-1-15,44-11 2 16,25-2 1-16,-28 18 3 16,-51 20-4-16,-63 28 0 15,-33 12-2-15,-13 2 2 16,7-3-2-16,21 1 0 16,11-3 1-16,-5-1-1 15,6 7 0-15,-1 2 0 16,13 4 0-16,3 5 1 15,9 6-1-15,-6 0 0 16,-3 0 1-16,-10 8-1 16,-5 12 1-16,-15 5-1 0,0 4 0 15,-10 3 0 1,7 3 0-16,-16 5 0 0,1 4 0 16,-1 6 0-16,-5 8 0 15,-7 5 0-15,1 1 0 16,-7 7 1-16,-8-7-1 15,-4-1 0-15,-12 0 0 16,-5-10 0-16,-1-7 0 16,-9-2 0-16,-6-5 0 15,-6-7 0-15,-3-1 0 16,-2-4 0-16,-7-5 0 16,0-1 0-16,3-1-2 15,-6-1 2-15,3-1 0 16,-3-4 3-16,0-2-3 15,0-1 0-15,-3-5 0 0,6 3 0 16,-9-4 0-16,0 1-1 16,0 0 1-16,9 4 1 15,-3-5-1-15,-6 1 0 16,6 3 1-16,-6-7-1 16,0 4 0-16,0-6 1 15,0 3-1-15,0-3 0 16,0 0 3-16,0 0-1 15,0 0 0-15,0 0 1 16,-21-11 0-16,3-14-3 16,-21-3 0-16,-7-4-1 15,1-3 1-15,0-1 0 16,6 4 0-16,-4 3 0 0,10 5 3 16,3 4-1-16,12 5 1 15,6 3-1-15,3 6 1 16,3 4 0-16,6 2 0 15,0 0-3-15,0 0 1 16,0 0-1-16,0 0-1 16,0 0-2-16,18 2 2 15,9 22 0-15,3 5 2 16,18 7 1-16,-5 5-2 16,14 3 0-16,-12-3 1 15,4-6-1-15,-1-3 0 16,-9-9 2-16,-12-8-2 0,-3-4 2 15,-12-7-2-15,-2-4 4 16,-4 0 2-16,0 0 6 16,-6-4 1-16,6-19-4 15,-3-16-5-15,15-7-2 16,-12-7-2-16,-6-1-4 16,0 1-4-16,0 8-11 15,0-4-15-15,0 11-44 16,0 5-401-16</inkml:trace>
  <inkml:trace contextRef="#ctx0" brushRef="#br0" timeOffset="104707.25">18662 10052 2936 0,'0'0'535'16,"0"0"-475"-16,0 0-40 16,0 0-13-16,7 0 12 15,17 0-7-15,15-2 9 16,15-2 2-16,16 2 4 15,8-5 5-15,13 6-3 0,8 1 0 16,10-5-6 0,-3 5-10-16,-7 0-4 0,-2 0-3 15,-7 0-2-15,-11 0-2 16,-4 10 1-16,-2-5-1 16,-1 1 3-16,7-2-1 15,-1-4 1-15,13 0 3 16,5 0 1-16,1 0 2 15,20 2 2-15,1 4-3 16,3 2-7-16,0 2-1 16,-4-1 0-16,-2 3-2 15,-3-6 0-15,-4 2 0 16,4-2 0-16,0-4 2 16,-4 4 1-16,-2 0 0 15,-6-3 1-15,-7 3 0 0,-2 0 0 16,-7-1 0-16,-2 2 0 15,-13-1 0-15,4-4-1 16,-7-2 0-16,-9 0 1 16,16 0 1-16,-10 0 1 15,10 0 0-15,-7 0-1 16,-3 0-1-16,4 0 0 16,-4 4 0-16,10-4-1 15,-7 0-3-15,3 0 5 16,4 0-2-16,-1 0 0 15,1 0-1-15,-10 0-1 16,-3 0 1-16,-2 0-2 0,-13 0 2 16,-12 0-2-16,-6 0 0 15,-9 0 1-15,-12 0-1 16,-6 0 0-16,0 0-4 16,-24 0-15-16,-24-21-22 15,-9-5-71-15</inkml:trace>
  <inkml:trace contextRef="#ctx0" brushRef="#br0" timeOffset="108856.27">12668 9894 3048 0,'-9'0'243'15,"6"0"-159"-15,-3-6-13 0,-6-5 5 16,-3-4-25-16,3-2-17 15,0-4-9-15,-9-2-2 16,3-4 9 0,-9-2-3-16,-1-4-7 0,1-1-6 15,0-2-3-15,6-1 0 16,-6-8-6-16,-6 1-6 16,5-2 1-16,10-1 4 15,-3-2-3-15,9 4 2 16,0 4-1-16,12 1-1 15,0 1-1-15,0 1-2 16,18-3 0-16,12-5 0 16,31 2 0-16,11-2-1 15,10-2 1-15,20 5 0 16,4 1 0-16,21 1 0 0,12 3 0 16,-4 3 0-1,4 3 0-15,9 3 0 0,-6 6-1 16,3 5 1-16,-3 3 0 15,-7 3 0-15,1 0-1 16,3 4 1-16,-3 0-2 16,-6 2 2-16,6 0 0 15,-4 0 0-15,4 3 0 16,-6-1 0-16,-6 4 0 16,-7 0 0-16,-17 0 0 15,15 0 0-15,-22 0 0 16,7 7 0-16,-7-1 0 0,-11 1-1 15,11-1 1 1,-14 1 0-16,-1 5 0 16,-2-1 0-16,-4 0-2 0,-5 8 2 15,2 1 0-15,-6 0 0 16,-5 4 0-16,17-1 0 16,-14 1 0-16,-13-1 0 15,6 1 0-15,-18-1 0 16,13 3 1-16,-16 0-1 15,0 0 0-15,-3 1 0 16,-2 3 2-16,-1-1-2 16,-3 3 0-16,-3 1 0 15,-3 1 0-15,3 5 0 0,-6-2 0 16,-6 5 1-16,6-1-1 16,-12 0 0-16,-3-3 0 15,0-1 0-15,0-1 0 16,0-4 0-16,0 0-1 15,0-6 1-15,-12 4 0 16,-12-2 0-16,-15 5 0 16,-3 1 2-16,-7 5-2 15,-5 1 2-15,3-1 1 16,-13 2-3-16,-2-3 1 16,3 3-1-16,-4-3 0 15,-2-6-5-15,11 3-15 16,4-8-39-16,18-13-142 0</inkml:trace>
  <inkml:trace contextRef="#ctx0" brushRef="#br0" timeOffset="110158.89">13332 11337 3269 0,'12'0'175'16,"16"0"-133"-16,8 0 11 0,39-3 9 16,22-12-15-16,54-2-21 15,39-3 7-15,51-5-4 16,-8 12-5-16,-58 0-11 15,-57 11-8-15,-28 2-2 16,7-4-2-16,8 4-1 16,10 0 0-16,-9 0 0 15,-7-2 0-15,10-3 4 16,0-1 3-16,14-3-3 16,13-1-3-16,3 1 2 0,3 3 0 15,0 5-1-15,-3 1-2 16,-13 0 0-16,-5 0-1 15,-3 0 1-15,-16 0 0 16,-2 0 1-16,-3 0-1 16,-13 0 1-16,1 0 1 15,-10 0 1-15,-9-4 4 16,7-2 3-16,-13 4-4 16,-2 2-6-16,-7-3 2 15,-6 3 1-15,9-4-2 16,-14 4 1-16,5 0 2 15,-6 0-1-15,12 0 1 16,-5 0 1-16,-7 0-1 16,0 0-1-16,0 0-1 15,-8 0 0-15,5 0-2 0,0 0 4 16,-3 7-1-16,7-5 2 16,-7-2 0-16,-3 4 1 15,-3-4-1-15,0 0 0 16,-9 0-1-16,-12 0-2 15,0 0 2-15,-6 0-3 16,0 0-1-16,0 0-2 16,-30-9-18-16,-3-14-51 15,0-12-1654-15</inkml:trace>
  <inkml:trace contextRef="#ctx0" brushRef="#br0" timeOffset="111552.22">21225 8193 3355 0,'0'0'183'0,"0"0"-123"16,0 0-41-16,0 7-12 15,0 21 8-15,0 17 8 16,0 10-9-16,0 12-1 15,0 6 3-15,0 2 0 16,0-6-8-16,0-4-2 16,0-12-5-16,0-13-1 15,0-11-14-15,6-8-18 16,-6-21-56-16,0 0-183 16,0 0-1235-16</inkml:trace>
  <inkml:trace contextRef="#ctx0" brushRef="#br0" timeOffset="111839.56">21152 8244 3415 0,'0'-16'138'0,"0"0"-63"16,0-8-35-16,19 1-7 16,14-3-9-16,9 2-14 15,3 6-6-15,1 7-4 16,-1 6 0-16,-6 5 0 15,0 0 0-15,-9 22-7 16,-2 10 2-16,-1 3 0 16,-15 7 4-16,-12-1 1 0,0-1-1 15,-12 5 1-15,-21-8-3 16,-19 1-2-16,-8-6-2 16,3-4-7-16,-4-11-19 15,10-12-22-15,12-5-49 16,15 0-500-16</inkml:trace>
  <inkml:trace contextRef="#ctx0" brushRef="#br0" timeOffset="112372.97">22025 8234 3346 0,'0'-7'176'16,"0"-6"-101"-16,0 1-25 15,0 2-2-15,0 0-11 16,0 8-11-16,0 2-8 15,0 0-8-15,-18 0-5 16,-10 8-4-16,-5 22-1 16,-12 11 0-16,0 5 0 15,5 4 1-15,7 0-1 16,15-1 0-16,6-2 1 16,12-3-1-16,0-4 0 15,18 0 0-15,21-6 2 16,13-2-2-16,8-5-4 15,0-3-21-15,43-16-28 0,-34-5-79 16,-2-3-1091-16</inkml:trace>
  <inkml:trace contextRef="#ctx0" brushRef="#br0" timeOffset="112925.86">22423 8492 3222 0,'0'0'335'0,"0"0"-277"15,0 0-26-15,0 0-13 16,24 0 19-16,31 0-9 16,-7 0-16-16,15 0-9 15,7 0-4-15,-13 0-19 16,25 0-33-16,-22-2-65 16,-18-2-328-16</inkml:trace>
  <inkml:trace contextRef="#ctx0" brushRef="#br0" timeOffset="113106.32">22631 8621 3220 0,'0'0'242'0,"0"4"-186"16,0-2-34-16,0 1 9 16,18 3 16-16,7 0-17 15,17-3-18-15,6-1-5 0,40-2-7 16,-16 0-45-1,-8-9-205-15</inkml:trace>
  <inkml:trace contextRef="#ctx0" brushRef="#br0" timeOffset="113625.13">23431 8240 3301 0,'0'-2'161'0,"0"2"-96"15,0 0-39-15,0 0 7 16,0 0-7-16,0 0-19 15,0 0-7-15,0 0 10 0,0 11 18 16,0 11-12-16,0 9 1 16,6 7-4-16,0 6-1 15,0 12-1-15,-3 3 2 16,9 1-3-16,0 2-4 16,-9-6-4-16,13-7-2 15,-1-5 1-15,-12-9-1 16,6-10-3-16,-3-9-10 15,0-10-28-15,0-6-42 16,-6-20-45-16,9-14-585 0</inkml:trace>
  <inkml:trace contextRef="#ctx0" brushRef="#br0" timeOffset="113908.01">23443 8214 88 0,'0'-12'3325'0,"0"-2"-3200"15,0 0-72-15,21 0-11 16,0 1-7-16,16 7-20 16,2 4-10-16,-6 2-5 15,0 0 0-15,1 8 0 16,8 19 0-16,-15 5 0 16,6 6-5-16,-15 3 5 15,-3 0-6-15,-15 0 0 16,0-1 2-16,0-2 4 15,-21-4 0-15,-12-6-6 16,-6-2-12-16,-3-7-8 0,-1-12-17 16,13-7-43-16,9 0-339 15</inkml:trace>
  <inkml:trace contextRef="#ctx0" brushRef="#br0" timeOffset="114273.03">24201 8322 2718 0,'0'-8'726'0,"0"-1"-663"0,0 4-6 15,0 1 10-15,0 4-18 16,0 0-20-16,0 0-22 16,-9 0-3-16,-18 4 1 15,-10 22 1-15,-2 9-2 16,-9 9 4-16,18 9-6 16,-4 7 1-16,13 2-3 15,15-4 0-15,6 1 0 16,0-9 1-16,27-4-1 15,13-7 0-15,17-10-4 16,3-12-4-16,4-7-16 0,14-10-22 16,-20 0-63-1,-13-18-358-15</inkml:trace>
  <inkml:trace contextRef="#ctx0" brushRef="#br0" timeOffset="114595.45">24542 8428 3350 0,'0'0'203'16,"0"3"-134"-16,0 14-50 16,0 8 1-16,0 13 5 15,0 4-10-15,0 9-9 16,0-4-2-16,0-4-3 16,0-1-1-16,0-13-10 15,0-6-23-15,0-7-36 16,0-15-50-16,-9-1-395 0</inkml:trace>
  <inkml:trace contextRef="#ctx0" brushRef="#br0" timeOffset="114774.31">24319 8621 2958 0,'0'0'534'0,"0"0"-470"15,0 0-25-15,0 0-5 16,24 0-10-16,6 0 1 15,18 0-1-15,-3 6-13 16,7-3-9-16,-1-3-2 16,15 0-33-16,-17 0-58 15,-7 0-215-15</inkml:trace>
  <inkml:trace contextRef="#ctx0" brushRef="#br0" timeOffset="115471.57">24919 8364 2593 0,'0'0'812'16,"0"0"-712"-16,0 0-33 0,0 0-16 16,0 0-18-16,0 5-24 15,0 19-3-15,0 9 10 16,15 7 7-16,-9 7-1 15,0 3-8-15,6-3-8 16,-3-4-3-16,3-5-3 16,1-5 2-16,-13-7-2 15,15-6 1-15,-12-5-1 16,-3-7 0-16,0-3 0 16,0-4 1-16,0-1-1 15,0 5 0-15,0-5 2 16,0 0-2-16,0 0 3 0,0 0 2 15,0 0 4-15,0-6-1 16,0-19-4-16,0-10-4 16,0-9 0-16,0-5 0 15,0-11-2-15,9 2 1 16,9 5-8-16,3 10 6 16,12 12-5-16,-9 6 2 15,9 11 1-15,-5 5 2 16,-4 9 0-16,0 0 3 15,-3 15-6-15,0 18 1 16,-6 7 5-16,3 6 3 16,-9 5 1-16,1-4 1 15,-4-1 0-15,0-5 0 16,-6-3-3-16,6-9-2 0,-6-2 2 16,0-7-2-16,0-6-6 15,0-4-7-15,0-10-30 16,0 0-53-16,0 0-81 0</inkml:trace>
  <inkml:trace contextRef="#ctx0" brushRef="#br0" timeOffset="117942.9">25704 8553 3178 0,'0'-1'225'16,"0"1"-120"-16,0-5-40 16,0 5-8-16,0 0-26 15,0 0-16-15,0 0-6 16,0 0 1-16,0 0-1 15,-6 0-6-15,3 18-3 16,-9 13 4-16,-9 9 1 16,-1 4-1-16,4 6-2 15,-6-4-2-15,-3-2-12 0,6-6-12 16,3-8-27 0,-6-13-30-16,6-7-32 0,15-10-351 0</inkml:trace>
  <inkml:trace contextRef="#ctx0" brushRef="#br0" timeOffset="118156.67">25468 8706 3102 0,'0'-3'246'0,"0"3"-147"16,0 0-31-16,0 0 3 16,0 0-31-16,0 0-17 15,0 0-14-15,0 15 5 16,12 11 0-16,7 3-5 15,2 7-5-15,-3-5-4 16,9 1-3-16,-12-5-27 0,9-7-43 16,-6-8-71-16,-12-12-547 15</inkml:trace>
  <inkml:trace contextRef="#ctx0" brushRef="#br0" timeOffset="118361.98">25390 8750 3321 0,'0'3'167'16,"0"3"-131"-16,24 0-22 0,9-1 12 15,10 1-7-15,11-6-19 16,6 0-9-16,19 0-28 15,-22-9-53-15,-9-5-550 0</inkml:trace>
  <inkml:trace contextRef="#ctx0" brushRef="#br0" timeOffset="118805.69">26021 8419 3334 0,'0'7'173'0,"-6"4"-132"16,6 10-18-16,-6 6 38 16,-3 6-31-16,-3 2-16 15,6 3-8-15,-4-4-3 16,7-2 1-16,-6-9-1 16,3 0-3-16,6-8 1 15,0-3 1-15,0-4-1 0,0-2 2 16,0 0 0-16,18-3 3 15,4 3 2-15,11-3-3 16,3-3-1-16,12 0-4 16,-5 0-10-16,5 0-15 15,-12 0-12-15,6 0-24 16,-8-12-22-16,-10-2-100 16,-9 2-402-16</inkml:trace>
  <inkml:trace contextRef="#ctx0" brushRef="#br0" timeOffset="119046.61">26154 8521 2890 0,'0'0'573'0,"0"4"-513"15,0 16-42-15,0 13 37 16,0 10 4-16,0 13-26 15,0 9-10-15,0-2-5 16,0 2-11-16,0-6-5 16,9-5 1-16,-9-3-3 15,0-10-25-15,0-15-24 16,0-11-77-16,0-13-835 0</inkml:trace>
  <inkml:trace contextRef="#ctx0" brushRef="#br0" timeOffset="137373.18">30756 2402 3366 0,'0'-44'104'16,"12"-9"-72"-1,28-10-16-15,20-6-6 0,15 6-5 16,13 4-2-16,2 7-3 16,13 5 1-16,3 8 2 15,5 1 4-15,4 5-1 16,15 5 9-16,9 7-3 16,-1 9-2-16,10 6-1 15,-6 6-2-15,-9 0-1 16,0 31-1-16,-9 10-1 15,-13 11-4-15,-14 14-3 16,-22 11-7-16,-5 11-1 16,-25 12 7-16,-12 7 1 0,-30 8 0 15,-3 9 1-15,-3 1-1 16,-42-5 3-16,-31-7-1 16,-14-9 1-16,-19-9 1 15,-54 5 3-15,-51-2 1 16,-67-3 2-16,-11-15 2 15,20-28 0-15,58-28-4 16,75-24 5-16,48 0 9 16,19-18 1-16,-4-32-4 15,-17-43-16-15,2-56 0 16,28-59-24-16,30-15 4 16,33 32 12-16,0 57 8 15,39 58 0-15,18 24 0 16,61-6-9-16,72 7-24 15,76 10-33-15,-31 17-76 0,-45 16-677 0</inkml:trace>
  <inkml:trace contextRef="#ctx0" brushRef="#br0" timeOffset="175989.3">13704 13009 1165 0,'-6'1'593'16,"0"-1"-453"-16,6 0-96 15,0 0-4-15,0 0 59 16,0 0 17-16,0 0 46 16,0 0 3-16,0 0 35 15,0 0-68-15,-9 0-52 16,9 0-52-16,0 0-28 0,-7 0 0 15,7 0-19-15,0 0 18 16,0 0 1-16,0 0 8 16,0 0 8-16,0 0 32 15,0 0 21 1,0-1-5-16,0-2-9 0,0 3 28 16,0 0-5-16,0 0-25 15,0 0-15-15,0 0-10 16,0 0-5-16,0 0-1 15,0-4 0-15,0 4 3 16,0 0-4-16,0 0 0 16,0 0-2-16,0-2-5 15,-6 2-4-15,6 0 25 16,0-4-4-16,-6 4-20 0,6-2 0 16,0 2 1-16,0-4-1 15,0 2 0-15,0 2-5 16,0 0-3-16,0 0-3 15,0 0 3-15,0 0-3 16,12 0 0-16,10 0 0 16,-7 0 0-16,21-4 2 15,-9 4 0-15,18 0 2 16,1-2 0-16,-1-2-3 16,6 2 1-16,10-4 1 15,-13 4-1-15,9-2-1 0,4 2-1 16,-4-2 3-16,3 4-3 15,1-3 0-15,-4 3 0 16,-3 0 0-16,4 0 3 16,-7 0-3-16,9 0 0 15,-11-3-1-15,5 3 1 16,-3 0 0-16,10-3 0 16,-4 2 0-16,3-4 1 15,-11 4 0-15,8-4-1 16,-3 4 0-16,1-4 0 15,-13 3 0-15,6-1 0 16,3 0 2-16,-5 0 1 16,5 0-1-16,-6 1 0 0,4-2 1 15,2 2-1 1,-6 2-2-16,0-4 2 0,-5 4-2 16,-1 0 0-16,0 0 0 15,0 0 1-15,1-2 1 16,-4 2 0-16,6 0 1 15,-3-3 1-15,-5 3-2 16,8 0 1-16,-9-3-2 16,6 3-1-16,-3 0 0 15,7 0 3-15,-4 0-3 16,-3 0 0-16,6 0 0 16,-2 0 1-16,-1 0-1 15,6 0 0-15,0 0 1 16,1 0 1-16,-1 0-1 15,0 0-1-15,1 0-1 0,5 0 1 16,3 0 0-16,-12 0 0 16,7 0 0-16,2 0 0 15,0 3 0-15,4-3 2 16,-4 0-2-16,-3 3 0 16,7-3 0-16,-10 0-1 15,0 2 1-15,3-2 0 16,-8 0 0-16,5 0 3 15,3 0-3-15,1 0 0 16,2 0 0-16,9 0 0 16,-12 0 0-16,16 0 1 15,-4 0-1-15,-2 0 2 0,2 0-2 16,0 0 2-16,-8 0 0 16,2 0 1-1,-12 0 0-15,6 0 2 0,-5 0-1 16,5 0 2-16,-9 0-1 15,-3-2 1-15,1 2-1 16,-16 0-3-16,9 0 2 16,-18 0-4-16,0 0 3 15,-6 0-3-15,3 0 1 16,-9 0 0-16,0 0-1 16,0 0 0-16,0 0 0 15,0 0-3-15,0 0-7 16,0 0-11-16,0 0-19 15,-21-12-53-15,-3-3-768 0</inkml:trace>
  <inkml:trace contextRef="#ctx0" brushRef="#br0" timeOffset="178974.62">8660 14682 3317 0,'-6'0'162'16,"6"0"-127"-16,0 0-4 15,0 0 14-15,0 0-10 16,0 0-23-16,15 0-12 16,-3 0 11-16,7 0 9 15,2 0-2-15,3 0-4 0,-6 0-4 16,3 0 0-16,6 0-1 15,6-3 0-15,4 3 3 16,11 0-3-16,9-3 0 16,16 0 5-16,-1 1-6 15,10-2 0-15,8 2-5 16,-2 2 0-16,-4 0-2 16,-5 0-1-16,-10 0 2 15,-2 0-1-15,-4 0 0 16,-6 0 2-16,4 0 1 0,2 2 0 15,3-2 3-15,7 4 2 16,11-4-2-16,1 0-3 16,5 0-2-16,4 0 1 15,-4 0-2-15,7 0-1 16,0 0 0-16,-7 0 1 16,10 0-1-16,-10 0 2 15,1 0 0-15,-1 0 1 16,4 0 2-16,3-4 1 15,-7 2 1-15,7-4-1 16,2 3-2-16,-2 0-4 16,-7 0 4-16,4 3-2 15,-10 0-1-15,-8 0-1 16,2 0 2-16,-5 0 1 16,-1 0 0-16,-2 0 0 15,-4 0-3-15,-3 0 6 0,4 0-2 16,-7 0-1-16,-8 0 0 15,-7-3-1-15,-3 3 1 16,-9-2 0-16,-3 2 0 16,-2 0 1-16,2 0-1 15,-6 0 2-15,-3 0-1 16,3 0-1-16,-3 0 1 16,7 0-1-16,-4 0 0 15,-3 0 0-15,0 0-1 16,3 0 1-16,-12 0-1 15,12 0 1-15,-3 0-1 16,-12 0 0-16,10 0-1 0,-10 0 1 16,6 0-2-16,-3 0 3 15,-6 0-2-15,-6 0-1 16,0 0 0-16,0 0 0 16,0 0-5-16,0 0-10 15,-61 0-21-15,7 0-25 16,-18 0-172-16</inkml:trace>
  <inkml:trace contextRef="#ctx0" brushRef="#br0" timeOffset="187378.27">15270 16195 2960 0,'0'0'534'16,"0"0"-482"-16,0 0-24 15,0 0 6-15,0 0 13 16,0 0-19-16,0 0-11 16,0 0-4-16,0 0 6 15,0 0 4-15,0 0-7 16,0 0-2-16,0 0-2 15,0 0 0-15,0 0-5 16,0 0-2-16,0 0-2 16,0 0-3-16,21 0 1 15,15 0 1-15,25 0 1 16,17 0 1-16,22 0-1 0,15 0-3 16,41 4 1-16,53-2 4 15,56-2 3-15,28 0 4 16,-12 0-3-16,-40 0 0 15,-66 0-1-15,-48 0 0 16,-36 0-3-16,-22 9-2 16,-3 0-3-16,-8-3 1 15,-7 2 0-15,-18-5-1 16,-15-3 3-16,-9 3 1 16,-9-3 2-16,0 0-1 15,0 0-2-15,0 0-3 16,0 0-4-16,0 0-11 15,0 0-11-15,0 0-23 0,0-6-105 16,-15-12-1803-16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5T05:39:39.68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9762 4185 3135 0,'-9'0'170'0,"9"0"-126"16,0 0 15-16,0 0-6 16,0 0-23-16,0 0-1 15,0 0-16-15,0 0-7 16,0 0-1-16,0 0 3 16,0 0 0-16,0 0-2 15,0 0-1-15,0 0-1 16,0 0 1-16,0 0 0 15,0 0-1-15,0 0-3 16,0 0 2-16,0 0-3 16,0 0 1-16,0 0 0 15,0 0-1-15,0 0 3 16,0 0-3-16,0 0 1 16,0 0 1-16,0 0-1 0,0 0-1 15,0 0 1 1,0 0 0-16,0 0-1 0,0 0 0 15,0 0 3-15,0 0-3 16,0 0 1-16,0 0 1 16,0 0-2-16,0 0 0 15,9 0 0-15,12 0 0 16,36 0 0-16,4 0 0 16,20 0 4-16,10 3-4 15,5-1 0-15,4 2 0 16,-9-2 0-16,-10-2 0 15,-12 4-7-15,-23-4-6 16,-28 1-12-16,-18 4-33 0,-24-4-118 16,-25-1-1188-16</inkml:trace>
  <inkml:trace contextRef="#ctx0" brushRef="#br0" timeOffset="381.06">9970 3889 3326 0,'0'3'121'16,"0"0"-98"-16,0 0-19 15,12 6-3-15,21-1-1 16,13 7 11-16,2 5-5 16,18 4-1-16,1 2-2 15,-1 6-2-15,-2 4 0 16,-10-2-1-16,-9 5 4 16,-6-5-4-16,-20-2 1 15,2-2 5-15,-15-4 4 16,-6 1 6-16,-15 2-1 15,-37 3 3-15,-26 10 13 0,-25 5-31 16,-48 7-17 0,28-12-86-16,20-19-658 0</inkml:trace>
  <inkml:trace contextRef="#ctx0" brushRef="#br0" timeOffset="13851.11">18427 4017 3215 0,'0'-2'117'0,"0"-4"-70"16,0 3 9-16,0-3-13 15,0 1-11 1,0-5-11-16,0 5-13 0,0-5 25 16,0-4-2-16,0 0-13 15,0-7-3-15,0-8-3 16,0-3-2-16,0-6 4 16,0-7-3-16,0 3-3 15,0-7 2-15,-9 0-6 16,0 3 4-16,-15-5-4 15,-6-5 4-15,-1 2-8 0,-8-9 6 16,-9 0 1 0,-12-2-4-16,-4-2-3 0,1 2 0 15,-10 1 0-15,-11 2 0 16,14 4 0-16,-8-3 2 16,-7 2 0-16,4 0-1 15,-10 2 2-15,10-6-3 16,-4 4 0-16,-8 4 0 15,2-3 2-15,-8 5-2 16,5 0 0-16,-11 1 1 16,-7 4-1-16,0 6 0 15,-6 0 0-15,1 5 0 16,-7 1 0-16,6 4 0 0,-5 6 0 16,8 2 2-16,0 7-2 15,4 2 0-15,-7 5-1 16,6 3 1-16,3 1 0 15,-2 0 0-15,-4 3 0 16,-3-1-1-16,1 4 1 16,-1-2 0-16,-12 2-3 15,0 0 0-15,1 0 3 16,-7 0-2-16,3 0 1 16,3 0-1-16,7 0 2 15,2 0 1-15,-3 0-1 16,6 0 0-16,-14 12 0 15,14 3 0-15,-6 2 0 16,6 1 0-16,10 2 0 16,-1 3 0-16,3 1 0 0,4 2 0 15,2 0-1-15,10 1 1 16,-7 1 0-16,7 3 0 16,-10 1 0-16,-9 3 0 15,4 3 0-15,-7-1 0 16,3 5 0-16,-2 1 0 15,-1 4 0-15,15 4 0 16,1-3 0-16,5 5 0 16,7-1 0-16,-1 1 0 15,-2 1 0-15,11 1 0 16,-8-3 0-16,2-1 0 16,13-4 2-16,-10-3-2 15,16 3 0-15,-3-1 0 0,2 1 0 16,-2 2 1-16,8 4-1 15,-11-1 0-15,6 5 1 16,2-2-1 0,4 4 0-16,-3-1 0 0,5 0 0 15,4 1 1-15,-9-1 1 16,11 3-2-16,1 5 0 16,-3-5 0-16,2 0 3 15,7-3-3-15,-6 5 0 16,3-2 0-16,8 0 0 15,-11 1 1-15,12-1-1 16,-12 3 0-16,11 5 0 16,-2 0 0-16,-9 8 1 15,12 1-1-15,-7 5 1 0,7 2-1 16,-3-4 2-16,6 1-2 16,6-5 0-16,2-8 3 15,-2 1-3-15,0 1 1 16,9 2 1-16,-9-3 0 15,9 3-1-15,-9-2 1 16,8-1-2-16,7-2 0 16,-12 1 3-16,15 4-3 15,-15-2 0-15,21 2 3 16,-15-3 0-16,3-2-1 16,3-4-2-16,3-6 2 0,6-5-2 15,-3-2 0 1,-3-9 0-16,3 0 3 0,-4-4-3 15,10-3 1-15,-3-5 2 16,3-4-3-16,0 1 0 16,-6-1 1-16,6 2-1 15,-18 3 1-15,18 0-1 16,-3 0 0-16,3 2 1 16,0 0-1-16,0-1 0 15,0-3 0-15,0 0 1 16,0 0-1-16,0-2 0 15,0-1 1-15,0 3-1 16,-6 1 0-16,6-2 0 16,0 3 1-16,0-5-1 15,0-4 0-15,-6-3 0 0,6-2 1 16,0-5-1-16,0 0 0 16,0 0 0-16,0-1 0 15,0 4 0-15,0 0 0 16,0-1 1-16,0 0-1 15,0-2 0-15,0-4 0 16,0-2 0-16,0 0 0 16,0-6 1-16,0 4-1 15,0-4 0-15,0 0 1 16,0 2-1-16,0-2 1 16,0 0-1-16,0 0 2 15,0 0-2-15,0 3 0 16,0 1 0-16,0-2 0 0,0 4 0 15,0 2 0-15,0 4 0 16,0 6 1-16,0 6-2 16,0 3 2-16,0 4-1 15,0 1 0-15,0 3 0 16,0-5 0-16,0-4 0 16,6-5 1-16,-6-4-1 15,6-6 0-15,-6 1 0 16,0-6 1-16,0 1-1 15,0-1 0-15,0-4 0 16,0 1 0-16,0 0 0 16,0-3 0-16,0 0 1 0,0 2-1 15,0-2 0 1,0 0 0-16,0 0 0 0,0 0 2 16,0 0 0-16,0 0-2 15,0 0 4-15,0 0-2 16,0-5-2-16,-18-13 0 15,-9-1-4-15,3-6 0 16,-15-1 2-16,2 3 0 16,4 3 2-16,18-1 0 15,-6 9 0-15,9 0 1 16,3 10-1-16,6-2 0 16,-6 2 2-16,9 2-2 15,-6-3 0-15,6 3 0 16,0 0 1-16,0 0-2 15,0 0 1-15,0 0 0 0,0 0 1 16,0-3-1-16,-6 3 0 16,-3-3 1-16,6-2-1 15,-3 0 0-15,-12-2 1 16,8 0-1-16,4 5 0 16,0-4 0-16,-3 2 1 15,3 4-1-15,6-2 0 16,0 2 0-16,0 0 0 15,0 0 0-15,0 0 0 16,0 0 0-16,0 0-1 16,0 0-2-16,0 0 0 15,0 0 0-15,0 0-1 0,0 12 0 16,6 4 4 0,9 9 0-16,1 1-4 0,11 3 2 15,-6-3 2 1,6 1 0-16,-12 1 0 0,12-1 0 15,-3-1 0-15,-6-6 0 16,-5 3 1-16,2-13-1 16,-3 0 0-16,-6-4 0 15,-3-6-4-15,-3 0-2 16,9 0 4-16,0 0 2 16,-3 0 4-16,6-12 4 15,12-13 1-15,3-7-2 16,19-11-7-16,8-13-7 15,27-43-20-15,-20 15-57 16,-4 0-384-16</inkml:trace>
  <inkml:trace contextRef="#ctx0" brushRef="#br0" timeOffset="15720.84">11244 8492 2982 0,'0'0'275'16,"0"0"-214"-16,0 0-23 15,6 0 1-15,-3 0-9 16,15 0-12-16,0 0-9 16,3 0-5-16,25 0 6 15,2-2 10-15,9-2 0 16,19 4 11-16,14-1 1 16,10 1-1-16,17-5-9 15,10 5-7-15,18 0 3 0,-3 0-4 16,9 0-6-16,0 0-1 15,-9 0 0 1,-7 6-4-16,-17-2 0 0,-12-2-3 16,-16 1 0-1,-17-3 3-15,-22 0-3 0,-18 0 0 16,-9 0 3 0,-18 0-1-16,-6 0 1 0,0 0-3 15,0 4 0-15,0-4-30 16,-21 0-62-16,-6 0-359 0</inkml:trace>
  <inkml:trace contextRef="#ctx0" brushRef="#br0" timeOffset="24103.55">11069 5227 2853 0,'0'-4'161'16,"-6"2"-89"-16,6-2 38 15,-6-2-31-15,6 4-13 16,-6-2-14-16,6 0-31 15,-12 0-4-15,9 2-2 16,-3-2 0-16,-16-2-15 16,4 3 4-16,-9 3-1 15,-3 0-2-15,-3 0-1 16,-6 0 0-16,-7 0 0 0,1 19 1 16,12 1-1-1,0 2 5-15,-1 9 2 0,10-3-1 16,12 1-2-1,0 7 0-15,12-1 0 0,0 0-1 16,0 0-3-16,24 1 6 16,0-2-5-16,4 2 0 15,5-1 3-15,-9-3-3 16,3-4-1-16,-15 3 0 16,3-6 1-16,-9 2 0 15,-6 2-1-15,0 4 0 16,-6 1 0-16,-21 1 0 15,0 3 1-15,3-4 2 16,-9-2-2-16,5 0 0 16,4-6 4-16,12 1-1 0,-3-5 0 15,9-1-1-15,6-3-1 16,0-1-1-16,0 4-1 16,21-4 0-16,-6 7 0 15,15 3-1-15,-5 1 1 16,-4 4 0-16,-9 3 0 15,-9 10 3-15,-3 10-3 16,0 15 4-16,-15 12 5 16,-18 9-4-16,-10 9 5 15,13-4 3-15,-3 3-2 16,12-2-3-16,6-4 0 16,-3-1-1-16,15-11-3 0,3-4 1 15,0-16 3-15,30-11-8 16,51-4-10-16,-17-10-52 15,2-16-292-15</inkml:trace>
  <inkml:trace contextRef="#ctx0" brushRef="#br0" timeOffset="31240.02">11811 3268 1926 0,'-6'0'1251'0,"-6"0"-1159"16,9 0-8-16,-3 0-25 16,6 0-30-16,0 4-14 0,0-2-8 15,0 10-7-15,0 0 5 16,0 9-5-16,0 5 5 15,0 2-4-15,0 10 0 16,0 9 4-16,0 9 7 16,0 8-1-16,0 2 7 15,0-2-6-15,0-6-5 16,0-8-1-16,0-10-3 16,0-7-2-16,0-13-1 15,0-11 3-15,0-3-3 16,0-6-13-16,0 0-1 15,0 0-5-15,0 0-1 16,0-12-15-16,0-11-141 0,0-3-15 16,-12-1 102-1,-9 4 71-15,0 2 18 0,12 4 54 16,-12-1 32-16,9 6 25 16,-7 2-4-16,19 4-33 15,-3 1-23-15,3 5-15 16,0 0-15-16,0 0-11 15,0 0-7-15,0 0-3 16,0 5 0-16,3 15 3 16,22 8 9-16,-16 8-6 15,15-1 2-15,-12 3-3 16,6-3-2-16,-3-2 1 16,-3-7-1-16,9-6-2 15,-15-5 4-15,3-9-1 0,6-6 0 16,-3 0 4-16,16-10 4 15,32-57-12-15,-9 5-30 16,-8-7-242-16</inkml:trace>
  <inkml:trace contextRef="#ctx0" brushRef="#br0" timeOffset="116452.64">13755 13404 2048 0,'0'0'438'15,"0"0"237"-15,0 0-528 16,0 0-101-16,0 0-20 16,6 0-3-16,0 0 0 15,15 0-11-15,0 0 0 16,9 0-5-16,16 0 4 0,14 0 1 16,3 0 13-16,16 0-2 15,21 0-8-15,8 0 2 16,4 0-7-16,-3 0-1 15,2 0-5-15,1 10 0 16,-9 2-3-16,-13 1 2 16,-5-5-3-16,-7-2 1 15,-12-3-1-15,-17-3 4 16,-1 0-3-16,-21 0-1 16,0 0 0-16,-15 0-4 15,-12 0-24-15,0 0-19 16,0 0-80-16,-27 0-1018 0</inkml:trace>
  <inkml:trace contextRef="#ctx0" brushRef="#br0" timeOffset="117700.239">18005 12590 2388 0,'0'-12'843'0,"0"-2"-629"0,6-1-164 16,6-3-9-16,9 0-8 15,6-2-10-15,15-1 7 16,19-1-7-16,11-2-8 15,9-3-10-15,10 0 5 16,9 5-10-16,5-2 3 16,-2 3-3-16,-4 8 5 15,1 0-5-15,-9 11-1 16,-1 2 1-16,-8 0 0 16,-4 10-2-16,-11 21 1 15,-16 12-4-15,-6 13-9 0,-9 12 5 16,-9 11 9-1,-11 8 4-15,-10 4 0 0,-6 3-4 16,0-4 1-16,-6-1-1 16,-28-9 0-16,-2-3 0 15,-12-4 1-15,-9-5-1 16,-19-3 0-16,1-8 4 16,-10-10-1-16,-11-5-3 15,-16-16 6-15,-33-12-3 16,-36-14-3-16,0-9 6 15,18-20-6-15,21-17 5 16,42-4 1-16,10-20 7 16,11-24-7-16,34-17 0 0,33-16-6 15,12-4 6 1,36-1-6-16,40 12-1 0,20 19-8 16,22 21-3-16,6 30-8 15,51 50-20-15,-42 9-51 16,-19 32-346-16</inkml:trace>
  <inkml:trace contextRef="#ctx0" brushRef="#br0" timeOffset="123239.3">13873 3535 821 0,'0'0'2195'0,"0"0"-1918"16,6 0-208-16,0 0 4 15,0 0-37-15,-6 0-18 0,21 0 0 16,-12 0-11 0,15 0-3-16,0 0 3 0,9 5 0 15,1 16-1-15,-4 11-4 16,3 9 0-16,-6 9-2 15,0 2 0-15,-9-1-3 16,-11-4 2-16,-7-10 0 16,0-10-3-16,0-7 1 15,0-14 3-15,-25-6 3 16,-2 0-3-16,0-35-6 16,9-12-9-16,0-18-12 15,18-4 7-15,0 1 4 16,0 4 7-16,24 14-5 15,18 21-26-15,-9 15-134 16,-5 8-250-16</inkml:trace>
  <inkml:trace contextRef="#ctx0" brushRef="#br0" timeOffset="123671.43">14537 3561 1942 0,'0'-9'521'15,"0"-3"411"-15,0 1-866 16,-15 2-21-16,3 3-36 16,-1 3 9-16,4 3-1 15,6 0-17-15,-3 0-4 16,-3 18-6-16,9 9 9 16,0 1-4-16,0 1 1 15,0 4-5-15,15-1-1 16,3-2 6-16,10-2 4 15,-7-1 4-15,6-3-2 0,-12-3-1 16,-3-7 2 0,-12-6-3-16,0 1-7 0,-12-6-12 15,-30 3 19-15,-7 0-42 16,-26-6-91-16,15 0-300 16,8 0-2203-16</inkml:trace>
  <inkml:trace contextRef="#ctx0" brushRef="#br0" timeOffset="124517.18">15949 3584 1330 0,'0'0'1138'0,"0"-2"-360"15,0-4-706-15,0-3 9 16,0 3-24-16,0 3-2 16,9-3-15-16,6-2-19 15,6 2-8-15,-2-3-2 16,8 3-6-16,6 3 4 15,3 3-8-15,6 0 0 16,4 6 0-16,-7 20-2 0,0 6-6 16,-9 3 5-1,-3 3-1-15,-11-5 0 0,-4-6 3 16,-12-5 0-16,0-6 0 16,0-8 10-16,-12-5-4 15,3-3 3-15,-4 0-2 16,4-17-3-16,9-24-4 15,0-10-17-15,0-7 7 16,9-1-8-16,10 7-12 16,2 11-4-16,-12 4-39 15,6 12-214-15,-6 6-2496 0</inkml:trace>
  <inkml:trace contextRef="#ctx0" brushRef="#br0" timeOffset="124916.17">16520 3239 2647 0,'0'-3'107'0,"0"0"592"16,0 3-627-16,0 0-27 15,0 0-45-15,0 0 3 16,6 26 0-16,9 19 6 15,-3 14 0-15,-9 4 3 16,9 11-6-16,-6-7 2 16,-6 0-6-16,12-9-2 15,-12-7-15-15,0-11-27 16,0-1-37-16,0-13-106 16,0-14-650-16</inkml:trace>
  <inkml:trace contextRef="#ctx0" brushRef="#br0" timeOffset="125099.93">16465 3550 2408 0,'-3'-6'1117'0,"3"2"-1059"16,0 2 1-16,0-4-36 15,27-3-16-15,19 0 2 16,17-2-9-16,46-9-13 15,-10 4-74-15,-20-1-270 0</inkml:trace>
  <inkml:trace contextRef="#ctx0" brushRef="#br0" timeOffset="133865.17">18053 17074 1270 0,'0'0'2086'16,"0"-4"-1982"-16,0-2-81 0,0 3 3 15,0 1 7-15,0 2-15 16,6-4-2-16,-6 4-15 16,0 0 3-16,0 0 10 15,0 0 13-15,0 0-4 16,0 0 0-16,0 0-3 16,0 0-7-16,0 0-5 15,0 0-4-15,0 0-4 16,0 0 0-16,0 0-2 15,0 13 2-15,0 6 1 16,0 2 1-16,12 5-1 16,-6-1 1-16,0-3 3 15,6-1-5-15,0-7 0 0,0-2 0 16,9-2 2-16,0-8-2 16,-5 1 5-16,8-3 3 15,6 0-2-15,-3 0 0 16,0 0-6-16,3 0 1 15,4 0-1-15,-1 0 0 16,3 0 0-16,0-3 0 16,3 3 1-16,1 0-1 15,-4 0 0-15,-6 0 0 16,6 0 2-16,-2 3-2 16,-1 6-1-16,-3 2 1 15,-3 1 0-15,6 0-2 16,-9 0-1-16,4 2 2 15,-7 1-3-15,-3 3-1 0,-3-2 5 16,3 6-1-16,-9 0 1 16,0-1 0-16,6-3 1 15,-12 3-1-15,3-9 0 16,3-5 0-16,-9 0 1 16,6-1-1-16,-6-6 0 15,0 0 0-15,0 0 1 16,0 0-1-16,0 0 0 15,0 0 0-15,0 0 3 16,0 0-3-16,0 0 2 16,6-6-2-16,-3-13-1 0,9-3 1 15,1-4 2 1,5-6-2-16,0 1 0 0,12 2-4 16,-6 7 1-16,3 0 3 15,6 11-4-15,-2-1 2 16,2 9 1-16,3 1-1 15,6 2 0-15,-2 0-1 16,5 0 3-16,0 0 0 16,0 0-3-16,1 0 3 15,8 0 0-15,-12 0 1 16,7-9-1-16,-7-15 1 16,0-8-1-16,-12-5 0 15,9-10-1-15,-17-6-1 16,-7-3-5-16,3 6-8 15,-18 4-4-15,-18 10-35 0,-19 13-57 16,-17 9-613-16</inkml:trace>
  <inkml:trace contextRef="#ctx0" brushRef="#br0" timeOffset="134452.13">18635 17949 1906 0,'0'-4'1411'15,"0"-7"-1211"-15,12-4-143 16,10 0-27-16,2-1 7 16,15-2-17-16,0 3-6 15,-3 5-8-15,1 8-2 16,-4 2 0-16,-12 0-4 15,-3 0-2-15,-12 18-6 16,-6 17 8-16,0 6 4 16,-24 11-4-16,-6 7 0 15,-6 2 5-15,2-6-5 16,7-4-1-16,9-7 1 16,9-12 0-16,9-6-19 0,0-6-23 15,21 1-62-15,12-12-92 16,-6-3-1236-16</inkml:trace>
  <inkml:trace contextRef="#ctx0" brushRef="#br0" timeOffset="134603.6">18922 18593 1290 0,'0'0'2230'15,"0"0"-2116"-15,0 0-73 16,0 0-1-16,0-5-31 15,0-3-9-15,0-4-84 16,0-2-2221-16</inkml:trace>
  <inkml:trace contextRef="#ctx0" brushRef="#br0" timeOffset="-177253.95">5944 8720 3271 0,'0'4'174'0,"0"-4"-136"0,0 0-24 16,30 0-13-16,0 0 21 15,25 0 29-15,-4 0-26 16,15 0-16-16,-2 0-2 16,8 0-1-16,7 0-2 15,-1 0-1-15,-2 0-3 16,-4 0-21-16,-6 0-7 15,-8 0-27-15,2 0-73 16,-18 0-380-16,-8 0-1892 0</inkml:trace>
  <inkml:trace contextRef="#ctx0" brushRef="#br0" timeOffset="-176959.53">6542 8533 3243 0,'0'0'132'0,"0"0"-80"16,0 0-51-16,18 0 3 15,9 0 17-15,3 12 4 16,9 2-10-16,7 7 0 16,2-3 2-16,3 2-3 15,-12 0-4-15,-2-1-5 16,-7-2-2-16,-12 0-2 15,-9-2 2-15,0 5 0 16,-9 7 3-16,0 5 4 16,-24 7-2-16,-9 7-8 15,-46 19-3-15,13-12-55 0,2-16-140 0</inkml:trace>
  <inkml:trace contextRef="#ctx0" brushRef="#br0" timeOffset="-50241.53">14570 16909 3053 0,'-6'-2'263'16,"6"-2"-193"-16,0 4-4 15,0 0 7-15,0 0-10 16,0 0-21-16,0 0-17 15,0 0-10-15,0 0 3 16,0 0-6-16,0 12-7 16,0 23 0-16,0 10 5 15,0 19-5-15,0 15 4 0,0 11-7 16,0 4 0 0,0-1 3-16,0-4-3 0,0-8-2 15,0-10 0-15,0-13-3 16,0-17-10-16,0-12-12 15,0-29-39-15,0 0-46 16,-12 0-140-16</inkml:trace>
  <inkml:trace contextRef="#ctx0" brushRef="#br0" timeOffset="-49935.87">14289 17526 3408 0,'0'4'98'16,"0"2"-77"-16,0 9-15 15,6 8 39-15,15 6-7 16,-3 9-16-16,10 3-11 16,5 2 0-16,-9-8 1 15,3 2-2-15,-12-11 5 16,9-6-6-16,-12-12-3 15,1-4-4 1,-7-4 7-16,9 0 10 0,6-24-9 16,15-14-2-16,3-9-8 15,0 0 0-15,7-2-20 16,-1 2-10-16,-15 15-61 0,-6 6-373 16</inkml:trace>
  <inkml:trace contextRef="#ctx0" brushRef="#br0" timeOffset="-49274.7">13523 18229 2760 0,'0'-6'440'0,"0"4"-326"15,0-2-58-15,0 4 20 16,0 0-18-16,0 0-23 0,0 0-17 15,0 16-12 1,0 19-2-16,0 14 17 0,0 13 1 16,0 7-2-16,0 3-6 15,0-4-10-15,0-3-1 16,0-13-3-16,0-1 0 16,0-19-23-16,6-17-41 15,-6-10-77-15,12-5-534 0</inkml:trace>
  <inkml:trace contextRef="#ctx0" brushRef="#br0" timeOffset="-49041.15">13692 18274 3238 0,'0'0'220'15,"0"0"-175"-15,0 11-35 16,0 24 6-1,0 12 17-15,6 11-2 0,0 6-19 16,-3 7-7-16,-3-12 1 16,6-1-6-16,-6-11 0 15,0-6-14-15,0-6-18 16,0-9-10-16,-6-12-24 16,-3-4-55-16,-13-10-270 0</inkml:trace>
  <inkml:trace contextRef="#ctx0" brushRef="#br0" timeOffset="-48823.49">13381 18574 33 0,'0'-2'3299'0,"0"-2"-3175"16,0-2-77-16,0 4-11 15,12-4-12-15,3 6 2 16,27-8-8-16,-3 2-6 15,4-1-1-15,5 1-4 16,-6-1-7-16,6-4-18 16,-5 3-38-16,-1 2-47 15,-15 0-187-15,-12 4-1336 0</inkml:trace>
  <inkml:trace contextRef="#ctx0" brushRef="#br0" timeOffset="-48605.63">13408 18683 3096 0,'0'0'310'0,"0"3"-245"16,0 0-45-16,15 6 10 16,12-9 24-16,12 6-12 15,13-6-18-15,8 0-14 16,-3 0-2-16,-2 0-8 15,-1-12-22-15,0-1-28 16,4 6-35-16,-7-8-138 16,-12 3-2015-16</inkml:trace>
  <inkml:trace contextRef="#ctx0" brushRef="#br0" timeOffset="-45317.09">14380 18437 2580 0,'0'-3'593'15,"0"3"-450"-15,0 0-98 16,0 0-1-16,0 0-7 16,0 0-14-16,0 0-18 15,6 3-4-15,3 20 24 16,-9 12 16-16,12 6 2 15,-12 10-22-15,6-7-12 16,-6-3-3-16,6-4-6 16,-6-11-15-16,0-11-31 15,0-15-49-15,0-11-312 0,0-23-2314 16</inkml:trace>
  <inkml:trace contextRef="#ctx0" brushRef="#br0" timeOffset="-45174.01">14368 18221 3227 0,'0'0'188'15,"0"0"-160"-15,0 0-28 16,0 0-10-16,3 0-174 16,12 0-518-16</inkml:trace>
  <inkml:trace contextRef="#ctx0" brushRef="#br0" timeOffset="-44535.69">14594 18457 3409 0,'0'3'84'0,"0"6"-77"16,0 0-6-16,9 14 7 15,0-3 2 1,6 13-7-16,-6-9-2 0,3-2 1 16,-12-3-2-16,6-7 1 15,-6-4 2-15,0-8-3 16,0 0 4-16,0 0 3 16,0-14 7-16,0-18-14 0,0-7-14 15,0-6-6-15,12 5 8 16,-9 13 7-16,16 5 5 15,-10 12 8-15,0 10 2 16,3 0-9-16,0 12 2 16,3 18 2-16,-3 7 4 15,3 7-3-15,-3-5 0 16,0-6-3-16,-6-11-2 16,9-4 1-16,-3-16-2 15,1-2-7-15,2 0-3 16,-3-20 10-16,6-14 7 15,3-13-3-15,-3 2 0 16,3-2-1-16,-15 9 4 0,0 15 17 16,-6 9 12-16,0 10-6 15,0 4-8-15,0 0-21 16,0 18-1-16,0 20 0 16,0 6-3-16,0 1-2 15,6-5-5-15,15-13-10 16,10-15-3-16,8-5 0 15,9-7 3-15,-18 0-1 16,3 0 2-16,-11 0 7 16,-10 0 6-16,-12 0-4 15,0 0-5-15,-6 13 7 16,-28 1 8-16,1-2-5 0,0-6-4 16,-6-6-27-16,12-20-108 15,15-17-626-15</inkml:trace>
  <inkml:trace contextRef="#ctx0" brushRef="#br0" timeOffset="-44340.28">15237 17955 3303 0,'0'0'159'16,"0"11"-122"-16,9 30 1 15,3 17 33-15,0 15-29 16,3 6-21-16,0 6-10 15,9-3-6-15,-12-14-5 16,-5-11-19-16,-7-20-53 16,0-21-60-16,0-16-936 0</inkml:trace>
  <inkml:trace contextRef="#ctx0" brushRef="#br0" timeOffset="-44002.14">15258 18311 3449 0,'0'0'143'16,"0"-3"-114"-16,0-5-16 16,21-4-13-16,0-2-11 15,15-5-46-15,-11 5-67 16,-4 6-122-16,-6 8 92 16,-9 0 79-16,0 0 75 0,0 2 103 15,-3 18 14-15,21 0-19 16,-15 5-31-16,18 1-24 15,0 1-20-15,1-5-4 16,-4 2-1-16,3-1-8 16,-6-3-10-16,-9-8 11 15,-6-3 11-15,-3-3-1 16,-3-6 3-16,0 0 11 16,0 0 0-16,0-15-16 15,-3-19-19-15,-3-13-19 16,6-12-27-16,0-8-34 15,6 10-64-15,12 17-416 0</inkml:trace>
  <inkml:trace contextRef="#ctx0" brushRef="#br0" timeOffset="-43541.09">15804 18189 3247 0,'0'0'156'0,"3"0"-123"16,-3 12-9-16,12 22 26 15,-6 11 5-15,6 10-15 16,1 0-14-16,2 1-9 0,-3-7 2 15,0-8-10-15,0-15-3 16,3-14-3-16,-6-12 0 16,15 0 4-16,-15-32 3 15,27-21-4-15,-14-5-6 16,8-6-4-16,-9 5-4 16,-12 13 2-16,6 11 5 15,-9 16 1-15,-6 12 4 16,0 7 3-16,0 0-6 15,0 16-1-15,9 20 0 16,-6 11 3-16,6-6-3 16,-3 2 0-16,0-7 2 15,0-8-2-15,-3-7 0 0,9-9-9 16,-12-6-19-16,15-6-46 16,1 0-38-16,-1 0-247 0</inkml:trace>
  <inkml:trace contextRef="#ctx0" brushRef="#br0" timeOffset="-43156.73">16281 18207 3252 0,'0'0'200'0,"-15"0"-155"16,15 14-3-16,-9 18 9 15,9 15-15-15,0 0-10 0,0 5-12 16,0 1-3-16,9-10-6 15,9-5 6 1,-3-17-6-16,3-13-4 0,10-8 1 16,-1-2 4-16,6-44-6 15,-3-20-6-15,0-15-25 16,0-12-42-16,-11-19-29 16,-13-2-130-16,0 9-456 15,-6 13 688-15,0 25 110 16,0 20 566-16,-12 24-507 15,-4 18-86-15,13 5-31 16,-3 20-34-16,6 35-13 16,0 16 6-16,0 23-2 15,9 5-3-15,19 1-6 16,-1-7 0-16,-6-20-4 0,3-18-29 16,-9-31-45-16,-15-21-61 15,0-3-531-15</inkml:trace>
  <inkml:trace contextRef="#ctx0" brushRef="#br0" timeOffset="-42920.52">16339 18189 2858 0,'0'0'591'15,"0"0"-548"-15,9-7-27 16,33 7-5-16,3-8 3 16,15 2-12-16,-8 2-2 15,-10 2-9-15,0 2 8 16,-9 0 1-16,-17 6 0 15,2 16 12-15,-9 9 21 0,0 7 10 16,-9 3-4 0,0 0-11-16,0-3-10 0,0-7-12 15,0-16-6-15,0-6-12 16,0-12-43-16,0-26-44 16,0-12-391-16</inkml:trace>
  <inkml:trace contextRef="#ctx0" brushRef="#br0" timeOffset="-42817.39">16680 18007 3335 0,'0'0'108'15,"0"15"-101"-15,0 17-7 0,24-6-45 16,-6-3-403-16</inkml:trace>
  <inkml:trace contextRef="#ctx0" brushRef="#br0" timeOffset="-42290.2">16858 18227 3307 0,'0'2'133'0,"9"10"-49"0,-9 0 4 16,12 9-35-16,-6-7-24 15,9 0-17-15,-3 1-8 16,0-6-1-16,0-9-3 16,-3 0-5-16,-6 0 2 15,6-20 3-15,-9-12-3 16,0 1-9-16,0 3-3 15,0 9 13-15,-12 12 2 16,-9 0 5-16,9 7 1 0,-12 0-2 16,15 19 0-16,-3 7-1 15,3-4-2-15,9 3-1 16,0-14-3-16,0-5-7 16,15-6-10-16,12-3 10 15,9-23 7-15,-3-3 2 16,1 3-3-16,-1 8 4 15,-3 3 0 1,-3 15 3-16,-6 0 4 0,3 15 6 16,-6 13-4-16,4 2-1 15,-10 3-7-15,-3-11 3 16,-3-7-4-16,0-6-7 16,-6-9-3-16,3 0 5 0,-3-20 2 15,15-12 0-15,0-1 3 16,3-6 0-16,9 19 4 15,-3 2 2-15,10 18 2 16,-1 0 2-16,6 18 4 16,-3 8-6-16,-3 7-5 15,-5-6 1-15,-13-7-4 16,-9-8 0-16,-6-12-6 16,0 0-43-16,0-20-250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13:19:41.74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7067 4857 2253 0,'0'0'416'16,"0"0"-182"-16,0 0-61 0,0 0-55 15,0 0-39-15,0 0-31 16,6 0-28-16,6 0-18 15,3 0 7-15,12 0 4 16,3 0-8-16,10-2 8 16,5 2 5-16,15 0-7 15,13-4 7-15,11 3 7 16,13-4-6-16,20-2-3 16,-2-6 2-16,18 5 1 15,9-6-7-15,0-2 3 16,-1 1-5-16,7-2-6 15,0 0 5-15,-6-1-9 16,-15-3 4-16,-6 1 0 16,-16 2 3-16,-14 1-1 15,-19-1-3-15,-21 7 0 0,-8 1-3 16,-7 8-1-16,-15-3-2 16,-3 5-3-16,-6 0-29 15,-12 11-32-15,0 12-64 16,-12-2-474-16</inkml:trace>
  <inkml:trace contextRef="#ctx0" brushRef="#br0" timeOffset="2173.88">7157 13764 691 0,'0'0'2003'0,"0"0"-1730"16,0 0-145-16,0 0 38 16,0 0-58-16,0 0-41 15,0 0-19-15,0 0-13 16,0 0 0-16,0 0-12 16,0 0-3-16,0 0-9 15,0 0-4-15,0 0-2 0,0 0-2 16,0 0-2-1,0 0 3-15,0 0-1 0,0 0-3 16,0 0 7-16,9 0-2 16,9 0-2-16,1 0 2 15,20 0 3-15,6 0 0 16,21 0-2-16,13-10-5 16,11 1 1-16,43-11-2 15,60-12 7-15,61-23 2 16,33-13-3-16,-4 1 0 15,-2-1 3-15,-52 21-3 0,-50 12-6 16,-47 9 0 0,-32 6 0-16,-34 8 2 0,16-6-2 15,2 7 0-15,1-4 1 16,-19 3 1-16,-17 1-2 16,-7 5 0-16,-15 0 5 15,-12 0 1-15,-9 3-6 16,3-3 2-16,-9 6-1 15,0 0-1-15,0 0-6 16,0 0-14-16,9 0-31 16,-9 0-86-16,6 9-553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5T05:46:25.93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3964 3704 2652 0,'0'0'376'16,"0"0"55"-16,0 0-330 16,0 0-42-16,0 0-21 15,0 0-6-15,0 0-10 16,0 0-7-16,3 0-2 15,-3 0-7-15,0 0-6 16,0 9-3-16,0 14 0 0,9 10 3 16,-3 17 5-16,6 12-3 15,-3 5 1-15,-3 8-1 16,0-4-2-16,0-4-1 16,10-8-5-16,-10-10-10 15,0-8-25-15,0-9-28 16,-3-14-53-16,6-10-140 15,0-8-997-15</inkml:trace>
  <inkml:trace contextRef="#ctx0" brushRef="#br0" timeOffset="301.05">3886 4147 3057 0,'-12'-6'212'16,"12"-1"-80"-16,0 6-52 15,0-4-17 1,0 5-6-16,0 0-30 0,0 0-14 16,0 0-12-16,0 0-1 15,0 21 0-15,12 9 4 16,-6 8 2-16,12 3 3 16,-3 2-4-16,-6-2-3 15,9-9 1-15,-6-7 0 16,0-15 2-16,-6-6-4 15,6-4 6-15,3-6 9 16,0-29 4-16,16-12-14 16,8-38-6-16,-6 12-55 0,0 8-109 15</inkml:trace>
  <inkml:trace contextRef="#ctx0" brushRef="#br0" timeOffset="2904.15">3306 6986 826 0,'0'0'1080'0,"0"0"-662"16,0 0-152-16,0 0-43 15,0 0-51-15,0 0-55 16,0 0-45-16,0 0-18 15,0 0-11-15,0 0 5 16,0 0-7-16,0 0-11 16,0 0-5-16,0 0-4 0,0 0 2 15,0 0-7 1,0 0-6-16,15 2-9 0,0-2 4 16,15 3-1-16,1 0-1 15,8-1 0-15,12 2 2 16,7-4-5-16,11 2 0 15,0-2-3-15,-2 0-20 16,17 0-16-16,-20 0-55 16,-10 0-214-16</inkml:trace>
  <inkml:trace contextRef="#ctx0" brushRef="#br0" timeOffset="6787.67">18324 4000 3213 0,'0'0'167'0,"0"3"-75"16,0-3-13-16,0 3-31 15,0-3-2-15,0 3-10 16,0-1-9-16,0-2-4 15,0 0-8-15,0 0 0 16,0 0-8-16,0-2 2 16,-9-16-9-1,-12-8 7-15,6-3-7 0,-12-6 1 16,-6-3-1-16,-9-3 0 16,5-4 0-16,-2-2 0 15,-9-2 0-15,0-1 0 0,-4 1 0 16,-2-4 2-16,0 2-2 15,-7 3 0-15,-5-3-1 16,8 4-1-16,-14-2 2 16,-6-1 0-16,-7-2-1 15,-2 2 1-15,-7-2 0 16,3 5 2-16,-2 0-2 16,2 2 1-16,10 6 0 15,14-3-1-15,1 0 0 16,3 5 0-16,2-4 0 15,4 3 0-15,-19 3 0 16,13 3 0-16,-12 2 0 16,-1 2 0-16,-8 3-1 15,2 5 1-15,-2-1 0 0,-19 3-1 16,9 4 1-16,-2 0 0 16,-4 2 0-16,-5 3 0 15,11 1 0-15,-12 2 0 16,16 0 0-16,-1 2 0 15,-2 2 0-15,-4-1 0 16,7 0 0-16,-7-3 0 16,-12 3 0-16,10 3 0 15,-1 0-1-15,1 0 1 16,5 0 0-16,4 0 0 16,-10 3 0-16,15 9 0 15,1 6 0-15,-4 2-2 0,13 3 2 16,-4 7 1-1,4-1-1-15,-19 5 0 0,10 3-1 16,-7-2 1 0,-8-1 0-16,8 5 0 15,-5 1 0-15,-1-2 0 0,7 1 0 16,-10-2 0-16,9-5 0 16,7-1 0-16,-1-1 0 15,1 1 0-15,-4-3 1 16,4 4-1-16,2 0 0 15,-8 4 0-15,-1-4 0 16,13 3 0-16,-7 1 0 16,-5-2 0-16,11 5 1 15,-11-2 1-15,11 1-2 16,1 0 0-16,-10 3 0 0,19 1 0 16,-13 2 0-16,1 2 1 15,-4 4 1-15,1 2-2 16,-7-2 0-16,1 4 0 15,5-2 2-15,-5 1-4 16,5-4 2-16,13 4 0 16,5 4 1-16,4-3-1 15,-6 7 0-15,11 2 0 16,-2 0 0-16,3 2 0 16,8 0 1-16,-2 2-1 15,0 0 0-15,8 4 0 16,13-2 0-16,-9 4 1 0,-3 0-1 15,12 5 0-15,-10-3 3 16,13-2-1-16,-3 0-2 16,3-2 1-1,0-4 0-15,8-2-1 0,-2-4 3 16,3-3-3-16,0 3 0 16,-3-1 0-16,0-2 1 15,3 4-1-15,0-1 1 16,3 4 1-16,-4-5 0 15,7 6 0-15,-9-6-2 16,6 2 5-16,-3 0-3 16,3-1-2-16,0-2 0 15,-6 0 1-15,0-2 0 0,3-1-2 16,-1 0 1 0,-5 2 0-16,3 1 0 0,-6 6 0 15,0-4 1-15,3 4-1 16,-3-4 0-16,-1-6 4 15,1-3-1 1,9-1-3-16,0-4 2 0,-6-5-2 16,9 1 1-16,0-6 0 15,-3 1 0-15,5-3-1 16,-11 1 0-16,15 1 0 16,3-1 0-16,-9-5 0 15,9 0 0-15,-6-5 0 16,6-6 1-16,-3-2-1 15,6-2 0-15,3 0 0 16,-6-1 2-16,-3-4-2 0,0 4 0 16,6 0 0-1,3-1 0-15,-6 4 0 0,-6 2 0 16,12 1 0-16,-12 0 0 16,9-4 0-16,3 0 0 15,-6-3 0-15,6-8 0 16,0 0 0-16,0-6 0 15,0 0 1-15,0 0 0 16,0 0 2-16,0 0-1 16,0 0 0-16,0-6 1 15,0-8-3-15,0-7 0 16,-7-3-4-16,-8 2-1 0,12-2 2 16,-6 7 3-16,3-1 0 15,-3 4 0-15,6-4 0 16,-3 3-5-16,6 3 2 15,-6 1 0-15,6 1 3 16,0 9 0-16,0-3 0 16,0 4-1-16,0 0 0 15,0 0 1-15,0 0-1 16,0 0 1-16,0 0 0 16,-9 0 0-16,9 0-1 15,-9 0 1-15,9 0 0 16,0 0 0-16,0 4-3 15,0 10 1-15,0 10 2 0,0-2 0 16,0 8 0 0,9-1 0-16,0-2 0 0,-3 1 1 15,0-3 1-15,6-3-2 16,-6-4-1-16,-6-4 1 16,9-5 0-16,-6-3 1 15,-3-2-1-15,9-4-2 16,-3 0-1-16,1 0-3 15,2-13-9-15,15-16 5 16,9-12-2-16,18-47-22 16,1 7-86-16,-19-1-613 0</inkml:trace>
  <inkml:trace contextRef="#ctx0" brushRef="#br0" timeOffset="11252.59">2561 7609 2246 0,'0'0'441'0,"0"0"-275"16,0 0-13-1,0 0-31-15,0 0 16 0,0 0-40 16,0-4-32-16,0 2-19 16,0-1-18-16,0 3-6 15,0 0-3-15,0 0-5 16,0 0-8-16,0 0-7 16,0 0 0-16,0 0 0 15,0 0-6-15,0 0-3 16,0 5 5-16,0 13 4 15,12 0 0-15,-6 5 1 16,-6 1-1-16,6-3 1 16,-3-1-1-16,6-4 1 15,-3 1 1-15,-6-10-2 16,0 0 1-16,9-5 2 0,-9-2-3 16,0 0 6-16,0 0-2 15,0 0 4-15,3 0 5 16,-3 0 1-16,0 0-4 15,6 0-2-15,-6 0-5 16,9 0-3-16,-3 0 0 16,3 0 1-16,15 0-1 15,-6-2 0-15,10-2 0 16,5 1-4-16,6 2 3 16,-6-4-2-16,3 5 3 15,13 0-3-15,-13 0-5 0,-3 0 0 16,3 0 1-1,7 0 0-15,-10 0 3 0,6 0-2 16,-9 0 1 0,12 6 3-16,-11-3 2 0,2 3-1 15,0-6 0-15,0 0 1 16,-9 0-3-16,4 0-3 16,-1 0 2-16,-6 0 0 15,3 0 3-15,-15 0-1 16,12 0 2-16,-6 0 0 15,-9 0 0-15,6 0 0 16,-9 0 0-16,16 0 0 16,-1 0 0-16,-6 0 2 15,9 0-2-15,-9 0 0 0,3 0-3 16,-3 0 3-16,-3-2 0 16,0 2 0-16,-9 0 3 15,6 0-3-15,3 0 0 16,-3 0-1-16,-6-4 1 15,3 4 0-15,-3 0 1 16,0 0 2-16,9-3 15 16,-9 3 3-16,0-1-3 15,0-10 4-15,0 3-7 16,0-6-5-16,0-7-10 16,0-3 0-16,0 1-8 15,0 2-19-15,0 4-6 16,0 5-24-16,0 6-58 15,0 4-628-15</inkml:trace>
  <inkml:trace contextRef="#ctx0" brushRef="#br0" timeOffset="12269.41">4894 7562 2955 0,'0'3'249'15,"0"0"-156"-15,0 2-14 16,0 7-57-16,0 8-1 15,15 7 16-15,0 11 2 16,6 9-11-16,-9 5-10 16,9 8 7-16,-6-2-3 15,-3-4-13-15,-3 2 4 16,-9-3-5-16,9-6-4 16,7-9-3-16,-16-8 1 15,6-9-1-15,-3-7-1 0,-3-6-13 16,0-8-24-1,0 0-38-15,0-2-32 0,0-18-429 0</inkml:trace>
  <inkml:trace contextRef="#ctx0" brushRef="#br0" timeOffset="12685.33">4830 7609 2924 0,'0'0'197'15,"-9"0"-129"-15,9 6-48 16,-15 8 5-16,15 3 2 15,-9 4-7-15,3 2 0 16,-12-4 0-16,15-9 14 16,-3 0 4-16,6-8-10 15,0-2 0-15,0 0-1 16,0 0 13-16,0 0 2 16,0 0-7-16,0-17-35 15,9-7-4-15,3 1-8 16,0 0 12-16,-3 2-4 0,0 9 4 15,6 6-2-15,-12 6 2 16,12 0-9-16,4 0-5 16,2 10 5-16,24 7-3 15,-6-5-45-15,-6-6-144 0</inkml:trace>
  <inkml:trace contextRef="#ctx0" brushRef="#br0" timeOffset="44205.43">11057 5399 1990 0,'0'0'438'16,"0"0"-181"-16,0 0-97 15,0 0-24-15,0 0 11 16,0 0-65-16,0 0-29 16,0 0-9-16,0 0-10 15,0 0-11-15,0 0-1 16,0 0-5-16,0 0-7 15,0 0 24-15,0 0-7 16,0 0-12-16,0 0-3 0,0 0 0 16,0 0 0-16,0 0-3 15,0 0-1-15,-6 0-4 16,-9 0 1-16,3 0-2 16,-10 0 0-16,-2 0 1 15,-9 3 0-15,6 9-3 16,-3 5 3-16,-3 1-3 15,-1-1 7-15,1 5-3 16,9-2-1-16,0-1 0 16,3 4 2-16,0 5 1 15,2 7 7-15,4-1 4 16,-3 8-8-16,6 2-6 16,-3 2 6-16,9 4 2 15,0 0-2-15,6 5-2 16,0 2-3-16,0-3 1 0,6 3-1 15,15-5-2-15,-6-2 0 16,15-4 1-16,1-5-4 16,-4-4 1-16,6-7-1 15,-9-5 5-15,9-5-1 16,-5-2-3-16,-10-7 1 16,0-2 1-16,3-3-1 15,-15-6-1-15,0 2-1 16,-6-2 5-16,0 0-2 15,0 0 1-15,0 0 1 16,0 0 0-16,0 0-3 16,0 0 3-16,0 0-5 15,-12 0 4-15,0 0 2 0,-9 0-2 16,-3-2-2 0,-4-10-1-16,1 0-1 0,-3-2 2 15,9 0-2-15,-3-2 1 16,3 7-1-16,-1 1 0 15,10 2 0-15,0 4 0 16,3-2 0-16,6 4 0 16,3 0 0-16,0 0 1 15,0 0-1-15,0 0 0 16,0 0 0-16,0 0-5 16,0 0 0-16,0 0 5 15,0 0-7-15,0 0 3 16,0 0-1-16,0 0-1 15,18 6 6-15,0 6-2 0,10-1 2 16,2 5 3-16,0-5 1 16,0 0-1-16,-3 1-3 15,7-3 3-15,-7-4-3 16,-9 1 0-16,0-3 0 16,3-3 0-16,-3 0 0 15,-3 0 0-15,-12 0 0 16,12-3 4-16,-9-17 5 15,0-8 1-15,0-11-5 16,-6-6-5-16,0 1-2 16,0 2-1-16,0-3-6 15,0 8-7-15,0-8-22 16,0 12-79-16,0 11-415 0</inkml:trace>
  <inkml:trace contextRef="#ctx0" brushRef="#br0" timeOffset="45239.43">10945 6564 430 0,'-6'-3'2544'0,"0"-2"-2425"0,-3 1-4 15,3 1-56-15,0 1 20 16,0 2-41-16,-9 0-24 15,3 0-7-15,-12 0 2 16,-4 2 14-16,-5 13 11 16,-6 5 4-16,-6 10-6 15,5-2-6-15,4 11-6 16,-6 1-7-16,9 5 3 16,6 5-7-16,18 0-2 15,2 5-2-15,7 0 6 16,0 8-1-16,0-3-2 15,16 2 1-15,17-10-1 0,3-1-4 16,-3-8-1-16,3-8 0 16,4-6-2-16,-10-6 2 15,3-1-3-15,3-7 4 16,-18-3-4-16,10-2 2 16,-10 0 1-16,-3-2-3 15,3-2 0-15,-12-4 0 16,0 2-4-16,-6-2 1 15,0-2 0-15,0 0 3 16,0 0 0-16,-6 0 5 16,-15 0-2-16,3 0-2 15,-7 0 0-15,-8-8-1 16,0 0 2-16,-9 2-2 16,12 0 0-16,-10 2 5 0,16 2-1 15,0 2 6-15,15 0-2 16,3-3 0-16,6 3 0 15,0 0-3-15,0 0-1 16,0-4-1-16,0 4-3 16,0 0 1-16,0 0-1 15,0 0-4-15,12 0 1 16,9 0 3-16,9 9 0 16,4 7 1-16,-1-2 3 15,0 0-4-15,6-1 3 16,-6-2-3-16,-11-2 2 15,2-7-2-15,-12-2 0 16,0 0 0-16,0 0 7 0,3-5 3 16,0-18-1-16,3-10-4 15,0-7-5 1,-6-5 0-16,-6 1-9 0,0 7-3 16,-6 4-12-16,0 4-26 15,0 11-103-15,0 6-1966 0</inkml:trace>
  <inkml:trace contextRef="#ctx0" brushRef="#br0" timeOffset="45840.58">10906 7629 3257 0,'-6'0'140'15,"-3"0"-44"1,6-6-46-16,-6 0-7 0,3 0-12 16,-6 4-21-16,-1 2-4 15,-8 0-2-15,-6 0-1 16,0 8 3-16,-6 13-2 15,3 8 3-15,2 3-3 16,-5 9-1-16,18 1 1 16,0 6 0-16,3 5 0 15,12 0-4-15,0 3 7 16,0-4 0-16,0 1-4 16,27-7 0-16,-12-1 2 15,18-5-1-15,-5-3-2 16,2-11 1-16,0-3 1 15,0-3 1-15,-3-2-1 0,1-6-1 16,-4-1-2-16,-3-2-1 16,-9-3 3-16,-6-1-3 15,0 0-7-15,-6-4-14 16,0-1-19-16,0 0-45 16,0 0-67-16,-18 0-586 0</inkml:trace>
  <inkml:trace contextRef="#ctx0" brushRef="#br0" timeOffset="46205.03">10640 8361 3104 0,'0'0'265'0,"0"0"-152"15,0 0-39-15,0 0-49 16,0 0 4-16,0 0-18 15,0 6-5-15,0-1 2 16,6 7 13-16,6-1 1 16,9 1-4-16,-2 3-5 15,8 3 0-15,3-4-4 16,-3-2-1-16,0 1-4 16,-9-7-1-16,-3-5-2 0,-2-1 2 15,-4 0 1 1,0 0 3-16,-3 0 5 0,3 0 1 15,-9-13-3-15,12-12-1 16,-12-1-6-16,6-6-3 16,-6-6-4-16,0-3-6 15,6-4-12-15,-6-13-13 16,6 11-59-16,0 9-289 16</inkml:trace>
  <inkml:trace contextRef="#ctx0" brushRef="#br0" timeOffset="47206.43">8132 9034 3453 0,'0'0'128'15,"15"0"-78"-15,-3 0-2 0,22-12-32 16,17-8-8-16,9-5-1 15,10 3-4-15,8-2-3 16,-9 3-3-16,7 4 3 16,-19 2-17-16,-8 3-22 15,2 4-44-15,-15 2-36 16,-9 4-291-16,-18 2-302 0</inkml:trace>
  <inkml:trace contextRef="#ctx0" brushRef="#br0" timeOffset="47422.15">8165 9250 2944 0,'0'4'363'0,"0"-4"-291"16,0 0-13-16,0 0 4 15,21 0 18-15,13 0-30 16,17-6-14-16,15-8-10 15,10-7-10-15,2-3-8 16,13-3-9-16,14-19-24 16,-20 8-96-16,-13-4-1577 0</inkml:trace>
  <inkml:trace contextRef="#ctx0" brushRef="#br0" timeOffset="58377.33">11368 5739 2434 0,'-6'0'343'0,"6"0"-99"16,-6 0 1-16,6 0-105 15,0 0-64-15,0 0-27 0,0 0-17 16,0 0-2-1,0 0-7-15,0 0-8 0,0 0-12 16,15 0-3-16,33 0 7 16,12 0 6-16,10 0-2 15,29 0-4-15,-2-6-3 16,2-1-3-16,-5 7-1 16,-6 0-5-16,-10 0-12 15,-9 0-13-15,-14 0-24 16,-31 0-32-16,3 0-138 15,-21 0-258-15</inkml:trace>
  <inkml:trace contextRef="#ctx0" brushRef="#br0" timeOffset="58756.4">11401 5886 3063 0,'0'0'257'15,"0"0"-158"-15,0 0-54 16,0 0-10-16,0 0 4 15,0 0-24-15,12 0-6 0,6 0 15 16,24 0 14 0,4 0-12-16,5 0-10 0,18 0-3 15,13-5-7-15,2-3-2 16,1 0-2-16,5 2-2 16,-11-1-13-16,-10 5-7 15,-8-1-28-15,-10-3-37 16,-21-2-122-16,-9-1-901 0</inkml:trace>
  <inkml:trace contextRef="#ctx0" brushRef="#br0" timeOffset="64077.09">10133 5788 2512 0,'-9'12'838'15,"0"-10"-690"-15,9 2-91 16,0-2-11-16,0-2-26 16,0 0-3-16,0 4-10 15,9-2 2-15,0 8-2 16,-9 5 4-16,9 7 4 15,6 10 0-15,-3 13-5 16,3 4-1-16,-8 4-4 16,2 0-2-16,9-3-3 15,-6-9-6-15,0-21-30 0,6-8-79 16,-9-12-638-16</inkml:trace>
  <inkml:trace contextRef="#ctx0" brushRef="#br0" timeOffset="64890.96">10040 7150 2085 0,'0'0'1276'0,"0"0"-1120"16,0 0-88-16,21-10-29 16,-3-4-17-16,9 1-6 15,0 6-10-15,-3 0-6 16,-6 7-5-16,-2 0-8 15,-10 0-15-15,-6 30-9 16,0 11 17-16,-6 8 14 16,-16 12 6-16,-5-2 1 15,0-6 2-15,18-13-3 16,-3-9 4-16,12-15-4 0,0-6 3 16,0-8 2-1,12-2-1-15,15 0 0 0,15 0 6 16,31-22-10-16,-1-3-62 15,-20 5-185-15</inkml:trace>
  <inkml:trace contextRef="#ctx0" brushRef="#br0" timeOffset="65407.65">10061 8109 2230 0,'0'11'1214'0,"0"-4"-1067"16,0-5-86-16,0-2-20 16,12 0-24-16,9 0-10 15,9-2-3-15,-3-8-4 16,-3 2 0-16,-8 6-2 16,-7 2-5-16,0 0-6 0,-9 0-9 15,0 16 7-15,0 10 6 16,-12 7 7-16,-1-1 1 15,-2 1 1-15,9-7 0 16,0-6-2-16,6-2-3 16,0-3-5-16,0-1 0 15,18 1 10-15,-2-1 4 16,11 4 3-16,-12 0 6 16,0-1-2-16,-6 3-1 15,-6 4-4-15,-3 2 2 16,0 9-2-16,-12 1-4 15,-18-3-2-15,-25-17-29 16,16-7-64-16,-3-9-588 0</inkml:trace>
  <inkml:trace contextRef="#ctx0" brushRef="#br0" timeOffset="67907.73">12735 14402 2312 0,'-6'0'388'16,"6"0"-269"-16,0 0-46 15,-9 0 274-15,9 0-172 0,0 0-89 16,0 0-37-16,0 0-27 16,0 0 2-16,0 0 9 15,0 0-7-15,9 2-7 16,9 4-2-16,9-1-5 16,6 4 3-16,13 3-3 15,11 0-2-15,9 0 1 16,7 0-3-16,20-1-3 15,-2-1-3-15,2-2 2 16,-2-2-2-16,9 0 2 16,-16-4-2-16,7-2 0 15,-1 0 1-15,1 0-3 16,-1 0 0-16,-5 0 2 0,-7 0-2 16,7 0 0-1,-7 0 3-15,1 0-3 0,-7 4 0 16,-2 2 0-16,-10-1 0 15,-3 4 0-15,4-7 0 16,-19 2 1-16,12-2-1 16,-3-2 2-16,10 0-2 15,-4 0 3-15,-9 0 0 16,7 0-1-16,-1-2-2 16,-9-2 1-16,-5 4 1 15,-1 0-2-15,-3 0 0 16,6 0 3-16,-11 0-2 15,14 0 1-15,-6 0 0 16,6-2 0-16,10-4 2 0,-4 0-4 16,6-2 2-16,4 2-2 15,-7 0 1-15,0 2-1 16,1 0 0-16,-13-1 0 16,6 4 1-16,-12 1-1 15,7 0 0-15,2 0 2 16,-9 0-2-16,6 0 0 15,4 0 1-15,-1 0 0 16,-3 0-1-16,6 0 1 16,-5 0 2-16,-1-5-1 15,3 4-1-15,-12-5 1 16,7 2-2-16,-1 1 2 16,0 1 1-16,-3 2 0 0,7-4 0 15,-13 4-3-15,9-2 3 16,-3-2-1-16,-3 2 1 15,4-2 0-15,-4 3 0 16,-9-4 1-16,9-1 0 16,-15 4 1-16,10 0 0 15,-1-4-1-15,-18 2-1 16,12 2 2-16,0-2-2 16,-9 1-1-16,-9 1-2 15,6 2 3-15,0 0-3 16,-9 0 0-16,0 0-3 15,0-4-15-15,-18-7-22 16,9 2-54-16,-12-9-1776 0</inkml:trace>
  <inkml:trace contextRef="#ctx0" brushRef="#br0" timeOffset="68827.5">17829 14298 616 0,'-6'0'2747'16,"6"0"-2628"-16,0 0-7 0,0 0-38 16,13 0-35-16,20-11-14 15,18-1-6-15,-3 1-7 16,22-4-1-16,-7 3-1 15,10 4-1-15,-1-5-4 16,-3 2-3-16,1 0-2 16,-1-1-8-16,-20 4-9 15,-7 2-17-15,-18 1-69 16,-9 5-160-16,-15 0-2490 0</inkml:trace>
  <inkml:trace contextRef="#ctx0" brushRef="#br0" timeOffset="69034.97">17745 14501 3366 0,'0'0'177'16,"0"0"-109"-16,0 0 6 16,18 0-31-16,21 0-16 15,28 0-10-15,-1-7-7 16,28-4-6-16,5 0-4 15,-2-5 0-15,2 0-13 16,4-5-35-16,-21 4-144 16,-22-2-1337-16</inkml:trace>
  <inkml:trace contextRef="#ctx0" brushRef="#br0" timeOffset="87394.66">10565 15844 2356 0,'0'5'349'0,"0"5"-262"15,-6-2 363-15,6 1-331 16,0-3-77-16,0-6-23 16,0 3-4-16,0-3 6 15,0 0-5-15,0 0 3 16,0 0-2-16,0 3 3 16,0-3 1-16,0 2 0 15,0-2 3-15,0 0-11 16,0 4-6-16,0-4-2 15,0 2 0-15,0-2-2 16,0 4 2-16,0-2-3 16,0 4 3-16,0 2 4 15,0 4 2-15,0 3 2 16,0-3 0-16,0-2-5 0,6-4-3 16,-6-6 1-16,0 2 1 15,0-2 1-15,9 0 0 16,-9 0 2-16,0 0-5 15,6 0-5-15,-6 0 4 16,0 0-4-16,0 0 0 16,6 0 1-16,-6 0 2 15,15 0-3-15,-9 0 4 16,9 0 1-16,9 0 0 16,-6 0-1-16,10 0 0 0,5 0-2 15,6 0 1 1,-3 0-3-16,6 0 0 0,4 0 1 15,11-2 1 1,-6-2-2-16,10 2 0 0,-10-2 0 16,0 2 0-16,-5-2 1 15,-1 2-1-15,0-2 0 16,0 2 0-16,4-2 1 16,-10 1-1-16,6-3 0 15,1 5 0-15,-7-5 0 16,6-1 1-16,0-1-1 15,1 2 0-15,5-4 1 16,-6 4-1-16,0-2 1 16,-2 0 1-16,14-1-1 15,-21 3-1-15,6 1 0 0,-5 0 0 16,-10 4 0 0,0-3 1-16,-12 1-1 0,9 3 0 15,-6-3 0-15,0 0 3 16,-2 0 0-16,-1 0-3 15,9 1 1-15,-6-2-1 16,0 2 0-16,3-2 0 16,0 2 3-16,9-1-3 15,-11 0 0-15,8 0 1 16,-6 0-1-16,0 0 0 16,-3 0 3-16,0 0-3 15,-6 1 3-15,3-2-3 16,-3 4 0-16,10-2 3 15,-10 2-3-15,9 0 0 16,-3-4 1-16,3 2-1 0,-9 2 0 16,6 0 2-16,-9 0-1 15,3 0-1-15,-12 0 0 16,6 0 0-16,-6 0 0 16,0 0 0-16,3 0 2 15,-3 0-2-15,0 0 0 16,9 0 1-16,-3 0 0 15,4 0-1-15,-10 0 0 16,6 0 0-16,-6 0 1 16,3 0-1-16,-3 0 1 15,0 0 1-15,9 0 1 16,-3 0 0-16,0 0 0 0,0 0 0 16,3 0-1-16,-9 0-1 15,6 0 1-15,-6 0 0 16,0-4-1-16,6 4 1 15,-6 0 2-15,0-2 0 16,0-1 1-16,0-6 0 16,6 1 0-16,-6-7 0 15,3-3-2-15,-3-2-3 16,0-4 0-16,0-2-5 16,0 0-8-16,0-6-5 15,0 2-5-15,0 7-6 16,0 5-5-16,-3 12-32 15,-15 6-47-15,-3 0-207 0</inkml:trace>
  <inkml:trace contextRef="#ctx0" brushRef="#br0" timeOffset="88194.58">11488 16383 2687 0,'0'0'469'0,"-3"-4"-261"16,3 2-93-16,0-2-49 0,0 0-1 15,0-1-8-15,0 0-19 16,0-1-13-16,0-2-5 15,0-5-9-15,0 1-6 16,27-4-1-16,-8-2-2 16,-1 4-2-16,9 1 0 15,0 6-2-15,-3 7 2 16,-3 0-9-16,-9 1-6 16,-6 26 0-16,-3 11 1 15,-3 13 10-15,0 4 3 16,0 6 1-16,-9-6 0 15,-3-2 1-15,0-12-1 16,3-9 0-16,3-9-6 16,6-2-25-16,0-3-42 15,15 3-48-15,3-8-238 0,-3 0-1385 0</inkml:trace>
  <inkml:trace contextRef="#ctx0" brushRef="#br0" timeOffset="88364.1">11751 16959 2118 0,'-6'0'1331'0,"6"0"-1269"15,0 0-15-15,0 0 13 16,0 0-17-16,0 0-28 16,0 0-15-16,0 0-15 15,0 0-49-15,0 0-198 0</inkml:trace>
  <inkml:trace contextRef="#ctx0" brushRef="#br0" timeOffset="93979.22">24309 1509 3069 0,'-6'0'249'16,"6"0"-187"-16,0 0 10 16,0 0-33-16,0 0-9 15,0 0-8-15,0 0-10 16,0 0-5-16,0 0 1 15,0 0 3-15,0 0 11 0,0 0 6 16,0 4-8-16,0-2-4 16,0 2-8-16,0 6-7 15,0 9-1-15,0 15 0 16,0 17 0-16,6 18 5 16,0 16 3-16,-2 15-2 15,11 8 2-15,-6 9-1 16,-9 7-1-16,6-2-2 15,-6-2-1-15,3-9 1 16,-3-12 0-16,9-13 0 16,-9-22-4-16,6-14 2 15,-6-17-2-15,0-17 0 16,0-4 0-16,0-8-6 0,0-4-12 16,0-4-23-16,0-18-55 15,0-17-616-15</inkml:trace>
  <inkml:trace contextRef="#ctx0" brushRef="#br0" timeOffset="95778.89">24319 1410 2402 0,'0'0'490'15,"0"0"-258"-15,0 0-93 16,6 0-29-16,3 0-23 16,0 0-35-16,-9 0-13 15,6 0-1-15,-6 0-4 16,0 0-5-16,3 0-7 16,-3-3-3-16,9-2-5 15,-3-2-2-15,0 4-1 16,15-6-5-16,6 3-3 0,9-2 0 15,25 0-1-15,14-2 2 16,16 2 0-16,26-4-1 16,16 0 0-16,-3 3 1 15,6 1-4-15,-18 2 1 16,-4 3-1-16,-14 3 1 16,-25 0 1-16,-14 0-2 15,-13-3 0-15,-18 3 0 16,-3 0 0-16,0-2 0 15,-15 2 1-15,-2-4-1 16,-1 4 0-16,-3 0 1 16,3 0-1-16,-9 0 0 15,0 0 3-15,3 0 0 16,6-2-1-16,-3 2 0 16,12-4 1-16,3 4 0 0,-3-2 0 15,9 2-1 1,-3-4 1-16,13 4-3 0,-16 0 3 15,-6 0 3-15,3 0-2 16,-3 0-1-16,-3 0 2 16,-3 0-2-16,-3 0 2 15,0 0-3-15,0 0 1 16,-3 0 0-16,15 0-1 16,-12 0-2-16,-2 0 1 15,11 0-1-15,-15 0 0 16,15 0 0-16,-12 6 0 15,6-2 0-15,-3 2 1 0,0-1 2 16,0 1 0 0,-6 0 0-16,15-1-1 0,-9 4 0 15,0 0-2-15,-6 8 0 16,12 4 0-16,-6 5 2 16,3 10 2-16,-3 7 0 15,-3 5-4-15,6 7 3 16,-9 4 0-16,12 2-2 15,-12 3 1-15,6 4 1 16,-6 5-1-16,0 0 1 16,0 3 0-16,9-3-1 15,-9-3-2-15,0-3 0 16,0-1 2-16,0-5-1 16,0 0-1-16,0-5 0 15,0-3 0-15,0 0 0 0,0-7 1 16,0 1 0-16,0-6-1 15,-9-3 1-15,3-3-1 16,0-3 0-16,0-5 0 16,6-5 1-16,-9-1-1 15,6-4 2-15,-3-2-2 16,-3-3 0-16,3-4 1 16,-6 2-1-16,12 1 1 15,-6-1-1-15,-12-3 0 16,15-1 0-16,-3 1 3 15,0 1-3-15,-9-2 0 16,3-2 3-16,-3 1-3 16,5-2 2-16,-14-1-2 0,3 2 3 15,-6-2-3-15,-15 2 1 16,6-4-1-16,-10 2 0 16,-5 2 0-16,-9 1 1 15,2-1-1-15,1 2 0 16,-9 0 1-16,2 2-1 15,-5 1 0-15,5 3 0 16,1-1 0-16,3 4-1 16,5-1 1-16,-2 1 0 15,15 0 2-15,-7-4-2 16,7 1 0-16,-9-4 0 16,9 4 0-16,2-3 0 15,-5 1 0-15,6-5 0 0,9 1 0 16,-4-4 1-1,13-2-1-15,-3 0 2 0,0 0-1 16,15 0 0-16,-3 0 0 16,-9 0 1-16,3 0 1 15,3-5-3-15,-4-1 0 16,7 0 0-16,6 0 0 16,-9 3 0-16,9-3 2 15,0 0 0-15,-3 5-2 16,-3-6 1-16,0 4-1 15,12-3 0-15,-12 3 0 16,6 3 0-16,-3-3 1 0,0 0-1 16,6 0 0-1,-3 0 0-15,-6-2 0 0,-3-4 0 16,9-3-2-16,0-3-2 16,-10-5-5-16,13-3-7 15,3-9-7-15,0-3-6 16,0-7 3-16,0 1-6 15,0-24-18-15,12 13-60 16,1 3-375-16</inkml:trace>
  <inkml:trace contextRef="#ctx0" brushRef="#br0" timeOffset="97011.13">25091 1676 1285 0,'0'-2'1100'16,"0"-2"-731"-16,0 4-84 15,0 0-85 1,0 0-64-16,0 0-47 0,0 0-21 15,0 0-14-15,0 0-5 16,0 0-18-16,0 0-15 16,0 4-10-16,0 16-6 15,0 6 4-15,0 9-4 16,0 10 3-16,0-3-3 16,0 3 0-16,0 0 0 15,0-12-20-15,0-3-36 16,0-9-35-16,0-10-95 0,0-7-1363 15</inkml:trace>
  <inkml:trace contextRef="#ctx0" brushRef="#br0" timeOffset="97328.83">25037 1706 1031 0,'0'-12'2278'16,"0"-2"-2170"-16,0-4-33 15,0 0-29-15,15 1-7 16,3 3-22-16,3-2-13 16,-3 7-3-16,0 3-1 15,3 6 0-15,-14 0-5 16,14 0-5-16,-9 13-3 16,0 10-5-16,6 6-18 0,-12 0 4 15,9 1-3 1,-15-1 0-16,0 0-2 0,0-6 0 15,0-2 25-15,-33-3 12 16,9-4 1-16,-16-7 0 16,7-6-1-16,15-1-6 15,0 0-58-15,9-6-247 0</inkml:trace>
  <inkml:trace contextRef="#ctx0" brushRef="#br0" timeOffset="97745.09">25480 1614 2678 0,'0'0'379'0,"0"0"-237"15,-6 0-76-15,0 0-18 0,-3 0-25 16,-3 0-14-16,-3 7-2 15,3 13 9-15,0 7 13 16,-6 2-4-16,18 3-7 16,0 3-5-16,0-3-2 15,0 4-6-15,0-3-2 16,18-7 1-16,6-4-4 16,18-8-14-16,7-14-13 15,-1 0-44-15,-12 0-210 0</inkml:trace>
  <inkml:trace contextRef="#ctx0" brushRef="#br0" timeOffset="98163.62">24856 1603 2448 0,'0'0'580'0,"0"0"-406"16,0 0-64-16,0 0-41 16,0 0-24-16,0 5-28 15,0 20-7-15,0 10 23 16,0 14 8-16,0 8-14 16,0 3 4-16,0 7-11 15,0-3-6-15,0-2-9 16,3-6-3-16,12-14-2 15,-15-11-11-15,15-9-21 16,-12-22-45-16,6 0-108 0,-3 0-926 16</inkml:trace>
  <inkml:trace contextRef="#ctx0" brushRef="#br0" timeOffset="98830.11">24874 1618 2562 0,'0'-10'491'0,"0"3"-333"16,0-2-64-16,0-1-6 16,0 2-32-16,15 0-35 0,3-2-6 15,-6 2 5 1,9 0 7-16,6 2-5 0,-2-5-5 15,14 3-5-15,0 0-8 16,12-4-1-16,10 0 0 16,-4-3-2-16,9 2-1 15,-14 0 1-15,-1 5-1 16,-12-2 0-16,-6 8-1 16,-14-2 1-16,-10 4 0 15,3 0 0-15,-9 0 4 16,6 0 2-16,-9 0-2 15,6 0-4-15,-6 0 1 16,6 4 0-16,-6 2 3 16,0 2 4-16,6 5 2 15,-6 0-2-15,0 2-1 0,0 5-1 16,0 6-1-16,0 5-1 16,0 3-4-16,0 5 1 15,0-1 3-15,15 3-4 16,-3 2 3-16,-9-5-1 15,15 3-1-15,-9-4-1 16,-3-6 0-16,3 0 0 16,6-4 0-16,-15 0 0 15,3-7-4-15,-3-2 0 16,0 0 2-16,0-4-1 16,-3-2 3-16,-21-1 0 15,9 1 0-15,-12-4 0 0,-6-2 0 16,-6 0-1-16,-13-2 1 15,-5-2 0-15,-9-2-1 16,2 0-10-16,-8 0-2 16,5 6-14-16,10-3-14 15,0 6-32-15,8 0-64 16,25-7-395-16</inkml:trace>
  <inkml:trace contextRef="#ctx0" brushRef="#br0" timeOffset="100065.13">26030 1489 2869 0,'0'0'309'0,"0"0"-169"16,0 0-92-16,0 0-29 16,0 0-11-16,0 0-8 15,0 0 0-15,0 4 0 16,0-2 0-16,0 0 6 15,0 2-5-15,0-2 13 16,0 2-7-16,0-4 0 0,-9 2-2 16,3-2-5-1,0 0 1-15,-3 0 3 0,9 0-3 16,0 0 9-16,0 0 1 16,0 0-1-16,0 0 0 15,0 0-10-15,0-6 0 16,15 0-14-16,-9 4 0 15,3 0-8-15,0 2 0 16,-3 0 0-16,-6 0 3 16,9 0 0-16,-6 0 9 15,-3 0-4-15,0 4 2 16,0 2 4-16,0 0 2 16,0 0 5-16,0-6 1 0,0 0 10 15,-3 0 15-15,-6 0-2 16,9 0-6-16,0-2-7 15,-6-8 4-15,6 0 1 16,0 0 1-16,0 2-1 16,0 4-7-16,0 1-8 15,0 3-1-15,6 0 1 16,3 0 0-16,-6 0-8 16,3 0 2-16,3 3 0 15,-9 9 0-15,0 0 5 16,0 0 1-16,0-4 1 15,0 5 5-15,0-7-2 16,0 0-4-16,-9-6 5 0,0 0 1 16,0 0 1-1,-6 0 2-15,12-12 0 0,3-3 9 16,-6-1-5-16,6 2 1 16,0 6 0-16,0 1-6 15,0 4-8-15,6 0-4 16,-3 3-3-16,12 0-9 15,-6 0-7-15,-6 3 3 16,3 13 4-16,-6-2 5 16,0 0 3-16,0-8-1 15,-9 1-44-15,-6-7-541 0</inkml:trace>
  <inkml:trace contextRef="#ctx0" brushRef="#br0" timeOffset="102030.57">25200 2252 2858 0,'0'0'436'0,"0"0"-253"16,0 0-71-16,0 0-58 16,0 0-24-16,0 0-15 15,0 0-8-15,0 0-4 16,0 0-3-16,0 6 0 0,0 13 0 16,0 3 3-16,0 14 4 15,0 5 4-15,0 8-2 16,6 10-3-16,3 2 3 15,-6 2-5-15,3-2-1 16,-6-3-3-16,0-2 0 16,0-6 1-16,0-9 2 15,0-4-3-15,9-8 0 16,-9-1 0-16,0-9 0 16,6-4-1-16,-6-4 1 15,0-2-8-15,0-3-2 16,0 0-5-16,0-2-8 15,0-4-33-15,0 0-44 16,0 0-68-16,0-6-696 0</inkml:trace>
  <inkml:trace contextRef="#ctx0" brushRef="#br0" timeOffset="102913.9">25281 2236 2486 0,'0'0'357'16,"0"0"-140"-16,0 0-112 15,0 0 6-15,0 0-35 16,0 0-27-16,0 0 0 15,0 0 0-15,0 0 1 16,0 0-18-16,0 0-7 16,0 0-2-16,0 0-7 15,0 0-6-15,0 0-4 16,0 0-2-16,9 0-2 16,0 0-1-16,10 0 5 15,-1 0 1-15,15 0-1 16,-6 0-3-16,9 6 1 0,0-2-2 15,-5 1 1-15,2-4-2 16,-6 4 2-16,-6-5-3 16,-3 1 0-16,-9-1 0 15,-3 0 0-15,-6 4 0 16,0-4 3-16,0 0-3 16,0 2 6-16,0-2-4 15,0 0 6-15,0 0-4 16,0 0 0-16,0 0-1 15,0 0 0-15,0 0-2 16,0 0-1-16,0 0 0 16,0 0 0-16,0 0 0 0,0 0 0 15,0 0 0 1,0 0-2-16,0 0-5 0,0 0-12 16,0 0-10-16,0 0-6 15,0 0 1-15,0 0 9 16,0 0 6-16,0 0 4 15,0 0-18-15,0 0-18 16,0 0-62-16,-6 0-763 0</inkml:trace>
  <inkml:trace contextRef="#ctx0" brushRef="#br0" timeOffset="103614.17">25565 2262 2906 0,'0'0'316'0,"0"0"-147"0,0 0-91 16,0 0-12-16,0 0-31 16,0 0-21-16,0 0-6 15,0 0 5-15,0 0 4 16,0 6 1-16,0 9 0 16,0 7-2-16,12 4-4 15,3 6 0-15,-3 2-4 16,-3 0-4-16,0-1 0 15,9 0-4-15,-2-5 3 16,-4-4-3-16,3-3 3 16,-9-4-3-16,0-2 0 0,-3-3 0 15,3-8 1 1,-6 6-1-16,12-8 0 0,-12 4 1 16,0 1-1-16,0-6 3 15,6 5-3-15,-6-2 0 16,0-2 1-16,0-2 0 15,0 4-1-15,0-2 0 16,6 5 2-16,-6-1 1 16,3 0 1-16,-3 1 0 15,9 6-1-15,-9-5-3 16,12 1 3-16,-12 0-2 16,6-3-1-16,-6 0 2 0,0-3-1 15,0-3 1 1,0 0-1-16,0 0 2 0,0 0-1 15,0 0 2-15,0 0 1 16,0 0-5-16,0 0 0 16,0 0 1-16,0 0-1 15,0 0 1-15,0 0-1 16,0 0 2-16,0 0-2 16,0 0 1-16,0 0-1 15,0 0 2-15,0 0-2 16,0 0 1-16,0 0 1 15,0 0-2-15,0 0 1 16,0 0-1-16,0 0 0 16,0 0-3-16,0 0-6 15,0 0-7-15,0 0-18 0,0 0-20 16,0 0-18 0,0 0-39-16,-6 0-132 0,-6 0-1075 0</inkml:trace>
  <inkml:trace contextRef="#ctx0" brushRef="#br0" timeOffset="104213.98">25689 2557 2041 0,'0'-2'373'16,"0"-4"-148"-16,0 2-70 16,0-2 26-16,0 1-76 15,0 2-27-15,0 3 28 16,0 0 2-16,0 0-24 15,0 0-29-15,0 0-17 16,0 0-15-16,0 0-10 16,0 0-8-16,0 12 2 15,0 8 15-15,0 6 4 16,0 3-3-16,0 7-6 0,0-2 1 16,6 5-8-16,-6-5-2 15,3-1-5-15,3-6-1 16,-6-4-1-16,12-5-1 15,-12-4 2-15,0-2-1 16,0-4-1-16,6-2 0 16,-6 0 0-16,0-3 1 15,0-3 1-15,0 0 1 16,0 0-1-16,0 0 1 16,0 0 1-16,0 0 1 15,0 0-1-15,0 0-1 16,0 0 0-16,0 0-3 15,0 0 1-15,0 0-1 0,0 0 0 16,0 0-4 0,0 0-2-16,0 0-3 0,0 0-6 15,0 0-7-15,0 0-25 16,0-3-38-16,0-4-210 0</inkml:trace>
  <inkml:trace contextRef="#ctx0" brushRef="#br0" timeOffset="104729.07">25728 2703 1407 0,'0'0'885'0,"0"0"-545"16,0 0-62-16,0 0-114 15,0 0-67-15,0 0-34 16,0 0-10-16,0 0-1 16,0 0 7-16,0 0-14 15,0 0-9-15,0 0-10 16,0 10-4-16,-12 7-1 15,-6 3 2-15,-6 7 4 16,0 2 3-16,-13 3-7 16,4 0-4-16,3 0-1 0,-12-1-5 15,8-3-1-15,-8 1-3 16,6-2-2-16,-3-6-4 16,12-1-1-16,2-5-1 15,1-3 1-15,15-4 2 16,9-5-4-16,-6-3 1 15,6 3 1-15,0-3-1 16,0 0 2-16,0 0-3 16,0 0 0-16,0 0-5 15,0 0-9-15,0 0-6 16,0 0-21-16,12 0-44 16,9-6-82-16,-2-8-679 0</inkml:trace>
  <inkml:trace contextRef="#ctx0" brushRef="#br0" timeOffset="105663.55">25668 2577 2474 0,'0'5'769'15,"0"-5"-635"-15,0 0-34 16,0 0-48-16,21 0-4 16,6 0-24-16,9 0 1 15,12-5 3-15,10-2-8 16,14-3-7-16,-2-1-9 15,14-1-4-15,10-6-24 16,-34 3-54-16,-6 1-259 0</inkml:trace>
  <inkml:trace contextRef="#ctx0" brushRef="#br0" timeOffset="106447.57">24907 2497 643 0,'0'0'2104'0,"-6"0"-1831"16,6 0-73-16,0 0-102 15,0 0-17-15,0 0-31 16,0 0-9-16,0 0 0 16,0 0-1-16,0 0 0 15,0 0 2-15,0 0-15 16,12 0-12-16,9 0-4 15,12 0 2-15,-2 0-7 16,8 0-6-16,6-5-4 16,6 3-21-16,-2-4-32 15,8 0-44-15,-15 3-78 16,-5-2-651-16</inkml:trace>
  <inkml:trace contextRef="#ctx0" brushRef="#br0" timeOffset="106996.52">24946 2902 2315 0,'0'0'756'16,"0"0"-545"-1,0 0-107-15,0 0-59 0,0 0-4 16,0 0-24-16,0 0-7 15,0 0 3-15,0 0 5 16,0 0 3-16,0 0-5 16,12 0 0-16,3 0-4 15,10 0-1-15,14 0 2 16,-3 0-4-16,18-1-9 16,1-10-10-16,11 0-36 15,-15 0-70-15,-8 2-391 0</inkml:trace>
  <inkml:trace contextRef="#ctx0" brushRef="#br1" timeOffset="120016.38">19689 4108 2547 0,'6'4'552'0,"6"-4"-375"15,3 0-85-15,12 0-30 0,3 0 10 16,3-4-32-16,7-8-5 16,-10 0-8-16,12 2-5 15,-9-6-2-15,7 1-8 16,5-2-4-16,9-3-4 15,6-1-1-15,7-2-3 16,-1-1 0-16,4-2 0 16,2-4 1-1,7 2 0-15,-7-4-1 0,7 0 0 16,-13 3 0-16,9-2-1 16,-11 5 1-16,5-2-4 15,-8 2-1-15,11-1 0 16,0 3 0-16,1-2 0 0,-10 5 5 15,4-2-1 1,-4 3-2-16,-3 2 3 0,-2-2 0 16,8 1 0-16,-6-1 0 15,7-1-1-15,-1-1-3 16,7-4-4-16,-7 1 4 16,-9 2 1-16,4 1 2 15,-16 3-1-15,0 2 2 16,-8-1 1-16,11 4-1 15,-3-4 1-15,0 0-1 16,13 1 0-16,-4-3 0 16,3-1-3-16,1 1 0 0,2-1 3 15,-3 0-1-15,4 4 1 16,-16-1-1-16,0 4 0 16,7 0 1-16,-7 2 0 15,-6-3 0-15,6 4 2 16,1-4-2-16,5 2 0 15,-6 0-1-15,13 0 1 16,2 0 0-16,0-3 1 16,-2 5-2-16,-7 1 1 15,-9 5 0-15,16 2 0 16,-19 0 0-16,0 3-2 16,0 0 2-16,-5 0 1 15,17-3-1-15,-9 0 0 16,6-6 4-16,10 0-3 0,-16 3 0 15,12-2-1-15,-5 2 3 16,-13 0-3-16,3 0 3 16,0 3-2-1,1 0 4-15,-1 1 1 0,-3-1-1 16,6-3-3-16,-3 3 1 16,-2-3 1-16,-10 3 4 15,15 0 0-15,-12-1-1 16,4 3-1-16,-7 1-1 15,12-4 0-15,-15 2-1 16,9 2 1-16,-6-4 0 16,-2 2-3-16,-4-2 0 15,-3 2 1-15,-6-1 3 16,3 3-2-16,-9 0 3 0,-6 0-6 16,0-4-1-16,0 4 0 15,0 0-7-15,0 0-15 16,0 0-34-16,-6 0-61 15,-9-8-479-15</inkml:trace>
  <inkml:trace contextRef="#ctx0" brushRef="#br1" timeOffset="120449.09">24485 2577 2092 0,'0'0'821'0,"0"0"-568"16,0 5-118-16,0 0-64 15,0 0 0-15,6 5-16 16,6 2-16-16,9-2-16 15,-12 2 0-15,15 2-2 16,-12-2-1-16,9 1-9 16,-3-6 2-16,3 3-4 15,-9-4 1-15,-6-1-3 0,7-1-2 16,-7 2-2 0,3-1-2-16,0 1-1 0,-9 3 1 15,0 0-1-15,0-1-3 16,0 7 0-16,0 6 3 15,-9 5 0-15,-19 3 1 16,-5 4 2-16,-6 1-3 16,-3 5-1-16,-13 4-46 15,4-5-55-15,3-12-363 0</inkml:trace>
  <inkml:trace contextRef="#ctx0" brushRef="#br1" timeOffset="128436.53">24759 1873 315 0,'0'0'1652'0,"0"-4"-1102"15,0 4-254-15,0 0-109 16,0 0-46-16,0 0-60 16,0 0-21-16,0 0-9 15,0 0-12-15,0 0-6 16,0 0 2-16,0 0-3 16,0 0-2-16,0 0-4 15,0 0-6-15,0 0-6 16,0 0 0-16,0 0-6 15,0-3 0-15,-9 3-5 16,0-1 1-16,0-4 4 16,-3 4-8-16,-3 1 3 0,-6-5-2 15,3 4 0-15,-1-5 0 16,1 1-1-16,-3 3 3 16,-6 0 0-16,3-2 4 15,0 2-5-15,-6 2 1 16,5 0 0-16,-2 0-3 15,3 0 3-15,-3 0-2 16,0 0 0-16,3 0 1 16,-10 0 2-16,1 0-4 15,-6 0 3-15,-3 0-3 16,12 0 0-16,-7 0 0 16,-8 0 3-16,9 0-3 15,0 0 2-15,-4 0 1 0,-2 2-1 16,6 2 1-1,-9-2-1-15,2 0-1 0,1 3 2 16,-6-4 1-16,6 5 1 16,-10 5 0-16,4-3 0 15,3 0 2-15,-4 4-4 16,7 0 1-16,-6 0-1 16,12 3 1-16,-4 2-1 15,1-1-3-15,0 5 0 16,0 0 4-16,-10 3-4 15,13-1 3-15,-3 1 1 16,3 2 0-16,0 0 0 0,2 0-1 16,-2 2-3-16,3-2 1 15,0 2 2-15,3 2-3 16,-10 1 0-16,13 0 0 16,-6-3 1-16,3 2-1 15,3-1 2-15,-7 3-1 16,10 0 0-16,-3 3-1 15,-6-2 0-15,9 1 0 16,-9 1 1-16,5 3 1 16,-5 4-2-16,9-1 0 15,-9 0 1-15,6 0-1 16,-3-3 3-16,2-1-3 16,-5 0 0-16,9-2 1 15,-9-3-1-15,6 0 0 16,0 0 0-16,-1 0 0 15,1 0 1-15,6-2-1 0,-6-4 0 16,0 0 1-16,9 0-1 16,-13 0 0-16,10 5 1 15,0-5 2-15,-3 2-3 16,-3 2 0-16,0-2 1 16,0 3-1-16,8 0 0 15,-5 2 0-15,-3-4 0 16,0 0 0-16,0 4 0 15,0-5 0-15,-1 3 1 16,7-3-1-16,-12 4 0 16,15 1 0-16,-15-5 3 15,6 4-3-15,-7 1-1 0,10-4 1 16,-9 4 2 0,0-1-2-16,0 3-2 0,3-3 2 15,-4 3 1-15,-2-3-1 16,3 4 2-16,12-2-2 15,-6 1 4-15,-7 2-4 16,10-6 2-16,-3 5-2 16,0-4 3-16,3 3 0 15,0-7 0-15,9 3 0 16,-13-5 1-16,16-4-1 16,0 3 0-16,-3-5 1 15,-3 1-1-15,-6-2-1 16,15 2 1-16,-18-1-1 0,6 1-2 15,6 0 4-15,-7-1-4 16,1-2 3-16,-3 2-3 16,6-2 0-16,-9-1 0 15,0 1 0-15,9 0 1 16,-10-2 1-16,4 0-2 16,-3 1 1-16,0-3-1 15,3 2 2-15,-6-1-1 16,2-2-1-16,7 2 0 15,-6 1 2-15,-6-6-2 16,3 6 1-16,-6 0-1 16,2-1 0-16,-2 3 2 15,3 0 0-15,3-3-2 16,-3 2 0-16,-7-2 0 0,1 2 1 16,0 1-1-16,0-1 0 15,-7-1 0-15,7 0 0 16,-3-1 1-1,9 0-1-15,2-3 1 0,4-2 0 16,-6 2-1-16,18-3 0 16,-6 1 0-16,0-4 0 15,3 2 1-15,0-2-1 16,-7 0 0-16,10 0 0 16,-6-4 1-16,9 2-1 15,6-4 2-15,-6 2-2 16,-3-2 0-16,6 0 0 15,6 4 0-15,-3-4 1 0,0 0-1 16,0 0 0-16,6 3 0 16,0-3 0-16,-12 1 0 15,9-1 0-15,-3 5 0 16,0-5 0-16,-3 0 0 16,2 1 0-16,7-1 0 15,-6 0 0-15,6 4 0 16,0-4 0-16,0 0 1 15,0 0-1-15,0 0 1 16,0 0-1-16,0 0 0 16,0 0 0-16,0 0 0 15,0 0-3-15,0 0-1 0,0 0 4 16,0 0 0 0,6-4 0-16,1-2-5 0,2-4 5 15,-3-2 0-15,3-6 0 16,3 0-1-16,6 2-2 15,3-9-2-15,-3 5-2 16,-6-1-1-16,9 1-3 16,-9 6 6-16,-3 2 2 15,-9 3 3-15,12 6 0 16,-12 0 0-16,0 3 0 16,0 0-4-16,0 0 2 15,0 0-1-15,0 0 1 16,0 0 0-16,0 0 1 15,0 0 1-15,0 0 0 16,0 0 1-16,0 0-1 0,0 0 2 16,0 0-1-16,0 0-1 15,0 0 3-15,0 0-3 16,0 0-1-16,0 0 1 16,0 0 0-16,0 0 0 15,0 0 0-15,0 0 0 16,-12 0 0-16,12 0 0 15,-3 9 1-15,-9 3-1 16,-15 2 0-16,6 5 2 16,3 3-2-16,-12-2 2 15,9 0 1-15,6-2-3 16,-4-3 4-16,4-3-4 16,12-4 1-16,-3 2 1 0,0-2-2 15,-6-2 0 1,6 1 0-16,6-6 0 0,0 4 0 15,0-5 3-15,0 1-3 16,0-1 0-16,0 0 0 16,0 0 0-16,0 0 0 15,0 0-2-15,0 4 0 16,0-2 2-16,0 8 0 16,6-5 0-16,6 6 0 15,3 2 0-15,6 1 0 16,13 1 0-16,-1-1 0 15,6 2 3-15,-6-5-3 16,7 1 2-16,-10 0-2 16,9-7-10-16,-9-5-18 15,3-5-94-15,-6-19-1363 0</inkml:trace>
  <inkml:trace contextRef="#ctx0" brushRef="#br1" timeOffset="130414.2">11431 5771 2184 0,'0'0'644'0,"0"0"-407"16,0 0-38 0,0 0-87-16,0 0-30 0,0 0-25 15,0 0-17-15,0 0-3 16,0 0-7-16,0 0-7 16,0 0-6-16,0 0-6 15,0 0-4-15,9 0-2 16,3 0 2-16,15 0 1 15,-3 0 4-15,16 3 1 16,26 0-3-16,-6-1-3 16,28-2-1-16,-1 0-6 15,7 0 4-15,-3 0-3 16,-4 0 1-16,-14 0-2 0,-10 0-2 16,-3 0 0-1,-20 0-4-15,-4 0-3 0,-15 0-6 16,-12 0-8-16,3 0-12 15,-12 0-10-15,0 3-7 16,0 0-57-16,-15 3-339 0</inkml:trace>
  <inkml:trace contextRef="#ctx0" brushRef="#br1" timeOffset="130897.39">11380 5865 1285 0,'0'0'649'0,"0"0"-447"16,0 0 12-16,0 0 48 16,15 0 21-16,-6 0-68 15,6 0-73-15,6 0-34 16,0 0-25-16,3 0-24 16,10 0-22-16,5 0-3 0,6 0-9 15,12 0-2 1,10 0 6-16,11 0-7 0,7 0-9 15,-4-6 1-15,10-1 0 16,-10-1-3-16,-2-1-1 16,-16 0-6-16,-21 1-1 15,7 2-2-15,-10-4-1 16,-12 5 0-16,-18 2 0 16,6 0-8-16,-6 3-2 15,-9 0-1-15,0 0-12 16,0 0-22-16,0 0-36 15,-15 0-201-15</inkml:trace>
  <inkml:trace contextRef="#ctx0" brushRef="#br1" timeOffset="138180.57">15140 4082 2583 0,'-6'0'392'16,"0"-2"-230"-16,-3-4-48 16,9-4-37-16,0 7 0 15,-3-3-37-15,3 5-16 16,-6 1 2-16,6 0 9 15,0 0 0-15,0 0-3 0,0 0-1 16,0 0-4-16,0 0-5 16,0 0-2-16,0 0-4 15,0 0-7 1,0 0-4-16,9 0-2 0,6 0-3 16,12 0 2-16,7-5 3 15,8 4-1-15,18-5-1 16,1 2-3-16,-4-2 0 15,6 3-3-15,-8 0-23 16,-4 3-25-16,-12 0-30 16,-6 0-64-16,-14 0-406 0</inkml:trace>
  <inkml:trace contextRef="#ctx0" brushRef="#br1" timeOffset="138434.5">15140 4328 2593 0,'0'0'742'0,"0"0"-632"16,0 0-22-16,0 0-40 15,6 0 1-15,15 0-31 16,22 0 0-16,11 0 4 15,9 0-4-15,13-12-6 16,8 1-6-16,-5-1-6 0,5 3-32 16,-20 0-104-16,-28 3-726 0</inkml:trace>
  <inkml:trace contextRef="#ctx0" brushRef="#br1" timeOffset="146798.51">11313 8612 2694 0,'0'0'651'0,"15"0"-571"16,-9 0 6-16,10 0-41 16,2 0-6-16,15 0 7 15,6 0-20-15,9-8-5 16,28-5-3-16,14 0 4 15,46-12-3-15,60-10 0 16,58-10-6-16,27-9 2 16,-19 2-5-16,-26 11 0 0,-70 11-3 15,-43 13-5-15,-38 4-2 16,-28 7 1 0,0 1-1-16,4-1 0 0,-10 1 1 15,-24 1-1-15,-9 4 0 16,-12 0 0-16,0 0-2 15,-6 0-7-15,0 0-6 16,0 0-12-16,0 0-29 16,0 0-61-16,0 0-234 0</inkml:trace>
  <inkml:trace contextRef="#ctx0" brushRef="#br1" timeOffset="147763.65">11289 8767 3219 0,'0'0'224'15,"0"0"-148"-15,0 0-16 16,0 0-23-16,15 0 5 16,9 0-19-16,16 0-10 15,11-5 6-15,18-10 3 16,22-6-1-16,24 1-10 15,38-12 0-15,59-10 2 16,41-5-1-16,19 1 0 0,-19 2 0 16,-50 12-4-16,-71 9 0 15,-29 9-5-15,-34 1-2 16,-5 0 1-16,-4 0-2 16,-5 4 0-16,-37 3-1 15,-6 6-11-15,-12 0-7 16,-24 0-6-16,-22 0-37 15,4 0-242-15</inkml:trace>
  <inkml:trace contextRef="#ctx0" brushRef="#br1" timeOffset="148583.87">8672 9365 3461 0,'0'0'155'0,"0"0"-81"16,0 0-41-16,9 3-21 16,4 10-12-16,-4 20-1 15,21 14 1-15,-3 20 4 16,3 12 0-16,0 13 3 15,3-2-4-15,4-2-1 16,-19-9-2-16,3-11 3 16,-6-14-3-16,-6-12-5 15,-9-10-15-15,0-14-28 16,0-7-66 0,-12-11-189-16</inkml:trace>
  <inkml:trace contextRef="#ctx0" brushRef="#br1" timeOffset="148914.62">8609 9573 3307 0,'0'0'232'16,"0"0"-177"-16,0 0-32 16,0 22-23-16,-6 16 5 15,6 13 9-15,-6 4-3 16,0-5-5-16,-3-9 4 15,9-14-1-15,-6-11-4 16,6-6-2-16,0-10 2 0,0 0 3 16,0-26 10-1,0-27-12-15,0-14-6 0,0-12-6 16,0-4 2 0,0 13 4-16,0 12 0 0,21 14 3 15,-6 15 3-15,18 16-3 16,9 13-3-16,7 0-4 15,5 19 0-15,31 36-10 16,-16-5-39-16,-15-7-122 0</inkml:trace>
  <inkml:trace contextRef="#ctx0" brushRef="#br1" timeOffset="155052.6">15584 5794 2299 0,'6'-3'922'0,"-6"0"-810"16,15 0-40-16,-9 0-34 15,6 0 33-15,0 1-9 0,3 2-28 16,-6 0-7-16,7 0-7 15,-4 0 1-15,9 0-6 16,-3 0-2-16,15 0-6 16,12 0 0-16,10 2-2 15,8 7 2-15,0-3-3 16,19 0 3-16,-10 0-3 16,10-6-4-16,2 0 5 15,-8 0-5-15,5 0 0 16,-2 0 1-16,-7 0-1 15,7 0 0-15,-16 0 1 16,6 0-1-16,7 2 0 16,-13 4 1-16,10 0-1 15,-13 0 0-15,0 1 0 16,-2-1 0-16,2-1 0 16,-6 1 0-16,-2-4 0 0,-4 5 0 15,9-7 0-15,-5 2 0 16,-1-2 0-16,6 0 1 15,4 0-1-15,-4 0 0 16,9 0 0-16,-8 0 1 16,2 0-1-16,-2 0 2 15,-10 0-2-15,6 0 0 16,0 0 0-16,4 0 0 16,2 0 1-16,-2 0 1 15,5 0 0-15,3-6 0 16,4-2-2-16,-7-4 4 15,0 3-2-15,1 1 0 0,-13-2 1 16,7 4-3-16,-4-2 2 16,-9 2-2-16,15-3 1 15,-14 4 1-15,5-1 1 16,-9 3 0-16,7 0 2 16,-10 0-2-16,-3 3 2 15,0 0-3-15,-15 0 3 16,10 0-2-16,-4-3 0 15,-3 3 2-15,-3 0-1 16,0-3-1-16,3 3 2 16,-12 0 2-16,6-2 1 15,-2 2 1-15,-10 0 0 0,0 0-2 16,-6 0 1 0,0 0 0-16,0 0-2 0,0 0-3 15,0 0-1-15,0 0 0 16,3 0-2-16,-3 0 1 15,0 0-1-15,0-4-11 16,0-4-22-16,0-5-30 16,0-4-359-16</inkml:trace>
  <inkml:trace contextRef="#ctx0" brushRef="#br1" timeOffset="160285.94">19773 5726 2552 0,'0'0'573'15,"0"0"-359"-15,0 0-111 16,0 0-30-16,6 0-11 15,-6 0-27-15,0 0-18 16,9 0-3-16,-3 0-8 16,6 0 4-16,0 9 6 15,4 12 4-15,2 5-9 16,-3 6-4-16,0 6 3 0,15 7-3 16,-18 8 0-16,6 2-6 15,-3 6 6-15,-9 4-7 16,0 4 8-16,-3 2-7 15,-3 0 1-15,0 2 2 16,0 0 0-16,0 0 1 16,0 1-2-16,0-8 2 15,-15 5-2-15,-6-7 1 16,0 3 0-16,-6 1-3 16,-6 1 1-16,12-2 3 15,-16-2-3-15,4-3 0 16,12-4 3-16,-15-5-2 15,12-4 1-15,-13 0 0 16,7-9-1-16,-3 1 0 0,-3 0 1 16,-12 3-1-16,5-1 0 15,-5 4 1-15,-3-1-1 16,5 3 1 0,1-7-1-16,0-3-1 0,6-1-1 15,5-3 0-15,-8 0 4 16,9-3-3-16,-6 1 2 15,-1 0 1-15,-2 1-1 16,6-2 0-16,-3-3-1 16,-3 1 0-16,11-8 0 15,-2 3-1-15,6-5 1 16,-3-2-3-16,-3-1 2 0,-1 1 0 16,10 0-2-16,-9 2 2 15,0 0-2-15,0 1 2 16,2 0 1-16,-8-2-1 15,12 2-2-15,0-2 4 16,3-3-2-16,12-4 1 16,-3 0 0-16,3-6 1 15,2 0 0-15,7-4-1 16,3-2-3-16,0 0 3 16,0 0-3-16,0 0 0 15,0 0 0-15,0 0 0 16,0 0-1-16,0 0-2 15,0 0 1-15,0 0 0 0,0 0 1 16,0 0 1-16,0 0 0 16,0 0 0-16,0 0 0 15,0 0 0-15,0 0 0 16,0 0 0-16,0 0 0 16,0 0 1-16,0 0-1 15,0 0-2-15,0 0 1 16,0 0-2-16,0-2 3 15,0-10 2-15,13-6-1 16,-1-4-1-16,3-11-3 16,3-2 0-16,0-4-2 15,9-1-1-15,0 2 1 16,-9 4 1-16,3 8 4 16,-11 6 0-16,-4 6 0 15,9 1 0-15,-15 8-1 0,0 5 1 16,0 0 0-16,0 0 0 15,0 0-1-15,0 0 1 16,0 0-3-16,0 0 3 16,0 0 1-16,-15 5-1 15,9 8 0-15,-13 4 2 16,1 9-2-16,-15 4 2 16,9 5 1-16,-3 0-1 15,9-3 0-15,-3-2-1 16,2-7-1-16,4 1 3 15,9-3-2-15,-3-1 0 16,6 2 1-16,-3 2 0 0,0 0-1 16,6-3-1-16,0-7 1 15,0-6-1-15,0 1 0 16,0-5 0-16,6 1 0 16,12 1 1-16,6 3 1 15,13-1-1-15,8-2 0 16,0-6-1-16,10 0-16 15,29-14-16-15,-15-21-33 16,-14-6-317-16</inkml:trace>
  <inkml:trace contextRef="#ctx0" brushRef="#br1" timeOffset="162464.47">12638 8726 3121 0,'0'-2'237'0,"0"-4"-133"16,0 3 10-16,0 0-60 15,0 3-1-15,0 0-21 16,6 0-17-16,9 0-9 16,19 0 3-16,23 0 4 15,58 0 0-15,66 0-2 16,90 0 0-16,58 0 2 15,15 0-3-15,-12 0 2 0,-42 0 0 16,-6 0-5 0,-34 12-3-16,-8 0-4 0,-19-6 1 15,-48-4-1-15,-45-2 0 16,-30 0 0-16,-10 0 1 16,-5 0-1-16,8 0 3 15,4-8-3-15,-16 2 5 16,-23 0-1-16,-10 2 0 15,-18 4 0-15,-12 0 0 16,9 0-2-16,-21 0-1 16,3 0-1-16,-3 0-1 15,-6 0-7-15,0-2-9 16,-15-4-20-16,-9 0-30 16,-3-3-195-16</inkml:trace>
  <inkml:trace contextRef="#ctx0" brushRef="#br1" timeOffset="162831.2">16016 8473 3348 0,'-9'-7'196'15,"2"4"-137"-15,1 0 6 16,6 1-26-16,0 2 2 0,0 0-25 15,13 0-12 1,20 0 0-16,3 8 4 0,18 11 2 16,13 1-3-16,2 2-5 15,13 4 1-15,5-1 0 16,-8-5-3-16,-4-2 1 16,-15-2-1-16,-5-1 0 15,-31-3 0-15,-12 3-1 16,-12 2 0-16,0 7 1 15,-33 11 0-15,-31 13 10 16,-32 10-4-16,-22 9-1 16,-6-2-5-16,-15-4-4 15,-14-9-25-15,29-13-73 16,39-25-1206-16</inkml:trace>
  <inkml:trace contextRef="#ctx0" brushRef="#br1" timeOffset="166414.73">15889 5928 2803 0,'0'0'340'16,"0"0"-104"-16,0 0-120 16,0 0-33-16,0 0-31 15,0 0-20-15,6 0-16 0,15 0-6 16,12 0 4-1,12 0-5-15,7 0 1 0,20 0 1 16,7 0-4-16,8 0 3 16,4 0-4-16,17 0-2 15,-2 6-1-15,12 4 0 16,15-2-3-16,30 0 2 16,33-8-1-16,33 0-1 15,13-1 2-15,-37-18 0 16,-57 3-2-16,-58 6 0 15,-11 1 0-15,-4-3-4 16,13 5 4-16,-16-4-1 16,-15 3 1-16,-23 6 0 15,-7-2 0-15,-15 2 0 16,0 2 0-16,-3 0 0 0,-9 0-3 16,0 0-4-16,0 0-8 15,0 0-11-15,0 0-12 16,0 0-43-16,-27 0-13 15,-15 0-2-15,-49 2-153 16,10 4-117-16,2 0-216 0</inkml:trace>
  <inkml:trace contextRef="#ctx0" brushRef="#br1" timeOffset="167566.29">17066 5919 2509 0,'-63'6'332'0,"-4"1"-113"16,10 1-117-16,8-2-16 15,25 0-21-15,12-4-27 0,12-2-9 16,0 0-7 0,0 0 2-16,0 0 14 0,27 0 23 15,4 0 16-15,23 0-29 16,3-10-12-16,28-6-12 16,20 0-10-16,37-9-1 15,48 5 5-15,-15 3-3 16,-12 2-6-16,-21 6-4 15,-24 7-4-15,3-2 1 16,18 2-2-16,-16-2-1 16,-20 4-4-16,-3 0 0 15,-28 0 2-15,-15 0-1 0,-11 0 0 16,-13 0 3-16,-12 0-3 16,-3 0 4-16,-12 0-5 15,-6 0-1-15,0 0-2 16,0 0-1-16,0 0 1 15,0 0 2-15,0 0-5 16,-12 0 1-16,-21 0 10 16,-19 0-14-16,-14 0-4 15,-18 0 6-15,-28 0-4 16,-36 0 0-16,-3 0 7 16,-6 0 4-16,3 0 5 15,30 4 0-15,-11 7 6 16,20-1-2-16,21 1-3 15,28-2 0-15,9-3-1 0,23-1 0 16,19-2 4-16,6-1-4 16,9-2 7-16,0 0-3 15,30 0 2-15,16 0 7 16,20 0 7-16,19-8-2 16,20-7-9-16,55-2-3 15,39-4 0-15,52-5-1 16,-4 3 2-16,-47 5-2 15,-58 10 1-15,-55 4-3 16,-30 4-3-16,4 0-3 16,-10 0 0-16,0 0-1 15,-17 0 4-15,-22 0-4 16,-6 0 2-16,-6 0 2 16,0 0-4-16,0 0 2 0,0 0-5 15,-6 0 4-15,-15 0-3 16,-16 4-6-16,-20 4-4 15,-22 4 6-15,-17 3 2 16,-37-1 4-16,-48 4 1 16,-48 0 3-16,14-3 0 15,40-2 0-15,46-4 0 16,44 0 0-16,-12 0 1 16,4-1-1-16,2 2 1 15,34-5-1-15,24 1 0 16,33 0-4-16,0-6-35 15,57 0 25-15,25 0 14 0,32 0 6 16,16-2-6 0,39-23-2-16,33-3-6 0,28-13-7 15,5-6 4-15,-9 5 11 16,-57 11 0-16,-60 11 16 16,-36 8 8-16,-28 6-11 15,-9 2-8-15,-9 1-5 16,-12 3-5-16,-15 0-6 15,-6 0-18-15,-33 13 29 16,-6 4 0-16,-7 4 0 16,-8-1 0-16,6-3 0 15,5 4-3-15,-11-1-14 16,-6 0-4-16,-4 2 3 16,-2-2 5-16,-7-3 6 15,10 1 7-15,0-6 5 0,14-4 13 16,19-2 2-1,12-3-3-15,6 1-2 0,18-4-3 16,0 0-12-16,0 0-42 16,6 0-69-16,21 0-313 15,-9 0-1109-15</inkml:trace>
  <inkml:trace contextRef="#ctx0" brushRef="#br1" timeOffset="169070.34">15702 8747 3116 0,'-15'-5'274'16,"-4"1"-213"-16,7 2-20 15,-3-2-26-15,9 4-1 16,6 0-14-16,0 0-15 16,0 0-6-16,0 0 8 15,0 0 10-15,0 0 3 16,0 0 14-16,0 0 21 0,0 0 9 16,0 0 1-1,0 0-7-15,6 0-10 0,12 0-6 16,19 0-6-16,8 0-2 15,12 0-8-15,13 12-1 16,11-3-4-16,4 0-1 16,17-1 4-16,16-2-3 15,36-6 2-15,-6 0-3 16,3 0 0-16,9 0 0 16,-24-6 0-16,5-5-4 15,-11-1-5-15,-18 1 4 16,-22 1-1-16,-23 2-5 15,-10-1 3-15,-24 6-7 0,-12-3 1 16,-15 3 4-16,-6-3 1 16,0 4-21-16,-33-7-54 15,0 6-63-15,-6-3-590 0</inkml:trace>
  <inkml:trace contextRef="#ctx0" brushRef="#br1" timeOffset="169998.65">16221 8458 1140 0,'0'-6'2111'0,"0"-1"-2007"16,0 4-42-16,0-2-27 15,0 5 12-15,0 0-6 16,15 0-18-16,-3 0 11 16,6 0 0-16,15 3-2 15,0 9 0-15,10-1-11 16,17 5-5-16,3-3 0 16,19 8-3-16,2-1-4 0,1 4-2 15,12-1 0-15,-7-2-3 16,-5-1-1-16,-1-3-2 15,-5-4 2-15,-7-5-3 16,0 2 0-16,-20-8 3 16,-4-2-3-16,-6 0 1 15,-15 0-1-15,-8 0 2 16,-16 0-1-16,-3 0 2 16,0 0 2-16,0 0 3 15,0 0 0-15,0 0-5 16,0 3 0-16,0-3-3 15,-9 3 0-15,-16 3 0 0,-14 0 0 16,-21 5 0-16,-22 4 0 16,-17 6 1-16,-25 5 1 15,-9 0 2-15,-9 6 1 16,13 0 5-16,8 4-1 16,9-1-5-1,13-1-1-15,2-2-3 0,15 1 3 16,22-6-3-16,3-4 0 15,21-6 0-15,8-5-3 16,10-6 0-16,9-3 1 16,9-3-2-16,0 0 1 15,0 0-2-15,0 0 0 16,0 0-4-16,0 0-8 16,0 0-7-16,0 0-9 15,42 0-29-15,-8-15-61 0,5 1-412 16</inkml:trace>
  <inkml:trace contextRef="#ctx0" brushRef="#br1" timeOffset="170780.6">17039 8852 1135 0,'-3'0'2158'16,"-12"0"-2083"-16,-3 0-48 15,-10 6-19-15,-2 8 15 16,-15 11 5-16,-15 3-13 15,-4 4 19-15,-20 7 26 16,-10-1-9-16,-6 0-8 16,-8 0-10-16,2-3-8 15,13-5-3-15,11-8-4 0,22-4-3 16,24-5-5-16,23-7-5 16,13-6-2-16,0 0-2 15,13 0 3-15,32-6 5 16,15-19-2-16,19-7-3 15,8-5-1-15,19-10-2 16,18-6-1-16,39-14 2 16,-16 5-2-1,13 0 0-15,-15 1 1 0,-30 21-1 16,-6 1 1-16,-37 10-1 16,-27 14 0-16,-18 7 0 0,-20 2-2 15,-1 6-4 1,-6 0 1-16,0 0 1 0,0 0-6 15,-13 0-8-15,-8 0-43 16,0 0-181-16</inkml:trace>
  <inkml:trace contextRef="#ctx0" brushRef="#br1" timeOffset="174181.34">19224 5662 3288 0,'0'0'201'15,"0"0"-128"-15,0 0-19 16,0 0-32-16,18 0 0 0,-3 0-9 16,12 0-9-16,0 11 1 15,7 11 4-15,-4 7 3 16,3 6 0-16,-9 12-8 16,6 2 0-16,-18 10 0 15,-12-1-2-15,0 4 0 16,0 0-2-16,-9-1 0 15,-27 0 3-15,-3 0 6 16,-12-2 1-16,-4-8 0 16,4-8-2-16,0-11-1 15,11-8-2-15,4-7-2 16,6-8 0-16,12-6-3 0,3 0 5 16,6-3-2-16,0 0 0 15,0 0 0-15,9-6-3 16,-3-12 0-16,3-4-6 15,0-5-2-15,0-8 2 16,0-1-3-16,0 4-2 16,0 0 4-16,0 9 4 15,0 5 3-15,0 6-1 16,0 6 1-16,0 3 0 16,0 3 3-16,0 0 0 15,0 0 1-15,0 0-4 16,-6 0 0-16,6 0 0 15,0 3-3-15,0 15 3 0,-6 8 0 16,-1 9 3-16,7 7 1 16,-12 1 2-16,9 2 1 15,3-2-7-15,0-1 5 16,0-11-2-16,0-5 1 16,0-5-2-16,0-5 1 15,0-9-3-15,0 0 1 16,3-1-1-16,22-4 2 15,-16 4 1-15,18-6-3 16,3 0 1-16,0 0-1 16,31-2-27-16,-10-19-64 15,-12-3-315-15</inkml:trace>
  <inkml:trace contextRef="#ctx0" brushRef="#br1" timeOffset="175298.37">18877 6564 2641 0,'0'0'806'0,"0"0"-727"15,0 0-13-15,0 0-43 16,12 0-9-16,-3 5-2 15,9 14-1-15,-9 1-2 16,6 8-2-16,-3 11 6 0,-6 6-6 16,-6 1-1-1,0 7-1-15,0 0-1 0,-24 2 0 16,0-2 1-16,-18 0-1 16,-1-1 1-16,-17-3 2 15,3 2-3-15,-10-11 2 16,4 1 3-16,-6-9-1 15,5-3 2-15,4-4-4 16,12-8-1-16,2-6-2 16,7 1-2-16,6-6 1 15,6 0-1-15,12-6-1 16,6 0 0-16,2 0 0 16,7 0-5-16,0 0-8 15,0-24-27-15,0-4-33 0,0-8-38 16,13-5-60-16,-1 0-206 15,3-1-16-15,3 8 322 16,-6 5 71-16,-6 6 381 16,3 4-46-16,-3 11-161 15,-6 2-66-15,0 4-32 16,0 2-23-16,0 0-17 16,0 0-18-16,0 0-9 15,0 14-6-15,0 14 0 16,0 14 6-16,-15 11 7 15,3 3-3-15,-12 1-1 16,9 0 0-16,-3-11-5 16,-7-7-2-16,16-17 0 0,3-3-5 15,-3-12 3-15,9-1-1 16,0-6 1-16,0 0 1 16,0 0 0-16,0 0-4 15,15 0 0-15,19 0 0 16,-1 0 6-16,12 0-6 15,3 0-1-15,7 0-18 16,5 0-17-16,-24-1-53 16,-9-9-132-16</inkml:trace>
  <inkml:trace contextRef="#ctx0" brushRef="#br1" timeOffset="175813.49">18161 7521 3388 0,'0'0'125'0,"0"0"-36"16,0 0-53-16,0 0-4 0,0 3-12 16,0 9-15-16,0 5 4 15,7 7 4-15,-1 4 2 16,-3 8 1-16,-3 5-6 15,0 2 1-15,0 4-6 16,-3 1-1-16,-16 0 1 16,-17-3 1-16,0-1 0 15,-9-4 3-15,-16 2-1 16,4-6-2-16,0-8-3 16,-4-8 0-16,10-4-2 15,6-8 0-15,-1-8 2 16,13 0-1-16,6 0-2 0,3 0 0 15,3 0-11-15,9-8-5 16,6-4-11-16,6-18-38 16,0 3-123-16,0-1-465 0</inkml:trace>
  <inkml:trace contextRef="#ctx0" brushRef="#br1" timeOffset="176147.83">17660 7830 3258 0,'0'0'251'0,"0"0"-157"16,0 0-27-16,0 0-37 15,0 0-6-15,-6 22-11 0,-3 7 3 16,-3 12 5-16,0 6-2 16,-9 3-2-16,9 1-3 15,-6-1-3-15,3-5-2 16,3-10-2-16,6-7-2 15,0-9 2-15,6-7-4 16,0-6 0-16,0-6-1 16,0 0 1-16,0 0-1 15,0 0 0-15,0 0-2 16,0 0 0-16,24 1 1 16,0 4 1-16,24 0-2 15,-5 4-3-15,14-1-10 16,0-1-15-16,13-5-17 15,-19 1-123-15,3-3-2342 0</inkml:trace>
  <inkml:trace contextRef="#ctx0" brushRef="#br1" timeOffset="177201.93">19535 6356 512 0,'0'0'2841'0,"0"0"-2724"0,0 0-18 15,0 0-60-15,0 0-10 16,0 0-18-16,0 18-11 15,0 9 10-15,6 7 3 16,0 7 1-16,0 3-8 16,-3-3-6-16,6 0-1 15,-9-2-39-15,0-13-84 16,0-12-936-16</inkml:trace>
  <inkml:trace contextRef="#ctx0" brushRef="#br1" timeOffset="177780.66">18994 7152 2709 0,'0'0'740'0,"0"0"-662"16,0 0 20-16,0 0-43 15,0 0-4-15,0 0-23 16,0-2-14-16,13-2-3 16,-4 2 0-16,0-4-7 15,9 2 0-15,-3 4-4 16,0 0-2-16,3 0-3 15,-12 0-5-15,3 6-5 16,-9 12-7-16,0 9 2 16,0 5 8-16,-3 5 8 0,-27 1 0 15,0-3 4-15,3-3 1 16,5-11-1-16,10-7 3 16,12-4 0-16,0-4 1 15,0-4 0-15,12 4 3 16,19-2 1-16,8-4 0 15,30 0-8-15,1-6-61 16,-19-12-273-16</inkml:trace>
  <inkml:trace contextRef="#ctx0" brushRef="#br1" timeOffset="178664.64">18258 7946 2144 0,'0'-5'1268'16,"0"4"-1157"-16,0-3-6 15,9-2-55-15,9 0-13 16,0 1-15-16,6-4-11 16,4 3-5-16,-7 4-3 15,-3-2 0-15,3 4-3 0,-18 0-1 16,6 0-1 0,-9 0-9-16,0 4 2 0,0 7 1 15,0 4 3-15,0 3 3 16,-9-4 1-16,6 1 1 15,-12-4 1-15,15-2-1 16,-6-3 0-16,6-6 0 16,0 2 0-16,0-2 0 15,0 4-2-15,0-2 2 16,15 4 0-16,-9 3 3 16,6 0-3-16,-6 2 0 15,-6 1 0-15,0 0-1 16,0 1 0-16,0 0 0 15,-33 2-8-15,-12 3-24 16,-31 2-47-16,10-6-50 0,14-5-605 16</inkml:trace>
  <inkml:trace contextRef="#ctx0" brushRef="#br1" timeOffset="192130.76">12777 4641 2698 0,'0'0'541'0,"0"0"-417"16,0 0-32-16,0 0-52 15,0 0-8-15,0 3-12 0,0-3-11 16,0 0 1 0,0 0 13-16,0 0 5 0,0 0-5 15,0 3-3-15,-3 0-1 16,-12 6-1-16,3-1-4 15,0 4-3-15,-15 0-3 16,3 2-3-16,-10 4 1 16,1-1-1-16,-6 1-2 15,-6 0 0-15,-1-1-3 16,-5 3 3-16,-3-4 0 16,-1 0 1-16,-2-1 0 15,9-3-1-15,-13 0 0 16,10-6 0-16,-9 0 0 0,-4-6 1 15,7 0 1 1,-9 0-1-16,-4 0 0 0,7 0 0 16,-1-9-1-16,7-2 0 15,6-1 0-15,5-1 1 16,-5-5 1-16,18 2 0 16,-15-4 1-16,8-5-3 15,-5 2 0-15,0 0-3 16,15 0 2-16,-10-1 0 15,7 4 1-15,0-4 0 16,15 4 2-16,-9-3-5 16,9 2 2-16,-3-5 1 0,-1 1-3 15,10-1 0 1,-6-2 0-16,3 2 0 0,3-5 0 16,6 2 0-16,0 3-2 15,0-3 2-15,6 3-1 16,0 0-2-16,0 2 3 15,0 1 0-15,0-2 0 16,12 3-1-16,-3-4 0 16,15 0 1-16,-6-5 0 15,0 3 0-15,4-5 2 16,-1 4-2-16,-6 3 2 16,9 0-2-16,-6 5 0 15,0 0 0-15,9 4-1 16,1-1 1-16,5 1 0 15,-3 2-2-15,15 0 2 0,0 4-1 16,4 0 0 0,2 0 1-16,-3 4 0 0,13-2 0 15,-1 3 0-15,-3 2 0 16,4 2 0-16,-10 2-2 16,-9 0 0-16,13 0 2 15,-10 0-1-15,6 0-1 16,4 0 2-16,-4 0-1 15,9 0 1-15,-8 0 0 16,-1 0 0-16,-6 0-2 16,-3 8 2-16,1 5-3 15,-4 0 2-15,0 6 1 16,0-5 0-16,1 1 0 0,-1-1 0 16,-6 2 0-1,6 1 0-15,-9-3 0 0,-5 7 0 16,11-4-2-16,-18 3 2 15,3 5-3-15,-6 1 3 16,0 1 0-16,-3 1 0 16,9 2 0-16,-12-2 0 15,10 2 0-15,-10 0 1 16,6-4-1-16,0 0 0 16,-12 1 0-16,6-5 0 15,-9 5 0-15,0-1-2 16,0 6 1-16,0 1 1 15,0 1 0-15,-12 5 2 16,-3-5-2-16,0-1 0 16,0-7 3-16,-7-2 0 0,-2-1-1 15,-6-5 2 1,-6 3 0-16,-3-1 1 0,-7 0-2 16,1 1 1-16,-6-1 0 15,2-1-1-15,4 0 0 16,-3 0 1-16,6-5-2 15,-7 2 1-15,19-4-1 16,0 0 1-16,-3 1-1 16,6-7 0-16,9 2-1 15,-4-2 1-15,4-4-2 16,6 4 2-16,3-2-2 16,0-4 0-16,9 0-3 0,0 2-10 15,0 2-12-15,0-4-38 16,0 0-234-16</inkml:trace>
  <inkml:trace contextRef="#ctx0" brushRef="#br1" timeOffset="197163.34">10000 5191 3285 0,'0'0'159'0,"0"0"-52"15,0 0-37-15,0 0-19 16,0-2-15-16,0-2-18 15,9-2-6-15,16 3-4 16,2-3 0-16,6 5 2 16,12 1-5-16,7 0 1 15,17 0-1-15,12 0-2 16,4 10 0-16,-1 6-3 16,-8 0 4-16,8 2-4 0,-17 0-2 15,-10-3 0-15,-9-2-4 16,-17-3-8-16,-13-7-13 15,-3-3-33-15,-15 0-33 16,0-3-36-16</inkml:trace>
  <inkml:trace contextRef="#ctx0" brushRef="#br1" timeOffset="197486.25">10679 4913 3344 0,'0'-2'174'16,"-9"-1"-80"-16,9-1-27 0,0 2-33 16,0 2-8-1,0 0-22-15,0 0-4 0,22 0 0 16,-4 15 5-16,12 5 0 16,0 6-1-16,9 1-2 15,-18-1-2-15,13 0 1 16,-7-3-1-16,0 2 0 15,-12-5 0-15,-9-3-2 16,-6-2 1-16,0 1 1 16,0 5 0-16,-27 3 0 15,-21 2 5-15,-7 4-2 16,-5 5-1-16,-7-3-2 16,19-3-13-16,0 9-17 15,21-9-49-15,24-11-158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5T05:50:19.17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3940 12279 3124 0,'0'0'461'0,"0"0"-419"0,0 0-23 16,24 0-2-1,6 0 9-15,31 0-2 0,11 0-12 16,19 0-8-16,5 0 3 16,16 0-6-16,6 0 5 15,-10 0-3-15,-2 0-3 16,-10 0 0-16,-11 0-12 16,-13-12-21-16,-14-16-54 15,-22 3-85-15,-12-1-523 0</inkml:trace>
  <inkml:trace contextRef="#ctx0" brushRef="#br0" timeOffset="296.39">4848 11948 3028 0,'0'0'536'0,"0"0"-477"16,0 0-24-16,0 0-8 0,12 0-5 15,16 0-14-15,8 0 1 16,18 0 0-16,7 0-1 16,2 10-5-16,-12 6-1 15,-5 3-2-15,-16 1-2 16,-3 3-1-16,-12 4 2 16,-15 5 1-16,0 6 3 15,-24 15 12-15,-37 8-5 16,-20 7-2-16,-10 2-8 15,1-5-2-15,5-8-23 0,37-19-104 16,6-23-616-16</inkml:trace>
  <inkml:trace contextRef="#ctx0" brushRef="#br0" timeOffset="3389.34">5014 12836 2266 0,'-9'14'1153'0,"-18"-8"-1066"15,6 0-65-15,-3-4-13 16,0 2-4-16,3-2 3 16,-7 4-4-16,1 3-3 15,0 3-1-15,-9 6 19 16,-3 9 5-16,-13 7 0 15,-2 6-6-15,6 13 1 16,-13 9-5-16,10 8-1 0,0 10-6 16,6 11 2-1,11 8-1-15,-2 32 3 0,21 37-4 16,15 30 4-16,0-17-1 16,0-32-4-16,12-43-1 15,12-29-3-15,9 9-1 16,13 18 2-16,14 5-1 15,-3-9-1-15,16-5-1 16,-4-7 1-16,4-13-1 16,-7-8 0-16,-3-10 0 15,-8-16-3-15,-13-12 1 16,-6-11-4-16,-15-10 0 16,-6-4-8-16,-5-4-6 0,-10 0-22 15,0-30-23-15,0-5-56 16,-16-6-538-16</inkml:trace>
  <inkml:trace contextRef="#ctx0" brushRef="#br0" timeOffset="3772.68">4426 15321 2422 0,'0'8'555'15,"0"-5"8"-15,0 0-495 16,0-1-31-16,18 4-12 16,9 7 3-16,6 4-9 15,13 4-9-15,2-1-4 16,12 3 0-16,-2-5 3 15,-1-1-1-15,3-2-1 16,-5-4 2-16,-10 1 0 16,-6-6 0-16,-6 0 1 15,-15-6 1-15,7 0 0 16,2 0 2-16,-6-26 2 0,-12-18 1 16,15-20-5-1,-15-15-11-15,6-8-3 0,-15-46-14 16,0 22-26-16,-15 13-133 15</inkml:trace>
  <inkml:trace contextRef="#ctx0" brushRef="#br0" timeOffset="4591.89">1707 13632 1971 0,'-16'-4'1550'0,"10"-1"-1482"16,-6-1-48-16,6 3-1 15,6 0 3-15,0 0-2 16,0 3-16-16,0 0-3 16,0 0 2-16,0 0 7 15,0 6-3-15,0 20 2 16,0 19 2-16,12 9 7 0,9 14-3 15,1 8-7-15,14 0-5 16,-3-3-1-16,0 0-1 16,-3-9-1-16,-8-8-8 15,2-8-18-15,-3-23-17 16,-12-13-59-16,-9-12-189 0</inkml:trace>
  <inkml:trace contextRef="#ctx0" brushRef="#br0" timeOffset="4807.55">1323 13725 353 0,'0'0'3033'0,"0"0"-2793"16,0-2-197-16,18-22-16 0,22-15-17 15,20-10 3-15,3-12-5 16,10-1-8-16,-10 4 0 15,4 6-17-15,-4 3-27 16,-9 18-78-16,-30 14-246 0</inkml:trace>
  <inkml:trace contextRef="#ctx0" brushRef="#br0" timeOffset="5123.46">1966 13945 2476 0,'0'8'145'0,"0"-2"695"0,0-3-721 15,0 0-61-15,0 3-29 16,6 7-16-16,12 7-4 16,3 14-3-16,6 11-2 15,-2 3 4-15,8 3-6 16,0-8 2-16,-6-7-4 15,3-13 0-15,-8-14 0 16,-4-6-7-16,-3-3 0 16,-3-3 7-16,-12-26 9 15,0-13 2-15,0-6-11 16,-27-3 0-16,-13 4-11 0,10 9-3 16,-24 21-23-16,15 11-34 15,2 6-199-15</inkml:trace>
  <inkml:trace contextRef="#ctx0" brushRef="#br0" timeOffset="5689.16">2389 13372 2321 0,'0'0'994'16,"0"0"-773"-16,0 8-174 0,18 19-41 16,9 17-2-16,9 17 13 15,12 18-3-15,-5 5-8 16,8 5-2-16,-18-14-4 16,-3-10 4-16,-9-18-4 15,-11-19 0-15,-10-12 0 16,0-16 6-16,0 0 14 15,0-18 14-15,0-17-26 16,0-10-8-16,15-1-5 16,3 2 5-16,9 13-7 15,12 9 0-15,-6 13-7 16,1 9-6-16,-10 0 8 16,-3 6 5-16,-9 19-2 0,-12 4 9 15,0 5 6-15,-9 5 0 16,-15 1-1-16,-7-5-5 15,-5-11-2-15,12-10-4 16,12-14-13-16,0 0-29 16,12-35-38-16,0-11 20 15,12-13-55-15,21 0 40 16,-3 5 42-16,1 13 39 16,-1 14 37-16,-12 17 45 15,3 10-3-15,-9 0-27 16,9 25-11-16,-9 7-15 15,6 2-3-15,-3 1-6 16,-2-5-17-16,-13-22-9 0,0-8-105 16,0 0-622-16</inkml:trace>
  <inkml:trace contextRef="#ctx0" brushRef="#br0" timeOffset="5807.03">2793 13414 2236 0,'0'0'1067'15,"0"6"-969"-15,0 13-98 16,27 4-23-16,3-3-91 16,-2-5-623-16</inkml:trace>
  <inkml:trace contextRef="#ctx0" brushRef="#br0" timeOffset="6089.35">3004 13538 2236 0,'6'15'986'0,"-6"-4"-784"16,9 4-132-16,6 3-31 15,4 2-2-15,8 9-4 16,6 0-17-16,-9 1-9 16,3-8-2-16,-15 0-5 15,9-11 3-15,-21-5 4 16,0-2-7-16,0-4 5 16,0 0 1-16,0-6-3 15,0-19-3-15,0-1-5 16,0 0-4-16,0 5 5 15,0 9 1-15,13 6 0 0,11 6-10 16,9 0 2-16,-6 11 5 16,6 0 1-1,-15-6-8-15,3-5-30 0,-17 0-153 0</inkml:trace>
  <inkml:trace contextRef="#ctx0" brushRef="#br0" timeOffset="7073.13">5153 15724 2512 0,'-15'0'914'15,"12"6"-770"-15,-18-3-110 16,12 3-2-16,0 3-2 15,-12 5-5-15,3 18-13 16,0 18-7-16,-16 20-4 16,7 23 11-16,-12 46-2 15,15 41 4-15,6 34-5 16,15-14 2-16,3-45-5 16,0-47-3-16,27-35-2 15,-3 10 1-15,15-4-2 16,0-4 3-16,1-15-3 0,-1-18-3 15,-6-12-7-15,-15-9-4 16,3-8-11-16,-3-13-42 16,-2 0-69-16,-10-7-368 0</inkml:trace>
  <inkml:trace contextRef="#ctx0" brushRef="#br0" timeOffset="7347.92">4713 17170 2614 0,'0'11'832'16,"0"-5"-668"-16,0 3-117 15,0 6-25-15,18 6-3 0,21 10 2 16,21 11-3-16,-2 7-5 16,8-4-7-16,3 3 1 15,4 3 1-15,-7-10-3 16,-8-6 2-16,-7-6-6 15,-12-8 2-15,-12-13-1 16,-18 1 0-16,-9-9 1 16,0 0 9-16,0-41 6 15,0-27-13-15,0-23-5 16,-3-69-24-16,-9 20-30 16,-6 16-188-16</inkml:trace>
  <inkml:trace contextRef="#ctx0" brushRef="#br0" timeOffset="8025.03">1824 16936 1492 0,'0'0'2000'0,"0"0"-1882"16,0 0-85-16,0 8-14 15,6 17-8-15,18 17-4 16,22 21 5-16,2 17 0 16,9 18-8-16,-5 7 3 15,-1 4-7-15,-3-10 0 0,-6-11-20 16,1-12-60-16,-19-21-83 15,-9-29-790-15</inkml:trace>
  <inkml:trace contextRef="#ctx0" brushRef="#br0" timeOffset="8389.849">1930 17541 2144 0,'0'-2'1408'15,"0"-7"-1318"-15,0-3-74 16,9-6-5-16,18-4-6 15,12-9 3-15,13-4-8 16,-1 3-5-16,3 6-1 0,-18 0 4 16,-8 11-5-16,-7 9 0 15,-15 6 1-15,-3 0 6 16,-3 0 6-16,0 15-6 16,9 9 5-16,6 14 8 15,3 3-4-15,9 0-3 16,3-1-4-16,4-7-1 15,11-9 0-15,-9-13-1 16,0-11 3-16,4 0-3 16,-7-11-3-16,-15-26 3 15,-12-5 0-15,-6-9-7 16,0 4 1-16,-18 15-18 16,-21 6 13-16,-10 20 7 0,1 6-34 15,-12 17-37-15,2 17-120 16,16-12-1716-16</inkml:trace>
  <inkml:trace contextRef="#ctx0" brushRef="#br0" timeOffset="9090.849">2865 16476 2200 0,'0'0'1334'16,"0"0"-1227"-16,0 0-70 16,7 12-17-16,8 11-15 15,27 18 2-15,3 18 2 16,19 18 0-16,2 4 2 16,0 1-4-16,-8-6 2 15,-13-8-9-15,-12-15 2 16,-6-15-2-16,-15-16 0 0,-6-8 1 15,0-14-1-15,-6 0 5 16,0-1-1-16,0-34-4 16,0-16-5-16,-12-4-7 15,3 2-1-15,9 9 6 16,0 15 5-16,0 20-2 16,0 9-4-16,0 0-18 15,21 23 9-15,7 16 14 16,5 4 3-16,0-2 4 15,-3-9-4-15,-3-7 3 16,7-18-3-16,-16-7 0 16,0 0 1-16,3-28-1 0,-6-23 0 15,-9-4 0-15,0-4-11 16,-6 6 7-16,0 13 4 16,-6 14 4-16,-9 13 19 15,3 13 6-15,-3 0-15 16,12 0-10-16,-6 21-4 15,9 15 0-15,0 1-5 16,0 4-11-16,21-5-13 16,6-10-5-16,3-9-18 15,3-17-17-15,-5-14-43 16,-7-25-66-16,3-10-931 0</inkml:trace>
  <inkml:trace contextRef="#ctx0" brushRef="#br0" timeOffset="9443.48">3867 16532 1435 0,'0'0'507'0,"0"0"-275"16,0 6 852-16,0 8-893 15,0 0-115-15,0 8-18 16,-9 6-9-16,-9 7-11 16,6 10-18-16,-9 2-7 15,9-1-9-15,0-5 0 16,-3-3-4-16,6-9-14 15,6-8-14-15,-9-15-18 16,-6-6-9-16,9-3-35 0,-13-27-100 16,-5-10-153-1,3-2 133-15,12 14 210 0,-6 8 387 16,9 8-122-16,9 12-120 16,0 0-88-16,0 0-28 15,21 7-10-15,12 18 7 16,13 1-9-16,5-3-4 15,-6 1-10-15,0-10-3 16,-14-8-26-16,2-6-58 16,-9 0-77-16,0-14-581 0</inkml:trace>
  <inkml:trace contextRef="#ctx0" brushRef="#br0" timeOffset="9624.62">4175 16710 2466 0,'0'8'217'15,"0"-3"-180"-15,0-4-37 0</inkml:trace>
  <inkml:trace contextRef="#ctx0" brushRef="#br0" timeOffset="11474.94">8512 17693 1421 0,'-6'6'2054'16,"6"-6"-1925"-16,0 4-96 15,31-4-15-15,35 0 0 16,58 0 11-16,60 0-8 16,66 0-12-16,25 0-4 15,-18 0-1-15,-25 0-1 16,-63 0-3-16,-39 0 0 15,-34 0-4-15,-11-4-17 16,-1-2-20-16,-8 0-19 16,5-2-2-16,-35 2-25 0,-28 0-16 15,-18-3-12-15,0 1-202 16,-28-1-525-16</inkml:trace>
  <inkml:trace contextRef="#ctx0" brushRef="#br0" timeOffset="11908.46">10347 17281 3002 0,'-15'14'573'0,"6"-2"-479"15,9 6-68-15,0 11-14 16,37 10 15-16,17 7 5 16,27 5-17-16,4-2-8 15,14-5-7-15,-5-13 0 0,-3 2-10 16,-16-10-3-16,-24 0-7 16,-27 2-21-16,-24-6 22 15,-18 10 10-15,-54 8 4 16,-58 9-8-16,-57 13-43 15,18-12-46-15,6-10-154 0</inkml:trace>
  <inkml:trace contextRef="#ctx0" brushRef="#br0" timeOffset="12458.15">8612 17395 2253 0,'-3'11'670'0,"-15"-5"-141"16,-9-3-473-16,0 1-31 15,2-2 13-15,-8 4-9 16,-6 8-2-16,0 11-13 16,-7 7 0-16,-11 2 8 15,-3 17-1-15,-4-10-11 16,4 2 0-16,9-5 2 16,11-9 2-16,13-8-3 15,12-6 0-15,15-1-4 16,0 0-7-16,30 13 8 0,28 5 2 15,26 13-3 1,16 2-3-16,9 2-1 0,14-2-3 16,-5-9-9-16,42-5-13 15,-27-17-29-15,-31-13-216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5T05:51:16.74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12195 7980 3118 0,'0'0'148'0,"0"0"35"15,0 0-111-15,0 0-29 16,0 0-7-16,0 0-14 16,0 0-17-16,0 6 0 15,0 15-4-15,0 11 7 16,0 15 4-16,0 16 6 0,0 16 0 16,6 10-6-1,-6 5-3-15,6 0-4 0,-6-9-1 16,0-6-3-16,0-16 2 15,3-10-3-15,-3-12 0 16,0-11-12-16,0-9-32 16,0-21-51-16,-15 0-72 15,9-21-1283-15</inkml:trace>
  <inkml:trace contextRef="#ctx0" brushRef="#br0" timeOffset="355.01">12083 8115 3324 0,'0'0'150'16,"-6"0"-108"-16,6 0-17 16,-6 0-19-16,-3 26 16 15,-3 13-2-15,-9 8-7 16,12-3-6-16,-13-4 0 15,10-7 1-15,6-13-3 16,6-9-1-16,0-11-3 16,0 0 7-16,0-11 0 15,0-31 13-15,21-15-14 0,7-10-7 16,2-8 0 0,-6 11 0-16,3 12 0 0,0 16 0 15,-3 22 0-15,10 14-2 16,5 0 2-16,6 32 5 15,3 15-1-15,7 9-4 16,-7 6-3-16,-12-14-40 16,-15-18-356-16</inkml:trace>
  <inkml:trace contextRef="#ctx0" brushRef="#br0" timeOffset="7751.57">18551 7709 2630 0,'0'0'507'0,"0"0"-393"0,0 0-26 15,0 0-49-15,0 0 0 16,0 0 4-16,0 0-23 16,0 0 0-16,0 0-1 15,0 2-2-15,0 4-1 16,0 2-2-16,0 2 6 16,0 6-6-16,-6 2-4 15,-3 9-2-15,-3 1 0 16,-9 5 1-16,-7 3 0 15,7-1 1-15,-6 3 1 16,-15-3 1-16,12 3 1 16,-16-1-3-16,4 2-2 0,0 0-1 15,-9-1-1-15,-4-2 1 16,7 2 0-16,-6 4-3 16,-4 2 1-16,-8-3 0 15,9-3-3-15,-10 4 1 16,4-8 3-16,-10 2 1 15,1-1-1 1,-4-3-2-16,4 0 1 0,-7-3-1 16,1 0 2-16,0-3-1 15,-4 1 0-15,1-4-2 16,-10 0-1-16,7 4 0 16,-7-3 1-16,6-2-3 15,-5 5 3-15,5-1-1 16,-5 0-2-16,2 0 0 15,4-1 3-15,-4-2-3 0,16-3 1 16,-13 2 0-16,4-2 1 16,5-3-1-16,-8 1-1 15,-1 2 1-15,-2-2 1 16,-4-1-2-16,1 3 0 16,-13-2 2-16,7-4 0 15,-10 5-2-15,3-5 0 16,-2-2 3-16,-10 2 0 15,9-1 0-15,-11-1-3 16,-7 2 0-16,-9 0 2 0,0 4-2 16,-6 3 3-1,10-4-1-15,-13 3-2 0,-9-2 0 16,6-4 1-16,-6-2 1 16,18 0 0-16,-18-6-2 15,10 2 2-15,-4-2-1 16,9 0-1-16,0 0 3 15,0 0-2-15,3-3 1 16,13-1 0-16,-4 3-1 16,-6-4 2-16,19 3-2 15,-4-2 1-15,9 2-2 16,1-2-3-16,2-2 3 16,-3 0 2-16,-2 0-2 15,-4 0 0-15,-6 0 3 16,1 0-2-16,-7 0 0 0,-6 0-1 15,3 0 2-15,1 0-2 16,2 0 0-16,0 0 1 16,15 0-1-16,-5-8 0 15,11-7 2-15,-9 0-2 16,-5-5 2-16,-7-3-2 16,3-4 0-16,-15 1-1 15,4 0 2-15,11-1 0 16,-3 3-1-16,6 2 0 15,1-5 0-15,2 3 0 16,9-2 0-16,-2-1 0 16,8 1 0-16,-11-3 1 15,8-3-1-15,-3-3 0 0,10 0 0 16,11-3-2 0,7-7 0-16,5 3 2 0,4-9-2 15,-7-4 2-15,-5-1-1 16,-4-6 1-16,-5 3 0 15,-4 1 0-15,4-1 0 16,-1 4 0-16,7 0 1 16,17-1-1-16,1 3 0 15,12 1 0-15,-1-4-2 16,10 1 2-16,0-3 0 16,2-2 0-16,1-1 0 15,-6 0 0-15,12-3-1 0,-10-8-1 16,7 3 2-16,0-8 0 15,0-2 0-15,-4-5-1 16,13-11 1-16,-6 0-1 16,-3-5-2-16,6 3 3 15,-10 7-3-15,13 5 3 16,12 9 0-16,-3 2 0 16,3 5 0-16,3 0-2 15,9 2 2-15,-3 4-2 16,9-2 2-16,0 0 0 15,0 4-2-15,0 2 2 16,0 4 0-16,15 5-2 16,0 7 2-16,9-4-1 15,3 0 1-15,6-4 0 16,4-1 0-16,11-1-1 0,3-2-1 16,6-1-2-1,4 3 4-15,-7 2-2 0,7 2 2 16,-4 3 0-16,0 5-1 15,13 0 1-15,2 0 0 16,7 1 0-16,11-1-2 16,7 3 0-16,5-3 2 15,10 3-5-15,0-1 5 16,-16 5-3-16,-5 3 2 16,-22 9-1-16,1 4-1 15,-19 6-1-15,6-3 4 16,4 4 0-16,-4-6 0 15,12-1-1-15,-2 1 1 16,5-4 0-16,-5 4 1 16,-10-2-1-16,-6 5 1 0,-18 2 0 15,4 0-1-15,-7 3 0 16,-12 3 0-16,-6 0 0 16,3 0 0-16,-9 4 0 15,0 0 0-15,-6 2 0 16,0 0 0-16,0 0 0 15,0 0-2-15,0 0-8 16,0 0-12-16,0 0-14 16,-12 0-46-16,-21 0-61 15,-3-4-221-15,15-2-274 0</inkml:trace>
  <inkml:trace contextRef="#ctx0" brushRef="#br0" timeOffset="8086.42">7592 4729 2402 0,'0'-3'449'0,"0"0"-149"16,0 3-132-16,0 0-77 15,0 0-6-15,0 0-21 16,0 0-25-16,0 0-15 16,0 0-11-16,0 0-4 15,0 0-5-15,15 0-1 16,12 0 5-16,-6 15 2 0,15-1-1 15,4 0-2 1,-1 4-4-16,-3 3-3 0,6-1 2 16,-8 0-1-1,-4 1-1-15,-9 0 1 0,-9-4-1 16,-6-3 0 0,-6 11-1-16,0 4 1 0,-39 15 4 15,-19 11 4-15,-8 10-8 16,-9 2 0-16,-25 10-38 15,37-20-66-15,8-18-88 0</inkml:trace>
  <inkml:trace contextRef="#ctx0" brushRef="#br0" timeOffset="10269.03">11280 4805 2988 0,'9'0'192'16,"-3"0"-116"-16,3 0-51 15,-3 0-2-15,12-6 41 16,-6 0-36-16,4 0-18 16,-4 3 1-16,9 0 14 15,-6 3 12-15,12 0-5 0,15-3-14 16,4 3 2-16,11-2-9 16,6-3-3-16,10-1 0 15,-1-1-1-15,7 1-3 16,2 0-4-16,-5 4 1 15,2-4 2-15,-9 2-3 16,4 2 1-16,-1 2-1 16,4-3 0-16,2 0 1 15,-2 0-1-15,5 3 4 16,-11-3-4-16,5 3 1 16,-12 0 1-16,-2 0-1 15,2 0 1-15,1 0-1 16,-1 0-1-16,6 0 1 0,-5 0-1 15,2 0 3 1,-3 0-3-16,-2 0 2 16,-4 0-2-16,-2 0 0 0,-4 0 0 15,0 0 0-15,-12 3 0 16,7 0 0-16,-10 0 0 16,6 0 0-16,-3-1 0 15,-2 2 1-15,-4 2 3 16,6-4 0-16,0 1-2 15,0 0 3-15,7 0-1 16,-1 0 1-16,3-3-2 16,4 2-2-16,-4 3 1 15,6-4-2-15,1 4 0 0,2-5 1 16,-9 0-1 0,13 0 1-16,-7 0 3 0,-3 0-4 15,10 0 2-15,-4 0-2 16,0 0 1-16,4 0-1 15,2 0 0-15,-3 0 0 16,4 0 0-16,2 0 0 16,-5 0 1-16,8 0-1 15,-3 0 0-15,-2 0 0 16,2 0 0-16,-9 0 0 16,-5 0 0-16,8 0 0 15,-12 0 1-15,7 0-1 16,-4 0 0-16,9 0 0 15,-8 0 0-15,2 0 1 16,0-5-1-16,7 4 0 0,-1 1 0 16,-9-5 0-16,7 5 1 15,2 0 1-15,4 0-2 16,2 0 0-16,-9 0 1 16,7 0-1-16,-1 0 0 15,-3 0 0-15,-2 5 0 16,-1-4 4-16,0 4-4 15,1-5 6-15,-1 0-1 16,3 0 1-16,-2 0 3 16,2 0-3-16,-2 0 0 0,-16 0-2 15,18 0 1 1,-6 0-2-16,-8 0 0 0,5 0-2 16,0 0 1-16,-8 0-2 15,14-5 2-15,-6-1-2 16,-8 4 0-16,5-4 1 15,3 3-1-15,-6 0 0 16,10-3 1-16,-19 4-1 16,18-4 0-16,-2 3 0 15,-4-3 1-15,6 0-1 16,1 1 0-16,-4-2 0 16,9 5 0-16,-12-4 1 15,1 2-1-15,2 2 5 16,-3-2 1-16,1-1 1 15,-4-1 0-15,-6 1-3 0,6-1 1 16,-5 0 1 0,-1 3-2-16,-6 0 2 0,0 0-3 15,1 0 2-15,-10 0-1 16,9-3 2-16,-6 3-2 16,-9-2-1-16,15 1 4 15,-18-2-3-15,10 4-1 16,-16-1 2-16,0 3 3 15,0-3-2-15,-9 3 0 16,0 0-3-16,0 0-1 16,0 0-2-16,0 0 0 15,-21-9-10-15,-19 0-26 16,1-2-151-16</inkml:trace>
  <inkml:trace contextRef="#ctx0" brushRef="#br0" timeOffset="13852.7">15110 11223 1849 0,'-6'0'0'0,"-12"2"0"15,15-2-122-15,-9 4 69 16,-9-2 53-16,15-2 0 0,0 4 200 16,-3-4 66-16,9 0-30 15,0 0 38-15,0 0-117 16,0 0-27-16,0 0 11 16,0 0-26-16,0 0-20 15,0 0-23-15,0 0-22 16,0 0-8-16,0 0-11 15,0 0-15-15,0 3-9 16,15 3-2-16,3 1 8 16,15 3 4-16,12-1 6 15,4 0-4-15,8-3-2 16,9 2 5-16,4-2-8 16,-1 0-6-16,16 0-2 0,2-4-1 15,-2 4 1 1,5 0-3-16,1-2 0 0,5 1-3 15,-5-2 1-15,-4 3 2 16,-2-3-3-16,-7 0 0 16,1-3 1-16,-1 0-1 15,-5 0 5-15,2 0 3 16,10 0 1-16,-4 0-4 16,10 0-2-16,-4 0-3 15,-8 0 2-15,-4 0-2 16,1 0 0-16,-13 0 0 15,-3 0 1-15,-2 6-1 16,8-1 0-16,-8 1 1 0,8 0 1 16,3-3 1-1,-2 3-1-15,5-6 0 16,-2 3 2-16,2-3-4 0,-3 0 1 16,-5 0-1-16,-4 2 1 15,-2 3-1-15,-4-4 0 16,0 5 3-16,-2 0-1 15,5-3 1-15,-6 0 0 16,7-3 1-16,2 0-1 16,3 0 0-16,-5 0-3 15,2 0 1-15,-6-3-1 16,-2-2 0-16,-7-1 0 16,-6 1 1-16,6-2 1 0,-8 1-2 15,11 0 4 1,-6 3 0-16,9-2-2 0,1 1 0 15,-4-1 1-15,6 2-1 16,-8-3 0-16,-1 3 0 16,3 0 2-16,-12 0 0 15,1 0 1-15,5 3 1 16,-3-3 1-16,3 1-2 16,1-4-1-16,2 0 3 15,0 0-3-15,0-3 0 16,10 0 1-16,-10 1-1 15,0 2-1-15,-8-3-1 16,-1 3 1-16,-6-1 0 16,-6 1 1-16,3 5-1 0,-12-3 1 15,3 4-3-15,-2 0 1 16,-10 0-2-16,0 0 1 16,-3 0-1-16,-3 0 0 15,0 0 1-15,0 0-1 16,0 0-1-16,9 0-4 15,-9-2-10-15,0-2-11 16,0-1-24-16,-9-1-187 0</inkml:trace>
  <inkml:trace contextRef="#ctx0" brushRef="#br0" timeOffset="46053.28">18023 11364 3148 0,'-6'0'361'15,"6"0"-311"-15,0 0-36 16,0 2-13-16,0 7 10 16,0 8 4-16,6 14-5 15,21 10 8-15,6 7-1 16,-3 16 1-16,0 10 4 15,19 11-4-15,-10 2-9 16,15 2-1-16,10-4-2 16,2-12-2-16,3-9 1 15,10-11-2-15,-1-13 0 16,-2-9-3-16,-7-11 0 16,-5-10-11-16,-19-4-26 15,-6-6-45-15,-6 0-65 0,-21-16-2012 16</inkml:trace>
  <inkml:trace contextRef="#ctx0" brushRef="#br0" timeOffset="46391.38">18732 11974 3435 0,'0'0'136'0,"0"0"-95"15,0 0-20 1,0 0-7-16,9 13 12 16,9 16-12-16,9 7 1 0,3 4-6 15,4 1 0-15,-7 0-5 16,12-2-1-16,-6-5-3 16,-9-2 1-16,-3-6 1 15,-2-5-2-15,-7-3 0 16,-12-3 1-16,0-3-1 15,0 2 4-15,-43 4 5 16,-5 2 1-16,-9 1-10 16,-16-4-2-16,10 0-6 15,3 1-10-15,2 11-31 16,13-5-71-16,18-7-437 0</inkml:trace>
  <inkml:trace contextRef="#ctx0" brushRef="#br0" timeOffset="46900.41">19375 12052 3275 0,'-3'-16'325'0,"3"2"-293"16,0-1 0-16,0 1-3 16,18 1-9-16,9 2-8 15,18 3-9-15,1 8-3 16,-1 0-3-16,-15 2-3 0,-3 28-3 15,-12 11 0-15,-15 8 2 16,0 8 4-16,-9-3-1 16,-15 3 0-16,-3-3 2 15,9-3-11-15,6 4-31 16,12-14-65-16,0-8-336 0</inkml:trace>
  <inkml:trace contextRef="#ctx0" brushRef="#br0" timeOffset="47037.63">19722 12716 3431 0,'0'0'172'0,"0"0"-132"0,0 0-27 16,0 0-13-16,12 0-24 16,3 0-165-16</inkml:trace>
  <inkml:trace contextRef="#ctx0" brushRef="#br0" timeOffset="61700.229">10115 8563 3182 0,'0'0'202'0,"0"0"-151"16,0 0-7-16,-6 0-1 16,6 0 21-16,0 0-22 15,0 0-19-15,0 0-6 16,0 0 3-16,0 0 1 16,0 0-7-16,0 0 0 15,6 0-6-15,3 0-3 16,0 0 1-16,9 0 0 15,15 0-1-15,7 0 1 16,11 0-3-16,6 0 2 16,10 0-2-16,5 0-1 15,7 0-1-15,-10-6 1 0,-6-4-2 16,-8 6 0-16,-22 0 0 16,-9 4-7-16,-18 0-10 15,-6 0-20-15,0 0-28 16,-6 0-63-16,-18 0-432 0</inkml:trace>
  <inkml:trace contextRef="#ctx0" brushRef="#br0" timeOffset="62186">10586 8265 1955 0,'0'0'1312'0,"0"0"-1208"16,0 0-27-16,0 0-40 15,0 0 11-15,0 1-18 16,0 9-14-16,0 1 9 15,15 4 13-15,-3 5-6 16,9 2-9-16,-6 1-9 16,18 0-3-16,-5 0 0 0,11-2-2 15,-6-1-4-15,0 0-1 16,0-4-1-16,-8-1-3 16,2-2 1-16,-9-4-1 15,3 1 3-15,-15-4-3 16,-6-2 0-16,6 1 3 15,-6-4-1-15,0 3 1 16,0 2 2-16,-6 9-2 16,-15 5 3-16,-12 9-1 15,-3 7-5-15,-19 7 3 16,4 1 0-16,0-1-3 16,-1-4-10-16,19-5-6 15,12-22-24-15,15-6-78 16,6-6-735-16</inkml:trace>
  <inkml:trace contextRef="#ctx0" brushRef="#br0" timeOffset="71284.56">10151 4383 3492 0,'0'4'131'0,"0"-4"-79"16,0 0-19-16,0 0-23 15,6 0 1-15,28 0-10 16,17 0 6-16,9 0 2 15,10 0-2-15,8 0 2 16,-5 0-5-16,5 0-3 16,-15 0-1-16,4 0-2 0,-16 0-9 15,-6 0-22-15,-8 0-37 16,-10 0-72-16,-6 0-350 0</inkml:trace>
  <inkml:trace contextRef="#ctx0" brushRef="#br0" timeOffset="71601.36">10541 4159 3403 0,'-9'-4'143'16,"9"4"-52"-16,0 0-56 15,0 0-20-15,18 0-7 16,-3 0-2-16,21 9 4 0,3 12-2 15,0 1-3-15,7 3 0 16,-1 1-2 0,6-3-2-16,-8 1 1 0,-1-1-1 15,-9-5 0-15,-9-1 0 16,-6-6-1-16,-18 2-3 16,0 1 1-16,-3 6-2 15,-42 11 3-15,-15 5 1 16,-19 15 0-16,-5 2-5 15,8 2-21-15,1 24-37 16,32-18-73-16,16-9-838 0</inkml:trace>
  <inkml:trace contextRef="#ctx0" brushRef="#br0" timeOffset="80286.77">11549 8578 2921 0,'0'0'556'16,"0"0"-475"-16,0 0-31 0,0 0-18 16,0 0 11-16,0 0-16 15,0 0-16-15,0 0-5 16,0 0 3-16,0 0 5 15,21 0-1-15,6 0 3 16,15 0-2-16,19 0-3 16,2 0-1-16,18 0-1 15,4 0-2-15,6 0-4 16,-1 0-1-16,7 0 2 16,8 0-4-16,1 0 5 15,45 0-2-15,-6-6 6 16,9-9-2-16,6 1-1 15,-31 2-1-15,22 6-2 0,-18-1-3 16,-6 4 3 0,-12 3-3-16,-10 0 2 0,-2-2-1 15,-13 0-1-15,-5-2 3 16,-4-2 2-16,-11 0-1 16,-7 1 0-16,-9-5-1 15,-8 4 1-15,-7 5-2 16,-12-6-1-16,-12 4 0 15,9 0 0-15,-6 1-1 16,1 2 0 0,-10-4 0-16,-3 4-5 0,-6 0-5 15,0-2-6-15,0-2-10 16,-27-10-16-16,5-1-63 16,-8 3-515-16</inkml:trace>
  <inkml:trace contextRef="#ctx0" brushRef="#br0" timeOffset="80598.16">14156 8198 3500 0,'0'-5'107'16,"0"4"-34"-16,0-3-32 15,0 4-6-15,0 0-17 16,0 0-11-16,0 0-4 15,15 0 0-15,1 0 8 16,2 10 2-16,9 4-2 16,3 6-4-16,3 1-1 0,6 2-1 15,-5 3-3-15,-4-2-2 16,0-1 1-16,-6 0-1 16,-18-5 3-16,-3 3-3 15,-3-1 0-15,-3 7 0 16,-30 5 0-16,-24 9 0 15,-22 0-10-15,-39-1-26 16,10-10-57-16,14-15-685 0</inkml:trace>
  <inkml:trace contextRef="#ctx0" brushRef="#br0" timeOffset="81435.33">11597 8393 1997 0,'0'0'784'0,"0"-3"-485"15,6 3-60-15,-6-3-123 16,0 3-25-16,0 0-20 16,0 0-28-16,0 0-1 0,0 0-12 15,0 0-4-15,0 0-6 16,0 0-7-16,0 0-2 16,0 0-3-16,0 3-3 15,-15 18 0-15,-3 2 0 16,-9 9 0-16,15 1 1 15,0 1-2-15,-13-4 0 16,19-8-1-16,6 3 0 16,0-8-3-16,0 7 3 15,6-1 0-15,31 3-1 16,2 4 0-16,0-1 1 16,18-3-3-16,16 4-7 15,23-10-23-15,-11-3-56 16,-19-13-2279-16</inkml:trace>
  <inkml:trace contextRef="#ctx0" brushRef="#br0" timeOffset="83651.97">10230 8276 2861 0,'0'0'424'16,"0"0"-313"-16,0 0-33 15,0 0-33-15,0 0 15 16,0 0-16-16,0 0-6 15,0 0 0-15,0 0-3 16,0 0-5-16,0 0-8 16,-6 0-4-16,0 0-5 15,-12 0-4-15,2-10-4 0,-11-3-2 16,3-8-3 0,-15-3 4-16,-3-4-1 0,-1-9 2 15,-5 3-2-15,3-7 0 16,3 0 0-16,8 0-2 15,1-4-1-15,0 6 0 16,21-2 0-16,-3 4 1 16,9 3-1-16,6 0 2 15,0 1-2-15,0-2 0 16,27-3 0-16,-3 3-3 16,9 3 0-16,7-1 1 15,-7 7 0-15,3 6-2 16,6 1 1-16,-3 5 1 0,-2 2 1 15,-7 4-4-15,3 1 0 16,3 1-4 0,-18 5-2-16,-3 1-8 0,-15 0-9 15,0 0-24-15,0 0-37 16,0-5-56-16,-15-1-541 0</inkml:trace>
  <inkml:trace contextRef="#ctx0" brushRef="#br0" timeOffset="83987.709">9859 7313 3344 0,'0'0'135'0,"0"0"-51"16,0-3-52-16,0 0-5 15,12 1-11-15,9-2-8 16,3-1 1-16,3 1 3 15,6 2 0-15,0-2-1 16,7 2-6-16,-16 2-1 16,12 0-1-16,-3 0 0 15,-6 0 0-15,-5 0 0 16,-16 6-1-16,-3 0 1 16,6 5-2-16,-9 3-1 15,0 10 3-15,0 9 3 16,-18 5 2-16,-4 3-1 15,4-3-3-15,0 3-4 0,0-7-7 16,18 7-20 0,0-8-60-16,0-13-246 0</inkml:trace>
  <inkml:trace contextRef="#ctx0" brushRef="#br0" timeOffset="84819.63">10574 7059 2534 0,'0'2'863'16,"0"-2"-798"-16,-9 0 12 0,9 0-42 15,0 0 17-15,-6 0-8 16,3 0-20-16,-12 0-4 15,-3-2-5-15,-10-12 4 16,-5-5-8-16,3-1-2 16,-3-10 0-16,-6-2-7 15,2-3 4-15,1-6 0 16,9-2-6-16,9 1 1 16,6 1-1-16,6 0-3 15,6 7 1-15,0 2 0 16,9-1 1-16,18 0 1 0,15 1 0 15,3 0 0 1,13 3-1-16,-1 5-1 16,4 1 2-16,2 9 0 0,-3 2-2 15,-8 4 2-15,-1 2-1 16,-6 0-6-16,-12 6-8 16,1-4-11-16,-16 4-7 15,-6 0-14-15,-3 0-30 16,-9 0-44-16,0 0-347 0</inkml:trace>
  <inkml:trace contextRef="#ctx0" brushRef="#br0" timeOffset="85166.72">10622 6145 3329 0,'0'0'182'0,"0"0"-109"16,0 0-47-16,0 0-20 16,24 0 5-16,0 0 4 15,10 4 0-15,2 1 3 16,6-2 0-16,-9 0-2 16,7 3-8-16,-7-3-2 15,3-1-2-15,-15 2-2 16,6 1-2-16,-18-1 0 15,6 1 0-15,-15 1 0 0,0-1 1 16,0 7-1 0,0 7 1-16,-6 9-1 0,-30 10 3 15,6 9-2-15,-15 4-1 16,-4 1-3-16,7 12-34 16,9-11-67-16,9-13-248 0</inkml:trace>
  <inkml:trace contextRef="#ctx0" brushRef="#br0" timeOffset="86000.38">10242 6198 3102 0,'-9'0'230'0,"-6"0"-128"0,-3 0-39 15,2-6-1-15,-5-6-2 16,0 1-29-16,3-4-6 16,-6-2-1-16,-3-4-1 15,-6-5 1-15,8-4-9 16,1 1-5-16,9 1-2 15,-6-3-1-15,15 3-3 16,6-2-4-16,0 3 1 16,0-1 2-16,33-5-3 15,7-2-1-15,11-3-3 0,18 0 0 16,7 3-1-16,-7 0 1 16,10 5 2-16,-7 4 1 15,-15 5-1-15,-2 9-4 16,-19 4 0-16,-15 6-5 15,-6 2-3-15,-3 0-3 16,-12 0-15-16,0 0-12 16,0 2-29-16,0 12-26 15,-21-2-193-15</inkml:trace>
  <inkml:trace contextRef="#ctx0" brushRef="#br0" timeOffset="86356.59">10308 5384 3346 0,'0'0'157'16,"0"0"-69"-16,0 0-61 16,0 0-9-16,12 0-14 15,9 0 4-15,10 0 4 16,8 12 3-16,6-4 0 15,9 2-5-15,1-2-3 16,-1 1-3-16,-3 0-2 16,-11-3-2-16,-10 3 1 0,0-7-1 15,-27 4 0-15,6-3 1 16,-9 3 2-16,0 3 0 16,0 5-3-16,-18 7 3 15,-9 11 4-15,-6 3-1 16,-7 7-2-16,10-5-4 15,3 5 0-15,0-5-19 16,-12 10-36-16,14-11-62 16,4-13-254-16</inkml:trace>
  <inkml:trace contextRef="#ctx0" brushRef="#br0" timeOffset="87034.05">9825 5527 648 0,'0'0'2631'16,"-6"0"-2470"-16,6 0-48 16,-9 0-57-16,6 0 2 15,-3 0-24-15,-12-2-14 16,9-7-4-16,-3-3-2 0,-3-4-1 15,3-9 0-15,-3-1-2 16,-3-9-3 0,6-6-4-16,-1-3-4 0,1-3 0 15,12 0 2-15,0-1-2 16,0-3 1-16,12-2-1 16,13 0-2-16,14 1 2 15,21-3 0-15,4-5 0 16,5 8 0-16,12-1 0 15,4 10 0-15,-22 13-1 16,-17 7-3-16,-7 14-6 16,-18 3 0-16,-15 6-12 15,-6 0-34-15,0 3-38 0,-6 26-7 16,-21-3-108-16,3-2-1345 16</inkml:trace>
  <inkml:trace contextRef="#ctx0" brushRef="#br0" timeOffset="87401.54">9807 4605 3210 0,'0'0'217'0,"0"0"-100"0,0 0-56 15,0 0-24 1,0 0-4-16,3 0-18 16,18 0-10-16,13 0 0 0,11 0 4 15,0-5 2-15,15 3-3 16,7-4 1-16,2 0-4 16,-2 3-3-16,-10-1 1 15,-12 4-3-15,-18 0 2 16,-2 0-1-16,-19 0-1 15,0 0 0-15,-6 0-1 16,0 19 1-16,0 9 0 16,0 7 0-16,0 9 0 15,0 9 0-15,-18 6 0 16,-28 37-17-16,1-14-36 16,3-12-95-16</inkml:trace>
  <inkml:trace contextRef="#ctx0" brushRef="#br0" timeOffset="88500.87">9324 7684 3435 0,'0'0'140'0,"0"0"-74"15,0 0-40-15,0 0-21 16,0 0-5-16,0 21-3 15,0 9 3-15,15 4 0 16,-9 1 0-16,0 3 0 16,-6 7-14-16,0-13-59 15,0-11-94-15</inkml:trace>
  <inkml:trace contextRef="#ctx0" brushRef="#br0" timeOffset="89043.45">9593 6794 3434 0,'0'-6'123'0,"0"-1"-66"16,6-2-39-16,12-3-11 15,9 6-4-15,-12 0-3 16,16 6-1-16,-13 0-6 16,0 0-1-16,-9 4-2 15,3 12-3-15,-12 9-2 0,0 7 9 16,0-1 6-1,-6 7 0-15,-9-3 0 0,6-4 5 16,0-5 6-16,3-12-2 16,6-2-3-16,0-6-3 15,0-6-3-15,15 0 0 16,15 0 4-16,15 0-4 16,34-45-12-16,-16 5-82 15,-9-5-700-15</inkml:trace>
  <inkml:trace contextRef="#ctx0" brushRef="#br0" timeOffset="89667.04">9345 6093 3259 0,'0'-3'209'0,"0"-3"-104"15,0 3-51-15,0-7-34 16,6 5-10-16,13-3-8 15,2 1-2-15,-3 1-5 16,-6 4 2-16,3 2-6 16,-9 0-15-16,0 0-6 15,-6 2 8-15,0 11 5 0,0 5 4 16,0-1 2-16,0 0 0 16,0 0 3-16,3-1 7 15,9-5 1-15,-6 1-1 16,0-7 0-16,3 4-3 15,6-3 4-15,-6 0 1 16,-6 0-1-16,6 2 1 16,-2 4 11-16,-7 7-3 15,0 3-3-15,0 4-2 16,0 5-3-16,-19-3-1 16,-41 2-15-16,15-9-40 15,0-10-387-15</inkml:trace>
  <inkml:trace contextRef="#ctx0" brushRef="#br0" timeOffset="90274.9">9026 5296 2743 0,'0'0'703'0,"0"0"-609"15,0 0-24-15,0 0-49 16,0 0-9-16,0 0-8 16,0 19-4-16,0 7 0 0,-13 0 3 15,4 3-3-15,3-5 3 16,6-4 0-16,-6 1-3 16,6-5 0-16,0 2 1 15,0-3 1-15,0-3-1 16,0 0-1-16,6-4-1 15,9-2-3-15,19 0-2 16,-10-4 6-16,21-2-2 16,-9 0 0-16,7 0-13 15,-10-2-29-15,-6-10-15 16,-12-3-26-16,0 4-141 0,-15-1-277 16</inkml:trace>
  <inkml:trace contextRef="#ctx0" brushRef="#br0" timeOffset="90487.69">9149 5428 2958 0,'0'-2'325'16,"0"2"-189"-16,0 0-63 16,0 0-12-16,0 0-32 15,0 0-28-15,0 14-1 16,0 12 6-16,0 9 9 15,0 10-4-15,0 2-10 0,0 5-1 16,0 21-8 0,0-14-52-16,0-10-107 0</inkml:trace>
  <inkml:trace contextRef="#ctx0" brushRef="#br0" timeOffset="92102.05">8223 7782 3332 0,'0'0'173'0,"0"0"-93"16,0 0-12-16,0 0-29 16,0 0 5-16,0-4-15 15,0-18-7-15,0-15-7 16,9-12-5-16,3-12-2 15,-12-18-1-15,0-13 2 16,0-39-3-16,0 5-2 16,-6-10-4-16,-12 0 2 15,3 31-2-15,3 0 0 16,-1 22 0-16,7 25 0 0,6 14 0 16,-9 18 0-1,3 6 0-15,6 10-2 0,-6 4-7 16,6 3-2-16,-6 3-2 15,6 0-10-15,-6 0-23 16,6 0-61-16,-9 0-402 0</inkml:trace>
  <inkml:trace contextRef="#ctx0" brushRef="#br0" timeOffset="92476.56">7854 6793 238 0,'0'0'3146'16,"0"0"-3019"-16,0 0-36 15,0 0-42-15,0-10 5 16,22-16-24-16,-7-11-20 15,15-8-7-15,0-8-1 16,9 0-1-16,-6 1 1 16,-5 9-1-16,-10 10-1 15,3 7 4-15,-15 12 3 16,3 8-1-16,0 6-2 16,6 0-4-16,3 0-3 0,9 14 3 15,13 12 0-15,-1 7 0 16,6 4 0-16,-3 1 0 15,7 3-5-15,-7 6-25 16,0-9-75-16,-21-14-455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05:56:07.8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6851,'0'0'768,"0"0"-768,0 0-160,0 0-944,0 0-2482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06:00:17.4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19517 13847 299 0,'0'0'52'16,"0"0"-51"-16,0 0-2 15,0 0-6-15,0 0-212 0</inkml:trace>
  <inkml:trace contextRef="#ctx0" brushRef="#br0" timeOffset="1349.649">21992 13513 250 0,'0'0'112'0,"0"0"-112"0,0 0-44 15,0 0 0-15,0 0-126 16</inkml:trace>
  <inkml:trace contextRef="#ctx0" brushRef="#br0" timeOffset="5333.82">27961 13737 351 0,'0'0'117'0,"0"0"-53"16,0 0 22-16,0 0-69 16,0 0-17-16,0 0-259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07:49:38.91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8935 6078 602 0,'0'0'102'0,"0"0"-86"16,0 0-1-16,0 0 25 15,0 0-38-15,0 0 55 16,0 0 17-16,-15 3-66 16,15-3-2-16,-9 3 3 15,0 0 14-15,-12 3-1 16,-7 5-7-16,-5-1-13 16,-3 3 9-16,-6 3 3 15,-13 1 16-15,4 3-2 16,-12 0 4-16,8 4-20 15,-5-2 3-15,3-1 6 16,2 2-12-16,-5-3 4 0,9 0-6 16,-10 6 4-1,-11-3-5-15,-19 5-3 16,4-1 8-16,-4-3-3 0,-8 3-6 16,-1-3 2-16,-15 2-1 15,1-1-1-15,-4-5 0 16,-3-2-1-16,7-6-1 15,-4-7 5-15,0-5-5 16,22 0 2-16,-7 0 5 16,12-12-7-16,4-14 0 15,15-4 2-15,17-1 2 16,4-4 5-16,6 0-7 16,11-4-2-16,-2 0 0 15,9 0-2-15,12 1-11 0,-3 4 13 16,6-1 0-16,-3-3-1 15,6-4 1-15,-3-2 0 16,6 3 11-16,-4 2-6 16,10 4-5-16,-9 4-2 15,9 3 2-15,-9-4 4 16,9 1-4-16,0-2-8 16,0-4 8-16,18-7 2 15,16-7 0-15,-4-5-1 16,9-3-1-16,15 1 0 15,-8 1 0-15,5-1-1 16,3 3-3-16,-8 0-6 16,-10 0 7-16,6 3 6 0,3 4-3 15,-8 1 1-15,14 5 0 16,-6-2 2-16,28 4 1 16,-4-2-2-16,9 3 4 15,4-1-6-15,5 0 1 16,4 1 3-16,15 6 4 15,-7 1-7-15,7 6 1 16,0 1 0-16,-1 3-2 16,7-1 1-16,-1-1 1 15,4-6-2-15,0 1-2 16,6 1 2-16,-22 1 1 16,7 7 1-16,-16 8-2 0,-2 3 0 15,-10 6 0 1,-5 3-3-16,-4 0 2 0,-5 8-2 15,-1 13 3-15,-3 9-2 16,7 1 4-16,-1 5-2 16,4 5 1-16,-7 4 3 15,0 3-2-15,-11 3-1 16,2 3-1-16,-12 4-1 16,-6 3-1-16,-8 4 2 15,5-2 2-15,-12 1-2 16,-9-4 1-16,3-2-1 15,-9-6 0-15,-6-3 0 16,0-4-1-16,0-2 1 16,0 2 0-16,0 1 0 0,-15 1 13 15,-12 3-3 1,-12-1 9-16,-4 0 1 0,-8 1-3 16,-12-5-13-16,-19-3 9 15,-2-2-1-15,-25-5 1 16,-6-4 3-16,-30-2-4 15,16-5 1-15,-4 0 1 16,18-6 7-16,28-3 2 16,23-4-11-16,25-1-9 15,15-2-3-15,6-5-1 16,-3 3-31-16,15 0-88 16,-15-3-313-16</inkml:trace>
  <inkml:trace contextRef="#ctx0" brushRef="#br0" timeOffset="6895.92">17425 6204 362 0,'0'0'335'0,"0"0"-328"16,0 0 24-16,0 0 83 16,0 0-15-16,0 0-47 15,0 0-25-15,0 0-20 16,-33-13-2-16,45 13-2 15,21 26 15-15,12 15 15 16,19 9 14-16,20 7-16 16,25 1-12-16,15 2 0 15,8-5 16-15,16-1-21 16,-3-4-3-16,12-6-7 16,-12-6-1-16,-3-5-1 15,-9-8 0-15,-16-5-2 0,-5-7-11 16,-12-7 11-16,-22-1 1 15,-14-4 2-15,-16-1-2 16,-18 0 0-16,-12 0 0 16,-12 0 1-16,-6 2 1 15,0-2-1-15,0 0 7 16,0 0-9-16,-9-8-11 16,-18-17-100-16,-6-3-145 15,0-5-200-15</inkml:trace>
  <inkml:trace contextRef="#ctx0" brushRef="#br0" timeOffset="7214.92">19067 6489 777 0,'0'0'203'16,"0"0"-203"-16,0 0 0 15,0 0 2-15,0 0 20 16,0 0 15-16,136 119-9 16,-88-92-23-16,-3 2 0 15,1-2-2-15,-4 2-1 16,-12-5-1-16,-9 4 6 16,0-6-6-16,-18 0 9 0,-3 3 39 15,0 6 10-15,-30 9 13 16,-15 3-21-16,-25 3-36 15,10 0-15-15,0-11 0 16,2-10-9-16,25-14-46 16,3-11-90-16,24-11-337 15</inkml:trace>
  <inkml:trace contextRef="#ctx0" brushRef="#br0" timeOffset="9794.31">22731 4897 426 0,'0'0'102'0,"0"0"-68"15,0 0 76-15,0 0 4 16,0 0-38-16,0 0-7 16,0 0-31-16,0 0-27 15,0 0-11-15,12-4 13 16,9-2 5-16,0-1-6 15,0-1 6-15,4 2-3 16,-1 3-8-16,12-2 1 16,-12 1 0-16,3 0-5 15,0-1-3-15,-5 2 2 0,11 0-1 16,-12 2 4-16,3-1-5 16,-6-3 2-16,0 1 11 15,-3 0 7-15,6-2 17 16,4 1-6-16,-10 2-15 15,9-1 3-15,0 2-5 16,-9-1-9-16,12 1 6 16,0-2-6-16,4 2 1 15,2-2-2-15,-6-1-1 16,15 0 1-16,-12-2-4 16,-6 3 0-16,4 1 0 15,-1 1 1-15,0-1-1 0,-3 2 0 16,-3-2 2-16,0 1-2 15,4 0 0-15,-1-2 1 16,3 0 0-16,0-1 0 16,0 1-1-16,-6 1 2 15,0 1-1-15,7-1-1 16,-1 3 0-16,-3-5 0 16,3 4 0-16,-3-3 0 15,15 2-1-15,-5-2 1 16,-4-1 4-16,3 1-4 15,3-1-1-15,-3 1 1 16,-2-1 0-16,-4-1 0 16,-3 4 0-16,0 0 2 0,3 2 0 15,-9 0 1-15,10 0 6 16,-1-2 1-16,0-1-1 16,6 2-1-16,-3-2-2 15,-3 1-1-15,7 2-4 16,-7-1 2-16,0 1-2 15,0 0-1-15,-3 0 1 16,-6 0 2-16,9 0 0 16,-2 0 0-16,2 0 4 15,0 0 3-15,-12 0-3 16,12 0 3-16,0 0-6 16,-5 0 0-16,2 0-1 0,3 0 0 15,-9 0-2-15,9 1 2 16,-9 1-2-16,3 1-1 15,0 1 1-15,1-2-1 16,2 0 0-16,-3 2-1 16,3 0 2-16,0 1-1 15,3-1 1-15,0-1-1 16,1-1 0-16,5 2 1 16,-3-4-1-16,3 3-1 15,-6-3-1-15,7 0 2 16,-7 0 0-16,3 0 1 15,-3 0-1-15,6 0 0 16,3 0 0-16,-2 0 0 0,2 0 0 16,-3 0 0-1,12-3 1-15,-2 2-1 0,5-2-3 16,-6-2 3-16,13-1 0 16,-4-1-3-16,-12 3 3 15,6 2 1-15,-11 0-1 16,-1-1-1-16,-12 2 0 15,-6-2 1-15,3 0 0 16,-9 1 0-16,-6-2 1 16,0 4-1-16,-3-2 1 15,0-1 2-15,0 3 0 16,0 0-1-16,0 0-1 0,0 0 3 16,0 0-4-16,0-2-1 15,0 2 0-15,12-6-29 16,-12-8-99-16,9-5-301 15</inkml:trace>
  <inkml:trace contextRef="#ctx0" brushRef="#br0" timeOffset="13164.27">8736 6562 801 0,'0'0'179'0,"0"0"-148"16,0 0 148-16,0 0-86 0,0 0-75 16,0 0-9-16,0 0-7 15,0 0 9-15,-21 91-4 16,21-38-5-16,9 2 0 16,9-3 2-16,6-5-1 15,12-7-3-15,-12-7 0 16,16-5-3-16,5-11-1 15,-12-9 4-15,3-8-16 16,-3 0 11-16,-2-2-10 16,-10-20 10-16,-6-7-3 15,-9-4-14-15,-6-1 12 16,-9 5 4-16,-27 14-1 16,-16 15 0-16,-8 0 7 0,12 10-2 15,5 18 2-15,16 0-75 16,18-7-245-16</inkml:trace>
  <inkml:trace contextRef="#ctx0" brushRef="#br0" timeOffset="14258.43">12059 6686 616 0,'0'0'19'0,"0"0"15"16,0 0 91-16,0 0-91 15,0 0-11-15,0 0-10 16,-15 116 7-16,30-96-14 0,6 1 6 16,12-4 2-16,3-1 18 15,4-2-9-15,11 1 8 16,0 0-29-16,-15-2 14 15,-2 1-6-15,-13-2-3 16,-9 1-7-16,-12 1-3 16,0 5 3-16,-33 3 37 15,-10 3 3-15,-26-4-40 16,-10-10-21-16,7-11-87 16,12 0-73-16,14-24-373 15</inkml:trace>
  <inkml:trace contextRef="#ctx0" brushRef="#br0" timeOffset="14417.57">11998 6747 623 0,'0'0'273'0,"0"0"-269"16,0 0 116-16,0 0-5 16,160-52-78-16,-96 30-23 15,-1-2-14-15,-3 6-80 16,10 1-144-16,-16 1-156 15</inkml:trace>
  <inkml:trace contextRef="#ctx0" brushRef="#br0" timeOffset="15517.58">15656 6582 19 0,'0'0'1011'0,"0"0"-995"16,0 0 36-16,0 0-6 15,0 0-35-15,0 0 1 16,0 119 0-16,0-90-5 16,0-5-7-16,0-9-3 15,12-7-10-15,7-8 5 16,5 0 1-16,3 0 7 16,12 0 28-16,-9-5-18 15,16-6 8-15,-13 4-14 16,-6 1 5-16,0 6-9 15,-9 0-1-15,0 0-9 16,0 9 4-16,-18 9 3 0,0 9 3 16,0 6 14-16,-27 2 13 15,-9 2 1-15,6-8-27 16,-9-6-1-16,11-9-29 16,1-9-67-16,-3-5-167 15,3-19-384-15</inkml:trace>
  <inkml:trace contextRef="#ctx0" brushRef="#br0" timeOffset="15685.13">15696 6664 1030 0,'0'0'72'0,"0"0"-12"16,0 0 37-16,0 0-64 15,0 0 19-15,138-16-43 16,-77-9-9-16,2-3-113 15,-5-4-184-15,-19 4-566 16</inkml:trace>
  <inkml:trace contextRef="#ctx0" brushRef="#br0" timeOffset="20271.62">24373 6815 514 0,'0'0'201'16,"0"0"-174"-16,0 0 131 16,0 0 6-16,0 0-72 15,0 0-41-15,0 0-3 16,0 0-11-16,-9-26-5 16,9 26-7-16,0 0-21 15,0 12-4-15,0 16-8 16,15 17 8-16,3 8 48 15,3 6-33-15,0-4-7 16,-6-1-4-16,0-8 0 16,-6-6-2-16,10-10-2 0,-16-15-2 15,0-2-16-15,-3-13-29 16,0 0-22-16,0 0-21 16,0-7-57-16,0-23-26 15,0-13-413-15</inkml:trace>
  <inkml:trace contextRef="#ctx0" brushRef="#br0" timeOffset="20670.34">24644 6728 681 0,'0'0'56'0,"0"0"25"16,0 0 122-16,0 0-81 16,0 0-89-16,0 0-26 15,-15 47-3-15,15 0 40 16,0 12 16-16,0-1-28 16,9-8-17-16,4 1 8 15,11-7-9-15,0-9-5 16,3-6-6-16,0-6-3 15,0-10 0-15,10-7-5 16,-13-6-4-16,12 0-13 0,-21-25 3 16,12-6-8-1,-6-4-7-15,-15-2-9 0,-6 6 43 16,0 6 3-16,-27 8-3 16,-6 12-1-16,-3 5-4 15,-1 0-2-15,4 22-7 16,6 5-149-16,9-7-396 15</inkml:trace>
  <inkml:trace contextRef="#ctx0" brushRef="#br0" timeOffset="47257.83">8537 12999 523 0,'0'0'81'16,"0"0"-74"-16,-139 54 17 0,81-32 87 15,4 1-39 1,-6 3 18-16,-4 2-59 0,13 1-3 15,-18 1 23-15,-10 6 0 16,-20-2-31-16,-7 5-17 16,-9-4 10-16,-21 1-10 15,13-6 17-15,2-4 28 16,0-2 5-16,0-8-5 16,7-8-21-16,-1-8 0 15,9 0-9-15,10-20 19 16,5-22-12-16,13-9-19 15,5-11-2-15,1-8-3 16,12-4 2-16,8-2 2 16,13-1-5-16,12 2-3 0,6-3 3 15,9-5 4-15,6-1-4 16,3-6-2-16,3 5 2 16,0-5-1-16,18 3 1 15,12 1-2-15,12 1-18 16,10 6 18-16,2 3 2 15,9 2 0-15,7 0 8 16,8-1-8-16,1 1-3 16,17 7 3-16,7 4 0 15,8 10-1-15,-11 7-2 16,15 8 3-16,-1 1 0 16,1 5-1-16,18 3 1 15,0 1-4-15,-10 4-27 0,4 3 31 16,-15 9-12-1,6 4 8-15,-13 8 4 0,-5 0 5 16,-1 0-4-16,-5 15 1 16,12 2-1-16,-10 5-1 15,10-1 0-15,-7 3 0 16,-2 3-1-16,9 2 1 16,-10 10 0-16,-5 6-3 15,-13 3 1-15,-14 10-1 16,-1 4 2-16,-12 4 1 15,-14 2 4-15,5 2-2 16,-9-3-2-16,-6-1 0 16,0 6 0-16,0-7-2 15,-17 4-1-15,8-2 6 0,-18-2-6 16,0-1 9-16,0-8-3 16,-18 2-2-16,-7-4 10 15,-14 7 5-15,-3 5-9 16,-18 2 8-16,-10 4-1 15,-11 0 4-15,-16-4-9 16,-9-4 1-16,-8-6-3 16,-10-10-3-16,-3-6 3 15,13-11-6-15,23-12 1 16,22-10-1-16,32-9-1 16,19 0-31-16,9-18-164 15</inkml:trace>
  <inkml:trace contextRef="#ctx0" brushRef="#br0" timeOffset="49638.99">8971 13755 227 0,'0'0'20'0,"0"0"52"15,0 0 94-15,0 0-25 0,0 0-56 16,0 0-28-16,0 0-7 15,0 0-8-15,0-34-18 16,0 34 4-16,0 0-1 16,0 0-14-16,0 0-4 15,0 0-3-15,0 0-4 16,0 4 0-16,0 11 9 16,0 12 16-16,0 12 3 15,0 6 13-15,0 9-14 16,0 3-26-16,0-2 11 15,0-2-7-15,0-1 1 16,18-6-7-16,6-4-1 16,-5-5 2-16,14-3-4 0,-6-7 4 15,12-7-4-15,3-8-1 16,-5-9-4-16,8-3 7 16,-3 0-2-16,-9-20-2 15,-2-5-21-15,-4 2 9 16,-21-1 16-16,-6 4 10 15,0-3 7-15,0 3-8 16,-15 6-9-16,-9 1-4 16,-1 10-2-16,-5 3-2 15,-6 0-26-15,0 24 11 16,9 6-32-16,2 7-38 16,4 1-74-16,21-5-98 0,0-11-143 15</inkml:trace>
  <inkml:trace contextRef="#ctx0" brushRef="#br0" timeOffset="50730.21">11938 13847 619 0,'0'0'123'15,"0"0"-75"-15,0 0 101 16,0 0-70-16,0 0-65 16,0 0-14-16,-9 0-11 15,9 22 11-15,9 2 13 16,9-1 1-16,-6-5-8 15,3 0 0-15,0-5-2 16,4-5-2-16,2 1 1 0,0-7 0 16,18-2 9-1,3 0 2-15,1 0-6 0,5 0-8 16,-15 0 2-16,-6 0-2 16,-18 0-10-16,0 1-3 15,-9 9-3-15,0 1-19 16,-12 12 26-16,-21 5 9 15,-21 6 21-15,14-6-18 16,4-3-3-16,0-5-1 16,9-7-97-16,9-5-45 15,-3-8-213-15</inkml:trace>
  <inkml:trace contextRef="#ctx0" brushRef="#br0" timeOffset="50930.49">11929 13856 588 0,'0'0'211'16,"0"0"-188"-16,0 0 116 16,0 0-82-16,0 0-43 15,0 0-11-15,63-31 3 16,-11 3-6-16,2-4-18 15,6-1-173-15,-8 0-372 16</inkml:trace>
  <inkml:trace contextRef="#ctx0" brushRef="#br0" timeOffset="51997.57">15807 13884 614 0,'0'0'246'16,"0"0"-210"-16,0 0 37 16,0 0 60-16,0 0-106 15,0 0-27-15,-15 16-3 16,15 10 3-16,0-1 8 15,9-6-8-15,-3-7-3 16,6-4-2-16,-3-2 1 16,4 0 4-16,8-4 1 15,12 0 7-15,-3-2-4 16,12 0 4-16,-6 0-4 16,7 0 4-16,-10 0-7 0,-12 0-1 15,-15 0-1-15,6 3-4 16,-3 3 5-16,-9 2 0 15,0 2 0-15,0 8 0 16,-21 7 12-16,0 2 1 16,-18 1-3-16,9-3-10 15,-1-4-6-15,4-7-112 16,9-8-39-16,-6-6-143 16</inkml:trace>
  <inkml:trace contextRef="#ctx0" brushRef="#br0" timeOffset="52174.28">15862 13917 679 0,'0'0'205'16,"0"0"-169"-16,0 0 133 16,0 0-96-16,0 0-61 15,0 0-7-15,63-96-5 16,-21 72-107-16,4-2-85 15,-4 4-211-15</inkml:trace>
  <inkml:trace contextRef="#ctx0" brushRef="#br0" timeOffset="58142.46">13498 12967 116 0,'0'0'53'0,"0"0"-11"15,0 0 69-15,0 0-17 16,0 0-42-16,0 0-26 16,0 0 3-16,0 0 0 15,0-15 9-15,0 15 12 16,0 0-16-16,0 0-16 15,0 0-18-15,0 0 0 16,9 3 9-16,1 12-2 0,-1 4 16 16,6 0-8-16,3-4-2 15,0 3-2-15,6-4 7 16,-6-2-10-16,0-4-1 16,-3-3 1-16,6-5-4 15,7 0 17-15,-10 0 5 16,3-13 10-16,3-1-1 15,0-3-10-15,-3 2-18 16,0 0 4-16,16-2-11 16,-7 1 6-16,6 1-2 15,-3 0 1-15,9 6 8 16,-14 0-4-16,2 3-2 16,-6 3-6-16,3 2 1 0,-12 1 7 15,6 0-2-15,-3 0-2 16,-2 0-1-16,2 0-4 15,-9 0-2-15,9 0 0 16,-3 1 0-16,3 8 1 16,-6 2 1-16,12 1 3 15,-6-2 1-15,-6 1-1 16,4-4-1-16,-7-1 1 16,0-1-3-16,-3-3 4 15,-6-2-4-15,0 2 0 16,0-2 11-16,0 0-10 15,0 0 9-15,0 0 19 0,0 0 1 16,0 0-1-16,0 0-10 16,0-7-6-16,12-7 0 15,-12-2-12-15,0-2-1 16,15-3 4-16,-6 2-4 16,9-1 0-16,0-3 0 15,9 2 0-15,0 3-2 16,-2 1 2-16,20 3 0 15,-9 3 0-15,9 3-2 16,1 2 2-16,5 3-3 16,3-2 1-16,-2 1 2 15,8 0 0-15,0-2 1 16,-5 1-2-16,5 2 3 0,-12 0-2 16,-12 0 2-1,10-4-2-15,-13 1 0 0,-6-5 1 16,-9-2 3-16,0-4-4 15,-3-8 9-15,4-5 4 16,-19 1 15-16,0-10 12 16,0 4-3-16,0-4-31 15,-25-3-6-15,4 7-2 16,-3 7-17-16,-3 4-24 16,0 14-49-16,-6 10-119 15,-10 0-266-15</inkml:trace>
  <inkml:trace contextRef="#ctx0" brushRef="#br0" timeOffset="59731.74">14594 13041 191 0,'0'0'323'0,"0"0"-270"0,0 0 33 16,0 0 7-16,0 0-51 15,0 0-2-15,-18-24-19 16,18 24-17-16,0 0 3 16,6 0 9-16,15 10 16 15,-3 1-16-15,9 6 12 16,10-1-2-16,-1 1 2 15,3-3-13-15,6 0-11 16,-2-2 15-16,5-1-7 16,-6-4 6-16,3-7-5 15,-2 0 8-15,11 0-7 16,-6 0-7-16,-6 0 7 16,13-11 1-16,-4-2 1 15,0 1 8-15,10-3 2 0,-4 2-15 16,10-2 6-16,-1 3 0 15,-3-1-11-15,7 6 5 16,-1-5-8-16,19 4 1 16,11 2 43-16,1 0-31 15,-4 2-15-15,-2 0-1 16,15 2 2-16,-10 2-2 16,4 0 0-16,-4 0-2 15,-2 0 2-15,-3 0 0 16,-4 0 0-16,1 0 0 0,-4 0-1 15,1 0 1-15,-4 0 0 16,-5 0 0-16,-1 4-2 16,4 2 2-16,-4-1-5 15,13-2-4-15,2 1 7 16,-14 3 2-16,11 1-13 16,-5 0 5-16,-1 3-1 15,-5 1-6-15,-1 2 11 16,4 0-1-16,-4 4-2 15,-5-1 6-15,5 2 1 16,-14 2 1-16,5 2-1 16,-6-1 1-16,1 2-1 15,-4 2 0-15,0 1 0 16,13-1 2-16,-13 8-2 16,4-1-5-16,-10 3 4 0,-3 1 0 15,-2 2-1 1,-1-2 1-16,-9 2 2 0,-3 0-3 15,-3-1 4-15,-5 3-2 16,5-1 0-16,-12 0 3 16,6 0-3-16,-3-3 0 15,-6-2-1-15,0-7 1 16,-2-1 5-16,2-7-2 16,-9 1-3-16,9-3 1 15,-9 0-1-15,-3-4 1 16,6-2 2-16,-3-2 0 15,-9-1-3-15,0-4 2 0,6-5-1 16,-6 4 0-16,0-4 2 16,0 0-1-16,0 0 15 15,0 0 4-15,-21 0-6 16,-9-4-14-16,-12-7 4 16,-4-4-4-16,-5 0-2 15,0-1 0-15,-7 2 1 16,13 2 1-16,-6 3 0 15,8 4-1-15,13-1 1 16,3 2 5-16,3 3 0 16,3 1 3-16,21-2-2 15,-6 2-5-15,6-3 2 16,0 3-4-16,0 0-8 0,0 0 1 16,0 0 4-1,6 0 3-15,15 5 1 0,-3 11 2 16,3 5-1-16,9 0 1 15,4 0-2-15,5 0 0 16,-3-2 1-16,0-2-2 16,-12-2 0-16,13-6-1 15,-10-3-3-15,0 1 4 16,-3-6 0-16,3-1-2 16,-9 0 2-16,7 0 1 15,2 0 4-15,0-18-3 16,-6-6 4-16,-6-5 3 0,3-8-7 15,-3-7 0 1,-3-5 0-16,-6 0-2 0,-6-3-15 16,0 5-38-16,0 2-61 15,0-1-160-15,0 6-608 16</inkml:trace>
  <inkml:trace contextRef="#ctx0" brushRef="#br0" timeOffset="68714">22867 11741 108 0,'0'0'151'0,"0"0"-81"16,0 0 73-16,0 0-53 16,0 0-36-16,0 0-19 15,0-2-5-15,0 2-14 0,0 0 18 16,0 0 3-16,0 0 0 16,0 0-3-16,0 0 1 15,0 0 7-15,0 0-19 16,0 0 7-16,0 0-2 15,0 0-11-15,0 0 4 16,0 0-15-16,0-3 9 16,0 3-10-16,0 0-2 15,0 0-1-15,0 0 6 16,0 0 2-16,0 0 3 16,0 0-2-16,9 0 0 15,-9 0 5-15,15 0 5 0,-6 0 3 16,0 0 5-16,-3 0-3 15,6 0-12-15,-3 0-5 16,-3 0-2-16,-3 0 3 16,9 0-7-16,-6 0 2 15,0 0 0-15,9 0-2 16,1 0 3-16,-10 0 0 16,12 0-1-16,-9 0 0 15,9 0-2-15,0 0 10 16,-6 0 1-16,0 0-10 15,9 0-3-15,-3 0-1 16,3 0 1-16,7 0 0 16,2 0-1-16,-3-3 1 15,0-3 0-15,9 0 0 16,-5 3 0-16,-1 1 4 0,-3 1-2 16,0-3-2-16,6 3 1 15,-6 0 3-15,1-2-4 16,-7 1-1-16,18 0 1 15,-12 0 2-15,9-4-2 16,-5 3 2-16,-7 0 4 16,9 0-5-16,-3 0-1 15,3 3 1-15,0-2 1 16,13-1-2-16,-7-3 0 16,0 2 0-16,6-1 0 15,-5 1-1-15,-7 2 0 16,3 2 1-16,0 0-1 0,-2-2 0 15,-7 0 2-15,9-1-1 16,-9-3 0-16,9 3-1 16,-9-1 1-16,-2 0 0 15,8 1 0-15,-6 3-1 16,0 0 0-16,-9 0 0 16,9 0 1-16,4 0-1 15,-1 0 1-15,-3 0-1 16,-6 0 0-16,3 0 0 15,3 0 2-15,-2 0-2 16,2 0 0-16,0 3 1 16,0 1 0-16,0 0 0 15,-9-1 0-15,3-3-1 0,4 4 0 16,-7-4 1-16,6 2-1 16,-6-2 1-16,9 0 0 15,-9 0-1-15,3 1 7 16,3-1-5-16,1 2 0 15,2-2 0-15,0 2-1 16,0-2 1-16,0 0 2 16,6 0-4-16,1 0-3 15,-4 0 3-15,3 0 1 16,3 0 0-16,-9 0 2 16,10 0 10-16,-4 0-13 15,3 0 1-15,-12 0-1 16,15 0-1-16,-5 0 1 15,2 0 1-15,0-4-1 0,-3 1 1 16,7-1 0-16,-7 4 0 16,3-3-1-16,-3 1 1 15,-6 0 0-15,3 0 4 16,-5 0 2-16,11-1-2 16,-9 3 7-16,6 0-2 15,-6 0 0-15,7-1-5 16,2-2-1-16,-9 0 3 15,6-2 1-15,3 2-4 16,1-1 7-16,-1 2 8 16,-9-3-15-16,0 3-4 15,-9-1 0-15,0 1 1 16,-6 2 1-16,0 0-1 16,1-1 1-16,-7 1 0 0,-6 0-1 15,9 0 2-15,-6 0-1 16,3 0 0-16,-3 0-2 15,3-2 0-15,-6 2 0 16,0-3-8-16,0 2-41 16,0-6-96-16,-15-4-416 15</inkml:trace>
  <inkml:trace contextRef="#ctx0" brushRef="#br1" timeOffset="-201125.15">11014 6124 428 0,'0'0'174'15,"0"0"-91"-15,0 0 102 0,0 0-58 16,0 0-35-16,0 0-34 15,0 0-38-15,-24 0-16 16,24 0 4-16,0 0 2 16,0 0 1-16,0 0 1 15,0 0 9-15,0 0-4 16,0-1-4-16,18-8 6 16,10-2 17-16,5-7-16 15,12-2-9-15,15-2-6 16,4-5 5-16,5-6-5 15,-5-3-4-15,14 1 1 16,-21 1-2-16,-5 8-11 16,-10 0-9-16,-21 12-7 0,-6 8-16 15,-12 1-28-15,-3 5-73 16,-3 0-42-16,-30 9-360 16</inkml:trace>
  <inkml:trace contextRef="#ctx0" brushRef="#br1" timeOffset="-200824.611">11075 6308 633 0,'0'0'345'0,"0"0"-321"15,0 0 77-15,0 0-32 16,0 0-21-16,0 0-16 16,0 0-26-16,33-8 3 15,9-16 44-15,13-6 6 16,5-10-26-16,9-4-20 16,-5-4-6-16,-4 5-7 15,-2 6-5-15,-16 4-38 16,-6 6-43-16,-12 6-122 15,-15 9-339-15</inkml:trace>
  <inkml:trace contextRef="#ctx0" brushRef="#br1" timeOffset="-199676.67">14057 5972 581 0,'0'0'118'16,"0"0"-51"-16,0 0 61 15,0 0-31-15,0 0 32 16,0 0-60-16,0 5-35 15,0-5-7-15,0 0 8 16,0 0-5-16,0 0-9 16,0 0-1-16,0 0-6 0,0 0 1 15,0 0 5-15,0 0-6 16,0 0-3-16,0 0-5 16,0 0 2-16,0 0-7 15,0 0 3-15,0 1-3 16,0-1-1-16,0 0 1 15,0 0-2-15,0 0 1 16,0 0 0-16,0 3-2 16,0-3 2-16,0 0-2 15,0 0 2-15,0 0-1 16,0 0 1-16,0 0-1 16,0 0 0-16,0 0 1 15,0 0-1-15,0 0 1 0,0 0 0 16,0 2 0-16,0-2-5 15,0 2 4-15,9 2 1 16,15-1 0-16,12-1 0 16,-3-2 1-16,13 0 1 15,-10 0-4-15,0 0 6 16,6 0-4-16,-5 0 1 16,-10 0-1-16,0-5-1 15,-6-3-3-15,0-3-7 16,0-3-12-16,-6-1-14 15,3-1-18-15,-8 2-35 16,-4 1-153-16,-6 2-154 0</inkml:trace>
  <inkml:trace contextRef="#ctx0" brushRef="#br1" timeOffset="-199150.111">14214 6142 239 0,'0'0'325'0,"0"0"-132"15,0 0 13-15,0 0-59 0,0 0-57 16,0 0-30 0,0 0-36-16,0 0-3 0,0 0 5 15,0 0-4 1,0 0-12-16,18 0 6 0,24 0 21 16,3 0-17-16,1 0 0 15,14-13-13-15,-12-2 1 16,1 0-7-16,5 1-2 15,-9 2 1-15,-18 3-5 16,7-1-22-16,-19 2-45 16,-12-1-20-16,-3-4-129 15,0-2-324-15</inkml:trace>
  <inkml:trace contextRef="#ctx0" brushRef="#br1" timeOffset="-193098.38">13755 6117 688 0,'0'0'36'15,"0"0"41"-15,0 0 16 16,0 0-56-16,0 0-3 15,0 0-32-15,0 0-2 16,-54 76 8-16,26-19 37 16,1 11 17-16,0 6-16 0,-15 13-3 15,-3 5-13-15,-1 10 7 16,-5 5-15-16,-3 1-13 16,-1 5 7-16,4 4 0 15,-3-4-6-15,2-6-3 16,1-10 3-16,6-15 6 15,0-15-8-15,17-13-2 16,-5-10-1-16,12-14-1 16,3-11-3-16,9-8-1 15,3-5 1-15,6-5-1 16,0-1-16-16,-12 0-12 16,12 0-53-16,0-15-121 15,-6-9-87-15,-3-1-85 0</inkml:trace>
  <inkml:trace contextRef="#ctx0" brushRef="#br1" timeOffset="-192717.17">12771 7265 487 0,'0'0'266'15,"0"0"-176"-15,0 0 40 0,0 0-45 16,0 0-51-16,0 0-12 16,-9 88 1-16,18-25 19 15,15-3-12-15,-12-3 4 16,3-7-7-16,0-3-9 15,7-7 18-15,-13-6-15 16,9-7-3-16,-3-10-8 16,6-9 1-16,-3-8 1 15,9 0-5-15,15-22 15 16,1-23 8-16,14-14-17 16,-6-7-13-16,-8 5-17 15,2-4-54-15,-9 10-60 16,-18 3-279-16</inkml:trace>
  <inkml:trace contextRef="#ctx0" brushRef="#br1" timeOffset="-191824.72">12071 6296 590 0,'0'0'63'16,"0"0"70"-16,0 0 31 16,0 0-77-16,0 0-32 15,0 0-47-15,9-6-2 16,42 16 17-16,7 13 38 15,20 8-9-15,10 7-19 16,8 10 0-16,19 3 9 16,9 3 0-16,8-1-27 15,1-3 0-15,0-5-6 16,-6 3 3-16,-4-6-1 16,-8 4-9-16,-9-3 4 15,-13 0-6-15,-5-2 2 16,-13-3-1-16,-2-4 2 0,-13 0-3 15,0-3 2-15,-2-3-1 16,-16-3-1-16,3-3-1 16,-11-5 0-16,-7-4 0 15,-21-5 0-15,6-2-9 16,-3-5-4-16,-9-1-3 16,0 0 8-16,0 0 4 15,0 0-10-15,0 0-29 16,-9-20-51-16,-9-8-217 15,-9-7-375-15</inkml:trace>
  <inkml:trace contextRef="#ctx0" brushRef="#br1" timeOffset="-191426.55">13879 6634 764 0,'0'0'146'16,"0"0"-80"-16,0 0 42 15,0 0-87-15,0 0-6 16,0 0-7-16,39 36 29 16,0 0 21-16,12 2-32 15,-2 6-1-15,2 5 0 0,0-3-2 16,4-1-3-16,-4-4-3 15,-12-4-16-15,-6-3 5 16,-5-6-3-16,-10-3 7 16,-3-6-6-16,-6-7 2 15,-6-4 4-15,-3-8 13 16,0 3 15-16,-12 7 3 16,-30-1-2-16,-22 8-15 15,-14-3-8-15,8-1 1 16,7 0 2-16,3-1-16 15,5 2-3-15,10 5-32 16,15 4-97-16,18-8-273 0</inkml:trace>
  <inkml:trace contextRef="#ctx0" brushRef="#br1" timeOffset="-185325.5">16873 12399 322 0,'0'0'235'16,"0"0"-197"-16,0 0 66 16,0 0 2-16,0 0-72 15,0 0-26-15,0 0-6 16,-55 21 11-16,34 0 7 15,6 0 10-15,-18 3 4 16,3 6-19-16,-22 3 13 0,1 5-18 16,-9 5-5-16,-1 1-3 15,-5 4 3-15,-6-1-3 16,-1 2 1-16,7-2 6 16,-1 3 3-16,-8-1 2 15,-7 1-7-15,13-3-7 16,-3 2-4-16,-1-2 4 15,-5 2 4-15,-1 4-4 16,-8 4-4-16,-13 6 3 16,-15-2-3-16,4 3 3 15,-1-1-3-15,-9 1 4 16,4 9 2-16,2 2-2 16,-9 4-4-16,9 0 3 15,1-7 1-15,-4-5 3 16,3-2 4-16,22-6 18 0,2-8 25 15,34-6-12 1,15-5-15-16,-4-8-9 0,31-5-11 16,-3-7 0-16,9-2-3 15,3-10-2-15,3-5 1 16,-6 2-9-16,9-2-5 16,0-3-5-16,0 0-4 15,0 0-5-15,0 0-24 16,0 0-69-16,0 0-163 15,-3-19-361-15</inkml:trace>
  <inkml:trace contextRef="#ctx0" brushRef="#br1" timeOffset="-184858.48">13692 13944 264 0,'0'0'359'16,"0"0"-313"-16,0 0-9 15,0 0 43-15,0 0-48 0,0 0 26 16,0 0-10-1,-55 139-24-15,28-86 30 0,-6 5 13 16,-3 2-14-16,-4-4-17 16,7-1-15-16,6-14 8 15,12-8-22-15,-3-12 7 16,18-9 7-16,-9-7-4 16,9 0 1-16,0-4-7 15,0-1 1-15,0 4 7 16,0-4-2-16,0 0-4 15,0 0-13-15,9 0-6 16,18 0 6-16,24-13 12 0,13-6 1 16,23-6-8-16,-17 3-2 15,20 0-3-15,-2 1-33 16,-16-2-28-16,13-2-57 16,-19-2-123-16,-15-6-413 15</inkml:trace>
  <inkml:trace contextRef="#ctx0" brushRef="#br1" timeOffset="-182792.67">11860 13002 50 0,'0'0'672'0,"0"0"-570"0,0 0-96 15,0 0 36-15,0 0 17 16,0 0-19-16,33-5 5 16,3 1-17-16,0 4-14 15,6 0 13-15,10 0 4 16,11 15-9-16,10 12-8 15,17 3 8-15,4 7-3 16,-4 4 0-16,10 1 8 16,15-1-14-16,5-2-1 15,4 3 9-15,9-2-7 0,0 6-3 16,-1 2 0 0,-5 4-6-16,-3 3-2 0,-9 8 0 15,2 9-2-15,-5 10 4 16,9 0-5-16,-4-1 2 15,1-7-1-15,-12-8 0 16,-16-4-1-16,-2-7-1 16,-13 0 1-16,10-5 1 15,-1 3-1-15,-11-5 1 16,5-4-2-16,-14-7 1 16,-10-7 0-16,-3 0-1 15,-15-8-2-15,10-3 0 16,-16-3 3-16,0-4 0 15,-12-1 0-15,-3-3 0 16,-3-5-1-16,-3 1 1 0,-9-3-2 16,6-1 2-16,-6 0 0 15,0 0 1-15,0 0-1 16,0 0 2-16,0 0 1 16,0 0-3-16,0 0 3 15,0 0-3-15,0 0 3 16,0 0-5-16,0 0 2 15,0 0 0-15,0 0 1 16,0 0 1-16,0 0 4 16,0 0 0-16,0 0-4 15,0 0-1-15,0 0-1 16,-6 0 0-16,-3 0 0 16,9 0 0-16,-12 0-3 0,0 0 2 15,0 0-1 1,-6 0 0-16,-6 0-3 0,12 0 3 15,-3 0 2-15,6 0 0 16,0 0 4-16,-3 0-4 16,5-8-7-16,7 0-8 15,0-3-20-15,0 2-5 16,0-4 9-16,0-1 6 16,0-5-19-16,0-5 18 15,0-2 3-15,0-2-3 16,0-3 26-16,-9 4 0 15,3-1 0-15,-3 7 15 16,6 2 9-16,-3 5 10 16,3 1-12-16,3 6 18 0,-6 2-5 15,6 0-9-15,0 5 7 16,0 0-17-16,0 0-5 16,0 0-9-16,0 11-2 15,0 14 0-15,9 12 1 16,9 7 12-16,4-2-9 15,11 2 3-15,-6-10-6 16,3-2-1-16,-9-7 2 16,3-8-1-16,-15-3-1 15,10-4-3-15,-13-7 1 16,-6 0 2-16,0-3 0 16,0 0 10-16,-25 3 16 15,-29 2-1-15,-15 1-6 16,-13 2-6-16,-8 3-3 0,14-2-2 15,13 0-8-15,18 0-6 16,17-3-92-16,1-4-269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07:51:03.834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8193 7055 83 0,'0'0'78'0,"0"0"85"0,0 0-27 15,0 0-53-15,0 0 18 16,-19-122-41-16,19 96 54 15,-12 2-83-15,12 2 40 16,0 4 6-16,0 2-60 16,0 4-3-16,0-1 19 15,0 4-22-15,0-1 2 16,0 2 22-16,0 2-11 16,-6 0 2-16,6 0-7 0,0 3 18 15,0 3-6-15,0 0-4 16,0 0-20-16,-9 0-7 15,9 3-11-15,0 17 11 16,0 11 12-16,0 13-9 16,0 7-2-16,9 2 3 15,9-1 1-15,-9 0 0 16,4-2-4-16,2-9 2 16,-3-7-3-16,3-11-1 15,-6-8 0-15,6-10-5 16,-3-5-2-16,0 0 8 15,9-3 0-15,-3-23 5 16,3-6-5-16,-5-3 0 0,-7 2-7 16,-9 2 7-1,0 10 1-15,-3 7 0 0,-19 6-1 16,-11 8-21-16,6 0-16 16,-6 13-10-16,6 17 19 15,9 9-53-15,6 6-81 16,9-4-151-16,3-9-289 15</inkml:trace>
  <inkml:trace contextRef="#ctx0" brushRef="#br0" timeOffset="1702.659">11881 6975 279 0,'0'0'93'16,"0"0"49"-16,0 0-19 15,0 0-18-15,0 0-36 16,0 0-50-16,-3-2-19 15,3 4 0-15,0 15 4 16,0-3 50-16,0-1-15 16,0-5-10-16,3-2-29 15,12 1 0-15,0-3 4 16,12-4-4-16,0 0 11 0,6 0 17 16,-2 0-27-1,-1 0 6-15,0 0-7 0,-3 1-7 16,-9 6-9-16,-12-4 3 15,3 6-25-15,-9 0 21 16,0 2-9-16,-6 7 22 16,-15 1 4-16,-3 5 0 15,-3-4-31-15,0-6-30 16,-7-6-129-16,7-8-306 16</inkml:trace>
  <inkml:trace contextRef="#ctx0" brushRef="#br0" timeOffset="1860.05">11902 6933 224 0,'0'0'153'0,"0"0"-146"0,0 0 13 16,118-117 29-16,-67 81-22 15,9 3-27-15,-2 3-81 16</inkml:trace>
  <inkml:trace contextRef="#ctx0" brushRef="#br0" timeOffset="2804.8">15382 6768 583 0,'0'0'313'0,"0"0"-303"0,0 0 84 16,0 0-9-16,0 0-64 16,0 0-8-16,-33-24-13 15,33 34-8-15,0 19 8 16,0 4 0-16,0 3 6 15,9-7-6-15,0-7-3 16,9-7-6-16,0-4 7 16,6-7-6-16,0 2 11 15,15-5-3-15,-5-1 0 16,-4 0 10-16,-6 0-4 16,-6 0 2-16,-3 4-8 0,-12-1 0 15,-3 1-3-15,0 1 0 16,0 8-8-16,-9 4 11 15,-18 3 18-15,0 2-18 16,-6-5-34-16,-7 0-51 16,7-6-49-16,-3-11-153 15,0 0-269-15</inkml:trace>
  <inkml:trace contextRef="#ctx0" brushRef="#br0" timeOffset="2976.19">15340 6802 685 0,'0'0'96'15,"0"0"-11"-15,0 0-24 0,0 0-47 16,0 0 3-16,147-70-17 16,-98 55-29-16,2 4-141 15,-15 0-290-15</inkml:trace>
  <inkml:trace contextRef="#ctx0" brushRef="#br0" timeOffset="5517.82">16136 6024 443 0,'0'0'105'15,"0"0"7"-15,0 0-2 16,0 0-12-16,0 0-6 15,0 0-39-15,0 0-32 16,-9-8-13-16,9 8 10 0,0 0-4 16,0 0-12-16,0 0-2 15,0 5-7-15,0 17 7 16,0 0 2-16,9 5 3 16,6-2 1-16,-3 0-6 15,7-5-1-15,-4-4-3 16,12-3 4-16,-9-5 0 15,-3-1 0-15,-3-3-3 16,9-4 1-16,0 0 2 16,0 0 0-16,13-11 7 15,-7-8 20-15,15 3-10 16,3-1-11-16,1-1-3 16,-13 1 5-16,15-2-7 0,-9 4-1 15,7-3 3 1,-4 3-1-16,0 1-2 0,-9 4 0 15,4 2 1-15,-13 2-1 16,-6 2 0-16,9-1 0 16,-9 5 2-16,18-4 1 15,-12 2-3-15,7 2 0 16,-7 0 0-16,3 0 4 16,6 0-2-16,-3 0-2 15,4 6 4-15,-7-1-2 16,6 4-1-16,-15-3 1 15,6 2-1-15,-3-3-2 0,-12 4 1 16,9-3 0 0,-9 2 3-16,-2-3 2 0,-7 0-2 15,12-3-1-15,-12-2 5 16,0 0-1-16,0 0 9 16,0 0 16-16,0 0 8 15,0 0 4-15,0 0-2 16,0-2-15-16,0-10-18 15,0-2-8-15,0-4 0 16,9-4-1-16,-3-2 0 16,15 0-3-16,3-2-1 15,-9 2-4-15,15 4 5 16,-3 1 2-16,16 3-1 0,-4 1 2 16,12 0 0-1,0 4-2-15,22-2 3 0,-4 1 1 16,1-2-1-16,11-4-1 15,-17 0 1-15,-4-3 1 16,-6 1-1-16,-17-1-3 16,-7-4 3-16,-6-1 0 15,-6-3 2-15,-3-5 0 16,-9-3 2-16,-6 2-3 16,0-2 4-16,0 6-5 15,0-2 0-15,-12 6 0 16,-9 4-3-16,12 2-43 15,-9 10-22-15,9 10-154 16,-6 1-204-16</inkml:trace>
  <inkml:trace contextRef="#ctx0" brushRef="#br0" timeOffset="6892.84">17464 6195 426 0,'0'0'155'0,"0"0"-106"15,0 0 56-15,0 0 7 16,0 0-30-16,0 0-25 15,-9 0-55-15,9 0-2 16,0 2-4-16,0 12 4 16,9 8 9-16,9 6 19 15,7 4 9-15,2 4-3 16,9 0-20-16,0 4 15 16,15-1-11-16,7 0 7 15,11-4 9-15,4-2 8 16,2-2-29-16,-2 1-6 15,5-4-1-15,-6 0 3 16,7-1-1-16,2-3-1 0,7 2-1 16,-1-1-2-16,-8-1 4 15,8 1 0-15,-2 0-3 16,-7-1 1-16,1 0 0 16,-7-3-1-16,7 0 1 15,-7-4-2-15,-2 2-4 16,-7-5 6-16,-3-1-3 15,-5-1 0-15,5-3-1 16,-6 2 7-16,7-2-4 16,-13-4 2-16,-6-1-4 15,-5 0 1-15,-13-2-3 16,-15 1 3-16,3-3 2 16,-6 2 0-16,-6-2-1 0,0 0 5 15,0 0-4-15,0 0 2 16,0 0-5-16,0 0 1 15,0 0-3-15,0 0-1 16,0 0-9-16,0-15-28 16,-6-3-30-16,-6-4-19 15,3-3-11-15,-12-2-19 16,-1 1 56-16,-5-7-10 16,-6 4 58-16,6-1 12 15,0 2 10-15,6 3 17 16,-4 4 7-16,7 7 23 15,3 2 8-15,6 7-13 0,6 3-4 16,3 0 19 0,0 2-21-16,0 0-28 0,0 0-18 15,0 0-3-15,0 15-2 16,12 9 5-16,12 7 9 16,-8 2 7-16,23-1-15 15,-6 1-1-15,3-5 4 16,0-2-2-16,7-2-2 15,-13-2 4-15,-9-5-3 16,0-3-1-16,-15-6 1 16,6-1-1-16,-12-6 1 15,0 3 10-15,0 3 10 16,0 7 5-16,-33 11 9 0,-15 8 1 16,-22 6-23-1,-2 0-8-15,2-4-5 0,7-8-10 16,3-6-80-1,14-9-119-15,13-11-436 0</inkml:trace>
  <inkml:trace contextRef="#ctx0" brushRef="#br0" timeOffset="12554.72">21687 5029 83 0,'0'0'116'0,"0"0"-51"0,0 0 13 15,0 0 31 1,0 0-27-16,0 0-15 0,0 0-21 16,-24-20 3-16,11 20-2 15,13-3 16-15,0 3-19 16,0 0-11-16,0 0 3 16,0 0-9-16,0 0-14 15,0 0-2-15,0 0-9 16,0 0 3-16,13 0 16 15,5 0 14-15,6-2 7 16,6 1-2-16,-3-2-19 16,6-1 3-16,1-1-4 0,-4 4-9 15,3-4 11 1,0 4-1-16,6-1-4 16,-2-1-4-16,-1 1-6 0,-3 1 1 15,0 1 2-15,0-3-6 16,7 1 1-16,-4 2 3 15,-3-1-2-15,3-2-2 16,-9 3 1-16,7 0-3 16,-7 0-1-16,0 0 0 15,-6 0 2-15,3 0 1 16,-6-2 3-16,6 0 1 16,-2 2-7-16,-7 0 5 15,6-1-3-15,-6-2 7 16,6 1-6-16,-6 1 1 15,6-4-5-15,3 3 9 0,-9-2 5 16,4 2-6 0,-7-3-1-16,6 4-3 0,-3-2 2 15,0 1-3-15,-3-2 0 16,9 2-1-16,-6 0 0 16,0 1 0-16,3-2 2 15,1 3 0-15,-7 0-3 16,0 0-1-16,9 0 3 15,3 0 0-15,-9-3-1 16,0 3-2-16,-3 0 1 16,12 0 1-16,-9-4-2 15,4 2 2-15,5 1-1 0,-3-1 1 16,3 0 1-16,-3 0-3 16,3-3 2-16,3 3-2 15,1-2 1-15,5 2-1 16,-6-2 0-16,0 1 0 15,6 2 0-15,-6 1 0 16,1 0 0-16,-10 0 0 16,3 0 0-16,3 0-1 15,0 0 1-15,-6 0 0 16,12 0 1-16,-5 0-1 16,2 0 0-16,9 0 0 15,-3 0 0-15,-3 0 0 16,1 0 1-16,-1 0 0 0,-3 0-1 15,0 0 0 1,-3 0 2-16,-3 0 0 0,-6-3-1 16,4 1-1-16,-10 2 4 15,3 0 1-15,0 0 4 16,-3 0-2-16,-3 0 0 16,6 0-1-16,0 0 0 15,3 0 4-15,-6 0-3 16,6 0 0-16,-3 0 1 15,0 0-2-15,9 0 0 16,-11 0 1-16,8 0 0 16,-6 0 0-16,3 0-6 0,-6 2 2 15,-3-2-1 1,6 0 2-16,-12 0 0 16,9 0 0-16,0 0-1 0,-9 0 3 15,9 0-2 1,0 0-2-16,-3 0 2 0,-6 0-4 15,0 0 0-15,0 0-3 16,0 0-18-16,0 0-25 16,0 0-51-16,0 0-116 15,0-8-568-15</inkml:trace>
  <inkml:trace contextRef="#ctx0" brushRef="#br0" timeOffset="13587.449">25215 3277 820 0,'0'0'88'0,"0"0"70"16,0 0-13-16,0 0-71 16,0 0-32-16,0 0-25 15,-21-18-17-15,21 18-9 16,0 18-2-16,18 25 11 15,3 18 5-15,-6 22 11 16,6 5 0-16,3 4-2 16,-9 0-5-16,13-8 4 15,-7-3-7-15,3-9-2 16,-6-13 0-16,0-9-2 0,-3-13 0 16,-3-10-1-1,-6-9-1-15,-6-10 0 0,0-1 0 16,0-7-5-16,0 0 2 15,0 0 1-15,0 0 2 16,0-13-1-16,-24-10-6 16,6-4-8-16,-18-3 13 15,3-1 2-15,-4 0 0 16,4 2 1-16,6 4-1 16,0 7 5-16,18 3 11 15,-3 7 4-15,9 2-3 16,3 4-1-16,0 2-3 15,0 0-2-15,0 0-10 0,0 0-1 16,0 2-6-16,15 17 2 16,18 8 4-16,-3 4 0 15,9 1 4-15,-5-1-1 16,-4-5-1-16,6 0-1 16,-12-4 4-16,3-4-2 15,1-7-1-15,-7-5 2 16,-9-2 2-16,0-4-1 15,-9 0-3-15,3 0 5 16,-3 0 5-16,3-12 15 16,12-24 5-16,6-15-21 15,-6-16-11-15,0-6-10 16,-9-1-21-16,4 5-56 16,-13 11-92-16,0 11-376 0</inkml:trace>
  <inkml:trace contextRef="#ctx0" brushRef="#br0" timeOffset="17662.58">4553 12438 799 0,'0'0'63'16,"0"0"-33"-16,0 0 64 15,0 0 20-15,0 0-27 16,0 0-17-16,0 0-47 15,0 0-12-15,0 0 3 16,33 0 21-16,9-4 12 16,15-7-16-16,31-7-6 0,-1 3-11 15,4-5-7-15,3-4-6 16,5 4-1-16,-20-2 2 16,-7-2-2-16,-21 5-9 15,7 4-7-15,-16 4-25 16,-24 7-22-16,0 4-21 15,-18 0-60-15,0 4-35 16,0 13 27-16,0-3 10 16,-9-1-67-16</inkml:trace>
  <inkml:trace contextRef="#ctx0" brushRef="#br0" timeOffset="18036.3">5180 12109 509 0,'0'0'241'15,"0"0"-165"-15,0 0 76 16,0 0-40-16,0 0-52 16,0 0-30-16,-12-3-30 15,33 3 3-15,7 0 10 16,8 0 19-16,9 0 3 15,-3 0-20-15,13 0-9 16,-4 3-2-16,-6 2-3 0,-2-4-1 16,-4 5 0-16,-15-1 1 15,-6 2-1-15,-9-4 0 16,-9 3 0-16,0 6-6 16,0 15 6-16,-9 18 2 15,-21 9 17-15,-9 6-6 16,2-1-3-16,10-7-6 15,0 0-4-15,6 2-61 16,15 0-190-16,0-6-280 16</inkml:trace>
  <inkml:trace contextRef="#ctx0" brushRef="#br0" timeOffset="22782.32">8853 13466 156 0,'0'0'290'0,"0"0"-186"16,0 0 41-16,0 0-20 15,0 0-27-15,0 0-2 16,0 0-15-16,-6-21-17 15,6 21-12-15,0 0-1 16,0 0-9-16,0 0-16 16,0 0-21-16,0 0-5 15,-9 14-10-15,9 14 10 0,0 13 8 16,0 9-5-16,0 3 1 16,9 1 0-16,10-1-2 15,-4 3-2-15,15-8 1 16,0-6-2-16,0-7 0 15,-3-11 1-15,16-11 0 16,-13-12-4-16,3-1-13 16,-6-5 3-16,-3-19 0 15,3-11 3-15,-8-7 1 16,-16 3-8-16,-3 6 5 16,0 9 12-16,-12 9-4 15,-28 15-40-15,-8 0 45 16,-12 19 3-16,5 22 9 15,1 9-5-15,9 0-7 0,8 1-110 16,31-14-156-16,6-23-402 16</inkml:trace>
  <inkml:trace contextRef="#ctx0" brushRef="#br0" timeOffset="24614.55">11998 13671 443 0,'0'0'217'0,"0"0"-124"16,0 0 91-16,0 0-31 15,0 0-73-15,0 0-64 16,0 0-16-16,0 45 0 0,0 3 5 16,0 4 19-1,0-10-14-15,9-9-7 0,10-7-5 16,-1-6 2-16,-3-8 0 16,15-4-1-16,0-7-8 15,12-1 9-15,7-2 0 16,11-17 4-16,-3-5-8 15,-11 6-21-15,-10 7 13 16,-9 5-24-16,-15 6 3 16,-9 0 13-16,-3 11-7 15,0 17-9-15,-9 7 36 16,-24 11 15-16,-15-1-8 16,8-5-14-16,-11-6 6 15,12-7-103-15,3-13-89 0,8-11-284 16</inkml:trace>
  <inkml:trace contextRef="#ctx0" brushRef="#br0" timeOffset="24821.56">12044 13710 931 0,'0'0'21'0,"0"0"-19"16,0 0 71-16,0 0-15 16,135-95-30-16,-71 61-28 0,14 0-3 15,-11 4-70-15,-4 2-56 16,-18 4-222-16</inkml:trace>
  <inkml:trace contextRef="#ctx0" brushRef="#br0" timeOffset="25872.52">15249 13421 768 0,'0'0'100'15,"0"0"-80"-15,0 0 61 16,0 0 6-16,0 0-45 15,0 0-34-15,0 0-4 16,3 20 2-16,6 4 13 16,-3 0 17-16,3-3-20 15,0-6-12-15,-6-6 5 16,9-1-8-16,0-3 0 16,3 0-1-16,7-5 0 0,5 0 10 15,6 0 3 1,-6 0-7-16,9-4 0 0,-3 4-6 15,-5 0-2-15,-10 0-4 16,-3 0-2-16,-3 11-6 16,-3 8 7-16,-9 2 4 15,0 6 3-15,0 4 1 16,-21-1 6-16,-9 1-3 16,-1-4-4-16,4-2 9 15,0-7-9-15,3-6-93 16,0-9-128-16,3-3-181 15</inkml:trace>
  <inkml:trace contextRef="#ctx0" brushRef="#br0" timeOffset="26105.46">15300 13435 1069 0,'0'0'53'0,"0"0"19"16,0 0 45-16,0 0-65 16,0 0-31-16,0 0-12 15,61-16-6-15,-13 5 5 16,-6 4-8-16,19-3 0 16,-10 4-37-16,-9 0-44 0,-6 0-118 15,-12-3-182-15</inkml:trace>
  <inkml:trace contextRef="#ctx0" brushRef="#br0" timeOffset="42130.08">16163 12787 55 0,'0'0'464'15,"0"0"-426"-15,0 0 28 16,0 0 44-16,0 0 8 16,0 0-51-16,-18-12-42 15,18 12-20-15,0 0 5 16,0 0-3-16,0 0 10 0,0 0-15 16,0 10 5-16,0 7 13 15,0 4 27-15,6-1-24 16,3 2-7-16,-3-4-5 15,16 2 4-15,-13-7-12 16,9-2 3-16,-6-1-4 16,3-5 2-16,0-2-1 15,6-3 0-15,-3 0 11 16,3 0 11-16,7 0 1 16,2 0-6-16,3-9-5 15,15-2-7-15,-6-2-1 16,4 4 1-16,5-2-7 0,-3 1 1 15,10 2 2-15,-10 4-4 16,0-1 0-16,7 3 1 16,-19 2-1-16,9 0 0 15,-9 0 2-15,1 0 1 16,-4 0-2-16,12 0 0 16,-9 0 5-16,9 0-1 15,-2 0 3-15,-4 0-1 16,3 0-4-16,0 0-1 15,1 0 3-15,-4 0-2 16,3 0 1-16,-9 5-3 16,7-3 0-16,-4-1-1 0,-3 2 1 15,-6 0-1 1,0 3 0-16,-12 1 2 0,13 1 1 16,-7-2 4-16,3 2-1 15,-9 1 7-15,15-1 2 16,-6 0-11-16,4 0 7 15,-10-1-3-15,0-1-6 16,-12 0 4-16,6-1-3 16,-3-1 1-16,-3-2 1 15,-6-2-3-15,0 1-2 16,0-1 2-16,0 0 3 16,0 0 8-16,0 0 6 15,0 0 4-15,0 0-3 16,0 0-5-16,0 0-4 15,0 0-3-15,9 0-5 0,-9-7-1 16,3-4-2-16,12-2 0 16,-3-1 0-16,6 2 0 15,9-3 0-15,-2 3-2 16,2 1 1-16,6-2 1 16,-3 2-2-16,3 1 2 15,13 1 0-15,-4 3-1 16,0-1 1-16,12 1 0 15,-8 5 0-15,5-3-3 16,3 0 3-16,1 2 3 16,5 2-3-16,-6-3-2 15,1 1 2-15,5 1 3 16,-9-4-3-16,10 2 2 0,-4-6-2 16,-3 0 0-16,1-1 1 15,-4 1 2-15,-6-5-3 16,-11 4 0-16,-1-1 2 15,-12-2-2-15,-3-5 4 16,3-9-3-16,-9-7 7 16,0-5 2-16,-9-3-5 15,0-4 3-15,-3 1-5 16,0-1-1-16,0 6-2 16,0 5 0-16,-9 3 0 15,0 10-9-15,-6 5-9 16,-3 16-32-16,0 1-104 0,-6 11-342 15</inkml:trace>
  <inkml:trace contextRef="#ctx0" brushRef="#br0" timeOffset="43132.61">17917 13181 359 0,'0'0'219'0,"0"0"-128"15,0 0 83-15,0 0-24 16,0 0-43-16,0 0-61 16,0 0-28-16,-18-9-14 15,18 16-1-15,0 15 15 16,6 11 35-16,21 5-7 0,0 4-1 15,3 4-12-15,10 1-4 16,8 0-2-16,3-3-2 16,19-1-6-16,-1-4-4 15,22-1 3-15,8-2-2 16,7 2-2-16,0-1-2 16,-1-1-5-16,10-1 1 15,-10-4-6-15,-5-4 0 16,-3-7 1-16,-10-5-3 15,-5-4 0-15,-13-5 0 16,-6-5 3-16,-11 1-3 16,-13-2 1-16,-12 0 1 15,-3 0-2-15,-15 0 0 0,0 0 0 16,-3 0 0 0,-6 0 1-16,0 0-2 0,0 0-8 15,0 0-14-15,0 0-30 16,0-16-58-16,-15-9-267 15,6-9-171-15</inkml:trace>
  <inkml:trace contextRef="#ctx0" brushRef="#br0" timeOffset="43491.25">19435 13578 922 0,'0'0'147'0,"0"0"-46"0,0 0 25 16,0 0-72-16,0 0-54 16,0 0 1-16,27 8 4 15,3 12 14-15,16 5-6 16,-1 3 2-16,-3 2-10 16,1 1-3-16,-7 0 4 15,-6-3 2-15,-6-1-4 16,-6-2 5-16,-3-5 5 15,-9 0-6-15,-6-8 0 16,0 0-3-16,0 6 18 0,-21 9 19 16,-21 6 2-1,-21 6-11-15,-1 3-17 0,-5-9-5 16,8-3-7-16,16-6-4 16,15-7 0-16,12 2-44 15,3 7-63-15,15 0-80 16,0-4-263-16</inkml:trace>
  <inkml:trace contextRef="#ctx0" brushRef="#br0" timeOffset="50426.06">25215 13061 460 0,'0'0'118'16,"0"0"-29"-16,0 0 80 16,0 0-21-16,0 0-55 15,0 0-56-15,0 0-13 16,-21 0 8-16,21 0 5 16,0 0 1-16,0 0-10 15,0 4-11-15,0 8-8 16,0 9-3-16,0 9 33 15,21 10-15-15,6 7 4 16,6 3-16-16,13-1 5 0,14-1-9 16,9-4-5-16,4-9 10 15,23-1 0-15,4-7-2 16,-3-10-10-16,-1 1 6 16,-8-9-7-16,-4-7 5 15,-17-2-3-15,-10 0-1 16,-27 0-1-16,-3 0 0 15,-15 0-1-15,-12 0-8 16,0 0-1-16,0 0-10 16,0 0-31-16,0 0-112 15,-18-9-217-15</inkml:trace>
  <inkml:trace contextRef="#ctx0" brushRef="#br0" timeOffset="50769.659">26087 13385 924 0,'0'0'67'16,"0"0"27"-16,0 0 17 16,0 0-48-16,0 0-63 15,0 0 5-15,30 6 5 16,1 5 11-16,-1 6-1 15,0-3 0-15,-6 5-4 0,3-2-8 16,-3 0 1-16,-6-1 5 16,4-1-2-16,-7-1 7 15,-12 1-6-15,3-3-4 16,-6 0 8-16,0 6 4 16,-6 9-9-16,-25 8 5 15,-20 7-8-15,3 0-9 16,6 0-27-16,5-12-32 15,4-9-69-15,21-12-194 16,9-9-631-16</inkml:trace>
  <inkml:trace contextRef="#ctx0" brushRef="#br0" timeOffset="53089.15">26778 13555 642 0,'0'0'117'16,"0"0"10"-16,0 0 29 16,0 0-42-16,0 0-74 15,0 0-23-15,0-3-17 16,0 6-1-16,0 27 1 15,0 9 21-15,21 15 23 16,-12 11-28-16,7 1-3 16,-7-3-1-16,-3-11-10 15,-3-14-2-15,9-15-10 0,-3-10-23 16,6-7-74-16,-3-6-167 16,-6-8-208-16</inkml:trace>
  <inkml:trace contextRef="#ctx0" brushRef="#br0" timeOffset="53380.06">26790 13534 874 0,'0'0'42'16,"0"0"39"-16,0 0 80 15,0 0-86-15,0 0-65 16,0 0-10-16,100-93 0 0,-61 92 0 15,6 1-1-15,-8 0-15 16,-10 19-9-16,0 8-1 16,-18 6-2-16,-9 9 13 15,-3 6 14-15,-36 2 1 16,-3 5 24-16,-7-4-15 16,-2-5-8-16,15-12 4 15,9-8-1-15,5-13-4 16,13-6-79-16,3-7-100 15,6 0-192-15</inkml:trace>
  <inkml:trace contextRef="#ctx0" brushRef="#br0" timeOffset="53800.3">27406 13399 487 0,'0'0'157'0,"0"0"14"0,0 0 13 16,0 0 0 0,0 0-83-16,0 0-47 0,-87-23-20 15,71 54-13-15,-8 9-10 16,3 8-4-16,3 5-3 16,6-2-3-16,12-2 0 15,0-10-1-15,21-6-1 16,9-7-5-16,4-8 6 15,20-11 3-15,0-7-3 16,7 0-1-16,-7-11-43 16,-3-6-77-16,0-12-159 15,-14 0-330-15</inkml:trace>
  <inkml:trace contextRef="#ctx0" brushRef="#br0" timeOffset="54070.07">27859 13415 1226 0,'0'0'48'0,"0"0"-25"15,0 0 33-15,0 0-38 16,0 0-11-16,0 0-7 16,169-57-21-16,-112 42-86 15,-15 7-74-15,1 0-166 16,-25 3-285-16</inkml:trace>
  <inkml:trace contextRef="#ctx0" brushRef="#br0" timeOffset="54237.229">27977 13514 497 0,'0'0'323'16,"0"0"-263"-16,0 0 64 15,0 0 16-15,0 0-94 16,0 0-42-16,18 19 13 0,24-19-3 16,12-19-14-16,7-9-78 15,-7-7-247-15,0-4-432 16</inkml:trace>
  <inkml:trace contextRef="#ctx0" brushRef="#br0" timeOffset="54640.77">28526 13164 123 0,'0'0'761'0,"0"0"-712"16,0 0 72-16,0 0-4 15,0 0-84-15,0 0-33 0,-15 31 0 16,39 16 11 0,-9 12 13-16,12 6-10 0,-15-4-7 15,6-8-5-15,-3-7-2 16,-3-13-15-16,-5-11-60 15,2-9-126-15,0-13-156 16</inkml:trace>
  <inkml:trace contextRef="#ctx0" brushRef="#br0" timeOffset="54908.94">28535 13155 935 0,'0'0'208'0,"0"0"-179"0,0 0 59 15,0 0-3-15,0 0-47 16,12-120-33 0,27 106-5-16,-3 7-2 0,10 7 0 15,-4 1-15-15,-12 26-25 16,-3 11 5-16,-12 4-1 16,-15 6 6-16,-9 3 26 15,-27 0 6-15,-6-7 6 16,-3-5 4-16,17-9-9 15,1-13-2-15,9-6-41 16,3-6-123-16,3-5-32 16,9 0-290-16</inkml:trace>
  <inkml:trace contextRef="#ctx0" brushRef="#br0" timeOffset="55330.44">29084 13017 1039 0,'0'0'133'0,"0"0"-107"16,0 0 14-16,0 0-33 15,0 0-7-15,0 0 28 16,61 135-12-16,-31-92-10 16,-6 1-4-16,3-6-2 15,-12-5 0-15,3-3-40 0,-9-10-68 16,-9-7-89-16,0-10-125 16</inkml:trace>
  <inkml:trace contextRef="#ctx0" brushRef="#br0" timeOffset="55496.05">29084 13253 728 0,'0'0'288'0,"0"0"-166"15,0 0 17-15,0 0-48 16,0 0-58-16,0 0-24 16,61-57-2-16,-28 40-7 15,15-1-13-15,-9 0-86 16,10-1-100-16,-13-1-231 0</inkml:trace>
  <inkml:trace contextRef="#ctx0" brushRef="#br0" timeOffset="56110.35">28915 13060 314 0,'0'0'100'0,"0"0"-71"16,0 0 42-16,0 0-4 16,0 0-48-16,0 0-17 15,-27-13-2-15,18 15 56 16,3 12 56-16,-3 9-12 15,0 4-7-15,0 3 4 16,6 8-29-16,3-2-26 16,0 1-7-16,0-1-24 15,6-4 11-15,18-1-18 0,0-5-3 16,3-6-2-16,6-6 1 16,4-9-12-16,-4-5-32 15,6 0-66-15,3-25-209 16</inkml:trace>
  <inkml:trace contextRef="#ctx0" brushRef="#br0" timeOffset="56847.18">29455 12909 557 0,'0'0'292'0,"0"0"-231"16,0 0 77-16,0 0-54 15,0 0-73-15,0 0-11 16,-9-8-2-16,9 8 2 16,0-3 6-16,0 3 33 15,0-2 6-15,0 1 4 16,0 1-3-16,0-3-9 16,0 3-11-16,0 0-2 15,0 0-3-15,0 0-3 16,0 0-6-16,0 0-8 15,0 0-3-15,0 0 1 16,0 0-4-16,0 6 0 0,0 8-1 16,0 8 3-16,9 2 9 15,0 0-4-15,1-4 0 16,14 0-1-16,-15-4-1 16,9-1-1-16,-3-3-1 15,0-3-1-15,-3-3 0 16,9-4-2-16,-3-1 1 15,0-1-2-15,7 0 1 16,2 0 0-16,0-12-9 16,0-4-9-16,6-3-9 15,-12 0-17-15,1 1-24 16,-1 1-32-16,-12 4-96 16,3-2-41-16,-6 3-140 0</inkml:trace>
  <inkml:trace contextRef="#ctx0" brushRef="#br0" timeOffset="57086.7">29685 12927 567 0,'0'0'331'16,"0"0"-288"-16,0 0 119 15,0 0-36-15,0 0-102 16,0 0-20-16,0 37-4 0,18-8 32 15,3 5 25 1,-6 0-37-16,12-1-11 0,-9-3-5 16,0 1-3-16,-11-5-1 15,11-4-16-15,-9-5-49 16,-9-4-66-16,0-7-165 16,0-6-259-16</inkml:trace>
  <inkml:trace contextRef="#ctx0" brushRef="#br0" timeOffset="57364.03">29594 12641 995 0,'0'0'103'0,"0"0"-12"15,0 0-13-15,0 0-38 16,0 0-11-16,145 33 14 16,-78 12-27-16,-4 8-6 15,3 11-2-15,-20 12-8 16,-22 9 0-16,-15 4-10 16,-9 10-41-16,-27-1-23 15,-31-1-19-15,-17-2-117 16,-13-12-137-16</inkml:trace>
  <inkml:trace contextRef="#ctx0" brushRef="#br0" timeOffset="57882.92">28417 12919 494 0,'0'0'191'15,"0"0"-104"-15,0 0 49 16,0 0-26-16,0 0-17 0,-33 131-39 16,33-59 6-16,15 13 1 15,24 13-14-15,13-4 1 16,17-7-22-16,9-15-16 16,25-17-10-16,6-9-3 15,2-16-2-15,-5-15-57 16,-9-15-91-16,-10-5-151 15,-14-37-417-15</inkml:trace>
  <inkml:trace contextRef="#ctx0" brushRef="#br0" timeOffset="58639.21">30316 12752 514 0,'0'0'221'0,"0"0"-84"16,0 0 42-16,0 0-74 15,0 0-91-15,0 0-12 16,0 23 5-16,18 5 14 16,6 5-12-16,-6 2-5 15,-6 1-1-15,6-1-3 16,-3-4-16-16,0-7-89 15,-6-7-57-15,-6-10-164 16</inkml:trace>
  <inkml:trace contextRef="#ctx0" brushRef="#br0" timeOffset="58840.83">30210 12890 611 0,'0'0'419'0,"0"0"-398"16,0 0 21-16,0 0 61 16,0 0-57-16,0 0-19 15,136-39-21-15,-79 18-6 16,-3 2-23-16,1 4-51 16,-7-2-148-16,-3 2-127 15</inkml:trace>
  <inkml:trace contextRef="#ctx0" brushRef="#br0" timeOffset="59276.82">30599 12206 781 0,'0'0'125'15,"0"0"-94"-15,0 0 101 16,0 0-5-16,0 0-99 16,0 0-26-16,-27 115 11 15,39-35 29-15,18 10-11 16,1 1 1-16,11-2-11 16,6-3-18-16,3-14-3 15,1-15-2-15,-4-12 2 16,3-12 0-16,1-15-38 0,2-9-45 15,-12-9-78 1,-3-9-112-16,-8-28-349 0</inkml:trace>
  <inkml:trace contextRef="#ctx0" brushRef="#br0" timeOffset="59539.04">30949 12530 191 0,'0'0'679'16,"0"0"-633"-1,0 0-16-15,0 0 21 0,0 0-34 16,0 0 53-16,55 72-52 15,-37-42-18-15,-3 0-10 16,-3-7-71-16,0-1-87 16,-9-14-256-16</inkml:trace>
  <inkml:trace contextRef="#ctx0" brushRef="#br0" timeOffset="59679.9">30856 12392 807 0,'0'0'120'16,"0"0"-106"-16,0 0-14 0,0 0-59 15,0 0-417-15</inkml:trace>
  <inkml:trace contextRef="#ctx0" brushRef="#br0" timeOffset="60214.18">31094 12499 801 0,'0'0'144'15,"0"0"-143"-15,0 0 31 0,0 0 27 16,0 0 54-16,0 0-72 16,79 127-31-16,-58-100-7 15,-3-2 4-15,-3-5-5 16,0-5 3-16,-12-6-3 15,-3-7 2-15,0-2 1 16,0 0 8-16,0 0 7 16,0-21-4-16,0-8-16 15,-3-6-7-15,-3 0-26 16,6 4 16-16,0 8-10 16,0 9 27-16,0 6 0 15,0 8 0-15,6 0 0 16,-3 0-5-16,6 0 1 15,9 0-3-15,-3 10 4 16,4 4-1-16,-10-3 0 0,0-1 4 16,-6-5 0-16,3 1-3 15,-3-6-3-15,-3 0-8 16,0 0 14-16,0 0 5 16,0-20-5-16,0-6-8 15,9-7-46-15,-3 1 27 16,3 6-3-16,-9 10 4 15,15 5 13-15,-6 11 8 16,0 0-3-16,-3 0 8 16,18 14 8-16,-6 8-6 15,-6 2 9-15,10-1-4 16,-13-2-7-16,9-2-17 0,-6-8-125 16,0-5-172-16</inkml:trace>
  <inkml:trace contextRef="#ctx0" brushRef="#br0" timeOffset="60647.31">31423 12366 562 0,'0'0'234'0,"0"0"-196"15,0 0 30-15,0 0-35 0,0 0-29 16,0 0-4-16,33 11 9 16,-5 11-9-16,-1 4 10 15,-9 0-8-15,-3 0-2 16,3-3 1-16,-9-6 9 16,-3-4-10-16,-6-7 5 15,0-4-5-15,0-2 0 16,0 0 15-16,0-2 57 15,0-21-15-15,0-10-57 16,0-3 0-16,-3-3 0 16,3 5 0-16,0 8-6 15,0 7 5-15,0 11 2 0,0 6 14 16,3 2-7 0,12 0-5-16,9 5-5 0,4 16 2 15,-7 3 0-15,0 2 0 16,-3-6 0-16,-6 2-1 15,-3-5-62-15,-6-2-55 16,-3-4-155-16</inkml:trace>
  <inkml:trace contextRef="#ctx0" brushRef="#br0" timeOffset="61414.98">31743 12414 349 0,'0'0'346'0,"0"0"-299"15,0 0 95-15,0 0 6 16,0 0-114-16,-15-113-23 16,15 92-1-16,0 0-8 15,0 12 9-15,6 0-11 0,-6 9 3 16,6 0-1 0,-3 0-2-16,9 5-21 0,0 19 21 15,15 4-8-15,-8 1 8 16,-1 3 3-16,-6-4 2 15,0-3-5-15,0-6-3 16,-6-3-58-16,-6-7-63 16,6-9-175-16</inkml:trace>
  <inkml:trace contextRef="#ctx0" brushRef="#br0" timeOffset="62276.06">32009 12266 465 0,'0'0'279'16,"0"0"-222"0,0 0 46-16,0 0-5 0,0 0-36 15,0 0-28-15,-30-31-19 16,24 31 4-16,0 0 13 16,2 0-25-16,-5 2-4 15,-3 20-1-15,3 10 1 16,9 3 1-16,0-1-1 15,0 0 0-15,9-8-3 16,12-1-4-16,7-6 2 16,-1-11-5-16,3-7-7 15,-3-1-23-15,0-14 34 0,-6-25-17 16,-5-11-69-16,-13-16-8 16,-3-12-47-16,-13-9 85 15,-32-3 29-15,3 3 23 16,-9 13 7-16,2 14 57 15,7 14 70-15,9 19 2 16,21 13-1-16,0 9-92 16,9 5 9-16,3 0-45 15,0 26-26-15,15 19 15 16,9 21 11-16,15 9 6 16,10 9-5-16,2-4 5 15,6-8-5-15,-3-6 4 16,-8-15 0-16,-13-10-10 15,-6-11 5-15,-6-6-95 16,-15-12-72-16,0-12-189 0</inkml:trace>
  <inkml:trace contextRef="#ctx0" brushRef="#br0" timeOffset="62855.46">32513 11912 489 0,'0'0'253'0,"0"0"-159"15,0 0 45-15,0 0-27 16,0 0-99-16,0 0-2 16,-9 36-11-16,9 2 44 15,0 5-9-15,0-1-24 0,0 1-7 16,0-6-4-16,0-8-20 16,0-7-104-16,-3-7-77 15,-6-12-97-15</inkml:trace>
  <inkml:trace contextRef="#ctx0" brushRef="#br0" timeOffset="63040.119">32413 11988 562 0,'0'0'195'0,"0"0"-124"16,0 0 42-16,0 0-47 15,0 0-43-15,0 0 16 16,82 29-8-16,-40-3-18 15,-6 2-12-15,6-4-1 16,-5 0-3-16,-4-9-39 0,0-2-79 16,-9-13-160-16</inkml:trace>
  <inkml:trace contextRef="#ctx0" brushRef="#br0" timeOffset="63476.619">32830 11709 759 0,'0'0'305'0,"0"0"-272"15,0 0-13-15,0 0 12 16,0 0-20-16,0 0 12 16,-6 104-12-16,6-62-1 15,0-3-4-15,0-6 1 16,9-7-7-16,-6-7-1 15,9-5 1-15,3-6-1 0,-15-6-7 16,18-2 0-16,3 0 7 16,0 0 10-16,22-8-8 15,-1-12-2-15,3 0-40 16,-9 0-26-16,3-1-37 16,-8 3-29-16,-7 2-97 15,-15-1-190-15</inkml:trace>
  <inkml:trace contextRef="#ctx0" brushRef="#br0" timeOffset="63700.119">32999 11801 470 0,'0'0'285'15,"0"0"-283"-15,0 0-2 16,0 0 73-16,0 0-13 15,45 126-21-15,-18-91-18 16,-3 4-11-16,-6 1-7 16,1-2-1-16,-13-3-2 15,6-7-34-15,-6-5-33 16,-3-8-84-16,0-14-210 16</inkml:trace>
  <inkml:trace contextRef="#ctx0" brushRef="#br0" timeOffset="64188.15">32848 11407 585 0,'0'0'114'0,"0"0"61"16,0 0 12-16,0 0-68 16,0 0-78-16,0 0-18 15,148-16 15-15,-76 44-9 16,7 21-22-16,-13 19 5 15,0 15 2-15,-17 14 13 0,-7 4-3 16,-15 4-12-16,-12-2-11 16,-15 0-1-16,-15-5-45 15,-48-11-276-15,-25-25-312 16</inkml:trace>
  <inkml:trace contextRef="#ctx0" brushRef="#br0" timeOffset="66539.52">33071 12668 93 0,'0'0'106'0,"0"0"2"15,0 0-21-15,0 0-21 16,0 0-15-16,0 0-5 16,0 0 4-16,0-17 38 15,-3 16 26-15,3-3 2 16,-6 3 13-16,3-1-27 15,3 0-35-15,0 0-19 16,0 2-16-16,0 0-10 16,0 0-20-16,0 0-2 15,0 31-20-15,0 16 20 16,3 17 3-16,6 10-2 16,-6 8 3-16,0 3-2 0,9 1-1 15,-6-5 1-15,-3-9-4 16,3-13 1-16,3-10-25 15,-9-11-18-15,0-12-66 16,0-7-90-16,0-11-133 16,0-8-271-16</inkml:trace>
  <inkml:trace contextRef="#ctx0" brushRef="#br0" timeOffset="67020.57">32863 12903 628 0,'0'0'85'0,"0"0"-48"16,0 0 87-16,0 0-73 15,0 0-41-15,0 0-6 0,9-131-4 16,3 96 7-16,-3 1-5 15,0-1 2-15,6 4 7 16,-9 7-9-16,-3 8 2 16,6 10-4-16,-6 5 4 15,-3 1-2-15,0 0-2 16,6 0-2-16,3 0-13 16,4 7 15-16,2 13 0 15,12 4 11-15,-3 3-9 16,3 2 7-16,3 2-9 0,-6-1-76 15,13-3-133 1,-10-9-406-16</inkml:trace>
  <inkml:trace contextRef="#ctx0" brushRef="#br0" timeOffset="70162.39">28773 13963 67 0,'0'0'137'0,"0"0"-107"16,0 0 35-16,0 0 67 0,0 0-27 15,0 0-39 1,0 0-15-16,-6-6 7 0,6 6 1 15,0 0 7-15,0 0-22 16,0 0-24-16,0 0-20 16,0 10 0-16,0 8 10 15,0 1 7-15,15 0-5 16,-9 0 1-16,22-4-4 16,-7-2-9-16,-3-2 0 15,3-3-5-15,0-5 5 16,-3 1 0-16,0-4-8 15,6 0 8-15,-5 0 4 0,-1-9-4 16,3-8 39-16,-6-3-23 16,12-2-9-1,-9-2-7-15,9-1 0 0,0 4-8 16,-5 3-16-16,2 2 22 16,-9 3-5-16,0 6 1 15,6 0 6-15,-6 3-6 16,6 0 1-16,-3 1 1 15,6 3 2-15,1 0 0 16,-4 0 0-16,3 0-9 16,3 11 7-16,-12 2 2 15,0 0 0-15,0-2 2 16,-3-1 2-16,4 2-2 16,-10-5 0-16,6 1 2 15,-6-3 2-15,-3-4-4 0,-3-1 2 16,0 0 0-16,0 0 0 15,0 0 9-15,0 0 4 16,0 0 18-16,6 0-6 16,-6 0-12-16,0 0-6 15,9-10 4-15,-6-11 4 16,12-1-13-16,-3-5-4 16,6 1 2-16,6 5-2 15,-6-4-8-15,16 5 5 16,-7 1-9-16,3 4 6 15,3 4 1-15,9 2-9 16,-5 1 12-16,20-3-8 16,0 4 8-16,1-6-2 0,2 0-10 15,-9-3-7-15,-9 1-4 16,-2-1 18-16,-19-3 1 16,3 4 6-16,-9-6 0 15,-6-2 2-15,-6-3 8 16,3-3-7-16,-6-3 5 15,0-3-8-15,0 2-2 16,-18 5-45-16,3 5-47 16,3 6-123-16</inkml:trace>
  <inkml:trace contextRef="#ctx0" brushRef="#br0" timeOffset="71167.7">29730 14278 274 0,'0'0'363'15,"0"0"-280"-15,0 0 25 16,0 0 9-16,0 0-60 16,0 0-57-16,36 32 21 15,4 14 35-15,8 8-6 16,6 5-9-16,-9 6-13 16,7-5-18-16,-13-1-2 15,3-5-3-15,-9-12-2 16,-18-6 3-16,13-9-6 15,-16-9-1-15,-6-8-27 16,-3-8-96-16,-3-2-31 0,0-3-36 16,-3-29-231-16</inkml:trace>
  <inkml:trace contextRef="#ctx0" brushRef="#br0" timeOffset="71548.17">29790 14343 528 0,'0'0'31'0,"0"0"-16"0,0 0 34 16,0 0 36-1,0 0-45-15,-24 106 8 0,24-75-12 16,-3-4 18-16,3-5 5 15,0-7-26-15,0-5-7 16,0-5-12-16,0-5-9 16,0 0 2-16,0 0 2 15,0 0 8-15,0-15 11 16,0-14-23-16,0-4 9 16,0 0-4-16,0 6-13 15,0 9 13-15,0 5-10 16,0 4 0-16,3 0-18 15,6 4 16-15,9 2-6 16,10 3-42-16,-1 0 38 16,6 0-21-16,9 2-94 0,-12 13-139 15</inkml:trace>
  <inkml:trace contextRef="#ctx0" brushRef="#br0" timeOffset="75933.33">28810 11366 886 0,'0'0'128'15,"0"0"-32"-15,0 0-9 16,0 0-36-16,0 0-35 16,0 0-10-16,0 0-1 15,54 92 23-15,-12-36-5 16,-9 6-6-16,4 2-7 15,-7 2-7-15,-6-4-2 16,3-10-1-16,-18-13-39 16,9-10-20-16,-18-8-69 0,0-3-156 15,0-15-226 1</inkml:trace>
  <inkml:trace contextRef="#ctx0" brushRef="#br0" timeOffset="76190.6">28855 11837 886 0,'0'0'85'0,"0"0"-54"16,0 0 51-16,0 0-47 15,0 0-17-15,0 0 23 16,78 75 9-16,-26-54-9 16,-13-3-14-16,-6-7 0 0,0-4-15 15,-6-4 6 1,-9-3-6-16,-8 0 10 15,-4 0 16-15,0-15-7 0,0-14-5 16,-3-11-15-16,3-13-11 16,-3-6-10-16,3-6-38 15,3 4-132-15,0 7-239 16</inkml:trace>
  <inkml:trace contextRef="#ctx0" brushRef="#br0" timeOffset="79689.98">29706 10308 851 0,'0'0'76'0,"0"0"-36"15,0 0 96-15,0 0-15 16,0 0-59-16,0 0-32 16,0 0-29-16,-39-24-1 15,39 45-10-15,3 26 10 16,12 19 1-16,12 17 1 15,-15 6-1-15,3-6 2 16,3-14 0-16,0-13-3 16,-3-20-24-16,-3-12-12 0,7-10-83 15,-10-13-74 1,-3-1-157-16</inkml:trace>
  <inkml:trace contextRef="#ctx0" brushRef="#br0" timeOffset="79998.06">29627 10382 965 0,'0'0'41'16,"0"0"-33"-16,0 0 67 15,0 0-23-15,0 0-46 16,0 0-6-16,139-93-9 0,-96 92-19 15,-4 1-28-15,-6 0-14 16,-18 22 6-16,3 6 8 16,-18 8 16-16,0 7 15 15,-33 8 25-15,0 3 14 16,-16-2-7-16,-5-10 33 16,24-12-8-16,0-13-20 15,15-6-8-15,12-11-4 16,3 0-84-16,12-20-371 15</inkml:trace>
  <inkml:trace contextRef="#ctx0" brushRef="#br0" timeOffset="80361.53">30134 10159 742 0,'0'0'52'0,"0"0"5"16,0 0 117-16,0 0-99 15,0 0-43-15,0 0-32 0,-39-39-15 16,30 54 15-16,-9 21 17 15,-3 14-7-15,12 7-2 16,9 6 10-16,0-6-5 16,0-4-13-16,21-8-5 15,12-12 2-15,-3-12 2 16,10-12-2-16,-4-9-3 16,3-6 0-16,3-24-47 15,-5-9-93-15,-7-2-174 16</inkml:trace>
  <inkml:trace contextRef="#ctx0" brushRef="#br0" timeOffset="80600.17">30406 10223 511 0,'0'0'587'16,"0"0"-587"-16,0 0 19 15,0 0 1-15,0 0-8 16,0 0-12-16,178-94-33 16,-102 67-92-16,-16 6-53 15,-15 0-129-15</inkml:trace>
  <inkml:trace contextRef="#ctx0" brushRef="#br0" timeOffset="81228.19">30605 10330 272 0,'0'0'205'15,"0"0"-31"-15,0 0 26 16,0 0-45-16,0 0-50 15,0 0-54-15,-6-2-23 16,6 2 3-16,0 0-9 16,0 0-6-16,0 0-8 15,6-5-4-15,12-1-1 16,13-1 6-16,2-6-8 0,9 0-1 16,-6-1-66-16,4-2-141 15,-1-4-130-15</inkml:trace>
  <inkml:trace contextRef="#ctx0" brushRef="#br0" timeOffset="81497.95">30934 9893 822 0,'0'0'78'0,"0"0"-76"16,0 0 39-16,0 0 58 15,37 151-19-15,-4-98-41 16,-3 5-26-16,-3-4-8 16,-3-5-5-16,3-8-30 15,-12-12-75-15,7-13-37 16,-16-10-77-16,6-6-150 15</inkml:trace>
  <inkml:trace contextRef="#ctx0" brushRef="#br0" timeOffset="81752.1">30989 9997 406 0,'0'0'210'16,"0"0"-113"-16,0 0 45 15,0 0-64-15,-61-116-50 16,61 98 0-16,15 0-26 15,16 5 2-15,-1 2-4 16,3 7-4-16,-3 4 4 16,6 0-15-16,-12 15-28 15,-2 10-26-15,-16-1 6 16,-6 2-1-16,0 4 51 16,-6-2 13-16,-25 1 0 15,-2-4 24-15,9-2-17 16,0-7-7-16,12-5-20 0,9-11-272 15</inkml:trace>
  <inkml:trace contextRef="#ctx0" brushRef="#br0" timeOffset="82090.98">31411 9752 685 0,'0'0'166'0,"0"0"-105"0,0 0 66 16,0 0-34-16,-105 121-61 15,105-74-9-15,0-2-20 16,0-3-3-16,27-7-14 16,0-11 0-16,24-7 2 15,-12-10-4-15,4-7-10 16,2-4-52-16,-6-22-9 16,3-10-112-16,-8-8-256 15</inkml:trace>
  <inkml:trace contextRef="#ctx0" brushRef="#br0" timeOffset="82278.82">31740 9618 820 0,'0'0'90'0,"0"0"-90"16,0 0 50-16,0 0 72 15,61 107-60-15,-31-71-39 16,-3 0-23-16,6-3 5 15,-6-5-5-15,-12-1-19 16,6-8-148-16,-21-10-159 16</inkml:trace>
  <inkml:trace contextRef="#ctx0" brushRef="#br0" timeOffset="82436.61">31704 9841 630 0,'0'0'358'0,"0"0"-319"15,0 0-38-15,0 0 35 16,0 0 14-16,0 0-21 16,127-50-29-16,-85 30-77 15,3-4-105-15,-3-3-247 16</inkml:trace>
  <inkml:trace contextRef="#ctx0" brushRef="#br0" timeOffset="82706.81">32129 9400 540 0,'0'0'431'15,"0"0"-393"-15,0 0-10 16,0 0 14-16,0 0 17 16,-15 115-12-16,15-76-41 15,0-6 1-15,0-5-7 16,0-10 0-16,0-3-7 15,9-6 1-15,7-5-8 16,-10-4 14-16,15 0 0 16,12 0 15-16,-3 0-11 0,9-8-4 15,1-12-3 1,5-1-71-16,-3-3-163 0,-6 1-137 16</inkml:trace>
  <inkml:trace contextRef="#ctx0" brushRef="#br0" timeOffset="82916.03">32292 9475 526 0,'0'0'229'0,"0"0"-203"16,0 0 27-16,0 0-34 15,0 0 67-15,61 105-32 16,-31-64-15-16,9 4-30 0,-15-3 6 15,4 0-11-15,-16-6-4 16,-6-3-78-16,-6-16-99 16,0-14-324-16</inkml:trace>
  <inkml:trace contextRef="#ctx0" brushRef="#br0" timeOffset="86933.57">31873 13030 845 0,'0'0'79'16,"0"0"15"-16,0 0 47 0,0 0-38 16,0 0-69-16,0 0-34 15,0 0-1-15,-6 6 1 16,30 25 10-16,3 10 10 16,15 8-7-16,-8 5-5 15,5 0-4-15,-3 0-3 16,-3-4-1-16,-6-4 0 15,-11-7 0-15,5-9-9 16,-12-12-19-16,0-7-33 16,-3-5-75-16,-6-6-73 15,0 0-88-15,0-15-173 16</inkml:trace>
  <inkml:trace contextRef="#ctx0" brushRef="#br0" timeOffset="87308.209">31864 13113 651 0,'0'0'261'15,"0"0"-259"-15,0 0 0 16,0 0 27-16,0 0-11 15,0 0-12-15,-63 113 3 0,50-89 2 16,10-6 20-16,3-7-10 16,0-11-14-16,0 0-2 15,0 0-4-15,0-18 5 16,3-23 36-16,13-11-42 16,-1-3-63-16,-3 5 12 15,-3 14 47-15,-3 11 4 16,3 7 2-16,0 12 18 15,0 6 11-15,18 0-12 16,6 17 9-16,1 10-9 16,5 4-19-16,-3-2 0 15,-3-9-121-15,-12-15-238 16</inkml:trace>
  <inkml:trace contextRef="#ctx0" brushRef="#br0" timeOffset="121743.63">17338 10467 502 0,'0'0'95'0,"0"0"-95"16,0 0 10-16,0 0 2 16,0 0 57-16,12 134 22 15,3-81-46-15,12 1-7 16,-6 5 12-16,3 2-8 15,3 4 29-15,-9 2-43 16,10 1 0-16,-4-2 1 16,-9-4 5-16,0-8-3 0,-6-12-12 15,-3-9-5 1,-6-12-10-16,0-9-1 0,0-6-3 16,0 0 0-16,0-6-25 15,-3 0-39-15,-12 0-110 16,-3 0-185-16</inkml:trace>
  <inkml:trace contextRef="#ctx0" brushRef="#br0" timeOffset="122170.43">17304 11190 531 0,'0'0'173'16,"0"0"-144"-16,0 0 32 16,0 0 5-16,0 0-32 15,0 0 32-15,46 28 34 16,-10-3-37-16,0 3 7 15,-3 5-14-15,0 0-14 16,7 0-25-16,-7-1 3 16,-6-9-12-16,0-2 7 15,-3-9 2-15,-3-6-1 0,-15-2 1 16,7-4 7 0,-13 0 10-16,9-32 12 0,-9-15-13 15,0-18-28-15,0-2-3 16,0 5-2-16,0 6-1 15,0 11-4-15,0 6-13 16,0 10-15-16,0 8-48 16,0 9-62-16,0 7-306 15</inkml:trace>
  <inkml:trace contextRef="#ctx0" brushRef="#br1" timeOffset="166297.75">11860 5950 646 0,'0'0'67'16,"0"0"-60"-16,0 0 6 15,0 0 42-15,123 39 12 0,-53-12 62 16,26 8-76 0,13 10-16-16,21 9 6 0,15 6 10 15,12 2-11-15,21 7-10 16,-9 1-24-16,-3-5-1 15,-3 6-3-15,-22-1-2 16,-17-5 2-16,-21-3-3 16,-22-5 3-16,-20-11-4 15,-19-6 2-15,-12-9 6 16,-3-9 16-16,-21-6-5 16,12-3 16-16,-9-2-16 15,1-4-11-15,-7 0-5 16,6-1-1-16,-3-5-2 15,-3 3-10-15,0-4-21 0,-3 0-19 16,0 0-20-16,0 0-92 16,0-19-70-16,0-8-494 15</inkml:trace>
  <inkml:trace contextRef="#ctx0" brushRef="#br1" timeOffset="166648.91">13888 6563 841 0,'0'0'147'0,"0"0"-115"0,0 0 48 16,0 0-1-16,0 0 40 15,93 152-56-15,-32-93-16 16,5 2-38-16,4-2 7 15,-16-6-6-15,6-6-8 16,-15-10-2-16,-17-10 0 16,-10-8 0-16,-18-12 1 15,0-5-1-15,0 0 7 16,-46-2 20-16,-26 0-13 16,-22 0-8-16,-11 0-4 15,5 0-2-15,13 0-1 16,17 7 1-16,16 0-1 15,18 1-10-15,18-6-36 0,18-2-79 16,0-2-223-16</inkml:trace>
  <inkml:trace contextRef="#ctx0" brushRef="#br1" timeOffset="167355.76">13619 5970 593 0,'0'0'193'0,"0"0"-124"15,0 0 78-15,0 0-51 16,0 0-36-16,0 0-39 16,-42 61-17-16,15 1 22 15,0 20 17-15,-16 10 12 0,-2 15-17 16,-12 13-5-16,-10 7 6 16,-5 9-9-16,-7 1-2 15,-8 2-3-15,2 1 1 16,-2-8-3-16,36-14-8 15,5-25-3-15,13-28-5 16,24-20-7-16,-3-19-3 16,12-8-7-16,0-12-9 15,0-6-10-15,0 0 5 16,0 0-9-16,0-11-21 16,0-22-56-16,0-11-149 15,0-13-66-15,0 2-145 16</inkml:trace>
  <inkml:trace contextRef="#ctx0" brushRef="#br1" timeOffset="167699.37">12629 7027 777 0,'0'0'119'15,"0"0"51"-15,0 0-69 16,0 0-44-16,0 0-22 16,0 0-32-16,-9 64 17 15,18-9 33-15,0 11-22 0,12 3-5 16,1 2 8-16,-4-7-9 16,0-7-7-16,0-7 10 15,-3-13-4-15,6-8-8 16,6-10-9-16,-3-14-2 15,-6-5-3-15,19 0 7 16,8-36 4-16,9-24 3 16,-2-20-16-16,11-11-24 15,-15 4-34-15,7 9-73 16,-25 16-169-16,-30 20-769 16</inkml:trace>
  <inkml:trace contextRef="#ctx0" brushRef="#br1" timeOffset="170255.72">5039 17665 1111 0,'0'0'110'16,"0"0"-105"-16,0 0 3 0,0 0 23 16,0 0-15-16,0 0 15 15,169-68 5-15,-79 28-25 16,13-2 15-16,-7 0-6 16,13-2-12-16,-19 3-8 15,-11 6-8-15,-16 6-31 16,-20 6-64-16,-10 5-104 15,-15 1-189-15</inkml:trace>
  <inkml:trace contextRef="#ctx0" brushRef="#br1" timeOffset="170540.84">5606 17119 857 0,'0'0'284'0,"0"0"-254"15,0 0 17-15,0 0 24 16,0 0-65-16,0 0-1 16,63-11 6-16,-11 11-4 15,2 0 3-15,-9 0-4 16,-3 13-2-16,-5 0-1 16,-10 7-3-16,-12 7 0 15,-12 8 0-15,-3 20 12 16,0 13 16-16,-36 1 18 15,0 5-31-15,2-11-15 16,7-8-9-16,12-10-68 16,15-14-83-16,0-18-297 0</inkml:trace>
  <inkml:trace contextRef="#ctx0" brushRef="#br1" timeOffset="172500.15">8847 12313 514 0,'0'0'105'16,"0"0"-84"-16,0 0 120 15,0 0-48-15,0 0-26 16,0 0-20-16,-63 88-38 0,54-71-6 16,-6 3 3-16,-3 1 11 15,-9 5 34-15,-1 2-15 16,-5 4 1-16,-15 7 12 16,-9 1-11-16,-1 4-8 15,-11 3-4-15,9-1-4 16,-4-4-1-16,4-2-2 15,-4-2 0-15,-8-4 4 16,3 0 3-16,-13 1-2 16,-15 3 5-16,-11 1-10 15,-4 2-7-15,-21 0 0 16,10-5-5-16,5-9 5 16,-6-7 0-16,9-7 14 0,-8-10-9 15,-1-3-5-15,0 0-2 16,0-7-3-16,10-13-7 15,14-6 1-15,1-2-2 16,5-9-2-16,7-1 1 16,23-7 0-16,4-3-8 15,5-8 3-15,22-4 3 16,9-1 3-16,9-5-4 16,-3 1-7-16,18 3 8 15,0-3 2-15,0 1-15 16,12-1 8-16,15-1 5 15,9-4-5-15,13-1 8 16,8 3-4-16,3 1 3 16,19-1 2-16,-10-3 1 0,31 2 0 15,-4-5-1-15,-5-1 0 16,12 3-2-16,-1 4 1 16,7 9 0-16,0 5 1 15,-10 5 1-15,-5 2-1 16,5 3 0-16,1 3-1 15,2 3 0-15,13 6-1 16,3 5 2-16,-3 2 0 16,2 7 0-16,-2 0 0 15,0 5 0-15,-4 5 0 16,7 8-3-16,-3 0 3 16,-7 0 0-16,4 12 0 0,6 9-1 15,-25 3 0-15,7 7 0 16,-13 2-3-16,-14 2 4 15,-10 4 0-15,-2 5 0 16,-1 3 0-16,0 5 7 16,-11 2 4-16,-7 1-7 15,-3 3-1-15,-6 2 1 16,-6 1-2-16,-8 3-1 16,5-1-1-16,-15 0 2 15,-9 0-1-15,0 3-1 16,0 5 2-16,-15 0 4 15,-22 4 4-15,-5-3-5 16,-21-5 8-16,-19 0 4 16,-14-7-1-16,-28 3-2 15,-45 0-5-15,-27-3-3 0,-31-8 0 16,4-11-4-16,27-14 3 16,51-10 13-16,42-9-10 15,34-8-8-15,24 0-28 16,27-5-131-16,9-30-717 15</inkml:trace>
  <inkml:trace contextRef="#ctx0" brushRef="#br1" timeOffset="175218.389">11310 12711 424 0,'0'0'622'0,"0"0"-581"16,0 0-9-16,0 0 50 16,0 0-54-16,0 0-19 15,0 0-9-15,-9 72 0 16,18-19 9-16,6 12 26 16,0 3-6-16,7 7-2 15,-4 8 9-15,6 7-4 16,3 7-8-16,0 2-5 15,0-6-2-15,-6-11-11 0,4-11 2 16,-7-12-4 0,-9-12-4-16,6-7 4 0,-9-15-8 15,-6-10 4-15,0-6-29 16,0-9-21-16,0 0-17 16,-3-10-11-16,-24-23-292 15</inkml:trace>
  <inkml:trace contextRef="#ctx0" brushRef="#br1" timeOffset="175540.11">11247 13473 973 0,'0'0'66'0,"0"0"-66"15,0 0 37-15,0 0-2 16,0 0 41-16,0 0-21 15,157 68-42-15,-103-43 7 16,4 3 10-16,-16 2-17 16,3 0 7-16,-9-1-14 15,-6 0 7-15,-8-7-8 16,-4-5-3-16,-9-9 7 16,-3-3-4-16,-6-5 8 15,0 0 22-15,0 0 8 16,0-21-13-16,0-18-24 15,0-11-6-15,0-10-32 16,6-1-25-16,9-1-84 0,-6 3-238 16</inkml:trace>
  <inkml:trace contextRef="#ctx0" brushRef="#br1" timeOffset="176649.889">13375 12453 377 0,'0'0'584'0,"0"0"-541"15,0 0 112-15,0 0-40 16,0 0-45-16,0 0-19 16,0-19-24-16,0 19-15 15,0 0 3-15,0 0-7 16,3 11-4-16,12 22-2 16,0 17 20-16,12 15 17 15,6 10-23-15,-3 7-5 16,4 4 4-16,2 1-4 0,6-7-3 15,-12-3-2 1,3-5 0-16,1-4 1 0,-4-7-7 16,-3-7 3-16,-3-9-2 15,-15-12 0-15,9-13-1 16,-9-6 0-16,-9-10-6 16,0-4 0-16,0 0 4 15,0 0 2-15,0 0 2 16,-9-10-2-16,-18-8-13 15,-6-6-13-15,-15-2 14 16,14-7 7-16,-8 3 0 16,-3 3 5-16,9 3 2 15,12 7 0-15,12 8 9 16,-1 4-2-16,10 3 5 0,3 2-3 16,0 0-9-16,0 0-2 15,0 0-5-15,3 18-1 16,25 17 6-16,11 6 6 15,12 7-1-15,-3-3 0 16,-8 1 0-16,17-3 2 16,-15-6-3-16,-6-6 2 15,7-7-2-15,-13-3-4 16,-12-9 1-16,-3-6 1 16,-6-4 3-16,-9-2-1 15,0-11 10-15,18-41 6 16,0-29-20-16,-3-17 0 15,-2-8-42-15,-13 9-62 0,0 14-104 16,-22 14-698-16</inkml:trace>
  <inkml:trace contextRef="#ctx0" brushRef="#br1" timeOffset="179714.23">10513 12160 815 0,'0'0'15'0,"0"0"-2"15,7-155 4-15,32 92 7 16,21-2 27-16,19 1 9 16,11 1-49-16,13 10-1 15,14 10-1-15,16 14 14 16,-9 14-23-16,0 15-2 16,-7 0-7-16,4 18 9 15,-18 19-9-15,-13 9 2 16,-8 11 7-16,-19 6 0 15,-21 9-14-15,-11 6 14 16,-22 12 7-16,-9 4-7 16,-9 0 2-16,-31 1 12 0,-20-5-9 15,-3-6 2-15,-19-1 12 16,-2-5 7-16,-16-9-11 16,-3-16-11-16,-14-15 10 15,-19-19 0-15,-3-13 5 16,-21-6-19-16,3-6 5 15,9-30 4-15,19-20-8 16,23-22 17-16,36-23-8 16,49-16-8-16,21-11-4 15,67 5-5-15,17 9-63 16,43 13-56-16,12 23-31 16,12 21-131-16,-3 18-215 0</inkml:trace>
  <inkml:trace contextRef="#ctx0" brushRef="#br1" timeOffset="180553.66">13526 11837 864 0,'0'0'69'0,"0"0"23"16,0 0 20-16,51-109-69 15,18 76-19-15,19 3 0 16,20 3-19-16,25 3-1 16,21 8 2-16,-3 13 10 0,0 3-10 15,-6 9-6-15,-24 25-2 16,-4 10-11-16,-26 9 12 16,-19 6-10-16,-23 8-14 15,-4 5 21-15,-30 9 4 16,-15 9-4-16,-3 2 11 15,-42-1 2-15,-28-7-4 16,-14-10 16-16,-19-8 6 16,-30-13-9-16,-12-11 1 15,-18-16-3-15,-12-21-5 16,0-5 17-16,27-38-5 16,28-27 18-16,23-28-28 0,25-29-13 15,26-17-13-15,16-6 12 16,33 7-14-16,18 21-16 15,36 17-21-15,16 15-8 16,26 21-13-16,-2 21-5 16,9 25-67-16,-7 18-115 15,-14 27-455-15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08:54:31.39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7456 3293 123 0,'0'0'13'0,"0"0"-6"15,0 0 59-15,0 0-13 16,0 0-13-16,0 0 0 15,0 0 27-15,0 0-6 16,-24-14-44-16,24 14-7 16,0 0 2-16,0 0 12 15,0 0 7-15,0 0 0 16,0 0 9-16,0 0 6 16,0 0-3-16,0 0 1 15,0 0-5-15,0 0-10 0,0 0-5 16,0 0-20-16,0 0 0 15,0 0-4-15,0 0 18 16,12 0 6-16,3 0 1 16,9 0 1-16,0 0-1 15,16 0-4-15,-4 0-5 16,3 0 2-16,15 0-8 16,1 0 2-16,-1 6 9 15,-3 1 3-15,10 0-4 16,-1 3-14-16,-6-1 6 15,19-1-12-15,-10-2 1 0,-2 0 7 16,2-2-2 0,-9 3-2-16,-2-2 3 0,2 1-5 15,-12 0 0-15,3 1 2 16,1-1-2-16,-1-1 2 16,6 3-1-16,4-1-1 15,-4 0 4-15,9 1-6 16,4-1 1-16,-10 1-1 15,6-4 2-15,-2 1-1 16,2-2-1-16,-6 1 0 16,7-2 0-16,-7-2-3 15,0 0 1-15,7 0 0 16,-7 0 4-16,6 0-1 16,-8 0 3-16,2 3-4 0,6 0 1 15,-5 2-1 1,-1-3 0-16,10 0 0 0,5-2-2 15,3 0 2-15,-2 2 1 16,5-2 0-16,-8 2 1 16,-7 3-1-16,-9-4-1 15,10 1 2-15,-4 1-1 16,12-3-1-16,-5 1-3 16,8-1 2-16,-5 0-1 15,14 0 1-15,-11 0 0 16,-4 0 1-16,-6 0 0 15,4-4 0-15,-4 2 1 16,-6-3 0-16,7 2-1 0,2-1 2 16,-2-3-4-1,2 1 4-15,-3 3-2 0,-5-3 1 16,5 4-1-16,-15-1 4 16,0 3-2-16,-8 0-2 15,-4 0 7-15,-6 0 15 16,-12 0 2-16,12 0 4 15,7 0-8-15,-7 0-14 16,3 0 2-16,3 0-2 16,-6 0-2-16,0 0 2 15,-5 0-1-15,-10 0-4 16,-6 0-1-16,0-6-8 0,-6-9-73 16,0-3-251-16</inkml:trace>
  <inkml:trace contextRef="#ctx0" brushRef="#br0" timeOffset="3849.9">9379 1177 614 0,'0'0'14'16,"0"0"62"-16,0 0 52 16,0 0-70-16,0 0-5 0,0 0-1 15,0 0-1-15,0 0 6 16,0-7-10-16,0 7-21 16,0 0-26-16,0 7-4 15,0 20-7-15,0 18 11 16,0 8 14-16,-9 6-2 15,0-2 1-15,9 1-11 16,-6-5 5-16,6-7-5 16,-4-5-4-16,-5-5-35 15,0-6-114-15,0-6-31 16,3-15-131-16</inkml:trace>
  <inkml:trace contextRef="#ctx0" brushRef="#br0" timeOffset="4351.14">9351 1272 739 0,'0'0'141'16,"0"0"-101"-16,0 0 39 15,0 0-25-15,0 0 3 16,0 0-41-16,-9-99-16 16,28 88 0-16,-1-3-3 15,15 1 3-15,-6 4-4 0,0 6 1 16,0 3-2-16,-9 0-13 16,10 0-33-16,-4 14-3 15,-15 8 22-15,3 5-20 16,-3 2 20-16,-9 1-10 15,0 2 13-15,-21-4 18 16,-6-1-4-16,-16-4 15 16,10-4 13-16,-3-8-2 15,9-2-9-15,0-7 4 16,18 0-4-16,0 0 25 16,-1-2-14-16,10 0 6 15,0 0 1-15,0 0-20 0,0 7-4 16,10 1-14-1,17 8 18-15,6 3 6 0,12 1 16 16,0 4-12-16,1-4 2 16,-1 0-6-16,-3-1-6 15,-6-10-40-15,-8-5-285 16</inkml:trace>
  <inkml:trace contextRef="#ctx0" brushRef="#br0" timeOffset="4947.92">10103 1402 593 0,'0'0'365'15,"0"0"-358"-15,0 0 12 16,0 0 36-16,0 0-23 15,0 0-3-15,-60 104-24 16,39-74-5-16,8-4-34 16,4-11-119-16,9-11-210 15</inkml:trace>
  <inkml:trace contextRef="#ctx0" brushRef="#br0" timeOffset="5397.59">10372 1124 853 0,'0'0'33'0,"0"0"94"15,0 0-6-15,0 0-80 16,0 0-41-16,0 0 0 16,36 0 3-16,-3-1 4 15,18-6 33-15,-14 3-22 16,8 2-14-16,3-3-4 16,0 3 0-16,-5-5-23 0,-4 2-75 15,3 2-48-15,-12-4-99 16,-6 3-193-16</inkml:trace>
  <inkml:trace contextRef="#ctx0" brushRef="#br0" timeOffset="5667.89">10652 1109 67 0,'0'0'591'0,"0"0"-559"16,0 0 55-16,0 0-36 16,0 0-26-16,0 0-6 15,-6 79 23-15,6-42-10 0,3 5-15 16,9-1 11-16,-9-2-22 16,-3-3-1-16,6-2-3 15,-6-5-4-15,0-2-35 16,0-6-20-16,0-6-52 15,0-4-102-15,0-8-196 16</inkml:trace>
  <inkml:trace contextRef="#ctx0" brushRef="#br0" timeOffset="5907.98">10423 1533 60 0,'0'0'648'16,"0"0"-621"-16,0 0 77 15,0 0-35-15,0 0-10 16,0 0-35-16,63 9 69 16,-14-9 3-16,5 0-52 15,18 0-44-15,-8-13 0 16,-4 1-69-16,-3 1-100 15,-23-1-210-15</inkml:trace>
  <inkml:trace contextRef="#ctx0" brushRef="#br0" timeOffset="12202.48">8123 5290 307 0,'0'0'72'16,"0"0"-70"-16,0 0 143 0,0 0-25 16,0 0-87-16,0 0-29 15,0 0 19-15,0 0-3 16,-12-8-4-16,12 8 10 15,0 0 21-15,0 0-2 16,0 0-5-16,0 0-15 16,0 5-5-16,0 10 32 15,0 3-10-15,0-1-23 16,3 7 10-16,6-3 0 16,3-3-11-16,0 1 3 0,-3-3-14 15,-3-3 5 1,15-1-8-16,-8-2-3 0,-1-3 5 15,3-2 5 1,6 1-6-16,-3 0 3 0,6-1 6 16,-3-2-6-16,12 2-6 15,1-5 3-15,5 2-1 16,-3 0 6-16,6-2-9 16,4 3 6-16,-10-2-5 15,15-1-2-15,-6 1 1 16,1-1-1-16,2 0-1 15,0 0-2-15,-6 0-1 16,7 0 2-16,-7 0 1 16,3 0 1-16,-2 0 7 0,2 0-6 15,0 0-1-15,6 0 0 16,-2 0 3 0,11 0-2-16,3 0 5 0,7 0 1 15,-1 0 0-15,4 5-5 16,-4 3-2-16,-5 2 2 15,-4-1-2-15,-15-1 1 16,0 3 1-16,-11-4-1 16,2 0-1-16,-12 1 1 15,12-2 2-15,-6 0 5 16,-5-1 20-16,2 1-20 16,0-2-6-16,0 2 0 15,0 0-1-15,0 0 16 0,-3 0-4 16,4 1-13-16,-1-1 1 15,-3 1 2-15,3-6-1 16,-9 5 0-16,-3-4-2 16,6 4 0-16,-5-1 1 15,-4-3-1-15,-3 0 3 16,0 0-2-16,-3 0-1 16,-3-2 2-16,-3 2-2 15,0-2 4-15,0 0 0 16,0 3 4-16,0-3 0 15,6 0 1-15,-6 0 4 16,0 0-3-16,0 0 0 16,0 0-1-16,0 0-3 0,0 0-3 15,0 0 0 1,0 0-3-16,0 0-1 0,3 0 1 16,-3 0-1-16,0 0 1 15,0 0-1-15,6 0 1 16,6 0 4-16,3-7 11 15,12-6-8-15,15 4-5 16,-2-4 0-16,-1-2-1 16,9 1 0-16,-6-1-1 15,4 0-1-15,-1 2 1 16,-3 1 0-16,-6 4 0 16,1-1 0-16,8 3 0 15,-3 1 0-15,-6-2 0 16,10 4 0-16,-4 3 0 0,3 0-3 15,-2 0 3-15,5 3 0 16,-6 5 0-16,3 2 1 16,1-4 1-16,5 3-2 15,-3-6 3-15,4-1-3 16,-10-2 1-16,9 0 1 16,-12 0-2-16,-6-8 0 15,10-14 5-15,-16-3-2 16,3-8 8-16,3-5-11 15,-9 2 0-15,-2-1-30 16,-4 0-50-16,-18 1-102 16,0 2-530-16</inkml:trace>
  <inkml:trace contextRef="#ctx0" brushRef="#br0" timeOffset="15534.67">12729 5255 396 0,'0'0'332'16,"0"0"-318"-16,0 0 64 15,0 0 22-15,0 0-95 16,0 0 11-16,0 0 4 15,0-8-20-15,0 8-7 16,0 0 1-16,0 7 6 16,0 8 2-16,0-3 9 15,0 2-5-15,0-5 7 16,0 2 14-16,0 0-7 16,0-3 2-16,0 2-8 15,0-1 2-15,6-1-2 0,-6-2-2 16,0 0-4-1,9 1 1-15,-9-5 0 0,0 2 0 16,0-4-5-16,6 0 8 16,-6 1 7-16,0-1 2 15,12 0-9-15,-12 2-4 16,15-2 5-16,6 0-3 16,3 0 4-16,7 0-4 15,2 0-9-15,9 0 8 16,3 0-7-16,-9 0-1 15,7 0 3-15,2 0-4 16,-9 0 1-16,0 0-1 0,7 0 0 16,2 0 0-1,9 0 1-15,7 0-1 16,2 5 4-16,3 1-4 0,1-2 0 16,-4 5 0-16,-2-1 0 15,-10-2 0-15,3 2 0 16,-9-4 0-16,-8 0 0 15,-4-3 0-15,3-1 2 16,-3 0-4-16,7 0-1 16,2 0 1-16,-9 0 2 15,15 0 0-15,-5 0-1 16,2 0-5-16,3 0-4 16,3 4 10-16,1-3-12 15,-7 2 8-15,6 0 0 16,-8-1 3-16,2 1 1 0,-3 0 0 15,-3-3 0-15,13 0 0 16,-4 0-3-16,3 0 1 16,1 0-1-16,2 0 2 15,6 0 1-15,-11 0 0 16,8 0 1-16,-12 0 1 16,-6 0-1-16,4 0-1 15,-4 0 0-15,0 0 1 16,-3 0-1-16,1 0 1 15,5 0 1-15,3 0-2 16,6 0 0-16,-2 0 0 16,11 0-2-16,-9 0 2 15,4 0 7-15,-10 0-6 0,0 0 0 16,-3 0 2-16,10 0 3 16,-10 0-4-16,6 0 0 15,22 0-1-15,-10 0 1 16,16 0-2-16,-7 0 0 15,-9 0-2-15,4 0 4 16,-10 0-2-16,6 5 2 16,-5-3-1-16,5 0-1 15,-6 0-1-15,10 0 1 16,-4-2 0-16,4 1 0 16,5-1 0-16,-9 0 1 15,13 0-1-15,-10 0 0 0,1 0 1 16,2 0 1-16,-12 0 0 15,1 0-2-15,-7 0 0 16,3 0-3-16,-3 0 1 16,-8 0 2-16,2 0-1 15,9 0 1-15,-5 0-3 16,-1 0 2-16,6 0-3 16,-6 0 2-16,10 0 2 15,8 0 0-15,-3 0-2 16,10 0-3-16,-7 0 4 15,10 0 2-15,-13 0-1 16,13 0 0-16,-10 0-1 16,6 0 1-16,-5 0-2 15,-1 0 0-15,-6 0 0 16,-2 0-1-16,-1 0 2 0,-6 0 0 16,10 0 1-16,-4 4-1 15,-3-3 1-15,-2 4 0 16,-1-4 0-16,-12 4 1 15,6-2-1-15,-5 2 4 16,-1-1-2-16,-3 0 3 16,0-2 4-16,16-2 0 15,2 3 0-15,0-2-2 16,13 4-2-16,8-4-5 16,0 4 4-16,-2-4 0 0,-7 6-4 15,-2-1 1 1,-10 0-1-16,3 1-2 0,1-4 2 15,-10 2 0-15,15-1-2 16,-12-2 2-16,13 1 0 16,-7 1 0-16,6-1-2 15,1 1 2-15,-7 0 0 16,-3 0 0 0,-5 1 1-16,-1-1-1 0,-3 1 1 15,-5-2 1-15,-4-2-2 16,0 4 0-16,6-5 2 15,-3 2-2-15,1-2 3 16,14 0 1-16,-9 0-1 16,6 0 4-16,4 2 3 15,-7-2-5-15,0 2 2 0,1 0-3 16,-1 0-3-16,-3 1 1 16,9-3 0-16,-5 3 1 15,5 0-3-15,-3 0 5 16,4 3-1-16,2-4-3 15,0 3 0-15,-2-5-1 16,-4 2 0-16,-6-2 1 16,-9 0 0-16,13 0-1 15,-4 0 0-15,-6 0 0 16,6 0 3-16,-2 0-3 16,2 0-3-16,-6 0 3 15,9-2-1-15,-2-3 2 0,-10-1-1 16,6 3 0-16,-3-3 0 15,-3 1 1-15,-5 3 2 16,14-4-3-16,-12 4 0 16,3-3-1-16,-6 4 1 15,4-2 1-15,-7 1 1 16,0 1-2-16,-9-4 1 16,6 2 1-16,-15-2 0 15,6-1-1-15,6 2 5 16,-3-3 4-16,0 4-2 15,1-3 1-15,-1-1-5 16,-3 3 3-16,-3 0 0 16,0 4 5-16,-6-2-1 15,9 0-4-15,-12 0 2 0,0 1-2 16,0-3 4-16,0 4 5 16,0 0-5-16,0 0-3 15,9 0-6-15,-3 0-1 16,6-1-1-16,-3 1 0 15,-3-2 1-15,0-3-1 16,0 4 4-16,0-4-1 16,3-1 13-16,-6-4 13 15,3-7 6-15,3-5-5 16,0-9-14-16,-6-3-7 16,4 2-7-16,2-6-2 15,0 2-20-15,-6-5-64 16,3-1-102-16,-6-1-586 0</inkml:trace>
  <inkml:trace contextRef="#ctx0" brushRef="#br0" timeOffset="16965.72">15792 3881 920 0,'0'0'21'15,"0"0"65"-15,0 0 72 16,0 0-109-16,0 0-13 16,0 0 26-16,0 0-12 0,61-51-27 15,-7 24-3-15,15-1-10 16,10-3 1-16,17-6-2 15,4 0-7-15,6 2-2 16,-10 2 0-16,-14 4-2 16,-13 6-86-16,-15 1-50 15,-17-1-115-15,-13-2-161 16</inkml:trace>
  <inkml:trace contextRef="#ctx0" brushRef="#br0" timeOffset="17235.32">16435 3375 514 0,'0'0'419'0,"0"0"-407"15,0 0 57-15,0 0-69 16,0 0 7-16,0 0 62 16,60 0-22-16,-20 0-35 15,-4 4-5-15,-3 5 1 16,-6 2-4-16,-12-2-4 15,-3 4-4-15,-3 4 4 16,-9 3 4-16,0 8 8 16,-9 4 8-16,-15 0-11 15,-6 0 6-15,-15-3-15 16,12-1-71-16,-4-8-158 16,13-7-267-16</inkml:trace>
  <inkml:trace contextRef="#ctx0" brushRef="#br0" timeOffset="17873.64">17473 2951 1076 0,'0'0'162'0,"0"0"-161"15,0 0 8-15,0 0-5 16,0 0 4-16,15 144 28 15,4-91-12-15,-10 1-14 0,9-2-7 16,-9-5-1-16,-3-8 4 16,-6-8-6-16,0-8-27 15,0-11-7-15,0-8-30 16,0-4-132-16,-3-16 70 16,-18-27-105-16,-7-16-304 15</inkml:trace>
  <inkml:trace contextRef="#ctx0" brushRef="#br0" timeOffset="18084.53">17428 3086 29 0,'0'0'330'15,"0"0"-108"-15,-6-139-9 16,6 110-82-16,6 6-19 16,21 5-23-16,0 5-57 15,7 8-19-15,-4 5-13 16,0 0-3-16,0 3-6 0,-3 18-3 16,-3 3-7-1,-15 3-30-15,1 5 4 0,-10 1 18 16,0 0 19-16,-28 6 8 15,-14-2 10-15,6 0-10 16,-6-9-18-16,11-5-27 16,7-10-65-16,15-13-227 15</inkml:trace>
  <inkml:trace contextRef="#ctx0" brushRef="#br0" timeOffset="18351.39">17995 2828 733 0,'0'0'266'0,"0"0"-265"16,0 0 161-16,0 0-113 16,0 0-27-16,-123-15 15 15,96 48-16-15,-1 15-13 16,13 7-4-16,6 3 0 15,9-3-4-15,0-5-3 16,21-9-5-16,10-8 3 16,14-10-13-16,-3-8-29 15,6-13-4-15,10-2-82 0,-7-2-104 16,-12-26-384 0</inkml:trace>
  <inkml:trace contextRef="#ctx0" brushRef="#br0" timeOffset="18569.64">18294 2879 1282 0,'0'0'6'0,"0"0"10"15,0 0-17-15,0 0 1 0,0 0-28 16,160-41 11 0,-105 29-265-16,-10-1-256 0</inkml:trace>
  <inkml:trace contextRef="#ctx0" brushRef="#br0" timeOffset="18720.75">18327 3005 912 0,'0'0'101'0,"0"0"-100"16,0 0-1-16,0 0 6 15,130-25-6-15,-54-6-55 16,8-6-329-16</inkml:trace>
  <inkml:trace contextRef="#ctx0" brushRef="#br0" timeOffset="18929.88">18898 2554 1152 0,'0'0'112'0,"0"0"-111"16,0 0 8-16,-6 111 14 16,6-55-6-16,3 5 2 15,9-3-12-15,0-3-5 16,3-8-2-16,-6-9-37 0,0-13-50 15,-3-13-115 1,6-12-50-16,-12 0-333 0</inkml:trace>
  <inkml:trace contextRef="#ctx0" brushRef="#br0" timeOffset="19160.58">18865 2564 872 0,'0'0'0'0,"0"0"38"15,0 0 41-15,0 0-52 16,0 0 28-16,133-87-39 16,-100 87-16-16,3 0-5 15,-18 13-14-15,-9 13-40 16,0 6-10-16,-9 2 8 16,-18 3 47-16,-9 2 14 0,-18 1 2 15,2-10-2-15,-2-4-5 16,18-10-1-16,9-8-114 15,6-8-269-15</inkml:trace>
  <inkml:trace contextRef="#ctx0" brushRef="#br0" timeOffset="19384.56">19287 2464 999 0,'0'0'350'0,"0"0"-341"16,0 0 17-16,0 0-14 0,0 0-4 16,0 0 48-16,18 144-42 15,-9-100-9-15,3-1-5 16,-2-3-23-16,-4-12-81 16,-6-9-8-16,0-11-193 15,0-8-323-15</inkml:trace>
  <inkml:trace contextRef="#ctx0" brushRef="#br0" timeOffset="19792.16">19369 2311 1027 0,'0'0'119'0,"0"0"-80"15,0 0 21-15,0 0-40 16,0 0-4-16,-97 142 17 0,79-89-12 16,9 5-6-16,0 0 2 15,9-4 8-15,0-6-3 16,18-4-9-16,9-10 0 16,6-7-11-16,1-10-2 15,11-10-5-15,-6-7 1 16,6-3-50-16,1-30-85 15,-4-8-115-15,-6-11-226 16</inkml:trace>
  <inkml:trace contextRef="#ctx0" brushRef="#br0" timeOffset="20009.53">19668 2344 1117 0,'0'0'83'0,"0"0"-76"16,0 0 4-16,0 0 9 15,9 117 39-15,9-77-22 16,-9-2-33-16,9-2-4 16,-9-7-26-16,-3-4-34 15,-6-5-176-15,0-14-122 16</inkml:trace>
  <inkml:trace contextRef="#ctx0" brushRef="#br0" timeOffset="20167.59">19499 2523 688 0,'0'0'546'0,"0"0"-531"0,0 0 10 16,0 0-11-16,0 0 9 15,144-37-9-15,-74 22-14 16,2 1-139-16,-8-5-97 15,-13-5-114-15</inkml:trace>
  <inkml:trace contextRef="#ctx0" brushRef="#br0" timeOffset="20446.03">20033 2205 995 0,'0'0'179'0,"0"0"-151"16,0 0 28-16,0 0-37 15,0 0 22-15,0 0 8 16,0 126-36-16,0-91 1 16,0-4 1-16,0-9-9 15,0-6-4-15,-9-7-2 16,9-3 0-16,0-6-15 16,0 0-3-16,0 0 1 15,0 0-4-15,0 0-21 16,9 0-22-16,15 0 22 15,6 0 38-15,3 0-8 16,0 0-65-16,-2-14-46 0,2-6-48 16,3-5-263-16</inkml:trace>
  <inkml:trace contextRef="#ctx0" brushRef="#br0" timeOffset="20638.84">20153 2240 720 0,'0'0'48'16,"0"0"10"-16,0 0 74 15,13 126-9-15,5-85-45 16,9 1-52-16,-9-5-18 16,6-5-3-16,-6-7-5 0,-6-6-49 15,-6-11-150 1,3-8-173-16</inkml:trace>
  <inkml:trace contextRef="#ctx0" brushRef="#br0" timeOffset="20858.46">20277 1909 1259 0,'0'0'11'16,"0"0"0"-16,0 0-2 15,0 0 52-15,145 146 15 0,-91-63-35 16,-14 3-28-16,-13 8-13 16,-24-1-8-16,-3-1-22 15,-42 3-46-15,-31-8-90 16,-20-15-77-16,-10-20-118 16</inkml:trace>
  <inkml:trace contextRef="#ctx0" brushRef="#br0" timeOffset="21346.03">18723 2165 843 0,'0'0'115'16,"0"0"-97"-16,0 0 34 15,-79 131 5-15,58-52 20 16,15 16-10-16,6 7-31 15,0 3-15-15,15-8-8 16,22-15 0-16,11-16-10 16,9-13-3-16,16-14-3 15,5-18-86-15,10-16-141 16,2-5-312-16</inkml:trace>
  <inkml:trace contextRef="#ctx0" brushRef="#br0" timeOffset="21856.17">20739 2166 845 0,'0'0'296'0,"0"0"-248"16,0 0 55-16,0 0-79 15,0 0-24-15,0 0 0 16,9 93 31-16,-3-49-19 16,6-1-12-16,-9-4-7 15,3-7-44-15,-6-5-53 16,0-10-150-16,0-10-234 16</inkml:trace>
  <inkml:trace contextRef="#ctx0" brushRef="#br0" timeOffset="22019.329">20673 2330 1108 0,'0'0'44'0,"0"0"6"15,0 0 23-15,0 0-49 16,0 0 7-16,0 0-4 16,166-41-27-16,-103 23-54 15,-3 3-79-15,-5-7-196 16</inkml:trace>
  <inkml:trace contextRef="#ctx0" brushRef="#br0" timeOffset="22328.54">21352 1802 900 0,'0'0'278'0,"0"0"-270"16,0 0 50-16,0 0-16 16,0 0-29-16,0 0 8 15,-106 130-7-15,94-48-7 16,12 12-1-16,0 5-6 15,0-8 0-15,27-17-12 0,3-17-12 16,3-16-20-16,7-14-85 16,2-14-78-16,-3-13-208 15</inkml:trace>
  <inkml:trace contextRef="#ctx0" brushRef="#br0" timeOffset="22859.68">21678 2016 868 0,'0'0'196'0,"0"0"-188"15,0 0 26-15,0 0-15 16,0 0 50-16,0 0-39 16,6 116-16-16,-6-83-12 15,0-5-2-15,0-3-29 16,0-11-103-16,0-14-146 16,0 0-443-16</inkml:trace>
  <inkml:trace contextRef="#ctx0" brushRef="#br0" timeOffset="22994.329">21596 1859 536 0,'0'0'628'16,"0"0"-624"-16,0 0-4 16,0 0-68-16,0 0-390 15</inkml:trace>
  <inkml:trace contextRef="#ctx0" brushRef="#br0" timeOffset="23451.12">21835 1986 958 0,'0'0'279'0,"0"0"-258"15,0 0 55-15,0 0-24 16,0 0-38-16,0 0-11 15,6 7-3-15,9 14-1 16,-6 3 1-16,9 4 0 16,-9 0 0-16,-9-1-3 15,0-3-2-15,0-4-1 16,0-8 2-16,0-5-4 0,0-7 1 16,0 0 7-16,0 0 8 15,9-19 12-15,-9-14-20 16,9-11-33-16,0 0 5 15,-3 5 16-15,21 9 1 16,-15 12-1-16,-3 7 9 16,0 4 1-16,1 7-1 15,-1 0-2-15,0 0 0 16,-3 14-10-16,12 5 4 16,-9 7 3-16,0-3 1 15,-9 0-7-15,9-8-9 16,-9-1-7-16,9-9-32 15,-9-5-31-15,0 0 34 16,0-8 54-16,15-18-96 0,-6-13-214 16,-3 2-56-16</inkml:trace>
  <inkml:trace contextRef="#ctx0" brushRef="#br0" timeOffset="23729.809">22203 1887 164 0,'0'0'130'16,"0"0"124"-16,0 0-76 16,0 0-34-16,0 0-10 15,18 106-22-15,-9-83-46 16,0-2-33-16,-3-7-11 16,-3 1 0-16,-3-8-10 0,0-2-6 15,3-4-1-15,-3-1-2 16,0 0 2-16,0 0-4 15,0 0-1-15,0 0 0 16,0 0 0-16,0 0-11 16,0 0-4-16,0 0-16 15,0 0-51-15,0 0-88 16,0 0-79-16,0-9-187 16</inkml:trace>
  <inkml:trace contextRef="#ctx0" brushRef="#br0" timeOffset="24216.4">22103 2067 267 0,'0'0'222'16,"0"0"-195"-16,0 0 131 15,0 0-53-15,0 0-4 16,0 0 7-16,-9-34-36 16,9 26-26-16,0-5 30 15,0-1-21-15,6-1-18 16,6-3-25-16,-3 4 7 16,6 1-17-16,0 2 2 15,-5 4-4-15,5 2-4 16,-6 3 3-16,-3 2 0 15,6 0-6-15,-12 0-6 16,15 5-13-16,-12 9-4 0,6 5-40 16,-3-4-62-16,-6 0-86 15,0-4-242-15</inkml:trace>
  <inkml:trace contextRef="#ctx0" brushRef="#br0" timeOffset="24834.58">22275 1867 830 0,'0'0'262'16,"0"0"-195"-16,0 0 18 0,0 0-59 15,0 0-22-15,0 0-1 16,0 14 3-16,0 9 2 16,6-1 5-16,-6 5-1 15,9-1-5-15,-9 0 4 16,3-6-1-16,-3-5-5 16,0-6-4-16,0-5 1 15,0-4 3-15,0 0-3 16,0 0 10-16,9-6-12 15,-3-21 0-15,0-6-29 0,16-6-7 16,2 6 12 0,-9 5-18-16,0 8 27 0,-6 12-1 15,-6 4 11-15,0 4 5 16,6 0-2-16,-6 0-4 16,3 17 0-16,3 2-2 15,-9 1 8-15,9-2 8 16,-6-1-5-16,3-6-3 15,-6-8 0-15,0-3-10 16,9 0 5-16,-9 0 5 16,0-7 0-16,6-20-41 15,12-3-19-15,-8 4 22 16,8 3-10-16,-9 9 28 0,3 6 14 16,-6 5 4-1,-3 3 2-15,3 0 0 0,-3 11 2 16,3 11 8-16,6 3 6 15,-6 0-5-15,-6-3-4 16,3-3-7-16,-3-3-36 16,3-7-147-16,-3-8-476 15</inkml:trace>
  <inkml:trace contextRef="#ctx0" brushRef="#br0" timeOffset="25402.2">22843 1819 379 0,'0'0'110'0,"0"0"-78"15,0 0 56-15,0 0-46 16,0 0 13-16,0 0-22 16,-100-19-8-16,82 35 14 0,3 9-1 15,3 1-5-15,3 3 20 16,3-1-11-16,6-1 12 15,0-10-23-15,0-4-16 16,9-4-12-16,3-9 6 16,9 0 21-16,12-19 46 15,0-16-40-15,-2-13-36 16,2-5-16-16,-12-4-2 16,-6-13-24-16,-12-4 39 15,-3 2 2-15,0 13 1 16,0 17 44-16,0 16 37 15,-3 16-2-15,-6 7 0 0,9 3-36 16,0 0-43 0,0 20-6-16,0 22-9 0,0 21 15 15,0 6 2-15,12 3-2 16,3-7 0-16,-3-11-19 16,9-14-41-16,0-11-19 15,-12-12-124-15,10-17-263 16</inkml:trace>
  <inkml:trace contextRef="#ctx0" brushRef="#br0" timeOffset="25860.19">23389 1647 1004 0,'0'0'167'0,"0"0"-142"16,0 0 13-16,0 0-34 15,0 0 8-15,0 0 9 16,-70 112-12-16,49-79-7 16,6-6-2-16,3-9-12 15,6-6-40-15,6-6-90 16,0-6-46-16,0 0-141 16,0-2-16-16</inkml:trace>
  <inkml:trace contextRef="#ctx0" brushRef="#br0" timeOffset="26051.62">23298 1667 536 0,'0'0'161'0,"0"0"-3"16,0 0-48-16,0 0-64 15,0 0-29-15,0 0 6 16,28 63 43-16,-10-24-28 16,0-1-23-16,-6-3-7 15,3-1-8-15,3-6-2 16,-9-8-57-16,6-5-85 15,-12-10-94-15,-3-5-240 0</inkml:trace>
  <inkml:trace contextRef="#ctx0" brushRef="#br0" timeOffset="26519.6">23673 1468 1030 0,'0'0'116'0,"0"0"-113"16,0 0-3-16,0 0 3 15,0 0 24-15,0 0-10 16,-28 133-11-16,16-104-1 0,9-1-3 15,0-10 2 1,3 1 1-16,0-5 2 0,0-6-3 16,0 1-4-16,0-3 1 15,3 1-3-15,12 1-1 16,13-5 3-16,5-3 13 16,6 0-1-16,6 0-12 15,-2-9-27-15,-1-11-138 16,-6 0-123-16</inkml:trace>
  <inkml:trace contextRef="#ctx0" brushRef="#br0" timeOffset="26751.91">23742 1581 892 0,'0'0'112'0,"0"0"-67"15,0 0 17-15,0 0-56 16,0 0 9-16,0 0 54 16,27 103-39-16,-24-67-19 15,3-2-1-15,-3-2-5 16,-3-5-5-16,0-5-10 16,0-4-52-16,0-4-103 15,0-7-129-15</inkml:trace>
  <inkml:trace contextRef="#ctx0" brushRef="#br0" timeOffset="27022.5">23893 1277 1202 0,'0'0'83'0,"0"0"-75"16,0 0 33-16,0 0-3 16,0 0 37-16,169 115-26 15,-118-56-34-15,-2 12-15 16,-16 3 0-16,-15 9 0 0,-18-3 0 16,0-4-29-16,-39-4-16 15,-28-8-27-15,-20-14-72 16,2-20-417-16</inkml:trace>
  <inkml:trace contextRef="#ctx0" brushRef="#br0" timeOffset="27921.69">22191 2411 234 0,'0'0'538'0,"0"0"-438"16,0 0 125-16,0 0-62 15,0 0-59-15,0 0-38 16,12-9-18-16,-12 9-26 16,9 3-22-16,0 28-16 15,15 19 16-15,-3 15 1 16,-6 16-1-16,12 8 4 16,-21-3 4-16,16-4-4 15,-4-14-1-15,-9-11-3 16,0-11-10-16,-6-13-38 15,-3-12-56-15,0-13-113 16,0-8-225-16</inkml:trace>
  <inkml:trace contextRef="#ctx0" brushRef="#br0" timeOffset="28396.34">22176 2399 593 0,'0'0'135'0,"0"0"62"16,0 0 16-16,0 0-123 16,0 0-54-16,0 0-24 15,-9 4-7-15,0 22-2 16,-7 2 20-16,4 3-10 16,3-4-3-16,0-6-5 15,0-9-5-15,9-6 1 16,0-4 6-16,0-2-2 15,0 0 8-15,0-5 7 0,9-23-20 16,9-9-8-16,13-5-49 16,-1 8 55-16,0 13-2 15,-6 10 4-15,-3 11 0 16,-6 0 0-16,12 14-9 16,-8 18 4-16,14 1 4 15,-6 4-5-15,0-10-166 16,-9-17-397-16</inkml:trace>
  <inkml:trace contextRef="#ctx0" brushRef="#br0" timeOffset="30051.55">22028 3408 229 0,'0'0'810'0,"0"0"-777"15,0 0 6-15,0 0-27 16,0 0-6-16,0 0 26 0,24 92 20 16,-6-42-22-1,0 2-18-15,-9-1-3 0,-3-2-5 16,3-9-4-16,-6-9-18 15,3-7-58-15,-6-12-135 16,0-12-150-16</inkml:trace>
  <inkml:trace contextRef="#ctx0" brushRef="#br0" timeOffset="30419.98">22248 3378 898 0,'0'0'302'15,"0"0"-298"-15,0 0-4 16,0 0 3-16,0 0 10 16,-9 135 9-16,9-81-10 15,6-4-2-15,3-5-7 16,9-5-2-16,-9-11-1 15,9-3-3-15,-9-14 0 16,-3-8-9-16,7-4-31 16,-4-4 4-16,15-23 30 15,-12-11-15-15,6-3-69 16,-12 7 14-16,-6 7 68 16,0 12 0-16,-27 10-20 0,-15 5 13 15,5 0 16-15,-8 14 4 16,3 13-6-16,15 0 4 15,18-5-142-15,9-8-342 16</inkml:trace>
  <inkml:trace contextRef="#ctx0" brushRef="#br0" timeOffset="30690.45">22556 3611 935 0,'0'0'190'15,"0"0"-190"-15,0 0-40 16,0 0-34-16,0 0-122 16,0 0-122-16</inkml:trace>
  <inkml:trace contextRef="#ctx0" brushRef="#br0" timeOffset="31085.7">22701 3226 868 0,'0'0'222'0,"0"0"-222"15,0 0-24-15,0 0 24 16,15 111 45-16,-6-67-6 16,9 0-15-16,-9-7-7 15,0-8 1-15,-6-10 3 16,3-11-12-16,-6-7-4 15,6-1-2-15,-3 0-1 16,3-6-2-16,0-12-49 0,15-5 5 16,-2 4 11-1,-1 4 23-15,9 13 3 0,-9 2 7 16,0 0-17-16,-3 11-14 16,-12 8 7-16,-3 1 15 15,0 0 2-15,0-1 7 16,-18 1 5-16,-12-7-1 15,-3-2 1-15,-1-9-5 16,4-2-25-16,6 0 11 16,6-13-48-16,18-9-123 15,0-8-287-15</inkml:trace>
  <inkml:trace contextRef="#ctx0" brushRef="#br0" timeOffset="31229.89">22930 3354 252 0,'0'0'394'0,"0"0"-364"15,0 0 49-15,0 0 36 16,0 0-1-16,0 0-22 16,61 60-58-16,-52-38-34 15,-9-2-10-15,0-4-108 16,0-5-149-16,0-8-211 16</inkml:trace>
  <inkml:trace contextRef="#ctx0" brushRef="#br0" timeOffset="31365.69">22981 3147 609 0,'0'0'166'15,"0"0"-145"-15,0 0-12 16,0 0-9-16,0 0-97 16,0 0-85-16</inkml:trace>
  <inkml:trace contextRef="#ctx0" brushRef="#br0" timeOffset="31560.6">22981 3147 574 0,'109'-76'330'0,"-109"76"-303"16,0 3 2-16,9 24 0 0,0 11 111 16,0 3-43-16,6 5-60 15,-6-4-4-15,0 2-17 16,-6-5-2-16,4-5-14 15,-7-7-10-15,0-7-36 16,6-11-74-16,-3-9-208 16</inkml:trace>
  <inkml:trace contextRef="#ctx0" brushRef="#br0" timeOffset="31935.809">23099 3288 1153 0,'0'0'63'0,"0"0"-63"0,0 0-12 16,0 0-6-16,0 0 6 15,0 0 12-15,142-34-84 16,-112 24 29-16,0-1 47 16,-15 4 8-16,-12 1 14 15,-3 3 37-15,0 3 58 16,0 0-43-16,0 0-23 15,0 0 1-15,0 0-25 16,-9 0-10-16,9 0 0 16,0 7-9-16,0 0-5 15,0 1-20-15,6 1 4 16,10 2 11-16,8 2 10 16,-6 3 5-16,-3 3-5 0,3 5 0 15,-9-1-3-15,-9 7 0 16,0-2-4-16,-21-2 1 15,-12-4 1-15,0-11-54 16,-7-11-237-16,-5-11-512 16</inkml:trace>
  <inkml:trace contextRef="#ctx0" brushRef="#br0" timeOffset="38035.92">23990 2942 973 0,'0'0'29'0,"0"0"38"15,0 0 72-15,0 0-55 16,0 0-43-16,0 0-14 16,0 0-16-16,-7-15-11 0,7 15 0 15,19 0 3-15,26-2 27 16,15-5 5-16,31-5-6 15,11-2-13-15,22-8-6 16,21-4-6-16,21-1 0 16,9 0 1-16,3 3-1 15,-18 7-2-15,-27 5-2 16,-43 2-12-16,-29 4-24 16,-34 0-11-16,-18 4-28 15,-9-5-28-15,0-4 39 16,-27-1-204-16,-9-6-246 15</inkml:trace>
  <inkml:trace contextRef="#ctx0" brushRef="#br0" timeOffset="38336.11">25070 2525 995 0,'0'0'176'0,"0"0"-165"15,0 0 11-15,0 0-22 16,0 0 0-16,0 0 22 16,109 35 5-16,-49-19-21 15,-6 3-3-15,1 1 5 16,-13 3-8-16,-6-3-11 0,-9 2-11 16,-9 0 3-1,-2-2-12-15,-16 6 12 0,0 2 10 16,-16 5 9-16,-38 6 5 15,-9 2 6-15,-16 0-11 16,7-3-4-16,-4-4-80 16,19-13-109-16,15-15-469 15</inkml:trace>
  <inkml:trace contextRef="#ctx0" brushRef="#br0" timeOffset="39668.31">26141 2464 701 0,'0'0'232'0,"0"0"-147"16,0 0 83-16,0 0-50 16,0 0-68-16,0 0-17 0,22-11 6 15,11-6-26-15,3 3-8 16,3-1 0-16,0 10-5 15,-11 0 0-15,-4 5-3 16,-12 0-18-16,3 6-22 16,-15 20-23-16,0 9 17 15,0 7 12-15,-33 3 27 16,-3-1 2-16,-1-5 8 16,4-8 0-16,6-8 4 15,21-7-2-15,6-4-4 16,0-4 1-16,0 1-32 15,21-3 6-15,24-1 27 0,-5 2 7 16,-1-3-1-16,0 2 1 16,-12 1-6-16,-6 1-1 15,-18-2-5-15,-3 2-34 16,0 4 17-16,-24 6 22 16,-15 2 13-16,-9 1-10 15,-1-5-3-15,7-8-47 16,15-8-43-16,9 0-60 15,12-17-360-15</inkml:trace>
  <inkml:trace contextRef="#ctx0" brushRef="#br0" timeOffset="40050.83">26537 2443 1020 0,'0'0'204'0,"0"0"-190"16,0 0 56-16,0 0-18 16,0 0-36-16,0 0-7 15,0 0-7-15,136-54-2 16,-121 56-3-16,0 18-13 16,-6 9-30-16,-3 6 0 15,-6 6 20-15,-6 3 18 16,-21-1 8-16,-9 1 1 0,-7-9-1 15,4-4 1 1,9-7 19-16,18-7 9 0,0-10-14 16,12-5 1-16,0-2-14 15,0 0-2-15,0 0 1 16,0 0 0-16,24 0 9 16,12 0 17-16,6-8-5 15,1-10-17-15,11-1-5 16,-3-1-54-16,-2 4-91 15,-1 1-152-15,-18 0-539 16</inkml:trace>
  <inkml:trace contextRef="#ctx0" brushRef="#br0" timeOffset="40665.25">26896 2357 772 0,'0'0'331'16,"0"0"-306"-16,0 0 26 15,0 0-7-15,0 0-15 16,0 0 14-16,88 0-5 16,-52-9-23-16,15-2-2 15,-15 4-4-15,10-3-6 0,-19 5-2 16,-6 3 0-16,-15 2 1 15,3 0-1-15,-9 0 2 16,0 0-3-16,0 0-6 16,0 7-5-16,0 19 9 15,-9 6 2-15,3 12 4 16,-6-5 3-16,12 1-3 16,-9-9 2-16,-3-3-5 15,12-7-1-15,0-7-2 16,0-6-50-16,0-3-67 15,0-5-140-15,0 0-302 16</inkml:trace>
  <inkml:trace contextRef="#ctx0" brushRef="#br0" timeOffset="41010.21">27497 2148 1049 0,'0'0'189'16,"0"0"-173"-16,0 0 10 16,0 0 15-16,-18 104 16 15,8-45-11-15,10-1-17 0,0-3-22 16,0-9-1-16,10-10-6 16,-1-11-7-16,9-8-2 15,-6-11 1-15,6-6-16 16,0 0 4-16,6-6-3 15,9-19-6-15,-12-8-14 16,-5-2-1-16,-7 5 40 16,-9 7 4-16,0 6 0 15,-28 10-6-15,-5 7 1 16,-9 0 1-16,3 21 1 16,6 9-5-16,5-2-65 15,16 3-148-15,12-9-77 16</inkml:trace>
  <inkml:trace contextRef="#ctx0" brushRef="#br0" timeOffset="41431.49">27986 2163 1178 0,'0'0'27'0,"0"0"53"16,0 0 11-16,0 0-72 15,0 0-18-15,0 0-1 16,-67-51 0-16,46 75 1 16,15 3-1-16,0 3-5 15,6 1-37-15,6 4-8 16,21-3 15-16,12 1 10 0,-2-4 0 16,5-4 6-1,-3-1-3-15,-15-4 9 0,3-2-4 16,-18-5 13-16,-9-5-7 15,0-1-18-15,-9-2 29 16,-18-1 78-16,-9 1-11 16,-9-5-29-16,3 0-25 15,5 0 13-15,13-11-6 16,15-14-3-16,9-7-17 16,0-13-13-16,12 0-37 15,27 0-8-15,-11 9 7 16,17 6-1-16,-18 7-56 15,-15 2 29-15,-6 8-12 16,-6 2-136-16,-12 7-384 0</inkml:trace>
  <inkml:trace contextRef="#ctx0" brushRef="#br0" timeOffset="44485.84">23241 3797 555 0,'0'0'298'0,"0"0"-294"16,0 0 3-16,0 0 64 15,0 0 17-15,0 0-50 16,0 0-38-16,-60-22-5 0,72 22 5 16,6 4 18-16,0 14 19 15,9 8 2-15,9 2-14 16,16 3 16-16,11-3-17 15,25 2-9-15,11-3 7 16,22-5-6-16,21-5-3 16,30-8-8-16,33-9 9 15,39 0-12-15,31 0 56 16,27-13-28-16,0-2-18 16,-22 3 0-16,-35 6-8 15,-43-3-2-15,-36 3-2 16,-42-3 0-16,-18 0-6 15,-28 1-13-15,-24-4 14 16,-17 3 5-16,-19 3 2 16,-9-3 2-16,-9 1-4 0,0-2-4 15,0-4-65-15,0-3-115 16,-18-2-118-16,-13 3-231 16</inkml:trace>
  <inkml:trace contextRef="#ctx0" brushRef="#br0" timeOffset="44750.98">26323 3718 975 0,'0'0'83'0,"0"0"-49"16,0 0 59-16,0 0-93 16,0 0 4-16,0 0 8 0,93 6 26 15,-48 10-20-15,1 1-12 16,8 1 0-16,-18 4-2 15,-6 4-4-15,1 0-8 16,-16-5-3-16,-6-1-5 16,-9-1-2-16,0 0 5 15,-24 5 13-15,-28 2 0 16,-23 11-17-16,-19-3-97 16,-5 3-117-16,11-4-297 15</inkml:trace>
  <inkml:trace contextRef="#ctx0" brushRef="#br0" timeOffset="46068.24">27276 3686 870 0,'0'0'252'0,"0"0"-251"16,0 0 34-16,0 0 20 16,0 0-40-16,0 0-14 15,133-63-1-15,-88 63-3 16,-8 0-11-16,-10 3-1 0,-9 19-42 15,-18 8-27 1,0 9 41-16,-12 7 34 0,-30 5 9 16,-10-2 5-16,4-5 14 15,12-11-10-15,9-13 26 16,11-7 12-16,16-10-13 16,0-1-2-16,0-2-32 15,10 0 0-15,35 0 17 16,3-5 11-16,9-12-28 15,4-2-6-15,-7-3-147 16,-3-7-132-16,-14-6-373 16</inkml:trace>
  <inkml:trace contextRef="#ctx0" brushRef="#br0" timeOffset="46254.56">27488 3399 914 0,'0'0'286'16,"0"0"-286"-16,0 0 0 15,0 0-6-15,0 0-17 16,0 0 23-16,27 78 0 16,-15-44-115-16,-9-2-142 15,9-6-240-15</inkml:trace>
  <inkml:trace contextRef="#ctx0" brushRef="#br0" timeOffset="46599.42">27820 3576 880 0,'0'0'141'0,"0"0"-108"16,0 0 99-16,0 0-76 16,0 0-43-16,0 0-4 15,-79-38-2-15,76 61-7 16,3 3-3-16,0 5-13 16,9 1-29-16,15-4-1 0,12-3-7 15,-11-3 48-15,2 1-1 16,-6-5-1-16,-15 1 7 15,-6-5-18-15,0 1-27 16,0 1 2-16,-42-1 43 16,9-3-11-16,-7-6-4 15,7-6-51-15,3 0-38 16,24-7-243-16</inkml:trace>
  <inkml:trace contextRef="#ctx0" brushRef="#br0" timeOffset="48068.64">28221 3571 29 0,'0'0'1143'0,"0"0"-1118"16,0 0-10-16,0 0 37 16,0 0-31-16,0 0-6 15,0 0 6-15,-78 136-13 16,78-95-7-16,0-4 0 15,0-10-1-15,15-9-5 0,6-10-4 16,6-8-15-16,-6 0-6 16,12-11 0-16,0-14 1 15,-14-1 11-15,2 8 18 16,-6 10 8-16,-12 6 3 16,-3 2 14-16,0 0-21 15,6 0-4-15,3 4 0 16,3 10 4-16,3-1 3 15,9-4-4-15,-6-7-3 16,-6-2-4-16,6-5 4 16,-2-19 6-16,-10-7-6 15,-3-2 0-15,-3 1 0 16,0 12 0-16,-9 5-6 16,-13 9 4-16,1 6 2 15,-6 0 2-15,0 2 3 0,9 17-5 16,0 1 0-16,6 1-9 15,12-3-31-15,0-6-67 16,0-10-13-16,15-2 7 16,12 0 83-16,-6-9 22 15,15-10 8-15,-12 3 2 16,-2 4 17-16,-4 6 65 16,-9 1 9-16,-6 5-39 15,3 0-12-15,3 0-2 16,-9 0-17-16,9 6-13 15,3 9-1-15,0-1 0 16,-3-3-8-16,-6-4 0 16,3 0-1-16,-6-7-9 0,0 0 9 15,0 0 8-15,9 0 4 16,0-9-1-16,-6-4-3 16,6-2-7-16,-6 4-1 15,3 5 0-15,0 5-1 16,3-2-5-16,-6 3 2 15,0 0 0-15,1 0 0 16,5 0-2-16,-9 0-2 16,9 0-20-16,0 0-8 15,6 0-18-15,-6-12 39 16,0-5 1-16,9 1-25 16,-12 5 18-16,6 7 21 0,-12 2 0 15,3 2 6 1,-3 0-6-16,0 0-11 0,15 2 2 15,-9 9 9-15,9-4 0 16,-6-3 9-16,6-4-5 16,-5 0-4-16,5-4 10 15,3-20-1-15,-12 0-7 16,9 4-1-16,-6 2 1 16,-6 11 7-16,-3 5 38 15,0 2 12-15,0 0-44 16,0 0-15-16,12 20-19 15,0 15 19-15,3 2 30 16,-6 6-18-16,0 8-8 16,15 4 1-16,-15 6 11 0,1 5 4 15,-1-5-3-15,-9-4-3 16,0-16-3-16,0-12-6 16,0-15-5-16,0-7 1 15,0-7 1-15,0-4 23 16,0-24 54-16,-9-22-68 15,-1-19-10-15,10-16-1 16,0-11 0-16,0 3-12 16,0 12-7-16,10 22-12 15,8 20 6-15,0 14 14 16,-3 14-5-16,0 9-4 16,0 2 5-16,-15 0 1 15,9 26-20-15,-9 3 2 0,0 10 32 16,0 1-14-16,-24 4-4 15,-12-3-18-15,-4-7-26 16,-2-5-27-16,9-14-91 16,12-13-260-16</inkml:trace>
  <inkml:trace contextRef="#ctx0" brushRef="#br0" timeOffset="50093.58">29383 3436 948 0,'0'0'157'0,"0"0"-130"15,0 0 53-15,0 0-7 16,0 0-13-16,133-99-41 15,-58 47-12-15,13-7-2 0,5-6-5 16,-2-1-6-16,-4 5-46 16,-17 9-24-1,-16 10-79-15,-33 18-160 0,-21 14-108 16</inkml:trace>
  <inkml:trace contextRef="#ctx0" brushRef="#br0" timeOffset="53859.18">30367 2572 1179 0,'0'0'61'0,"0"0"-61"16,0 0-3-16,0 0 1 15,0 0 2-15,0 0-22 16,124-10-117-16,-91 8-207 16</inkml:trace>
  <inkml:trace contextRef="#ctx0" brushRef="#br0" timeOffset="54203.68">30645 2457 870 0,'0'0'129'15,"0"0"-122"-15,0 0-7 0,0 0 14 16,0 0 5-16,120-50-4 15,-90 50-15-15,-5 4-13 16,-19 20-22-16,3 9 7 16,-9 8 2-16,-24 8 9 15,-10 4 17-15,-11 1 23 16,0-6-10-16,18-10 44 16,9-8 17-16,12-11-29 15,6-8-18-15,0-2-22 16,9-6-1-16,15-3 2 0,12 0 3 15,6 0 1 1,-3-18-10-16,10-5-76 0,-10-2-144 16,-3-5-303-1</inkml:trace>
  <inkml:trace contextRef="#ctx0" brushRef="#br0" timeOffset="54435.94">30916 2111 519 0,'0'0'336'16,"0"0"-271"-16,0 0 40 0,0 0-40 15,0 0-65-15,0 0-11 16,0 37-27-16,0-5 10 15,0-2-20-15,0-3-68 16,0-8-64-16,0-12-147 16</inkml:trace>
  <inkml:trace contextRef="#ctx0" brushRef="#br0" timeOffset="54751.46">31049 2106 523 0,'0'0'406'0,"0"0"-351"0,0 0-39 16,0 0-16-16,0 0 2 15,0 0 3-15,0 89 13 16,0-61-18-16,0-11 0 16,0 0-5-16,0-4-8 15,15-4 12-15,0 2 1 16,0-3 1-16,12 3 10 15,-8-2 6-15,-4 0-3 16,-3-1-10-16,-6-1-4 16,-6-1-14-16,0 3-9 15,0 0-26-15,-18 3 28 16,-10 1 16-16,-5-5-46 16,0-5-89-16,6-3-189 0</inkml:trace>
  <inkml:trace contextRef="#ctx0" brushRef="#br0" timeOffset="54888.4">31058 2106 688 0,'0'0'121'0,"0"0"-112"16,0 0-1-16,130 0-8 15,-82 0-32-15,-6 0-248 16</inkml:trace>
  <inkml:trace contextRef="#ctx0" brushRef="#br0" timeOffset="56250.729">29809 3478 50 0,'0'0'22'0,"0"0"145"16,0 0 74-16,0 0-63 15,0 0 0-15,0 0-8 16,-10-14-21-16,10 14-54 15,0 0-34-15,0 0-37 16,0 0-24-16,10 0-7 16,35 14 7-16,15 7 21 15,13 1-8-15,14 3-11 16,7 2-2-16,-4 2-42 16,-2-5-151-16,-25-5-228 0</inkml:trace>
  <inkml:trace contextRef="#ctx0" brushRef="#br0" timeOffset="56679.17">30687 3596 896 0,'0'0'332'15,"0"0"-331"-15,0 0 18 16,0 0 19-16,0 0-20 16,148-60-14-16,-109 60-4 15,-3 0-2-15,-9 7-8 16,-15 17 3-16,0 6-13 15,-12 10-14-15,0 6 12 16,-12 2 17-16,-21-3 5 16,-3 2 5-16,9-13 0 15,9-9 8-15,3-11-4 16,6-9 1-16,9-5 0 16,0 0-10-16,0 0 0 0,15 0 0 15,18 0 4 1,6 0 5-16,0 0-9 0,1-15-9 15,5-1-96-15,-9-3-166 16,0-3-368-16</inkml:trace>
  <inkml:trace contextRef="#ctx0" brushRef="#br0" timeOffset="57232.98">31004 3239 799 0,'0'0'93'16,"0"0"-73"-16,0 0 18 0,0 0-30 15,0 0 20 1,0 0 50-16,6 99-39 0,0-64-19 16,0-5-14-16,-3-6-6 15,6-6-53-15,-6-5-84 16,9-11-139-16,0-2-387 16</inkml:trace>
  <inkml:trace contextRef="#ctx0" brushRef="#br0" timeOffset="57536.11">31155 3209 502 0,'0'0'290'0,"0"0"-277"0,0 0 6 15,0 0-11-15,0 0 17 16,0 0-8-16,0 59-11 15,30-40-6-15,-6-2 18 16,3-1 15-16,0 1-6 16,-3-3-10-16,-5-1-8 15,-10-4-5-15,-6-1-3 16,-3 1-1-16,0 0-1 16,0-2-12-16,-12 1 7 15,-19-1 6-15,1-5-63 16,-3-2-97-16,6 0-197 15</inkml:trace>
  <inkml:trace contextRef="#ctx0" brushRef="#br0" timeOffset="57668.54">31155 3235 317 0,'0'0'567'15,"0"0"-541"-15,0 0-20 16,123-54 0-16,-74 40-6 15,-16 1-81-15,6 1-266 16</inkml:trace>
  <inkml:trace contextRef="#ctx0" brushRef="#br0" timeOffset="58761.93">31393 3602 908 0,'0'0'185'0,"0"0"-172"0,0 0 46 16,0 0-11-16,0 0-17 15,0 0-17-15,91-12-12 16,-73 9-2-16,-6 3-22 16,0 0-42-16,-3-2-124 15,0 2-83-15,0-3-202 16</inkml:trace>
  <inkml:trace contextRef="#ctx0" brushRef="#br0" timeOffset="58984.56">31665 3384 809 0,'0'0'147'0,"0"0"-125"16,0 0 30-16,0 0 8 15,0 0 43-15,0 0-42 16,24 148-11-16,-9-102-22 16,-6-4-22-16,-9-3-6 15,0-6-6-15,0-8-61 16,0-14-173-16,0-11-463 16</inkml:trace>
  <inkml:trace contextRef="#ctx0" brushRef="#br0" timeOffset="61368.3">26211 3104 399 0,'0'0'172'0,"0"0"-162"16,0 0 13-16,0 0 13 16,0 0 9-16,0 0 38 15,0 0 47-15,109 15-26 16,-40-14 7-16,31-1 4 15,35 0-47-15,37-25-26 0,37-8-3 16,29-8-24-16,16-6-10 16,5-2-5-16,-29 3 0 15,-34 11-4-15,-69 14-40 16,-52 15-108-16,-60 6-211 16,-15 0-315-16</inkml:trace>
  <inkml:trace contextRef="#ctx0" brushRef="#br0" timeOffset="62367.93">26310 1896 722 0,'0'0'332'0,"0"0"-267"16,0 0 39-16,0 0-21 15,0 0-69-15,0 0-10 16,40-17 6-16,-1 4 10 16,0 2-20-16,-6 8-6 15,-5 3-16-15,-10 0-9 16,-12 1-4-16,12 18-21 0,-18 8 4 16,0 6 22-16,-6 3 30 15,-21 6 1-15,-7-3 4 16,13-10 4-16,0-8-6 15,18-14 10-15,3-5-7 16,0-2-6-16,0 0-25 16,9 0-1-16,15 0 26 15,22-2 8-15,5-20-8 16,0-4-81-16,-2-6-195 16,-7-1-456-16</inkml:trace>
  <inkml:trace contextRef="#ctx0" brushRef="#br0" timeOffset="63382.97">26389 1489 600 0,'0'0'81'0,"0"0"-20"15,0 0 50-15,0 0-31 16,0 0-37-16,0 0-5 15,54-78-17-15,-45 74-15 16,9 4-5-16,-8 0-1 0,-1 0-7 16,0 0-3-16,-9 8-8 15,9-1-9-15,-9 4-8 16,0-4 21-16,0-4 14 16,0 0 2-16,0-1 2 15,0-2-4-15,0 0-10 16,0 0 8-16,0 0-5 15,0 0 3-15,0 0 4 16,0 0 10-16,0 0 1 16,0 0-1-16,0 0 5 15,0 0 20-15,0 0-12 16,0 0-23-16,0 0-11 16,0 0-33-16,0 0-76 0,0 0-88 15,0 0-70-15</inkml:trace>
  <inkml:trace contextRef="#ctx0" brushRef="#br0" timeOffset="63441.59">26389 1489 206 0</inkml:trace>
  <inkml:trace contextRef="#ctx0" brushRef="#br0" timeOffset="63608.87">26389 1489 206 0,'63'-56'121'0,"-66"51"51"0,3 5-25 0,0-3 29 0,0 3-42 16,0 0-56-16,0 0-48 15,0 0-13-15,0 0-17 0,0 0 0 16,0 12 0-1,0 8 9-15,3 6 17 0,15 3-11 16,-8 1 0-16,-1 1-14 16,0-3-1-16,0-4 0 15,-3-3-45-15,-6-4-60 16,0-6-83-16,0-9-188 16</inkml:trace>
  <inkml:trace contextRef="#ctx0" brushRef="#br0" timeOffset="64193.74">26624 1383 487 0,'0'0'205'15,"0"0"-127"-15,0 0 24 16,0 0-41-16,0 0-61 15,0 0-2-15,0 2 2 16,0 11 6-16,3 2 13 16,19-6-10-16,-10 4 17 15,12-2 1-15,3-1-8 16,-3 2 0-16,-3-1-9 16,-6-1-4-16,3 2-6 0,-12-1-1 15,-3 0-12-15,-3 4-6 16,0-2-2-16,-9 4 21 15,-18-4 0-15,3-2-36 16,3-6-64-16,3-5-136 16,0-1-236-16</inkml:trace>
  <inkml:trace contextRef="#ctx0" brushRef="#br0" timeOffset="64350.84">26624 1383 746 0,'79'-18'195'16,"-73"14"-178"-16,12-7 16 16,12-3-13-16,18-5-20 15,1-2-76-15,11-4-401 16</inkml:trace>
  <inkml:trace contextRef="#ctx0" brushRef="#br0" timeOffset="69250.58">13541 6584 916 0,'0'0'25'0,"0"0"47"15,0 0 25-15,0 0-87 16,0 0-1-16,0 0 52 16,0 0-13-16,0 0-38 15,-15 0-4-15,15 2-6 16,0 20 1-16,0 12 3 16,3 5 17-16,9 0-16 15,-3-2 5-15,0-5-1 16,9-2-6-16,-6-6 6 15,3-9-7-15,0-5 0 0,-3-4 1 16,-3-1-1 0,9-3-1-16,4-2 0 0,5 0 14 15,9 0-5-15,3 0 3 16,3 0-8-16,10 0-4 16,-10 0-1-16,15 0 2 15,-2 0-2-15,5 0 0 16,9 0 2-16,13-5-2 15,8 3 0-15,4-2 0 16,-3 0-1-16,14-1 2 16,-5 2 0-16,-1-3 3 15,-8 1-4-15,-1 1 0 16,-2 2 0-16,-7 1 1 16,16-4 1-16,-15 2-2 0,5-3 1 15,10-1 0 1,-10 1 1-16,-5 0-2 0,5 0 1 15,-14 1 1-15,5 2 7 16,-5-2 1-16,-7 4-4 16,6-3-3-16,-5 3 6 15,-1 1 3-15,-2 0-4 16,-4 0-1-16,15 0-4 16,-2 0-3-16,2 0 5 15,1 0-5-15,8 0 3 16,-5 0 0-16,-7 5 2 15,10-3-3-15,-7 3 0 16,1-3-1-16,-1-2 0 0,-3 3 0 16,16-3 0-1,-16 2 0-15,10 1 0 0,5 1-1 16,1 3 0-16,2 0 1 16,13 0 2-16,-21 1-3 15,17-4 1-15,-14 2-1 16,-16-1 0-16,16-3 0 15,-7 2-1-15,10-4 1 16,-1 0 1-16,4 0 0 16,-1 2 1-16,7 4-1 15,-10 2 3-15,-8 1-3 16,2-2-1-16,-14 3-1 16,5-1 1-16,-5 2 2 15,-1 2-1-15,9-6-1 0,1 1 0 16,14 3-1-16,16-4 3 15,9 0-1-15,2 0-1 16,-5 0-4-16,-3 1 4 16,-13 2 0-16,1-1-1 15,-10 0-1-15,-5-1 1 16,5 1-2-16,-11-4 2 16,2 2 1-16,7-4 0 15,-13-3 0-15,19 0 0 16,-7 0 2-16,-8 0-2 15,5 0 0-15,-11 0 1 16,5 3-1-16,-11 1 1 0,5-2-1 16,-15 2 0-16,7 1 0 15,-7-5-2-15,-9 0 1 16,-2 0 1-16,-13 0 1 16,-3 0 0-16,-3 0 1 15,-9 0-1-15,6 0 7 16,3 0 0-16,4 0-3 15,2 0-2-15,3 0-3 16,6 0 0-16,-3 0 0 16,4 0 2-16,5 0 0 15,-3 0 2-15,3 0 3 16,1 0-2-16,-4 0 0 16,-6 0 3-16,-9-7 1 0,7-1 6 15,5-5 3-15,-6 1-2 16,-6-2 4-16,0-6 1 15,-3-4 3-15,4-4-5 16,2-10-2-16,-6-3-8 16,-6-5-7-16,3-1-2 15,-6 2-4-15,-6 1-15 16,-9 0-21-16,0 6-68 16,0 3-125-16,-18 4-418 15</inkml:trace>
  <inkml:trace contextRef="#ctx0" brushRef="#br0" timeOffset="97154.93">11519 8390 489 0,'0'0'318'16,"0"0"-305"-16,0 0 14 16,0 0 55-16,0 0-27 15,0 0 12-15,0 0-41 16,-13-35-26-16,13 35 0 15,0 0 4-15,0 0-4 16,0 0-2-16,0 0 2 0,0 0-2 16,0 0-3-1,0 9 5-15,0 9 9 0,0 2 3 16,13 4 1-16,-1-5-9 16,6 2 11-16,-9-3-9 15,12-4-5-15,0-2 8 16,-3-3-3-16,-9 0-4 15,6-3 4-15,-3-3 6 16,-3 0 10-16,9-3-11 16,1 0 0-16,5 0 7 15,3 0 5-15,9 0-11 16,-3-10 0-16,13-1-7 0,-10 4-1 16,0 1 9-1,-6-2-1-15,0 3-4 0,-2 2-4 16,2-2-1-16,12 4 1 15,0-4-3-15,7 5 1 16,-7 0-2-16,18 0 1 16,-6 0-1-16,1 0 0 15,5 0 1-15,1 0 0 16,-10 0-1-16,6 0 0 16,4 0 0-16,-7 0 0 15,9-6 0-15,-2-1 3 16,-1 1-3-16,-6 3 0 15,-8-2 0-15,5 4 0 16,3 1 2-16,1-6 0 16,8 5 20-16,12 1 32 15,-2 0-36-15,-4 0-17 0,13 0 3 16,-13 0-3-16,-8 0-1 16,-1 8 1-16,-9 0 0 15,-12 0-1-15,7 1 0 16,-10-6 0-16,-6 3 1 15,-6-1-1-15,3-1 1 16,-12 2-1-16,4-1 0 16,-10 1-1-16,-3 0 0 15,6 2 1-15,-3 3 2 0,-3-2-1 16,-3 2 1 0,6-3 0-16,0 3-1 0,-3-3-1 15,6-1 0 1,-3 2 0-16,-9 0 1 0,9-4 0 15,-6 1 0-15,0-1-2 16,-3-4-1-16,0 3 2 16,0-3 4-1,0-1-4-15,0 0 1 0,0 0-1 16,0 0 3-16,0 0 3 16,0 0 3-16,0 0 5 15,0-5 2-15,0-7-5 16,0 0-6-16,0 1-2 15,0 0-2-15,0-2-1 16,9 3-1-16,6-1 0 0,10-1 0 16,8 1 0-1,0 0 1-15,15 5-2 0,-6 1 1 16,4 5 0-16,2-2 1 16,0 2 0-16,7 0 0 15,-7 0-1-15,6 0 1 16,1 0 1-16,-1 0 0 15,0 0-1-15,10 0 1 16,-4 0-1-16,9 0 0 16,-5 0 0-16,14 0 1 15,-2 0-1-15,-1 0 1 16,-2 0-1-16,5 0 0 16,-2 0 1-16,8 0 1 15,-5 0-1-15,-4 0 1 16,0 0 2-16,-11-1-4 0,2-7 0 15,7-3 1-15,-10-6 0 16,0-1 3-16,1-3 0 16,-13-2-2-1,-6-4 0-15,-2-1 2 0,-7-3-3 16,0-4-1-16,0-2 1 16,-6 4-1-16,1 5-2 15,-13 2-7-15,-9 4-23 16,-9 2-62-16,0-1-204 15</inkml:trace>
  <inkml:trace contextRef="#ctx0" brushRef="#br0" timeOffset="101451.54">17175 7982 872 0,'0'0'18'16,"0"0"-12"-16,0 0 14 0,0 0-1 16,0 0-8-16,0 0 18 15,0 0-5-15,129-28-19 16,-74 25 16-16,5-1 26 15,3 0-17-15,10-3-22 16,20-2 7-16,7-2 10 16,30-2 60-16,21 1-55 15,21 1-13-15,6-1-4 16,6 6-8-16,21 1 6 16,-3 3-4-16,4 2-4 15,-13 0-1-15,9 0-1 16,-15 7 0-16,-3 2 1 15,12 3-3-15,-2-1 1 0,5-2 0 16,21 3 2 0,0 0-1-16,16 1 2 15,8 1 14-15,1 1 10 0,2 3-9 16,-14 3-11-16,-4 1-4 16,-15 4 0-16,-18 4-2 15,-11 3-1-15,-1 0 0 16,6 2 0-16,-6-1 1 15,0 4-2-15,-6-2 1 16,-18 0 0-16,-9-6 0 16,-12 2 0-16,-21-4 0 15,-4-2 4-15,-14 0-3 16,-22-1 1-16,-14-8 0 16,-16 0-2-16,-21-6 0 0,-6-6-1 15,-9-1 1-15,-12-4 3 16,6 0-2-16,-6 0 5 15,0 0 2-15,0 0-8 16,0 0-13-16,0 0-57 16,0-20-168-16,0-2-792 15</inkml:trace>
  <inkml:trace contextRef="#ctx0" brushRef="#br0" timeOffset="101819.45">24774 8215 1155 0,'0'0'76'0,"0"0"-72"16,0 0 16-16,0 0 32 15,0 0-42-15,0 0 13 16,39 58 14-16,-11-24-19 15,8 4-15-15,6-4-2 16,-9-1 8-16,-3-4-9 16,7-2 1-16,-16-4 3 15,0-4-3-15,-12-3 8 16,-9-3-1-16,0 0 6 0,0 2 3 16,0 3-6-1,-30 8 5-15,-15-1 16 0,-19 2-14 16,1-7-9-16,-7 0-9 15,13-3-1-15,6 0-38 16,-1-3-18-16,4-8-112 16,9-6-289-16</inkml:trace>
  <inkml:trace contextRef="#ctx0" brushRef="#br0" timeOffset="105189.23">26513 8499 792 0,'0'0'147'16,"0"0"-132"-16,0 0 37 15,0 0 118-15,0 0-91 16,0 0-48-16,0 0-10 15,-91-52-21-15,70 70 1 16,-18 16 12-16,18 19-2 0,0 9-9 16,-4 9 0-1,13-1 3-15,6-8-5 0,6-9-3 16,6-7 1-16,21-10-1 16,4-6-9-16,11-10 1 15,3-12-2-15,7-8-4 16,5-2 15-16,-6-28 0 15,-12-10-16-15,1-8-5 16,-19 3 14-16,0 4 9 16,-21 13 4-16,0 11 8 15,0 7 44-15,0 5-10 16,-6 5-27-16,-12 0-12 0,-6 0-6 16,-10 21 5-1,22 7-6-15,-6-3-6 0,15-1-6 16,-3-9-9-16,6-7-10 15,0-3-11-15,0-5-16 16,9 0-20-16,9 0 74 16,6 0 4-16,-5-5 6 15,5 5-5-15,-15 0-1 16,9 0-3-16,-9 15-6 16,12 0 5-16,-12 0 4 15,6-6 0-15,-6-5-6 16,15-4-30-16,-8-13 6 15,5-27-38-15,0-12-120 16,-6-6-19-16,-15-6-60 16,0-6-47-16</inkml:trace>
  <inkml:trace contextRef="#ctx0" brushRef="#br0" timeOffset="105364.69">26842 8369 85 0,'0'0'426'16,"0"0"-254"-16,0 0 21 15,0 0-44-15,0 0-66 16,0 0-66-16,-24 45-13 15,24 12 14-15,0 18 24 16,15 15-26-16,-6 5-6 16,12-5-2-16,-3-12-8 15,-3-21 0-15,3-17-62 16,9-14-23-16,-12-15-93 16,13-11-127-16</inkml:trace>
  <inkml:trace contextRef="#ctx0" brushRef="#br0" timeOffset="105801.01">27032 8379 692 0,'0'0'454'15,"0"0"-442"-15,0 0 19 16,0 0-12-16,0 0-12 16,0 0-7-16,0 134 29 15,24-63-19-15,-3 3-4 16,0-5-2-16,0-4 0 15,0-15-4-15,1-12-1 16,-16-13 1-16,6-13-4 0,-12-7-15 16,0-5 5-1,9 0 14-15,0-17 12 0,9-23 5 16,-3-15-16-16,6-9-2 16,-6 3-1-16,-3 6-3 15,-6 12 5-15,-6 21 1 16,0 11 24-16,0 11-5 15,-9 0-19-15,-15 27 3 16,-3 22 4-16,0 4-7 16,9 1-1-16,18-14-1 15,9-7-36-15,30-6-13 16,12-11 13-16,1-5-3 16,-7-7-10-16,-12-2-36 0,-12-1 40 15,-21 10 26 1,0 6-68-16,-54 9 8 0,-19 13 51 15,-17 2 9-15,-4-1-381 16</inkml:trace>
  <inkml:trace contextRef="#ctx0" brushRef="#br0" timeOffset="106751.12">28589 8333 242 0,'0'0'843'0,"0"0"-782"15,0 0 24-15,0 0 30 16,0 0-81-16,0 0-29 16,-54 79 0-16,54-25 16 15,0 8-7-15,0-3-2 16,24-8-7-16,6-15-2 16,12-14-2-16,10-16 3 15,11-6 0-15,7-24-4 16,2-21-18-16,-21-15-12 15,-5-6 4-15,-34 0 0 16,-12 3 26-16,-18 7 3 16,-37 13 1-16,1 13-4 0,-6 16 1 15,5 14-1-15,10 3-22 16,12 27-19-16,6 14-124 16,27 1-145-16,0-3-297 15</inkml:trace>
  <inkml:trace contextRef="#ctx0" brushRef="#br0" timeOffset="107101.9">29383 8232 1162 0,'0'0'36'16,"0"0"-3"-16,0 0 95 15,0 0-90-15,0 0-24 16,0 0-14-16,-66-58-12 16,44 83 12-16,7 8 8 15,3 3-8-15,12 2-3 16,0-4-31-16,21 1 11 16,16-4 4-16,5 1 11 15,0-4 2-15,-6-1-2 16,-8-5 3-16,-10 2-5 15,-18-9-12-15,0 3-9 16,-28-3 4-16,-17-2 7 16,-9-7-19-16,-7-6-71 0,10 0-38 15,3-19-170-15</inkml:trace>
  <inkml:trace contextRef="#ctx0" brushRef="#br0" timeOffset="107770.56">30660 8081 976 0,'0'0'15'16,"0"0"1"-16,0 0 91 15,0 0-36-15,0 0-30 0,0 0-19 16,-106-22-12-1,97 71 5-15,3 25-8 0,6 17-3 16,0 14 4-16,0 8 4 16,15 1-8-16,9-9-1 15,-18-12-3-15,6-19 3 16,-9-17 1-16,-3-15-4 16,0-16-8-16,0-13-40 15,-15-13-85-15,0-10-151 16,-9-32-561-16</inkml:trace>
  <inkml:trace contextRef="#ctx0" brushRef="#br0" timeOffset="108159.95">30367 8626 1074 0,'0'0'5'0,"0"0"48"16,0 0-51-16,0 0 40 15,127-39-28-15,-67 28-14 16,0-7-37-16,-11 3-116 15,-7 0 86-15,-15 2 50 16,-12 8 17-16,-15 1 11 16,0 4 76-16,0 0 21 15,0 0-78-15,0 0-20 16,0 7 0-16,0 12 22 16,3 1-5-16,12-3-6 15,-6-6-11-15,0-7-8 16,0-3-2-16,-9-1-6 0,13 0-4 15,2 0 10-15,9-7 4 16,-3-8-4-16,-6 6-7 16,-6 7 6-16,0 2-1 15,0 0 2-15,0 0-5 16,9 5 5-16,-9 14 0 16,9-4 3-16,-2-1 4 15,5-7-5-15,-9-2-2 16,9-5-49-16,0-3-152 15,6-17-377-15</inkml:trace>
  <inkml:trace contextRef="#ctx0" brushRef="#br0" timeOffset="108273.66">31236 8518 1030 0,'0'0'230'0,"0"0"-209"15,0 0-4-15,0 0-17 16,0 0-155-16</inkml:trace>
  <inkml:trace contextRef="#ctx0" brushRef="#br0" timeOffset="109067.89">29232 8982 722 0,'0'0'162'16,"0"0"-103"-16,0 0 112 16,0 0-61-16,0 0-82 0,0 0-13 15,0-15-8-15,0 50-5 16,0 19 46-16,0 21-11 16,0 14-4-16,0 5-10 15,0 1-14-15,0-8-3 16,6-10-6-16,-3-14 0 15,9-13-8-15,-6-11-38 16,-3-11-44-16,-3-10-129 16,0-16-201-16</inkml:trace>
  <inkml:trace contextRef="#ctx0" brushRef="#br0" timeOffset="109367.86">29057 9609 1072 0,'0'0'113'16,"0"0"-108"-16,0 0 39 16,0 0 7-16,0 0-43 15,0 0 11-15,30 78 17 16,-6-37-10-16,0-2-7 16,-2 4 19-16,-4-8-14 15,-3-9-11-15,-6-6-7 16,9-9-1-16,-12-7 0 15,-6-4-2-15,3 0 10 16,3 0 21-16,3-32-2 0,12-12-20 16,6-13-12-1,7-2-9-15,-1 4-29 0,6 5-47 16,3 7-88-16,-5 6-336 16</inkml:trace>
  <inkml:trace contextRef="#ctx0" brushRef="#br0" timeOffset="116514.09">27783 10717 583 0,'0'0'40'15,"0"0"74"-15,0 0 53 16,0 0-43-16,0 0-35 0,0 0-15 16,0 0-11-16,9-54-9 15,-9 54-24-15,0 0-16 16,-3 0-14-16,-18 0-28 16,-9 3 21-16,-6 24 7 15,0 12 4-15,-1 10-2 16,4 7-2-16,6 1 0 15,12-7-6-15,12-11-12 16,3-10 2-16,0-13-3 16,3-10-3-16,21-6-22 15,18-6 44-15,7-30-13 16,-10-17-1-16,15-8-78 16,-18-4 4-16,-17-6 36 15,-10-2 31-15,-9 0 21 0,0-1 21 16,0 9 56-16,-15 17 47 15,-4 13-22-15,10 17-27 16,-3 12-21-16,12 6-32 16,-3 0-22-16,3 30-9 15,0 23 3-15,0 21 6 16,0 11 4-16,0-3-4 16,0-9-11-16,21-11-31 15,-3-12 28-15,1-13-15 16,8-9 2-16,0-13-76 15,-9-10 11-15,0-5 16 16,0-5 15-16,-3-19 20 16,6-4 2-16,-14 7 39 0,2 3 6 15,-9 11 13 1,0 5 42-16,0 2 6 0,0 0-67 16,0 0-3-16,0 0-42 15,0 3-81-15,0 7-58 16</inkml:trace>
  <inkml:trace contextRef="#ctx0" brushRef="#br0" timeOffset="116649.709">28019 10734 855 0,'0'0'142'16,"0"0"-126"-16,0 0 63 0,0 0-79 15,0 0-2-15,0 0-220 16,0-15-424-16</inkml:trace>
  <inkml:trace contextRef="#ctx0" brushRef="#br0" timeOffset="116939.13">28305 10529 948 0,'0'0'82'0,"0"0"-64"16,0 0 136-16,0 0-87 0,0 0-32 16,0 0-26-16,-45-51-9 15,45 95-20-15,-12 17 20 16,12 16 3-16,0 4-3 16,0 0 0-16,0-4 0 15,0-8-19-15,0-9 4 16,0-15-4-16,0-13-62 15,0-16-65-15,0-12-50 16,-3-4-130-16</inkml:trace>
  <inkml:trace contextRef="#ctx0" brushRef="#br0" timeOffset="117137.93">28399 10495 866 0,'0'0'34'0,"0"0"12"16,-6 112 149-16,6-50-113 16,-9 1-27-16,9 0-15 15,-6 0-23-15,6-6-8 16,-6-6-8-16,0-13-1 16,6-16-47-16,0-15-93 15,-6-7-203-15,-3-26-316 16</inkml:trace>
  <inkml:trace contextRef="#ctx0" brushRef="#br0" timeOffset="118171.16">28155 10750 509 0,'0'0'607'0,"0"0"-591"16,0 0-5-16,0 0 13 16,0 0-21-16,0 0 17 15,66 6 18-15,-12-2-27 16,1-4 4-16,-1 0-15 15,6 0-6-15,-2-7-30 16,-25-4-4-16,9 1 12 16,-30 4 28-16,-3 1 6 15,-9 3 16-15,0 2 58 16,0 0-11-16,0 0-30 16,0 0-20-16,-12 2-6 0,-3 15 5 15,-6 1-7-15,6 1-5 16,15-5-5-16,0-3-1 15,0-5-8-15,0-4 3 16,12-2-12-16,18 0-8 16,3-8 13-16,7-18-26 15,5-10-16-15,-12-1 0 16,-6 4 46-16,-6 8 8 16,-15 9 11-16,-6 10 46 15,0 1 10-15,0 5-34 16,-15 0-27-16,-6 0-4 15,-3 19 3-15,3 6-4 16,15-5-2-16,6 1-23 0,0-5-19 16,6-3-15-1,18-5-16-15,6-4-10 0,3-4-12 16,-5 0 58-16,-1 0 28 16,-21 3 10-16,0-1 4 15,3 4-2-15,-3 1 15 16,-3 2 20-16,0-2-4 15,9 3 0-15,0-3-9 16,3-2-13-16,3-3 7 16,9-2-8-16,1 0-1 15,-1-5 3-15,6-16-5 16,-6-11 1-16,-3-2-4 0,-6-1 14 16,-6 5 5-1,-6 8 23-15,-6 5 33 0,0 9-46 16,0 2-21-16,-18 6-5 15,0 0 2-15,-6 0-1 16,6 17-6-16,9 5-2 16,0-2-15-16,9-3-14 15,0-4-4-15,0-8-20 16,18-2 0-16,9-3 2 16,0 0 34-16,0 0 2 15,1-8 15-15,-16 2 11 16,0 6-7-16,-3 0 2 15,-3 0 3-15,12 0 13 16,-9 6-20-16,-6 3 11 16,3 2-12-16,6-5 5 0,-6-3-4 15,0-3 1-15,6 0-3 16,-3 0 3-16,0 0 3 16,10-15 2-16,-7 2-6 15,-9 2 2-15,9 8 8 16,-12 0-4-16,9 3-8 15,9 0-6-15,0 0 6 16,6 6-1-16,-3 4 1 16,3-5 0-16,1-5 2 15,-4 0 0-15,-3 0-2 16,-3 0 0-16,-3-10-2 16,-3 2-6-16,-3 5 8 0,-6 3-5 15,3 0-18-15,0 0-67 16,0 10 19-16,15-3-4 15,0-5-128-15,3-2-333 16</inkml:trace>
  <inkml:trace contextRef="#ctx0" brushRef="#br0" timeOffset="118876.45">29745 10063 779 0,'0'0'228'0,"0"0"-166"16,0 0 18-16,0 0-6 15,0 0-67-15,0 0 33 16,-6 153 38-16,6-64-42 16,0 4-23-16,0-7-7 15,0-13 3-15,-9-16-9 0,9-13-11 16,0-18-61 0,0-11-48-16,0-15-197 0,9-9-406 15</inkml:trace>
  <inkml:trace contextRef="#ctx0" brushRef="#br0" timeOffset="119020.72">29685 10490 701 0,'0'0'193'16,"0"0"-189"-16,0 0 89 16,0 0 18-16,133 33-58 15,-82-33-53-15,9-8-30 16,-8-17-219-16</inkml:trace>
  <inkml:trace contextRef="#ctx0" brushRef="#br0" timeOffset="119939.459">30584 10330 914 0,'0'0'40'0,"-12"119"-29"15,0-42 114-15,6-1-80 16,6-9-5-16,0 0-25 16,0-8-12-16,0-8-3 15,0-17-3-15,0-14-41 16,0-11-12-16,0-9-11 16,-9-7 28-16,0-28 16 15,-3-16-123-15,6-12 64 16,0-15 82-16,6-3 9 15,0-4 24-15,0 7 7 16,6 14 37-16,15 20-65 0,9 16-4 16,0 14-6-16,-3 14-2 15,7 0 0-15,-19 16 0 16,6 25 0-16,-15 10-4 16,-6 3-4-16,-6-2 16 15,-21-7-6-15,-6-4-2 16,-4-9 2-16,16-9-2 15,-3-5-34-15,24-12-113 16,0-6-224-16</inkml:trace>
  <inkml:trace contextRef="#ctx0" brushRef="#br0" timeOffset="120249.66">30925 10443 862 0,'0'0'248'16,"0"0"-167"-16,0 0 26 15,0 0-84-15,0 0-23 16,0 0-37-16,-99 20 31 16,65 10-29-16,16-3-26 15,3-5-72-15,15-2 6 16,0-11-16-16,15-5 36 16,16-4 37-16,11 0-77 15,-9 0-29-15,-3 0 61 16,-12 0 115-16,-9 0 35 15,-3 0 30-15,0 0 23 16,-6 2 32-16,0-2-35 0,0 0-33 16,12 0-3-16,-12 0 10 15,13 0 3-15,2-6-26 16,0-10-36-16,-3-4-65 16,3 5-62-16,-9 2-119 15</inkml:trace>
  <inkml:trace contextRef="#ctx0" brushRef="#br0" timeOffset="120310.16">30925 10443 151 0</inkml:trace>
  <inkml:trace contextRef="#ctx0" brushRef="#br0" timeOffset="120542.2">30925 10443 151 0,'139'-74'143'0,"-136"74"16"0,-3 0-12 0,0 0-96 0,12 0-19 16,-6 5-9-16,12 10 59 0,0 0-13 15,1 3-10-15,-4-1-19 16,15 5-12-16,-12-2-23 15,-6 4-3-15,9 0 6 16,-12 4 0-16,-6-6-6 16,-3-4 10-16,0-2 2 15,0-8-14-15,0-4-3 16,0-2-9-16,0-2 5 16,0 0 7-16,0 0-2 15,0 0 2-15,0-14-11 16,6-13-77-16,9-6-45 15,-9-9-35-15,15 4-151 16</inkml:trace>
  <inkml:trace contextRef="#ctx0" brushRef="#br0" timeOffset="120835.1">31411 10347 45 0,'0'0'96'0,"0"0"-28"0,0 0-23 15,0 0-25-15,0 0-10 16,0 0-10-16,39-66-5 15,-36 39 5-15,-3 0 20 16,0 4 70-16,0 5 13 16,0 5 74-16,0 10-35 15,0 1-31-15,0 2-31 16,0 0-5-16,0 0-20 0,0 0-13 16,0 0-22-1,0 22-20-15,0 25 3 0,0 21 47 16,0 10-21-16,-6 0-1 15,-12-6-12-15,12-15-11 16,6-12-5-16,0-14-21 16,0-15-65-16,3-16-161 15,24-2-235-15</inkml:trace>
  <inkml:trace contextRef="#ctx0" brushRef="#br0" timeOffset="120999.34">31420 10409 1126 0,'0'0'78'0,"0"0"-64"0,0 0 49 15,0 0-44-15,0 0-18 16,0 0-2-16,187 4-30 16,-105-23-161-16,-16-4-269 15</inkml:trace>
  <inkml:trace contextRef="#ctx0" brushRef="#br0" timeOffset="121718.35">32217 10422 1120 0,'0'0'120'0,"0"0"-108"16,0 0 7-16,0 0 16 16,0 0-21-16,0 0-8 15,-51 67-1-15,51-38-1 16,0-5-4-16,0-4 0 15,0-11-10-15,0-3-35 16,9-6-19-16,6 0 24 0,3-13-47 16,0-13-33-16,-9-3 17 15,-9 4 92-15,0 4 11 16,0 9 47-16,0 4 53 16,-9 7 23-16,3 1-61 15,3 0-33-15,-6 0-17 16,9 6-12-16,0 3-7 15,12 2-13-15,21-6 1 16,6-5 19-16,10 0 0 16,5-17 0-16,-9-17-29 15,-2-11 5-15,-13-2 24 16,-9-5 6-16,-6 1 2 0,-6-3 67 16,-9 4-31-1,0 6 22-15,0 13 5 0,0 14-4 16,0 16-15-16,0 1-52 15,0 14-5-15,0 41-11 16,-12 34 16-16,-15 31 0 16,0 14 2-16,-7-8-1 15,16-12-1-15,9-21-8 16,9-26 0-16,15-22 4 16,13-21 3-16,-1-24 1 15,0-5 0-15,9-42 13 16,-3-20-10-16,4-17-3 15,-28-10 3-15,-9 9-3 16,-6 12-3-16,-22 21-8 16,-8 30-5-16,-6 22-102 0,-15 12-202 15,-10 31-179-15</inkml:trace>
  <inkml:trace contextRef="#ctx0" brushRef="#br0" timeOffset="123002.12">31209 11320 1074 0,'0'0'122'16,"0"0"-65"-16,0 0 44 16,0 0-55-16,0 0-46 15,0 0 4-15,0 0-4 16,-6 111 2-16,6-69 2 15,0-6-2-15,0-13-2 16,0-7 0-16,0-11-11 0,0-5 2 16,0 0 9-1,0 0 8-15,0-16-8 0,9-18-4 16,6-5-21-16,6 0-1 16,3 6 4-16,0 11 9 15,-5 10 8-15,-7 7 0 16,-3 5 4-16,0 0-3 15,6 3 0-15,-15 13 4 16,18 1-2-16,-12-1 2 16,3-4 0-16,-9-4 0 15,0-5 2-15,6-3-1 16,6 0 7-16,-3-4-7 16,12-18-1-16,7-11-1 15,11-3-6-15,-12 9 0 0,-6 8 7 16,-6 14 2-16,-9 5 1 15,6 0-2-15,-9 20 0 16,-3 15 12-16,9 5-5 16,-9-4-4-16,0 0-1 15,6-12 1-15,6-7 0 16,-6-13-4-16,13-4-8 16,-1 0 7-16,9-19-5 15,9-10-9-15,-6 0-11 16,0 3 3-16,-5 7 18 15,-4 3-17-15,3 4-4 16,-12 3 11-16,0 4 13 16,-6 1 2-16,-6 2 5 0,0-2 14 15,0 1-18-15,0-3 15 16,-12 1-16-16,-6 5 22 16,-6 0-2-16,6 0 7 15,-1 18-13-15,1 10-11 16,9 3-3-16,-3-1 0 15,12-3-8-15,0-6-11 16,12-5-14-16,22-8-35 16,-4-8 56-16,12 0 6 15,-9-6-14-15,-6-15-4 16,0 1 24-16,-14 1 6 16,-7 7 39-16,-3 7 25 0,-3 1 5 15,0 4-19-15,0 0-34 16,0 0-22-16,0 0 0 15,0 7-5-15,6 7 5 16,0 3 0-16,-3-4 1 16,6-4-2-16,-9-3-13 15,3-2-9-15,3-4 3 16,-6 0 9-16,3 0 1 16,-3 0 5-16,6 0 0 15,3 0 3-15,0-4 2 16,3 1-3-16,0-1 2 15,-3 2-6-15,0 2 6 16,3-2-5-16,-3 2-3 0,9-4 2 16,-2-3 5-16,-7-4 2 15,18-4 0-15,-3 1-1 16,-6 1 0-16,-9 7 2 16,-6 6-1-16,3 0 3 15,-6 0-3-15,9 14-7 16,0 5 6-16,0 1 2 15,-3-3 1-15,6-6 5 16,-3-5-6-16,-6-6 2 16,0 0 0-16,10 0 2 15,8 0-5-15,-6-9-18 16,12-6-103-16,-12 5-159 16,12 2-343-16</inkml:trace>
  <inkml:trace contextRef="#ctx0" brushRef="#br0" timeOffset="123107.79">32706 11416 138 0,'0'0'922'16,"0"0"-922"-16,0 0-356 16</inkml:trace>
  <inkml:trace contextRef="#ctx0" brushRef="#br0" timeOffset="131997.41">19236 11407 78 0,'0'0'141'0,"0"0"2"0,0 0 9 16,0 0-40-16,0 0-1 16,0 0 3-16,0 0-24 15,0-2-6-15,0 2-19 16,0 0-21-16,0 0-13 16,0 0-2-16,0 0-3 15,0 0-15-15,0 0-2 16,0 0-9-16,-12 0-7 15,12 5 7-15,-6 10 0 16,-3 6 2-16,-3 3 17 0,6 4-9 16,-3-2 2-1,0 1-12-15,0 0 4 0,9-4-1 16,0-5 0-16,0-3 0 16,0-6-2-16,0-2-1 15,0-3 0-15,0-2-4 16,9-2 4-16,-9 0 4 15,0 0 2-15,0 0-2 16,0 0 8-16,0 0 4 16,0 0-6-16,9 0-2 15,0 0-1-15,3 0 7 16,9 0-5-16,6-4-5 16,0-1 1-16,-6 1-2 15,-6 1-1-15,13 3 0 16,-1 0-2-16,6 0 0 0,3 0 0 15,9 0 2-15,10 0-2 16,5 0 0-16,10 0 1 16,5 3-1-16,6-3 1 15,10 0-1-15,-3 6 1 16,2-5-1-16,1 1 2 16,-4 2-2-16,4 1 1 15,-4-4-1-15,1 4 0 16,-7-3 1-16,-8 2-1 15,2 0 2-15,-2 4-2 16,-7 1 1-16,0-1-1 0,7 1 1 16,-4 1-1-16,1-1 2 15,-7 0 6-15,6-4-2 16,-5 0 1-16,2 1-1 16,1-1 2-16,-4 0-6 15,-3-1-1-15,-8-1 1 16,2 3 2-16,0-2-3 15,1 1 2-15,-1-3 0 16,-6-1-1-16,1 2-2 16,-7-2 4-16,12 1-3 15,-3 0 2-15,-8 1 0 16,11-3-1-16,-9 0-2 16,1 0 3-16,-7 0 0 15,0 0-1-15,-3 0 0 0,0 1 3 16,-2-1-2-16,2 5 0 15,9-4 0-15,-6 4 0 16,4-3-2-16,-1 0-1 16,-6 1 0-16,6-1 0 15,-2 2 1-15,8-2 2 16,-3-1-3-16,0-1 0 16,1 2 0-16,-1-2 1 15,-9 0-1-15,6 0 0 16,-8 0-1-16,5 3 1 15,3-2 1-15,-3 1 0 16,10 1-2-16,-7-2 0 16,12-1 1-16,-5 0 0 0,-7 0 0 15,3 0 0-15,0 0 1 16,-14 0-1-16,17 0 0 16,-12 0-1-16,0 0 1 15,-6 0 0-15,19 0 0 16,-13 0 0-16,3 0 0 15,9-1 0-15,-2-2 1 16,5 3-1-16,-6-2 0 16,4 2 0-16,-1 0 1 15,-6 0-1-15,6 0 0 16,-8 0 0-16,5 0 0 16,-6 0 0-16,3 0 0 0,1 0 0 15,-4 0 1 1,3 0-1-16,7 0 0 0,8 0 1 15,-3 0 0-15,13 0 0 16,-4 0 0-16,3-1-1 16,-5-4 0-16,-10 4 0 15,-6-1 0-15,-18-2-1 16,10 4 1-16,-22-2 0 16,6 2 0-16,-6 0 0 15,-3 0 0-15,0-3 0 16,9-1 0-16,-15-1 0 15,21-1 0-15,-5 0 1 16,2 0-1-16,-9-2 0 16,6 2 1-16,-12-1-1 0,9 0-1 15,-3 2 1-15,3-2 2 16,-9 1-2-16,3 3 3 16,-3 1 1-16,-2-1 4 15,-4 3-3-15,0 0 6 16,-3 0-5-16,0 0 1 15,0 0 1-15,0 0-3 16,6-1 2-16,0 1-2 16,-3 0-1-16,6-2 3 15,6 2 1-15,-3-5-3 16,3 1 4-16,3-2 1 16,-3-2-1-16,0 0-3 15,0-3 0-15,0 2 1 0,-2-6 2 16,2-3 3-1,-9-6 3-15,6-5-2 0,-3-3-6 16,9-8-4 0,-3-1-3-16,-3-2-1 0,3 1-6 15,-9 7-12-15,-3 5-18 16,-3 9-17-16,0 9-44 16,0 6-139-16,-6 3-632 15</inkml:trace>
  <inkml:trace contextRef="#ctx0" brushRef="#br0" timeOffset="145453.34">17685 14439 633 0,'0'0'62'16,"0"0"-35"-16,0 0 119 15,0 0-8-15,0 0-41 16,0 0-13-16,0 0-18 16,0 0-18-16,0 0 4 15,0 0-7-15,0 0-11 16,0-2-8-16,0-8-12 16,0-2-8-16,3-1 1 15,9-2-7-15,15 1-1 16,0 2-2-16,18 4 1 15,-8 3 1-15,-1 5-1 0,-3 0 0 16,0 0-9-16,-9 14-1 16,0 11-9-16,-15 9-7 15,1 5 6-15,-10 8 17 16,-10 1 5-16,-17 0 4 16,9 0-2-16,-6-9 8 15,3-2-7-15,6-6-1 16,3-7-1-16,6 0 0 15,6-9-1-15,0 3-12 16,0-6-43-16,0 1-60 16,18-4-151-16,6-3-231 15</inkml:trace>
  <inkml:trace contextRef="#ctx0" brushRef="#br0" timeOffset="145613.84">17965 15077 1106 0,'0'0'53'16,"0"0"-50"-16,0 0 108 15,0 0-71-15,0 0-40 16,0 0-21-16,88-14-146 16,-88 2-604-16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08:57:04.16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7459 6774 910 0,'0'0'14'0,"0"0"139"16,0 0 20-16,0 0-100 15,0 0-36-15,0 0-9 16,0 0-10-16,0-24-16 0,0 61 1 15,0 11-3 1,-15 22 30-16,-6 11-11 0,-6 12-13 16,-13 6-6-16,7-3 2 15,-3-7 3-15,-6-17-5 16,15-16 0-16,-1-14-28 16,4-9-37-16,12-15-67 15,0-11-168-15,9-7-217 16</inkml:trace>
  <inkml:trace contextRef="#ctx0" brushRef="#br0" timeOffset="310.7">7076 7068 976 0,'0'0'149'0,"0"0"-113"15,0 0 83-15,0 0-52 16,0 0-56-16,0 0-11 15,-27-6-12-15,45 4 11 16,9-11 2-16,15-14 6 16,6-13 12-16,1-7-18 15,8-3-1-15,-15 7-3 16,-5 7 3-16,-10 12 2 16,-12 12 5-16,-3 7 7 15,-6 5 1-15,3 0-9 16,9 0-4-16,9 17 8 15,-3 10 4-15,16 1-12 0,-7 3-2 16,3-3-2-16,0 1-30 16,7-5-65-16,-13-9-238 15</inkml:trace>
  <inkml:trace contextRef="#ctx0" brushRef="#br0" timeOffset="2884.93">7006 4970 681 0,'0'0'43'16,"0"0"147"-16,0 0 40 16,0 0-139-16,0 0-21 15,0 0-13-15,0 0-38 16,-27-25-19-16,15 62 1 16,12 14-1-16,0 12 11 0,0 2-4 15,12-11-7 1,15-11-3-16,1-11 2 0,5-13-1 15,-6-13-13-15,9-6-4 16,-3 0 4-16,-2-33 6 16,-7-13 4-16,3-11-18 15,-18-6-9-15,-9 4 11 16,-9 8 11-16,-30 12 2 16,-1 18-50-16,-5 20 31 15,-9 1-25-15,-1 20-115 16,10 15-101-16,21 0-206 15</inkml:trace>
  <inkml:trace contextRef="#ctx0" brushRef="#br0" timeOffset="3318.83">7393 4976 1069 0,'0'0'121'16,"0"0"-90"-16,0 0 82 15,0 0-83-15,0 0-27 16,0 0-2-16,18 138 24 16,-6-63-12-16,3 5-11 15,-6-1 0-15,3-5 0 16,-3-8-2-16,-6-14-8 16,9-18 5-16,-12-14-8 15,0-14 2-15,0-6 9 0,0-19 8 16,-15-30-8-1,-12-23-8-15,-3-19 8 0,-3-12 9 16,11-5-7-16,16 13 3 16,6 11 3-16,0 25-7 15,28 17-1-15,11 9 0 16,3 18-1-16,6 8-5 16,7 7-11-16,-16 8-2 15,-6 27 2-15,-15 10-7 16,-18 9 13-16,0 2-10 15,-18-1 4-15,-27-6 9 16,-9-6-18-16,11-15-20 0,10-14-108 16,15-14-117-1,18-2-488-15</inkml:trace>
  <inkml:trace contextRef="#ctx0" brushRef="#br0" timeOffset="4098.85">7758 4934 717 0,'0'0'105'15,"0"0"-7"-15,0 0 140 16,0 0-178-16,0 0-60 16,0 0 3-16,-60 90-4 15,47-42 1-15,13-2-7 16,0-7-4-16,0-8-2 16,19-11 11-16,2-10-7 15,0-10-47-15,6 0 8 0,12-27 18 16,3-14-25-1,-5-6-46-15,-10 5-6 0,0 14 76 16,-21 12 31-16,0 11 51 16,-6 5 111-16,0 0-67 15,0 3-72-15,0 17-22 16,0 6 2-16,0 0 17 16,12-2-14-16,-3-10-6 15,3-3-8-15,6-11 8 16,-3 0 0-16,4-7 5 15,8-20-5-15,-12-3-5 16,-12 1 4-16,-3 4-1 0,-3 10-3 16,-30 8-14-1,5 7 15-15,1 0 1 0,3 2-6 16,9 18-73-16,9-1-74 16,6-5-242-16</inkml:trace>
  <inkml:trace contextRef="#ctx0" brushRef="#br0" timeOffset="4716.1">8307 4951 886 0,'0'0'72'0,"0"0"62"16,0 0 19-16,0 0-101 15,0 0-29-15,0 0-22 16,-54-25-1-16,48 42-10 16,3 10 7-16,-3 3 0 15,6-1 1-15,0-4-16 16,0-9-9-16,6-3-2 16,3-6-22-16,3-7 29 15,-3 0-11-15,3 0 30 16,9-33 3-16,-3-6 0 15,-3-9-20-15,-15-11-6 16,0-3-4-16,0-9-5 16,-27-2 35-16,12 6 5 0,-12 14 25 15,9 18 60-15,0 13 0 16,6 16-39-16,9 6-15 16,3 0-29-16,0 17-7 15,0 29-10-15,0 17 10 16,0 15 4-16,18 1-4 15,6-6 1-15,0-13-1 16,-3-9-10-16,12-17 5 16,1-11 4-16,-7-18-5 15,12-5-8-15,-6-1-4 16,3-31 3-16,-5-9-31 16,-7-4-29-16,-6 2 50 15,-18 12 25-15,0 12 18 0,0 10 82 16,-9 9-23-1,-12 0-23-15,0 8-43 0,-7 25-9 16,7 9 1-16,15 2-3 16,6-3-3-16,15-10-8 15,34-17-27-15,23-14-36 16,19-4-31-16,-4-35-180 16</inkml:trace>
  <inkml:trace contextRef="#ctx0" brushRef="#br0" timeOffset="8182.52">18324 6744 88 0,'0'0'226'16,"0"0"-99"-16,0 0 51 15,0 0-40-15,0 0-44 16,0 0 18-16,0 0 6 15,0 0-29-15,0-23-26 0,0 23 1 16,0 0-5-16,0 0-20 16,-3 0-15-16,3 18-24 15,-6 20 0-15,3 14 27 16,-3 13-1-16,-6-3-23 16,6 7 8-16,6-1-10 15,-9-4 0-15,-3-8-1 16,6-5 0-16,0-10-32 15,-3-13-50-15,6-10-63 16,-6-12-47-16,0-6-86 16,-12-4-53-16</inkml:trace>
  <inkml:trace contextRef="#ctx0" brushRef="#br0" timeOffset="8533.41">18198 6887 796 0,'0'0'51'0,"0"0"65"16,0 0 23-16,0 0-109 15,0 0 10-15,0 0 1 16,-130 99-16-16,103-62-5 16,0-7-5-16,8-4-4 15,4-10-6-15,3-10-4 16,12-6 4-16,0 0-5 0,0-8 0 15,27-30 4-15,7-12-4 16,11-8-16-16,-3 5-4 16,-3 14 19-16,-2 13 1 15,-13 10 3-15,3 7 6 16,-9 7 1-16,9 2 4 16,9 0-5-16,-5 5-5 15,-1 14-3-15,3 4-1 16,-6 4-22-16,3 6-37 15,-2-6-147-15,-4-8-442 16</inkml:trace>
  <inkml:trace contextRef="#ctx0" brushRef="#br0" timeOffset="20066.79">5721 7307 151 0,'0'0'23'16,"0"0"-13"-16,0 0-10 0,0 0-3 15,0 0-4-15,0 0 7 16,0 0 22-16,72 56 16 16,-57-56 22-16,-12 0 27 15,6 0-15-15,-6-3 3 16,0 1 4-16,-3 2-3 16,0 0-4-16,0 0 3 15,0 0-25-15,0 0-3 16,0 0-16-16,0 0-3 15,0 0-14-15,0 0-7 16,0 0 4-16,0 0-9 16,0 0 5-16,0 0-4 15,0 0 4-15,0 0 4 0,0 0 2 16,0 0 0-16,0 0-2 16,0 2-3-16,0 4 1 15,0 0 6-15,0 7 5 16,0-2 1-16,9 2-1 15,-6-2-8-15,6 1 2 16,-3-4-5-16,13 1-6 16,-4-3-3-16,6-3 0 15,12-3 4-15,0 0 4 16,15 0 9-16,-5 0-7 16,11-15-2-16,9 1-7 15,7-5 2-15,2 0-1 16,7-3-2-16,11-1 1 0,-5 4 2 15,-4 1-3-15,-8 9 0 16,-13 6-5-16,0 3 4 16,-11 0-1-16,-7 0 2 15,-6 8-5-15,6 5 5 16,-5-1 2-16,8 0 0 16,-3 3-1-16,13-3 5 15,-10 4-3-15,6 1-1 16,-6-1-1-16,10 3 2 15,-13-3-3-15,-12 1 0 16,-6-3-2-16,-9-5 2 16,4 1 5-16,-16-7-4 15,0 0 4-15,-3-2 3 0,0-1 3 16,0 0 2-16,0 0 4 16,0 0 5-16,0 0-2 15,3 0 3-15,-3 0-12 16,9 0-1-16,-6-10-7 15,12-8 9-15,6-6-10 16,3-5-2-16,3 4-2 16,15-2 2-16,7 2-3 15,-1 4 0-15,12 3 3 16,4 8-4-16,17 7 4 16,-8 3 0-16,11 0 0 15,1 0-1-15,2 5 1 16,4 3 1-16,2-3-1 15,7-4 2-15,-4-1-5 0,-5 0 5 16,-16 0-4-16,1 0 3 16,-25-5-3-16,10-9 3 15,-16-6-1-15,-9-1 5 16,6-1 5-16,-5-3 4 16,-10 5 6-16,9-4 4 15,3 1-3-15,-9-3-8 16,7 2-10-16,-13-3 2 15,3 0-4-15,0-3-1 16,-9-6-2-16,-9 0-43 16,-3-5-49-16,-6 3-203 15</inkml:trace>
  <inkml:trace contextRef="#ctx0" brushRef="#br0" timeOffset="29683.6">10450 6009 813 0,'0'0'141'15,"0"0"-135"-15,0 0 36 16,0 0-19-16,0 0-23 15,0 0-5-15,0 0-1 16,139 3-6-16,-106 22-27 0,-9 3 21 16,-6 0-19-1,-9 0 35-15,-3-6 0 0,-6-5 0 16,0-6 4-16,0-4 0 16,0-5 19-16,0-2 61 15,-6 0-6-15,-3-5-21 16,-3-27-55-16,12-8-6 15,0-9-26-15,0 2 27 16,9 4-18-16,19 9-78 16,-4 10-54-16,3 15-154 15</inkml:trace>
  <inkml:trace contextRef="#ctx0" brushRef="#br0" timeOffset="30269.59">11042 5983 902 0,'0'0'22'16,"0"0"79"-16,0 0 20 15,0 0-93-15,0 0 27 16,0 0-7-16,-28-31-48 15,28 31 0-15,0 0 1 0,0 0-1 16,0 0-2 0,0 0-4-16,0 0 1 0,0 0-6 15,0 0-1-15,0 0-10 16,0 0 2-16,0 0 6 16,0 0 7-16,0 0 7 15,0 0 1-15,0 0 2 16,0 0 4-16,0 0 0 15,0 0-6-15,0-5-1 16,0-3-5-16,0-1-5 16,0-2-12-16,-6 4 22 15,-3 3 0-15,9 4 4 16,-9 0-8-16,-3 0 2 16,6 0-7-16,-12 17 9 0,9 8 8 15,0 2-2-15,3-1-6 16,6 2-6-16,6-2-26 15,21 1 11-15,9-5-23 16,4-1 41-16,8-5-13 16,-6-1 15-16,-3-6-3 15,-17 1-8-15,-1-4-7 16,-18-3-12-16,-3 6-7 16,-9 2-56-16,-37 5 94 15,-14-2-11-15,0-7 11 16,-1-7-31-16,28 0-66 15,9-10-258-15</inkml:trace>
  <inkml:trace contextRef="#ctx0" brushRef="#br0" timeOffset="30902.82">11866 5501 894 0,'0'0'94'0,"0"0"-50"16,0 0 83-16,0 0-99 15,0 0-14-15,0 0 10 16,-6 1-21-16,6 32-3 16,0 26 12-16,6 20 53 15,-3 19-22-15,-3 11-20 16,0 9 14-16,-9 5-10 16,-4-8-16-16,-2-12-5 0,-3-17-2 15,18-17-4-15,-9-21-2 16,9-13-37-16,0-17-41 15,0-17-68-15,9-1-317 16</inkml:trace>
  <inkml:trace contextRef="#ctx0" brushRef="#br0" timeOffset="31434.82">12249 5897 969 0,'0'0'159'0,"0"0"-153"0,0 0 28 15,0 0-17-15,0 0-12 16,130-5 20-16,-76 32-10 15,0 4-10-15,-11 6-1 16,-7-3-4-16,-15-1 0 16,-9-6-5-16,0-5 4 15,-12-4-7-15,0-7 6 16,-15-5 2-16,-12-6 15 16,-9 0 11-16,-1-15 0 15,19-21 4-15,-9-6-29 16,18-5-1-16,3 2-21 15,6 4-5-15,6 9-11 16,21 6-65-16,0 12-62 16,16 7-72-16,-10 7-190 0</inkml:trace>
  <inkml:trace contextRef="#ctx0" brushRef="#br0" timeOffset="31879.07">13073 5661 890 0,'0'0'295'16,"0"0"-291"-16,0 0 19 0,0 0-22 16,0 0 11-1,15 158 28-15,-12-93-6 0,3 3-28 16,3-4 0-16,-6-9-6 16,-3-8-1-16,3-15-33 15,3-11-68-15,0-21-160 16,-6 0-428-16</inkml:trace>
  <inkml:trace contextRef="#ctx0" brushRef="#br0" timeOffset="32043.36">12928 5920 900 0,'0'0'301'15,"0"0"-301"-15,0 0-7 16,0 0 0-16,0 0 7 15,163 0 25-15,-85-6-25 16,-5-10-258-16,-25-4-243 16</inkml:trace>
  <inkml:trace contextRef="#ctx0" brushRef="#br0" timeOffset="32507.94">13755 5356 946 0,'0'0'248'15,"0"0"-242"-15,0 0 22 16,0 0-27-16,15 164 56 16,12-56 42-16,0 15-41 15,-9 4-26-15,-18-4-4 16,0-6 2-16,0-10-21 16,10-20-9-16,-4-20-5 15,-6-21-44-15,12-23-50 16,-3-23-116-16,0-12-620 15</inkml:trace>
  <inkml:trace contextRef="#ctx0" brushRef="#br0" timeOffset="33941.03">14594 5830 239 0,'0'0'645'0,"0"0"-575"16,0 0 89-16,0 0-94 15,0 0-57-15,0 0 6 16,63-6 12-16,-23 29-9 16,8 3-6-16,-12 6-2 15,3 2-9-15,-8 4-1 16,-10 1-8-16,-15-1-4 16,-6 1-9-16,0-3 8 0,-9-9 3 15,-18-6 5-15,2-14-5 16,-5-7 11-16,24-7 14 15,-3-28-14-15,9-15-68 16,0-5 51-16,9-1-47 16,30 13-48-16,13 10-154 15,-1 9-259-15</inkml:trace>
  <inkml:trace contextRef="#ctx0" brushRef="#br0" timeOffset="34566.94">15487 5894 426 0,'0'0'470'15,"0"0"-341"-15,0 0 85 16,0 0-177-16,-120-36-6 16,80 37-10-16,13 21-5 15,12 14-12-15,6 0-4 16,0 3 0-16,9-5-8 15,0-8-16-15,18-7-4 0,-3-12-15 16,12-7-1 0,7-5 44-16,-7-25 4 0,0-12-4 15,-6-9-11-15,-6 1-15 16,-3 2-8-16,-12 9 34 16,0 12 3-16,0 12 27 15,0 10 16-15,0 4 5 16,0 1-38-16,0 0-13 15,0 0-17-15,0 9-13 16,9 14 2-16,9 2-16 16,4 0-70-16,5 0-36 15,0-10-151-15</inkml:trace>
  <inkml:trace contextRef="#ctx0" brushRef="#br0" timeOffset="34998.9">15463 5433 523 0,'0'0'359'0,"0"0"-321"15,0 0 7-15,0 0-37 16,0 0 8-16,12 121 103 16,3-57-66-16,-6 2-9 15,4-4-18-15,-1-4 3 16,-3-3-13-16,-3-6-11 0,6-7-5 16,3-7-13-16,6-11-68 15,6-12-152-15,0-12-344 16</inkml:trace>
  <inkml:trace contextRef="#ctx0" brushRef="#br0" timeOffset="35332.71">15901 5441 1186 0,'0'0'102'0,"0"0"-102"16,0 0 0-16,12 144 30 16,15-45 26-16,9 8 15 15,4 10-27-15,-10 6-15 16,0 4-6-16,-12-1-6 15,-6-14-3-15,-12-14-12 16,12-27-2-16,-12-19-29 16,9-23-38-16,0-22-82 15,0-7-162-15,0-45-480 16</inkml:trace>
  <inkml:trace contextRef="#ctx0" brushRef="#br0" timeOffset="36300.01">17398 5607 748 0,'0'0'105'0,"0"0"-44"15,0 0 135-15,0 0-105 0,0 0-19 16,0 0-24 0,6-37-48-16,-15 37-16 0,-21 15 16 15,3 16 11-15,2 6-5 16,7 3-5-16,9-1-2 15,9-5-29 1,0-1 1-16,18-2 5 0,9-2 0 16,16-4-5-16,-7-1 8 15,-9-1 8-15,-9-4 10 16,-9-6-8-16,-9-6-10 16,0 1-15-16,-18-1 36 15,-18 0 45-15,-9-7-12 16,-4 0-27-16,7 0-4 15,15-18-2-15,15-15-107 16,9-11-152-16,3-13-464 0</inkml:trace>
  <inkml:trace contextRef="#ctx0" brushRef="#br0" timeOffset="36621.82">17576 5406 1009 0,'0'0'51'15,"0"0"-50"-15,0 0 121 16,0 150-34-16,0-79-9 16,0-4-21-16,12 4-31 15,-12-6-12-15,9-4-5 16,0-13-7-16,-9-13-1 16,0-11-2-16,0-13-3 0,0-7-14 15,9-4-18-15,-9 0 29 16,9-32-21-16,3-14-50 15,9-8-37-15,1 7-1 16,-1 14 69-16,0 18 18 16,-3 15 26-16,-3 0 2 15,6 21 0-15,3 14 4 16,-9 9 3-16,10-4 3 16,-7-2-10-16,3-10-3 15,18-17-88-15,3-11-246 16</inkml:trace>
  <inkml:trace contextRef="#ctx0" brushRef="#br0" timeOffset="36971.99">18077 5754 1132 0,'0'0'32'16,"0"0"8"-16,0 0 21 15,0 0-52-15,0 0-3 16,-124 65-5-16,106-32 2 16,6-1-3-16,3-5 0 15,9-8-14-15,0-11-25 16,0-7-17-16,9-1 7 16,6 0 42-16,12-19 7 0,3-3 0 15,-11-1 6-15,8 11-3 16,-21 7 0-16,0 5 38 15,6 0-12-15,0 1-29 16,6 18 33-16,3 1-7 16,0-1-12-16,-3-3-11 15,10-5-3-15,-7-10-13 16,9-1-68-16,-3-12-177 16,0-19-358-16</inkml:trace>
  <inkml:trace contextRef="#ctx0" brushRef="#br0" timeOffset="41600.43">18334 5653 803 0,'0'0'111'0,"0"0"-96"16,0 0 25-16,0 0-36 0,0 0-1 15,0 0 46-15,0 0-37 16,0 126-10-16,0-104 5 16,0-1 0-16,0-9 1 15,0-6 0-15,0-1-1 16,0-5-7-16,0 0 9 15,0 0 6-15,6-3-1 16,-3-20-6-16,6-5-2 16,-3-5-5-16,12 1-1 15,-9 6-9-15,3 8 9 16,-6 8-4-16,3 5-1 16,-3 5 5-16,6 0-11 0,12 0 6 15,-6 21 3-15,3 4-1 16,-5 0-10-16,2-1 12 15,-12-6 2-15,6-5-6 16,-12-5 9-16,0-5-8 16,0-3 8-16,9 0-4 15,-9 0 3-15,9 0-1 16,6-22-1-16,-3-4 6 16,12-3-7-16,-6 4-12 15,3 7-1-15,4 7 5 16,-19 10 8-16,21 1-7 15,-15 8-5-15,3 17 12 16,3 5 34-16,-6 3 6 0,3-4-5 16,-6-7-17-16,0-7 1 15,-3-9-8-15,-6-6-11 16,21 0-11-16,4-14-90 16,-4-21-113-16</inkml:trace>
  <inkml:trace contextRef="#ctx0" brushRef="#br0" timeOffset="42144.729">18982 5532 904 0,'0'0'67'16,"0"0"20"-16,0 0 38 16,0 0-106-16,0 0-14 15,0 0-4-15,0 90 33 16,0-30 30-16,0 4-24 16,0-4-9-16,0-3-19 0,0-6-9 15,0-12-3-15,3-11-41 16,6-15-30-16,-5-13-153 15,5-5-209-15</inkml:trace>
  <inkml:trace contextRef="#ctx0" brushRef="#br0" timeOffset="42289.18">18898 5726 404 0,'0'0'800'15,"0"0"-784"-15,0 0 16 16,0 0-4-16,0 0-20 15,0 0 20-15,187-21-28 16,-99 6-74-16,-7-3-229 0</inkml:trace>
  <inkml:trace contextRef="#ctx0" brushRef="#br0" timeOffset="42851.5">20513 5347 695 0,'0'0'193'0,"0"0"-169"16,0 0 103-16,0 0-7 16,0 0-68-16,0 0-18 15,60 54 6-15,-33 30 21 16,-3 18-8-16,-6 13-11 15,-6 7-10-15,-5 1-2 16,-7 1-16-16,0-2-4 16,-7-11-5-16,-14-14-4 15,12-23-1-15,3-20-9 16,6-23-61-16,0-23-95 16,24-8-304-16</inkml:trace>
  <inkml:trace contextRef="#ctx0" brushRef="#br0" timeOffset="43201.14">21469 5612 1201 0,'0'0'0'15,"0"0"12"-15,0 0-16 16,0 0 4-16,0 0-22 0,0 0 21 16,-99 10 0-16,81 28-1 15,3 9-6-15,2 12 1 16,10 12 0-16,3 4 4 16,0 5 0-16,16-6 1 15,8-4 4-15,-6-13 4 16,9-11-6-16,-12-13 4 15,-12-9-1-15,3-14-3 16,-6-6-13-16,0-4-47 16,-18 0-68-16,-24-14-19 15,9-24-299-15</inkml:trace>
  <inkml:trace contextRef="#ctx0" brushRef="#br0" timeOffset="43699.38">21207 6037 571 0,'0'0'234'0,"0"0"-228"16,0 0 114-16,0 0-42 15,163 9-53-15,-103-9-18 16,4-12-7-16,-4-6-112 16,-6 0-116-16,-18 1-89 15,-8 6 109-15,-19 5 165 16,-6 6 43-16,-3 0 131 15,0 0-23-15,0 10 0 16,-6 14 102-16,-9 4-82 16,2-2-34-16,7 0-4 0,6-8-28 15,0-5-39-15,0-5-20 16,0-4-3-16,0-2-14 16,19-2 7-16,2 0-2 15,3 0 9-15,3-13-4 16,-9 1-24-16,-3 4 23 15,-9 2 5-15,-6 3 9 16,0 3 1-16,0 0 11 16,0 0-12-16,0 0-9 15,21 0-3-15,-15 0 3 16,15 0-6-16,-8 0-23 16,2 0-38-16,-3 0 2 0,3 0 18 15,-6-3 31-15,-3-2 16 16,-6 5 8-16,0 0 21 15,12 0 1-15,-6 6-7 16,3 8-2-16,9 2-21 16,-3-7 0-16,-3-4-19 15,6-5-69-15,1 0-174 16</inkml:trace>
  <inkml:trace contextRef="#ctx0" brushRef="#br0" timeOffset="43961.63">22185 5998 746 0,'0'0'174'0,"0"0"-144"16,0 0 145-16,0 0-92 16,0 0-38-16,0 0-22 15,-9-24-23-15,9 24-7 16,0 9 0-16,0 9 7 15,-9 2 2-15,9 4-1 16,0-4-1-16,0-1-2 16,9 1-7-16,18-1-2 15,9-4-1-15,0-8-10 16,3-7-61-16,7 0-175 0</inkml:trace>
  <inkml:trace contextRef="#ctx0" brushRef="#br0" timeOffset="44644.04">22486 5570 937 0,'0'0'186'0,"0"0"-145"16,0 0 30-16,0 0-58 0,0 0 64 15,0 162 5-15,0-99-31 16,4 0-44-16,-1-9 2 16,9-2-3-16,-12-9-6 15,0-7-3-15,0-13-44 16,0-8-57-16,0-11-103 15,-12-4-208-15</inkml:trace>
  <inkml:trace contextRef="#ctx0" brushRef="#br0" timeOffset="44763.3">22414 5931 997 0,'0'0'314'0,"0"0"-297"16,0 0 31-1,0 0-9-15,0 0-36 0,178-59-3 16,-78 29-183-16,-4-2-698 15</inkml:trace>
  <inkml:trace contextRef="#ctx0" brushRef="#br0" timeOffset="48416.33">10556 4965 1182 0,'0'0'14'15,"0"0"-9"-15,0 0 19 16,0 0-24-16,0 0-12 16,0 0 12-16,0 0 11 15,0 0-11-15,136 63 1 16,-103-28-1-16,-6 5-14 15,0 0 4-15,-9-4-4 16,-15-3-3-16,-3-9-10 0,0-5 12 16,0-5 13-16,-6-10 2 15,-3-4 0 1,-6-3 46-16,6-31 0 0,0-13-46 16,-3-10-9-16,12 0 1 15,0 3 8-15,12 9-10 16,21 7-35-16,3 8-64 15,1 5-18-15,-4 2-155 16,-3 7-198-16</inkml:trace>
  <inkml:trace contextRef="#ctx0" brushRef="#br0" timeOffset="48949.67">11307 4791 499 0,'0'0'191'0,"0"0"-100"0,0 0 142 15,0 0-142-15,0 0-56 16,0 0 18-16,0-46-53 15,-6 46-29-15,3 0 26 16,-3 0 1-16,6 14-7 16,0 6-43-16,0 6 8 15,15-1 20-15,3 5 17 16,10 1-2-16,-1 2-3 16,-3-1 7-16,3-6 3 15,-6-2-5-15,-15-7-6 16,0-5-6-16,-6-4-31 15,-6 0 16-15,-27 2 34 0,-12-5 26 16,-7-3-26-16,-2-2-12 16,21 0-46-16,12-7-94 15,12-6-323-15</inkml:trace>
  <inkml:trace contextRef="#ctx0" brushRef="#br0" timeOffset="51000.85">12394 4910 864 0,'0'0'122'0,"0"0"-119"16,0 0 36-16,0 0-39 16,0 0 0-16,136 13-1 15,-94 13-3-15,-3 7 1 16,-3 3-1-16,-9 3 2 16,-11-6-10-16,-4-7-19 15,-3-4 10-15,-9-8-2 16,0-5 16-16,-9-9-3 15,-12 0 10-15,-4-15 23 16,-2-21-6-16,9-11 4 16,6-4-21-16,0-2 4 15,12 4-4-15,0 8 3 0,0 10-3 16,24 9-11-16,3 9-46 16,16 10-69-16,-4 3-56 15,-9 0-138-15</inkml:trace>
  <inkml:trace contextRef="#ctx0" brushRef="#br0" timeOffset="51349.41">12973 4712 811 0,'0'0'156'0,"0"0"-150"15,0 0-3-15,0 0-1 16,27 113 66-16,-8-54-6 0,-1 6-30 16,6-4-19-1,-12-3-7-15,3-10-6 0,-6-12-16 16,0-11-99-16,-6-16-53 16,-3-9-301-16</inkml:trace>
  <inkml:trace contextRef="#ctx0" brushRef="#br0" timeOffset="51507.05">12877 5009 984 0,'0'0'127'0,"0"0"-122"16,0 0 5-16,0 0 16 0,111 0 22 15,-8-3-48-15,9-21-6 16,-4-7-358-16</inkml:trace>
  <inkml:trace contextRef="#ctx0" brushRef="#br0" timeOffset="53353.93">17262 4792 728 0,'0'0'90'0,"0"0"12"0,0 0 55 15,0 0-100-15,0 0-5 16,0 0-18-16,0 0-34 15,6 27-12-15,-3 4 12 16,-3 10 26-16,0 2-15 16,0 5-4-16,0 1-7 15,0-2 2-15,0-6-2 16,-3-5-53-16,-3-9-107 16,6-13-28-16,0-7-298 15</inkml:trace>
  <inkml:trace contextRef="#ctx0" brushRef="#br0" timeOffset="55702.119">17304 5072 83 0,'0'0'139'0,"0"0"72"15,0 0-47-15,0 0-26 16,0 0-13-16,0 0-50 16,0 0-24-16,0 0-14 15,0 0-18-15,0 0-19 16,0 0-3-16,0 0-34 16,-6 0-19-16,6 0-35 15,0 0-27-15,0 3 4 16,0-2 5-16,0 1 58 0,0-2 34 15,0 0 12 1,0 0 5-16,0 0 0 0,0 0 7 16,0 0 8-16,-3 0-15 15,3 0-15-15,0 0-149 16</inkml:trace>
  <inkml:trace contextRef="#ctx0" brushRef="#br0" timeOffset="56066.81">17250 4773 665 0,'0'0'70'16,"0"0"-13"-16,0 0 21 15,0 0-68-15,0 0 8 0,0 0-18 16,72-41-18-16,-56 41-85 16,5 0-143-16</inkml:trace>
  <inkml:trace contextRef="#ctx0" brushRef="#br0" timeOffset="56795.32">17386 4809 569 0,'0'0'274'0,"0"0"-251"15,0 0 95-15,0 0-84 16,0 0-25-16,0 0-8 16,0 35 22-16,6-1 0 15,-3-1 8-15,0 2-14 16,-3 1 20-16,0-6-17 16,0-5-6-16,0-5-11 15,0-9 1-15,0-4-2 16,6-7-2-16,-6 0-2 15,6 0 2-15,3-18 0 16,-3-16-14-16,9-7-1 16,9-4-18-16,-6 7-10 0,7 10 38 15,-7 7-14 1,-6 13 2-16,-3 8 17 0,-6 0 0 16,9 2-5-16,-3 20 4 15,-6 7 1-15,0 2 6 16,-3 0 3-16,0-6 0 15,0-11-4-15,0-6 0 16,3-8-2-16,6 0 1 16,-9 0-4-16,9-22 0 15,9-9-75-15,-3-7 0 16,3 9 46-16,-6 11 1 16,-6 10 20-16,13 8 8 15,-10 0-4-15,-3 29 10 16,9 10 0-16,-3 2 14 15,0-2-18-15,-3-2-2 0,-3-10-18 16,12-12-126-16,-9-15-364 16</inkml:trace>
  <inkml:trace contextRef="#ctx0" brushRef="#br0" timeOffset="57395.21">17839 4850 892 0,'0'0'108'0,"0"0"-108"0,0 0 20 15,0 0-13-15,0 0 56 16,0 0-16-16,6 129-35 15,-6-96-6-15,9-2 3 16,-6-8-3-16,-3-4-4 16,0-12-2-16,6-3-17 15,-6-4-16-15,0 0 22 16,9-9 10-16,-3-21-61 16,15-6-17-16,3 0 18 15,-9 8 23-15,6 9 21 16,-12 9 17-16,3 8 9 0,-6 2 15 15,-3 0-10 1,3 6-2-16,4 13 13 0,-1 0-4 16,0 0 5-16,6-5-6 15,-12-5-17-15,3-3 3 16,-3-6-6-16,3 0-29 16,6 0 25-16,3-9-16 15,12-15 10-15,-9 4-5 16,-3 6 5-16,-15 6 10 15,12 6 10-15,-3 2 20 16,1 0-24-16,-1 0 3 16,0 11 22-16,3 2-28 0,0-5 6 15,-3-2-4 1,0-3-3-16,-9-1-4 0,9-2-12 16,-6 0 0-16,-3 0 9 15,0 0 5-15,6 5-30 16,3 4-61-16,-3 3-104 15,6 2-150-15</inkml:trace>
  <inkml:trace contextRef="#ctx0" brushRef="#br0" timeOffset="57983">18563 4962 685 0,'0'0'227'16,"0"0"-189"-16,0 0 149 15,0 0-112-15,0 0-45 0,0 0 3 16,-73-34-30-16,46 63 1 16,-6 9 7-16,15 2-6 15,9 0-2-15,3-8-1 16,6-7-2-16,0-11 0 15,0-5-8-15,15-9-2 16,18 0 10-16,12-17 7 16,-2-25-7-16,2-8-22 15,-9-12-10-15,-18-5-1 16,-9-6 22-16,-9-1 11 16,0 2 8-16,0 13 13 15,-18 19 32-15,18 20 25 16,-6 13-18-16,3 7-16 0,3 0-44 15,0 41-14 1,0 17 14-16,0 20 1 0,0 6 1 16,18-4-1-16,6-8-1 15,4-14-7-15,2-14-29 16,0-20-18-16,0-16-81 16,-3-8-219-16</inkml:trace>
  <inkml:trace contextRef="#ctx0" brushRef="#br0" timeOffset="61199.7">16595 2184 1016 0,'0'0'45'0,"0"0"88"15,0 0-21-15,0 0-68 16,0 0-26-16,0 0-4 15,0 0-14-15,0 42-15 16,12 17 15-16,6 19 12 16,-3 8 1-16,-9 4-5 15,6 7 2-15,-12-5-7 16,0-9 0-16,0-17-2 16,-12-15-1-16,6-16 2 15,-18-5 29-15,-6-11-2 0,0-6-2 16,-9-6-13-16,-10-7 0 15,-11 0-14-15,18-19 0 16,-13-20-37-16,1-14-42 16,24-15-48-16,18-11-221 15,12 0-386-15</inkml:trace>
  <inkml:trace contextRef="#ctx0" brushRef="#br0" timeOffset="61627.54">16586 2019 948 0,'0'0'72'0,"0"0"70"16,0 0-44-16,0 0-57 15,0 0-4-15,0 0-37 16,-15-21-6-16,15 18 2 0,6 3 3 15,-6-2 1-15,0 2 5 16,0 0 15-16,0 0-5 16,0 0-4-16,0 0-1 15,0 0-7-15,0 0-1 16,0 0 5-16,0 0-5 16,0 0-2-16,0 0-27 15,0 0-43-15,18 0-159 16,3 0-350-16</inkml:trace>
  <inkml:trace contextRef="#ctx0" brushRef="#br0" timeOffset="63369.54">17570 1637 779 0,'0'0'115'0,"0"0"-84"15,0 0 97-15,0 0-56 16,0 0-63-16,0 0-3 15,-6 76 0-15,6-6 44 16,6 12 2-16,-3 1-36 16,3 3 6-16,3 1-7 15,0-4-5-15,0-11-10 16,0-15 0-16,0-15-10 16,0-15-31-16,-6-12-85 15,9-13-132-15,-3-2-286 0</inkml:trace>
  <inkml:trace contextRef="#ctx0" brushRef="#br0" timeOffset="63735.5">17923 2106 1009 0,'0'0'30'0,"0"0"37"16,0 0 23-16,0 0-60 15,0 0 6-15,0 0-36 16,-78 9-14-16,59 21 13 0,4 5-3 16,6 2 0-16,0-5-12 15,9-3-18-15,0-11-14 16,0-5-27-16,0-7 20 16,0-6-40-16,0 0-44 15,15 0 59-15,3-25 75 16,1-4 5-16,-1 5 0 15,-9 6 0-15,-3 11 7 16,-6 7 36-16,0 0 14 16,12 0-57-16,3 14 4 15,-3 9 19-15,6-1-10 16,6-2 1-16,-3-5-14 16,4-10-48-16,-1-5-92 0,3-11-473 15</inkml:trace>
  <inkml:trace contextRef="#ctx0" brushRef="#br0" timeOffset="64123.83">18047 1816 337 0,'0'0'758'16,"0"0"-737"-16,0 0 76 15,0 0-79-15,0 0-6 16,0 0-11-16,-9 111 39 15,24-45-23-15,6 2-5 16,-6 1-9-16,6-6 3 16,-3-7-6-16,-9-15 0 0,-3-13-7 15,6-13-22-15,-12-11 6 16,0-4-38-16,9 0 18 16,-2-2 40-16,-4-20-12 15,6-6-9-15,0 2 12 16,3 4 5-16,12 8 4 15,0 9-3-15,-9 5-11 16,12 0-28-16,-9 1 20 16,-6 14-2-16,-2 2-23 15,-10-1 9-15,0 2 27 16,-10-3 4-16,-20-2 10 16,-3-2 0-16,6-11-17 15,12 0 0-15,3 0-114 0,12-15-342 16</inkml:trace>
  <inkml:trace contextRef="#ctx0" brushRef="#br0" timeOffset="64684.93">18376 2261 872 0,'0'0'65'15,"0"0"59"-15,0 0-33 16,0 0-63-16,0 0 8 15,0 0-7-15,151-87-29 16,-109 51-40-16,-3-2-60 0,-12 4-40 16,-9 5 59-16,-15 11 71 15,-3 4 10-15,0 7 50 16,0 2 8-16,-12 5 37 16,-9 0-4-16,6 2-68 15,-3 19-17-15,9 7-2 16,9 0-4-16,0-1-4 15,0-1-3-15,9-3 3 16,9-5-15-16,6-6 19 16,6-6-3-16,4-6-9 15,-1 0 10-15,-3-28-22 16,3-11-28-16,-6-5-2 16,-11-8 10-16,2-3-10 0,-15-6 40 15,-3-5 14 1,-12-8 55-16,-25 2 61 0,4 2-4 15,3 15-33-15,0 16 20 16,12 19-38-16,6 12-3 16,12 8-15-16,0 0-40 15,0 5-3-15,0 33-25 16,30 22 25-16,-3 24-1 16,6 6 3-16,0-2 0 15,13-8-2-15,-10-10-5 16,-6-9-6-16,-6-17-10 15,3-14-42-15,-12-10-38 16,7-20-40-16,-4 0-109 16,-3-35-326-16</inkml:trace>
  <inkml:trace contextRef="#ctx0" brushRef="#br0" timeOffset="67417.35">16586 1939 93 0,'0'0'333'16,"0"0"-253"-16,0 0 58 16,0 0-40-16,0 0-68 15,0 0 11-15,0 0 36 16,0 0-32-16,0-15-24 16,0 15-17-16,0 0-4 15,0 0 0-15,0 0-10 16,0 0-26-16,0 2-29 15,0 5 25-15,0 4 8 0,0-2 21 16,0 0-16-16,-9-3 8 16,-9-2 14-16,3-4 5 15,-12 0 9-15,8 0-2 16,4-1 8-16,6-10 3 16,3 2 4-16,6 0-16 15,0 5-6-15,0 2-22 16,0-1 5-16,12 3 1 15,3 0-1-15,-2 0-13 16,-4 11-84-16,0 2-195 16</inkml:trace>
  <inkml:trace contextRef="#ctx0" brushRef="#br0" timeOffset="69735.07">10900 6872 948 0,'0'0'17'0,"0"0"-2"16,0 0 66-16,-133-79-49 15,106 60-3-15,0-1 58 16,15 1-44-16,0-1-18 16,2 2-12-16,-5-4 35 15,0 0-23-15,0-10-19 16,-9-5 2-16,-3-5 0 15,6-4-6-15,-12-4-2 0,5-6 1 16,-5-4-2-16,6-1-3 16,-6-2-4-16,-3 0 2 15,-1-1-5-15,10 1 4 16,3 0-14-16,0 2-1 16,3-1-1-16,9 3 15 15,-3-5-10-15,-3-3 7 16,18 6-6-16,-10-3-3 15,10 3 10-15,0 1-35 16,0 2 26-16,0 3 2 16,16-1 2-16,11 0 15 15,0-2 5-15,9 4-4 0,-3 3-1 16,25 8-1 0,-4 8-4-16,3 4 3 0,1 5-1 15,14-1 3-15,-2 2 0 16,8-2 2-16,0 0-2 15,-2 0 0-15,8 1-2 16,10-1 2-16,6 1 3 16,-1-1 0-16,4 4-1 15,5 2 0-15,-2 7-2 16,-9 4 0-16,-7 4 0 16,7 1 1-16,-10 4 4 15,-5-1-4-15,-4-1-2 16,4 3 1-16,8 0 0 0,-2 0 3 15,-1 0-3-15,4 3 0 16,-4 2 0-16,1-2-3 16,3 0 3-16,2 0-5 15,-2-1 0-15,5 2 1 16,-5 1 4-16,-4 6 1 16,-8 0-1-16,-1 1 0 15,4 0 0-15,-4 0 5 16,1 1 1-16,11-2-4 15,-2-2-2-15,-7-3 4 16,10 1-7-16,2-3 5 16,-11 3-2-16,8-1 0 0,-14 2 1 15,-13 2-1 1,-2 2 0-16,-7 2 0 0,0 4 0 16,-2 1 2-16,2 1-2 15,-3 2 3-15,13 3-3 16,-10 0 3-16,0-1 4 15,-12 0-7-15,-5 0 2 16,8 2 1-16,-3 7-3 16,-6 4 4-16,19 4 4 15,-4 6-1-15,-6 3-7 16,10 0 3-16,-10 0-1 16,-6-2-2-16,0 0 0 15,-5 0-6-15,-13 1 0 16,0 4 4-16,0-1 1 15,-12 3 1-15,-9 1 0 0,0 4 6 16,0 3-2-16,0 3 4 16,-18 6-8-16,0 1 4 15,-9-1-5-15,-7 0 5 16,-14-4-3-16,9-5-1 16,-15 1 0-16,-16 1 0 15,-2-4 3-15,-19 1 6 16,-20-6 8-16,-13-3 8 15,-18-7-9-15,-24-7 7 16,-24-4 9-16,-31-8-5 16,-32-7-6-16,-19-8 4 15,-8-10-25-15,14-2 7 0,34 0-4 16,48-25 6-16,39-5-9 16,42-11-47-16,22-12-314 15</inkml:trace>
  <inkml:trace contextRef="#ctx0" brushRef="#br0" timeOffset="71050.72">18475 6527 748 0,'0'0'16'0,"0"0"-8"15,0 0 65-15,0 0-12 16,-151-15-17-16,106 6 45 16,-6 2-68-16,-3-4-12 15,-19 0 14-15,-14-5 14 16,5-5 1-16,-11 0-33 15,-7-5 5-15,12-2-2 16,-2-4 2-16,2-2 15 16,7-7-11-16,2-4-8 15,13-12 4-15,6-9-2 16,11-9-8-16,4-13-1 16,0-14-7-16,21-2-12 15,3-7 2-15,2 5-5 16,10 6 19-16,0 8 0 0,3 8-2 15,3 3 3-15,3 7-1 16,0 7 4-16,27 7-10 16,22 4 9-16,26 2-2 15,25 4 3-15,30-1-5 16,20 9 4-16,19 0 2 16,19 9 18-16,-4 9-2 15,15 8-9-15,-15 15-5 16,-9 1 2-16,-21 18-1 15,-15 22-2-15,-21 13-1 16,-4 9 2-16,-8 8 0 16,-10 10-1-16,-8 12-2 0,-7 9 0 15,-11 12 0-15,-16 20-11 16,-27 8-5-16,-27 2 9 16,0-3-8-16,-51-9 11 15,-12-15 4-15,-22-9-2 16,-8-15 2-16,-25-13-1 15,-3-10 1-15,-12-14 22 16,-2-9-22-16,-4-10-45 16,6-13-236-16</inkml:trace>
  <inkml:trace contextRef="#ctx0" brushRef="#br0" timeOffset="72466.63">21113 6829 870 0,'0'0'34'16,"0"0"-22"-16,0 0 54 16,-157-33-6-16,106 11 15 15,-9-11-5-15,8-8-45 16,-8-16-21-16,-9-9 5 15,-4-8-3-15,-2-7 3 16,8-8-6-16,13 2-1 16,21-3 10-16,24-1-5 15,9 4-7-15,12 7-5 16,39 6 5-16,34 15 8 16,14 12-7-16,22 9-1 0,24 11-6 15,21 8-4 1,9 7 5-16,24 6 5 0,18 6 8 15,10 0-5-15,8 2-3 16,-18 16-1-16,-17 6 1 16,-31 4 3-16,-18 10-3 15,-37 7 2-15,-23 12-5 16,-28 17 1-16,-33 18-5 16,-18 18-6-16,-12 14 13 15,-39 7 7-15,-27 6-3 16,-25-8-3-16,-23-4-2 15,-10-10-8-15,-24-14-14 0,-15-15-46 16,-12-20 62 0,-3-24 7-16,-9-18 6 0,-10-24-6 15,22-16-6-15,6-53-171 16,6-30-360-16</inkml:trace>
  <inkml:trace contextRef="#ctx0" brushRef="#br0" timeOffset="78150.3">10121 6883 717 0,'0'0'38'0,"0"0"-12"16,0 0 118-16,0 0-96 15,0 0-19-15,0 0 23 16,-18-13-19-16,18 13-30 16,0 0 2-16,0 0 8 0,0 0 2 15,0 0-10-15,-6 0 4 16,6 0-8-16,-3 4-1 15,-6 12 8-15,6 1-4 16,0 4-1-16,3-2-3 16,0 1 3-16,0 0 2 15,0 1-1-15,0-2-4 16,6 1 2-16,6-1 2 16,3 1 3-16,3 0 11 15,-3-5-7-15,6 4 0 16,-3 0 10-16,-2 0-16 15,14-4-4-15,-6 4 7 16,-3-11-6-16,3 4 1 0,-6-5-3 16,9-1-4-1,10 2 4-15,-10-3 1 0,6-2 2 16,0 0 1-16,3-2-4 16,4 1 8-16,-1 3-1 15,18-1-3-15,4-1-2 16,5-2 8-16,9-1 0 15,16 0 7-15,3 0-9 16,-4 0-2-16,16 0 1 16,-16-6 0-16,-5-1-6 15,-1 4 1-15,-14-2-1 16,-1-1 0-16,-5-2 2 16,5 2-3-16,3-2 4 0,1-3-1 15,5 8 0 1,-2-8 2-16,5 3-1 0,-11 3-1 15,17 5 0-15,-2 0-2 16,-16 0-1-16,13 0 1 16,-4 0-2-16,-5 0 2 15,5 0 0-15,22 0 3 16,-4 0 1-16,16 0 0 16,-13-1 2-16,7 1-1 15,-3 0-4-15,-13 0 0 16,1 0-2-16,-4 6 0 15,1 0 2-15,2 3-1 16,1 1 0-16,2-5 3 0,16 4-3 16,6-5 0-16,3 2 8 15,5-1-7-15,-20 1 3 16,6 0-2-16,-13 0-3 16,10 3 0-16,-7-3 0 15,-2 0 0-15,-10 1 1 16,10 4-1-16,9 1 0 15,-7-2 1-15,7 3 2 16,-6 0-2-16,2 1 0 16,-2-2-1-16,-13 3 0 15,10-3 0-15,-7 4 1 16,-2 1-1-16,-10-1-1 16,4-2 0-16,-4 1 2 15,-5 0-2-15,-10-1 0 16,7 2 1-16,-7 2 0 0,-3 6 0 15,4-2 0-15,-13 4-1 16,9 1 2-16,-11 2 0 16,2-2-1-16,-9-2 2 15,-3 0-2-15,-5-3 1 16,-1-4 0-16,-6 4 3 16,-9-5-4-16,3-2 3 15,-6-2 1-15,-6-1-2 16,0-4 0-16,-2-3-2 15,-7-3 0-15,12-1 0 16,-12-1 3-16,0 0 0 0,0 0 0 16,0 0 3-16,0 0 0 15,0 0 0-15,0 0 0 16,0 0 2-16,0 0-1 16,0 0 10-16,0-11-10 15,9-5-7-15,-3 1 1 16,-6-1-1-16,18-3 0 15,-9-3-3-15,3 2-5 16,6-1-2-16,0 5-1 16,6 2 5-16,0-1 2 15,4 4 2-15,11-2 1 16,-6 1-2-16,15-2 2 16,1 2 1-16,-7 3 0 0,24-3-4 15,-5 5 2-15,2 4 1 16,0 3-1-16,10-2-3 15,-10 2 4-15,10 0-1 16,-7 0 1-16,0 0 0 16,7 0 0-16,5 0-1 15,-5 0 0-15,14 0 1 16,-5 5 1-16,-4 7 0 16,4 1-1-16,-4 2-1 15,-5 0 2-15,-4 3 0 16,10-4 0-16,-1-2 0 15,-3-3 2-15,7-4-2 16,9 0 1-16,2-4-1 16,13-1 0-16,8 4 3 0,1 0-1 15,-9 2 0-15,-13 1-1 16,-5-1 3-16,-4 2-3 16,-5-2 0-16,-7 1-1 15,7-3 1-15,-4-2 0 16,10-2 0-16,5 0-1 15,4 1 3-15,14-1-3 16,-5 6 0-16,6-1 0 16,-13-1 4-16,-5 2 6 15,2-1-4-15,10-3-2 16,0 0 3-16,-10 0-7 16,1-2 0-16,5 0 0 15,-11 0 0-15,11 0 2 0,-2 0-1 16,6 0 5-16,-10 0 0 15,4 2 3-15,-1 3-1 16,-2-5-3-16,15 4 0 16,-10-4-3-16,-5 2 1 15,-7-2-3-15,4 0 2 16,-10 0-4-16,1 0 5 16,-7 0-1-16,1 0-2 15,-1 0 0-15,-2 0 0 16,5 0 1-16,4 0 0 15,-1 0-1-15,4-6 3 16,-22-5 2-16,9 0 1 0,-8 4 7 16,-4-3-3-16,1 4-6 15,-1 0 3-15,-6 0-3 16,-9 2-1-16,16-3 1 16,-16-3-2-16,9 1 1 15,1-2-2-15,-7 3-1 16,6 0 2-16,-8-1 0 15,-1 1-2-15,9-1 1 16,1 4 0-16,-7-3-1 16,9-1 0-16,-5-2 0 15,11-1 0-15,-3 3 0 16,4-3 2-16,-4 5-2 16,-6 1 0-16,-2 0 0 0,-7-1 0 15,0 1 0-15,-3-1-2 16,4 4 2-16,8-1 0 15,-3 2 0-15,-5-1 0 16,17 1 0-16,-3 2 0 16,-5 0 0-16,-4-1 0 15,3-4 0-15,-2 1 1 16,-4 0-1-16,3-1 0 16,1 3 0-16,-10-3 0 15,12 3 1-15,-6-3-2 16,-5 1 2-16,8 1-1 15,-9-4 0-15,7 1 0 16,-7 1-1-16,3-1 3 16,-9-2 0-16,10 1-2 0,-10 0 0 15,6-1 0-15,0 2 1 16,-6-2 0-16,1 1 0 16,8-1-1-16,-3-1 0 15,0 2 1-15,7-1 0 16,-10-1-1-16,9 0 0 15,-11 2-1-15,-1-1 1 16,-3 1 0-16,12 3-1 16,-9 1 2-16,7-4-2 15,-7 2 1-15,0-1 0 16,6 1 0-16,-2 0 1 16,2 1-1-16,-6-1 0 15,-3-1 0-15,7 3 0 0,-7-2 0 16,9-1 0-16,3 0 0 15,-9 0 0-15,4 2 0 16,-1-5 0-16,-9 0 1 16,12-2 0-16,-5-4-1 15,-4 1 0-15,0 0 0 16,6 2 0-16,-6-3 0 16,-5-4 1-16,2 2 0 15,-9 0 0-15,6-4 0 16,0-2 3-16,0-2 4 15,1 1 2-15,-7-3 2 16,3 1-7-16,-15-4-4 0,15-3-1 16,-12 3-2-1,-6-3 2-15,6 1 2 0,-3 6 0 16,0-1-2-16,-6 2 0 16,3-1-5-16,0 4-13 15,-6 9-11-15,0 0-12 16,0 4-27-16,-12-1-107 15,-12 1-186-15</inkml:trace>
  <inkml:trace contextRef="#ctx0" brushRef="#br0" timeOffset="84959.33">17546 2722 146 0,'0'0'432'15,"0"0"-394"-15,0 0 92 16,0 0 4-16,0 0-66 16,0 0 9-16,0 0-9 15,-9-1-17-15,9 1-20 16,0 0-5-16,0 0-2 16,0 0-15-16,0 0-8 15,-3 0 6-15,3 0-7 0,0 0-3 16,0 0-2-16,0 0 2 15,0 0 3-15,0 0 0 16,0 1 0-16,0 1 0 16,0 2 3-16,0 3 2 15,3-5-4-15,3 3 2 16,0-4 4-16,6-1 0 16,-3 1 0-16,9-1 6 15,0 0 3-15,6 0 1 16,3-7-6-16,1-3 0 15,8-2-2-15,-3-1-8 16,6 5 0-16,7-4-1 0,-7 1 0 16,15 1-1-16,-6-2 1 15,1-1 0-15,-1 0 0 16,-9 1 2-16,9 2-3 16,-8-2 2-16,2-1-1 15,6-1 0-15,7 1 1 16,-7 1-1-16,9-2 0 15,-5 0 1-15,-4-1 0 16,3-2 0-16,-6 4-1 16,-11-2 1-16,14 1-1 15,-12 1 0-15,-3-2 2 16,10 4-2-16,-4 0 0 16,3 1-1-16,3-2 2 15,-2 2-3-15,-10 5 4 16,6-6-1-16,6 1-1 0,-11 1 0 15,11-5 0-15,0 0 0 16,-12 2 1-16,13-1-1 16,-10 0 0-16,-3 1 1 15,3 1-1-15,0 0 0 16,-11-2 0-16,-1 3 2 16,-3-1-2-16,-12-2 2 15,9-2 1-15,-6-2 2 16,-9 3 6-16,3 1 12 15,-6 0 1-15,0 0-13 16,0 0-4-16,0 1-7 16,0 2-6-16,0 4-22 0,0 1-45 15,0 5-62-15,0 0-149 16,0 5-431-16</inkml:trace>
  <inkml:trace contextRef="#ctx0" brushRef="#br0" timeOffset="91967.03">7601 10873 855 0,'0'0'43'15,"0"0"89"-15,0 0 36 16,0 0-133-16,0 0-21 16,0 0-8-16,0 0 1 15,0 0-7-15,0-3-1 16,0 20-6-16,-12 22 7 15,-6 21 5-15,-6 13 12 16,6 7-10-16,-4-3 1 16,22-8-4-16,0-13 0 15,0-13-3-15,19-8 0 16,2-10-2-16,6-12-11 0,6-6-3 16,3-7 12-16,16 0 3 15,-13-20-6-15,-6-5 2 16,-15 2-7-16,-3-3 11 15,-15 1 16-15,0 4-10 16,-27 6-5-16,-6 3-1 16,-9 6-5-16,-4 6 5 15,1 0-34-15,27 0-110 16,3 0-201-16</inkml:trace>
  <inkml:trace contextRef="#ctx0" brushRef="#br0" timeOffset="127669.04">5491 9135 935 0,'0'0'4'0,"0"0"3"16,0 0 68-1,0 0-11-15,0 0-49 0,0 0-15 16,0 0 0-16,-84-19-7 15,60 43-23-15,-19 6 9 16,16 5 16-16,0 2 3 16,9 1 2-16,3-1 0 15,6 4 0-15,6-4 6 16,3 0-6-16,0-2 0 16,15-4-4-16,12 3 4 15,3-6 2-15,3 0 10 16,-5-1-10-16,-1-2-2 15,-21 4 3-15,-6 2 1 16,0 7 13-16,-6 6 31 16,-27 4 12-16,-13 0-24 0,7-2-10 15,6-5 1-15,0-6-5 16,11-5-11-16,7-7-7 16,15 1-4-16,0-4-5 15,0 1-2-15,9 1 6 16,10 0-2-16,-4-2 1 15,3 1 2-15,-9 3 2 16,-6 12-1-16,-3 6 0 16,0 20 7-16,-12 17-2 15,-12 10 3-15,-4 6 3 16,4-2 0-16,6-12-8 16,6-9-3-16,12-15 0 0,0-7 0 15,12-7-1-15,21-11-5 16,10-12-18-16,32-13-24 15,10-7-57-15,5-13-182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08:59:21.33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15436 5054 131 0,'0'0'101'0,"0"0"103"15,0 0-71-15,0 0-30 16,0 0 24-16,0 0-18 16,0 0-10-16,9-6-11 15,-9 6-11-15,0 0-25 16,0 0-5-16,0 0 9 15,0 0-4-15,0 0-12 16,0 0-8-16,0 0-10 16,0 0-10-16,0 0-2 0,0 0-8 15,0 0-2-15,0 2 0 16,0 14 0-16,6 5 4 16,-6 2 0-16,0 2-4 15,12-2 3-15,-12 2-3 16,0 4 1-16,0-1-1 15,0-2 2-15,9-2-2 16,-9-6-1-16,3-6-2 16,9-4 0-16,-12-5-1 15,3 0-1-15,3-3 0 16,-3 0 3-16,3 0 2 16,13 2 1-16,-7-2 0 15,15 0 1-15,6 1-1 16,0-1 0-16,3 0-1 0,10 0 0 15,-7 0 0-15,9 0 0 16,-5 0-1-16,11 0 0 16,-9 0 1-16,9 4-1 15,-2 2 1-15,2 0 0 16,-3-1-1-16,-5 2 1 16,8-1-1-16,-9-2 1 15,7-3 0-15,2 5 0 16,6-5 0-16,-5 3 1 15,8 3-1-15,0-3 0 16,-2-1 1-16,-1 4 1 16,-6-2-2-16,1-3 1 15,-4 2 1-15,0-4-1 0,-5 0 2 16,-1 0-1-16,0 0 0 16,0 0-1-16,-2 0 2 15,2 0-2-15,0 0 3 16,4 0 3-16,-4 0 0 15,-3 0 7-15,6 0-12 16,-5 0 1-16,-13 0-1 16,3 0-1-16,3 0 2 15,-3 0-2-15,-5 0 0 16,8 0-1-16,-9 0 1 16,9 0 4-16,0 0-1 15,-2 0 3-15,11 0 0 16,-3 0 2-16,3 0 0 0,-8 0-6 15,14 0-2-15,-15-4-1 16,0 2 2-16,10-5 0 16,-4 2 3-16,-6-1-4 15,-3 0 5-15,0 0-4 16,-8 3 3-16,-1-4-2 16,-6 3-1-16,-9 2 1 15,6 0 0-15,-3 2-1 16,3 0 1-16,-6 0-2 15,-6 0 2-15,-3 0 1 16,0 0 0-16,6 0-1 0,-6 0 2 16,0 0 3-16,0 0 6 15,0-4 0-15,0 1-1 16,3-2 2-16,3-7 1 16,6-9-4-1,4-9-10-15,5-5-2 0,-9 2-3 16,18 5-5-16,-12-2-11 15,-6 4-17-15,3 4-19 16,-9 2-50-16,-6 2-165 16</inkml:trace>
  <inkml:trace contextRef="#ctx0" brushRef="#br0" timeOffset="2132.64">19924 5083 347 0,'0'0'419'15,"0"0"-384"-15,0 0 125 0,0 0-8 16,0 0-76-16,0 0-18 16,0 0-19-16,-9 0-29 15,9 0-6-15,0 0 13 16,0 0-5-16,0 0-5 15,0 0 14-15,21 4 6 16,12-1-6-16,1-2-7 16,20 0 3-16,0 3-8 15,1-4-4-15,14 3-1 16,0-3-1-16,19 3-2 16,11-2 1-16,7 1 11 0,3 3-7 15,15 3-5 1,-1 3-1-16,1 3 2 0,0 0 0 15,-10 3-2-15,-5-3 0 16,-3 1 3-16,-1-3-3 16,-5-2 0-16,-3-2 1 15,-10 1-1-15,7-4-1 16,-4-1 1-16,10-1 0 16,-4-2 0-16,1 2 2 15,-3 1 2-15,-4 0-2 16,13-1 0-16,-16 1 3 15,-2-4-4-15,-1 2-1 16,-17-2 0-16,-1 0 0 16,-6 0 1-16,1 0 1 15,-10 0-2-15,9 0 0 0,10 0 0 16,-4 0 0 0,4 0 0-16,5 0 2 15,-2 0-2-15,2 0-1 0,-12 0 1 16,13 0 2-16,-1 0 0 15,1 0-2-15,8-2 0 16,7-2 0-16,-1-3 0 16,10-1 0-16,0 1 2 15,-4 2 1-15,1-1 1 16,2-1 2-16,-8 0-2 16,-4 1 1-16,-5 0-3 15,-7-1-1-15,-5 5 1 0,-13-5-2 16,-6 1 3-1,10 1 6-15,-16 1 0 0,6 4-5 16,-14-2 1-16,-7 2 3 16,-6 0 6-16,-6 0 0 15,0 0-1-15,-3 0 0 16,-3 0-3-16,-6 0-1 16,3 0-1-16,-9 0-3 15,0 0 4-15,0 0 0 16,0 0-1-16,0 0-4 15,0 0-4-15,-9 0-21 16,-24 0-69-16,-27-14-223 16</inkml:trace>
  <inkml:trace contextRef="#ctx0" brushRef="#br0" timeOffset="35349.8">12638 8017 98 0,'0'0'121'0,"0"0"14"16,0 0-9-16,0 0-39 15,0 0-14-15,0 0-21 16,0 0 17-16,0 20-19 16,0-20 9-16,0 0 0 15,0 4 0-15,0-3-10 16,0 1-17-16,0 2-6 15,0 1 5-15,0-2-11 16,0 3-5-16,9-1-6 16,-3 2-1-16,-3-1 3 15,-3 1 7-15,3 4-13 16,-3 4 9-16,0 2 0 0,0 0-2 16,0 3 3-16,3-2-5 15,6-3-9-15,-6 1 1 16,-3 0-1-16,7-2 6 15,-4-1-7-15,3-6 2 16,-6-1 0-16,0-5-1 16,9-1 1-16,-6 0 3 15,-3 0 15-15,6 0-2 16,-3 0 2-16,-3 0-2 16,6 0-1-16,6 0-7 15,3 0-5-15,3 0 1 16,9 0-3-16,-3 0-1 0,13-1-1 15,-10-3 0-15,15 4 1 16,-12 0-2-16,12 0 2 16,4 0-1-16,-4 0 0 15,12 0-1-15,-2 0 1 16,-7 0 0-16,0 0-1 16,6 0 0-16,-5 0 0 15,-10 4 1-15,9-2 1 16,3 5-2-16,1-2 2 15,2-3-2-15,0 5 0 16,4-1 1-16,5 0 0 16,-3 1-1-16,4-1 1 15,-7 1 1-15,-12-3-2 0,13-1 1 16,-10 2-1-16,3-4 0 16,1-1 1-16,-7 0 0 15,12 0 0-15,-9 0-1 16,1 0 1-16,-1 0-2 15,-3 0 1-15,-6 0 0 16,-2 0-1-16,11 0 2 16,-15 0-1-16,3 0 0 15,3 0 0-15,7 0-2 16,-4 0 2-16,-6 0 0 16,12 0 4-16,-11 0-2 15,-4 0-1-15,3 0 2 16,-6 0-2-16,6 0 9 15,-2 0-4-15,-7 0-4 0,18 0 1 16,-6 0-2-16,-3 0 3 16,-5-1-1-16,5-4 3 15,-6 5-5-15,3-1 1 16,-9-1 3-16,3-1 1 16,4 2 4-16,5-1-2 15,-6-3-4-15,9 5 0 16,0-2-1-16,-3 0 0 15,-2 2-1-15,-1 0 1 16,-9 0 0-16,12 0 4 16,-12 0 0-16,3 0-1 15,7 0 0-15,-10 0-4 0,6-2 4 16,-9 0 6 0,-3 1 5-16,0-3-9 0,0 4-1 15,12 0 2-15,-8 0-3 16,-10 0-1-16,15 0-2 15,-15 0-1-15,9 0 1 16,-6 0-1-16,12-1 2 16,-6-1-2-16,0-2 1 15,10 2 0-15,-10-1 1 16,-3 1 2-16,3-3-1 16,-3 3 0-16,0-3 1 15,-3-2-3-15,9 5-1 16,-3-5-1-16,-3 2 2 0,-9-1-2 15,7 1 1-15,-4 2 5 16,-9 1 7-16,3-4 7 16,3 0 1-16,6-6-9 15,-3-8-8-15,3-4-5 16,0-7-1-16,3-5-4 16,12-4-12-16,-6-3-23 15,3-1-20-15,-11 3-65 16,-10 1-170-16</inkml:trace>
  <inkml:trace contextRef="#ctx0" brushRef="#br0" timeOffset="40419.65">22293 8216 487 0,'0'0'192'15,"0"0"-183"-15,0 0 64 16,0 0 48-16,0 0-70 15,0 0 23-15,0 0-30 0,9 0-11 16,16 0 11-16,11 0 17 16,6 0-17-16,3 0-19 15,16 0 7 1,-7 0-15-16,6 0 2 0,4 0-4 16,5 0-9-16,-5 0-3 15,17 4 0-15,-12 2-3 16,13 0 5-16,-16 0-4 15,19 0-1-15,-1-2 1 16,10 4 0-16,2-2 4 16,7 4-1-16,-12-8-4 15,-4 5 0-15,-2-1-1 16,-7-5 1-16,7 4 0 16,-13-3 0-16,7 1 1 0,-7-3-1 15,-12 2 1-15,1-2-1 16,-1 1 2-16,-3-1-2 15,4 3 1-15,-4-1 0 16,7-1-1-16,-7 3 2 16,15-4 0-16,-2 1 1 15,-1 1-3-15,-9 0 0 16,13 0 0-16,-7 5 0 16,7-4 2-16,5 2-2 15,7 1 1-15,-13-3 1 16,10 0-2-16,-7 1 0 0,1 0 0 15,-4-2 3-15,6 3 0 16,-5-1 10-16,2-2-5 16,-2-1 1-16,-4-1 0 15,4 0 4-15,-7 0 1 16,10 0 0-16,-1 0-1 16,-12 0-3-16,-2 0-4 15,-7 0 4-15,-24 0 10 16,-3 0 3-16,-12 0 2 15,4 0-8-15,-4 0-2 16,-6 0-7-16,-6 0-5 16,-3 0-3-16,0 0-4 15,0 0-39-15,-24-1-80 16,-22-19-410-16</inkml:trace>
  <inkml:trace contextRef="#ctx0" brushRef="#br0" timeOffset="42766.619">7417 9123 438 0,'0'0'17'16,"0"0"17"-16,0 0 17 0,0 0-6 16,0 0-11-16,0 0-16 15,0 0 49-15,21 23-5 16,-15-14-2-16,-3 0-10 15,15 0-4-15,-12-1-12 16,15 0 9-16,-12-1-1 16,16 0-6-16,-4 3 15 15,-6-3 42-15,15 0-74 16,-6-1-14-16,3-1 3 16,6-1 9-16,-2 2-11 15,2 1 2-15,0 0 4 16,-3-1-7-16,0-3-3 15,10 3 0-15,-16-2 0 0,21 3 1 16,-6 0 2-16,3-3-2 16,10-1 0-16,5 2 0 15,-6-4-2-15,4 4 1 16,-13-4 1-16,3 2-2 16,4-3 6-16,-10 4-3 15,-3-2 4-15,6 3 4 16,-8-4-4-16,5 4 3 15,3-4 2-15,3 1-2 16,1 2-3-16,14 2-1 16,-6-6 4-16,-12 6-2 15,19-5-8-15,-4 1 4 16,-5 0-5-16,-4 2 3 0,3 1 2 16,9-4-2-16,-5-1 1 15,8 2-3-15,-2-2 0 16,8 0 0-16,-6 0 1 15,-2 3-2-15,5-3 0 16,0 0 2-16,-2 2-1 16,14-2 0-16,-5 1 1 15,-4 2-1-15,4-1 1 16,5-1-2-16,-5 3 0 16,-7-3 1-16,-3 0-1 15,13 3 0-15,-7-4 0 16,-2 0 2-16,-1 0-2 15,12 0 0-15,-5 0 0 0,-1 0 0 16,-5 0 0-16,5 0 0 16,-21 0 0-16,22 0 0 15,-10-4 0-15,1 3-1 16,-4-4 1-16,6 2 1 16,-2-1-1-16,2 2 0 15,-5-3 0-15,8 1 0 16,0 1 0-16,13-2 0 15,-13 2 1-15,16 3 0 16,-10 0 1-16,-17 0 0 16,-7 0-2-16,3 0 1 15,-8 0 1-15,-4 0-1 16,0 0 0-16,6-4 0 16,4 2 2-16,8 2 5 0,3 0-8 15,7-4 0-15,2 4 4 16,7 0-1-16,-1 0 0 15,4 0 1-15,-10 0-3 16,7 0-1-16,-10 0 1 16,3-2-1-16,-11-4 2 15,-1-1-2-15,7-2 1 16,-7 0 3-16,18 0 6 16,-5 0-2-16,5-2 4 15,4 4 3-15,-1 1 8 16,1 0-7-16,2 4 5 15,10-1-10-15,-4 1 3 0,19 2-4 16,-12-2-4-16,-4 2 1 16,-2 0-5-16,-19 0 1 15,1 0 7-15,-13 0-8 16,-6 0 3-16,-14-5-2 16,-16 4-2-16,-6-4 1 15,-12 4 0-15,3-2 0 16,-9 0 0-16,0-2 1 15,0-5-3-15,0-1-29 16,-15 2-30-16,-6-3-118 16,-6-3-380-16</inkml:trace>
  <inkml:trace contextRef="#ctx0" brushRef="#br0" timeOffset="43986.71">23443 7286 1090 0,'0'0'39'15,"0"0"-16"-15,0 0 96 16,0 0-13-16,0 0-78 16,0 0 10-16,157-129-13 15,-84 84-16-15,17-3 0 16,13-2 2-16,5 2-6 0,7 0-5 16,-3 4 2-16,6 7-2 15,-31 7-26-15,-15 5-13 16,-26 6-40-16,-13 4-42 15,-21 2-168-15,-12-5-282 16</inkml:trace>
  <inkml:trace contextRef="#ctx0" brushRef="#br0" timeOffset="44301.82">24264 6635 1077 0,'0'0'134'16,"0"0"-114"-16,0 0-14 16,0 0 21-16,0 0-11 15,142-10 7-15,-85 10-18 16,1 0-3-16,-10 0 0 16,-6 0-2-16,-2 0-9 15,-10 0 1-15,-18 0 8 16,-6 3-6-16,-6 4-9 15,0 11 3-15,-18 5 12 16,-16 9 24-16,-2 3 12 16,0-1-15-16,0 2-8 15,0-6-13-15,11 3 0 0,10-6-73 16,15-8-215-16,0-12-468 16</inkml:trace>
  <inkml:trace contextRef="#ctx0" brushRef="#br0" timeOffset="48840.88">25520 6127 982 0,'0'0'0'0,"0"0"-11"16,-103 137 11-16,76-80 29 16,6-4-11-16,6-4-13 15,0-5-5-15,12-11-73 16,-3-9-70-16,3-15-148 15</inkml:trace>
  <inkml:trace contextRef="#ctx0" brushRef="#br0" timeOffset="49035.88">25242 6164 946 0,'0'0'218'0,"0"0"-212"16,0 0 9-16,0 0 9 15,0 0 57-15,124 100-2 16,-73-52-62-16,12-4-17 16,-11-4-5-16,-1-5-33 15,3-3-56-15,-17-14-184 0,5-11-441 16</inkml:trace>
  <inkml:trace contextRef="#ctx0" brushRef="#br0" timeOffset="49650.91">26232 5765 1018 0,'0'0'197'16,"0"0"-189"-16,0 0-11 15,0 0 6-15,0 0 7 16,-33 113 43-16,12-56-26 16,6 0-23-16,3 0 3 15,5-10 10-15,4-7-5 16,-3-10-5-16,6-7-3 16,0-7 3-16,0-4 0 15,0-5-2-15,6-1 9 16,16-4 6-16,11-2 0 15,9 0-4-15,18 0-10 0,4-13-6 16,-7-1-14-16,-3-2-44 16,-2-2-23-16,-10-3-73 15,-12-6-195-15</inkml:trace>
  <inkml:trace contextRef="#ctx0" brushRef="#br0" timeOffset="49856.159">26356 5908 995 0,'0'0'205'15,"0"0"-200"-15,0 0 8 0,0 0 12 16,6 105 97-16,30-31-29 16,-12 10-61-16,0 2-19 15,-6-4-11-15,-12-9-2 16,4-11-25-16,-10-22-93 15,12-27-251-15</inkml:trace>
  <inkml:trace contextRef="#ctx0" brushRef="#br0" timeOffset="51233.46">27140 5950 201 0,'0'0'361'16,"0"0"-265"-16,0 0 85 15,0 0 3-15,0 0-67 16,0 0-46-16,0 0-5 0,-6-5-23 16,6 5-6-16,3-1 19 15,28-2-20-15,17-3-2 16,24-4 2-16,22-4-20 15,21 0-10-15,8-8 1 16,19 5 5-16,-6-2-3 16,-6 2-9-16,-22 5 0 15,-29-1-5-15,-19 5-7 16,-30 1-3-16,-11 2-2 16,-13 2-6-16,-6 2 9 15,0-6-19-15,-18 1-55 16,-1 0-76-16,-14-2-150 15,-6 2-460-15</inkml:trace>
  <inkml:trace contextRef="#ctx0" brushRef="#br0" timeOffset="51586.64">27977 5581 1171 0,'0'0'89'16,"0"0"-57"-16,0 0 80 16,0 0-82-16,0 0-23 15,0 0 11-15,90-14-7 16,-39 26-6-16,13-2-2 0,-10 4-2 16,-9 1-1-16,4 0-1 15,-13 1 1-15,-3-1-6 16,-6 0 6-16,-9-4-2 15,-6-1 0-15,-9-2 0 16,3 2-2-16,-6 1-1 16,0 6 1-16,-6 8 4 15,-27 8 10-15,-15 8 15 16,-21 5-9-16,5-2-7 16,1-1-9-16,8-1 0 15,10-11-50-15,9-11-116 16,12-13-305-16</inkml:trace>
  <inkml:trace contextRef="#ctx0" brushRef="#br0" timeOffset="53131.6">29084 5057 1117 0,'0'0'58'16,"0"0"-32"-16,0 0 47 15,0 0-73-15,0 0 1 16,0 0-1-16,-9 150 42 16,24-76-27-16,3 1-14 15,-9-1 2-15,9-10-1 16,-8-8 1-16,-10-12-1 16,0-20-1-16,0-9-1 0,0-14 0 15,0-1 2-15,0 0 11 16,0-3 4-16,12-22-6 15,6-11-11-15,-3 1-8 16,21 2 4-16,-3 8 3 16,3 9-1-16,-2 9-7 15,11 7-14-15,-15 0 0 16,-3 0 4-16,-3 14-12 16,-15 6 4-16,1 6-11 15,-10 0 27-15,-10-1 5 16,-23-1-4-16,-15 1 2 15,-9-8-61-15,8-9-36 16,4-8 47-16,3 0-41 0,30-17-178 16</inkml:trace>
  <inkml:trace contextRef="#ctx0" brushRef="#br0" timeOffset="53924.98">29667 5258 912 0,'0'0'180'0,"0"0"-140"16,0 0 52-16,0 0-64 15,0 0-21-15,0 0 35 16,0 89 1-16,9-45-26 0,0-2-12 16,-9-5-5-16,0-8-3 15,0-8-31-15,0-9-40 16,0-10-139-16,0-2-132 16</inkml:trace>
  <inkml:trace contextRef="#ctx0" brushRef="#br0" timeOffset="54067.39">29534 5174 227 0,'0'0'919'16,"0"0"-882"-16,0 0 5 15,0 0 29-15,0 0-71 16,0 0-27-16,-15-28-189 0,42 28-82 16,15 0-430-16</inkml:trace>
  <inkml:trace contextRef="#ctx0" brushRef="#br0" timeOffset="54273.78">29778 5054 1175 0,'0'0'92'16,"0"0"-45"-16,0 0 61 16,0 0-87-16,0 0-13 15,0 0 7-15,28 117 8 16,-4-55-17-16,0 3-3 15,-12 4-3-15,3-6-23 16,-6-6-24-16,-3-15-51 0,-6-15-62 16,0-21-174-16,0-6-409 15</inkml:trace>
  <inkml:trace contextRef="#ctx0" brushRef="#br0" timeOffset="54406.41">29784 5328 1004 0,'0'0'118'0,"0"0"-102"16,0 0 36-16,0 0-37 16,0 0-15-16,0 0-35 15,157-55-198-15,-117 44-229 16</inkml:trace>
  <inkml:trace contextRef="#ctx0" brushRef="#br0" timeOffset="54650.31">30101 5258 946 0,'0'0'151'0,"0"0"-41"16,0 0 8-16,0 0-55 16,-54 107-26-16,54-77-6 15,0 2-25-15,12-7 1 16,3-7-7-16,15-7-2 16,0-11 1-16,19 0-3 15,-7-26-4-15,3-8-33 16,-18-7-10-16,-20 2 33 15,-7 0 16-15,-34 7-10 16,-11 13 5-16,-18 13-3 0,-4 6-7 16,13 4-42-1,12 17-230-15</inkml:trace>
  <inkml:trace contextRef="#ctx0" brushRef="#br0" timeOffset="55322.99">29262 6020 1237 0,'0'0'33'16,"0"0"29"-16,0 0 40 16,0 0-100-16,0 0-2 15,0 0 0-15,-9 112 11 16,21-39 1-16,3-1-7 15,-6-6-2-15,-3-6-1 16,7-11 0-16,-7-12-1 16,3-14-1-16,-3-11-1 15,-6-7-5-15,0-5-13 16,12 0 5-16,3 0 14 16,15-11 3-16,12-5 5 0,-6 2-8 15,7 5-11-15,-4 6-2 16,-6 3-8-16,-6 0-13 15,-6 5 17-15,-8 10-4 16,-13-2-2-16,0 2 5 16,-16 3 7-16,-26 2 6 15,-3-7 4-15,-3-6 1 16,-4-7-3-16,16 0 1 16,18-17-38-16,9-13-188 15,9-14-331-15</inkml:trace>
  <inkml:trace contextRef="#ctx0" brushRef="#br0" timeOffset="55493.1">29730 6285 1066 0,'0'0'80'16,"0"0"-59"-16,0 0 70 15,0 0-29-15,0 0-41 16,0 120-21-16,9-108-11 15,-3-4-81-15,-6-8-128 16,18 0-165-16</inkml:trace>
  <inkml:trace contextRef="#ctx0" brushRef="#br0" timeOffset="55635.119">29685 6103 174 0,'0'0'847'15,"0"0"-829"-15,0 0-18 16,0 0-16-16,0 0-189 16,0 0-424-16</inkml:trace>
  <inkml:trace contextRef="#ctx0" brushRef="#br0" timeOffset="55861.46">29857 5892 1191 0,'0'0'140'0,"0"0"-135"0,0 0-5 15,0 0 21-15,0 0 39 16,51 117-12-16,-30-61-34 16,-6 3-10-16,0-5-4 15,-2-4-7-15,-7-9-37 16,-3-10-38-16,-3-10-31 15,0-16-170-15,0-5-247 16</inkml:trace>
  <inkml:trace contextRef="#ctx0" brushRef="#br0" timeOffset="56003.09">29881 6178 1071 0,'0'0'147'15,"0"0"-139"-15,0 0 1 16,0 0 18-16,0 0 8 15,0 0-35-15,157-18-45 16,-121 5-201-16,-3-2-217 16</inkml:trace>
  <inkml:trace contextRef="#ctx0" brushRef="#br0" timeOffset="56367.71">30331 5974 1216 0,'0'0'60'0,"0"0"-11"15,0 0 38-15,0 0-76 16,0 0-4-16,0 0 15 16,27 110 10-16,-18-56-23 15,-6-1-4-15,3-5-5 0,-6-5 0 16,9-10-20-16,-6-9-62 15,3-15-120-15,-3-9-416 16</inkml:trace>
  <inkml:trace contextRef="#ctx0" brushRef="#br0" timeOffset="57151.55">30494 5033 1167 0,'0'0'77'0,"0"0"-74"16,0 0 106-16,0 0-87 15,0 0-17-15,132-90 4 16,-83 90-9-16,8 0-4 16,-12 16-6-16,-11 21-8 15,-10 9-11-15,-15 8 2 16,-9 2 7-16,-18 8 11 15,-25 2 9-15,-8 5 2 16,6-2 3-16,3-6 20 0,11-8 0 16,25-10-9-1,6-5-16-15,0-9 3 0,24-5-6 16,13-3 4-16,8-9-2 16,6-4 1-16,-11-6-17 15,-1 1 17-15,-18-3-7 16,-6-1 6-16,-15 9-2 15,6 4 0-15,-6 7 3 16,12 12 12-16,0 15 5 16,12 10-12-16,3 9-5 15,1 11 1-15,8-5 0 16,0 0 2-16,-12-12-3 0,-6-8 1 16,-12-9-1-1,-6-11-8-15,0-3 5 0,-15-3 3 16,-15-2 3-16,-9-5 6 15,-12-5-3-15,2-6-6 16,4-9-15-16,3 0-12 16,9-24-70-16,14-22-319 15</inkml:trace>
  <inkml:trace contextRef="#ctx0" brushRef="#br0" timeOffset="58117.68">31589 5243 1021 0,'0'0'132'16,"0"0"-98"-16,0 0 52 15,0 0-47-15,0 0-17 16,0 0 9-16,-105 143-21 0,105-81 4 15,0-5-14 1,24-8-1-16,3-16-5 0,9-10-1 16,0-19-26-16,7-4 11 15,-13-13 19-15,-3-27 0 16,-9-12 3-16,-18-8 1 16,0 5 14-16,-12 5 0 15,-15 15 11-15,-9 13-19 16,-7 13-7-16,13 9-7 15,-3 0-80-15,15 20-202 16,9 2-417-16</inkml:trace>
  <inkml:trace contextRef="#ctx0" brushRef="#br0" timeOffset="58620.74">31933 5196 960 0,'0'0'96'16,"0"0"-32"-16,0 0 99 15,0 0-62-15,0 0-53 16,0 0-48-16,-42 20 4 15,42 33-1-15,15 4 23 16,12 4-20-16,7-5-5 16,14-12-1-16,3-16-17 15,-6-20 8-15,-8-8-8 16,8-21 6-16,-18-27 4 0,-12-15-8 16,-15-5-8-16,-6 7 17 15,-33 11 6-15,-22 13 10 16,-2 20-10-16,-6 17-8 15,14 0-97-15,4 36-289 16</inkml:trace>
  <inkml:trace contextRef="#ctx0" brushRef="#br0" timeOffset="68750.89">24213 9004 419 0,'0'0'112'16,"0"0"3"-16,0 0 82 15,0 0-62-15,0 0-13 16,0 0-46-16,0 0-17 0,0-22-12 15,0 22-4 1,0 0-6-16,0 0-9 0,0 0-14 16,0 0-11-16,0 0-3 15,0 14-7-15,0 11 7 16,0 10 9-16,-12 1-2 16,12 1-1-16,0 1-4 15,0-5 0-15,0-4-2 16,0-5 0-16,0-3 0 15,12-5 3-15,-12-4-3 16,9-4 2-16,-9-4-1 16,0 1 0-16,9-1 0 15,-6-2 2-15,9-2 5 16,0 0 9-16,12 0-2 0,13 0-5 16,-4 0-2-16,12 0-4 15,0 0-1-15,1 0-3 16,5 0 3-16,0 0-3 15,10 3 0-15,-4-2 0 16,15-1 1-16,1 0-2 16,-7 0 1-16,-6 0 0 15,-2 0 0-15,-7 0 0 16,-9 0 0-16,4 0 2 16,-7 0-2-16,0-1 0 15,0-4-2-15,4 5 5 0,-16-2-3 16,-9 2 0-1,-6 0 1-15,-6 0 2 0,3 0 8 16,-6 0 9-16,-3 0-1 16,0 0 8-16,0 0-2 15,0 0-3-15,0 0-2 16,0-8 8-16,0-4-2 16,0-9-14-16,0-11-12 15,6-7 0-15,-6-3 0 16,9-5-6-16,-3-1-8 15,21 3-14-15,-15 0-32 16,7 7-96-16,-4 10-173 16</inkml:trace>
  <inkml:trace contextRef="#ctx0" brushRef="#br0" timeOffset="203949.34">17006 7020 1204 0,'0'0'5'15,"0"0"15"-15,-31-126 65 16,31 65-51-16,0-11-24 16,0-10 30-16,0-7-30 15,0-5-6-15,0-6 2 16,0 12 0-16,0 8 2 15,0 14 9-15,0 14 16 16,0 13-13-16,0 5-8 0,0 9 13 16,0 5-11-1,0 2-2-15,0 10-3 0,0 5-1 16,0-1-2-16,0 4-2 16,0 0-4-16,0 0-1 15,0 0 0-15,-6 0-2 16,6 0 3-16,0 0 0 15,0 0 0-15,0 0 0 16,0 0-1-16,0 0 1 16,0 0-3-16,0 0 2 15,0 0-4-15,0 0 4 16,0 0-2-16,0 0-2 16,0 0-5-16,0 0 5 15,-3 0-6-15,3 0 0 16,-6 0 0-16,-12 13 7 0,0 13 4 15,0 2 7 1,-9 5-3-16,-6 0-3 0,-4-2 0 16,19-4 1-16,-9-6-2 15,12-12 0-15,12-3 2 16,3-6-1-16,0 0 3 16,0 0-4-16,0-9 1 15,18-26-1-15,9-14 0 16,12-4-8-16,-5 5 0 15,8 15 2-15,-15 9-3 16,-3 9-4-16,-6 9 7 16,3 6 0-16,4 5 1 0,2 29-7 15,0 16 9 1,-3 6 3-16,3-3 3 0,6-9-3 16,7-17-42-16,5-26-101 15,0-1-478-15</inkml:trace>
  <inkml:trace contextRef="#ctx0" brushRef="#br0" timeOffset="210134.22">16058 3041 943 0,'0'0'80'0,"0"0"-49"16,0 0 59-16,0 0-85 15,0 0-4-15,0 0-1 16,-12 113 5-16,24-43 11 16,-3 0-7-16,-3 2 1 15,-3-5-10-15,-3-8 8 16,0-8-8-16,0-12-5 15,0-15-69-15,0-10-38 16,0-8-56-16,0-6-112 16,0-9 10-16</inkml:trace>
  <inkml:trace contextRef="#ctx0" brushRef="#br0" timeOffset="210335.93">16197 3027 772 0,'0'0'48'0,"0"0"0"16,0 0-8-16,0 0 91 16,0 151 0-16,0-83-78 15,18-1-37-15,-9 1-6 16,-3-4-2-16,6-5-8 16,-12-17-4-16,0-10-31 15,0-14-80-15,0-14-66 0,0-4-225 16</inkml:trace>
  <inkml:trace contextRef="#ctx0" brushRef="#br0" timeOffset="210522.34">15807 3345 813 0,'0'0'95'0,"0"0"-25"15,0 0-4-15,0 0-64 16,0 0 120-16,148-21-32 15,-66 6-57-15,-13-1-17 16,7 2-16-16,-28 1-15 16,-9 6-92-16,-12 0-186 0,-21 7-198 15</inkml:trace>
  <inkml:trace contextRef="#ctx0" brushRef="#br0" timeOffset="210718.53">15807 3558 600 0,'0'0'345'16,"0"0"-265"-16,0 0 14 15,0 0-45-15,0 0 37 16,0 0 4-16,169-33-64 16,-105 21-19-16,-4-1-7 15,0 4-39-15,-5-5-120 16,-13-3-175-16,-3-5-426 0</inkml:trace>
  <inkml:trace contextRef="#ctx0" brushRef="#br0" timeOffset="210950.21">16408 3114 1066 0,'0'0'99'16,"0"0"-38"-16,0 0-38 16,0 0-15-16,0 0-8 0,0 0 24 15,57 67-16 1,-42-34-8-16,-6-3-8 0,-6-4-42 16,-3-2-130-16,0-6-64 15,0-14-387-15</inkml:trace>
  <inkml:trace contextRef="#ctx0" brushRef="#br0" timeOffset="211104.6">16393 2942 759 0,'0'0'378'0,"0"0"-363"15,0 0 9-15,0 0-24 16,0 0-125-16,0 0-108 15,15-20-184-15</inkml:trace>
  <inkml:trace contextRef="#ctx0" brushRef="#br0" timeOffset="211669.76">16586 3034 690 0,'0'0'74'0,"0"0"42"15,0 0-20-15,0 0 31 16,0 0-25-16,0 0-60 15,60 92-24-15,-48-71 1 16,-3 1-15-16,10-4 3 16,-13-5-5-16,3-2-2 15,-9-9-2-15,3-2-18 0,-3 0 20 16,0-2-1-16,0-28-8 16,3-11-56-16,0-6 0 15,15 1-6-15,0 7 4 16,0 13 16-16,-6 13 51 15,3 10 8-15,-9 3-8 16,15 3 0-16,-2 18 0 16,-1 6 7-16,-9-3 12 15,6-7-10-15,-6-4 4 16,3-10 6-16,-3-3-15 16,6-3-1-16,3-28 54 15,6-13-32-15,-3-5-24 16,-5 3 10-16,-10 12-11 0,0 13 22 15,-6 13 23-15,0 8 4 16,0 0-29-16,0 0-15 16,-9 2 6-16,6 19-11 15,3-1-5-15,0 2-9 16,3-3-26-16,24-1-13 16,6-4 37-16,0-2 14 15,-6 1-5-15,0 1 2 16,-21 0-4-16,-6 6-11 15,0 3 15-15,-6 7 5 16,-27-4 7-16,-3-4 11 16,0-3-15-16,18-13-3 15,-6-6-49-15,5-6-101 0,16-32-156 16</inkml:trace>
  <inkml:trace contextRef="#ctx0" brushRef="#br0" timeOffset="211841.419">17030 2516 737 0,'0'0'185'0,"0"0"-5"16,0 0-93-16,0 0-78 15,0 0 17-15,36 127 39 16,-6-54-27-16,-6 6-7 16,0-7-27-16,-3-9-4 15,-11-9-31-15,2-13-70 16,0-19-145-16,-3-17-239 15</inkml:trace>
  <inkml:trace contextRef="#ctx0" brushRef="#br0" timeOffset="212220.07">17120 2853 967 0,'0'0'218'15,"0"0"-168"-15,0 0 4 16,0 0-47-16,0 0-7 15,0 0 0-15,121-77-39 16,-91 55-17-16,-3 1 20 16,-12 9 21-16,-6 6 15 15,-9 1 2-15,9 5 8 0,-9 0 3 16,19 0-2-16,-4 18 19 16,3 5 6-16,9 4-2 15,-9 2-24-15,9-1 2 16,-9 1-4-16,6-4 4 15,-11-7-9-15,-7-4-2 16,3-8-1-16,-9-5 0 16,0-1 0-16,0 0 17 15,0-1 26-15,0-26-19 16,0-12-24-16,-9-13-11 16,9-3-14-16,0 5-26 15,0 13-15-15,0 17-87 16,18 11-89-16,-9 9-200 0</inkml:trace>
  <inkml:trace contextRef="#ctx0" brushRef="#br0" timeOffset="212486.99">17694 2685 1034 0,'0'0'151'16,"0"0"-151"-16,0 0-10 15,0 0-220-15,0 0-134 16</inkml:trace>
  <inkml:trace contextRef="#ctx0" brushRef="#br0" timeOffset="-177877.48">17872 3226 1110 0,'0'0'22'0,"0"0"8"0,0 0 99 16,0 0-91-16,0 0-22 15,0 0-10-15,0 0-6 16,-9 0-16-16,36 0 16 15,18 0 6-15,15 0 18 16,28 0-14-16,27 0 9 16,14-15-5-16,28-12 7 15,21-3 3-15,13 2-9 16,-31 3-5-16,-19 6-4 16,-44 8-5-16,-40 2-2 15,-23 5-5-15,-28 2-5 16,-6-1-27-16,0 0-16 15,0-1-40-15,-15-7-267 0,-13 1-527 16</inkml:trace>
  <inkml:trace contextRef="#ctx0" brushRef="#br0" timeOffset="-177494.2">19043 2838 502 0,'0'0'753'0,"0"0"-746"16,0 0 53-16,0 0-54 15,0 0 11-15,0 0-3 16,111-10-1-16,-56 10-9 15,8 7 5-15,-9 13-3 16,4-1-5-16,-19 2 0 16,-3 5-2-16,-12-5 3 15,4 5-4-15,-16-1-2 16,-9 1 1-16,-3 5 3 16,0 5 7-16,-34 4 29 15,-11 6-18-15,-33-4 0 16,-4 3-18-16,-2-6-16 0,2-10-73 15,22-10-115 1,30-19-377-16</inkml:trace>
  <inkml:trace contextRef="#ctx0" brushRef="#br0" timeOffset="-174677.25">20175 2634 1025 0,'0'0'153'16,"0"0"-127"-16,0 0 66 16,0 0-34-16,0 0-49 15,0 0 28-15,33-95-29 0,3 74-7 16,9 6 0-1,4 2-1-15,-1 9-1 0,-12 4-1 16,6 0-12-16,-15 23-5 16,-5 10-3-16,-13 14 0 15,-9 11 6-15,0 10 16 16,-21 1 0-16,-16 2 8 16,-11-8-2-16,0-12-1 15,12-12 0-15,8-9 1 16,13-12 2-16,3-9 4 15,6-6-1-15,6-3 2 16,0 0-2-16,0 0-11 16,18 0 0-16,18 0 6 15,16-8 24-15,2-9-9 0,6 1-21 16,-8 1-36-16,-4-1-104 16,-6 0-143-16,-11-1-290 15</inkml:trace>
  <inkml:trace contextRef="#ctx0" brushRef="#br0" timeOffset="-174128.14">20440 2037 965 0,'0'0'35'15,"0"0"50"1,0 0 50-16,0 0-93 0,0 0-15 16,0 0-12-16,91-108-14 15,-67 108-1-15,3 0-1 16,-12 0-8-16,-9 22-15 15,-6 13-19-15,0 7 11 16,-3 8 6-16,-24-1 20 16,-6-2 6-16,6-9 14 15,5-10-9-15,7-5 10 16,12-8-5-16,3-8-6 16,0-1-4-16,0-1-8 15,18-5-16-15,13 0-15 0,2 0-28 16,12-18 59-1,-3-11-134-15,-5-7-199 0</inkml:trace>
  <inkml:trace contextRef="#ctx0" brushRef="#br0" timeOffset="-173778.44">20802 1787 1072 0,'0'0'42'16,"0"0"53"-16,0 0-19 15,0 0-58-15,0 0-6 0,0 0-6 16,-9 101 9-16,9-56-7 16,9-6-7-16,6-1 3 15,7-8-4-15,-4 0-14 16,9-8 1-16,-6-8-25 15,6-5-6-15,3-9 16 16,-3 0-20-16,1-21 34 16,-4-12 4-16,-9-2 1 15,-3 1-32-15,-12 7 22 16,0 13 19-16,-15 7 5 16,-21 7 53-16,-19 4-46 15,4 20-9-15,6 9-3 16,9-1-56-16,36-10-175 0</inkml:trace>
  <inkml:trace contextRef="#ctx0" brushRef="#br0" timeOffset="-173209.37">21334 2290 1027 0,'0'0'86'0,"0"0"-74"15,0 0 41-15,0 127-8 16,0-80-10-16,3-1-18 0,3-5-17 16,3-8-16-1,0-9-50-15,-6-15-182 0,3-9-393 16</inkml:trace>
  <inkml:trace contextRef="#ctx0" brushRef="#br0" timeOffset="-173090.04">21219 2223 794 0,'0'0'34'15,"0"0"-34"-15,0 0-245 16</inkml:trace>
  <inkml:trace contextRef="#ctx0" brushRef="#br0" timeOffset="-172459.44">21457 2344 784 0,'0'0'506'0,"0"0"-504"16,0 0 20-16,0 0-22 16,0 0 0-16,0 0 16 15,15 102 0-15,7-69-13 16,-13-2-1-16,0-2-2 15,0-4 1-15,0-7-1 16,-9-5 0-16,0-7 1 16,0-3-1-16,0-3 1 15,0 0 4-15,6-6 5 16,3-27-10-16,-6-9-79 0,12-4 29 16,-3 7 12-16,6 12 26 15,0 13 12-15,-6 8 0 16,0 6 4-16,-3 0 4 15,10 20-3-15,2 12-1 16,-6 0 5-16,0-1 9 16,3-6-1-16,-9-11-1 15,3-8-16-15,-3-6 0 16,3 0-11-16,9-21 11 16,3-23 15-16,4-17-15 15,-10-4-26-15,9 1-14 16,-9 11 7-16,-9 17 33 15,-9 19 17-15,0 11 38 0,0 6-15 16,0 0-39-16,-9 26 6 16,-9 10 2-16,9 7 3 15,3-2-12-15,6-13-5 16,0-3-16-16,15-6-2 16,3-7-17-16,-3-2 24 15,12-3-9-15,-9 0 25 16,-15 1 4-16,-3 3-4 15,0 3-27-15,0 5 27 16,-21 1 7-16,-6 1-7 16,6-7-4-16,0-8-68 15,3-6-113-15,12-6-185 0</inkml:trace>
  <inkml:trace contextRef="#ctx0" brushRef="#br0" timeOffset="-172279.37">21952 1896 1137 0,'0'0'15'16,"0"0"13"-16,0 0 60 15,30 125 4-15,-5-60-39 16,-4-3-13-16,3 0-28 16,0-9-6-16,0-7-6 15,-3-9-8-15,-12-13-60 16,3-11-123-16,-3-13-397 0</inkml:trace>
  <inkml:trace contextRef="#ctx0" brushRef="#br0" timeOffset="-172114.26">21992 2240 1360 0,'0'0'34'15,"0"0"-14"-15,0 0 14 16,0 0-33-16,111-99-2 15,-50 75-51-15,-4 10-111 16,-12 5-84-16,-9 9-28 16,-11 0-99-16</inkml:trace>
  <inkml:trace contextRef="#ctx0" brushRef="#br0" timeOffset="-171876">22342 2173 224 0,'0'0'352'0,"0"0"-94"0,0 0-65 15,0 0-59-15,0 0-46 16,0 0-17-16,63 116-9 15,-42-102-27-15,-3-2-20 16,-3-3-3-16,-9 2-9 16,-6-7 0-16,0 1-2 15,0-5 0-15,0 0 11 16,0 0 1-16,0-7 12 16,0-24-6-16,0-16-19 15,0-5-2-15,0 1-28 0,0 10 2 16,18 14-17-1,-8 11-79-15,17 8-86 0,3 3-166 16,0 5-265-16</inkml:trace>
  <inkml:trace contextRef="#ctx0" brushRef="#br0" timeOffset="-171754.35">22752 2145 1007 0,'0'0'261'0,"0"0"-249"15,0 0-12-15,0 0-28 16,0 0-318-16</inkml:trace>
  <inkml:trace contextRef="#ctx0" brushRef="#br0" timeOffset="-154123.18">20651 3316 999 0,'0'0'1'16,"0"0"33"-16,0 0 51 15,0 0-73-15,0 0-11 16,0 0 22-16,0 0-13 16,16 43 15-16,-1-27 5 15,-3-1 2-15,0 1-13 16,-3-4 6-16,9 2-7 16,-9-8 4-16,0 3-12 15,-3-3 4-15,3-1 4 0,0-1 2 16,-6-2-10-1,0-2-1-15,9 0 0 0,0 0-2 16,0 0 8-16,10 0-5 16,-16 0 3-16,15 0 10 15,3 0-5-15,-9 0-11 16,6 0 2-16,0-6 0 16,12-1-4-16,10 0 0 15,-4-4-2-15,12 1-2 16,1-3 0-16,5 2 1 15,3-4 0-15,4 1-2 16,2 1 1-16,-3 2 0 16,10 2-1-16,-4 3 0 15,-2-1-3-15,-1-1 3 0,-3-1-2 16,1-4 1-16,11-2-2 16,1-2 1-16,-1-1 1 15,-2 0 1-15,-1 1 0 16,-12-1 0-16,1 2 1 15,-7 2 0-15,-12 0 0 16,7 4-1-16,-10-1 1 16,0 0 0-16,-3 2-1 15,-2-2-1-15,-13 2 1 16,12-3 0-16,-18 3 1 16,12 0 0-16,-6 3 4 15,-9-3 1-15,3 3 0 16,-6-2 7-16,10-5-3 0,-4 0 3 15,3-4-2-15,-9 1 0 16,6-5 7-16,-12-1-2 16,3-6 1-16,-6 1-3 15,0-5-6-15,0 1 4 16,-18-2-3-16,3 1-9 16,3 3 0-16,0 7 0 15,3 11-3-15,-3 4 1 16,12 5-1-16,0 2-18 15,0 0-31-15,0 0-57 16,0 2-105-16,12 10-256 16</inkml:trace>
  <inkml:trace contextRef="#ctx0" brushRef="#br0" timeOffset="-153455.29">22230 3200 922 0,'0'0'101'0,"0"0"-52"16,0 0 43-16,0 0-55 16,0 0-10-16,0 0 9 15,15 29 0-15,3-8-9 0,0 1 23 16,9 0-16-16,1 2-3 16,11 0-5-16,3-6-15 15,6 0 13-15,7-8-23 16,5-4 13-16,22-4-7 15,8-2 6-15,13 0-2 16,23-11 9-16,25-14-6 16,15-1 0-16,15-3-6 15,1 1 3-15,-4-1-8 16,-9 5-3-16,-15-2 1 16,-16 3 0-16,-20 6 0 15,-15-1 0-15,-34 4-1 0,-8 2-1 16,-19-1 1-16,-21 3 3 15,-6 5 0-15,-9-1-1 16,-6 2 1-16,0 2-3 16,0 2-15-16,0-3-33 15,-6 0-49-15,-15-3-151 16,12-3-466-16</inkml:trace>
  <inkml:trace contextRef="#ctx0" brushRef="#br0" timeOffset="-153145.07">24439 2955 929 0,'0'0'368'16,"0"0"-347"-16,0 0 66 0,0 0-45 16,0 0-36-16,0 0 14 15,118-9 6-15,-64 9-18 16,7 9-4-16,-7 5-3 15,-18-1 3-15,3-1-1 16,-11-1-3-16,-7-3 2 16,-12 0-2-16,-9 3-1 15,0 0 1-15,0 11-1 16,-33 8 2-16,-19 5 25 16,-2 7-17-16,0-3-9 15,8-4-23-15,10-7-42 0,15-9-106 16,18-14-215-1</inkml:trace>
  <inkml:trace contextRef="#ctx0" brushRef="#br0" timeOffset="-150721.22">25725 2685 715 0,'0'0'69'15,"0"0"95"-15,0 0 59 16,0 0-136-16,0 0-31 15,0 0 3-15,-9-66-25 16,18 51-2-16,3-2-1 16,6-1-8-16,9-6-11 15,7 2-9-15,-1 2 0 16,15 0 3-16,-6 8-6 16,13 11-11-16,-16 1 6 15,0 0-23-15,-12 27 15 0,6 7-11 16,-21 13 5-16,-8 4-23 15,-4 9 17-15,-25 5 20 16,-11-2 5-16,-12-3 14 16,3-9 1-16,-1-10 2 15,7-9 24-15,12-12-15 16,15-7 0-16,9-7-1 16,3-6-7-16,0 0 1 15,0 0-7-15,15 0-12 16,27-6 0-16,19-14 10 15,14 2-9-15,9 2-1 16,4 4-26-16,-10 4-38 16,-5 3-73-16,-10 1-232 15,-17-7-595-15</inkml:trace>
  <inkml:trace contextRef="#ctx0" brushRef="#br0" timeOffset="-149094.91">25985 1932 669 0,'0'0'231'16,"0"0"-120"-16,0 0 76 16,0 0-68-16,0 0-72 15,0 0-9-15,27-71-18 16,-9 62-5-16,-3-2-4 16,0 5 3-16,6 4-9 15,-15 2-5-15,6 0-2 16,9 0-3-16,-9 13-10 15,-3 8 0-15,-6 6-7 16,-3 6-15-16,0 5-1 0,-3-2 9 16,-18 1 29-1,0-3 6-15,-3-7 4 16,3-7-7-16,12-5 5 16,3-10-1-16,0-3 4 0,6-2 8 15,0 0-3-15,0 0-16 16,12 0-1-16,18-7 1 15,3-15 0-15,19 4 0 16,-4-3-72-16,0 3-114 16,-9 1-202-16,-5 0-349 15</inkml:trace>
  <inkml:trace contextRef="#ctx0" brushRef="#br0" timeOffset="-148644.52">26498 1763 788 0,'0'0'114'16,"0"0"-23"-16,0 0 18 15,0 0-50-15,0 0-13 16,0 0-41-16,-46-87 1 15,31 87 5-15,-3 0 18 16,0 0-12-16,0 19-16 16,-3 1-1-16,21 6-8 0,-6 0-8 15,6 0 2 1,0 0 13-16,18-3-12 0,15 1 0 16,3-3 6-16,1-1-23 15,14-3 14-15,-15 1 7 16,-6-3 9-16,-6-6 7 15,-18 0-1-15,-6-3-6 16,0-1-10-16,0-1 5 16,-27 1 5-16,-12-2 28 15,-9-3-18-15,-1 0-4 16,13-6 4-16,15-15 7 16,12-8-17-16,9-6-2 0,12-5-25 15,30-1-49 1,19 2 52-16,11 5-115 15,-18 1-185-15</inkml:trace>
  <inkml:trace contextRef="#ctx0" brushRef="#br0" timeOffset="-147745.09">26878 1936 1159 0,'0'0'70'16,"0"0"14"-16,0 0-39 15,0 0-45-15,0 0 0 16,0 0 6-16,63 141 22 15,-36-62-9-15,-5 8 7 16,-7-6-12-16,0-8-8 16,-3-13-4-16,-6-14 4 15,3-13-6-15,0-15 0 16,-9-10-14-16,0-6-11 16,0-2 25-16,0-2 25 0,0-28-25 15,6-8-17 1,6-7-6-16,6 1 20 0,9 8 0 15,7 4-16-15,-7 13 1 16,15 4-9-16,-12 10 12 16,-3 5-16-16,-3 0 3 15,-8 13 6-15,5 7 16 16,-21 6-24-16,0 0-18 16,-21 5-39-16,-10-1 87 15,-17-1 28-15,-3-5-11 16,2-11-17-16,16-5 13 15,6-8-13-15,21 0-74 16,6-17-145-16,0-16-378 16</inkml:trace>
  <inkml:trace contextRef="#ctx0" brushRef="#br0" timeOffset="-147343.88">27376 2224 448 0,'0'0'508'0,"0"0"-403"16,0 0-7-16,0 0-44 15,0 0-29-15,0 0 34 16,24 58-22-16,-18-36-1 16,9-2-24-16,-6-7-5 15,3-4-7-15,0-7-5 16,0-2-8-16,10-6 5 16,-4-23 7-16,0-13-17 15,0 0 3-15,-6 3 7 0,-9 7 8 16,0 13 2-16,-3 10 29 15,0 6 14-15,0 3-18 16,0 9-27-16,0 32-29 16,18 19 29-16,-9 12 7 15,9 4 5-15,-3 3-12 16,-3 5 2-16,-3-9-4 16,-2-9-9-16,-7-16-8 15,0-17 3-15,-7-16-23 16,-20-13 22-16,-15-4 17 15,-6-9 8-15,-10-31-8 16,1-9-12-16,21-12-22 16,3-11-59-16,12-2-129 0,21-7-216 15</inkml:trace>
  <inkml:trace contextRef="#ctx0" brushRef="#br0" timeOffset="-147138.33">27780 1765 1116 0,'0'0'155'16,"0"0"-66"-16,0 0-10 15,0 0-79-15,0 0-6 16,0 0 6-16,52 123 16 16,-31-45-14-16,-3 5-2 0,-9 0-22 15,-3-5-62 1,-6-14 14-16,6-14-139 0,-6-14-102 15,0-21-293-15</inkml:trace>
  <inkml:trace contextRef="#ctx0" brushRef="#br0" timeOffset="-146997.04">27720 2112 1152 0,'0'0'39'16,"0"0"-29"-16,0 0-7 15,0 0-3-15,124-87-26 16,-70 72-115-16,-3 4-213 0</inkml:trace>
  <inkml:trace contextRef="#ctx0" brushRef="#br0" timeOffset="-146293.72">27961 2219 688 0,'0'0'82'16,"0"0"-26"-16,0 0 87 16,0 0-58-16,0 0-33 15,0 0-11-15,85-53 12 16,-55 21-53-16,-6-2-2 16,3 1-18-16,-8 6-12 15,-10 7 32-15,-9 5 16 16,0 11 35-16,0 2-4 15,-3 2-6-15,-13 0-12 16,-2 8-15-16,-3 22-6 16,9 6-3-16,3 6 4 0,0-3-3 15,9-9-5-15,0-2-2 16,9-8 0-16,9-7-4 16,6-7 5-16,10-6-5 15,2 0-25-15,9-20 30 16,-3-20 0-16,-5-6-4 15,-1-2-16-15,-18 4-4 16,-6 11 24-16,-12 8 7 16,0 11 6-16,-12 8 8 15,3 6 11-15,-9 0-17 16,12 0-15-16,-3 15-3 16,9 5-32-16,0 1-13 0,0-1-9 15,15-5-22 1,12-4-31-16,0 0 46 0,-3 0-3 15,-3 1 55-15,-6 4 12 16,-12-2 8-16,0 1 6 16,-3 6 9-16,-3-5 29 15,-18 4 16-15,-15-1-16 16,21-6-42-16,-3-7-10 16,3-6-74-16,3-2-240 15</inkml:trace>
  <inkml:trace contextRef="#ctx0" brushRef="#br0" timeOffset="-146157.19">28740 1992 1389 0,'0'0'79'15,"0"0"-79"-15,0 0-17 16,0 0-156-16</inkml:trace>
  <inkml:trace contextRef="#ctx0" brushRef="#br0" timeOffset="-116925.2">16227 13307 502 0,'0'0'105'0,"0"0"-63"15,0 0 124-15,0 0-56 16,0 0-42-16,0 0 10 16,0 0-32-16,-9-13-4 15,9 13 1-15,0 0 14 0,0 0-13 16,0 0-16 0,0 0-8-16,0 0-20 0,0 0-2 15,0 4-1-15,0 17 3 16,0 3 6-16,0 6 2 15,0-7-2-15,0 2 1 16,9-5-4-16,-9-1 1 16,15-2 0-16,-15-7 1 15,9-2-4-15,-3-4-1 16,-6-4 2-16,12 0-1 16,-12 0 2-16,9 0 1 15,-3 0 4-15,6 0 5 16,6 0 8-16,0-4-10 15,-2 2-7-15,11-4-2 0,0 3 2 16,6-1-2-16,6-1-2 16,4 1 0-16,-4 2 1 15,0-1-1-15,0 3 1 16,-6-1 0-16,7 1-1 16,-1 0 0-16,-3 0 0 15,6 0 0-15,-8 0 1 16,8 0 1-16,0 0-1 15,3 0-1-15,1 0 1 16,-4 0-1-16,0 0 1 16,-3 0 1-16,-8 0-1 15,17 0 0-15,-12 0 0 16,-3 0 0-16,1 0 1 0,5 0-2 16,-6 0 2-16,-3 0-1 15,-6 0 2-15,12 0-2 16,-2 0-1-16,-7 0 2 15,0 0-1-15,0-5-1 16,9 4 1-16,-8 1-1 16,-7 0 2-16,6 0-2 15,-6 0 3-15,6 0 1 16,6 0-3-16,-5 0 3 16,-1 0-1-16,15 0 0 15,-12 0 2-15,3 0 2 16,4-3-7-16,-1 3 3 0,-9-2-3 15,6 2 5 1,-6 0-5-16,0 0 3 0,10 0-2 16,-1 0-1-16,-3 0 2 15,12 0 2-15,1 0 2 16,-4 0-4-16,3 0 0 16,-9-2-1-16,-2 1 0 15,2-3-1-15,0 4 0 16,-3-2 2-16,-3-2-1 15,4 1 4-15,-1 0 4 16,-6 0-3-16,0 1 1 16,-6-2-6-16,-6 1 1 15,3 1 1-15,7 2-2 0,-7 0 3 16,-6 0 2 0,6 0-6-16,-3 0 3 0,3 0-3 15,-6 0 5-15,3 0-5 16,3 0 3-16,-3 0 0 15,4 0-1-15,-4-2 3 16,0 1-2-16,0-2 1 16,3 1 1-16,-12 1-3 15,6 1-1-15,-3 0 1 16,0 0-1-16,6 0 0 16,-6 0 0-16,-3-4 3 15,-3 3 4-15,9 0 0 0,-3 1-1 16,-2-4-2-1,-7 4-1-15,9-1-2 0,-6 1 0 16,6-2 0-16,0-1 1 16,0 1 0-16,6 1-2 15,-9-1 0-15,6-1 0 16,6 2-1-16,-9-4 0 16,6 3 0-16,-6 1 0 15,3-2 1-15,-3 1 0 16,-3 1 1-16,3-8 2 15,-6-4 7-15,7-7 1 16,-4-4-6-16,0-2-3 16,-6-2-3-16,0 1 0 15,0 1-2-15,0-2-11 16,0-3-31-16,0 0-65 16,0 3-110-16,-6 1-809 0</inkml:trace>
  <inkml:trace contextRef="#ctx0" brushRef="#br0" timeOffset="-115127.76">17700 13537 499 0,'0'0'145'0,"0"0"-115"16,0 0 109-16,0 0 19 15,0 0-55-15,0 0-36 16,0 0-58-16,0 0-9 16,-21-18-1-16,21 57 1 15,0 12 67-15,0 12-24 16,9 10-9-16,9 5-3 15,3-1-3-15,27 5-2 0,-6-8-7 16,19-8-3-16,14-9 0 16,13-7 10-16,8-9-11 15,19-8-7-15,12-7 4 16,12-5-6-16,12-10 1 16,-13-7-3-16,13-4-1 15,9-9-1-15,-6-25 3 16,3-13 3-16,0-10 1 15,0-3 4-15,-12-2-2 16,-9 1-6-16,-28-1 0 16,-11 2-5-16,-22 5 3 15,-14 0-3-15,-10 5 1 16,-12 7-1-16,-3-1 0 16,-11 4-5-16,2 2-7 0,-6 2-12 15,-3 3-2-15,-3 9-3 16,-12 9-48-16,0 1-2 15,-3 10-97-15,0 4-340 16</inkml:trace>
  <inkml:trace contextRef="#ctx0" brushRef="#br0" timeOffset="-114794.98">20184 13541 1149 0,'0'0'48'0,"0"0"-33"15,0 0 50-15,0 0-26 16,120-22 11-16,-47 7-17 16,-10 4-24-16,-12 4-7 15,-5-2 0-15,-10 3 0 16,-12 4-1-16,-15-1 0 15,9 3 0-15,-18 0-1 16,0 0-1-16,3 0 0 16,-3 27 1-16,0 17 10 15,0 16 28-15,0 11-17 0,-12 6-5 16,0-5-11-16,9-9-5 16,3-11-22-16,0-19-138 15,0-25-316-15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13:19:58.44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29371 2780 2129 0,'0'0'337'16,"0"0"-218"-16,0 0-10 15,0 0 51-15,0 0-16 16,0 0-77-16,0 0-24 15,0 0-2-15,0 0-6 16,0 0 19-16,0 0-18 16,0 0-10-16,0 0 3 15,0 0-2-15,0 0 3 16,0-3-6-16,0 3 3 16,0-3-14-16,0 0-1 0,-6-3-8 15,6 2 2-15,-9-3-2 16,6 1-4-16,-6 0-1 15,-6-1 1-15,6 2 1 16,-7-1-1-16,4 6 1 16,-6 0-1-1,-3 0 0-15,-3 9 1 0,-9 19-1 16,6 8-4-16,-7 14 4 16,16 4 0-16,-3 8-2 15,9 1 2-15,12-3 0 16,0 0 0-16,12-8 0 15,21-8-4-15,7-6-1 16,11-9 5-16,3-7-1 16,1-8 1-16,14-14-10 15,13-7-23-15,-10-16-58 0,-18-14-313 0</inkml:trace>
  <inkml:trace contextRef="#ctx0" brushRef="#br0" timeOffset="284.54">29745 3032 2621 0,'0'0'506'16,"0"0"-433"-16,30 0-73 16,1-15-56-16,23-2 4 15,-18-4-216-15,6 10-1276 0</inkml:trace>
  <inkml:trace contextRef="#ctx0" brushRef="#br0" timeOffset="731.87">30068 2823 3056 0,'0'10'210'0,"0"10"-158"15,18 17-35-15,15 20 20 16,7 9 13-16,5 20-24 16,0 1-7-16,0 1-9 15,-11-5-3-15,-1-14-4 16,-18-18-2-16,0-17 3 16,-6-13-4-16,-9-21 0 15,0 0 14-15,-9-23-9 0,-15-34-5 16,-15-16-20-1,-7-26 10-15,7-9 0 0,-9-6 3 16,18-1-1-16,-1 13 8 16,16 15 0-1,15 20 0-15,0 14-3 0,6 17-17 16,34 14 6-16,-1 17 6 16,6 5-3-16,0 18-3 15,-5 21-9-15,-1 10 6 16,-12-2-20-16,-18 3 14 15,0-7 16-15,-9-7-1 16,0-7 3-16,-18 0 0 16,-9-11-119-16,0-4-401 0</inkml:trace>
  <inkml:trace contextRef="#ctx0" brushRef="#br0" timeOffset="1321.02">30376 2636 2517 0,'9'0'363'16,"6"0"-263"-16,3 0-42 15,0 0 65-15,9 7-31 16,1 6-40-16,-10 8-20 16,9-3-10-16,-15 3-6 0,0-4-3 15,-3-6-7 1,-9-1-6-16,0-3 0 0,0-7 0 15,0 0 6-15,0 0 8 16,0 0 21-16,0-7-14 16,-9-14-20-1,3-9-1-15,0-7-1 0,-6 1 1 16,12 4 0-16,0 5 0 16,0 5-4-16,0 7-13 15,0 6-7-15,0 3 0 16,12 6-3-16,0 0 6 15,3 0 8-15,-6 24 11 16,6-2-7-16,0 2 9 16,-3-5 7-16,1 1 4 15,2-4 4-15,-3 0-1 16,-6-5 3-16,6-5 4 16,3-2-9-16,-6-4-5 15,6 0 7-15,6 0 0 0,-9-4-4 16,9-17-5-16,-9-5 0 15,-6 0 2-15,-3-2-3 16,-3-5 0-16,0 6-4 16,-9 1 0-16,-18 8-5 15,0 4 0-15,-3 11-9 16,-3 3-5-16,0 0-13 16,11 3 1-16,4 20-35 15,18 4-123-15,0-4-95 16,0-5-50-16,40-4 34 0,5-12-116 15,-6-2-532-15</inkml:trace>
  <inkml:trace contextRef="#ctx0" brushRef="#br0" timeOffset="1749.01">30998 2440 1918 0,'6'-3'649'16,"-6"-3"-293"-16,0 6-124 15,0 0-86-15,0 0-67 16,0 0-64-16,-12 0-5 15,-6 9-10-15,8 6 11 16,-5 2-5-16,9-2-6 16,6 0 0-16,0-7-1 15,0-2-6-15,0-6-8 16,6 0 5-16,16 0 10 16,-1 0-7-16,3-18 7 0,-6-5-1 15,3 0 2-15,-9 0-1 16,-3 11 5-16,-3 3 1 15,0 3 20-15,-6 6-1 16,0 0-25-16,9 17-5 16,18 25 2-16,4 22 3 15,20 15 4-15,0 24 3 16,-2 7-7-16,2 10 0 16,-15-3 0-16,-6-13 0 15,-12-16 0-15,-12-28 0 16,-6-19 3-16,-27-29 23 15,-27-12 7-15,-9-8-21 16,-7-49-12-16,-5-17 0 0,14-24-16 16,19-7-32-16,21-30-16 15,18 24-82-15,3 22-152 0</inkml:trace>
  <inkml:trace contextRef="#ctx0" brushRef="#br0" timeOffset="2448.17">30062 3651 2913 0,'-12'-5'266'16,"12"-1"-144"-16,0 3-22 0,0-3-15 15,0 6-13-15,0 0-32 16,0 0-28-16,0 9-2 15,0 27-5-15,24 18-2 16,0 29 16-16,3 16-3 16,13 21 0-16,-10 12-2 15,12-3-7-15,-3-1-3 16,-8-4-4-16,-4-22 0 16,0-15 1-16,-12-14-1 15,9-23 0-15,-15-17-9 16,-9-10-14-16,0-19-26 15,-3-4-70-15,-18 0-232 0</inkml:trace>
  <inkml:trace contextRef="#ctx0" brushRef="#br0" timeOffset="2764.71">30092 4797 3112 0,'0'10'192'16,"0"6"-146"-16,6 6-16 15,21 11 36-15,-5 2-2 16,14 7-27-16,-3-2-5 16,0-2-9-16,0 0-13 15,-8-6 0-15,2-5 5 16,-15-13-1-16,3-6-5 0,-3-8-1 15,-9 0 6-15,21-2 8 16,-6-32-2-16,9-19-10 16,4-12-6-16,2-9-4 15,0-5-15-15,9-17-22 16,-9 18-46-16,-11 12-113 0</inkml:trace>
  <inkml:trace contextRef="#ctx0" brushRef="#br0" timeOffset="4882.39">29676 6113 1104 0,'-6'0'2088'0,"6"0"-1982"16,0 6-71-16,0 12-14 0,0 8-6 15,0 15 21-15,-9 18 2 16,9 10-15-16,0 5-17 16,0-4-1-16,0-9-4 15,0-16 6-15,0-17-6 16,0-10 0-16,0-11 3 15,0-7 3-15,0-4 5 16,0-29-4-16,0-18-8 16,0-11-23-16,0-6 13 15,0-5-4-15,0 2-10 16,0 4-6-16,0 15 18 16,0 2 0-16,0 17 7 0,0 11-6 15,0 13 6 1,27 9 1-16,0 0 3 0,12 31 0 15,0 23 1-15,4 10 1 16,5 6 4-16,-21 9-4 16,6-5-2-16,-18-7 1 15,4-17-8-15,-13-4-36 16,-6-19-93-16,0-15-263 0</inkml:trace>
  <inkml:trace contextRef="#ctx0" brushRef="#br0" timeOffset="5060.96">29718 6354 2779 0,'0'-4'382'16,"0"2"-292"-16,0-4-65 16,27 0-12-16,15 0-5 15,-2-7-6-15,11 6-2 16,21-14-89-16,-14 5-202 15,-4 0-550-15</inkml:trace>
  <inkml:trace contextRef="#ctx0" brushRef="#br0" timeOffset="5432.81">30258 6045 2739 0,'0'-2'348'0,"0"-1"-261"16,0 0-18-16,-3 3-15 16,-3 0-13-16,-6 0-31 15,-9 12-5-15,0 15 0 16,3 1 5-16,6 5 11 16,0-4-14-16,6-3 1 15,6 0-4-15,0-1 3 16,12-9-7-16,6 9 6 15,15-9-6-15,0 1 7 16,-6 2-6-16,-3-7-1 16,-2 2 6-16,-10-2-6 0,-12-3 0 15,0-2-14-15,0 6 0 16,-12-4 8-16,-22 6 5 16,-5-4-14-16,6-8 2 15,0-3-6-15,3-12-62 16,14-21-234-16,10-5-2338 0</inkml:trace>
  <inkml:trace contextRef="#ctx0" brushRef="#br0" timeOffset="5784.42">30400 5944 3017 0,'0'-4'191'16,"0"4"-123"-1,0 0-31-15,0 0-7 0,0 0-21 16,0 20-9-16,0 11 8 16,-15 1-8-16,6-1 0 15,9 2 0-15,0-1 0 16,0-6 6-16,0 0-5 16,15-5 3-16,3-1-3 15,9-5-1-15,3 2-2 16,-2-8 2-16,5 3 5 15,-6 0-4-15,-6-4-1 16,-12-2 1-16,-3 3 4 16,-6 1-4-16,0-3 4 0,0 8-4 15,-6 1-1 1,-9-2 5-16,-18 0-5 0,6-7-22 16,-6-7-54-16,8 0-184 15,10-7-1000-15</inkml:trace>
  <inkml:trace contextRef="#ctx0" brushRef="#br0" timeOffset="6515.74">30608 6259 2805 0,'0'0'404'15,"6"0"-279"-15,6-9-70 16,1-17-37-16,8-9-18 15,3-9-10-15,-3-5-44 0,-3-4-91 16,-9 7-10-16,-6 8 69 16,-3 7 86-16,0 17 140 15,-3 12-29-15,-24 2-87 16,6 16-22-16,3 26 4 16,6 11 5-16,3 5 10 15,9 4-8-15,0-10-4 16,0-4 4-16,21-18-13 15,-3-8 8-15,6-11-8 16,3-11-1-16,0 0-4 16,0-29 5-16,1-11-65 15,-4-5-99-15,-6 2-21 16,3 4 86-16,-15 13 99 16,-3 12 9-16,9 4 73 0,-12 10 73 15,0 0-95-15,6 0-34 16,0 10-17-16,-3 4 21 15,12 6-9-15,-6-8-20 16,0-1 6-16,0-1 4 16,-9-8-11-16,6-2 15 15,-6 0-3-15,7 0 17 16,-7 0 28-16,3 0-22 16,9-2-15-16,-6-8-13 15,-6 2-3-15,6 2-3 16,0 6-2-16,-3 0-2 15,6 0 3-15,0 0 0 16,-3 0 0-16,-3 0-1 0,6 0-4 16,-3 0 4-16,9-3-3 15,-12-5 3-15,12-7-20 16,-3-1-5-16,3-4 4 16,-9 9 11-16,0 2 9 15,-6 7-3-15,3 2-1 16,6 0-25-16,-2 2-3 15,2 16 34-15,0 3-9 16,6-7 9-16,-9 0 0 16,9-8 0-16,-3-6-11 15,6 0-10-15,3 0 13 16,-3-20-169-16,9 2-334 0</inkml:trace>
  <inkml:trace contextRef="#ctx0" brushRef="#br0" timeOffset="6932.5">31155 5472 3021 0,'0'0'194'16,"0"0"-155"-16,0 23-29 15,0 16 16-15,18 20 5 0,9 10-6 16,6 8-4-16,-9 4-11 16,3-2-4-16,-5-14 9 15,-4-12-6-15,-6-19 6 16,-9-9-9-16,6-17 0 16,0-8 7-16,-3 0 0 15,-3 0 8-15,12-26-14 16,12-3-7-16,-6-2-16 15,6 11-7-15,1 6 2 16,-1 14 5-16,0 0 1 16,-9 6-6-16,-3 22 8 15,-12 3 12-15,-3-2 0 16,0 0 2-16,0-3-1 0,-18 0 7 16,-12-5-7-1,-18-6-30-15,-1-15-46 0,7 0-173 16,12 0-502-16</inkml:trace>
  <inkml:trace contextRef="#ctx0" brushRef="#br0" timeOffset="7515.37">31375 5455 3005 0,'0'20'208'15,"0"19"-153"-15,6 9-21 16,21 24 30-16,6 1 5 16,-2 8-30-16,8-2-12 0,-3-12-7 15,0-9-12-15,-12-10 0 16,4-22-1-16,-7-11-7 16,-3-15 0-16,-6 0-18 15,0-11 14-15,9-30-2 16,-6-3-11-16,-3-1-18 15,-3 7 11-15,-9 15 24 16,9 14 0-16,-9 9 13 16,0 0 0-16,6 5-13 15,3 25 0-15,0 3 10 16,7 1-7-16,-4 2-2 16,9-15 7-16,-12-7-8 15,15-14 3-15,-6 0-3 16,0-24 0-16,3-23-11 0,0 0-1 15,-15-5-4-15,0 12 7 16,-3 9 9-16,-3 11 4 16,0 15 18-16,0 5-2 15,10 0-20-15,5 25-1 16,3 17-2-16,9 11 3 16,-6 9 1-16,12 2-1 15,-6 9 1-15,1-3 0 16,-7-3-1-16,-9-5 5 15,-12-3-2-15,-6-10 12 16,-40-3 14-16,-14-4-2 16,-9-10-11-16,-10-6-12 15,1-11-4-15,11-15-1 0,10-15-39 16,9-26-65-16,18-15-822 16</inkml:trace>
  <inkml:trace contextRef="#ctx0" brushRef="#br0" timeOffset="8147.48">32504 5306 3069 0,'-3'0'190'16,"-3"3"-131"-16,-12 16-30 15,9 8-5-15,2 11-4 0,1-3-3 16,6 0-3-16,0-3-5 16,0-7-2-16,0-11 4 15,0-2-1-15,0-12-10 16,0 0-19-16,13 0 5 15,8-12 13-15,-6-8-13 16,15-6-11-16,-12-1-9 16,3 9 13-16,-15 12 14 15,9 6 5-15,9 0 2 16,-15 6 4-16,16 17 1 16,-7-1 1-16,9-6-1 15,-12 0 10-15,9-14-15 0,-6-2 1 16,-6 0 13-1,15-12 1-15,-17-23-4 0,8 0-11 16,-12-3-9-16,-6 0 9 16,0 9-6-16,0 5 5 15,-24 9-15-15,-1 15-17 16,-8 0-70-16,0 13-102 16,3 15-133-16,12-1-1722 0</inkml:trace>
  <inkml:trace contextRef="#ctx0" brushRef="#br0" timeOffset="8832.48">32944 5223 3112 0,'0'0'192'0,"0"0"-132"16,0 0-35-16,-9 0-2 15,-3 13-6-15,0 13 1 16,-6 3-11-16,9 0-2 16,9 0-5-16,0-5 5 15,0-4-5-15,0-9 0 16,0-1 0-16,9-8-8 16,15-2 8-16,-15 0 4 15,18 0 4-15,-5-8-7 16,5-18 3-16,-12-9-4 15,3-3-1-15,-9-12-5 0,-9-4-13 16,0-1-7 0,0-4 10-16,-9-4 7 0,-24-2-4 15,0-2 13-15,-10 0 0 16,10 9 11-16,3 10 14 16,3 10 20-16,24 20-2 15,-9 12-7-15,3 6-20 16,9 0-16-16,0 0-4 15,0 30-4-15,0 19 8 16,21 22 4-16,9 14-2 16,12 5-2-16,-3 1 0 15,4-10-1-15,5-10 1 0,-9-9 0 16,-9-16 4 0,1-13-4-16,2-16-4 0,-12-8 4 15,6-9 0-15,-6 0 1 16,-6-32-1-16,6-15-16 15,-12-8-5-15,-6-4-24 16,-3 4 11-16,0 10 16 16,0 7 7-16,0 21 11 15,-3 5 0-15,-6 12-3 16,3 0 0-16,0 35 3 16,6 10 11-16,0 3 3 15,0 5 2-15,6-8-10 16,28-16-1-16,5-14-5 0,45-27-8 15,-14-29-32-15,-7-15-699 16</inkml:trace>
  <inkml:trace contextRef="#ctx0" brushRef="#br0" timeOffset="10649.27">30723 6906 1393 0,'0'-3'1212'0,"0"0"-946"0,0 3-42 16,0-2-68-16,0 2-52 15,0 0-25-15,0 0-26 16,0 0-17-16,0 0-10 15,0 0-6-15,0 0-12 16,0 0-8-16,0 8-2 16,0 33 2-16,0 18 0 15,9 16 10-15,9 23-1 16,0 7 1-16,9 15-6 16,4 6 2-16,2 0 0 15,-3 2 0-15,12 1-2 16,-15-6-2-16,7-5-2 15,-10-7 1-15,-6-12 0 0,12-9-1 16,-18-11-2-16,-6-16 2 16,0-17-4-16,-6-17-4 15,0-14-20-15,0-10-24 16,0-5-21-16,0 0-28 16,0-11-486-16</inkml:trace>
  <inkml:trace contextRef="#ctx0" brushRef="#br0" timeOffset="10998.8">30777 8338 2434 0,'0'2'626'15,"0"2"-492"-15,0 1-91 16,6 7-1-16,9 5 36 16,13 0-18-16,5 10-23 15,-3-1-14-15,-3 0-3 16,6-1-5-16,-8-11-2 16,5 4 1-16,-3-10 1 15,-9-4 1-15,0-4-3 16,-9 0-3-16,9 0 6 15,-3-4-3-15,0-20-4 0,10-11-5 16,-7-5-4-16,-6-10-7 16,9-6-15-16,3-25-43 15,-9 14-82-15,-6 8-897 16</inkml:trace>
  <inkml:trace contextRef="#ctx0" brushRef="#br0" timeOffset="24337">30632 9154 2756 0,'0'-5'343'0,"0"1"-176"16,0 1-47-16,0-5-42 16,0 4-11-16,0-2-20 15,0 4-14-15,0 2-4 16,0 0-3-16,0 0-5 15,0 0-10-15,0 0-6 16,0 2-5-16,0 31-3 16,0 17 1-16,7 17 2 0,8 14 1 15,-3 5 1 1,-3-1-2-16,15-10 1 0,-15-4-1 16,6-18 0-16,-3-15-2 15,-3-12-3-15,-3-14-1 16,-6-9-1-16,0-3 2 15,0 0-3-15,0-26-4 16,0-21-21-16,-6-24 2 16,-6-5 9-16,-3-15 6 15,-3 1-3-15,3-5-5 16,6 15 4-16,6 1 3 16,3 11 7-16,0 12-10 15,3 13-4-15,27 10-3 16,-3 13 1-16,3 10 7 15,-3 10-1-15,7 0-5 0,-16 24-6 16,0 15 10-16,-3 7 12 16,-15 7 9-16,0 0 0 15,0 2 7-15,-6-6 4 16,-21-1-2-16,9-11-1 16,-7-7 0-16,10-7 6 15,9-12-1-15,-3-4-4 16,9-4-1-16,0-3-3 15,9 0-5-15,12 0 15 16,22 0-2-16,-4 0-9 0,-3 0-3 16,12 9 0-16,-8 2 4 15,-10 10-4-15,-9 2 3 16,-12 1 8-16,-9 5 5 16,0 6-4-16,-15-3 0 15,-18 0-5-15,3-3-2 16,-16-5-5-16,13-12-1 15,0-12-18-15,0 0-33 16,27-32-136-16,-3-4-621 0</inkml:trace>
  <inkml:trace contextRef="#ctx0" brushRef="#br0" timeOffset="24538.5">31212 9268 2843 0,'3'0'294'0,"15"6"-225"16,-6 12 19-16,0 4-3 16,6-1-30-16,-3 5-30 15,-2 0-12-15,2-1-5 16,-9-2-8-16,-6-9-5 16,0 2-35-16,0-16-45 15,0 0-196-15,-21-4-1628 0</inkml:trace>
  <inkml:trace contextRef="#ctx0" brushRef="#br0" timeOffset="24657.48">31140 9110 2347 0,'0'0'524'16,"0"0"-524"-16,0 0-24 0,0 0-211 15,0 0-274-15</inkml:trace>
  <inkml:trace contextRef="#ctx0" brushRef="#br0" timeOffset="25031.8">31393 9241 3099 0,'0'3'166'0,"6"9"-121"0,3 0-15 16,3 6 18-16,-3-2-8 15,9 9-16-15,-9-2-9 16,7-5-6-16,-10 1-1 16,0-3-3-16,-6-5-2 15,0-5-2-15,0-3-1 16,0-3 0-16,0 0 0 16,0 0 0-16,0-15-3 15,-6-13-20-15,-7-8-6 16,13-6 5-16,0 8 6 15,0 4-2-15,0 10 19 16,7 11-7-16,14 7-1 16,0 2-1-16,12 0 0 15,3 21-9-15,-3 7-4 16,-11 2 8-16,5-8 4 0,-6 3-39 16,0-5-111-16,-9-12-174 15,-6-4-1579-15</inkml:trace>
  <inkml:trace contextRef="#ctx0" brushRef="#br0" timeOffset="26199.48">31831 9092 2836 0,'0'0'301'15,"-6"0"-237"-15,-3 0-37 0,3 0 19 16,0 12-11 0,-1 14-14-16,-5 4-5 0,-3 1 4 15,0 7 3-15,12-5-1 16,-3-3-7-16,6-8-5 16,0-7-2-16,0-5-8 15,0-10 0-15,6 0-21 16,6 0 17-16,12-16 3 15,-8-12 0-15,11-5-8 16,-15 0 2-16,3 7 2 16,-9 6 5-16,0 8 0 15,-6 9 12-15,0 3 5 0,3 0-17 16,3 0 0-16,3 9-1 16,6 5 1-1,-3 4 1-15,0-9 0 0,9 1 3 16,-9-10-4-16,7 0 1 15,-1-10-1-15,3-17 0 16,0-7-12-16,-6-5 0 16,-6 2 2-16,0-1-1 15,-9 11 11-15,0 10 7 16,0 6 8-16,0 6 8 16,-18 5-12-16,3 0-11 15,0 11-7-15,-3 9 6 16,0 6 0-16,3-4 1 15,5 3-7-15,10-11-7 16,0 1-7-16,0-7-19 0,31-4-50 16,-7-2 30-16,3 2 24 15,6 2 16-15,-9-1 11 16,3 1 8-16,-8 5 1 16,2 4 1-16,-3-6 16 15,-3 2-8-15,-12-1 10 16,6-8 16-16,-3-2 0 15,0 0 6-15,3 0 7 16,3-18-15-16,-6-5-15 16,3-11-14-16,-3 1-3 15,6 7-1-15,-6 6 4 16,-6 5 14-16,0 9 18 16,0 6-2-16,0 0-9 0,0 0-22 15,6 0-3 1,-3 6-1-16,7 9 0 0,-4-9 1 15,6 0 0-15,3-6-13 16,3 0-5-16,-3-5 8 16,0-21 2-16,3-2-5 15,-9-3-3-15,-9 3 4 16,9 4 12-16,-3 14 2 16,-6 4 25-16,0 6 1 15,0 0-14-15,0 0-14 16,0 1-1-16,6 14 0 15,6 3 1-15,-3-6 0 16,4 0 0-16,-4-9-8 16,9-3-15-16,-9 0 4 0,6 0 9 15,0-21 3-15,-15-3 1 16,3 4 1 0,6 3 5-16,-9 7 0 0,0 9 11 15,0 1 6-15,6 0-17 16,0 28 4-16,15 18-1 15,18 19 7-15,-5 14-5 16,11 15 1-16,3 12 3 16,-6 2 1-16,-17-3 1 15,-4-6-10-15,-21-16 9 16,0-16 10-16,-30-26 18 16,-28-18-3-16,-17-20-20 15,-16-3-10-15,-11-35-5 0,11-23-6 16,0-47-25-16,22 16-71 15,39 13-354-15</inkml:trace>
  <inkml:trace contextRef="#ctx0" brushRef="#br0" timeOffset="27116.92">30992 10734 3213 0,'0'0'209'0,"0"0"-157"15,0 2-38-15,0 25-7 16,6 5 15-16,3 13-2 16,15-1-5-16,-12-1-4 15,0-10-3-15,0-7 5 0,-3-12-8 16,-9-8-1-16,0-6 1 16,0 0 3-16,0-18 6 15,0-28-11-15,-21-16-3 16,-3-17-8-16,-9-2 8 15,-1-7-4-15,10 12 3 16,0 15 1-16,9 16 8 16,3 24 2-16,9 9-1 15,3 12-9-15,0 0-6 16,15 25 2-16,9 19 3 16,9 4 1-16,1 12 0 15,-1-5 0-15,-9-8 0 16,-9-11 1-16,-3-14 0 0,0-13-1 15,-6-9 0-15,-6 0 0 16,3-35 9-16,-3-19-9 16,12-18-11-16,-12-3 0 15,6 4-1-15,-6 12-1 16,6 17 9-16,-3 17 4 16,6 19 0-16,7 6 0 15,8 9-5-15,3 39 5 16,12 6 4-16,-9 13 5 15,7 7-6-15,-7-9-1 16,0-4 1-16,-9-9-3 16,6-13-17-16,-18-12-57 15,9-20-262-15</inkml:trace>
  <inkml:trace contextRef="#ctx0" brushRef="#br0" timeOffset="27561.71">31707 10495 3363 0,'-12'-4'166'0,"-3"4"-114"16,0 0-26-16,6 0-4 16,3 10-7-16,-9 22-10 15,8 11-1-15,-5 1-4 16,12-1 2-16,-9-4-2 0,9-13-3 15,0-6-3 1,0-8-6-16,0-12-2 0,0 0-13 16,0 0 12-16,9-7 14 15,10-20 1-15,2-5-6 16,-3 1-9-16,-6 3 6 16,9 7 9-16,-15 9 0 15,6 4 0-15,-12 4 6 16,9 4-1-16,-9 0-2 15,6 0-3-15,6 0 0 16,-9 4 1-16,12 4 0 16,0-2-1-16,-3-3 0 15,-5-3-9-15,5 0-2 16,3 0-1-16,-9 0 4 0,0-17 1 16,-3-1-9-16,9-5-18 15,-6 3-10-15,0 5-12 16,-3-2-102-16,-3 5-175 15,6-1-371-15</inkml:trace>
  <inkml:trace contextRef="#ctx0" brushRef="#br0" timeOffset="28316.75">31933 10417 2129 0,'-6'0'525'15,"0"0"-291"-15,0 0-1 0,-3 16-69 16,6 7-80-16,3 1-37 16,0 11-9-16,0-3-14 15,0 3-2-15,0-3-10 16,18-5-2-16,3-5-1 16,-3-10 1-16,10-8-1 15,-4-4 0-15,9 0 0 16,0-33-9-16,0-11-16 15,-8-5-25-15,-4-9-18 16,-9-2-16-16,-12 2-33 16,0 3-16-16,0 3 53 15,-27 7 68-15,8 4 3 16,-8 12 88-16,3 3 20 16,-9 11-44-16,12-1-35 0,-3 11-3 15,9 3-4-15,9 2-8 16,-7 0-8-16,13 0-5 15,0 0 3-15,0 19 0 16,0 14 1-16,3 8 5 16,28 12 7-16,-1 6 2 15,18 1 1-15,-9 1-4 16,-2-4-5-16,2-8 1 16,-6-13 0-16,0-10 0 15,-18-15-2-15,3-5-4 16,-12-6 1-16,-3 0 4 15,7-26 0-15,-10-17-11 0,6-10-5 16,3 2-5-16,-6 3 1 16,12 10 1-16,-9 11 3 15,15 12 2-15,-3 12-2 16,-6 3-3-16,6 0 2 16,3 12 5-16,0 6 1 15,-2-2 1-15,-4-4-1 16,-9-6 1-16,3 1-1 15,0-7 1-15,-3 0 5 16,3-19-1-16,-3-1-5 16,-3 2 0-16,12 4 1 15,-9 8-1-15,9 6 0 16,-9 0 6-16,18 4 5 16,-3 16-6-16,-2-6 0 0,2 5-5 15,-3-12-4-15,-3-7-19 16,-15-6-32-16,12-28-20 15,-12-7-450-15</inkml:trace>
  <inkml:trace contextRef="#ctx0" brushRef="#br0" timeOffset="28935.94">32461 10003 3077 0,'0'2'182'0,"0"2"-176"15,0 5-6-15,0-2-13 16,13 5-76-16,8 3-71 16,-3-3-40-16,3 0-23 15,-9-6 147-15,0 3 76 0,3-2 113 16,-9 9 113-16,9-5 3 16,3 7-68-16,-3-4-62 15,10 7-35-15,-7 3-13 16,9-1-19-16,-12-3-3 15,9 0-8-15,-6-2-7 16,-6-5-5-16,-6-8-5 16,0-2-1-16,-6-3 6 15,0 0 8-15,0 0 2 16,0-6 2-16,0-17-7 0,0-7-14 16,0-2-5-1,0 3 0-15,0 11 1 0,0 4 3 16,9 8-2-16,-3 6-2 15,1 0-1-15,5 0 6 16,3 6 0-16,-6 12 0 16,18-7 3-16,-12 4-2 15,0-9 4-15,9-4-2 16,-15-2 1-16,18 0-3 16,-5 0-1-16,5 0 4 15,-12-11-4-15,9-6 1 16,-21-4-1-16,12 1 0 15,-9-11-1-15,-6 3-5 16,0-2-3-16,0 8-7 16,0 3 9-16,-6 11-2 0,-9 8 6 15,6 0 3-15,-9 8 3 16,15 23 1-16,-9 3 2 16,12 5 0-16,0-8-5 15,6-5-1-15,27-14 0 16,24-12-18-16,-5-6-39 15,-13-23-417-15</inkml:trace>
  <inkml:trace contextRef="#ctx0" brushRef="#br0" timeOffset="29600.36">31879 11528 2437 0,'-9'-4'880'0,"3"4"-790"16,0 0-36-16,-9 0 8 15,9 0-13-15,-6 4-24 16,3 18-14-16,-3 10 0 15,12 15 10-15,-7 1-3 16,7 2-4-16,0-4-9 16,0-8 1-16,0-8-6 15,13-16 3-15,14-7-3 16,6-7 0-16,3 0 0 16,6-36-1-16,-2 0-6 0,-10 1-8 15,-9 3-1 1,3 6 8-16,-15 9 7 0,-3 11 1 15,0 6 2-15,-3 0 3 16,12 0-3-16,-3 6 2 16,10 8-1-16,-1-5-2 15,9-6-1-15,-3-3 0 16,-3 0-3-16,0-3-2 16,0-26 0-16,-15-3 4 15,7-3 1-15,-16-2-7 16,0 9 5-16,-6 2-14 15,-19 8 1-15,-2 16-6 16,-12 2-30-16,-6 0-6 16,5 22-29-16,13 2-262 0</inkml:trace>
  <inkml:trace contextRef="#ctx0" brushRef="#br0" timeOffset="30550.24">32446 11308 3180 0,'0'-3'282'0,"0"3"-205"16,0 0-32-16,-3 0-14 16,-6 0-13-16,3 12-12 15,6 17-5-15,-6 0 3 16,6 3-4-16,0 0 0 15,0-6 1-15,21-5-1 16,-3-5-5-16,-2-9-7 0,8-7 4 16,3 0 3-16,-3-7 5 15,-3-25-10-15,-3-10-3 16,-6-11-25-16,-3-9 1 16,-9-13-21-16,0-5-24 15,0-6-91-15,-33-3-57 16,6 10 14-16,-6 12 216 15,3 19 109-15,-4 22 130 16,13 16-83-16,9 10-89 16,3 0-41-16,9 36-18 15,0 17 3-15,0 18 4 16,15 10 4-16,12 7 2 0,7 1 0 16,5-14-8-16,6-10-5 15,0-12-2-15,1-19-2 16,-1-9-4-16,0-15-1 15,1-10 1-15,-13 0 3 16,-3-23-3-16,-9-18-14 16,6-5-18-16,-21 2 0 15,-6-4 4-15,0 14 9 16,0 8 19-16,-12 5 14 16,-9 17 9-16,0 4-6 15,3 0 4-15,6 25 4 16,6 7-8-16,0 5-9 15,6 5-3-15,0-7-1 0,15-6-4 16,12-9 0 0,-6-14-6-16,12-6 2 0,-6 0 4 15,-2-6 1-15,2-26 4 16,-6-9-5-16,-3-2-20 16,-9-8-3-16,6-2-3 15,-9 11-21-15,-6-3-7 16,0 13 25-16,0 11 29 15,0 13 19-15,0 4 11 16,0 4-23-16,-6 0-6 16,-9 0-1-16,6 12 5 15,3 9-4-15,-6-3 5 16,9-2 5-16,-9 1 4 0,12-3-1 16,0 0-2-1,0 0-2-15,0 0-1 0,0-2 0 16,12 4 2-16,15-7 2 15,-3-3 1-15,15 0-7 16,-8-1-4-16,17 0-2 16,-9 5 0-16,-9 5 2 15,3-2 4-15,-11 7 14 16,-16-1 9-16,-6 4 3 16,0 3-8-16,-19 1 2 15,-26 2-20-15,-54-8-7 16,14-10-81-16,1-8-337 0</inkml:trace>
  <inkml:trace contextRef="#ctx0" brushRef="#br0" timeOffset="31683.71">31158 11732 2995 0,'0'-3'366'0,"0"1"-276"16,0 2-28-16,0 0-16 16,0 0-20-16,0 26-16 15,15 26 2-15,6 18-6 16,9 22 2-16,3 19-2 15,6 5 4-15,1 14 0 0,-10 4 1 16,3 0-2-16,-3-4 1 16,-3-10-1-16,-5-10-4 15,-7-13-1-15,-3-15-4 16,-3-18 0-16,3-17 0 16,-6-15-13-16,-6-11-13 15,0-13-23-15,0-8-32 16,0-5-4-16,0-25-160 15,-18-8-2260-15</inkml:trace>
  <inkml:trace contextRef="#ctx0" brushRef="#br0" timeOffset="32014.88">31215 13021 2978 0,'0'0'321'0,"0"0"-243"16,0 0-21-16,0 0-10 15,0 0-2-15,0 14-25 16,9 4 6-16,6 8 6 16,9 9-6-16,3 8-4 15,1 1-8-15,2 3-1 16,3 0-5-16,0-2 0 0,6-7-2 15,-8-3 0-15,-1-15-2 16,0-6 1-16,-3-10-1 16,3-4-2-16,7 0 3 15,-1-37-3-15,3-15-2 16,3-54-22-16,-12 17-50 16,-11-3-169-16</inkml:trace>
  <inkml:trace contextRef="#ctx0" brushRef="#br0" timeOffset="32789.8">30258 10281 3222 0,'24'0'150'15,"22"0"-119"-15,26-10-5 16,43-18 25-16,75-17 8 15,69-28-27-15,46-21-12 0,21-17-1 16,0-11 5-16,-42 2-6 16,-28 8-10-16,-65 25-7 15,-71 31-1-15,-56 27-4 16,-28 16-20-16,-15 8-4 16,-9 3-7-16,-12 2-45 15,-27 20-105-15,-15 12-429 0</inkml:trace>
  <inkml:trace contextRef="#ctx0" brushRef="#br0" timeOffset="35635.14">30789 14063 2722 0,'-6'-13'390'0,"0"7"-245"16,-3 0-45-16,3 0-1 16,6 4-22-16,0 2-33 15,0 0-20-15,0 0-8 16,0 0-8-16,0 20-5 16,6 35-1-16,21 25 14 15,1 25-1-15,5 19-4 16,0 9-6-16,3 5 0 15,3-5 0-15,1-18-5 16,-13-15 3-16,6-23-3 16,-21-24-7-16,6-19-9 0,-15-20-21 15,-3-14-58-15,0-28-60 16,0-17-946-16</inkml:trace>
  <inkml:trace contextRef="#ctx0" brushRef="#br0" timeOffset="36417.11">30684 14044 3098 0,'0'0'191'0,"0"0"-140"16,0 0-19-16,0 0 1 15,0 0 2-15,0 0-13 16,0 0-9-16,21-2 15 16,-3-2 11-16,15-2-2 15,9-8-14-15,28 0-5 16,11-11 1-16,19-1-3 15,6-3-3-15,2 2-4 16,4 1-3-16,-9 6-2 0,-7 0-4 16,-5 0 2-16,-10 5-2 15,-23-3 1-15,2 4-1 16,-18-1 0-16,-6 4 1 16,-18-4 2-16,-5 5-3 15,2 4 0-15,-15 4 2 16,0-4 3-16,0 6 3 15,0 0 0-15,0 0-2 16,0 0-3-16,0 0-1 16,0 0-2-16,0 0 0 15,0 14-1-15,0 12-1 16,9 16 2-16,6 10 0 16,12 15 0-16,-3 10 0 15,0 9 0-15,12-2 1 16,-2 4-1-16,-4-3 2 0,3-3-2 15,0-1 0-15,-6-4 0 16,-2-4 0-16,-7-6 1 16,-3-6-1-16,-3-4 0 15,-6-11 0-15,3-3 1 16,-9-11-1-16,0-1 3 16,0-9 0-16,0-7 0 15,-21 3 0-15,-3-4-2 16,-16 4 1-16,-14-1 3 15,-15 3-3-15,-16 7-2 16,-24-1 1-16,-11 4 1 16,-4 4-2-16,0 3 0 15,7-7 0-15,20-2 0 0,12-11 0 16,34-8-12 0,12-9-7-16,27-9-30 0,12-24-57 15,0-7-482-15</inkml:trace>
  <inkml:trace contextRef="#ctx0" brushRef="#br0" timeOffset="37038.96">31843 14036 33 0,'0'0'3136'16,"0"0"-2996"-16,0 0-103 15,0 0-27-15,0 0-5 16,0 0-1-16,0 0-4 15,0 0-1-15,0 0 1 0,0 2 6 16,-6-2 5-16,-6 4-1 16,-9-4-5-16,5 0 4 15,-2 0 1-15,3 0-1 16,12 0-4-16,-3 0 1 16,6 0-6-16,0 0-32 15,0-4-213-15,0-2-2648 0</inkml:trace>
  <inkml:trace contextRef="#ctx0" brushRef="#br0" timeOffset="37586.01">30777 13871 2636 0,'0'0'536'0,"0"0"-406"15,0 0-68-15,0 0-19 0,0 0-7 16,0 0-23 0,0 0-13-16,0 0 1 0,0 18 11 15,6 11-1-15,6 4-5 16,10 5-3-16,-13 3-3 15,6-7-28-15,12-2-16 16,-15-7-117-16,9-16-360 0</inkml:trace>
  <inkml:trace contextRef="#ctx0" brushRef="#br0" timeOffset="37819">31007 13693 2955 0,'0'0'294'15,"9"0"-232"-15,0 20-42 16,0 6 11-16,12 5 2 16,-9 1-16-16,9-1-10 15,-12-1-7-15,9-4-4 16,-9 1-22-16,7-10-141 15,-7-5-324-15</inkml:trace>
  <inkml:trace contextRef="#ctx0" brushRef="#br0" timeOffset="38014.75">31185 13659 2448 0,'9'0'540'0,"-9"0"-444"16,6 19-61-16,6 2 34 16,0 5-8-16,9 3-37 15,-9 1-17-15,6 2-7 16,10 3-57-16,-1-6-196 16,-18-12-621-16</inkml:trace>
  <inkml:trace contextRef="#ctx0" brushRef="#br0" timeOffset="38219.06">31478 13602 1421 0,'0'0'1783'16,"6"0"-1693"-16,3 0-62 15,-3 24-4-15,9-2 4 16,9 8-11-16,-6-1-11 15,0 2-6-15,3-3-22 16,6-2-65-16,-11-7-223 16,8-6-1378-16</inkml:trace>
  <inkml:trace contextRef="#ctx0" brushRef="#br0" timeOffset="38391.18">31804 13567 254 0,'0'20'2643'0,"6"4"-2449"16,9 5-51-16,-3 9-70 15,9-9-37-15,0-3-36 16,15-10-8-16,-3-7-165 16,-8-9-276-16</inkml:trace>
  <inkml:trace contextRef="#ctx0" brushRef="#br0" timeOffset="38551.11">32102 13494 1450 0,'0'9'1026'0,"12"6"-850"15,3 2-176-15,-2-5-120 0</inkml:trace>
  <inkml:trace contextRef="#ctx0" brushRef="#br0" timeOffset="38849.61">32214 13831 3096 0,'0'0'199'16,"0"0"-134"-16,6 0-41 15,21-4-6-15,12-12-8 16,-2-3-10-16,23-3-21 16,-15 1-174-16,-12 5-573 0</inkml:trace>
  <inkml:trace contextRef="#ctx0" brushRef="#br0" timeOffset="39050.39">32253 14089 3065 0,'0'0'225'0,"0"0"-174"16,9 0-37-16,34-10 3 0,-4-5-17 15,27-5-2-15,-21 8-163 16,1-2-349-16</inkml:trace>
  <inkml:trace contextRef="#ctx0" brushRef="#br0" timeOffset="39238.06">32371 14357 2737 0,'0'0'488'0,"0"0"-426"0,24 0-40 16,9-14-12 0,7 0-9-16,11-11-1 0,-12 11-169 15,-6-1-354-15</inkml:trace>
  <inkml:trace contextRef="#ctx0" brushRef="#br0" timeOffset="39435.18">32461 14588 2034 0,'0'0'1169'16,"0"0"-1094"-16,13 0-44 16,14-2-8-16,9-17-3 15,6 6-20-15,16-11-27 0,-19 7-229 16,-6 5-286-16</inkml:trace>
  <inkml:trace contextRef="#ctx0" brushRef="#br0" timeOffset="39597.65">32579 14718 2491 0,'0'0'514'16,"0"0"-409"-16,24 0 25 15,10 0-42-15,5 0-56 16,3-6-32-16,6 0-25 0,-11 2-189 16,-7 4-385-16</inkml:trace>
  <inkml:trace contextRef="#ctx0" brushRef="#br0" timeOffset="40245.68">31224 15555 2259 0,'0'0'544'16,"0"0"-472"-16,0 0-70 0,0 0-2 16,0 6 0-16,9 14-56 15,-3-8-177-15,3 3-816 0</inkml:trace>
  <inkml:trace contextRef="#ctx0" brushRef="#br0" timeOffset="40468.58">31348 15435 2562 0,'0'8'354'0,"0"10"-283"15,9 2 18-15,-3 7 9 16,6 5-44-16,-6-1-34 15,6 0-11-15,3-3-9 16,-9 2-70-16,0-13-180 16,-6-7-1270-16</inkml:trace>
  <inkml:trace contextRef="#ctx0" brushRef="#br0" timeOffset="40679.25">31556 15358 2822 0,'9'10'322'16,"-3"6"-248"-16,12 5-9 16,-6 5-12-16,3-2-32 15,7-1-21-15,2 3-36 16,-12-6-202-16,0-8-455 0</inkml:trace>
  <inkml:trace contextRef="#ctx0" brushRef="#br0" timeOffset="40867.57">31864 15197 3185 0,'0'13'156'0,"0"9"-118"0,6 4-16 16,12 6-9-16,-3-1-5 16,3 0-8-16,3-1-39 15,-3-10-203-15,-5-11-669 0</inkml:trace>
  <inkml:trace contextRef="#ctx0" brushRef="#br0" timeOffset="41054.25">32096 15217 3213 0,'0'15'130'0,"0"3"-96"16,0 5-18-16,0 1-5 16,0 2-3-16,15-3-8 15,-3-7-40-15,1-5-123 16,-1-8-177-16,-3-3-2352 0</inkml:trace>
  <inkml:trace contextRef="#ctx0" brushRef="#br0" timeOffset="41204.64">32295 15131 2562 0,'0'16'445'0,"10"8"-338"0,-4-4-35 16,3 6-7-16,-6 5-65 15,3-11-37-15,-6-10-237 16</inkml:trace>
  <inkml:trace contextRef="#ctx0" brushRef="#br0" timeOffset="41754.21">30581 14421 2676 0,'18'0'331'16,"9"0"-259"-16,7-11-51 16,11-4-9-16,6 2 5 0,-9-6-17 15,34-4-102-15,-34 8-242 16,0 0-1631-16</inkml:trace>
  <inkml:trace contextRef="#ctx0" brushRef="#br0" timeOffset="41956.39">30762 14673 2243 0,'15'0'585'0,"3"0"-474"16,10 0-83-16,5-2-20 15,12-7-8-15,-6 6-106 0,-8 0-236 0</inkml:trace>
  <inkml:trace contextRef="#ctx0" brushRef="#br0" timeOffset="42127.84">30835 14945 2437 0,'0'0'376'16,"6"0"-299"-16,27-12-38 0,6-8-4 15,6-2-35 1,1 1-108-16,-16 5-363 0</inkml:trace>
  <inkml:trace contextRef="#ctx0" brushRef="#br0" timeOffset="42317.77">30868 15210 2947 0,'0'0'143'0,"0"0"-93"15,21 0 4-15,21 0-4 16,13-13-50-16,-10-5-164 0,-9 6-356 15</inkml:trace>
  <inkml:trace contextRef="#ctx0" brushRef="#br0" timeOffset="42480.38">30971 15440 436 0,'0'0'2521'15,"0"0"-2388"-15,0 0-108 16,3 0 1-16,27 0-26 16,33-44-7-16,-9 6-214 15,-2-3-2065-15</inkml:trace>
  <inkml:trace contextRef="#ctx0" brushRef="#br0" timeOffset="43404.08">31797 14063 1150 0,'7'0'1132'16,"-1"0"-930"-16,9 0-93 16,3 0-2-16,-3 0-19 15,-3 0-40-15,-3 0-13 16,-9 0 4-16,0 5 64 15,0 0-17-15,0 1-40 0,0 4-14 16,-6-4-14 0,-3-2-9-16,-12 0 2 0,9-2-5 15,-3-2-6-15,3 0 6 16,-4 0-5-16,7-6-1 16,0-4-1-16,3-6-5 15,6 7 5-15,0 3 0 16,0-2-11-16,0 4-1 15,0 2 1-15,15 2 3 16,-9 0 3-16,6 0-3 16,-5 0 0-16,5 0 9 15,-3 14 0-15,-3-2 19 16,-6-3 8-16,0 7-7 0,0-8-1 16,0 4-5-1,0-6 1-15,0 0 5 0,-6-3-4 16,-9-3-1-16,9 0-3 15,-1 0 1-15,-2-7-2 16,9-7-2-16,0 1-2 16,0 2-7-16,0-4 0 15,0 9-8-15,0 5-9 16,9 1-11-16,-2 0-21 16,-7 0-59-16,0 0-160 15,0 1-1714-15</inkml:trace>
  <inkml:trace contextRef="#ctx0" brushRef="#br0" timeOffset="49551.68">29461 6918 2600 0,'0'0'205'0,"0"0"-123"16,0 0 69-16,-6 0 2 16,-3 0-53-16,6-3-48 15,-3-3-18-15,-12 3-1 16,3 0 3-16,-6 3-8 0,-6 0-15 15,-3 0-8-15,-4 0-2 16,-11 12-2-16,0 12-1 16,0 4 0-16,-7 11 0 15,-2 1 1-15,9 5-1 16,-7-2 10-16,13 8-2 16,3 1 2-16,6-3-8 15,6 7 2-15,2 6 1 16,4 9 0-16,12-2 0 15,6 8 0-15,0 1 3 0,0 7 0 16,0 6-2 0,6 5-1-16,12-2-2 15,4 1-2-15,-4-2 0 0,9 3 1 16,0-8-1 0,-3 0 2-16,3-9 3 0,13-3 1 15,-7-9 1-15,12-3-4 16,0-5 4-16,1 0-2 15,-1-11 2-15,6 3-4 16,0-7 1-16,16 2 4 16,-1-4 1-16,-2-1 0 15,5-4-1-15,7-5-3 16,-4-1 0-16,3-5-4 16,-8-3-2-16,-4-8 3 15,-2 0-3-15,-4-1 0 0,-6-2 3 16,-9-1-3-16,-8-2 0 15,-7 3 0-15,-6-7 0 16,-9-1 3 0,-3-2-3-16,-3-2 2 0,0 4-2 15,0-4 1-15,-6 0-1 16,3 0 0-16,-3 0 0 16,0 0-13-16,0 0-28 15,0 0-29-15,0-4-64 16,0-13-502-16</inkml:trace>
  <inkml:trace contextRef="#ctx0" brushRef="#br0" timeOffset="49950.96">30050 8976 3053 0,'0'0'258'16,"0"0"-193"-16,0 0-38 16,0 7-14-16,12 12 37 15,3 4-9-15,6 7 1 16,12 2-7-16,-5 3-7 16,-4 0-4-16,9-1-2 15,0 3-7-15,0-9-5 16,1 2-3-16,-10-9-4 15,3 1 1-15,-18-4-2 0,15-6-2 16,-15-3 3 0,-9-1-1-16,0-4 4 0,0 2 6 15,0 5 1-15,-18 9-2 16,-12 16-1-16,-24 10-1 16,2 7-4-16,-8 2-2 15,12 4-3-15,-7-8-3 16,13-5-7-16,12 6-23 15,6-16-51-15,6-14-190 0</inkml:trace>
  <inkml:trace contextRef="#ctx0" brushRef="#br0" timeOffset="53304.78">30391 9453 2605 0,'0'0'365'0,"0"0"-191"16,0-4-45-16,0-4-59 15,0-1-21-15,0-6-10 16,0 4-5-16,0-3-1 16,0-2 2-16,0-1-12 15,9-3-4-15,-9 4-4 16,6-5-2-16,-6-1-2 0,0 4-4 15,3-6-2-15,-3-1-5 16,9-2 1 0,3-2 2-16,-6-4-3 0,9-2 0 15,10-3-3-15,-7-3 2 16,24 1-3-16,-9-1-1 16,12 0 1-16,7-1-5 15,-1 1 0-15,0 3-1 16,7 3 2-16,5-3-2 15,-3 7 4-15,16-5 1 16,-7 0 1-16,4 2-1 16,5-5 5-16,7 6-3 15,-1 0 2-15,13 3 1 16,-1 1 0-16,10 5-1 16,-3 10 1-16,2 3-3 0,13 7-3 15,-9 4-1-15,5 0 6 16,1 0-2-16,-3 12-2 15,-10 3 1-15,-8 8-7 16,-7 0-6 0,-8 6 9-16,-13 2 0 0,-14 3 3 15,-13 2-3-15,-3 5 3 16,-6-4 5-16,-6-1 0 16,-3 1 6-16,4 1-6 15,-7 0 1-15,-3 1 0 16,-9 8-1-16,0-4-1 15,-6 13 1-15,0 5 0 16,-12 7 0-16,-21 5 1 0,-7 4 3 16,-5 3 4-16,-12 0-1 15,-10 2 0-15,-5 0-4 16,-4-2 2 0,-26-6-5-16,-4 3 7 0,-12-7-2 15,-48 3-4-15,-42-2 7 16,-42-7 0-16,-16-8-5 15,31-27-2-15,32-17 5 16,56-12-3-16,20 0-3 16,30-15-6-16,7-14-5 15,-13-13 2-15,0-17-9 16,10-15-13-16,20-18 11 16,31-8-3-16,33-7 7 15,9-2-10-15,97-22-36 0,2 20-203 16,4 19-1613-16</inkml:trace>
  <inkml:trace contextRef="#ctx0" brushRef="#br0" timeOffset="59970.7">28127 8182 2988 0,'0'-2'254'0,"0"-2"-158"0,0 2 1 16,0-5-17-16,0 5-20 15,0 2-19-15,0-4-12 16,0 4-9-16,0 0-4 15,0 0-7-15,0 0-3 16,0 0-4-16,0 0-2 16,0 0-1-16,0 0-2 15,0 0 3-15,16 19-1 16,-4-6 1-16,6 6 0 16,0-4 0-16,3 2 1 15,-6-6-1-15,-3 0 0 16,-3-4 1-16,0-4-1 15,0 0 0-15,-3-3 1 16,-6 0 2-16,3 0-1 0,-3 0 0 16,6 0 2-16,3 0-2 15,-9 0 0-15,6 0-1 16,0 0 2-16,1 0-1 16,2-3 0-16,3-18 4 15,-3-7 10-15,15-13-6 16,3-18-6-16,-3-12-2 15,9-14-2-15,1-11-9 16,23-42-20-16,-15 22-25 16,0 11-102-16</inkml:trace>
  <inkml:trace contextRef="#ctx0" brushRef="#br0" timeOffset="63419.729">32836 6098 2988 0,'0'6'213'0,"-3"0"-158"16,-18 3-37-16,9 9 7 15,-16 2 18-15,1 0-22 16,0 7-9-16,-9 2 9 15,-9 1 23-15,-13 7-4 16,-2-1-9-16,-16 4 0 16,-11 5-9-16,-7-4-8 0,-5 5 0 15,-1-5-2-15,-3-2-1 16,7-2-5-16,-4-7 2 16,1-4-4-16,5-8 1 15,-5 3 2-15,-7-7-3 16,-3 0-1-16,1-5-2 15,-7-6-1-15,-3-1 1 16,10-2 2-16,5 0-2 16,-18 0-1-16,13 0 4 15,-7 0-4-15,-3 0 3 16,9 0 1-16,16 0 1 16,8 0 3-16,13-2 0 0,21-4-1 15,11 0-3-15,22-2 2 16,-12-6 3-16,27 2-7 15,-21-9-2-15,21-3 0 16,-9-3 0-16,-3-1 0 16,3-4 0-16,-3-3 0 15,9-4-3-15,3-5 3 16,3-3-1-16,0-6-4 16,0-5 3-16,18-5-2 15,15-11 2-15,9-11 1 16,28-7-2-16,-1-7 0 15,25-12 0-15,2 1 0 16,22-1-1-16,6 2 3 16,11 0 1-16,4 8-1 15,48-5 1-15,22-6 0 0,20 1 1 16,21 15-1-16,-35 17-1 16,-37 26 1-16,-57 21 0 15,-22 11-4-15,-14 7-1 16,14 1-5-16,22 2 2 15,0 11 2-15,-13 0 2 16,-11 0-1-16,-13 30-2 16,-14 7 2-16,-10 7 5 15,-8 6 0-15,-13 6-4 16,-9 3 4-16,3 5 0 16,-6 3 0-16,-12 3 0 15,-2 1 1-15,-10-2-1 16,-3 5 0-16,0-1 1 0,-3 6 3 15,-31 4-2-15,-11 4 3 16,-12 4-2-16,-28 5 12 16,-14 9-2-16,-16-1-1 15,-18-3-1-15,-9-5-3 16,6-5-5-16,-2-8-1 16,8-8-2-16,6-13-4 15,0-9-33-15,28-19-86 16,23-22-636-16</inkml:trace>
  <inkml:trace contextRef="#ctx0" brushRef="#br0" timeOffset="77205.62">4957 9690 2408 0,'-12'0'264'0,"-9"0"-205"0,6 5-19 15,-12 0 25-15,5 1 20 16,1 5-14-16,3 3-29 16,0 0-10-16,6 7-7 15,-9 5 33-15,0 6-6 16,9 1 0-16,0 4-5 16,0 7-15-16,12 5-7 15,0 1-5-15,0 10-4 16,12-2-3-16,12 9 2 15,30-6-3-15,-3 0-3 16,16 2-3-16,-4-5-1 16,1 0-4-16,-7-2-1 15,0-3 5-15,-11-4-5 16,-16 2 0-16,-12 2-4 16,-18-1 4-16,0 6 0 0,-3 4 9 15,-36 5 12-15,-10 1 2 16,-2 2 3-16,12-12 2 15,3-11-8-15,8-6-8 16,10-15-3-16,3-11-4 16,15-6-1-16,0-3-3 15,0-4-1-15,0 1-5 16,27 0 5-16,-3 6 6 16,10 8-1-16,5-2-2 15,-6 9-3-15,-3 4 1 16,4 9 2-16,-10 9 0 15,6 9-2-15,-18 13 2 0,0 11 1 16,0 12 3-16,-12 5-3 16,9 9 2-16,3 0 3 15,-9 7-4-15,15 1 3 16,-6 0-1-16,6-12-3 16,4-1-1-16,11-11-2 15,12-14-1-15,0-8 0 16,19-16-4-16,8-13-22 15,58-38-35-15,-15 0-108 16,-1-24-1482-16</inkml:trace>
  <inkml:trace contextRef="#ctx0" brushRef="#br0" timeOffset="87602.55">18433 11597 2481 0,'0'0'517'0,"0"0"-358"16,0 0-23-16,0 0-60 15,0 0 0-15,0 0-20 16,0 0-15-16,0 0-10 15,0 0-5-15,6 0 2 16,-6 0-7-16,0 0-5 16,0 0-5-16,0 0-3 15,0 0 0-15,0 0 2 0,0 0-4 16,0 0-3 0,6 0 0-16,3 0-1 0,3 0 0 15,15 0-1-15,4 0 3 16,8 0 4-16,15 0-6 15,10-5 2-15,8 2 1 16,10 0-2-16,17-2-1 16,10-6 3-16,15-5-1 15,8 0 0-15,1-4 0 16,0 0 1-16,-24 5-3 16,-19-3 0-16,-20 7-2 15,-22 2 0-15,-18 3 1 16,-18 4-1-16,-6 2 0 15,-6 0-4-15,0 0-11 16,-15 0-23-16,-3 0-92 0,-12 0-2608 16</inkml:trace>
  <inkml:trace contextRef="#ctx0" brushRef="#br0" timeOffset="92804.05">10332 12850 2299 0,'0'0'757'16,"0"0"-599"-16,0 0-100 15,0 0-12-15,0 0 12 16,0 0-3-16,9-3-34 15,-3 0 2-15,-6 1 5 16,13-2-2-16,-7 4-11 0,6 0-2 16,15 0 1-16,6-2 2 15,12 2-7-15,22-4 4 16,5 2-3-16,16-1 4 16,11-6-4-16,4 3 3 15,15-3-1-15,-7-5-5 16,-2 1-4-16,9-4 1 15,-7 0 4-15,-14-3-5 16,-13 0 1-16,-14 4-1 16,-16-1 0-16,-9 5 0 15,-11 0-2-15,-7 6-1 16,-15 4 0-16,6 2-4 16,0 0-6-16,3 0-22 15,18 0-38-15,-8 0-54 16,-1 0-643-16</inkml:trace>
  <inkml:trace contextRef="#ctx0" brushRef="#br0" timeOffset="94254.02">17060 12891 3261 0,'0'0'199'0,"0"0"-130"16,0 0-13-16,0 0-8 16,0 0-13-16,0 0-16 15,21 0-12-15,12 0-4 16,9 0 10-16,16-12-6 16,23 3 1-16,10-5 2 0,8 0-1 15,16-1-3 1,12-6-1-16,9 4 1 0,-13-1-1 15,-14 1-2-15,-18 2-3 16,-19 0 2 0,-21 9-2-16,-17 1 0 0,-13 2-6 15,-21 3-20-15,-9 0-49 16,-31 0-336-16</inkml:trace>
  <inkml:trace contextRef="#ctx0" brushRef="#br0" timeOffset="109961.19">4043 15841 3338 0,'0'0'158'16,"0"0"-124"-16,0 0-20 15,12 0-6-15,15 0-3 16,18-14 12-16,12-7-4 16,10 1-2-16,17-4 0 15,-2-2 2-15,8-1-1 16,1-1-1-16,12-5-2 16,-1 0-3-16,-11 5-4 15,-1 2-2-15,-17 1-5 0,-7 11-12 16,-15 0-10-1,-11 10-39-15,-25 4-59 0,3 0-187 16,-18 0-1102-16</inkml:trace>
  <inkml:trace contextRef="#ctx0" brushRef="#br0" timeOffset="110304.93">4797 15417 1305 0,'0'0'1999'16,"0"0"-1902"-16,0 0-56 0,0 0-7 15,9 0-24 1,24 0 2-16,16 0 13 0,2 0 0 16,9 0-8-16,4 0-5 15,2 0-3-15,-9 0-4 16,-5 2 0-16,-13 2-4 15,-12-2 3-15,-18 8-4 16,0-5 0-16,-9 7 1 16,0 8 8-16,-24 12 12 15,-9 15-9-15,-12 4-3 16,-10 7-4-16,13 1-5 16,3-4 0-16,0 3-26 15,8 10-48-15,16-19-79 16,9-11-1116-16</inkml:trace>
  <inkml:trace contextRef="#ctx0" brushRef="#br0" timeOffset="122172.11">13118 15975 3177 0,'6'0'164'0,"-6"4"-130"16,6-4-16-16,-6 2 12 0,6 4-1 15,0-6-17-15,3 4-2 16,9-2 12-16,4 5 6 15,-4-6-2-15,6 5-14 16,18 4 3-16,-3-4 4 16,-2-1-4-16,11 5-4 15,3-2 1-15,-3-5-9 16,7 3 0-16,-1-1 0 16,3-1 3-16,4-4 3 15,2 2-5-15,-5-2-1 16,8 3-2-16,0-3 4 15,-5 6-5-15,8-6 3 16,-6 0-3-16,-2 0-1 16,2 0 1-16,10 0 1 15,-13 0-1-15,9 0 6 0,-2-6-6 16,-4-3 2 0,-2 4-2-16,-4-1 0 0,-6-3-2 15,1 7 2-15,-4 2 3 16,3-4-3-16,-6 4 0 15,13-2 0-15,-4-2 0 16,3-1 0-16,1-1 1 16,2-4-1-16,4 4 0 15,11 1 0-15,6 5 0 16,4 0 0-16,-1 0 0 16,13 0 0-16,-3 0 0 15,2-5 1-15,-2 1-1 16,8-4 0-16,-11 0 0 0,-1-2 0 15,-5 2 0-15,-4 2 0 16,7 2 0-16,-10 1 0 16,7 2 0-16,-10-5 1 15,7-5-2-15,2 1 1 16,7 0 0-16,-16-2 3 16,16 7-3-16,-10 2 0 15,-2 1 0-15,-1 2 0 16,-2 0 0-16,-1 0 0 15,7 0 0-15,-4 0 1 16,-5 0 1-16,-7 0-2 16,16 0 4-16,-16 0-3 15,6 0 2-15,-8 0 0 0,2 0 1 16,-2 0-2 0,-4 0 1-16,-3 2-3 0,1 4 1 15,-4-4 1-15,3 2 0 16,-8 2 1-16,8-6 0 15,0 2-1-15,-5-2 2 16,8 0 0-16,-3 0 3 16,10 0-2-16,-10 0-1 15,9 0-4-15,-2 0 3 16,-1 0 1-16,-2 0-4 16,2 0 0-16,-6 0 0 15,1 0 2-15,-1 0-1 16,-6 0 3-16,1 0 0 15,-7 0-4-15,6 0 7 0,-6 0-2 16,4 0-4-16,2 0 5 16,-3 4-3-16,13-2 1 15,2 4-2-15,13 0 2 16,-4 2-4-16,13-2 5 16,-10 0-2-16,6 1-3 15,7-1 3-15,0 2-3 16,-13-4 0-16,0-2 3 15,7 2-2-15,-4-4 3 16,4 0-1-16,-1 0 1 16,4 0-1-16,-1 0 0 15,-5 0-1-15,5 2-1 16,1-2 0-16,-1 2 1 0,-8-2 2 16,11 4-2-16,-2-4-2 15,-1 0 1-15,7 0 3 16,-7 0-4-16,7 0 4 15,-10 0-1-15,7 0-1 16,-10 0-2-16,7 0 0 16,-13 0 5-16,7 0-4 15,-10 0 4-15,1-4-1 16,5 0-1-16,-17-6 1 16,2-2-2-16,-9 6 1 15,-6-3 0-15,-8 3 0 16,-4-6 0-16,-12 8 4 15,0-2 1-15,-15 0 2 0,0 0 0 16,-3 0 1-16,-3 3-3 16,0 0-4-16,0 1-4 15,9 2 0-15,-9 0-4 16,0 0-15-16,15 0-15 16,3 0-17-16,10 0-16 15,-10-4-134-15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09:07:26.0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18783 4558 828 0,'0'0'120'0,"0"0"-108"15,0 0 120-15,0 0-68 16,0 0-50-16,0 0 12 15,3 0-15-15,-3 0-10 0,0 0-1 16,0 0 3-16,0 3-3 16,0 8 5-16,0 9 16 15,0 3-1 1,0 1-6-16,0 5 8 0,0 2-7 16,0-1-12-16,0-1 3 15,0-1-3-15,0-3-1 16,0-5 0-16,0-2 3 15,0-9 2-15,0-3-2 16,0-4-1-16,0-2-1 16,0 0 7-16,0 0 11 15,0 0 0-15,0 0 4 16,0 0-2-16,0 0-7 0,6 0-7 16,-3 0 0-16,3 0-7 15,0 0 1-15,15 0-1 16,4 0-1-16,2 0-1 15,-9-3 2-15,9 0-2 16,6 3 1-16,-6-2-1 16,7 2 0-16,-7 0 0 15,0 0-1-15,18 0 0 16,-6 0-1-16,1 0 2 16,8 0 1-16,3 2 1 15,-5-2-3-15,14 0 3 16,-12 0-2-16,-6 3 0 0,10-2 0 15,-10 4 0-15,6-2 1 16,7 3-1 0,-1-1 1-16,12-4 0 0,1 2-1 15,5-1 0 1,-5-2-1-16,2 0 2 0,-12 0-1 16,4 0 0-16,-1 0 0 15,-6 0 1-15,-5 0-1 16,-1 0 1-16,-12 0-1 15,6 0 2-15,-5 0-2 16,-1 0 8-16,3 0-4 16,3 0 3-16,4 0-1 15,-4-2-3-15,0-1 0 0,-6 2 4 16,-8-2 0 0,5 1-2-16,-3-1 3 0,-3-1-1 15,0 2 0-15,-3-3-1 16,10 4-1-16,-13 1-3 15,0 0-1-15,3-3 1 16,0 3 3-16,-6 0-2 16,6 0-2-16,-2 0 3 15,-4 0-2-15,-3 0 2 16,6 0 1-16,-9 0 0 16,9 0 1-16,3 0 5 15,-12 0-5-15,6 0 0 0,-9 0 1 16,-3 0 1-1,7 0 2-15,-13 0 3 0,6 0 7 16,-6-2 6-16,0-5-2 16,3 0-7-16,-3-6-9 15,0-6-7-15,6-1-1 16,-6-5 0-16,0-4-6 16,0-1-2-16,0 1-3 15,0 1-13-15,0 1-3 16,9 0-13-16,0 2-53 15,-9 0-134-15,0 6-524 16</inkml:trace>
  <inkml:trace contextRef="#ctx0" brushRef="#br0" timeOffset="1200.76">19634 2436 971 0,'0'0'26'16,"0"0"69"-16,0 0-23 0,0 0-66 15,0 0 9-15,0 0 0 16,0 0-8-16,142-45-2 16,-100 45-1-16,-11 0-4 15,-4 1-7-15,-15 21 5 16,9 4-8-16,-21 7 3 16,0 4-16-16,0 4 17 15,0 6-5-15,0 2 4 16,-21-1 1-16,0 1 4 15,3-3 2-15,-4-5 5 16,16-4 2-16,3-8-7 16,3-4-27-16,0-5-37 15,6-2-6-15,22-9-42 16,2-3-111-16,3-6-386 16</inkml:trace>
  <inkml:trace contextRef="#ctx0" brushRef="#br0" timeOffset="1418.08">20003 3250 1085 0,'0'0'26'0,"0"0"31"16,0 0-46-16,0 0-8 0,0 0-6 16,0 0-70-16,12 0-188 15,-12 0-423-15</inkml:trace>
  <inkml:trace contextRef="#ctx0" brushRef="#br0" timeOffset="9232.56">17024 5744 552 0,'0'0'92'16,"0"0"-69"-16,0 0 85 15,0 0-44-15,0 0-19 16,0 0 25-16,0 0-24 16,0 0-19-16,0 0 28 15,0 0 25-15,0 0-24 0,0 0-19 16,0 0-12-16,0 0-12 15,0 3-6-15,0 6 3 16,0 1 2-16,0 1 1 16,0 1 2-16,0-2-7 15,0 1 0-15,0 1-1 16,-3-1-1-16,3 1-2 16,-6 1 5-16,6-4-2 15,0 2 3-15,0-5-7 16,0 1-2-16,0-4 3 15,0 3-4-15,0-1 1 16,0-2 2-16,0 1 0 0,0-2 0 16,0 1 3-16,0 0-4 15,0 2 5-15,0 1-1 16,0 1-1-16,0-1 0 16,0 2-2-16,0-1 0 15,0-2-1-15,0-1-1 16,0 0-2-16,0-2-2 15,6 2 3-15,-3-1 5 16,3-1-1-16,-3 0 1 16,3 0-1-16,3 0-1 15,0 1 6-15,0-3-1 16,9 6-1-16,-3-6-2 16,6 3 2-16,6-1 0 0,1-2-7 15,5 2 3 1,0-2 0-16,-6 0-1 0,3 0-2 15,3 2 2-15,1-2-2 16,14 0 0-16,3 2 0 16,1 1 0-16,8-3 0 15,0 4 3-15,4 0-2 16,2 0-1-16,-3 3-1 16,7 0 0-16,-7 1 1 15,-11-2-1-15,2 2 1 16,-6 2-2-16,7-2 1 15,-7-1 1-15,-6 0-1 0,12-1 1 16,-2 0 2-16,-7-1-2 16,9-4 1-16,1 3-1 15,-13-1 0-15,9 1-1 16,-3-2 1-16,1 2 2 16,-4 0-2-16,0 3-1 15,10-7 1-15,-1 5 3 16,-6-3-3-16,13-2-1 15,-7 0 1-15,6 0-2 16,-2 0 4-16,-4 0-3 16,-3 0 2-16,-5 0 0 15,5 0-1-15,-9 0 0 16,6 0 1-16,-5 0-1 0,11 0 1 16,-9 0-1-1,16 0-3-15,-10 0 2 0,6 0 2 16,-5 0-2-16,-10 0 1 15,12 0 0-15,-21 0 0 16,7 0 0-16,2 0-1 16,-6 0-1-16,-3 0 2 15,16 0 2-15,-10-7-1 16,9 5-1-16,-12-3 0 16,10 5-1-16,-10-2 2 15,0 0-1-15,12-1 0 16,-2 2 2-16,-10-1-1 15,15-1-1-15,-6 2 0 16,1 1 2-16,5-3-2 0,-6 3 1 16,10-2-1-16,-10 2 0 15,3 0 1-15,-9 0 0 16,13 0-1-16,-7 0 0 16,-9 0 1-16,18 0 0 15,-11 0 0-15,2 0-1 16,0 0 0-16,1 0 1 15,-4 0-1-15,9 0 0 16,-9 0 0-16,7 0 0 16,-7 0 0-16,3 0 2 15,-3 0-2-15,7 0 0 16,-7 0 0-16,3 0 3 16,1-2-6-16,-1 2 3 0,-12-1 0 15,9 1 2 1,-2-3-1-16,-4 1 1 0,6-3-1 15,0 2-1-15,4 0 0 16,-1-3 1-16,0 3 0 16,6-2 4-16,1 4-5 15,-4 1 1-15,3 0-1 16,4 0 3-16,-10 0-3 16,6 0 3-16,0 0 1 15,-5 0-3-15,-1 0 1 16,0 0 0-16,7 0-1 15,-1 0 0-15,-3 1-1 0,4 1 0 16,8 4 0-16,-12-1 1 16,6 2-1-16,-2 0-1 15,-1 1 1-15,12-1 2 16,-2-4-2-16,-1 2 0 16,-5-3 0-16,-1-2-2 15,-3 0 2-15,7 0-1 16,-1 0-1-16,0 0 2 15,1 0 0-15,-1 0 1 16,3 0-1-16,13 0-2 16,-4 1 2-16,4-1-1 15,-4 0 1-15,-9 0-6 16,-5 0 0-16,5 0 0 0,-24 0 4 16,0 0 2-1,7 0 0-15,-16 0 0 0,0 0 0 16,0 0 0-16,0 0 2 15,-2 0-2-15,14 0 1 16,-3 0-1-16,3 0 0 16,16 0-1-16,-10 0 1 15,6 6 1-15,-3-2-1 16,4-1 0-16,-1-1 0 16,-3 1 2-16,10-3-2 15,-13 0 0-15,12 0 0 16,1 0 0-16,-4 0 0 15,6 0 0-15,-11 0-1 16,2 0 1-16,-6 0 1 0,3 0 1 16,1 0-2-16,-4 0 5 15,-3 0-4-15,1 0 3 16,5 0-4-16,3 0 3 16,-6 0-1-16,16-3 1 15,-7 1-3-15,6 0 2 16,-2 1-1-16,2 1 0 15,1-4 0-15,-19 4 0 16,24 0 0-16,-14 0 0 16,2 0 0-16,0 0 0 15,-15 0 0-15,19 0 2 16,-4 0 0-16,-3 0 2 16,-2 0-3-16,2 0 0 0,6 0 0 15,-2 0-1 1,5 4 1-16,-3 1-2 0,4-2 0 15,-13 3 0-15,0-2-1 16,-11 0 0-16,2 3 1 16,-9-7 0-16,9 4 0 15,-6-4 0-15,10 2 0 16,-10-2-1-16,15 1 1 16,-6 1 0-16,4 1-2 15,-10-2 0-15,-3 1 2 16,-6-2-2-16,9 0 2 15,-8 0 0-15,17 0 1 0,-3 0-2 16,-6-3 3 0,10-9-3-16,-4 3 2 0,3-2-1 15,0-2 0-15,-11 4 1 16,11 1-1-16,-15-3 4 16,-6 4-3-16,9 0 3 15,-14-2 1-15,5 3 0 16,0 1-2-16,-6 0-1 15,-3-1 1-15,9 0 1 16,-15-4 5-16,12-5 0 16,-3-7 1-16,-2-9 1 15,2-5-8-15,-6-3-2 16,3 2-1-16,3 2 0 16,-3 5-4-16,-6-1-16 15,0 4-4-15,-9 0-58 0,0 2-53 16,-33-3-309-16</inkml:trace>
  <inkml:trace contextRef="#ctx0" brushRef="#br0" timeOffset="11599.34">7526 6096 386 0,'0'0'0'0,"0"0"15"16,150-53 103-16,-86 34-70 16,8 2-11-16,-2-1-15 15,5 1 24-15,-9 1-7 16,7 1 0-16,-13 0 18 15,4 3 30-15,-4 0-12 16,0 1 16-16,1-2-35 16,-4 2-20-16,6 2-10 15,-2-1 4-15,-1 4-8 16,1 1 3-16,2 2 3 16,-3-1-6-16,16 2-4 15,-16 2-1-15,10-2-3 0,-10 2 3 16,12 0-13-16,-8 0-1 15,5 0-3-15,-11 0 1 16,2 0-1-16,-6 0 1 16,-3 0 0-16,1 2 0 15,2 3-1-15,0 1 4 16,-11 0-3-16,11 1 8 16,-3-1-5-16,-8 2-3 15,-4 1 0-15,-3 7-1 16,-3-2-2-16,-12 5-1 15,1 1 3-15,-1 0 0 16,6 5 5-16,0-1 0 0,0 1-3 16,0 2 3-16,6-2-4 15,-5 2 1-15,-1-2-2 16,-3-1 0-16,-3 3 0 16,-6-1 0-16,-6 1 0 15,0 3 0-15,-3 0 0 16,6 1 0-16,-12 4 7 15,0 0-3-15,0 4 7 16,-12 0-10-16,-3 0 3 16,-3 2 6-16,-9 1 4 15,3-1-9-15,-15-2 2 16,5 2 7-16,7-4-3 16,-9-1-4-16,-6-4 8 15,6-5-2-15,-1-2 2 16,1-1 8-16,-6 0 3 0,-3-2-9 15,-1-2 0-15,-5-3-7 16,0-3 1-16,-7-1-2 16,-2-5 0-16,-9-1 1 15,-1-3 1-15,-11-4-3 16,2 0 2-16,1 0 2 16,-4 0-5-16,1 0 0 15,-7 0-4-15,10-5-2 16,-13-5 2-16,4 1-1 15,5-4 1-15,1 1 0 0,11-4 0 16,-11-1 0-16,5 1-3 16,4-2 2-16,-7-1-2 15,7 1 0-15,3-1 1 16,8 0-1-16,-2-1-1 16,2 1 1-16,-2-1-2 15,9 0 2-15,-1-4 3 16,-14-5-3-16,15 0-2 15,-7-4 1-15,10-6 1 16,3 0-1-16,5-1-5 16,10-1 3-16,9-3-1 15,12 1-2-15,-3 1 3 16,12 6-2-16,3-3 5 16,0-2-8-16,0-2 4 15,9-3-8-15,15-2-2 0,12-4 4 16,16 4 2-16,8 2 2 15,3 4-1-15,10 5 4 16,-10 9-3-16,7 6 5 16,-10 9 0-16,15 8 1 15,-14 5-6-15,8 0-7 16,-14 14 6-16,-1 11-33 16,-6 3-34-16,-9 5-87 15,-17-2-186-15</inkml:trace>
  <inkml:trace contextRef="#ctx0" brushRef="#br0" timeOffset="22517.35">6164 6529 849 0,'0'0'53'15,"0"0"-43"-15,0 0 115 16,0 0 9-16,0 0-97 15,0 0-16-15,0 0-16 16,0 0 3-16,-12-2-7 16,33-1 6-16,7-1 23 15,14-7 1-15,27-1-13 16,4-2 11-16,8 0-18 0,7 0-5 16,8 1-2-1,1 5-2-15,-16 2-2 0,-2 3 0 16,-19 3-27-16,-21 0-24 15,-17 0-37-15,-10 0-107 16,-12 0-92-16,0 0-139 16</inkml:trace>
  <inkml:trace contextRef="#ctx0" brushRef="#br0" timeOffset="22815.309">6765 6261 1007 0,'0'0'27'16,"0"0"42"-1,0 0-28-15,0 0-35 0,0 0 24 16,118-4-1-16,-58 23-22 16,9 2 6-16,-5 6-12 15,-13 0 2-15,-12-2-2 16,-11 2-1-16,-4-2-3 15,-15-1-3-15,-9 5-15 16,0-1 10-16,-46 10 11 16,-32 4 22-16,-22-3-6 15,-14-3-16-15,8-13-106 16,28-22-178-16</inkml:trace>
  <inkml:trace contextRef="#ctx0" brushRef="#br0" timeOffset="38399.17">5606 5028 868 0,'0'0'42'15,"0"0"-42"-15,0 0 108 0,0 0-78 16,0 0 20-16,0 0-5 16,0 0-35-16,0 0-10 15,-109-85-6-15,85 85 6 16,-15 24 9-16,9 12-6 15,0 9 13-15,-13 10-5 16,25 5 3-16,3-1 4 16,12-3-15-16,3-11-3 15,0-1-3-15,18-5-4 16,15-4 5-16,13 0 1 16,-7-2 1-16,3 4 10 15,3 0-5-15,-17 0-3 16,-10 3-2-16,-12 2 0 15,-6 3-2-15,-24 7 2 16,-25 1 3-16,7 3 4 0,-9-5 20 16,5-5-2-16,19-8 11 15,0-8-16-15,18-10-8 16,9-3-12-16,0-3-11 16,3 4-9-16,21 2 13 15,12 1-9-15,-2 2 16 16,2 4 7-16,-18 7-3 15,0 7-2-15,-18 14 0 16,0 13 9-16,-18 15 26 16,-21 6-5-16,6 1 16 15,-10 5-12-15,16-9-9 16,9-4-6-16,15-4-1 0,3-5-5 16,0-1-10-16,30-6-5 15,15-13-3-15,4-9 0 16,8-17-4-16,3-13-27 15,13-10-28-15,-1-4-79 16,-5 0-145-16,-10-18-412 16</inkml:trace>
  <inkml:trace contextRef="#ctx0" brushRef="#br0" timeOffset="44633.28">1088 6607 4 0,'0'0'832'15,"0"0"-798"-15,0 0 147 16,0 0-35-16,0 0-81 15,0 0-30-15,0 0-20 16,-42-50 1-16,42 38 12 16,0-6-8-16,15-6-13 15,12-4 0-15,6-1-7 16,6 5 0-16,-3 5 0 16,-2 8-7-16,2 9-7 15,9 2-15-15,-3 5 9 16,-8 23-14-16,-4 13 13 15,-12 15-1-15,-18 8 8 0,0 12 11 16,-9 5 3 0,-27 0 8-16,-1-5-5 0,-5-15 10 15,15-9 13-15,0-22 2 16,21-11 10-16,6-11-20 16,0-8-18-16,15 0 5 15,39-2-5-15,25-23 42 16,17-11-21-16,7-13-21 15,-1-4-48-15,-2 2-69 16,-6 1-234-16</inkml:trace>
  <inkml:trace contextRef="#ctx0" brushRef="#br0" timeOffset="49399.91">1097 5756 920 0,'0'0'25'0,"0"0"132"0,0 0-29 16,0 0-113-16,0 0-5 16,-9-123-2-16,36 96-1 15,-9 6-2-15,-3 9 2 16,6 6-6-16,3 6-1 15,-12 0-10-15,4 22-19 16,-4 17 18-16,-9 13 2 16,-3 8 6-16,0 1 3 15,0-3 7-15,0-6-2 16,-6-11 4-16,6-12-7 16,0-12 1-16,0-6-3 15,0-7-2-15,0-4-15 16,18 0-10-16,6-1 27 0,15-19 0 15,9-6-10 1,1-2-123-16,-13-5-210 0</inkml:trace>
  <inkml:trace contextRef="#ctx0" brushRef="#br0" timeOffset="49859.28">1326 5380 1041 0,'0'0'10'15,"0"0"135"-15,0 0-102 16,0 0-35-16,0 0-7 16,-15 116 8-16,15-53-4 15,15-4 11-15,12-5-12 16,1-12-4-16,-1-10 0 15,0-10-2-15,-12-10-1 0,12-7-11 16,-9-5 5 0,-3 0-5-16,6-14-11 0,-15-11 25 15,7-2 8-15,-13 4 8 16,0 7 2-16,0 5-4 16,-13 8-14-16,1 3-19 15,-15 0-4-15,0 20-44 16,0 7-152-16,18-5-184 15</inkml:trace>
  <inkml:trace contextRef="#ctx0" brushRef="#br0" timeOffset="51566.28">2364 5880 441 0,'0'0'469'15,"0"0"-438"-15,0 0 91 16,0 0-95-16,0 0-20 15,0 0 1-15,76 125 28 16,-52-85-21-16,-9-7-4 16,3-8-11-16,0-11-17 15,-18-13-98-15,0-1-36 16,0-28-307-16</inkml:trace>
  <inkml:trace contextRef="#ctx0" brushRef="#br0" timeOffset="51697.94">2180 5639 989 0,'0'0'50'0,"0"0"-43"0,0 0-7 16,0 0-81-16,0 0-158 16,0 0-210-16</inkml:trace>
  <inkml:trace contextRef="#ctx0" brushRef="#br0" timeOffset="52282.43">2506 5815 882 0,'0'0'6'16,"0"0"47"-16,0 0 48 0,0 0-37 16,0 0-8-16,106 116-35 15,-88-91-11-15,9-3-7 16,-18-6-3-16,9-7-2 15,-12-7-2-15,-6-2-7 16,0 0 11-16,0-2-3 16,0-20-14-16,0-9-103 15,-6 1 50-15,6 8 62 16,0 10-33-16,0 6 41 16,0 6 9-16,15 0 1 15,7 0-10-15,2 12 0 16,0 4 0-16,-3 1 4 15,-3-3-4-15,-3-8 7 0,-3-1-7 16,-6-5-15-16,6-9-28 16,-9-21-6-16,9-15-13 15,-8-6-45-15,-4 1-56 16,0 6 38-16,0 13 125 16,0 10 133-16,0 12 36 15,0 5-18-15,0 4-45 16,0 0-105-16,0 8-1 15,0 16 0-15,0 6 6 16,0-4-6-16,0-5 0 16,0-7-38-16,15-11-40 15,12-3 23-15,6 0 46 16,-12 0-10-16,3 0 14 16,-9 0-4-16,-3 0 1 0,-12 0 1 15,9 13-13-15,-9 5-1 16,0 2 21-16,0-1 0 15,0 2 5-15,-18-7 2 16,9-4-7-16,-12-10-136 16,6-5-259-16</inkml:trace>
  <inkml:trace contextRef="#ctx0" brushRef="#br0" timeOffset="52461.92">2856 5320 832 0,'0'0'25'0,"0"0"-6"16,0 0 68-16,91 128-13 15,-43-77-24-15,-9 0-39 16,10 2-1-16,-13-9-10 16,-12-9-85-16,-15-12-74 15,-9-16-284-15</inkml:trace>
  <inkml:trace contextRef="#ctx0" brushRef="#br0" timeOffset="52590.58">2920 5595 830 0,'0'0'54'0,"0"0"-1"0,0 0-15 16,0 0-38-16,0 0-57 15,151-118-273-15</inkml:trace>
  <inkml:trace contextRef="#ctx0" brushRef="#br0" timeOffset="52849.89">3158 5499 564 0,'0'0'101'0,"0"0"83"16,0 0-94-16,0 0 8 16,0 0 0-16,0 0-47 15,145 78-11-15,-112-60-19 16,-3-1-14-16,-11-4-2 15,-10-4 0-15,-6-4-4 0,-3-5-1 16,0 0-3-16,0 0 3 16,-3-14 21-16,-25-24-7 15,-2-5-14-15,3-2-28 16,12 3-23-16,15 9-82 16,0 4-64-16,0 9-58 15,27 1-235-15</inkml:trace>
  <inkml:trace contextRef="#ctx0" brushRef="#br0" timeOffset="52957.61">3548 5383 676 0,'0'0'208'0,"0"0"-208"0,0 0-45 15</inkml:trace>
  <inkml:trace contextRef="#ctx0" brushRef="#br0" timeOffset="53520.68">2241 6852 511 0,'0'0'332'16,"0"0"-240"-16,0 0 163 16,0 0-163-16,0 0-46 15,0 0-27-15,0 0-17 16,15 27-2-16,24 14 28 16,-3 11 12-16,-3 9-23 15,10 7-8-15,-13 4 1 16,0-4-6-16,0-6-4 15,-3-13-9-15,-11-10-55 0,-7-14-39 16,-6-10-144 0,-3-15-190-16</inkml:trace>
  <inkml:trace contextRef="#ctx0" brushRef="#br0" timeOffset="53782.96">2310 7381 779 0,'0'0'166'15,"0"0"-83"-15,0 0 87 16,0 0-144-16,0 0 34 16,0 0-27-16,115 81 20 15,-76-61-15-15,3-2-19 0,1-6-7 16,-22 1-2 0,-6-8-1-16,3-4 3 0,-9-1-2 15,-3 0 9-15,6-33 19 16,-12-22-12-16,9-19-16 15,-9-10-10-15,0 1-34 16,0 11-70-16,-9 15-93 16,9 7-286-16</inkml:trace>
  <inkml:trace contextRef="#ctx0" brushRef="#br0" timeOffset="55524.55">1984 9123 853 0,'0'0'131'0,"0"0"-122"15,0 0 209-15,0 0-161 16,0 0-47-16,0-108-4 16,33 84-5-16,-2 5 0 15,11 5-1-15,-6 8-1 16,6 6 0-16,4 4-9 15,-19 28-24-15,6 10 19 16,-18 17-10-16,-3 7 8 0,-12 6 14 16,0 2 3-16,-24-5 10 15,-3-5-3-15,0-15 0 16,5-16 19-16,16-14 8 16,6-13-12-16,0-3-8 15,0-3-14-15,6 0-1 16,34-9 1-16,8-15 18 15,9-9 0-15,13-4-18 16,-16-4-50-16,0-1-140 16,-11 1-213-16</inkml:trace>
  <inkml:trace contextRef="#ctx0" brushRef="#br0" timeOffset="56199.229">2051 8645 892 0,'0'0'105'15,"0"0"15"-15,0 0 58 16,0 0-141-16,0 0-21 16,6-113-14-16,9 88 4 15,12 8 1-15,-21 1-7 16,15 13 0-16,-21 3-5 16,9 0-10-16,-6 8-20 15,-3 26 10-15,0 11 12 16,0 8 13-16,0-5 10 0,0-5-8 15,0-11 1 1,0-11 5-16,0-6-8 0,0-12-1 16,12-3-15-16,3 0-1 15,15-8-2-15,-2-23-17 16,5-6-71-16,12-10-213 16</inkml:trace>
  <inkml:trace contextRef="#ctx0" brushRef="#br0" timeOffset="56631.82">2355 8336 658 0,'0'0'260'16,"0"0"-215"-16,0 0 160 15,0 0-164-15,0 0 0 16,0 0-26-16,-51-30-11 15,36 30-4-15,3 14 4 16,-9 5-3-16,15 3 0 16,-3 1-1-16,9-1-11 15,0 0-15-15,9-3-11 16,15-1-23-16,6-4 24 16,3-2 7-16,4-4 19 15,5 0 10-15,-12-2 5 16,-9 0 0-16,0-1-2 15,-21 1-1-15,0-2-2 0,0 1-7 16,0 1-3 0,0 1 10-16,-24-5 33 0,0 1-20 15,0-3 5-15,0 0 4 16,6-9-10-16,-1-11-12 16,10-4-22-16,9-6-10 15,0-4 3-15,0-1 13 16,18 2-20-16,-8 1-31 15,-4 8-29-15,-6 3-71 16,0 3-144-16</inkml:trace>
  <inkml:trace contextRef="#ctx0" brushRef="#br0" timeOffset="57299.98">2853 8125 574 0,'0'0'531'16,"0"0"-530"-16,0 0 147 16,0 0-134-16,0 0-14 15,0 0 0-15,61 91 9 16,-1-26 13-16,-6 7-13 0,7 7 1 16,-7-5-2-1,-18-8-1-15,1-14-4 0,-10-18-3 16,-21-11 2-16,3-13 0 15,-9-10-1-15,0 0 16 16,0-14 16-16,-24-25-33 16,6-15-1-16,-1-2-46 15,19 7 14-15,0 8-4 16,19 9-25-16,8 12 0 16,6 12 3-16,-6 8 11 15,0 0 29-15,-3 15-7 16,-21 13-6-16,-3 9 15 15,0 6 6-15,-36-1 7 0,0-4 4 16,-3-8 6 0,0-15-6-16,11-15-31 0,1 0-38 15,21-29-305-15</inkml:trace>
  <inkml:trace contextRef="#ctx0" brushRef="#br0" timeOffset="57668.27">3366 8292 724 0,'0'0'176'16,"0"0"-118"-16,0 0 69 16,0 0-110-16,0 0 40 15,0 0-29-15,58 65-17 0,-37-55-11 16,-12-4-8 0,-3-6-6-16,-6 0-16 0,12 0 30 15,-12-22 30-15,0-7-12 16,0 5-11-16,0 7-3 15,0 9 20-15,0 7 43 16,0 1-3-16,0 0-61 16,0 0-3-16,15 20-22 15,12 15 19-15,13 7 3 16,-7 6 6-16,9 8-6 16,-6 1-2-16,-9 7-9 15,-8-2 2-15,-10-5-10 16,-9-10 2-16,0-11 9 15,-28-9 8-15,-17-14 13 16,-15-13 7-16,5 0-20 16,-17-38-21-16,24-20-58 0,-1-16-189 15,7-14-301-15</inkml:trace>
  <inkml:trace contextRef="#ctx0" brushRef="#br0" timeOffset="57872.729">3436 7922 1147 0,'0'0'15'0,"0"0"-2"15,0 0 27 1,90 115 18-16,-47-54-23 0,2-1-15 16,-3-7-19-16,-6-5-1 15,-8-9-33-15,-10-15-37 16,-3-7-133-16,-15-14-48 15,-6-3-242-15</inkml:trace>
  <inkml:trace contextRef="#ctx0" brushRef="#br0" timeOffset="57990.42">3532 8199 757 0,'0'0'58'0,"0"0"92"15,0 0-92-15,0 0-47 16,118-138-11-16,-76 103-103 15,-8 4-264-15</inkml:trace>
  <inkml:trace contextRef="#ctx0" brushRef="#br0" timeOffset="58549.36">3738 8312 623 0,'0'0'402'16,"0"0"-399"-16,0 0 170 15,0 0-165-15,0 0 8 16,0 0-2-16,78-96 31 16,-51 43-45-16,1 5-63 15,-22 7 35-15,12 4 28 16,-18 17 7-16,0 7 8 16,0 11 25-16,-6 2-4 0,-6 0-9 15,-4 0 11-15,4 19-23 16,-3 13-4-16,6 1-2 15,9 1-7-15,0-6-2 16,0-6 0-16,18-5-7 16,0-11 4-16,10-5 1 15,-1-1 1-15,-6-6 1 16,3-27 9-16,0-9 32 16,-6-17-28-16,6-2-13 15,-2 3-18-15,-7 9 17 16,-12 16 1-16,3 15 5 15,-6 12 2-15,0 6 8 16,0 0-15-16,0 0-10 0,0 4 5 16,-6 13 1-16,6 4 1 15,0-4-10-15,0-4-8 16,15-6-2-16,3-2 7 16,9-5 10-16,6 0 6 15,-6 0 6-15,1 2 3 16,-10 5-9-16,-12 6-4 15,6 10-8-15,-12 6 3 16,0 7 3-16,-12 3 6 16,-9 3-3-16,-22-12-78 15,4-17-347-15</inkml:trace>
  <inkml:trace contextRef="#ctx0" brushRef="#br0" timeOffset="65350.05">21635 12043 946 0,'0'0'43'0,"0"0"-26"16,0 0 141-16,0 0-84 15,0 0-37-15,0 0-8 16,0 0-17-16,0 0 39 16,115-2 8-16,-30 13-7 15,32 1-20-15,25-3-3 0,27-2-5 16,18 0-1-16,25 1-2 16,-7 1-4-16,6-4 3 15,0 5-9-15,-18-9 1 16,-2-1-8-16,-13 0 4 15,-21 0 0-15,-16-11 0 16,-17-1 5-16,-33-3 10 16,-28 6 2-16,-27 3-10 15,-21 1-5-15,-15 3-2 16,0 2-3-16,0-2-5 16,0-3-11-16,0-2-51 15,10-7-79-15,-10-10-525 0</inkml:trace>
  <inkml:trace contextRef="#ctx0" brushRef="#br0" timeOffset="67849.48">22580 10064 999 0,'0'0'17'16,"0"0"23"-16,0 0 115 16,0 0-86-16,0 0-39 15,0 0-7-15,0 0-6 16,45-90-16-16,-27 73 11 15,19 3-5-15,-1 2 1 16,-9 4-6-16,15 3-1 16,-12 5-1-16,4 0-2 15,-7 6-8-15,-3 22-8 16,-9 9-8-16,-9 5 2 16,-6 10 8-16,-9 2 0 0,-27-1 10 15,-18-1 6-15,8-5 1 16,-14-6 4-16,15-10 8 15,14-7 1-15,16-11 19 16,3-4-9-16,12-7-13 16,0-2-11-16,0 0-2 15,30 0-3-15,19 0 5 16,11 0 0-16,10-17-10 16,11 1-59-16,-15-4-116 15,-5 5-153-15</inkml:trace>
  <inkml:trace contextRef="#ctx0" brushRef="#br0" timeOffset="68443.39">23051 9612 1071 0,'0'0'67'0,"0"0"-9"0,0 0 62 16,0 0-87-16,0 0-21 16,0 0-1-16,90-51-8 15,-62 51-2-15,-1 0-1 16,-12 0-7-16,-6 21-31 16,-9 4 5-16,0 8 12 15,-15 4 8-15,-12-2 11 16,-10-2 4-16,13-5 1 15,6-10 0-15,9-6 2 16,6-3-4-16,3-9-1 16,0 3-21-16,18-3-25 15,9 0 37-15,19 0-33 0,-1-14-128 16,3-7-146 0,0-1-354-16</inkml:trace>
  <inkml:trace contextRef="#ctx0" brushRef="#br0" timeOffset="68900.39">23495 9522 803 0,'0'0'147'0,"0"0"-141"16,0 0 82-16,0 0-1 16,-121-22-46-16,109 22 0 15,6 4-28-15,6 11-13 16,0 6-5-16,6-1 0 0,21 2 0 15,0 5 1 1,6 0-5-16,3-1 9 0,1 4 3 16,-10-3-3-16,-9-2 1 15,-3-2-2-15,-15-2-17 16,0 1-4-16,-9-8 19 16,-24-4 1-16,-9-5 2 15,-7-5 11-15,-11 0-10 16,15-12 10-16,2-5-10 15,13-5 10-15,30-2-11 16,0-1-23-16,39-3-20 16,25-2 34-16,11 2 3 0,1 2-22 15,-1 4-34 1,-17 2 18-16,-10 1 26 0,-21 0 18 16,-18 4 9-16,-9-4 17 15,-21 2 25-15,-18 1 11 16,-22 5-39-16,4 9 3 15,0 2-10-15,17 0-16 16,16 8-97-16,24 4-394 16</inkml:trace>
  <inkml:trace contextRef="#ctx0" brushRef="#br0" timeOffset="69367.2">23811 10004 118 0,'0'0'1215'16,"0"0"-1213"-16,0 0-2 16,0 0 40-16,0 0-35 15,179-26-5-15,-119 17-48 16,3-3-119-16,-8 5-162 0,-25 0-273 15</inkml:trace>
  <inkml:trace contextRef="#ctx0" brushRef="#br0" timeOffset="69518.42">23920 10058 927 0,'0'0'144'15,"0"0"-143"-15,0 0 88 16,0 0-83-16,0 0 32 15,187-22-38-15,-108 1-97 16,-10 0-175-16,-12-3-340 16</inkml:trace>
  <inkml:trace contextRef="#ctx0" brushRef="#br0" timeOffset="70284.28">24651 9840 1126 0,'0'0'56'0,"0"0"-27"16,0 0 83-16,0 0-69 16,0 0-6-16,162-87-12 15,-104 79-6-15,-1 8-15 16,-18 0 7-16,-5 0-10 15,-16 22-1-15,-9 10-5 16,-9 8-1-16,-9 6-9 0,-28 4 11 16,-5 0 4-16,-21-4 3 15,15-8 0-15,14-8 5 16,1-11-6-16,24-6 1 16,-3-7 0-16,12-6 3 15,0 0-6-15,12 0-6 16,30 0 6-16,4 0 13 15,5 0-13-15,9-8-36 16,-2-7-51-16,2-6-197 16,-6-3-361-16</inkml:trace>
  <inkml:trace contextRef="#ctx0" brushRef="#br0" timeOffset="70559.89">25266 9782 1092 0,'0'0'86'16,"0"0"-66"-16,0 0 79 16,0 0-58-16,0 0-9 15,0 0-17-15,-12 91-4 16,51-65-5-16,10-2-3 16,-1-4-2-16,-12-4 7 15,-3 3-8-15,-5-3-6 16,-16 1-3-16,-12-1-4 15,0 1-6-15,0-1 3 0,-28 5 16 16,-17-3 8-16,-9-3-8 16,3-6-17-16,-4-9-12 15,7 0-21-15,18-13-150 16,0-20-244-16</inkml:trace>
  <inkml:trace contextRef="#ctx0" brushRef="#br0" timeOffset="70716.98">25275 9782 733 0,'0'0'196'16,"0"0"-147"-16,0 0 143 15,142-30-124-15,-88 22-38 16,-5-2-30-16,8 3-3 16,-6-3-95-16,-5-2-142 0,-4 2-345 15</inkml:trace>
  <inkml:trace contextRef="#ctx0" brushRef="#br0" timeOffset="71004.25">25725 9657 896 0,'0'0'131'16,"0"0"-69"-16,0 0 73 16,0 0-90-16,0 0 28 15,0 0 2-15,-33 146-36 16,24-95-12-16,9 2-10 0,0-4-7 15,9-13-10 1,9-6-1-16,3-15-8 0,6-6 5 16,3-9-13-16,-2 0-1 15,-10-7 6-15,6-14 12 16,-21-5-2-16,-3 3-5 16,-3-1-18-16,-33 7 6 15,2 12 9-15,-2 5 2 16,3 0 5-16,6 5-43 15,9 13-41-15,18 0-237 16</inkml:trace>
  <inkml:trace contextRef="#ctx0" brushRef="#br0" timeOffset="71566.39">26163 9788 1479 0,'0'0'33'0,"0"0"-33"15,0 0 23-15,0 0-17 16,0 0-4-16,0 0 7 16,9 138-6-16,6-94-3 15,-6-7 1-15,-6-11 0 16,-3-8-1-16,0-11-6 15,0-5-6-15,0-2 3 16,0-2 9-16,0-25 6 0,-3-19-6 16,-6-11 0-16,9-11-6 15,0 0 4-15,0 9-10 16,0 16 11-16,0 19 1 16,9 11 4-16,-6 13 4 15,3 0-6-15,6 0-2 16,3 24-9-16,3 10 8 15,3 5 1-15,0 2 0 16,-12-5 1-16,13-3 0 16,-16-9-1-16,6-10-2 15,-6-8-4-15,-3-6-6 16,3 0 12-16,0-23 0 16,21-13 0-16,-6-6-6 0,-3 3 6 15,-3 9 1-15,-6 13 0 16,0 8-1-16,-6 9-1 15,6 0-2-15,-2 15-14 16,5 15 11-16,3 8-2 16,-9-2-8-16,-6 2-29 15,18-10-52-15,-12-9-118 16,6-18-274-16</inkml:trace>
  <inkml:trace contextRef="#ctx0" brushRef="#br0" timeOffset="71918.27">26730 9555 1186 0,'0'0'194'0,"0"0"-183"15,0 0 32-15,0 0-12 16,0 0-29-16,0 0 29 16,0 144-10-16,0-91-8 15,0 1-7-15,0-12-1 16,0-6-3-16,0-14-1 15,0-15-1-15,0-3-4 16,0-4 4-16,0 0 4 16,0 0 7-16,15-11-11 15,-3-5-20-15,9-1-1 16,9 4 15-16,1 7 0 0,-1 6-4 16,-9 0 7-16,3 0 1 15,-15 6-3-15,-3 7 1 16,-6 4-10-16,0 4 0 15,-33-4 14-15,-3 5 0 16,-6-8 12-16,-4-7-12 16,25-7-7-16,9 0-70 15,12-19-266-15</inkml:trace>
  <inkml:trace contextRef="#ctx0" brushRef="#br0" timeOffset="73200.1">26836 9633 571 0,'0'0'247'0,"0"0"-151"15,0 0 127-15,0 0-121 16,0 0-56-16,0 0-11 16,6-15-9-16,6 10-20 15,3 1 6-15,3 2 1 16,-3 2-11-16,-3 0-2 15,3 0-4-15,-6 11-4 16,-6 9-12-16,-3 8-9 0,0-2 12 16,-18 5 7-16,-15-4 4 15,-15 0-9-15,11-5-6 16,-5-9-168-16,24-8-269 16</inkml:trace>
  <inkml:trace contextRef="#ctx0" brushRef="#br0" timeOffset="95950.489">10975 16088 699 0,'0'0'285'16,"0"0"-280"-16,0 0 119 15,0 0 22-15,0 0-107 0,0 0-14 16,0 0 1-16,-9 9-16 16,9-7 13-16,0 0 17 15,0-1-5-15,6 4-5 16,0 0-1-16,6-2-10 15,-3 6 1-15,6-1 6 16,13 5-7-16,11-1 0 16,3-1-6-16,19 1-2 15,2-2-2-15,9-7-3 16,7 2 0-16,8-5-2 16,4 0-3-16,14 0 4 15,1-3-2-15,3-7 1 0,2-1 2 16,-11-3-4-1,-12 2-2-15,2-4 5 0,-20 3 0 16,-16 2-4-16,-27 4-1 16,-12 3-1-16,-6-7-6 15,-9-6-18-15,0-3-55 16,0-9-148-16,0-2-487 16</inkml:trace>
  <inkml:trace contextRef="#ctx0" brushRef="#br0" timeOffset="102434.03">23166 17458 602 0,'0'0'373'0,"0"0"-348"0,0 0 52 16,0 0 100-16,0 0-95 16,0 0-45-16,0 0-25 15,0 0 5-15,-34 4-13 16,1-4-2-16,-21 0 0 15,-19 6 0-15,-5 0 2 16,-10 2-4-16,-2-4 5 16,2 1-3-16,-2-5 4 15,2 0-1-15,7 0 0 16,-7-12 6-16,19-10-2 16,-7-3 0-16,10-7-4 15,6-1-1-15,2-6 1 16,-2-4-2-16,9-2-1 15,5-1 0-15,22-3 4 0,12-4 1 16,12-11-3-16,0-9 4 16,9-2-3-16,18-3-5 15,0 6 4-15,7 7 1 16,-4 4-5-16,3 7 1 16,0 4-1-16,7 8 1 15,11 0 0-15,3 4 2 16,16 6 0-16,11 4-3 15,7 1 0-15,17 6 0 16,1 6 0-16,12 7 3 0,2 4-3 16,7 4 1-1,3 0-1-15,-3 0-1 0,5 4 0 16,7 13-17-16,-6-1 10 16,3 2-12-16,-6 2 18 15,-10-2 0-15,1-2 2 16,-3 1 1-16,-7 1 1 15,-14 2-1-15,-15 4 2 16,5 3-2-16,-18-1 6 16,-5 7-3-16,-10 1-2 15,-12 4 3-15,-2 1-1 16,-7 3 2-16,-18-2 3 16,12 4-4-16,-9 2-1 15,-15-2-4-15,-3 6 3 16,0 2-1-16,-9-3 3 0,-30 4 0 15,-9-1 7-15,-16-3 10 16,-8-2-12-16,8 1-2 16,-17-5-6-16,-4 1 0 15,4-3 1-15,-25-2 2 16,4-5 10-16,-25-2 3 16,-6-5 0-16,-15-10-3 15,-6-4-5-15,-6-8-1 16,3-5 5-16,7 0-8 15,14-14 4-15,15-7-10 16,21-9 0-16,22 1-5 16,24-4-22-16,35-4-30 0,19-4-117 15,0-6-672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09:09:32.45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18352 2304 946 0,'0'0'103'0,"0"0"-81"16,0 0 85-16,0 0-60 15,0 0-35-15,0 0 32 16,0 0-22-16,15 49 3 16,3-5 22-16,0 14-3 15,-3 12 3-15,-3 15-17 16,-12 7-10-16,0 7 3 15,0-5-16-15,0-5-6 0,0-11 1 16,-12-12-2-16,-3-13 0 16,-3-10 0-16,-9-15 6 15,3-8-5-15,2-5 13 16,-23-8-8-16,12-7 6 16,-9 0-12-16,-13-11-7 15,13-20-16-15,0-10-11 16,12-7-42-16,12-6-54 15,18-5-69-15,0-5-136 16</inkml:trace>
  <inkml:trace contextRef="#ctx0" brushRef="#br0" timeOffset="226.5">18315 2156 1260 0,'0'0'76'0,"0"0"-58"16,0 0 38-16,0 0-43 16,0 0-9-16,0 0-4 15,6-68-61-15,0 68-71 0,7 0-159 16,-1 9-315-1</inkml:trace>
  <inkml:trace contextRef="#ctx0" brushRef="#br0" timeOffset="1017.55">19459 2662 890 0,'0'0'263'16,"0"0"-229"-16,0 0 108 15,0 0-78-15,0 0-48 0,0 0-12 16,0 0-4-16,88-147-18 16,-64 82 13-16,-12-8-10 15,-12-14-3-15,0-4 14 16,-3 0 4-16,-15 14 10 15,-9 17-2-15,9 16 10 16,-7 22 16-16,16 11 0 16,3 11-18-16,3 0-16 15,-9 33-13-15,6 33 13 16,-3 32 8-16,-3 15-4 16,12 1 1-16,0-10-4 15,3-17 0-15,21-18-1 0,6-13 0 16,1-14 0-1,-1-16-27-15,9-13-35 0,12-13-16 16,4-11-62-16,5-28-172 16</inkml:trace>
  <inkml:trace contextRef="#ctx0" brushRef="#br0" timeOffset="1334.92">19933 2422 822 0,'0'0'76'0,"0"0"53"15,0 0 24-15,0 0-108 16,0 0-3-16,-139 55-24 16,109-26-14-16,24 1-4 0,-9-6 0 15,15-2-6 1,0-6-19-16,0-4-35 0,15-8-82 16,3-4 17-16,18 0 14 15,-2-10 57-15,-13-10-11 16,-6 5 22-16,-9 0 43 15,6 6 18-15,-12 7 109 16,0 2 1-16,0 0-24 16,0 0-90-16,0 0-14 15,0 11-10-15,0 7 10 16,9 0 7-16,9 0-7 16,-3-11-30-16,6-5-49 15,6-2-59-15,-2-2-220 16</inkml:trace>
  <inkml:trace contextRef="#ctx0" brushRef="#br0" timeOffset="1701.3">20120 2031 1128 0,'0'0'42'15,"0"0"37"-15,0 0-16 16,0 0-33-16,0 0 0 15,-36 153-14-15,36-86-8 16,0 0 3-16,0-10-11 16,0-10 2-16,9-12-2 15,-9-13-7-15,9-11-13 16,-6-9-20-16,-3-2 8 16,6 0 18-16,3 0-6 0,-3-2-27 15,9-11-3-15,10 7 30 16,2 5 1-16,9 1-29 15,-3 3 17-15,-6 18 28 16,-12 3-4-16,-3 0-2 16,-3-2 1-16,-9-4-8 15,-21-2-9-15,-12-3 25 16,-9-7 16-16,-3-6-16 16,11 0-44-16,16-6-74 15,18-16-283-15</inkml:trace>
  <inkml:trace contextRef="#ctx0" brushRef="#br0" timeOffset="2033.129">20422 2527 1161 0,'0'0'63'0,"0"0"-48"15,0 0 32-15,0 0-47 16,0 0-5-16,0 0-47 15,100-21-9-15,-58-8 4 16,0-4-83-16,-3-1-59 16,-17 1 34-16,-10 6 110 0,-9 8 55 15,-3 8 88 1,0 9 104-16,-18 2-17 0,-13 0-59 16,4 13-52-16,3 14-31 15,6 4-13-15,9 5-7 16,0 0-12-16,9-3 0 15,0-4-1-15,18-9-3 16,18-7-55-16,-3-13-51 16,22 0-72-16,-4-19-15 15,-9-21-258-15</inkml:trace>
  <inkml:trace contextRef="#ctx0" brushRef="#br0" timeOffset="2234.31">20839 1880 1072 0,'0'0'68'0,"0"0"75"16,0 0-35-16,0 0-63 16,0 0-37-16,0 0-1 15,-28 95-7-15,34-11 0 16,16 13 5-16,-4-2-3 16,9-2-1-16,-6-15-1 15,-6-14-33-15,0-11-10 16,3-11-45-16,-9-15-112 15,0-21-262-15</inkml:trace>
  <inkml:trace contextRef="#ctx0" brushRef="#br0" timeOffset="5833.42">19613 2881 526 0,'0'0'251'0,"0"0"-213"16,0 0 69-16,0 0-58 15,0 0-27-15,0 0 54 16,0 0-58-16,0 0-18 16,0 2 0-16,0 12 2 15,0 5 34-15,0 1 6 0,0 4-20 16,12-4-2 0,-3-1-1-16,0-4-8 0,0 0-10 15,0-4 4-15,4-4-5 16,2-2-8-16,9-5 8 15,0 0 0-15,3 0 13 16,18 0 5-16,-5-12-5 16,-7-1-9-16,18 0 1 15,-15 6 1-15,1-1-6 16,8 3 2-16,-3 4-2 16,-9 1 0-16,7 0-2 15,-4 0-6-15,0 0 1 0,-3 1 2 16,-6 10-2-1,-9 1 1-15,4 0-2 0,-10 2 2 16,0-1 1-16,-6-2 5 16,3-2 0-16,-6 1 0 15,3-5 1-15,-3-1 1 16,0 1-1-16,-3-5 0 16,0 0 2-16,0 0 0 15,0 0 12-15,0 0 18 16,3 0 6-16,6-7-15 15,-6-6-23-15,6-2 6 16,6 0-5-16,-6 0-2 16,18 3-3-16,-3 1 1 15,7-2 0-15,2 2 2 16,3 2 0-16,6-1 0 0,4 4-3 16,2 4 3-16,6 1-2 15,4 1 1-15,8 0 1 16,0 0 0-16,4 0-6 15,-7 0-5-15,-2-9-3 16,-19-2 14-16,6-11-1 16,-12-4 4-16,-6-7 1 15,-5-6 2-15,-7-9-2 16,-12-3 0-16,3-1-4 16,-9 2-17-16,0 7-51 15,-9 12-213-15</inkml:trace>
  <inkml:trace contextRef="#ctx0" brushRef="#br0" timeOffset="7385.53">20298 2988 715 0,'0'0'81'0,"0"0"-11"16,0 0 82-16,0 0-147 0,0 0-3 15,0 0 0 1,40 55 22-16,-16-1 2 0,-6 8 16 16,-3 12-18-16,3 11 4 15,-15 11 1-15,-3 14-24 16,0 7 11-16,0 5-16 15,-21-1-32-15,-6-3 32 16,-3-5 1-16,-19 0-1 16,4-3 1-16,-15-8 15 15,14-3-10-15,-5-17 11 16,15-11-9-16,0-14 1 16,2-12 1-16,13-8-10 15,3-10-2-15,3-7-6 16,-3-7-19-16,9-2 18 15,9-5-13-15,-12-1-42 0,12-5-43 16,-6 0-60-16,6-2-77 16</inkml:trace>
  <inkml:trace contextRef="#ctx0" brushRef="#br0" timeOffset="7738.42">19852 4539 943 0,'0'0'91'0,"0"0"-72"0,0 0 53 16,0 0 7-16,-6 126 2 15,6-73-31-15,0 2-35 16,0 2 10-16,0-4 12 15,-6-10-21-15,6-4 4 16,0-9-12-16,0-10-2 16,0-11-2-16,0-2 0 15,0-7 3-15,0 0 5 16,0 0 3-16,0 0-3 16,0 0-3-16,24-13 6 15,0-9 1-15,30-4-16 0,4-10-1 16,5-3-70-1,0 0-85-15,-5 0-327 0</inkml:trace>
  <inkml:trace contextRef="#ctx0" brushRef="#br0" timeOffset="9003.44">19722 5282 874 0,'0'0'38'16,"0"0"-23"-16,0 0-15 0,124-42 4 16,-88 42-4-16,6 0 0 15,-12 5-29-15,-9 19-51 16,-6 5 17-16,-15 9 12 15,0 8 22-15,-21-1-4 16,-21 0 33-16,-9-2 17 16,-1-8 97-16,13-6 21 15,12-7-15-15,6-9-36 16,18-5-38-16,3-3-18 16,0-4-28-16,3-1 0 0,24 0 14 15,27 0 26-15,1-10-19 16,8-14-21-16,1-3-76 15,-4-5-60-15,-6-7-180 16,-15-3-351-16</inkml:trace>
  <inkml:trace contextRef="#ctx0" brushRef="#br0" timeOffset="9303.15">20214 5149 1198 0,'0'0'42'0,"0"0"-15"0,-61 109 27 16,55-56-15-1,6 5-11-15,0 0-17 0,6-8-11 16,16-7-2-16,11-17-22 16,-3-11-26-16,3-11-31 15,-6-4-27-15,7-4 25 16,-16-23 21-16,-9-6 21 15,-6-2 41-15,-3-1 4 16,-9 10-2-16,-12 4 15 16,-22 13 14-16,16 9-22 15,-9 0-9-15,3 16-20 16,6 8-36-16,14 0-178 16</inkml:trace>
  <inkml:trace contextRef="#ctx0" brushRef="#br0" timeOffset="9725.16">20654 5119 753 0,'0'0'662'15,"0"0"-660"-15,0 0 49 16,0 0-51-16,0 0 10 15,0 0-10-15,-3 145 15 16,3-81-15-16,0-1 3 16,3-10-3-16,4-7-5 0,-7-16 2 15,3-15-7-15,-3-10-3 16,3-5-25-16,3-5 29 16,3-21-14-16,3-7-21 15,9-2-12-15,12 7 31 16,-3 10 12-16,-3 10-15 15,-2 8-16-15,-10 0 17 16,6 8 9-16,-15 12 6 16,-6 0 4-16,0 0 8 15,-6 1 17-15,-21-1 20 16,-10-2-10-16,-8-5-27 16,9-6-3-16,6-7-16 0,6 0-11 15,11-14-65-15,13-18-77 16,0-8-247-16</inkml:trace>
  <inkml:trace contextRef="#ctx0" brushRef="#br0" timeOffset="9864.09">20890 5293 538 0,'0'0'111'0,"0"0"152"16,0 0-67-16,15 113-75 15,-9-84-60-15,0-9-47 16,-3-3-14-16,3-12-27 15,-3-5-125-15,0 0-249 16</inkml:trace>
  <inkml:trace contextRef="#ctx0" brushRef="#br0" timeOffset="9992.77">20899 5138 761 0,'0'0'161'16,"0"0"-161"-16,0 0-10 15,0 0-191-15,0 0-64 16</inkml:trace>
  <inkml:trace contextRef="#ctx0" brushRef="#br0" timeOffset="10164.349">20899 5138 902 0,'136'-70'263'15,"-136"70"-212"-15,6 13 13 0,-3 16-38 16,6 11 73-16,6 7-40 15,-3 3-42-15,-6 1-11 16,12 1-6-16,-18-4-2 16,18-9-51-16,-18-8-66 15,9-17-101-15,-9-14-254 16</inkml:trace>
  <inkml:trace contextRef="#ctx0" brushRef="#br0" timeOffset="10322.34">21023 5334 958 0,'0'0'281'16,"0"0"-273"-16,0 0 46 0,0 0-47 15,0 0 15-15,0 0-22 16,145-50-112-16,-112 35-86 16,-6 1-28-16,-21 4-264 15</inkml:trace>
  <inkml:trace contextRef="#ctx0" brushRef="#br0" timeOffset="10878.88">21352 5236 945 0,'0'0'266'0,"0"0"-253"15,0 0 78-15,0 0-63 16,0 0-27-16,0 0 29 15,-64 39-23-15,55-12-7 16,3-7-3-16,6-1-6 16,0-2-13-16,0 0 13 15,9 2 3-15,3-3 4 16,12 1-1-16,1-3 3 16,-4 2 11-16,-6-3-7 0,-9-1-2 15,-6 0-2-15,0-1-8 16,0 0-6-16,-21 7-13 15,-22-6 1-15,1-5-123 16,-6-7-336-16</inkml:trace>
  <inkml:trace contextRef="#ctx0" brushRef="#br0" timeOffset="14002.54">11516 5043 726 0,'0'0'359'0,"0"0"-313"0,0 0 51 16,0 0-58-16,0 0-33 16,0 0-6-16,-40 118 16 15,22-43-2-15,3 4-6 16,3 4 4-16,6-7 17 15,6-8-12-15,0-15-7 16,6-15-3-16,21-11-6 16,6-15-1-16,7-12 0 15,2 0 0-15,-6-25 0 16,3-21 5-16,-18-7-5 16,1 1-18-16,-22 4 18 0,0 15 4 15,-28 9-4-15,-8 15-12 16,-18 9 12-16,0 0 0 15,14 19-42-15,10 4-115 16,24-8-273-16</inkml:trace>
  <inkml:trace contextRef="#ctx0" brushRef="#br0" timeOffset="19699.91">16993 5550 888 0,'0'0'88'15,"0"0"20"-15,0 0 16 16,0 0-87-16,0 0 4 16,0 0-6-16,0 0-20 15,-114 72-3-15,90-30 4 16,-7 15 10-16,-2 11 17 15,6 12-16-15,-3 7-11 16,18 3-10-16,0 0-1 0,12-9-5 16,9-8 0-16,27-12 0 15,18-9-35-15,34-11-67 16,24-16-54-16,23-13-8 16,16-12-264-16</inkml:trace>
  <inkml:trace contextRef="#ctx0" brushRef="#br0" timeOffset="20634.96">22577 5529 443 0,'0'0'543'15,"0"0"-476"-15,0 0 69 16,0 0-47-16,0 0-43 15,0 0 31-15,166-22-32 16,-94 38-23-16,7 20-12 16,-4 6-2-16,-2 10-1 15,-22 9-7-15,-3 7 0 16,-20 13 0-16,-19 3-4 0,-9 6 3 16,0-9-3-1,-46-6-5-15,1-11 2 0,-18-13-11 16,-16-9 10-16,10-14-18 15,15-10-56-15,8-9-142 16,13-9-334-16</inkml:trace>
  <inkml:trace contextRef="#ctx0" brushRef="#br0" timeOffset="21449.87">23326 5696 269 0,'0'0'481'15,"0"0"-384"-15,0 0 107 16,0 0-26-16,0 0-81 16,0 0-14-16,-37 0-14 15,37 0-35-15,0 0-18 0,0 0-14 16,37-3-1-1,26-6 10-15,52-8 7 0,20-5-7 16,31-11 0-16,31-5-9 16,2 4-1-16,0 3-1 15,-24 7-61-15,-42 0-83 16,-18 4-81-16,-46-6-83 16,-9 2-330-16</inkml:trace>
  <inkml:trace contextRef="#ctx0" brushRef="#br0" timeOffset="21741.1">24539 5111 1027 0,'0'0'167'0,"0"0"-154"16,0 0 20-16,0 0-24 15,0 0 13-15,115 35 49 16,-28-10-39-16,13 1-29 15,-22 8-3-15,-2-1-11 16,-28 5-12-16,-12 2 12 16,-24 1 4-16,-12-2-5 15,-12 2-12-15,-39 1 24 16,-13-1 14-16,-14-4-1 16,-4-2-6-16,13-6-7 0,6-3-3 15,11 0-48-15,34-7-155 16,6-11-174-16</inkml:trace>
  <inkml:trace contextRef="#ctx0" brushRef="#br0" timeOffset="22868.649">25302 5090 1113 0,'0'0'80'0,"0"0"-73"16,0 0 58-16,0 0-61 15,0 0-2-15,124-40-2 16,-79 40-9-16,-8 7-33 0,-4 14-11 16,-24 4 20-16,0 4-12 15,-9 2 17-15,0 0-49 16,-36-4-15-16,12-3 72 16,-4-7 20-16,7-6 46 15,15-6 11-15,6-2-23 16,0-2-11-16,0 4-18 15,6 1-10-15,21 4 10 16,4 1-5-16,5-2 21 16,-3 5-3-16,-6 4-18 15,-9 0 8-15,-9 0-8 0,-9 4 0 16,0-2-5-16,-12 2-5 16,-27-1 10-1,-9-1 7-15,3-2-7 0,8-11-34 16,4-7-48-16,27 0-75 15,6-28-342-15</inkml:trace>
  <inkml:trace contextRef="#ctx0" brushRef="#br0" timeOffset="23263.5">25746 5042 158 0,'0'0'0'16</inkml:trace>
  <inkml:trace contextRef="#ctx0" brushRef="#br0" timeOffset="23536.44">25746 5042 93 0,'15'0'199'0,"-15"0"57"15,0 0-93-15,0 0-29 16,12 0-44-16,3 0-25 15,6-5-28-15,4-3-26 0,17 3 1 16,-15 5 2 0,-6 0-7-16,-6 0-6 0,-3 18-1 15,-6 8-13-15,-6 13 7 16,-6 4 6-16,-21 8 6 16,-15-1-6-16,9 1 5 15,0-6-5-15,5-9 24 16,19-11-6-16,0-12 3 15,9-6-15-15,0-7-6 16,18 0 0-16,16-1 9 16,23-26-9-16,3-11-76 15,1-7-201-15</inkml:trace>
  <inkml:trace contextRef="#ctx0" brushRef="#br0" timeOffset="23904.94">26108 4827 1092 0,'0'0'102'16,"0"0"-92"-16,0 0 39 15,0 0-21-15,0 0 6 16,-27 163-6-16,27-96-1 16,3-2-16-16,12-8-10 15,-6-7 0-15,3-13 1 16,-9-10-2-16,6-12-9 15,-6-9-11-15,-3-6-9 16,6 0 24-16,1-3 5 0,8-18-15 16,0 0-24-16,6 1 18 15,3 11 14-15,-9 5-65 16,18 4 72-16,-12 0 2 16,-3 19 2-16,-8 1 2 15,-10 7-6-15,0-3-5 16,-6 0 2-16,-22-1 3 15,-8-5 2-15,-3-3-2 16,6-8-24-16,15-7-49 16,6-3-7-16,12-27-70 15,12-20-443-15</inkml:trace>
  <inkml:trace contextRef="#ctx0" brushRef="#br0" timeOffset="24070.829">26452 5024 604 0,'0'0'331'0,"0"0"-299"16,0 0 151-16,-9 126-109 16,3-88-31-16,6-4-19 15,0-1-23-15,0-10-1 16,0-8-47-16,0-11-87 16,0-4-130-16,0-19-289 15</inkml:trace>
  <inkml:trace contextRef="#ctx0" brushRef="#br0" timeOffset="24189.68">26443 4839 746 0,'0'0'160'0,"0"0"-146"16,0 0-28-16,0 0-35 16,0 0-272-16</inkml:trace>
  <inkml:trace contextRef="#ctx0" brushRef="#br0" timeOffset="24377.48">26443 4839 1108 0,'163'-47'78'0,"-163"53"-48"0,-6 17 12 16,3 16 32 0,3 9-8-16,0 3-25 15,0 2-29-15,0-2-12 0,0-9-1 16,0-4-51-16,3-7-32 15,3-9-84-15,0-15-68 16,-3-7-275-16</inkml:trace>
  <inkml:trace contextRef="#ctx0" brushRef="#br0" timeOffset="24749.67">26588 5075 724 0,'0'0'336'16,"0"0"-294"-16,0 0 31 0,0 0-57 15,0 0 26-15,0 0-37 16,169-84-5-16,-114 60-67 16,-13 2 36-16,-6 3 31 15,-24 10 0-15,-12 5 12 16,0 4 80-16,0 0-20 16,-12 0-25-16,-9 7-29 15,-9 14 7-15,9 3-12 16,8 1-8-16,4-6-5 15,9 0-7-15,0-4 5 16,28 3-5-16,2-3-34 16,3-1 41-16,-6-1 11 15,-12 0-7-15,3 0-2 16,-15 2-2-16,-3-1-1 16,0 3 1-16,-27-1 13 0,-6 0 8 15,6-7-21 1,-3-4-29-16,9-5-43 0,14 0-147 15,7-24-427-15</inkml:trace>
  <inkml:trace contextRef="#ctx0" brushRef="#br0" timeOffset="26356.98">19375 5401 593 0,'0'0'115'0,"0"0"-62"16,-33-141 25-16,33 89 3 15,6-6-10-15,33-1-21 16,6-3 56-16,15 6-103 0,31 3 19 15,24 4 10 1,24-1 1-16,24 0-17 0,21 8-2 16,12 11 3-16,-3 16-13 15,0 15-4-15,-15 13-5 16,-27 25-31-16,-12 14-4 16,-3 4-35-16,-9-1 4 15,-7 4 9-15,-5 0-31 16,-25 1 13-16,-8 0 48 15,-22 1-7-15,-14 3-5 16,-19 2 39-16,-12 3 3 16,-15 4 2-16,-9-2-14 15,-27-3 9-15,-19-2 5 16,-23 2 28-16,-22 1 16 16,-24 2 14-16,-5 0-22 0,-13-5 7 15,-15-6-25-15,-15-14-6 16,-33-6-9-16,-16-18 7 15,-26-17-4-15,-19-5 22 16,7-46 12-16,17-21 18 16,25-19-5-16,33-20-29 15,45-20-17-15,39-16-7 16,64-4 0-16,36 5-3 16,48 22-25-16,64 23-22 15,30 13 49-15,42 15-38 16,21 14-17-16,10 14-235 15,-22 19-394-15</inkml:trace>
  <inkml:trace contextRef="#ctx0" brushRef="#br0" timeOffset="39468.25">6074 6868 775 0,'0'0'6'0,"0"0"93"16,0 0 41-16,0 0-102 15,0 0 4-15,0 0 13 16,0 0-5-16,51-16-12 16,-12 7-5-16,4 1 6 15,2-1-9-15,15-2-2 16,-5 0-16-16,17 3 2 0,-9 1 0 16,7 5 0-16,-10-3-5 15,13 3-1-15,-4-3-1 16,9 2-5-16,4-6 2 15,5 0-2-15,4-1 0 16,-9-4-1-16,-4-1-1 16,0 1 1-16,-5 4 2 15,-13 1 0-15,4 3 0 16,-16 0-1-16,0 3 3 16,4-2 4-16,-7 1-4 15,0-1 2-15,3 0 1 16,1-1-2-16,-7-1-1 15,6 1 2-15,-15 2-3 0,-5 2-1 16,5 0 0-16,-6 1 2 16,3-2-2-16,3 0 6 15,-6-4-3-15,10 1-1 16,-4 1-2-16,-6-1-1 16,0 2 0-16,6 2 0 15,-5-2 0-15,-7-1 6 16,-6 5-1-16,3-6-5 15,-9 5 1-15,-9-2 4 16,0 3 5-16,9 0 0 16,-9 0 0-16,0 0 0 15,0 0-3-15,0 0-6 16,0 0-1-16,0 0-2 0,0 0-1 16,0 0-1-16,0 0-1 15,9 4 0-15,0 13 3 16,-3 4 0-16,12 3 0 15,-9 7 2-15,3 4 0 16,3 3 0-16,-2 4 0 16,-4 2 0-16,0 0-2 15,-6-2 0-15,-3 2 1 16,12-6-1-16,-12 1 1 16,0-3-1-16,0-3 4 15,0-3 0-15,0 2-1 16,0-4-2-16,0-3 1 0,-12 0-1 15,12-9 0 1,-3-2 1-16,-6-1-1 0,6-5 1 16,-9 1-2-16,8 1 1 15,-5 1 2-15,-3-2-1 16,3 2 0-16,-6-1 0 16,12-5-1-16,-12 2 0 15,6-1 0-15,0-1-1 16,-9 0 1-16,9-2 2 15,-6 1 3-15,-9 0 1 16,9 2-5-16,-19 0 1 16,7 0-1-16,3-1 1 15,-12 1-1-15,0-2 3 16,-10 2-3-16,-8 3 0 0,-6 0-2 16,-1 2 3-16,-2 1-3 15,2 3 4-15,4-4 1 16,-9 5-2-16,8-4-1 15,-11 3-1-15,9-2 1 16,-4 1-2-16,-2-2 1 16,5-3 0-16,-2 4-1 15,-3 0 0-15,5-2 0 16,-11-2 3-16,12 2-2 16,-7-6-1-16,19 1 0 15,-9-2 2-15,5-4-1 16,7 3-1-16,-6 1-2 15,-4-2 2-15,1 3 0 0,3-1 0 16,8 0-1-16,4-3 1 16,-6 2 0-16,21 0 0 15,-12 1 2-15,11 2-2 16,-2-3-2-16,0 3 2 16,9 2 0-16,0-2 0 15,0 0-1-15,0-2 2 16,15-3 0-16,0-1 1 15,0 2-2-15,-3-2 1 16,3 0 0-16,3 0 0 16,0 0 1-16,-10 0 0 15,7 0 0-15,0 0 1 16,-6 0-2-16,-12-19 1 16,15-4-2-16,-15-10 0 0,9-7 5 15,-9-13-5-15,6-13 1 16,3-7 0-16,-6 0-1 15,3 1 0-15,5 6-1 16,10 10 1-16,-9 14 0 16,9 9-3-16,0 9 3 15,0-1 0-15,0 3 0 16,0 0-5-16,0 6-26 16,0 4-15-16,0 2-22 15,9 1-65-15,-9 0-251 16</inkml:trace>
  <inkml:trace contextRef="#ctx0" brushRef="#br0" timeOffset="40997.48">4755 6263 1053 0,'0'0'11'16,"0"0"36"-16,0 0 33 16,0 0-73-16,0 0-7 15,0 0 44-15,90 21 42 16,-29-21-29-16,26 0-25 16,-5 0-23-16,8 0-5 15,-2 0-4-15,-19 0 0 16,-5 0-19-16,-16 0-31 15,0 0-52-15,4-2-120 16,-22-13-65-16</inkml:trace>
  <inkml:trace contextRef="#ctx0" brushRef="#br0" timeOffset="41284.78">5313 6096 1041 0,'0'0'23'16,"0"0"91"-16,0 0-69 16,0 0-45-16,0 0 0 0,0 0 2 15,106 0 28 1,-52 7-1-16,-3 0-23 0,4 6 0 16,-10 2-2-16,-9 5-1 15,-12-1-3-15,-5 3-6 16,-13 3 6-16,-6 6-1 15,-6 7 2-15,-31 10 33 16,-23 1-7-16,0 1-27 16,-13-2-43-16,22-9-113 15,12-17-345-15</inkml:trace>
  <inkml:trace contextRef="#ctx0" brushRef="#br0" timeOffset="43607.71">3632 7820 728 0,'0'0'292'0,"0"0"-256"0,0 0 193 16,0 0-146-16,0 0-69 16,0 0-9-16,0 0-5 15,0 30 0-15,0 10 2 16,0 10 22-16,0 3-7 15,-9-2-11-15,-9 0 9 16,9-12-13-16,9-7 2 16,0-13-3-16,0-11-1 15,0-5-6-15,0 0-15 16,0-3-8-16,27 0 12 16,0 0 17-16,9-12-3 15,-2-12-3-15,17-2-56 16,-12-5-105-16,-6-1-131 0,-5-1-395 15</inkml:trace>
  <inkml:trace contextRef="#ctx0" brushRef="#br0" timeOffset="43796.5">3738 7907 937 0,'0'0'32'16,"0"0"-12"-16,0 108 40 15,0-56-11-15,21 0-12 16,-6 1 4-16,0-2-30 16,3-2-11-16,-9-14 0 15,-9-8-44-15,9-16-104 0,-9-11-141 16</inkml:trace>
  <inkml:trace contextRef="#ctx0" brushRef="#br0" timeOffset="44343.71">3834 7656 1278 0,'0'0'28'0,"0"0"-14"16,0 0-6-16,0 0 9 15,15 112 29-15,13-62-32 0,-1-4-5 16,-9-2-9-16,-6-6 6 15,3-11-6-15,-12-13-4 16,-3-6-10-16,6-8-23 16,-6 0-3-16,0 0 25 15,3 0-13-15,0 0-10 16,9 0 10-16,6 0 13 16,0 0 12-16,16 0 3 15,-7 7-5-15,-12 5-16 16,6 2-1-16,-3-1 4 15,-18-1 6-15,0 0-8 16,0-1 20-16,0 8 5 16,-18 0 60-16,-9 0-39 0,-6-7 4 15,8-5-16 1,4-7-11-16,3 0 6 0,9-15-9 16,-3-14-37-16,12-9-81 15,0 2 56-15,0 1 45 16,30 4-2-16,-3 6 9 15,-2 11 7-15,-4 7 6 16,-3 7 10-16,-3 0 19 16,0 0 18-16,6 13-20 15,3 6-4-15,-9 0-16 16,0-2-4-16,-6-3-1 16,-2-3-5-16,-7-5-12 15,0-6-112-15,0 0-175 16,0-17-342-16</inkml:trace>
  <inkml:trace contextRef="#ctx0" brushRef="#br0" timeOffset="44491.42">4127 7689 1023 0,'0'0'152'0,"0"0"-115"15,0 0 56-15,0 0-93 16,0 0-19-16,0 0-114 15,0-10-91-15,9 2-165 16</inkml:trace>
  <inkml:trace contextRef="#ctx0" brushRef="#br0" timeOffset="44688.75">4199 7479 372 0,'0'0'762'0,"0"0"-755"0,0 0 30 15,0 0 6-15,0 0 35 16,88 151-33-16,-55-103-18 16,-6-2 1-16,1-2-28 15,-13-3-18-15,6-10-62 16,-6-9-145-16,-12-16-209 16</inkml:trace>
  <inkml:trace contextRef="#ctx0" brushRef="#br0" timeOffset="45004.38">4326 7829 991 0,'0'0'99'0,"0"0"41"16,0 0-77-16,0 0-53 15,0 0-10-15,0 0 14 16,100-72-7-16,-73 49-7 16,-3 1-16-16,-9 5 5 15,-9 4-6-15,0 7 17 16,-6 6 9-16,0 0 2 15,0 0 0-15,0 0-11 16,0 13-6-16,0 7 6 16,0 2 5-16,0-4-5 15,12-4-5-15,16-1-11 16,-4-2 3-16,12-6 13 0,-12 4 0 16,-3-1 1-16,-21 3-1 15,0 4-12-15,0 12-9 16,-21 2 11-16,-12 9 4 15,-9-7-162-15,5-12-122 16</inkml:trace>
  <inkml:trace contextRef="#ctx0" brushRef="#br0" timeOffset="45767.31">4341 8512 90 0,'0'0'1168'15,"0"0"-1166"-15,0 0 76 16,0 0-60-16,0 0-14 16,0 0 0-16,61 97 4 15,-46-67-5-15,3-3-2 16,-9-7 0-16,-9-9 0 16,0-6-2-16,0-5-6 15,0 0 7-15,0-5 0 0,-27-22 0 16,0-13-10-16,-7-14-19 15,7 1 6-15,9 1 16 16,3 8 7-16,12 16 0 16,3 7 28-16,0 10-4 15,0 8-19-15,12 3-5 16,12 0-5-16,3 9 4 16,7 17-1-16,11 1 4 15,-15 1-1-15,-3-5 4 16,-3-5-3-16,-15-7-2 15,1-7 0-15,-1-4-20 16,-9-3-8-16,0-30 9 16,9-13 2-16,-9-4-25 15,12 5-30-15,-9 12 42 16,9 16 30-16,-12 11 32 0,6 6 37 16,-3 0-48-16,12 10-20 15,-3 19 2-15,12 6 9 16,-9 4-6-16,6-2 7 15,4-6-13-15,-13-5-29 16,-6-12-91-16,6-14-165 16</inkml:trace>
  <inkml:trace contextRef="#ctx0" brushRef="#br0" timeOffset="46068.11">4818 8196 1149 0,'0'0'30'0,"0"0"12"16,0 0 82-16,0 0-111 15,0 0-12-15,0 0-2 16,-60 27 1-16,60-1-25 16,0 2-3-16,15-4 5 15,12 0-1-15,6-3-11 16,-6 0 10-16,1 0 6 15,-10-3 19-15,0 2 1 16,0-5-1-16,-18 1-2 16,0-5-8-16,0 5 0 15,0-7-5-15,-27-1-5 0,0-5-52 16,-7-3-4 0,7-9-88-16,0-26-258 0</inkml:trace>
  <inkml:trace contextRef="#ctx0" brushRef="#br0" timeOffset="46400.96">4915 7999 1143 0,'0'0'80'15,"0"0"-2"-15,0 0-29 0,0 0-49 16,0 0 0-1,0 0 19-15,54 107 19 0,-30-59-19 16,-3 3-5 0,-2 0 4-16,-7-3-8 0,9-6-5 15,-12-2-4-15,0-12 1 16,0-4 0-16,0-11-1 16,-6-7 0-16,-3-3 2 15,0-3-1-15,0 0 5 16,0 0 1-16,0-6-8 15,0-8-17-15,0-5-40 16,-12-3-29-16,3-5-21 16,0-5-144-16,0-4-439 15</inkml:trace>
  <inkml:trace contextRef="#ctx0" brushRef="#br0" timeOffset="46802.45">4984 8108 1063 0,'0'0'54'16,"0"0"94"-16,0 0-73 15,0 0-62-15,0 0-8 16,0 0-3-16,73-80-2 16,-46 72 0-16,-6 5-1 15,-6 3-7-15,-6 0-26 16,-3 6-1-16,-6 19-3 0,0 10 19 15,0 4 15-15,-27 5 4 16,3-1 5-16,-3-8 0 16,15-6 12-16,6-10-17 15,6-10 4-15,0-3-4 16,18-6-21-16,9 0 21 16,24 0 12-16,-6-3 14 15,-2-8-15-15,5 5-7 16,-15 5 0-16,-15 1-2 15,-9 0 0-15,0 7-2 16,-9 16 0-16,0 7 9 16,-9 10 20-16,-24 0-5 15,3-8-24-15,3-10-47 16,-6-17-191-16,14-5-814 0</inkml:trace>
  <inkml:trace contextRef="#ctx0" brushRef="#br0" timeOffset="49351.63">8162 10374 576 0,'0'0'348'0,"0"0"-337"16,0 0 120-16,0 0-44 16,0 0-87-16,0 0 0 15,0 0 3-15,49 11 45 16,-13-2 2-16,3-3 6 15,21 1-7-15,7 1-5 16,23-1-3-16,13-7-20 16,6 6-1-16,-4-1-3 15,4 1-13-15,-12-2-2 16,-10-1 1-16,1-3-3 0,-1 0-4 16,-14-11-25-1,-1-9-48-15,-24-3-64 0,-18 0-178 16,-30 4-494-16</inkml:trace>
  <inkml:trace contextRef="#ctx0" brushRef="#br0" timeOffset="136405.5">5853 13080 794 0,'0'0'11'16,"0"0"2"-16,0 0 26 16,0 0-36-16,0 0 35 15,0 0 18-15,0 0-39 16,46-13 0-16,-22 7-3 15,6 1 5-15,3 5-6 16,-6 0-10-16,25 0 1 16,-4 0-4-16,12 0 3 0,10 0 2 15,2 0-3 1,7 0 0-16,2 0-2 0,7 0-2 16,2-3 0-16,7-1 2 15,-4-3 0-15,7 3-8 16,6-2-1-16,-19 2-9 15,4-1 15-15,5 3-9 16,-8-4 12-16,2 2 3 16,1 1 1-16,-7 1-4 15,-14-2-4-15,14-1 4 16,-5-3 0-16,-4 1 2 16,7-5-2-16,-7 4 3 15,-5 0-1-15,-1-1 3 16,-9 0-5-16,1 0 11 0,-4 1 1 15,3-1-10-15,-5 0-2 16,14-4 5-16,4-1-3 16,2-3-2-16,1 1 5 15,2-2 0-15,4 0-5 16,-16 7 2-16,-3-2-2 16,-8 4 5-16,-10 3 1 15,0 1 2-15,-3 1 2 16,-5-1-5-16,14-1-2 15,-6 0-1-15,0-3 1 16,7 0-3-16,8-2 0 16,-6 0 3-16,-5 3 0 15,-7 1 1-15,0 5 2 16,-12-2-6-16,4 4 0 16,-7 0 0-16,15 0 0 0,12-1 1 15,1-6 5 1,14 0-6-16,-5-1 0 0,5-2 2 15,3 3 1-15,1 0-3 16,5 1 1-16,-5 3 2 16,2-2-3-16,-2 0-1 15,-1 4-2-15,-3-3 3 16,13 0-2-16,-4-4 2 16,16 3 0-16,6-2 3 15,-1 1-3-15,-2 3 2 16,-1-3-4-16,4 1 4 15,-13 1-2-15,4 2 1 0,-9 2-1 16,-7 0-1-16,-6 0-2 16,4 0 3-16,-4 0 3 15,1 0-3-15,5 0 1 16,1 0-1-16,8 0 0 16,4 0-1-16,-10 0 1 15,1 0-3-15,-7 0 6 16,6 0-3-16,4 0 0 15,-4 0 1-15,10 0-1 16,-7 0-3-16,7 0 3 16,6 0 2-16,-10 0 2 0,7 0-4 15,2 0 0 1,-11 0 0-16,5 0 2 0,-8 0-2 16,2 0 0-16,1 0 1 15,5 0-1-15,4 0 0 16,8 0 0-16,10 0 2 15,-9 0-2-15,5 0-2 16,10 0-1-16,-9 0 3 16,-10 0 0-16,4 0 0 15,-4 0 3-15,-5 0-1 16,-4 0-2-16,-8 0-2 16,5 0 2-16,4 0 2 15,-4 0-2-15,-2 0 0 16,8 0 1-16,4 0-1 0,-4 0 0 15,10 0 0-15,-12 0 0 16,-10-1-1-16,-8-4 1 16,-7 3 0-16,-9-3 0 15,-2-1-2-15,8-2 2 16,-12 2 0-16,13-6 0 16,-7 4 0-16,-3-3 3 15,10 2-3-15,-16-3 2 16,0 6-1-16,-3-2 1 15,-11 2-2-15,-4 0 6 16,-12 3-2-16,3-3-2 16,-9 2 16-16,0 1 2 15,6-1-4-15,12-5-10 0,6 1-6 16,16-3 2 0,11-1-1-16,3 2-1 0,19-1 0 15,-7 2 5-15,10 0-5 16,-10 6 3-16,-2-2-2 15,5 3-1-15,-5 2 0 16,8 0 1-16,4 0-1 16,-10 0 0-16,4 0-1 15,-10 0 0-15,10 0 1 16,-1-5 0-16,7-1 0 16,-1 3 2-16,-2-2 7 15,-10 4-5-15,-6-1-3 0,1-2-1 16,-7 1 8-16,0-1-8 15,-11 0 0-15,11 2 0 16,-9-4 2-16,4 0 0 16,-7-2 0-16,-6-1 2 15,1 0 2-15,-10 2 8 16,0 3-5-16,6 0-4 16,-3-1 12-16,1 1 1 15,-4 2-15-15,6-1-2 16,12 3 1-16,1 0 0 15,11 0-2-15,0 0 1 16,-2 0-2-16,5 0 1 16,-8 0-2-16,-4 5 2 15,0-1 0-15,-15 1 2 16,19-1-2-16,-4 1 0 0,-3-1-2 16,10-2 2-16,2 3 0 15,10-5 2-15,5 2-2 16,4 2 1-16,2 0 1 15,4 3-2-15,11-3 1 16,-2 2 2-16,2 0-2 16,-5 2 1-16,18 1-1 15,-1-1 0-15,4 1 0 16,0-2 6-16,11 1-7 16,-14-4 1-16,6 1 1 15,3-3-1-15,-4-2-1 16,-8 0-1-16,6 0 1 0,-7 0 2 15,4 0 1-15,3 0-2 16,-16 0-1-16,-5 0 1 16,-7 1-1-16,4 5 0 15,-4-1 0-15,-5 1 3 16,-1 1-3-16,-2-4 0 16,8 2 0-16,-14-1-1 15,-1-4 1-15,-11 3 1 16,2-3-1-16,-12 6 1 15,1-3-4-15,-4 3 3 16,-6 5 0-16,9-3 3 16,-2 4-2-16,2 1 1 15,0-4 1-15,4 4-3 16,5-1 1-16,-3 1 5 16,4-1-6-16,-1 1 3 0,0-4-1 15,4 4 1-15,-4-2 8 16,13 1-2-16,-4 0-5 15,-3 0-3-15,1 2 4 16,17 3-4-16,4-1 7 16,5 2-6-16,-2 1 3 15,9-2-5-15,-16 0 0 16,1-3 0-16,-7 3 0 16,-2-1 0-16,5 3-2 15,-12-3 2-15,13 3 1 0,-16-5 0 16,4 1 0-1,-10-3-1-15,0-1-1 0,-8-4 1 16,2 4 2-16,-6-3-1 16,-14-1 0-16,2-1-1 15,-9-5 0-15,-3-1 3 16,3 2 2-16,0 1 5 16,10-2-2-16,-4 4-3 15,-3-5-1-15,-6 2 5 16,12 0 3-16,-2 0-7 15,2 2 2-15,-3 1-5 16,15-4 3-16,-8 2 1 16,-1-1-2-16,6 1-2 15,0 0 3-15,1-2-5 16,2 4 0-16,-3-1 0 0,-6 0 0 16,10 1 0-16,-13-2 1 15,18 3 2-15,-2 7-2 16,-4 1 12-16,3 5 10 15,0 0-15-15,-8 3 0 16,5 3 1-16,3 2 0 16,1 8-1-16,2 2-2 15,3-3-1-15,-14-1-4 16,2-4 0-16,-9-5 0 16,-6 4-1-16,0 1 1 15,-5-5 0-15,-16 0 0 16,9-4-1-16,-15-1 0 0,3 1 0 15,-6 0 0-15,0 3-3 16,0 2 3-16,0-3-2 16,-9 3 1-16,-15 2 0 15,-4-2 2-15,-5 2 2 16,-3-3-1-16,-3-3-1 16,-10 1 2-16,-2-1-3 15,3-1 4-15,-3 4-4 16,-4-4-2-16,-2 1 2 15,-3-3 2-15,8-2-2 16,-14 3-1-16,5-2 1 16,1-2-1-16,-3 0 2 15,-7-2-2-15,-8-1 0 0,-1 1-4 16,7-1 5 0,-1-2-1-16,-5-2 3 0,9 1-3 15,-10-6 1-15,4 0 0 16,-4-1-6-16,-2-2 5 15,2 0 1-15,1 0 1 16,-7 0 1-16,4 1-2 16,-1-1 2-16,4 0 0 15,-1 0-2-15,4 0 2 16,-13 0-3-16,16 0 1 16,-13 0 0-16,4 0-1 15,-10 0 0-15,1-1 1 0,-1-4 0 16,4-1 0-1,-4-2 0-15,10 0 0 0,-10 0 0 16,4-3-1-16,-13-1-3 16,10-1 4-16,-1 1 1 15,0 2 0-15,1-3-1 16,-4 7 0-16,4-1 0 16,-1-2-1-16,4 3-1 15,-1 0 0-15,10 0-2 16,-1 0 2-16,1-1-1 15,-7 1 1-15,-11-1-1 16,5 1-3-16,1 0 1 16,-1 0-4-16,0 0 3 15,-5 0 5-15,-1 2 0 16,-5-2-4-16,5 1 3 0,1-1 0 16,-10-2 1-16,9 4-2 15,-2-5 3-15,-10 1 0 16,16-3 4-16,-13 2-4 15,18-4-3-15,-2 4 3 16,-10 0-1-16,22 3 2 16,-16-1-1-16,4 1 0 15,8 1 1-15,4 1-2 16,-1-3 2-16,-2 0-2 16,2 3-1-16,1 1 2 15,-1-3-1-15,7 4-4 16,-1-2 5-16,10-1-2 15,-6 5 1-15,-4 0 0 0,4 0-12 16,-4-2 1-16,-11 0 11 16,2 2 1-16,-5-2 0 15,-10-1 0-15,-11 0 0 16,-10-1 2-16,6-3-2 16,4 2 0-16,5-2 0 15,0 3-3-15,10 0 3 16,-4 2 0-16,1-1 1 15,5 2 0-15,0 1-1 16,-5 0 0-16,5-2-2 16,1 2 2-16,-4 0 1 15,4-3-1-15,2 3 1 0,-2 0-1 16,-4 0 1-16,10 0 2 16,-4 0-2-16,-6 0-2 15,4 0 3-15,2 0-3 16,-2 3 1-16,14 5 0 15,-2 1-1-15,2 2 1 16,1 0-1-16,-9-1 1 16,14 1 1-16,-11-2-1 15,5 4 1-15,-5 1-1 16,-16 1 0-16,10 2 0 16,-4 1 0-16,3-3 1 15,1 0-1-15,2 0 0 16,16 0 0-16,-12-1 2 15,5-4-2-15,-5 1 1 0,-1-1-3 16,4-2 2-16,-1 5 0 16,-8-4 2-16,14 4-2 15,-14 1 0-15,5-1-2 16,-5 0 2-16,-1-1 1 16,4-5-1-16,-1 0-1 15,-2-3 1-15,8-1 1 16,-8 0 0-16,-13 1 0 15,12 3 3-15,-11-1-1 16,-7 0-3-16,-8-2 1 16,-4-2 0-16,-3 2 1 15,0 0-3-15,4 1 2 16,-1-2-1-16,6 2 0 0,-5 0 0 16,2-4 0-1,0 3 2-15,-3 0 0 0,-2 2 0 16,2 2 2-16,-3 4 1 15,4-3-5-15,-1 0 3 16,6-1-2-16,7-1-1 16,-1-1-1-16,6-1 1 15,22 1 0-15,-1 3 2 16,-2 4-2-16,18-4 0 16,-19 5-1-16,16 2 0 15,2-2 1-15,-5 1 0 16,5-4 0-16,1 0 0 0,-6 0 1 15,11 0 0 1,-8-1 0-16,12 1-1 0,-16-4 0 16,-11 5-1-16,11-4 2 15,-11 0-1-15,-10-1 0 16,13 3 1-16,-22-5-1 16,1 1 0-16,-13 0 1 15,18-1-1-15,-5-4-3 16,-7 4 3-16,0 0 0 15,-8-4 0-15,14 3 1 16,-5 0-2-16,2 1 1 16,0-4 0-16,16 2 3 15,-1-3-3-15,16 2-1 0,2 0 1 16,4 3 0 0,12-3 1-16,-4 2-1 0,7-1 3 15,3-1-3-15,-1 2 0 16,-5-2 0-16,3 3 0 15,-13-3 1-15,7 0-1 16,-9-2 0-16,2 0-1 16,-5 0 0-16,3 2-1 15,-10 1 2-15,1 1 0 16,-1 3 0-16,4-1 0 16,8-1-1-16,13-1 0 15,0-2 1-15,2 0 0 0,16-2 0 16,-3 0 0-1,3 0 0-15,-12 0 2 0,8 0-2 16,-17 0-2-16,6-6 0 16,-1-2-1-16,-11 0 3 15,6-3 0-15,-7 3 0 16,1-3 0-16,-3-2 0 16,2 2 1-16,4-1 1 15,-3-1-1-15,-4 1-1 16,4-2 1-16,-4 1-1 15,-5 1 2-15,9-2-2 16,-7-4 0-16,7 3-1 16,9-2 1-16,5 0 1 15,-8 3-1-15,12-3 0 16,-10 1 0-16,7 1 0 0,0-1-1 16,0-1 2-16,5 0-1 15,1-1 1-15,3 3 1 16,3 0-2-16,3 0 0 15,-16-1 1-15,19-1-2 16,-6 1 3-16,6 2-3 16,0-4 2-16,2 3 0 15,-2-3 0-15,-6-2-1 16,3-1 0-16,-12 1 0 16,8 0 1-16,4-1 0 15,-3 2 0-15,6-1-1 16,0 0 2-16,12 0 3 0,-4 2-2 15,-2-4 1-15,6-2-1 16,-3 0-3-16,0 0 3 16,0-3-3-16,-3 2 0 15,15-2 5-15,-9-1-4 16,3 0 0-16,3-1-1 16,-10 2 0-16,13 4-1 15,3 4 1-15,3 5 0 16,0-3-6-16,0 2 0 15,0-3-1-15,0-1 7 16,28-5 0-16,8-1 5 16,9 3-5-16,3 4 0 15,10 6-5-15,5 4 5 16,6 2 0-16,16 0 0 16,0 4 0-16,-4 2 0 0,-6 0 3 15,-2 0-7-15,2 0 4 16,-8 9-2-16,-4 6-1 15,-15-3-7-15,-8 4-19 16,-7-5-9-16,-6 4-14 16,-9-3-59-16,3-6-198 15</inkml:trace>
  <inkml:trace contextRef="#ctx0" brushRef="#br0" timeOffset="138021.09">25876 11721 908 0,'0'0'72'15,"0"0"-3"-15,0 0 82 16,0 0-118-16,0 0-13 15,0 0-3-15,133-99-3 16,-88 85-8-16,0 2 0 16,-9 6-6-16,-8 2 2 15,-13 4-2-15,-3 0-3 16,-6 0-15-16,-6 4-44 16,0 16-25-16,-9 10 67 15,-18 3 18-15,-10-2 2 0,13-5 0 16,0-1 7-16,12-8 5 15,9-6-12-15,3 0 0 16,0-3-14-16,27 1 14 16,9 2 0-16,13-4 14 15,-4 4 5-15,-3-1-13 16,-15 1-3-16,-12 1-3 16,-6 0 0-16,-9 3-15 15,-9 1 15-15,-21 4 36 16,-18 4-3-16,-6-9-14 15,2 0-14-15,16-11-5 16,9-4-27-16,27-10-182 16,0-32-382-16</inkml:trace>
  <inkml:trace contextRef="#ctx0" brushRef="#br0" timeOffset="138316.7">26323 11575 1300 0,'0'0'53'16,"0"0"-50"-16,0 0 56 16,0 0-48-16,150-72-6 15,-92 72-3-15,-16 0-2 16,-3 0-13-16,-24 18-12 16,7 9-26-16,-22 7 4 0,0 9 23 15,-25 3 14-15,-14-1 10 16,-9-4 1-16,9-5 9 15,5-7 4-15,16-10-4 16,9-1 0-16,9-9-10 16,6 0 0-16,21-5-2 15,16-4 2-15,11 0-3 16,3-14-3-16,4-13-75 16,-7-11-192-16</inkml:trace>
  <inkml:trace contextRef="#ctx0" brushRef="#br0" timeOffset="138744.1">26836 11265 692 0,'0'0'561'16,"0"0"-561"-16,0 0 7 15,0 0 13-15,0 0 38 16,54 151-17-16,-30-94-28 15,0 1-5-15,-12-3-1 16,6-7-5-16,-12-13 0 16,4-13-2-16,-7-11-9 15,-3-9-16-15,0-2 4 16,0 0 21-16,0-22 0 0,0-6-22 16,0-1-23-1,15 2-18-15,15 7 49 16,12 2 14-16,18 3 8 0,-5 1-2 15,8 6 3-15,-18 3-1 16,-11 5-2-16,-16 0-6 16,-15 3-10-16,-3 21-6 15,-21 7 16-15,-31 8 7 16,-14-2 5-16,-10-4 8 16,10-8 2-16,12-7-13 15,24-10-9-15,11-8 0 16,19 0-17-16,0-15-48 15,19-21-312-15,23-6-153 0</inkml:trace>
  <inkml:trace contextRef="#ctx0" brushRef="#br0" timeOffset="138887.18">27276 11450 504 0,'0'0'307'16,"0"0"-77"-16,0 0-67 16,0 0-99-16,0 0-20 15,0 0 17-15,88 23-34 16,-70-4-17-16,0 1-10 15,-9-1-30-15,9-5-58 16,-9-8-106-16,-3-6-147 16</inkml:trace>
  <inkml:trace contextRef="#ctx0" brushRef="#br0" timeOffset="139037.51">27367 11094 1027 0,'0'0'135'15,"0"0"-118"-15,0 0-3 16,0 0-14-16,0 0-90 16,0 0-29-16,0 0-145 15,75-9-399-15</inkml:trace>
  <inkml:trace contextRef="#ctx0" brushRef="#br0" timeOffset="139231.99">27367 11094 1077 0,'139'-35'123'0,"-139"35"-46"16,0 0-10-16,0 8-53 0,3 24-11 16,18 10 38-1,6 7-20-15,3-1-10 0,-3 1-4 16,-3 1-4-16,-2-6-3 16,-7-3-8-16,-3-10-41 15,-6-11-39-15,-6-10-97 16,0-10-105-16,0 0-534 15</inkml:trace>
  <inkml:trace contextRef="#ctx0" brushRef="#br0" timeOffset="139604.7">27506 11348 649 0,'0'0'516'0,"0"0"-499"16,0 0 12-16,0 0 19 15,0 0-32-15,154-63-11 0,-94 41-5 16,3-3-3-16,-8-1-14 15,-7-2 10-15,-18 4-7 16,-15 8 8-16,-12 4 6 16,-3 3 42-16,0 4 25 15,-3 5-4-15,-15 0-16 16,3 0-18-16,-3 5-17 16,9 13-12-16,9 3 0 15,0 1-2-15,0-5-4 16,15 0 1-16,15-1 5 15,3-1 0-15,4-1 4 0,-1-1 1 16,-9 1-5 0,-9-2 0-16,-15 1-5 0,3-2-2 15,-6 2-5-15,0 0 1 16,-9-2 9-16,-9-4-7 16,-3-3-17-16,-3-4-19 15,6 0-44-15,9-30-174 16</inkml:trace>
  <inkml:trace contextRef="#ctx0" brushRef="#br0" timeOffset="139726.41">28366 11097 600 0,'0'0'722'0,"0"0"-714"15,0 0-8-15,0 0-13 16,0 0-142-16</inkml:trace>
  <inkml:trace contextRef="#ctx0" brushRef="#br0" timeOffset="141770.84">27961 13086 67 0,'0'0'114'16,"0"0"-68"-16,0 0 113 15,0 0 33-15,0 0-73 16,0 0 2-16,0 0 4 15,-3 0 21-15,3 0-35 16,0 0-30-16,0 0-21 16,0 0-10-16,0 0-14 15,0 0 1-15,12 0-19 16,28-12 23-16,20-6-14 16,28-6 2-16,14 0-20 0,4-6-2 15,3 4-2-15,-13-1-5 16,-17 3-23-16,-1-6-27 15,-18 0-54-15,-5-1-84 16,-28-3-159-16,-24 1-481 16</inkml:trace>
  <inkml:trace contextRef="#ctx0" brushRef="#br0" timeOffset="142037.03">28595 12593 171 0,'0'0'973'0,"0"0"-897"0,0 0-27 16,0 0 34-16,0 0-60 16,0 0 19-16,106-20-23 15,-52 20-10-15,7 0-2 16,-7 5-6-16,-9 10-1 16,-12 9-4-16,-15 2-2 15,-8 7 4-15,-10 4-5 16,-10 8 7-16,-32 5 7 15,-9-3-7-15,-6 1-11 16,8-6-21-16,19-5-43 16,12-16-132-16,18-16-456 15</inkml:trace>
  <inkml:trace contextRef="#ctx0" brushRef="#br0" timeOffset="142805.26">29404 12790 948 0,'0'0'149'16,"0"0"-138"-16,0 0 64 15,0 0-4-15,0 0-71 16,0 0 8-16,54-40-25 16,-14 5-50-16,-4-4 41 15,-15-2 2-15,-9 2-63 16,-12 6 52-16,0 6 35 15,0 10 15-15,-3 9 74 16,-15 7-12-16,-3 1-35 16,-3 7-24-16,-3 25-12 15,8 6-2-15,1 5-2 16,12-2-2-16,6-5 0 16,0-10 0-16,15-7-10 0,19-13-15 15,5-6 14-15,3 0 11 16,3-27-27-16,1-9-42 15,-7-9-41-15,0-9 1 16,-6-4-10-16,-12-3 60 16,-6-11 56-16,-12 5 3 15,-3-5 16-15,0 6 69 16,-9 8 86-16,-6 16-25 16,3 10-13-16,9 17-39 15,-15 11-37-15,18 4-21 16,0 9-36-16,-6 37-13 15,6 23 12-15,-9 26 1 0,9 18 6 16,0 12-6 0,0 6 3-16,0-4-1 0,0-10-2 15,0-28 0-15,15-21-17 16,12-26-2-16,-9-22-2 16,-6-16-3-16,-5-4-9 15,14-21 33-15,-6-24 22 16,-3-18-22-16,-6-16-10 15,-6 1 9-15,-18 6-4 16,-18 11-1-16,-1 21 3 16,4 13 3-16,6 15-4 15,6 10-5-15,15 2-84 16,6 0-165-16,0 4-154 0</inkml:trace>
  <inkml:trace contextRef="#ctx0" brushRef="#br0" timeOffset="143356.79">29935 12107 1286 0,'0'0'55'16,"0"0"-30"-16,0 0 1 16,0 0-17-16,-12 125-7 15,24-38 21-15,6 10-17 16,1 4-2-16,-10 2-3 0,6-4 3 15,-6-13-4 1,0-17 2-16,-3-20-4 0,6-20-12 16,-12-17-12-16,0-9 0 15,0-3 25-15,6-25-10 16,-6-22-19-16,0-18-73 16,0-8 45-16,0-1-3 15,-9 8-6-15,-15 16 67 16,-3 14 43-16,-7 18 52 15,13 8-20-15,-6 7-42 16,12 3-3-16,0 0-5 16,6 11-18-16,9 9-7 15,0 1-3-15,0-4-5 16,24-4-2-16,24-8 6 16,1-5 4-16,2 0 1 0,-6-9-1 15,-9-17-8-15,1-1-6 16,-16 1 7-16,-6-1 7 15,-15 6 8-15,0 4 9 16,0 10 22-16,0 3 0 16,-9 4-4-16,-3 0-22 15,-3 4-5-15,-1 19-8 16,7 7-6-16,9 6-20 16,0-2-20-16,12-6-17 15,28-7-30-15,2-9-108 16,0-12-123-16,7 0-371 15</inkml:trace>
  <inkml:trace contextRef="#ctx0" brushRef="#br0" timeOffset="143720.46">30385 12396 988 0,'0'0'179'16,"0"0"-57"-16,0 0-13 16,0 0-103-16,0 0-6 15,0 0-1-15,-9 66 1 16,21-40 0-16,9-3-2 15,6-4-3-15,0-10-10 16,1-9-40-16,2 0-26 16,3-15-38-16,0-23-55 15,-6-10-86-15,-5-6 65 16,-16-12 47-16,-6-17 148 16,0-12 28-16,-19 2 183 0,-5 12-24 15,6 18 59-15,6 30-37 16,-3 18-79-16,15 10-49 15,0 5-25-15,0 9-56 16,0 32-18-16,0 27 18 16,6 16 2-16,18 4 0 15,0-6-1-15,-6-6-1 16,1-15-8-16,-1-12-56 16,-6-16-27-16,0-12-59 15,-3-17-153-15,-9-4-184 16</inkml:trace>
  <inkml:trace contextRef="#ctx0" brushRef="#br0" timeOffset="143930.67">30605 12291 834 0,'0'0'129'0,"0"0"-31"15,0 0 38-15,0 0-136 16,0 0-23-16,0 0-20 16,151-37 4-16,-112 37-9 15,-8 1 43-15,-4 20 5 16,-15 7 7-16,-3 1 55 15,-3 8 28-15,-6-8-21 16,0-1-1-16,0-5-32 16,3-9-28-16,0-6-8 15,9-7-34-15,-9-1-91 16,6-7-201-16,-3-25-324 0</inkml:trace>
  <inkml:trace contextRef="#ctx0" brushRef="#br0" timeOffset="144071.81">30853 12089 807 0,'0'0'225'16,"0"0"-168"-16,0 0 29 16,0 0-76-16,0 0-10 15,0 0-26-15,-9 86-133 16,36-57-62-16,-9-2-81 16,9-12-59-16</inkml:trace>
  <inkml:trace contextRef="#ctx0" brushRef="#br0" timeOffset="144704.7">30961 12261 254 0,'0'0'443'15,"0"0"-158"-15,0 0-76 0,0 0-103 16,0 0-29 0,0 0-46-16,43 30 5 0,-16-12-20 15,0 0-13-15,0 3-3 16,-3 1 0-16,-9-7-15 16,1-1-20-16,-7-1 4 15,-3-9-14-15,-6-2-1 16,0-2 29-16,0 0 17 15,0 0 4-15,12-13-4 16,-6-11-12-16,6 3 11 16,-3 6 1-16,6-3-2 15,-9 9 2-15,15 0 0 16,-3 1 0-16,0 1-2 0,0 1 2 16,-2-2 0-1,2-4-1-15,-6-4 2 0,3-7 0 16,-6-4 0-16,9-3 2 15,-9 0-2-15,-9 8 2 16,6 2-3-16,-6 7 13 16,0 5 0-16,0-3-8 15,0 7-4-15,0 0 3 16,0 4 6-16,0 0 10 16,0 0 1-16,-6 0-17 15,3 4-1-15,-6 14 4 16,-6 6 3-16,6-2-5 15,9-2 0-15,0 1-2 16,0-4 11-16,9-1-11 0,15-4-1 16,-3-6 6-16,12-4-4 15,-2-2 5-15,-7 0-4 16,12-8 1-16,-12-14 1 16,-3-5-7-16,-3-2 0 15,-12-1-4-15,-3-2 0 16,-3 7 4-16,0 10 0 15,0 6 21-15,-12 9-5 16,-6 0-8-16,-9 27-2 16,-3 16-5-16,9 7 1 15,6-2-2-15,12-2-4 16,3-9-9-16,9-6-57 0,36-17-58 16,0-14-202-16</inkml:trace>
  <inkml:trace contextRef="#ctx0" brushRef="#br0" timeOffset="145423.31">30358 13312 902 0,'0'0'227'15,"0"0"-180"-15,0 0 87 16,0 0-34-16,0 0-86 15,0 0-14-15,-79 0 0 16,58 34 2-16,6 2-1 0,-3-3-1 16,18-7-1-16,0-5-23 15,0-8-19-15,0-8-24 16,18-5-17-16,3-3 52 16,12-22 32-16,-5-4 0 15,-7 5 3-15,0 7-2 16,-12 8 16-16,-9 2 21 15,0 7-13-15,12 0-25 16,-3 0 0-16,3 3-1 16,0 10-1-16,12-1-37 15,-6-4-81-15,1-4-112 16,-1-4-230-16</inkml:trace>
  <inkml:trace contextRef="#ctx0" brushRef="#br0" timeOffset="145803.91">30605 13335 653 0,'0'0'365'0,"0"0"-246"16,0 0 22-16,0 0-55 16,0 0-56-16,0 0-21 15,-33 16-9-15,21 7 0 16,12-3 0-16,0 1-4 16,0-6-16-16,0-5-5 15,0-3-9-15,18-7-18 16,0 0 12-16,0-6 33 15,4-17 4-15,-4-13-25 0,-3-6 8 16,-12-8-12 0,0-11 8-16,-3-1 5 0,0-10-2 15,-12 9 21-15,-6 9 24 16,5 18 45-16,-5 17 40 16,18 12-29-16,-6 7-24 15,6 0-56-15,0 18-1 16,0 23-8-16,0 12 6 15,0 8-7-15,15 5-20 16,10 0-7-16,2-6-18 16,18-7-65-16,-6-18 1 15,0-11-81-15,7-16-35 16,-10-8-124-16</inkml:trace>
  <inkml:trace contextRef="#ctx0" brushRef="#br0" timeOffset="147155.84">30943 13319 279 0,'0'0'420'16,"0"0"-253"-16,0 0 60 15,0 0-67-15,0 0-81 16,0 0-28-16,-15-52-29 16,3 58-21-16,6 16-1 15,-6 8 0-15,3-4-1 16,9-3-5-16,0-6-11 16,0-9-1-16,0-5-1 15,12-3-14-15,12 0 32 16,-6-20-3-16,13-19 4 15,-1-10-42-15,-12-11 16 16,-3-13-17-16,-15-6-30 0,0-6 50 16,-3 0 18-16,-21 9 5 15,0 19 54-15,-1 20 52 16,13 17-19-16,6 13-19 16,0 7-22-16,6 0-46 15,0 35-10-15,0 20 8 16,6 22 2-16,12 1 0 15,7 3 0-15,-7-9-2 16,3-9 1-16,3-10-14 16,-9-14 1-16,0-9-23 15,0-18 8-15,0-10-16 16,-3-2 27-16,7-7 18 16,-4-23 2-16,6-10-2 0,-3 0-20 15,-3-1 17-15,-12 6 1 16,0 9 2-16,-3 7 10 15,0 8 24-15,0 9-5 16,0 1 3-16,0 1-28 16,-6 0-4-16,-9 9 0 15,6 10-3-15,0 0-1 16,9-4-11-16,0-2-18 16,0 0-4-16,9-7-14 15,9 1 14-15,-6-7 23 16,15 3 10-16,-15 1 4 15,-3-2 5-15,3 4-5 0,0 0 6 16,-3 6 12 0,1 0 3-16,8-1-5 0,-9 1-6 15,3-2-5-15,3-2-2 16,-9-5 1-16,12 0-4 16,-9-3 4-16,-3 0 0 15,15-3 0-15,0-18 5 16,-6-5-9-16,7-5 0 15,-7-6-5-15,0 2-5 16,-12 4 9-16,-3 9 1 16,0 5 9-16,0 9 38 15,0 1-1-15,-3 7 0 0,-3 0-22 16,-3 0-24-16,0 23-2 16,9 6 2-1,0-1 0-15,0-1-10 0,0-6-6 16,24-3-6-16,3-9 7 15,0-7 0-15,3-2 5 16,13 0 8-16,-1-22-19 16,-12-6-18-16,-3 1 9 15,-9 3 14-15,-15 3 16 16,-3 7 25-16,0 1 0 16,0 5-2-16,-6 4 2 15,-9 4-13-15,6 0-12 16,-3 0-5-16,3 10-5 0,0 5-8 15,9 4-1 1,0-3-17-16,0 1-1 0,18-3-1 16,-3 3 27-16,9-5 11 15,-9 5 5-15,6-4-4 16,-8 2-1-16,-4-2-2 16,-9-1-11-16,0 1-2 15,0-1 0-15,0-3 15 16,-25 3 0-16,-5-6 14 15,9-3 8-15,-6 0-10 16,9-3 3-16,9 0 7 16,9-3-5-16,0-14-10 15,9-7-7-15,27-6 0 16,6-5-20-16,22 0-51 0,-4-5-38 16,-9 1 36-16,-2 2 24 15,-16 2 45-15,-9 5 4 16,-21 5 66-16,-3 6 79 15,0 3-31-15,-18 5-50 16,3 5-6-16,3 6-3 16,-3 0-31-16,3 2-24 15,6 21-7-15,6 5 2 16,0 4-13-16,15 2-5 16,15 1-2-16,0-2 16 15,0 3 1-15,-6-6 8 16,-12-1-3-16,-3 0 1 15,-9-3-2-15,0-3 4 0,-21 0 4 16,-24-4 5 0,3-10-9-16,-13-4-11 0,-5-5-242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12:11:44.06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8066 3206 93 0,'0'0'101'15,"0"0"-99"-15,0 0 3 16,0 0 23-16,0 0 12 16,0 0-20-16,0 0-20 15,0 0 0-15,6 0 10 16,-6 0 13-16,3 0 9 16,-3 0 3-16,0 0 2 15,0 0 2-15,0 0 2 16,0 0-11-16,0 0-9 15,9 0-9-15,-6 3-5 16,3-1 2-16,3 0 13 16,0-1-3-16,3 2-12 0,6 0-5 15,-3-3 5-15,-9 4 0 16,15-4 9-16,-2 2-9 16,-4 1-3-16,3 1 10 15,0 0-7-15,0-2-3 16,-3 3 3-16,-3-3-7 15,3 2 9-15,12 0-6 16,-8-3-1-16,-4 3 4 16,6-4 1-16,-3 0 0 15,0 6-3-15,0-5 0 16,-3-1-1-16,6 2 1 16,-3 0 3-16,0-2-1 15,1 2 5-15,-7-2-2 16,18 0-5-16,-12 0 9 15,6 0 0-15,-6 0-7 0,9 0-6 16,-9 0 0-16,10 0 2 16,8 0 2-16,-9 0 0 15,6 0 5-15,-6 0-7 16,1 0-2-16,-1 0 4 16,0 0-2-16,-6 0-2 15,0 0 2-15,6 0 0 16,0 0-2-16,-2 0 0 15,-1 0 9-15,3 0 5 16,3 0 2-16,3 0 12 0,4 0-13 16,-7 0-11-1,3 0 1-15,9 0-3 0,-9 0 8 16,7 0-3-16,2-4-1 16,-6 2-4-16,-6 1 3 15,3 1 1-15,-5 0-1 16,5 0-3-16,-3 0 9 15,0 0-1-15,-3 0-1 16,7 0-4-16,-7 0-1 16,3 0 17-16,3 0 11 15,3 0-27-15,-6 0-2 16,4 0 1-16,-7 0 5 16,9 0-4-16,-3 0 3 15,3 0-8-15,-8 0 6 16,11 0-3-16,-9-3 3 0,9 3 4 15,-6-3-10 1,-5 3 5-16,14 0-4 0,-6-4 2 16,-3 3 12-16,13-1-1 15,-7 2-13-15,-6-2 2 16,0 2-2-16,13 0-1 16,-10 0 0-16,-3 0 0 15,15 0 0-15,-6 0 0 16,-8 0 0-16,14 0 2 15,-9 0-1-15,9 0 0 16,-5 0 1-16,14-4-1 0,-6-1 34 16,10 1-21-16,-13 0-13 15,3 0 0-15,-5 1-1 16,-4-3 2-16,-9 3-2 16,6-1 1-16,-5 2-1 15,-7-3 1-15,-3 1 0 16,15 2-1-16,-6-4 0 15,3-1 2-15,1 1-2 16,8 0 2-16,-9 3-2 16,3 0-1-16,1 0 1 15,-4 0 0-15,0 1 1 16,-3 0-1-16,0 2 0 16,-5 0 0-16,-1 0-2 15,-9 0 4-15,6 0-2 0,0 0 0 16,6 0 1-1,-2 0 1-15,-7-1-1 0,-9-3 0 16,18 3 3-16,-3 1-3 16,-3-1 0-16,3 1 2 15,-5 0-2-15,-1 0 0 16,0 0-1-16,6-4 1 16,0 4-1-16,-3-1 2 15,-6-1-2-15,10-1 0 16,-10 3 3-16,3-2 1 15,0 2 2-15,0-1-1 16,-6 1 1-16,12-2-4 0,-9-1 6 16,-3 3-1-16,13-1-4 15,-10-2 2-15,-3 1-1 16,9-1 6-16,-9 0 2 16,-6 1 2-16,0 1-1 15,0 1 1-15,-9 0-1 16,9-4-3-16,-9 4-1 15,9 0-4-15,-6-1-4 16,-3 1-1-16,0 0-1 16,0 0-23-16,-3-5-94 15,-24-3-361-15</inkml:trace>
  <inkml:trace contextRef="#ctx0" brushRef="#br0" timeOffset="18651.5">14030 7264 590 0,'0'0'98'0,"0"0"-75"15,0 0-23-15,0 0 100 16,-118-56-25-16,94 44-32 16,-6-3-9-16,-4-3 5 15,1-5 12-15,-6-2-12 16,-12-2-15-16,2-1-8 16,7-4-4-16,-9-1 14 15,15 4 2-15,-1-4-15 16,-8 0-4-16,30 3-1 15,-9 0 3-15,12-2-2 16,0-2-8-16,9-4 9 16,3-1-9-16,0-2 2 0,0-1-2 15,18-3-2 1,-3 5-5-16,3 0 3 0,-3 3-2 16,6 3 4-16,-3 5-4 15,0-1 5-15,1 6-4 16,-4-1 4-16,12 3 0 15,6 1-6-15,6 3 3 16,3 1 3-16,10 1 0 16,-10 5-1-16,15 1 0 15,-2 6 1-15,-1 4 0 16,12 0-4-16,1 0 3 16,17 0-4-16,-2 2 5 15,17 9-3-15,-5-2 3 0,-13 2 0 16,1 1-7-16,-13 1 3 15,10 1 0 1,-7-1 2-16,-2-1 2 0,8-3 0 16,-11 4-1-16,-7 0 1 15,-6 1 0-15,-14 3 1 16,8 1 2-16,-6 0 0 16,-9 4 1-16,13 0-3 15,-4 0 1-15,-3 3 0 16,-3-1-2-16,-3 0 3 15,-2 0 1-15,-7-2-3 16,3-1 4-16,-9 3 6 0,6-1-6 16,-15 2 0-16,3 2 0 15,-6 2 5 1,-3 1-4-16,-3 3 10 16,0-1-4-16,0-4-1 0,0 1-5 15,-3-2-3-15,-6-2-3 16,-6-5 2-16,12 4 1 15,-12-4 0-15,-3 1 2 16,9-1 2-16,-18 0 7 16,3 0-2-16,-7 0-2 15,-2-1 0-15,-12 1 1 16,3-4-3-16,-13 1 2 16,1-3 2-16,-24-6-7 0,-13-2 3 15,-15-6 1 1,-14 0 2-16,-4 0-2 15,-3-9-1-15,12-12 9 0,16-2 3 16,11 1-7 0,10-5-11-16,18 0-2 0,8 1-12 15,13 1-17-15,3 1-33 16,3 2-64-16,-7-1-231 16</inkml:trace>
  <inkml:trace contextRef="#ctx0" brushRef="#br0" timeOffset="20502.64">6056 3785 389 0,'0'0'218'16,"0"0"-197"-16,0 0 77 15,0 0 56-15,0 0-65 16,0 0-17-16,0 0-47 16,-9 0 14-16,9 0-28 15,12 0-8-15,15 0 15 16,6 6 9-16,21 5 0 16,7-4-6-16,8 2 0 15,13 0-6-15,-4 0-10 0,1 0-4 16,2-1-1-16,-12-4-1 15,-5-1-22-15,-10-1-14 16,-12-2-15-16,-29 3-61 16,-13 3-66-16,0-1-82 15,-37 0-90-15</inkml:trace>
  <inkml:trace contextRef="#ctx0" brushRef="#br0" timeOffset="20850.22">6554 3612 502 0,'0'0'330'15,"0"0"-330"-15,0 0 0 16,0 0 38-16,0 0 27 15,169 78-12-15,-100-57-41 16,1-1-6-16,-4 4-6 16,-6-4-4-16,-20 2 1 15,-13-1 1-15,-15-1-6 16,-12 2-3-16,0 4 11 16,-27 13 47-16,-34 6 65 15,-11 7-42-15,-19 1-32 16,16-2-23-16,-7-9-15 0,22-7-6 15,15-10-84 1,27-17-280-16</inkml:trace>
  <inkml:trace contextRef="#ctx0" brushRef="#br0" timeOffset="24478.1">7378 4406 391 0,'0'0'37'15,"0"0"-34"-15,0 0 60 16,0 0 50-16,0 0-7 0,0 0-35 15,0 0-44 1,-9 0-6-16,9-4 19 0,0 4 10 16,0 0-16-16,0 0-4 15,0 0 0-15,9 0 14 16,15 0 15-16,6 0-16 16,9 4-8-16,19 3 1 15,5 4-4-15,12-1-17 16,-2 1-9-16,20-5-1 15,-2-1 3-15,18-2 0 16,5-3-5-16,-8 0-2 16,-13 0 0-16,-8 0 1 15,-16 0-1-15,-23 0 1 16,-19 0-2-16,-9-3 0 16,-3 1 3-16,-12 1 2 0,-3 1 11 15,0 0 6-15,0 0-12 16,0 0-10-16,0 0-5 15,0 0-38-15,0 0-42 16,0 0-166-16,0 0-319 16</inkml:trace>
  <inkml:trace contextRef="#ctx0" brushRef="#br0" timeOffset="33291.67">10139 3921 695 0,'0'0'0'15,"0"0"-5"-15,0 0 5 16,0 0 41-16,0 0 18 16,0 0-15-16,0 0-31 15,-18-26-5-15,18 26-8 16,0 0 0-16,0 0-4 16,0 0 4-16,9 0 4 15,0 0 7-15,18 1-5 16,1 6 6-16,8-6 6 15,6 2 5-15,3-1-5 0,10-2-5 16,-1 0-9-16,-6 0-4 16,1 0 0-1,-10 0-10-15,-12 0-20 0,3 1-24 16,-12 3-53-16,-9-3-12 16,-9 3-49-16,0 0-100 15</inkml:trace>
  <inkml:trace contextRef="#ctx0" brushRef="#br0" timeOffset="33736.75">10474 3809 569 0,'0'0'14'16,"0"0"-14"-16,0 0 0 15,0 0 5-15,0 0 23 16,0 0-11-16,0 0-6 16,73-13-2-16,-46 13 10 15,-12 0-10-15,15 9 14 16,-3 6-12-16,-3 1-9 15,4 8 1-15,-13-2 8 0,12 0-5 16,3 2 3-16,-12-4 0 16,-3-4-7-16,3-2-2 15,-15-5 0-15,3-5 0 16,-6-2 0-16,0 0 13 16,0 0 72-16,-30 7-5 15,0 0-72-15,-15 4-3 16,-1 6-5-16,4-1-5 15,-6 5-22-15,9 2-99 16,9-10-95-16,11-6-348 16</inkml:trace>
  <inkml:trace contextRef="#ctx0" brushRef="#br0" timeOffset="79752.36">25517 7757 247 0,'0'0'189'16,"0"0"-138"-16,0 0 55 0,0 0 89 15,0 0-52-15,0 0-47 16,0 0-23-16,0 0 3 15,-12-6 2-15,12 4-15 16,-12 1-26-16,9-2-17 16,0 1-3-16,-4 1-2 15,-2-2-6-15,6 1-2 16,-6 2-4-16,9 0 0 16,-9 0 1-16,9 0 0 15,0 0 0-15,0 0 0 16,0 0-1-16,0 0-1 15,0 0-2-15,0 0-9 16,9 0 9-16,25 0 2 0,14 5 21 16,15 1-4-1,16-3 2-15,26 0-10 0,10-3 2 16,9 0-3-16,-3 0 0 16,-10 0-5-16,-23 0-5 15,-16 0 3-15,-18 0-3 16,-20 0-2-16,-10 0-1 15,-18 0-10-15,-6 0-25 16,0 0-7-16,0 0-22 16,0 0-75-16,-24 0-127 15,-9 0-377-15</inkml:trace>
  <inkml:trace contextRef="#ctx0" brushRef="#br0" timeOffset="80335.88">25674 7477 470 0,'0'0'137'16,"0"0"-54"-16,0 0 61 15,0 0 35-15,0 0-70 16,0 0-46-16,0-1-24 16,0 1-4-16,0 0-5 15,-9 10-7-15,-25 13 13 0,-14 5-1 16,6 4-17 0,-9-6-2-16,-7-4 3 0,25 2-6 15,-12-9-2-15,18 0-3 16,-7-2 10-16,22-6-9 15,6-2-4-15,0-1-3 16,6-4 3-16,0 0-1 16,0 3-4-16,0-2-3 15,0 7 0-15,6 8 3 16,21-1 7-16,19 9 8 16,-4-1-6-16,12 3-8 15,-5-4-1-15,2 3-3 16,0-5-36-16,-3 0-65 15,1-5-111-15,-4-9-317 16</inkml:trace>
  <inkml:trace contextRef="#ctx0" brushRef="#br0" timeOffset="80913.97">26796 7684 362 0,'0'0'528'16,"0"0"-468"-16,0 0-17 16,0 0 105-16,0 0-45 15,0 0-78-15,0 40-20 16,-6 8 47-16,-12 9 9 15,3 5-32-15,-3-2 4 16,-3-3-17-16,6-9-9 16,0-4-5-16,12-11-2 15,-6-11-6-15,9-10-57 16,0-7-9-16,0-5-93 16,0 0-279-16,9-20-215 0</inkml:trace>
  <inkml:trace contextRef="#ctx0" brushRef="#br0" timeOffset="81241.89">26778 7717 441 0,'0'0'596'0,"0"0"-580"15,0 0-9-15,0 0 120 16,0 0-47-16,0 0-59 15,0 0-11-15,112-52-2 0,-79 52 0 16,0 0-1-16,-5 2-7 16,-7 20-5-16,-6 4 4 15,-3 7-2-15,-12 3-1 16,0 4 4-16,0 0 7 16,-27-2-4-16,-4-7-3 15,-14-4 0-15,3-7 16 16,-6-5-8-16,8-6-2 15,4-2-8-15,18-4 2 16,9-2-38-16,3-1-27 16,6 0-49-16,6-7-208 15</inkml:trace>
  <inkml:trace contextRef="#ctx0" brushRef="#br0" timeOffset="81601.5">27409 7811 792 0,'0'0'42'0,"0"0"4"0,0 0 132 15,0 0-62-15,0 0-82 16,0 0-3-16,-142-2 10 16,97 33 12-16,3 9-4 15,-1 4-25-15,13 1-4 16,3 1-7-16,18-5 0 16,9-3-13-16,0-5 0 15,27-8-2-15,15-5-1 16,19-11 3-16,14-9-12 15,1 0-67-15,2-18-113 16,-2-11-206-16</inkml:trace>
  <inkml:trace contextRef="#ctx0" brushRef="#br0" timeOffset="86350.63">29250 5169 614 0,'0'0'44'0,"0"0"33"0,0 0 60 15,0 0 25-15,0 0-32 16,0 0-59-16,0 0-14 16,0 0-25-16,0-44 1 15,0 44-10-15,0 0-23 16,0 27-11-16,-9 33 1 15,0 37 10-15,-18 31 22 16,12 24-9-16,-9 19-10 16,-4 4-3-16,7 2 2 15,6-5-4-15,0-14-1 16,3-16-2-16,3-14-6 0,0-19-13 16,0-16-14-16,3-26-7 15,3-17-19-15,-6-23-18 16,9-17 5-16,-6-10-85 15,3 0-2-15,-3-34-47 16</inkml:trace>
  <inkml:trace contextRef="#ctx0" brushRef="#br0" timeOffset="87284.98">29205 5284 42 0,'0'0'56'0,"0"0"-8"16,0 0 55-16,0 0 2 16,0 0-21-16,0 0-6 15,0 0-11-15,0-2-4 16,0 2 22-16,0-1-7 16,0-2 7-16,0-2-3 0,12-6-14 15,9-2-38-15,6-3-23 16,12-1 2-16,13 2-4 15,11-4-3-15,25 1 4 16,11 6 2-16,10 1-5 16,24 5 6-16,6 6 15 15,8 0 15-15,16 0 1 16,-6 1-2-16,3 13-7 16,-9-3-2-16,-15-3-3 15,-27-2-7-15,-25-6-5 16,-23 0-7-16,-28 0-6 15,-12 0 0-15,-15 0 0 0,15 0-1 16,-12 0 1-16,0 0-2 16,-3 0 1-16,3 4 0 15,-3-1 0-15,9 4-1 16,1 1 1-16,5 5-1 16,-9 4-2-16,9 3 0 15,-6 8-3-15,-3 11-4 16,-6 16 8-16,0 11 4 15,6 13 4-15,-12 2-3 16,0 3-3-16,0 8 2 16,0 9-2-16,-18 5 0 15,0 9 1-15,-6 5 0 16,-3-3-2-16,-1 3 2 0,-5-2 3 16,6-11-1-16,3-13-2 15,0-17 1-15,9-20-2 16,-3-7 0-16,0-11-9 15,-1-4 8-15,-5-9 1 16,6 0 0-16,-9-6 0 16,9-7 0-16,-15-4-1 15,-4-3-4-15,-8-1 4 16,-18-3 1-16,-16-2 4 16,-20 0-2-16,-7-2-2 15,-18-15 0-15,-17-7 2 16,-7-9 2-16,6-2-1 15,9-1 1-15,24 4 27 16,4 5-5-16,17 4-25 0,7 6-1 16,11 3-19-16,16 5-14 15,9-1-34-15,5 2-45 16,13-2-129-16,-3-5-165 16</inkml:trace>
  <inkml:trace contextRef="#ctx0" brushRef="#br0" timeOffset="88170.55">31149 5501 377 0,'0'0'78'16,"0"0"15"-16,0 0 70 15,0 0-25-15,0 0 4 16,0 0-51-16,0-60-23 16,0 60-18-16,0-2-12 15,0 2-19-15,0 0-14 16,0 0-4-16,0 0-1 16,6 0 0-16,-6 0-4 15,9 0 4-15,-6 0-2 16,6 10-7-16,-3 2-15 0,-3 3-4 15,-3 2-9-15,0-5-3 16,0-3 18-16,0-3 2 16,0-5 9-16,-3-1 11 15,-12 0 19-15,-3 0 15 16,6 0-18-16,-1-12-1 16,10-1 17-16,3 2-10 15,-3 0-19-15,3 5-3 16,0 1-6-16,0 5-15 15,0 0 2-15,6 0-20 16,10 0 15-16,-1 0 7 16,-15 7-18-16,9 4-2 15,-9-4 10-15,0 1 1 0,0-2-12 16,-9 1-20 0,3-2-12-16,-6-5-158 0,-1 0-287 15</inkml:trace>
  <inkml:trace contextRef="#ctx0" brushRef="#br0" timeOffset="89024.989">30457 5598 414 0,'0'0'216'0,"0"0"-163"15,0 0 6-15,0 0-5 16,0 0-49-16,0 0 108 15,-9 148-52-15,-3-87-54 16,-3-1 17-16,3-2-5 16,0-9-16-16,3-5-3 15,-3-10-10-15,12-10-58 16,-9-8-73-16,9-15-118 16</inkml:trace>
  <inkml:trace contextRef="#ctx0" brushRef="#br0" timeOffset="89519.459">30448 5669 690 0,'0'0'43'0,"0"0"-15"15,0 0-12-15,0 0 31 16,0 0-45-16,136-9 4 15,-78 9-6-15,-4 1-4 16,-3 7 0-16,-6 3-5 16,-2-3-5-16,-7 0-3 15,-18-2-1-15,3-1 11 16,-15-4 7-16,3-1 0 0,-9 0 2 16,0 0 16-16,0 0 46 15,0 0 13-15,0 0-41 16,0 4-21-16,0 2-15 15,0 5-6-15,0 11 6 16,0 6 2-16,0 6 2 16,0 5 1-16,0 3-1 15,0-1 2-15,0 1-6 16,-9-10 0-16,9-3 0 16,-15-7-6-16,3-4-1 15,3-6 1-15,-18-6 6 16,-15-3 8-16,-4-3 21 0,1 0-27 15,-15 0 8 1,8 0-10-16,-2-9 5 0,21 0-5 16,3 4-3-16,5-1-46 15,7 1-117-15,6-1-206 16</inkml:trace>
  <inkml:trace contextRef="#ctx0" brushRef="#br0" timeOffset="90052.33">30623 5746 344 0,'0'0'94'16,"0"0"-94"-16,0 0 0 15,0 0 32-15,0 0 29 16,0 0-4-16,0 69 4 16,0-39-38-16,0-2-5 15,-9 1 14-15,9-5-26 0,0-3 1 16,0-9 0-1,-6-3-5-15,6-7 2 0,0-2 5 16,0 0 35-16,-3 0 10 16,-3-2 13-16,6-21-28 15,-3-5-33-15,-6-8-6 16,9 2-13-16,0-3 9 16,9 6 4-16,9 6-13 15,4 4 3-15,11 7-29 16,0 7-61-16,-3 3 7 15,3 4-38-15,-15 0 42 16,-9 6 35-16,-9 13-65 16,0 0 1-16,0-3 92 15,-27 1 26-15,-6-5 8 16,6-2 58-16,-6-2 24 16,9-1-70-16,12-3-20 0,8-2-48 15</inkml:trace>
  <inkml:trace contextRef="#ctx0" brushRef="#br0" timeOffset="90285.4">30898 5747 379 0,'0'0'86'16,"0"0"-45"-16,0 0 106 0,0 0-8 15,0 0-97 1,0 0-4-16,-124 81-26 0,115-55-10 16,9 0 0-16,0-4-4 15,12-4-4-15,16-5 2 16,11-5-4-16,15-8-34 16,-9 0-201-16</inkml:trace>
  <inkml:trace contextRef="#ctx0" brushRef="#br0" timeOffset="92117.31">30738 5852 312 0,'0'0'102'15,"0"0"-63"-15,0 0 44 16,0 0-15-16,0 0-39 0,0 0-11 15,0 0 0-15,0 2 17 16,0-2 16-16,0 0 1 16,0 0 1-16,0 0-1 15,0 0 3-15,0 0-13 16,0 0-7-16,0 0-18 16,0 0 3-16,0 0-8 15,0 0 1-15,0 0-3 16,0 0-4-16,0 0 0 15,0 0 10-15,0 0-4 16,0 0 2-16,-6 0-8 16,3 0-4-16,-6-2-2 15,-3-3 0-15,0-2 0 16,-9 1 0-16,15 2 0 16,-18-2-2-16,2 1 2 0,-2-1 4 15,3-1-4-15,-12 2-2 16,-3-3 2-16,-7 1 0 15,-2-2-2-15,-6-2 4 16,-3-1-1-16,-10-1 0 16,1 1 1-16,-4 1-2 15,10 1 0-15,6 4 4 16,-4 3 1-16,19-2-5 16,-6 5 6-16,9 0-1 15,-6 0-3-15,5 0 1 16,-2 0-2-16,3 0 4 15,-6 0 3-15,-1 0-5 0,1 5 11 16,-3 1 11-16,3 1-7 16,6-5-8-16,5 5 7 15,10 1-4-15,-6 1-10 16,6 5 2-16,0 0-1 16,0 6 1-16,-6 6-3 15,2 1 0-15,-2 6 0 16,3 0-2-16,0 0 0 15,0 1 2-15,-6-1-2 16,12 0 0-16,-3 2-1 16,-1-2 1-16,-2-1 0 15,6 5 1-15,-3-6-1 16,-9 6 1-16,9-3-1 0,-9 4 0 16,0 1 1-16,-7-3-1 15,7 2-2-15,0-3 2 16,0-2 0-16,3-7 2 15,6-6-2-15,0-2 0 16,-4-3 1-16,16 0-1 16,-15 2 0-16,9-4 0 15,0 1 0-15,-6-2 0 16,0 2 0-16,0 1 1 16,-6-2-1-16,6 5 1 15,-1-4-1-15,-5 5 0 16,3-1 1-16,6 0-1 0,-12 0 1 15,9-4 0 1,3 0-1-16,0-2 2 0,3 1-2 16,-4-1 0-16,1 2 0 15,-3 2 0-15,-9-1 1 16,12 2 1-16,-9 2-2 16,-3 1-1-16,-4 1 1 15,4-1 4-15,-6-1-4 16,6 0 0-16,0-2-1 15,-9 8 1-15,-4-3 0 16,4-3 1-16,9-1 0 16,6-5 0-16,0 2-1 15,0-1 1-15,-7 3 0 16,10-4-1-16,-3 1 0 16,0-2 3-16,0-2-3 0,-12 1 0 15,15-4-1-15,-16 2 2 16,-2-3 2-16,-12 0-2 15,15-1 1-15,-10-2 0 16,-2 1 2-16,3-2-4 16,3 3 0-16,-4-3 3 15,7 0-1-15,9 2-1 16,3 2 2-16,6-4 0 16,6 2-3-16,3 1 0 15,-9-4 0-15,18 1-2 16,0 1-11-16,-6-3-3 15,6 2-20-15,0-2-30 0,0 0-24 16,0 0-155-16,0 0-80 16,6-8-275-16</inkml:trace>
  <inkml:trace contextRef="#ctx0" brushRef="#br0" timeOffset="92527.05">27554 7028 344 0,'0'0'471'0,"0"0"-443"0,0 0-24 16,0 0 9-16,0 0 62 15,0 0-35-15,-57 34-9 16,26-5 17-16,-5 6 42 16,-12 4-27-16,12 0-7 15,-7-2-9-15,7-4-25 16,9-4-7-16,-6-1-1 16,15-6 0-16,-6-3 3 15,12-4-7-15,6-6-3 16,6-1-2-16,0-1-5 0,0 2-1 15,0 2 1-15,21-2 1 16,9 4-1-16,12-1 1 16,-3-1-2-16,13-3-18 15,-4-4-65-15,3-4-71 16,-2 0-171-16,-10 0-255 16</inkml:trace>
  <inkml:trace contextRef="#ctx0" brushRef="#br0" timeOffset="95072.85">25432 6744 364 0,'0'0'57'0,"0"0"-30"15,0 0 108-15,0 0 68 16,0 0-58-16,0 0-141 16,-21-18 11-16,42 9-15 15,34-5 23-15,-7-2-20 16,9 4 16-16,-6-1-19 0,-2 7 9 15,-16 4-9 1,-6 2-5-16,-18 0-18 0,3 0-29 16,-12 21-50-16,0 7 46 15,-21 12 56-15,-15 4 13 16,-12-4-8-16,11-6-5 16,7-7 4-16,12-12-2 15,12-9 13-15,6-6 4 16,0 0-19-16,15 0-13 15,30-9 13-15,16-15-12 16,29-9 12-16,1 3-79 16,2-1-51-16,7-1-54 15,-9 3 145-15,5 3 39 16,-8 4 17-16,-16 5 74 16,-21 9-21-16,-29 8-67 0,-16 0-3 15,-6 0-17-15,-18 20 17 16,-25 12 45-16,-11 4-17 15,-6 0 12-15,-4-4-10 16,22-9 20-16,21-9-24 16,3-8-4-16,18-6-6 15,0 0-16-15,39-12-40 16,9-19-11-16,10-10-51 16,8-2 11-16,-9 2-61 15,-5 8-117-15,-13 8 269 16,-3 11 10-16,-3 10 58 15,-18 4-10-15,-12 0-18 0,-3 25-25 16,0 5 97-16,0 9-55 16,-18 3-23-16,0-6 0 15,-3-10-19-15,15-12-8 16,6-10-7-16,0-4-7 16,12-4-27-16,30-23 17 15,4-11-22-15,11 0-58 16,-12 1 95-16,10 8-118 15,-13 6 89-15,-6 10 31 16,-9 10 113-16,-3 3-16 16,-21 0-55-16,3 0-39 15,-6 10-3-15,0 8 17 16,-6 0-7-16,-6-1 9 0,-3-1-4 16,6-11-15-1,9-5-10-15,0 0 5 0,9 0-68 16,18 0 36-16,-3-5 22 15,4 0 15-15,-13 5 5 16,-3 0 12-16,-12 0 13 16,0 5-6-16,0 6 37 15,-9 4 18-15,0-1-20 16,0-4-1-16,-3-3-20 16,9-6-25-16,3-1 18 15,0 0 20-15,0 0 19 16,6 0-52-16,18-12-14 0,6-3-4 15,3 4 0 1,-6 5-4-16,-6 3-12 0,-12 1 12 16,-6 2-2-16,-3 0-22 15,0 0-33-15,-21 22 61 16,-9 8 17-16,-21 5 10 16,-10 4-12-16,7-5 5 15,0-2-12-15,24-10 8 16,15-11-6-16,9-8 17 15,6-3-3-15,0 0-24 16,24-18 15-16,24-15-34 16,9-6 12-16,-2 0-8 15,-1 5-36-15,-3 2-34 0,-11 7 52 16,-19 8 18 0,9 7-1-16,-27 9 16 0,-3 1 0 15,0 0-2-15,-21 7-61 16,-12 26 63-16,-16 6 5 15,-11 9 1-15,-1-3-6 16,13-5 0-16,15-15 0 16,27-10 0-16,6-14-2 15,6-1-46-15,45-10 34 16,13-18 14-16,14-1 0 16,-5 1-26-16,-10 5-82 15,-12 7-35-15,-24 9 46 16,-11 3 24-16</inkml:trace>
  <inkml:trace contextRef="#ctx0" brushRef="#br0" timeOffset="97650.79">29848 6271 123 0,'0'0'298'0,"0"0"-155"16,0 0 10-16,0 0 50 15,0 0-54-15,0 0-57 16,0-27-28-16,0 27-13 16,0 0-10-16,0 0-14 15,0 0-12-15,0 0-15 16,0 0 0-16,0 17-19 0,0 18 19 16,-12 14 11-16,-3 9 6 15,0 2-13-15,2-1 0 16,4-4-3-1,0-7 0-15,-3-9-1 0,-6-8-2 16,18-11 1-16,0-5-34 16,-6-6-46-16,6-7-85 15,0-2-101-15,0 0-89 16,0-17-52-16</inkml:trace>
  <inkml:trace contextRef="#ctx0" brushRef="#br0" timeOffset="98702.92">29836 6153 342 0,'0'0'74'16,"0"0"-20"-16,0 0 52 15,0 0-24-15,0 0-39 16,0 0-7-16,45-87 4 15,-30 86 36-15,-15 0 32 16,0-3-20-16,0 4-26 16,0-1 5-16,0 1-15 15,0-2-20-15,0 2-17 16,0 0-3-16,0 0-4 16,9 0-6-16,-9 0 0 15,3 0-2-15,-3-3 2 0,0 3 1 16,6 0 4-16,-6 0 6 15,0 0-3-15,3 0-6 16,3 0-4-16,12 16-6 16,0 4 6-16,10 4 2 15,-1 7-2-15,6-1 0 16,-6 0 0-16,0-3 2 16,0-1-2-16,-8-2 2 15,2-6 0-15,0-1-2 16,-15-10 1-16,-3-2 0 15,6-4 1-15,-9-1 3 0,0 0 0 16,0 0 4-16,0 0 9 16,0 0-3-16,0 0-2 15,0 0-5-15,0 0-3 16,0 0-1-16,0 0 1 16,0 0-2-16,0 0-3 15,0 0-1-15,0 0-4 16,0 0 0-16,0 0 4 15,0 0-6-15,0 3 3 16,0 1 1-16,0 2 1 16,0 8 1-16,0 5 1 15,0 1 3-15,0 2 3 16,0 2-6-16,-9-2 0 0,6 2 0 16,0-3 0-1,0 0-1-15,3-4-1 0,-6-2 4 16,6-2-2-1,0-2 1-15,0-2 0 0,0-1-1 16,-3-3 0-16,3 7 0 16,0-4 0-16,-6 1 0 15,6 2 1-15,0-1-1 16,-6 0 0-16,6 3 0 16,0-1 0-16,-3 1 0 15,3-2 0-15,-3 0 0 16,-3 0 0-16,-3-3 0 0,9-1-1 15,0-1-6 1,0-3 6-16,0 2 0 0,-13-4-1 16,13 4 2-16,0-2 0 15,0 2 1-15,-3-4 0 16,0 4 0-16,3-5 0 16,0 1 1-16,-6-1-1 15,6 0 1-15,-3 0 5 16,-9 0 3-16,6 0 13 15,-9 0-15-15,-6 0-2 16,-6 0-3-16,-6 0-1 16,-13-2-1-16,10-5 0 15,-6 2-1-15,9 4 0 16,12 1 0-16,3 0-1 16,11 0 1-16,7 0-5 0,0 0-18 15,-3 0-49 1,-3 1-73-16,3 7-189 0,-3-4-238 15</inkml:trace>
  <inkml:trace contextRef="#ctx0" brushRef="#br0" timeOffset="99457.62">30279 6556 492 0,'0'0'390'16,"0"0"-372"-16,0 0-18 0,127 0 84 15,-67 1-61-15,-2 7-23 16,2-2-62-16,1-2-172 15,-19-4-432-15</inkml:trace>
  <inkml:trace contextRef="#ctx0" brushRef="#br0" timeOffset="99906.93">29624 6290 482 0,'0'0'146'0,"0"0"-57"15,0 0 33-15,0 0-13 16,0 0-6-16,0 0-29 16,121 10-67-16,-76 2-7 15,-8 0-13-15,-7-1-117 16,-6-1-117-16,-15-1-273 16</inkml:trace>
  <inkml:trace contextRef="#ctx0" brushRef="#br0" timeOffset="100103.47">29464 6675 711 0,'0'0'31'16,"0"0"-25"-16,0 0 53 15,118 0-19-15,-60 0-40 16,-7 0-77-16,-3 0-406 16</inkml:trace>
  <inkml:trace contextRef="#ctx0" brushRef="#br0" timeOffset="110491.209">30539 5666 24 0,'0'0'71'15,"0"0"-68"-15,0 0 12 16,0 0-5-16,0 0-7 16,0 0 22-16,0 0 10 15,-15-17-15-15,15 17-12 16,0 0-3-16,0 0 0 15,0 0 33-15,0 0 32 16,-3 0 24-16,3 0-1 16,0-2-12-16,0 0-5 15,0-1-17-15,0 1-19 0,0 1-10 16,0-2-5-16,-3 1 7 16,3 1-6-1,-6 1 0-15,6 0-11 0,0 0 14 16,-3 0-1-1,3 0 0-15,0 0-1 0,-9 0-14 16,9 0-9-16,-6 9-4 16,-12 18 0-16,5 9 5 15,-5 6 6-15,-6 4-9 16,12 1 3-16,0-1 1 16,3-2-3-16,-3-10 4 15,12-4-6-15,-6-8 1 16,3-7 1-16,-3-6-3 15,6-4 0-15,0-1-31 0,0-4-44 16,0 0-75-16,6-3-126 16,3-22-228-16</inkml:trace>
  <inkml:trace contextRef="#ctx0" brushRef="#br0" timeOffset="111167.59">30470 5639 460 0,'0'0'104'16,"0"0"-87"-16,0 0 46 0,0 0 26 16,0 0-56-16,0 0-5 15,48 0 25-15,-21 0-8 16,6 0-35-16,3 0 2 15,4 0-8-15,2 0-4 16,12 1 0-16,1 6 2 16,-7 1 0-16,-12-2 0 15,0-3-2-15,-12-1-2 16,13-1 2-16,-13-1 2 16,3 0-1-16,-6 0-1 15,-15 0 2-15,-3 0 2 16,-3 0 4-16,0 0 73 15,0 0 13-15,0 0-37 0,0 0-30 16,0 0-1-16,0 0-13 16,0 2-13-16,0 9-3 15,0 5-3-15,0 7 6 16,-3 5 3-16,-3 2 5 16,-3 0-5-16,3 2-2 15,-3-2 5-15,0 3 3 16,6-2-8-16,-9-5 3 15,6 2-2-15,6-6 2 16,-6-4-2-16,-3-2 3 16,9-8-5-16,0-2 2 15,0-4 0-15,0-2 1 0,0 0 2 16,-3 0 11-16,3 0-2 16,0 0-2-16,-9 0-4 15,6 1-2-15,-10 3-3 16,-5-3 16-16,-9-1-10 15,-15 0-3-15,-21 0 8 16,-1 0-2-16,-14-13 3 16,5-1-3-16,13 2 4 15,15 4-14-15,8 3-2 16,4 5-23-16,15 0-118 16,3 0-317-16</inkml:trace>
  <inkml:trace contextRef="#ctx0" brushRef="#br0" timeOffset="112124.39">30702 5686 357 0,'0'0'103'0,"0"0"13"15,0 0 34-15,0 0-23 16,0 0-20-16,0 0-23 16,-57-112-31-16,48 77-10 15,-1-10 22-15,-2-12-7 16,6-11-23-16,-3-6 0 15,9-9-10-15,0 0-21 16,0-3 14-16,27-1-7 0,16 9-11 16,2 11 35-16,6 18-35 15,-5 18 0-15,-1 5-2 16,-3 11 2-16,-6 0-9 16,-9 5 2-16,-2 4-11 15,-13-1 12-15,-6 6 1 16,-6 1 1-16,0 0-9 15,0 0-6-15,0 0-13 16,0 0-12-16,0 0-29 16,0 0-107-16,0 0-42 15,-15 0-88-15</inkml:trace>
  <inkml:trace contextRef="#ctx0" brushRef="#br0" timeOffset="112468.5">30723 4586 428 0,'0'0'59'16,"0"0"-42"-16,0 0 95 16,0 0 14-16,0 0-96 15,0 0 11-15,42-34-15 16,-15 25-10-16,1 1 15 15,8 4-11-15,-6 1 15 0,9 3-9 16,-3 0-26-16,-8 0 2 16,5 0 2-16,-12 0-4 15,-6 0-2-15,-9 13-6 16,-3 5-3-16,-3 8 11 16,0 4 0-16,0 6 17 15,0 0-8-15,0-3-7 16,-6-2-2-16,-6 1-49 15,-3-9-98-15,3-2-218 16</inkml:trace>
  <inkml:trace contextRef="#ctx0" brushRef="#br0" timeOffset="113504.36">31475 4335 377 0,'0'0'112'0,"0"0"-6"15,0 0 95-15,0 0-54 16,0 0-62-16,0 0-39 0,-6-40-9 16,12 35-13-1,3 1 19-15,15-2-6 0,3 1-24 16,3 5 1-16,6 0-12 16,-2 0-2-16,-4 0-4 15,0 12-24-15,-12 11-14 16,-6 5-14-16,-9 2-5 15,-3 4 1-15,-3 3 27 16,-27-3-3-16,-12-3-2 16,5-4 26-16,-8-6 2 15,12-6 10-15,6-3 4 16,9-6 4-16,9-3 8 16,3 0-4-16,6-3 8 15,0 0-1-15,0 0-19 16,6 0 0-16,21 1 22 0,6-1 33 15,0 0-50 1,9 0 0-16,4 0-5 0,-7 0-99 16,-3 0-71-16,-9 0-119 15</inkml:trace>
  <inkml:trace contextRef="#ctx0" brushRef="#br0" timeOffset="113904.34">31960 4215 436 0,'0'0'100'0,"0"0"-55"16,0 0 27-16,0 0-26 16,0 0-41-16,0 0 46 15,-42 95-7-15,15-56-32 16,0-1 7-16,6-5-19 16,9-6 11-16,0-7-11 15,6-6 4-15,6-6-2 0,0-1-2 16,0-4-6-1,0 2 6-15,18-3 21 0,15 2 25 16,3-1-21-16,9-3-15 16,1 0-10-16,-4 0-2 15,3 0-33-15,-9 0-47 16,-5 0-79-16,-10 0-145 16</inkml:trace>
  <inkml:trace contextRef="#ctx0" brushRef="#br0" timeOffset="114151.9">32024 4352 272 0,'0'0'227'15,"0"0"-203"-15,0 0-2 16,0 0 40-16,0 0 64 15,0 0-39-15,0 117-35 16,0-76 1-16,-6 1-30 16,-3-3-10-16,6-3-13 15,-6-6-22-15,3-6-64 16,3-7-77-16,-3-11-148 16</inkml:trace>
  <inkml:trace contextRef="#ctx0" brushRef="#br0" timeOffset="118101.35">31601 6143 597 0,'0'0'45'0,"0"0"-22"0,0 0 27 16,0 0 29 0,0 0-30-16,0 0-22 0,0 0-17 15,0-7 8-15,0 7 38 16,0 0-4-16,0 0 6 16,0 0 1-16,0 0-7 15,0 0-14-15,0 0-8 16,0 0-9-16,0 0-9 15,0 0-7-15,0 0 0 16,0 0-2-16,0 0-1 16,0 0-1-16,0 0 2 15,0 0 0-15,0 0 3 16,0 0 2-16,0 0-2 16,0 0-6-16,0 0-5 0,0 6-7 15,0 19 11-15,0 13 1 16,0 9 3-16,0 7-3 15,0 2 0-15,-9 5-2 16,-6-1 2-16,3-2-3 16,-9-7-7-16,3-8-1 15,-15-8 3-15,5-8-8 16,-14-7 7-16,12-7 7 16,-12-7 0-16,6-6 4 15,-7 0-2-15,7 0 0 16,3-15-44-16,6-11-14 15,6-7-80-15,21-12-40 16,0-7-174-16</inkml:trace>
  <inkml:trace contextRef="#ctx0" brushRef="#br0" timeOffset="118289.9">31526 5998 704 0,'0'0'103'0,"0"0"-8"15,0 0 35-15,0 0-45 16,0 0-70-16,0 0-15 0,3 9-163 16,12 10-225-16</inkml:trace>
  <inkml:trace contextRef="#ctx0" brushRef="#br0" timeOffset="125951.73">23715 8100 748 0,'0'0'80'16,"0"0"-61"-16,0 0 154 16,0 0 35-16,0 0-104 15,0 0-61-15,0 0-28 16,0 0-11-16,0-26 10 16,36 21 12-16,9-2-9 15,25 6-11-15,-1-1-4 16,31 2-2-16,-1 0 0 15,1 0 0-15,-3 0 1 16,-4 0-1-16,-20 6 0 16,-7 3-16-16,-9-2 5 0,4-2-10 15,-22-4-13-15,-6 1-10 16,-12-2-13-16,-9 0-20 16,-9 0 0-16,-3 0 20 15,-3 0-59-15,-30 0-165 16,-12 0-376-16</inkml:trace>
  <inkml:trace contextRef="#ctx0" brushRef="#br0" timeOffset="126235.52">23781 8158 796 0,'0'0'100'15,"0"0"-92"-15,0 0 106 16,0 0 24-16,0 0-68 16,0 0-67-16,-12 0 3 15,39 3 19-15,28 2 48 16,14-1-25-16,19 0-36 16,8-2-2-16,1 0-8 15,21 2-1-15,-4 1 2 16,-8 1 5-16,-16 1-8 15,-20 0-23-15,-16 0-58 0,-21-5-54 16,-21 3-163 0,-12-5-248-16</inkml:trace>
  <inkml:trace contextRef="#ctx0" brushRef="#br0" timeOffset="132672.31">9315 6775 943 0,'0'0'18'0,"0"0"-18"16,0 0 0-16,0 0 67 16,0 0 7-16,0 0-33 15,0 0-20-15,0 5-5 16,15-2 4-16,16 2 10 15,23 1 10-15,9 2-13 16,16-2-16-16,8 2-6 16,13-2-2-16,-1 4 1 0,4-7-2 15,-15 3-2-15,-13 0-32 16,-18-1-60-16,-11-2-62 16,-19-3-58-16,-21 0-160 15</inkml:trace>
  <inkml:trace contextRef="#ctx0" brushRef="#br0" timeOffset="133018.59">9901 6589 945 0,'0'0'152'15,"0"0"-152"-15,0 0-16 16,0 0-2-16,0 0 18 16,0 0 19-16,99 67 2 15,-47-36-13-15,5-3 0 16,0 0-7-16,4-2 2 16,-13-2 2-16,-15-4-5 15,-6-4-3-15,-2-4 0 16,-22-1 1-16,-3 5-10 15,-13 4 12-15,-29 15 21 16,-18 11 28-16,-28 5-30 16,-11 8-19-16,11-4-11 0,16-4-94 15,30-16-133-15,32-27-388 16</inkml:trace>
  <inkml:trace contextRef="#ctx0" brushRef="#br0" timeOffset="143701.71">10227 1149 477 0,'0'0'311'0,"0"0"-305"16,0 0 39-16,0 0 62 15,0 0-28-15,0 0-74 16,0 0-5-16,0 0 0 15,0 27 7-15,3 12 28 16,-3 13 37-16,0 9-29 16,0 5-26-16,0 1-6 15,-3 1 3-15,-3-7-10 16,-3-10-2-16,9-5-2 16,-12-16 0-16,12-11-1 15,0-7-17-15,0-10-52 16,0-2-96-16,0-9-86 0,12-26-52 15</inkml:trace>
  <inkml:trace contextRef="#ctx0" brushRef="#br0" timeOffset="145058.5">10263 1157 441 0,'0'0'114'0,"0"0"-98"15,0 0 13-15,0 0 24 16,0 0-53-16,0 0 0 16,0 0 0-16,0 0 5 15,21 8 4-15,3-2 16 16,12 4 16-16,16-9 1 15,11 3-14-15,25-4-16 16,14 0-7-16,22 0 1 16,27 0 23-16,33 0 79 15,36 0-37-15,28 0-47 16,14 0-10-16,-2 0-7 0,-3 2-7 16,-25 8 0-16,-21-2 0 15,-27 1 0-15,-15-3 0 16,-9 1 2-16,-3-4-2 15,-12 2 4-15,-6-4 8 16,-21 1 26-16,-22 2 24 16,-5-4-33-16,-19 0-15 15,-14 0 0-15,-4 2-1 16,-3 2-5-16,-21-4 10 16,-2 0 11-16,-13 0-2 15,-9 0 2-15,6 0 10 16,-12 0-3-16,0 0-7 15,0 0-3-15,0 0 1 16,0 3-9-16,0-3-8 16,0 2-1-16,0 0-4 0,0-2-4 15,0 2-1-15,0 4-5 16,0 7 1-16,0 7 1 16,0 11 1-16,0 9 1 15,0 5 1-15,0 3 3 16,-12 3 1-16,6-4-2 15,6-2-2-15,0 0 0 16,0-1 0-16,0-5 0 16,0-2 1-16,0-8 0 15,0-7 0-15,-9-7-1 16,9-9-2-16,-6-5-6 16,6-1-5-16,0 0 7 0,-3 0 4 15,-7 0-2 1,-5 0 4-16,-12 0 5 0,-3 0-5 15,-21 0 4-15,8 0-4 16,-11 0 0-16,3 0-3 16,-13 0 3-16,-17 0 1 15,2 0-1-15,-11 0 0 16,-16 0 0-16,1-5-1 16,-1-6-2-16,-18 1 2 15,-2 2 1-15,-10 2-2 16,6 2 5-16,-12-1-3 15,3 5 1-15,12 0 0 16,4 0 0-16,17 0 1 0,3 0-2 16,13 0 0-1,-1 0 0-15,1 0 1 0,2 2-1 16,10 3 2-16,-1 2-1 16,10-1-1-16,6-3 2 15,20 1-1-15,7-2-1 16,0 2-1-16,-9 1 1 15,11-1 1-15,-5-2-1 16,-6 0-2-16,3-2 1 16,-1 0 0-16,-11 0-6 15,9 0 6-15,-10 0-1 16,16-2 1-16,-6-2 1 0,0-4-1 16,-10 2 2-16,10 0-3 15,-6 0 2-15,6 1-1 16,-1 3-2-16,4 2 3 15,6 0 0-15,12 0 0 16,3 0 0-16,-4 0 0 16,4 0 0-16,-3 0 0 15,6 0 1-15,-3 0-1 16,0 0 0-16,0 0 0 16,-13 0 0-16,7 0-1 15,-9-2-1-15,3-3 0 16,6 1 2-16,9 4 0 15,-4-2 2-15,22 2 0 0,-6 0 1 16,6 0-1 0,0 0-2-16,0 0-5 0,0 0 1 15,0 0-3-15,0 0-10 16,0 0-6-16,0 0-20 16,0 0-41-16,6-1-74 15,6-7-107-15,4-7-162 16</inkml:trace>
  <inkml:trace contextRef="#ctx0" brushRef="#br0" timeOffset="145635.71">11129 1151 446 0,'0'0'203'0,"0"0"-113"15,0 0 51-15,0 0-8 16,0 0-48-16,0 0-46 16,0 0-20-16,0 13-10 15,0 21 38-15,0 17 33 16,-6 5-13-16,-15 8-23 0,0 4-11 16,0 1-12-1,0-4-7-15,-4-2 8 0,10-9-15 16,-6-6-3-16,18-9-3 15,-6-12 0-15,6-9-1 16,3-10-5-16,0-8-32 16,0 0-41-16,0-15-39 15,0-29-260-15</inkml:trace>
  <inkml:trace contextRef="#ctx0" brushRef="#br0" timeOffset="146569.28">10492 1431 581 0,'0'0'205'0,"0"0"-105"16,0 0 77-16,0 0-68 16,0 0-72-16,0 0-34 15,-24 25-2-15,15 3 7 16,0 3 15-16,9-4-3 16,0-3-8-16,0-7 3 15,0-3-11-15,0-4-4 16,18-4-11-16,0-6 3 15,9 0 8-15,1-3 0 0,5-17-18 16,-18-8-7 0,15-1 0-16,-24-7-15 0,3 6-8 15,-9-2 30-15,-9 10-18 16,-15 3 9-16,-3 8 9 16,0 5-8-16,3 6-69 15,2 0-63-15,16 0-129 16</inkml:trace>
  <inkml:trace contextRef="#ctx0" brushRef="#br0" timeOffset="146985.79">10725 1371 186 0,'0'0'536'15,"0"0"-512"-15,0 0-6 16,0 0 25-16,0 0 32 15,0 0 4-15,-12 135-31 16,12-90-29-16,-6 1 2 16,-3-3 22-16,3-4-35 15,-7-10 3-15,7-10-6 16,3-5 1-16,-3-8-3 16,6-6-3-16,0 0 10 15,-3-2 17-15,-6-30-18 16,9-13-9-16,0-19-55 15,0-11 21-15,12-4 34 16,3 5-8-16,13 13 8 0,-10 13 0 16,9 17-2-1,-9 11 2-15,0 14-8 0,-6 6-2 16,3 5-7-16,-6 23-36 16,-3 14 36-16,-6 5 17 15,0 4 2-15,-15-6 2 16,-12-3-1-16,-9-11-3 15,-3-9-1-15,5-7-39 16,-11-11-48-16,-6-4-145 16,18-9-334-16</inkml:trace>
  <inkml:trace contextRef="#ctx0" brushRef="#br0" timeOffset="147452.37">10646 778 540 0,'0'0'259'16,"0"0"-243"-16,0 0 77 0,0 0-10 15,0 0-51-15,0 0-30 16,-45 85 36-16,27-34 16 16,18 4-27-16,-9-2 5 15,9-6-14-15,0-7-11 16,0-6-1-16,0-12-6 15,9-6-5-15,9-9-4 16,6-7-12-16,3 0-2 16,0-17-1-16,7-11-19 15,-13-3 3-15,-15 7 11 0,-6 9 29 16,0 5 36 0,-15 4-32-16,-18 6-1 0,-7 0-3 15,7 3 0-15,3 18-95 16,24 1-162-16,6-2-347 15</inkml:trace>
  <inkml:trace contextRef="#ctx0" brushRef="#br0" timeOffset="148780.04">11983 1249 347 0,'0'0'336'15,"0"0"-306"-15,0 0 81 16,0 0 6-16,0 0-69 16,0 0-42-16,0 0 29 15,-27 116 46-15,15-64-22 16,6-5-13-16,-3-2-10 15,9-3-15-15,0-7-13 0,0-8-3 16,0-5-3 0,0-5-2-16,9-9-5 0,-3-1-25 15,15-7-56-15,3 0-37 16,7-13-19-16,2-16-165 16</inkml:trace>
  <inkml:trace contextRef="#ctx0" brushRef="#br0" timeOffset="148937.68">11881 1450 724 0,'0'0'35'16,"0"0"-35"0,0 0-15-16,0 0-5 0,0 0-3 15,117 0-95-15,-71 0-254 16</inkml:trace>
  <inkml:trace contextRef="#ctx0" brushRef="#br0" timeOffset="149218.91">12204 1461 489 0,'0'0'42'0,"0"0"41"16,0 0 84-16,0 0-74 15,0 0-67-15,0 0-22 16,-46 14-4-16,37-2 2 0,-6 4-2 16,0 1 0-1,9-1 0-15,0-4-2 0,6-5-12 16,0-3-23-16,0-4-17 16,0 0-46-16,0 0-25 15,9 0 110-15,6-12-6 16,3-1-84-16,-9 2-24 15,-9 10-17-15,0 1 2 16</inkml:trace>
  <inkml:trace contextRef="#ctx0" brushRef="#br0" timeOffset="150136.43">12134 1534 83 0,'0'0'50'0,"0"0"-32"15,0 0 63-15,0 0 21 0,0 0-8 16,0 0-30 0,-36 43-16-16,36-34-24 0,0 0-17 15,0-3-7-15,0-3-2 16,0 0-8-16,0-3-9 15,18 0 19-15,0 0 19 16,6-15-19-16,-3-9-21 16,-5 0-101-16,-1 2-65 15,-3 6 68-15,-12 5 109 16,0 6 10-16,0 5 159 16,0 0-4-16,0 0-114 15,0 7-9-15,0 11 14 16,0 3-1-16,0 0-33 15,0-7-5-15,0-4-7 16,0-5-2-16,0-3-5 0,21-2 7 16,3 0 21-16,3-20-21 15,0-6-5-15,-3 4-40 16,-8 2 2-16,5 4 2 16,-15 8 41-16,-6 2 24 15,0 6 60-15,0-2-4 16,0 2-6-16,0 0-30 15,-9 0-22-15,-9 0-16 16,12 0 0-16,-16 8-6 16,22 3 0-16,0 2-8 15,0-1-20-15,0-1-23 16,0 0-17-16,0-1 5 0,12-1-6 16,-2-3-33-1,14 3-5-15,-15-4 75 0,3 3 9 16,-6-1 23-16,3-3 0 15,-3-1 0-15,9-3 8 16,0 0 9-16,12 0 33 16,6-20-50-16,7-2-15 15,-7-4-47-15,-6-4-19 16</inkml:trace>
  <inkml:trace contextRef="#ctx0" brushRef="#br0" timeOffset="150653.97">12647 1433 237 0,'0'0'257'0,"0"0"-116"16,0 0-41-16,0 0 27 15,0 0-60-15,0 0-46 0,-123 67-6 16,107-47-15 0,16-4-4-16,0-4-9 0,0-1-43 15,3-2-6-15,19 0 13 16,5 4 49-16,0 4 9 16,-15 6-7-16,9 14-2 15,-12 9 0-15,0 6 15 16,6 3 14-16,-15 1-12 15,0-6-2-15,0-5-3 16,-15-9 4-16,6-9-14 16,-9-12 6-16,-6-9 8 15,-6-6 61-15,-3-6-42 0,-4-23-25 16,1-12-10 0,27-9-33-16,0-3-26 0,9 2-3 15,3 6 56-15,21 4 6 16,21 3-24-16,7 5-23 15,-10 2-38-15,15 2-15 16,-14 4 12-16,-7 4-1 16,-9 3 7-16,-6 3 30 15,-6 8 47-15,-9 2 5 16,-6 3 22-16,0 2 95 16,0 0-1-16,0 0-34 15,-6 0 11-15,-15 8-9 16,6 11-30-16,-3 5-24 15,9-2 5-15,9-2-19 16,0-1-14-16,0-6-2 0,0-4-3 16,9-4-16-16,9-5-65 15,15 0 47-15,3-24-68 16,1-5-147-16,8-10-85 16</inkml:trace>
  <inkml:trace contextRef="#ctx0" brushRef="#br0" timeOffset="150820.54">13046 1321 487 0,'0'0'277'16,"0"0"-271"-16,0 0 52 15,0 0 68-15,0 0-45 16,-58 146-32-16,55-96-41 0,0 1 5 16,-6-5-12-16,3-6-1 15,0-12-69-15,6-11-113 16,0-15-116-16</inkml:trace>
  <inkml:trace contextRef="#ctx0" brushRef="#br0" timeOffset="150954.91">12961 1490 777 0,'0'0'11'15,"0"0"8"-15,0 0 19 16,0 0-38-16,145 5-4 15,-91-5-297-15</inkml:trace>
  <inkml:trace contextRef="#ctx0" brushRef="#br0" timeOffset="151562.31">12158 840 619 0,'0'0'87'0,"0"0"20"16,0 0 15-16,0 0-46 15,0 0-23-15,0 0-45 0,46-27-4 16,-28 27-4-16,0 0-10 16,-3 0-38-16,-6 11-16 15,-6 8-16-15,-3 5 34 16,0 5 19-16,-12 4 16 15,-12-3 2-15,-3 0 7 16,6-8 2-16,8-6 28 16,1-3 29-16,3-2-33 15,9-5-10-15,0 0-14 16,0 0-2-16,27-2 2 0,1-4 16 16,11 0-16-16,3-3-63 15,-6-12-197-15,-2-9-333 16</inkml:trace>
  <inkml:trace contextRef="#ctx0" brushRef="#br0" timeOffset="151885.01">12511 649 585 0,'0'0'412'0,"0"0"-409"15,0 0-1-15,0 0 12 0,0 0 75 16,-33 140-41 0,33-84-29-16,0-8-8 0,0-4-9 15,0-9-2-15,9-13-11 16,12-5-2-16,4-10-7 16,-7-7-26-16,3 0 27 15,6-7 12-15,-6-13 4 16,-12 1 3-16,-9 3 0 15,0 5-12-15,-9 7 12 16,-12 2 0-16,-9 2 0 16,9 2-8-16,-3 18-118 15,11 4-161-15</inkml:trace>
  <inkml:trace contextRef="#ctx0" brushRef="#br0" timeOffset="153182.73">13357 1555 22 0,'0'0'446'0,"0"0"-408"15,0 0 146-15,0 0-25 16,0 0-58-16,0 0-54 16,-6-28-33-16,-10 28 5 15,-8 6-15-15,3 9-4 16,-6 5-2-16,12 0 0 0,-3-4-3 16,12-6-6-1,3-1-12-15,3-7-29 0,0-2-21 16,0 0-9-16,21 0 62 15,12-9 17-15,-6-6-21 16,-3 4-18-16,-2 2 21 16,-7 5 21-16,-12 4 0 15,3 0-9-15,-3 0-3 16,-3 3-18-16,3 7 11 16,9-3 0-16,-3 0-60 15,0-3-128-15,18-4-65 16</inkml:trace>
  <inkml:trace contextRef="#ctx0" brushRef="#br0" timeOffset="153237.07">13357 1555 191 0</inkml:trace>
  <inkml:trace contextRef="#ctx0" brushRef="#br0" timeOffset="153552.69">13357 1555 191 0,'157'16'255'0,"-170"-19"-192"0,-2 3 77 0,-3 0-12 0,-9 0-79 16,12 7-28-16,-3 8-13 15,3 2-3-15,12-1-5 16,-6-2 0-16,6-2-11 15,3-3-10-15,0-4 15 16,0-5-41-16,24 0-11 16,0-3 47-16,12-23 2 15,0-7-93-15,-8-6 9 0,-4-3-70 16,-6-3 81 0,-9-2 57-16,-9 2 25 0,0 0 0 15,0 12 50-15,0 13 89 16,0 12 11-16,0 8-38 15,0 0-110-15,-9 20 5 16,0 19-7-16,-9 10 12 16,3 8-1-16,6-2 7 15,6-5-9-15,-4-9-9 16,7-10-9-16,0-9-34 16,10-9-62-16,14-9-25 15,-6-4-119-15</inkml:trace>
  <inkml:trace contextRef="#ctx0" brushRef="#br0" timeOffset="153775.56">13619 1604 229 0,'0'0'110'0,"0"0"82"16,0 0-54-16,0 0-59 16,0 0-37-16,0 0-14 15,-78 59-26-15,78-43-2 16,0-2-7-16,0-5-1 15,0-2-3-15,9-4-15 16,18-3-50-16,-3 0 74 16,3-11-7-16,-3-16-63 15,4-6-62-15,-1-7-9 16,-6 1-5-16,-9-6-36 0</inkml:trace>
  <inkml:trace contextRef="#ctx0" brushRef="#br0" timeOffset="153952.79">13743 1349 126 0,'0'0'208'16,"0"0"-6"-16,0 0-43 15,0 0-73-15,0 0-62 16,0 0-24-16,-36 12 19 16,30 31 8-16,6 8-21 15,-9 2 7-15,9 1-11 16,0-3 6-16,0-9-8 16,0-4-4-16,0-11 2 15,0-6-42-15,9-12-69 16,-3-5-83-16,12-4-232 15</inkml:trace>
  <inkml:trace contextRef="#ctx0" brushRef="#br0" timeOffset="154240.87">13809 1568 761 0,'0'0'59'0,"0"0"-28"16,0 0 45-16,0 0-53 15,0 0-13-15,0 0 1 16,61 39-2-16,-46-17-9 16,-9-4 2-16,0 2-2 15,0-8 2-15,-6-4-4 0,0-4 0 16,0-2 2 0,0-2 6-16,0 0 10 0,0-6 14 15,0-21-30-15,0-4-35 16,9-1-35-16,0 8-8 15,3 8 36-15,3 6-30 16,-6 5-12-16,0 5-46 16,0 0-122-16</inkml:trace>
  <inkml:trace contextRef="#ctx0" brushRef="#br0" timeOffset="154381.65">14042 1693 750 0,'0'0'179'16,"0"0"-179"-16,0 0-25 15,0 0-385-15</inkml:trace>
  <inkml:trace contextRef="#ctx0" brushRef="#br0" timeOffset="158643.1">14350 6900 414 0,'0'0'652'15,"0"0"-615"-15,0 0-18 16,0 0 56-16,0 0 2 15,0 0-52-15,0 0-16 16,-3-10-9-16,-7 25-7 16,-8 24 7-16,-9 23 21 15,-6 16 5-15,-6 9-13 16,6 6 6-16,-1 3-1 0,-2 2-6 16,15-1 0-1,6-2-1-15,0-8-4 0,6-6-5 16,0-8-1-16,0-9 1 15,0-11-2-15,6-11 0 16,-6-12-8-16,9-12-13 16,-10-8-29-16,10-9-32 15,0-1-44-15,-6 0-162 16,-15-22-355-16</inkml:trace>
  <inkml:trace contextRef="#ctx0" brushRef="#br0" timeOffset="158988.47">13815 7751 458 0,'0'0'569'15,"0"0"-550"-15,0 0-9 16,0 0 11-16,0 0-8 15,0 0-13-15,15 74 42 16,13-31-21-16,-16-1 9 16,6 2 18-16,0-3-16 15,-3-4-13-15,6-4 5 16,-6-6-5-16,3-10 1 16,0-4 6-16,-3-7-16 0,-5-6 10 15,2 0 20-15,15-13-2 16,6-19-19-16,9-7-19 15,13-6 0-15,-10 0-29 16,0-1-72-16,-12 6-191 16,-6-3-557-16</inkml:trace>
  <inkml:trace contextRef="#ctx0" brushRef="#br0" timeOffset="165154.13">10773 4367 642 0,'0'0'106'0,"0"0"-97"16,0 0 89-16,0 0 49 15,0 0-59-15,0 0-58 16,0 0-19-16,0 0 7 15,0 0 18-15,0 0-19 16,0 0 33-16,0 0-28 16,0 0-22-16,0 0-1 15,0 0 1-15,24 1 25 16,0 7 4-16,13 1 4 16,5-3-22-16,6 2-7 15,12 0 2-15,7-2-3 16,8 1 1-16,-5-3-4 15,8-2 1-15,-5-2-2 0,-1 0-3 16,1 0 3-16,5 0-2 16,-9 0 1-16,13 0-1 15,-13-2 2-15,-5-1 2 16,-4 3-1-16,-6 0 0 16,-8 0 0-16,-4 0 0 15,-3 0 0-15,0 0 3 16,-2 3-1-16,8-3-1 15,-3 0 1-15,3 0 3 16,1 0-4-16,-1 0 0 16,-3 2 0-16,-6-1 0 15,1 2 0-15,-10-3-1 0,-3 2 2 16,3 0 0 0,0-2 0-16,16 0 2 0,-4 0-1 15,3 0-1-15,3 0 1 16,1 0 0-16,-4 0 0 15,12 0-1-15,-15 0 0 16,1 0 1-16,2-2-3 16,-6-3 1-16,-9 2-1 15,9 0 1-15,-2 0 0 16,5 0 0-16,-6 3-1 16,9 0 1-16,-2 0 0 15,-4 0 2-15,6 0 0 16,-9 0-3-16,0 0 0 15,-5 0 0-15,2 0 3 0,3 0-3 16,3 0 3-16,3 0-2 16,1 0 0-16,5 0 6 15,0 0 0-15,0 0-4 16,-2 0-1-16,2 0 3 16,-18 0-5-16,18 0 1 15,-11 0-1-15,-1 0 0 16,6 0 0-16,3 0 0 15,4 0 0-15,-10 0 0 16,24 0 0-16,-15 0 1 16,10 0-1-16,-4 0 2 15,-6 0-2-15,-11 0-1 16,14 0 0-16,-12 0 1 0,-6 0 0 16,10 3 1-1,2-3 0-15,-6 0 0 0,24 0-1 16,-5 0 1-16,-1 0 0 15,9 0-1-15,-11 0 1 16,-4 0-1-16,0 0 0 16,-12 0 1-16,16 0-1 15,-7 0 1-15,0 0-1 16,1 0 0-16,5 0 0 16,3 0 1-16,1 0-1 15,5 0 2-15,0 0-1 16,-8-3 0-16,2 1 0 15,-18 2 0-15,9 0 2 0,-8 0-1 16,-4 0-2-16,-3 0-1 16,12 0 1-16,-6 0 3 15,16 0-3-15,-1 0 0 16,3 0 0-16,1 2-1 16,-1 3 1-16,6-4 0 15,-8 2-1-15,11-3 1 16,-15 0 0-16,13 0-1 15,-1 0 1-15,-6 0 0 16,16 0 0-16,-10 0 0 16,22 0 0-16,-19 0-2 15,10 0 5-15,-4 0-3 16,0 0 0-16,-8 2-1 16,11 2 1-16,-20 0 1 0,5 1-1 15,-12-3 1-15,12-2 1 16,-11 4 0-16,-1-4 4 15,-9 2 2-15,-3-2 7 16,-11 0 4-16,-1 0-5 16,0 0 4-16,-3 0-2 15,-9 0-1-15,9 0-1 16,-9 0-1-16,9 0-5 16,-9 0 4-16,0 0-4 15,-6 0-1-15,-3 0 2 16,0 0 0-16,3 0-6 15,-3 0 0-15,0 0-2 0,0 0-1 16,0 0 1-16,0 0-1 16,0 0-3-16,0 0-15 15,0-2-37-15,-30-11-78 16,-18-7-357-16</inkml:trace>
  <inkml:trace contextRef="#ctx0" brushRef="#br0" timeOffset="170835.81">21195 4364 47 0,'0'0'84'0,"0"0"22"16,0 0 31-16,0 0 0 15,0 0-13-15,0 0-22 16,-3 5 0-16,3-5-12 16,0 0-12-16,0 0-11 15,0 0-7-15,0 0-4 16,0 0-9-16,3 0-11 15,9 0 1-15,9 0-7 0,6 4 4 16,0-3-11-16,9 4-14 16,-2 1 2-16,17 2-4 15,-3 0 4-15,4 0 1 16,17 1 3-16,-6-3-1 16,10 2-7-16,-7-1-3 15,1-5 1-15,-7 2 0 16,0-2-4-16,-8-2 1 15,5 0-2-15,3 0 0 16,-5 0 5-16,5 0-1 16,-12 0-4-16,10 0 0 15,-7 0 0-15,6 0 0 16,-2 0 0-16,-4 0 0 0,-3 0 1 16,1 1-1-16,-7 2 0 15,6-1 0-15,-9-2-2 16,4 0 2-16,-1 1 4 15,-3-1-4-15,3 0 1 16,1 0-1-16,-10 0 1 16,12 0-2-16,-6 0 2 15,-3 0 0-15,4 0-1 16,-4-1-2-16,0-1 2 16,0-2 4-16,7 2-4 15,-4-3 0-15,0 4 0 16,9-3 0-16,-5 3 0 15,8-3-1-15,-15 0 1 0,9 2 1 16,-8-4 1-16,-1 1-2 16,6 1 0-16,-12 1 1 15,10-2 3-15,-13 0 3 16,9 4-3-16,-6-1-2 16,3-3 2-16,1 4-1 15,-1-4 0-15,6 3-1 16,-12-2 1-16,9 2 3 15,-2-3-4-15,-13 4 1 16,0 0-3-16,0 1 2 16,3-3 0-16,-9 3 4 15,0-2-1-15,-3 2-3 0,3 0 3 16,1-2 0-16,-10 2 0 16,6-2 2-16,-3 2 4 15,-9-3 2-15,6 3 2 16,-6 0-1-16,12-2-2 15,-6 2-2-15,-3 0-2 16,3-1 2-16,6-2-2 16,3 1-2-16,-3 1-1 15,6 1-2-15,-3-3 1 16,-3 3 2-16,3-3 0 16,10 3-1-16,-4-2 3 15,3-2-1-15,-3 1 1 16,-6-1 0-16,3 0-1 0,0 1-2 15,0-1 0-15,-9 2-2 16,-5 0 2-16,-4 2-2 16,0 0 1-16,0 0-3 15,0 0-1-15,0-2 0 16,0 2 0-16,0 0-1 16,0 0 1-16,0 0-5 15,0 0-18-15,0 0-39 16,-22 0-83-16,-14 0-232 15</inkml:trace>
  <inkml:trace contextRef="#ctx0" brushRef="#br0" timeOffset="-205791.35">16381 10291 499 0,'0'0'136'16,"0"0"-118"-16,0 0 12 15,0 0 107-15,0 0-49 16,0 0-44-16,0 0 17 15,0 0 16-15,75-16-5 16,-51 11-18-16,-6 4-23 16,10-3 3-16,2 2 5 15,0 2-9-15,9 0-2 16,3-3-7-16,10 3 2 16,-1 0-9-16,3 0-6 15,1 0 0-15,-1 0-2 0,0 0 0 16,7 0-2-1,-1 4 3-15,-3 1 7 0,10-2-5 16,-10 0 5-16,-8 0 1 16,11 0-6-16,-9 0-6 15,0 1 4-15,-5-3 0 16,-4-1 0-16,-6 2 2 16,0-2 2-16,-2 0-3 15,-7 2 1-15,6-2 1 16,0 0-3-16,-3 2 0 15,7 0 3-15,-1 0-3 16,0 1-3-16,-3-3 2 0,3 1 3 16,-8-1-3-16,2 0-3 15,0 2 3-15,-3-2-2 16,-9 3 1-16,9-1-1 16,1-2 2-16,-7 0 0 15,9 0-3-15,-3 0 0 16,6 0 1-16,-3 0 0 15,-2 0 0-15,-4 0 2 16,-3 0 0-16,0-2-2 16,15-1 4-16,-12 1-2 15,4 1 2-15,-1-2-5 16,3-1-2-16,-3 0 5 16,6 1-3-16,-3-3 3 0,1 5 3 15,-1-3-1 1,-6 2 0-16,-6-1-1 0,-6 3-1 15,3 0 2-15,-3-2-1 16,0 2-3-16,0 0-1 16,-3 0-1-16,7 0 1 15,-13 0-1-15,3 0 0 16,-6 0-1-16,0 0-1 16,0 0 3-16,0 0-3 15,0 0 0-15,0 0-11 16,0-1-31-16,0-4-73 15,-9-8-195-15</inkml:trace>
  <inkml:trace contextRef="#ctx0" brushRef="#br0" timeOffset="-200873.95">16556 8978 757 0,'0'0'238'16,"0"0"-233"-16,0 0 30 15,0 0 65-15,0 0-48 16,0 0-34-16,0 0-16 16,0 0 2-16,0-11 0 15,0 26 6-15,0 8 25 16,0 13 0-16,0 6 18 16,0 4-34-16,-12 6 0 0,3 2-13 15,0-1 1-15,0-6-6 16,-10-6 0-16,19-5-1 15,-3-14-10-15,3-6-27 16,0-7-52-16,0-9-62 16,0 0-131-16,3-12-241 15</inkml:trace>
  <inkml:trace contextRef="#ctx0" brushRef="#br0" timeOffset="-200354.32">16942 9002 2 0,'0'0'1004'0,"0"0"-1003"16,0 0 24-16,0 0 101 15,0 0-75-15,0 0-39 16,0-19 0-16,0 19-12 16,0 2 2-16,0 18-2 15,0 11 46-15,-9 7-5 16,0 4-18-16,0 4-3 16,9 0-2-16,-9-1-3 15,3-3-8-15,3-5-2 16,-9-8 3-16,9-8-4 15,0-3-3-15,3-10 1 16,0-7-2-16,0-1-7 16,0 0-31-16,0 0-35 15,0-12-52-15,0-15-448 0</inkml:trace>
  <inkml:trace contextRef="#ctx0" brushRef="#br0" timeOffset="-199740.04">17313 9068 708 0,'0'0'73'0,"0"0"-15"16,0 0 83-16,0 0-73 15,0 0-53-15,0 0-6 16,106-29-4-16,-85 35-5 15,-6 14-11-15,3 11 11 16,-9 7 3-16,-9 3-3 16,0 4 2-16,0-3 11 15,-18-5-13-15,-9-4 6 16,0-11 14-16,-6-3 28 16,-6-6-30-16,5-12-3 15,-2-1 2-15,9-8-5 0,-6-24-2 16,12-11-10-16,21-6 0 15,0 2-18-15,0 3 14 16,0 9-14-16,27 8-22 16,9 8-64-16,9 5-85 15,-9 7-181-15</inkml:trace>
  <inkml:trace contextRef="#ctx0" brushRef="#br0" timeOffset="-199276.05">17663 9168 489 0,'0'0'484'0,"0"0"-477"16,0 0 13-16,0 0 72 15,0 0-44-15,0 0-38 16,112 2-5-16,-85 17-5 16,-12 5-9-16,7 4 9 15,-7 5-5-15,-6 1-10 0,-9 1-5 16,0-2 7-16,0-1 5 15,0-6 7-15,-24-3 1 16,-1-6 5-16,-5-10 3 16,0-5 12-16,3-2-8 15,0-5 8-15,15-25-7 16,-10-9-13-16,16-8-7 16,6-7-28-16,0-1-6 15,0 7-13-15,19 7-21 16,2 14-47-16,6 13-92 15,0 7-131-15</inkml:trace>
  <inkml:trace contextRef="#ctx0" brushRef="#br0" timeOffset="-198808.06">18192 9164 724 0,'0'0'327'0,"0"0"-325"16,0 0 62-16,0 0-9 16,0 0-36-16,0 0-17 15,123-6-2-15,-98 24-4 16,-10 7-3-16,-3 3-8 16,-9 5 10-16,-3 1-10 15,0 2 15-15,0-4 9 16,-18 1 25-16,-13-4-30 15,-2-7 31-15,-9-5 11 16,0-10-13-16,9-7 5 16,-10-3 11-16,19-30 0 0,3-11-19 15,12-13-7 1,9-7-19-16,0 6-4 0,21 7 0 16,12 18-17-16,22 13-59 15,5 13-141-15,-9 7-370 16</inkml:trace>
  <inkml:trace contextRef="#ctx0" brushRef="#br0" timeOffset="-196758.88">8778 8971 571 0,'0'0'217'0,"0"0"-209"16,0 0-8-16,0 0 19 15,0 0 17-15,-27 127-19 16,33-90-9-16,15-4-4 15,6-4 28-15,6-6-26 16,4-7 0-16,-1-11 5 16,6-5-5-16,-6-5 16 15,7-23-9-15,-13-10-11 16,-6-4-2-16,-18-6 8 16,-6-2 3-16,0 3 20 15,-12 7 1-15,-24 10 24 16,-10 12-20-16,1 13-29 0,6 5-7 15,6 0-33-15,-1 29-139 16,7 8-119-16,18 3-206 16</inkml:trace>
  <inkml:trace contextRef="#ctx0" brushRef="#br0" timeOffset="-196393.09">9433 9072 1032 0,'0'0'130'16,"0"0"-121"-16,0 0 9 16,0 0 16-16,0 0-28 15,0 0-2-15,0 0-4 16,-39 111-4-16,75-85-23 15,3-6 0-15,3-13-26 16,10-7 21-16,-16 0-7 16,-3-18-12-16,-12-15 40 15,-15-8 4-15,-6-2 7 16,0-4 9-16,-27-2 28 16,-3 7 38-16,-6 7-32 15,-10 12-24-15,7 15-13 0,9 8-6 16,0 7-45-16,3 26-133 15,27 6-48-15,0 0-239 16</inkml:trace>
  <inkml:trace contextRef="#ctx0" brushRef="#br0" timeOffset="-196025.75">9837 8991 1190 0,'0'0'75'0,"0"0"-59"16,0 0 100-16,0 0-67 16,0 0-38-16,0 0-11 15,-60 66 4-15,60-14-4 16,0-3-1-16,18-2 1 15,15-5-8-15,4-14-9 16,8-15-22-16,15-13 2 16,-8-2-15-16,5-37 41 15,-6-8-21-15,-15-7 1 16,-18-3 31-16,-18 1 10 16,0 5-5-16,-12 6 36 15,-21 13-16-15,-12 16-25 0,-6 11-3 16,2 5 2-1,7 6-54-15,9 23-116 0,15 7-253 16</inkml:trace>
  <inkml:trace contextRef="#ctx0" brushRef="#br0" timeOffset="-195208.97">10426 8930 717 0,'0'0'320'0,"0"0"-318"15,0 0 64-15,0 0-13 16,0 0-32-16,0 0 7 16,-103 144-6-16,103-90-2 15,0-1 8-15,12-5-7 16,16-8-21-16,8-8-2 16,15-12 2-16,9-13 1 15,-5-7-1-15,14-9-30 0,-14-24-26 16,-19-12 25-16,-9-8-5 15,-9-7-3-15,-18-5 39 16,-18 10 1-16,-27 5 58 16,-13 15-23-16,-8 16-7 15,12 16-29-15,11 3-2 16,7 27-43-16,21 17-205 16,15 8-179-16</inkml:trace>
  <inkml:trace contextRef="#ctx0" brushRef="#br0" timeOffset="-194940.83">11443 9151 916 0,'0'0'121'16,"0"0"-121"-16,0 0-12 15,0 0-123-15,0 0-203 16</inkml:trace>
  <inkml:trace contextRef="#ctx0" brushRef="#br0" timeOffset="-194774.63">11820 9158 642 0,'0'0'0'15,"0"0"-16"-15,0 0-169 16,0 0-237-16</inkml:trace>
  <inkml:trace contextRef="#ctx0" brushRef="#br0" timeOffset="-194633.18">12195 9222 344 0,'0'0'192'0,"0"0"-192"16,0 0-287-16</inkml:trace>
  <inkml:trace contextRef="#ctx0" brushRef="#br0" timeOffset="-194475.99">12750 9236 832 0,'0'0'270'16,"0"0"-269"-16,0 0-2 15,0 0 1-15,0 0-159 16,127 0-338-16</inkml:trace>
  <inkml:trace contextRef="#ctx0" brushRef="#br0" timeOffset="-194333.41">13203 9292 860 0,'0'0'65'0,"0"0"-40"16,0 0-50-16,0 0 25 16,123 4-356-16</inkml:trace>
  <inkml:trace contextRef="#ctx0" brushRef="#br0" timeOffset="-194159.05">13725 9328 1257 0,'0'0'1'16,"0"0"-1"-16,0 0-19 0,0 0-160 15,117 0-353-15</inkml:trace>
  <inkml:trace contextRef="#ctx0" brushRef="#br0" timeOffset="-193994.7">14292 9459 1125 0,'0'0'4'0,"0"0"5"16,0 0-9-16,0 0-54 15,0 0-324-15</inkml:trace>
  <inkml:trace contextRef="#ctx0" brushRef="#br0" timeOffset="-193845.84">14718 9469 640 0,'0'0'306'15,"0"0"-302"-15,0 0-8 16,0 0-82-16,0 0-234 16</inkml:trace>
  <inkml:trace contextRef="#ctx0" brushRef="#br0" timeOffset="-193694.36">15143 9454 635 0,'0'0'390'0,"0"0"-390"16,0 0-16-16,0 0-161 15,118 0-461-15</inkml:trace>
  <inkml:trace contextRef="#ctx0" brushRef="#br0" timeOffset="-193543.29">15596 9442 961 0,'0'0'345'0,"0"0"-337"15,0 0-8-15,0 0-56 16,0 0-218-16,115 0-371 15</inkml:trace>
  <inkml:trace contextRef="#ctx0" brushRef="#br0" timeOffset="-193401.9">15976 9441 57 0,'0'0'1068'16,"0"0"-1050"-16,0 0-18 0,0 0-20 15,0 0-140-15,0 0-328 16</inkml:trace>
  <inkml:trace contextRef="#ctx0" brushRef="#br0" timeOffset="-193291.03">16188 9434 989 0,'0'0'193'0,"0"0"-193"15,0 0-258-15</inkml:trace>
  <inkml:trace contextRef="#ctx0" brushRef="#br0" timeOffset="-189123.1">19571 11780 409 0,'0'0'288'16,"0"0"-243"-16,0 0 137 16,0 0-22-16,0 0-79 15,0 0-46-15,0 0-23 16,36-92 4-16,-36 84 0 16,0 1-2-16,0-1-14 15,0-1 1-15,-15 3 3 16,-12-1-4-16,-3 4-4 15,-6 3 3-15,-1 0-10 16,10 0 6-16,6 0 5 0,3 3-2 16,-3 10 2-16,6 4 0 15,15 5-1-15,-12 5-1 16,12 1-4 0,0 5-9-16,12 4 0 0,12-1 5 15,-6 3 6-15,9 0 4 16,-6 1 0-16,-6-6 0 15,3-2-1-15,-9-8-3 16,-9-8 0-16,0-3-9 16,0-5 7-16,0-3-4 15,-9-4 10-15,-18-1 27 16,-9 0 25-16,-9-6-27 0,12-15 8 16,5-6 24-16,13-9-13 15,15-6 0-15,0-3-30 16,34-2-9-16,20 5-5 15,6 8 0-15,10 9-49 16,-7 11-62-16,-9 8-118 16,-11 6-261-16</inkml:trace>
  <inkml:trace contextRef="#ctx0" brushRef="#br0" timeOffset="-185607.38">19420 9582 409 0,'0'0'73'15,"0"0"-7"-15,0 0 78 16,0 0-55-16,0 0-29 15,0 0-27-15,0 0 1 16,0-23 4-16,0 13 9 0,0 7 6 16,0-6-9-1,0-2-6-15,0 4-8 0,9-4-18 16,0 1-11-16,12 5 4 16,3-1-3-16,-8 2-4 15,20 4 2-15,-18 0-2 16,9 0-2-16,-15 10-4 15,3 10-20-15,-9 0-1 16,-6 6-7-16,0 0 4 16,0 2 18-16,-27 5 9 15,-6 0 5-15,-3-1 7 16,-7-9-2-16,7-1 39 16,18-7 7-16,0-8-14 15,18-3-10-15,0 0-11 0,0-2-12 16,0 2 0-16,18 1 16 15,12-1-3-15,12-4 0 16,10 0-17-16,5 0 0 16,10-2-88-16,-10-9-154 15,-18-4-267-15</inkml:trace>
  <inkml:trace contextRef="#ctx0" brushRef="#br0" timeOffset="-185194.42">19927 9393 1013 0,'0'0'101'0,"0"0"-69"15,0 0 57-15,0 0-76 16,0 0-12-16,0 0-1 0,-27 76 4 16,15-41-3-1,6 1 0-15,-3-8-1 0,0-3 2 16,-3-5-1-16,12-4 6 15,0-3 3-15,0-2 1 16,0-3-2-16,0-3-8 16,3 1 0-16,24 1 1 15,15 0 4-15,3-6-5 16,1-1-1-16,14 0-63 16,-15 0-55-16,-12 0-145 15,7 0-71-15</inkml:trace>
  <inkml:trace contextRef="#ctx0" brushRef="#br0" timeOffset="-184975.98">20060 9526 933 0,'0'0'71'0,"0"0"-29"16,0 0 37-16,0 0-42 15,0 0 48-15,0 120-37 16,0-72-43-16,0-1 2 16,0-2-6-16,-9-4-1 15,-9-5-40-15,9-8-53 16,-9-12-246-16</inkml:trace>
  <inkml:trace contextRef="#ctx0" brushRef="#br0" timeOffset="-182262.75">4993 9745 720 0,'0'0'89'0,"0"0"-89"16,0 0 13-16,-18 118 31 16,18-70-10-16,0 0-16 15,0 2-9-15,-6-7-3 0,6-5 4 16,-3-10 7-16,-6-8-10 15,3-3-7-15,6-7-55 16,-9-7-153-16,0-3-494 16</inkml:trace>
  <inkml:trace contextRef="#ctx0" brushRef="#br0" timeOffset="-181791.93">4737 9436 1114 0,'0'0'17'0,"0"0"16"16,0 0-33-16,0 0 27 16,145-101-17-16,-76 98-10 15,19 3 0-15,-7 3-3 16,7 29 3-16,-1 13-4 15,-8 15-7-15,-19 12-29 16,-12 13-8-16,-12 14 14 16,-11 5-49-16,-22 1 9 15,-3-3 30-15,-22-3 39 16,-20-3 5-16,-12-8 0 16,-16-6 17-16,-17-11 21 0,5-17 13 15,-5-21 48-15,-1-16-49 16,7-17-5-16,-7-5-3 15,1-43-18-15,-4-24-8 16,1-23-16-16,-10-15-14 16,13-15-15-16,17-2 17 15,28 1-14-15,24 7 17 16,18 13 9-16,27 15 27 16,33 17-27-16,19 13-10 15,-1 20-75-15,22 16-141 16,-19 18-87-16,-11 7-147 15</inkml:trace>
  <inkml:trace contextRef="#ctx0" brushRef="#br0" timeOffset="-181585.3">5286 9913 1076 0,'0'0'0'16,"0"0"-51"-16,0 0-66 16,0 0-557-16</inkml:trace>
  <inkml:trace contextRef="#ctx0" brushRef="#br0" timeOffset="-179341.86">4444 11826 739 0,'0'0'234'0,"0"0"-207"16,0 0 89-16,0 0-2 15,0 0-58-15,0 0-36 16,0 0-12-16,39-57-7 16,-18 51-1-16,10-2 1 15,-13 7-1-15,15 1-3 16,-15 0 1-16,3 0-29 15,-6 0-9-15,0 11-18 16,-3 13-18-16,-3 2 39 16,-9 5-18-16,0 8 19 0,0 6 27 15,-27 2 9 1,0 3 0-16,0-4 7 0,-3-7 26 16,9-9-1-1,2-9-2-15,10-9-20 0,9-3-7 16,0-6 2-16,0 3-5 15,0 1-10-15,0-1-6 16,28 1 13-16,5-1 3 16,6-6 4-16,12 0-4 15,-5 0-15-15,5-2-61 16,-9-15-136-16,3-5-330 16</inkml:trace>
  <inkml:trace contextRef="#ctx0" brushRef="#br0" timeOffset="-179179.29">4933 11901 755 0,'0'0'412'0,"0"0"-412"16,0 0 0-16,0 0-6 15,0 0-23-15,0 0-281 16,9-22-366-16</inkml:trace>
  <inkml:trace contextRef="#ctx0" brushRef="#br0" timeOffset="-178725.8">4755 11557 1079 0,'0'0'64'15,"0"0"-60"-15,0 0 13 16,0 0 32-16,0 0-25 16,0 0-24-16,160-28-2 15,-91 63-13-15,4 20-7 16,-10 17 0-16,-9 15-17 16,-33 12-1-16,-8 10 1 15,-13 0-15-15,-19-4 8 16,-35-14 12-16,-15-19 16 15,-1-17 18-15,-11-15 52 0,-1-15 83 16,4-17-53-16,-10-8-31 16,-2-27-12-16,-4-36-16 15,1-26-14-15,14-30-7 16,7-14-2-16,20-11-8 16,10 6-5-16,33 14-1 15,9 18 9-15,18 16 6 16,34 21-18-16,20 17-18 15,15 19 35-15,10 23 7 16,3 10-7-16,-13 24-8 16,-5 36-89-16,-22 19-84 15,-12 12-72-15,-24-1-149 16</inkml:trace>
  <inkml:trace contextRef="#ctx0" brushRef="#br0" timeOffset="-163392.6">14516 1522 779 0,'0'0'47'0,"0"0"98"16,0 0 39-16,0 0-92 15,0 0-55-15,0 0-37 16,0 0 2-16,0 0 3 16,45-8 18-16,3 8 25 15,28 0-6-15,20-6-15 16,19-2-9-16,27-3-9 0,9 1 6 16,9-1-12-1,-19 4-3-15,-26 2 0 0,-33 4-13 16,-40-3-22-16,-15 4-28 15,-27-1-106-15,0-3-69 16,-39 0-99-16</inkml:trace>
  <inkml:trace contextRef="#ctx0" brushRef="#br0" timeOffset="-162708.1">14826 1195 533 0,'0'0'162'15,"0"0"-56"-15,0 0 60 16,0 0-23-16,0 0-56 16,0 0-49-16,-6-19-35 15,3 19-3-15,-6 1-5 0,-18 17 5 16,6 0 12 0,-3 3 8-16,0-3-8 0,3-1 7 15,-4-1 0-15,7-4-4 16,6 2-3-16,6-3-4 15,-3-1-1-15,-3-4-3 16,9 0 2-16,0-1 0 16,-3-4-4-16,6-1-2 15,0 0 0-15,0 4-1 16,0-3 1-16,0 3 3 16,0-2 1-16,0 0-4 15,0 0 2-15,0 1 0 16,0-3 0-16,0 1 2 15,-3 4-2-15,3-2-2 16,-6 3 0-16,-6 0 5 0,6 3 5 16,3-3-3-1,-6-1 2-15,0 1-2 0,6-3 1 16,0 1-1-16,3-4 0 16,-3 0-3-16,3 0 1 15,0 3 1-15,0-3-2 16,0 0-2-16,0 0 2 15,0 3-4-15,0 2-4 16,9 10 4-16,24 7 4 16,15 11 26-16,22 2-8 15,11 4-16-15,16 0-6 16,2 0-43-16,-14-6-117 0,-10-12-414 16</inkml:trace>
  <inkml:trace contextRef="#ctx0" brushRef="#br0" timeOffset="-137572.97">11039 11234 531 0,'0'0'5'0,"0"0"11"16,0 0-16-16,0 0 33 0,0 0-30 16,0 0-3-16,0 0-3 15,-49-6 3-15,49 6 3 16,-12 0-1-16,6 0 19 15,-15 0 19-15,9 0 15 16,-9 0-22-16,3 0-2 16,-6 0 8-16,6 0-7 15,-1 0 17-15,1 4 2 16,-3 1 10-16,9 1-17 16,-3 0-8-16,9 1 1 15,-9-2-13-15,3 1-3 16,6 0-9-16,-3-1 1 15,9 2-6-15,-12-5 2 16,12 5 7-16,0-1-6 16,-6 3 2-16,6-1 2 0,-6 1 3 15,-3 2 0-15,6 2 14 16,-7 0-11-16,4-2-4 16,6 7-7-16,-3 6 6 15,3 2 0-15,0 5 5 16,0 5-5-16,0 3-8 15,0-1 16-15,0 4-12 16,0 1 7-16,0 1-9 16,0-2 8-16,0-3-8 15,9 0 0-15,-9-1-2 0,10-5-2 16,-7 0-1 0,-3-4 0-16,6 4 0 0,-6-2 0 15,0-1-1-15,0-1 6 16,0-5-1-16,0 1-4 15,0-5 1-15,0 1-2 16,0-4-1-16,0-4 1 16,0-4-2-16,0 2-1 15,0-3 1-15,0 0 0 16,0 0 2-16,3 2-1 16,3-3 2-16,0 4 0 15,-6-1 4-15,21 2 0 16,-15 1-3-16,21 0 2 15,-9-2 1-15,-3-1-4 16,0 4-2-16,0-5 0 0,3 0-1 16,-8-1-1-16,8-4-1 15,-3-1-2-15,12-3-3 16,9 0-10-16,24 0-38 16,28-24-65-16,0-6-285 15</inkml:trace>
  <inkml:trace contextRef="#ctx0" brushRef="#br0" timeOffset="-133374.69">17473 11204 349 0,'0'0'191'0,"0"0"-108"16,0 0 118-16,0 0-21 16,0 0-97-16,0 0-47 15,0 0 2-15,15-6 12 16,7 3-26-16,5 1 1 16,0 2-2-16,6 0 6 15,0 0-1-15,-3 0-8 16,4 2-2-16,-7 4-3 15,-9 0 3-15,-3 0-12 16,6 0-5-16,-9 1 0 16,0-3 2-16,-9 3-3 15,3-1-1-15,-3 2-3 16,0 4 3-16,-3 3 1 16,3 1 1-16,-3 2 0 0,0 0 0 15,0 4 1-15,0-2-2 16,0 4 0-16,0-1 0 15,0 0 1-15,0 3 1 16,0-2-2-16,-3-4 0 16,-3 4 2-16,0-4-2 15,3 2 2-15,-9 1-2 16,9-2-1-16,-6 0 1 16,6-3 0-16,-15-2 0 15,18 1 0-15,-6-1 0 16,6-4 5-16,-9 2-5 15,9-1 0-15,0 1-2 16,-12 1 2-16,12 1 1 0,-6 3 2 16,0-1-4-16,3 3 1 15,-9-3 0-15,6 4 3 16,6-2-3-16,-6 1 0 16,3-3 1-16,-3 0-1 15,3-1 0-15,-7-1 0 16,7-1 0-16,0 0 0 15,0-1 0-15,-6 0 0 16,9-1 2-16,-9 1-2 16,9-1 0-16,-3-1 0 15,3 2 1-15,-3-4-1 16,0 5 2-16,-3-1-2 0,-3 1-3 16,9 1 3-16,-9 1 1 15,0-4-1-15,9 2-1 16,-9-4-2-16,9-2 3 15,-9-2 0-15,9-1 0 16,-3-1 0-16,3-1 0 16,-3 1 0-16,0-2 3 15,3-1 2-15,-6-1-3 16,3 3 6-16,-3-1 3 16,0 3 8-16,0 0-5 15,-3-1-7-15,0 1-4 16,0-3 3-16,0 2-3 15,2 0 4-15,4-4 0 0,3-1 6 16,0 0-6 0,0 0 0-16,0 0-2 0,0 0-2 15,-9 0 3-15,9 0-5 16,0 0 2-16,-6 0 2 16,6 0-1-16,-18 0 10 15,-9 0-6-15,-12 0-1 16,-9 0-7-16,-16 0 1 15,-14-1-1-15,-4-9-7 16,4 2-43-16,5 1-76 16,31-7-166-16,24-5-793 15</inkml:trace>
  <inkml:trace contextRef="#ctx0" brushRef="#br0" timeOffset="-127022.28">8401 12724 597 0,'0'0'86'0,"0"0"-34"16,0 0 95-16,0 0-22 15,0 0-61-15,0 0-42 16,-3 6-15-16,3-3 1 16,0 4 16-16,0 3-3 0,0 4 1 15,0 5 5 1,0 3 10-16,0 2-3 0,0-2-29 16,0 1 9-16,0-5-11 15,6-1 8-15,3-5-9 16,0-2-2-16,0-1 0 15,0 0 6-15,9 0 0 16,9 0-2-16,0-1 6 16,7-1 1-16,-7 0 0 15,9 1-10-15,-3-3 3 16,12-4-4-16,16 2 4 16,-4-1-3-16,13-2 7 15,-1 0-7-15,0 0 1 16,-5 0 2-16,-10 0-4 15,-3 0 1-15,4 0 0 0,11 0-1 16,1 0-1-16,5-2 1 16,-3-7-1-16,13 1-3 15,-16 1 4-15,25 1 0 16,-13 5 2-16,-5-1-2 16,5 2 0-16,-5 0 0 15,-1 0 1-15,-12 0-1 16,10 0 0-16,-16 0-1 15,10 0 1-15,-10 0 3 16,6 0-2-16,1 2-1 16,2 1 1-16,6 1-1 15,-8-2 0-15,11 1 0 16,-8-1 0-16,5-2 0 16,-6 0 0-16,10 0 1 0,-13 0-1 15,13 0 1-15,-13 0-1 16,0 0 0-16,-5 0 2 15,-13 0-1-15,6 0 1 16,-8 0-1-16,-1 0 5 16,12-2 8-16,3-3-6 15,10 5 2-15,-4-4-1 16,13 4-3-16,-13 0-3 16,9 0-2-16,-11 0-1 15,-7 0 0-15,-9 0 0 16,1 4 2-16,5-2 0 15,-9 1-1-15,18-3-1 16,-5 0 1-16,5 0-1 0,3 0 1 16,4 0 0-16,-4 0 6 15,-9 0-6-15,-11 0 2 16,-7 2-3-16,-6-2 2 16,9 2 0-16,-9-2 4 15,7 2 6-15,-7-2 0 16,6 2 5-16,0 0-4 15,-3 0-7-15,7 2-2 16,-13-1-1-16,3 0-2 16,-9-1 2-16,-3-2 0 15,6 3 2-15,-15-2-1 16,15 1 2-16,-12 2 2 0,16-3-4 16,-16 4 2-16,12-4 1 15,-6 3 1-15,-3-1-7 16,-6 0-1-16,0 0 1 15,6-2-1-15,-12 1 2 16,9 1-1-16,-3 0 1 16,-6 0-1-16,12 0 0 15,-3 4 0-15,-3-1-1 16,3 0 1-16,0 1-1 16,0 0-2-16,-2 2 2 15,5 1 0-15,-9-2 1 16,6 0 0-16,-6-1-1 0,0-1 1 15,6 0-1-15,-9 3 0 16,3 0-1-16,6 6 1 16,-3-1 1-16,3 2 0 15,0-7 0-15,0 2 0 16,-9-4 0-16,6 0-1 16,-6 0 0-16,12-1 3 15,-6 0 0-15,3 2 0 16,-9-2 0-16,9 2 1 15,0 1-1-15,-6-4-2 16,3 1 1-16,-3-2-2 16,0-2 1-16,-3-2 0 15,0 0 1-15,0 0 2 16,0 0 11-16,0 0 3 16,0 0-1-16,0 0-1 0,0 0-1 15,0 0-2-15,0 0-7 16,6 0-1-16,-6 0-3 15,0 0-1-15,7-6 1 16,-4-9-2-16,3 1-2 16,-3-5-3-16,3 1 5 15,3 3-2-15,0-5-1 16,0 1 0-16,0-1-3 16,0-2-2-16,3 5 3 15,3 2-3-15,0 2 5 16,3 1 0-16,-9 1 1 15,12 1 0-15,-8 2 1 0,8-3 0 16,12 5 0-16,-6-2-1 16,0 2 1-16,9 1 0 15,-2-1-1-15,5 4 1 16,3-1-2-16,-6 0-1 16,7 3 3-16,-4-1-3 15,0-4 4-15,21 3 0 16,-2 0 0-16,2 2 0 15,3 0 0-15,-2 0 0 16,-1 0-1-16,-2 0 0 16,2 0 0-16,-6 0 1 15,1 4 0-15,-1 1 0 16,-6 1 0-16,16-3 0 0,-10 3 0 16,12-1 0-1,1 1 0-15,-4 1-2 0,-3 0 2 16,10 1 0-16,-13 2 2 15,4-3-2-15,2 1 0 16,-3 0 0-16,4 2 0 16,-4-3 1-16,0 3-1 15,1-1 0-15,2 0 0 16,-2 0 0-16,11 0 1 16,-9-3 0-16,1-1-1 15,-1-1 0-15,0 3 0 16,1-3-1-16,-4-2 0 0,-2 3 1 15,-4-2-2-15,6 4-1 16,-5-2 1-16,-1 1 1 16,6 0-1-16,1-1 2 15,-4 1 0-15,3 3-3 16,-5-1 3-16,-4-2 2 16,-6 2-2-16,1-2-2 15,-13-1 1-15,12 1 1 16,-9 1 0-16,3-2-4 15,1-1 3-15,5 1-6 16,6-1 2-16,-8 0-2 16,11-3-2-16,0 5 2 15,0-6 4-15,7 6 1 16,-7-6 2-16,-3 0 0 16,4 0 1-16,-10 0-2 0,0 0 3 15,1 0-2-15,2 0 0 16,-3 0 0-16,0 0 1 15,-2 0-2-15,2-6 1 16,-12 0 0-16,6 1-1 16,7-2 1-16,-13-1 0 15,0 1 0-15,6 1 0 16,-5 0 1-16,5 0-1 16,0-2 0-16,9-5 2 15,-5 1-1-15,2 1-1 16,-3-5 1-16,-3 0 0 15,-5 3-1-15,-7-2 5 0,6-3 3 16,-6 5 10-16,-9-4-12 16,9 2 0-16,-9 1 0 15,7 1-1-15,-7 1 2 16,-6 3-5-16,-3 1 0 16,-3 2 1-16,-3-1-3 15,-3 1 0-15,3 1-4 16,-3-1-12-16,0 0-24 15,0-3-36-15,0 0-84 16,-3-6-234-16</inkml:trace>
  <inkml:trace contextRef="#ctx0" brushRef="#br0" timeOffset="-105846.36">17817 11848 252 0,'0'0'65'0,"0"0"37"16,0 0 46-16,0 0-27 16,0 0-21-16,0 0-26 15,0 0 20-15,22-22 4 16,-16 18-18-16,12 4-27 16,-3 0-9-16,21 0-7 15,9-2-1-15,1 2 2 16,14 0-7-16,-9 0-17 15,7 0-5-15,-7 0-7 16,-9 0-1-16,6 0-1 16,-23 0-7-16,-7 0-38 0,-9 0-35 15,-9 0-76-15,0 2-198 16,-9 7-151-16</inkml:trace>
  <inkml:trace contextRef="#ctx0" brushRef="#br0" timeOffset="-105507.02">17787 12034 759 0,'0'0'133'16,"0"0"-92"-16,0 0 146 15,0 0-67-15,0 0-78 16,0 0-27-16,0 0 6 16,15 0 14-16,9 0 24 15,13 0-8-15,14 0-21 16,12 0-7-16,10 0-3 16,5 0-10-16,-2 0-7 15,-1 0 1-15,-14 0-2 16,-16 0-2-16,-12 0-21 15,-12 0-38-15,-15 0-27 16,-6 1-92-16,0 2-151 16,-33-1-339-16</inkml:trace>
  <inkml:trace contextRef="#ctx0" brushRef="#br0" timeOffset="-104228.81">17950 11933 562 0,'0'0'73'16,"0"0"-18"-16,0 0 102 0,0 0-67 15,0 0-38-15,0 0-14 16,133-17-2-16,-79 17-9 16,-8 0 15-16,-1 0-21 15,-6 0 0-15,18 0-15 16,-11 0-3-16,2 5-1 15,0-3-2-15,-11-2 0 16,-13 4-5-16,-18-3-25 16,-6-1-12-16,0 0 18 15,0 0-30-15,-6-1-76 0,-21-12 73 16,-16 0 50-16,-2 1-3 16,0 4 10-1,-1 0 4-15,-8 5-4 0,12 1 4 16,-9 1 3-16,-4-2 3 15,19-2-6-15,0 1 7 16,12-1 19-16,6-1-2 16,8 3-11-16,4-3 18 15,6-1 53-15,0-1-21 16,0-1-64-16,6-1 1 16,13-1-4-16,17-1 5 15,-3 2 4-15,0 2-9 16,-6 3-3-16,7-1-18 15,-10 1-33-15,-18 4 10 16,3-1 27-16,-9 0 6 0,0-2-30 16,-18-3-8-16,-9 3 23 15,-7 1 26-15,7-2 0 16,0 5 0-16,21 0 6 16,-3 0 12-16,9 0 1 15,0 0 2-15,0 0 4 16,0 0-11-16,0 0-14 15,9 0 0-15,15 6 25 16,3 5 25-16,22 0-6 16,2 0-44-16,0-1-10 15,4 1-106-15,-4-5-199 16,-18 1-345-16</inkml:trace>
  <inkml:trace contextRef="#ctx0" brushRef="#br0" timeOffset="-102434.99">8935 11846 302 0,'0'0'431'0,"0"0"-396"0,0 0 121 15,0 0 30-15,0 0-122 16,0 0-22-16,0 0-5 16,3 0 18-16,3 0 12 15,21 0-9-15,0 0-15 16,19 0-17-16,2 0-7 15,12 0-5-15,10 0-4 16,8 0-8-16,10 0 2 16,5 0-2-16,-2-5 3 15,-4-2-3-15,-2-1 0 0,-7-3-2 16,-14 3 1 0,-4-3 1-16,-12 4-2 0,-8 1 1 15,-4 1 2-15,-3 3-3 16,-6 2 3-16,0-2-2 15,0 0 4-15,-11-1-5 16,17 2 0-16,-12 1 2 16,0-3 0-16,-6 3-1 15,-3-2 5-15,-6 1 4 16,3 1 3-16,-3-2-3 16,6 2-4-16,-3 0-1 15,-3 0-2-15,-6-3-1 16,0 3 2-16,0 0 0 15,0 0 1-15,0 0-2 0,0 0-1 16,0 0-1-16,10 0-2 16,-7 0 1-16,6-2 0 15,0 1 1-15,0-3 0 16,0 3 0-16,3 1 0 16,0-1 0-16,-3-3-1 15,0 3 0-15,9-1 0 16,-9 0 0-16,15-2 0 15,-15 2 0-15,3 2 0 16,-2-3 0-16,-4 3 0 16,-6-2 0-16,0 2 0 15,0 0 0-15,0 0 0 16,0 0-2-16,0 0-9 0,0 0-23 16,0-4-17-1,0-2-57-15,0-2-338 0</inkml:trace>
  <inkml:trace contextRef="#ctx0" brushRef="#br0" timeOffset="-101689.09">9155 11895 42 0,'0'0'342'15,"0"0"-275"-15,0 0 51 16,0 0 3-16,0 0-98 15,0 0-23-15,0 0 0 16,-33 8 4-16,15-4 1 16,6 3-5-16,-3 0 0 15,0-5 4-15,-3 5 14 16,6-1 34-16,-4-3-16 16,4 5-2-16,6-4 4 15,-3 0-15-15,9 2-9 0,0-6 3 16,0 0 18-1,0 0-1-15,0 1 0 16,0 5 2-16,15-2-1 0,13 4 85 16,20-4-28-16,3 0-37 15,28-4-27-15,11 0-3 16,22 0 5-16,6-4-11 16,5-6 1-16,7-2-7 15,-18 7-7-15,-19-4-3 16,-11 3-3-16,-19 0 2 15,-2-2-1-15,-10 2-1 16,-15-4-1-16,0 1 0 16,-9 0 1-16,7-2 0 15,-13 2-4-15,-6 3-12 16,3 5-11-16,-15-2-21 0,-3 3-54 16,0 0-41-1,0 0-107-15,-9 0-119 0</inkml:trace>
  <inkml:trace contextRef="#ctx0" brushRef="#br0" timeOffset="-101324.93">9080 11961 653 0,'0'0'445'0,"0"0"-441"16,0 0 22 0,0 0 72-16,0 0-91 0,0 0 34 15,112 0 5-15,-40 0 13 16,6 8-27-16,13 3 14 16,15-3-22-16,8 0-2 15,10-5 16-15,9-3-19 16,0 0-1-16,-19-3-4 15,-23-7-7-15,-31 4-7 16,-24 1-7-16,-8 2 5 16,-16-1-3-16,-6 2-8 15,-6-2-5-15,0 4-10 16,0-1-59-16,-21-3-154 16,-13-5-670-16</inkml:trace>
  <inkml:trace contextRef="#ctx0" brushRef="#br0" timeOffset="-97774.24">14241 11748 690 0,'0'0'58'16,"0"0"-31"-16,0 0-27 15,0 0 113-15,124 41-38 16,-82-19-29-16,-3 7 14 16,-6 1-12-16,4 7-1 15,5 7 31-15,-6 4-43 16,6 5 5-16,4 2-5 15,-1 3-4-15,0 3-2 16,9 6-18-16,-2 6 3 16,-7 2 2-16,-3 5-2 15,-6 3-5-15,1-3 6 16,-19 0 13-16,9 0-13 0,-9 1-3 16,6 2 2-16,-6-2 6 15,0 2-11-15,-9-2-2 16,10 0-3-16,-10 0 3 15,-9 3-2-15,0 3-4 16,0-2 3-16,0-10 0 16,0-3-2-16,0-4 3 15,0-5 3-15,0 0-3 16,0-3-2-16,0 3 4 16,0-1-5-16,-9-3 0 15,-3-5 0-15,5-2 0 16,-8-3-1-16,9-5 4 0,0-5-2 15,0 1 0-15,-6-1-3 16,3 2 2-16,-6-4 3 16,12-2-3-16,-9-3-2 15,9-3 1-15,-6 1 0 16,6-6 0-16,-12-1 0 16,15-5 0-16,-9-1 2 15,0-1 1-15,9 1-2 16,-12-1 3-16,12-1-1 15,-3-1-1-15,0-1 0 16,-6 1-1-16,-1 1 3 16,4 0 1-16,-3 4 6 15,6-1 1-15,-9-1-6 16,6 0-3-16,6-1 0 16,-6 6 0-16,3-2-1 0,-3-1-1 15,6 1 0-15,-12-2-2 16,12 2 1-16,-15 4 3 15,15-3-1-15,-12 5 0 16,6-1 1-16,-3 0 0 16,3-3 0-16,3-2-1 15,-6-4 0-15,3-5-1 16,3-5 0-16,3-1-1 16,0-5 0-16,0 0 0 15,0 0 1-15,0 0 1 16,0 0-1-16,0 0 1 15,-6 0-2-15,3-17-1 0,-6-4 0 16,0-10-6 0,-1-1-3-16,-2-4 0 0,6-3 1 15,-9 5-3-15,3-1-2 16,6-1 10-16,-3 1-2 16,-3 2-8-16,6 2 7 15,0 8 4-15,3 10 1 16,-3 4 1-16,6 7 1 15,0 0-1-15,0 2-2 16,0 0-4-16,0 0-3 16,0 4 1-16,0 12 8 0,0 8 1 15,0 6 6 1,0 5 0-16,0 4 3 0,0 5-3 16,0 3-5-16,0 0 5 15,0 3 2-15,0-7-5 16,0-5 0-16,0-10 1 15,0-3-3-15,0-6-2 16,0-4 1-16,0 0 1 16,6-4-2-16,-3-5 3 15,-3-2-3-15,6-2 2 16,0-2-2-16,6 0 0 16,15 0 3-16,9-9 2 15,7-17-5-15,17-11-2 16,-3-10-12-16,4-5-30 0,-10-3-8 15,-12-5-55-15,-24 3-158 16</inkml:trace>
  <inkml:trace contextRef="#ctx0" brushRef="#br0" timeOffset="-92634.82">11159 11721 704 0,'0'0'158'16,"0"0"-144"-16,0 0-14 15,0 0 0-15,0 0 24 16,0 0-12-16,-105 135-8 15,105-88-2-15,6-3-2 16,21-10 0-16,9-8 0 16,9-13 4-16,1-10-4 15,5-3 3-15,-6-10 17 0,-2-22-15 16,-16-3-5-16,-3-14-15 16,-24 0 2-16,0-1-21 15,0 6-24-15,-33 6 33 16,-10 16-1-16,-11 10 11 15,12 12-25-15,0 0-68 16,14 15-75-16,16 15-216 16</inkml:trace>
  <inkml:trace contextRef="#ctx0" brushRef="#br0" timeOffset="-92291.73">11787 11790 1122 0,'0'0'60'15,"0"0"-60"-15,0 0 18 16,0 0 10-16,0 0-18 16,0 0-9-16,-54 113-1 15,66-77-23-15,15-9 11 16,-6-9 1-16,18-8-24 15,-2-8 24-15,-1-2-14 16,-12 0-20-16,-9-27 22 16,9-8 18-16,-24-5 5 0,0-6-5 15,-3 3 3 1,-24 7 2-16,-9 10 0 0,0 11-1 16,-10 14-8-16,13 1-63 15,6 12-64-15,0 14-167 16,21 5-218-16</inkml:trace>
  <inkml:trace contextRef="#ctx0" brushRef="#br0" timeOffset="-91955.84">12243 11815 1093 0,'0'0'97'0,"0"0"-85"0,0 0-1 16,0 0 9-16,0 0-16 16,0 0-8-16,-12 97-22 15,39-63-17-15,9-8 2 16,3-12 8-16,10-8-15 16,-4-6 1-16,-3-2-7 15,-3-26 17-15,-8-6 21 16,-13-5 16-16,-18-4 0 15,0 4 34-15,-24 6 50 16,-22 3-11-16,-5 13-30 16,-3 8-39-16,-1 9-4 15,10 0-6-15,18 4-98 0,12 22-57 16,6 0-185-16,9-4-163 16</inkml:trace>
  <inkml:trace contextRef="#ctx0" brushRef="#br0" timeOffset="-91698.86">12810 11794 995 0,'0'0'188'0,"0"0"-175"15,0 0-5-15,0 0 32 16,-126 34-17-16,123-6-23 0,3 5-7 15,0-1-9-15,18-6-16 16,18-7 10-16,0-10-18 16,6-7-7-16,13-2 0 15,-22 0-91-15,6-3 21 16,-18-16-24-16,-6-3-3 16,-9-8 2-16,-6 0-51 15</inkml:trace>
  <inkml:trace contextRef="#ctx0" brushRef="#br0" timeOffset="-90914.14">12795 11730 679 0,'0'0'139'16,"0"0"-127"-16,0 0-12 0,0 0 4 15,0 0 1-15,127 0-5 16,-100 13-3-16,0-1-3 16,-3 2 6-16,-5-1 0 15,-10-2-21-15,-9 1 11 16,0 0-12-16,-9 5 6 16,-22-3 16-16,-8 2 14 15,-9-3-12-15,15-5-4 16,-1-1-51-16,13-7-146 15,18 0-224-15</inkml:trace>
  <inkml:trace contextRef="#ctx0" brushRef="#br0" timeOffset="-90666.38">13664 11856 1051 0,'0'0'177'15,"0"0"-177"-15,0 0-48 0,0 0 38 16,0 0-116-1,0 0-230-15</inkml:trace>
  <inkml:trace contextRef="#ctx0" brushRef="#br0" timeOffset="-90507.2">14081 11895 438 0,'0'0'452'16,"0"0"-452"-16,0 0-276 0,0 0-132 16</inkml:trace>
  <inkml:trace contextRef="#ctx0" brushRef="#br0" timeOffset="-90355.72">14522 11928 890 0,'0'0'24'0,"0"0"-24"15,0 0-179-15,0 0-219 16</inkml:trace>
  <inkml:trace contextRef="#ctx0" brushRef="#br0" timeOffset="-90210.95">14971 11900 834 0,'0'0'42'0,"0"0"-42"16,0 0-58-16,0 0-227 16</inkml:trace>
  <inkml:trace contextRef="#ctx0" brushRef="#br0" timeOffset="-90055.05">15445 11848 841 0,'0'0'240'0,"0"0"-240"0,0 0-12 16,0 0-8-16,0 0-20 15,0 0-109-15,91-2-202 16</inkml:trace>
  <inkml:trace contextRef="#ctx0" brushRef="#br0" timeOffset="-89945.681">15717 11885 711 0,'0'0'81'0,"0"0"-81"15,0 0-178-15</inkml:trace>
  <inkml:trace contextRef="#ctx0" brushRef="#br0" timeOffset="-86053.72">11362 17433 194 0,'0'0'200'16,"0"0"-200"-16,0 0 0 16,0 0-8-16,0 0 21 15,0 0-35-15,0 0 4 16,9-6-4-16,-9 6 19 16,0 0 3-16,0 0 0 15,0 0 5-15,0 0 57 16,0 0 9-16,0 0 26 0,0 0 26 15,0 0-12-15,0 0-22 16,0 0-3-16,0 0-30 16,0 0-19-16,0 0-21 15,0 0-13-15,0 0-1 16,0 14 1-16,0 5 24 16,0 6 25-16,-6 3-32 15,3 4 6-15,-3 4 9 16,6 2-9-16,0-4-4 15,0-2-10-15,0-4-3 16,0-8 9-16,0-2-12 16,0-6 0-16,0-5 1 15,0-4 1-15,0 1 0 0,0-4 4 16,0 0 0-16,0 0 0 16,0 0 6-16,0 0 0 15,0 0-5-15,0 0-5 16,0 0 0-16,0 0-8 15,0 2 2-15,0-2 2 16,0 0-3-16,0 2 1 16,0-2-1-16,0 3 3 15,0-2-4-15,0 2 5 16,0-1 2-16,0-2 0 16,0 0-1-16,0 0 3 15,0 0-3-15,0 0-1 0,0 0-2 16,0 0-2-16,0 0 4 15,0 0-1-15,0 3 0 16,9 0 7-16,6 4-7 16,9-6-4-16,-3 5 5 15,12-1-1-15,0-2-1 16,7 2-1-16,2-2-1 16,3 3 2-16,6 4-3 15,10-4 8-15,2 2-6 16,13-2 1-16,-7 0-3 15,0 3 2-15,-17-2-1 16,11 1-1-16,-9-1 0 16,-8 0 0-16,-1-3 1 0,0 2-1 15,-2-6 0 1,11 0 0-16,-3 0 0 0,0 0 0 16,10 0 0-16,-4 0 0 15,13 0 0-15,-19 3 0 16,3-1-1-16,1 2 1 15,-13-1 0-15,18-1 1 16,-2-2-1-16,2 0 0 16,-6 0-1-16,16 0 1 15,-10 0 0-15,3 0 0 16,-11 0 0-16,-4 0 0 16,-6 0 0-16,4 0 1 15,-10 0-1-15,15 0 1 16,-6 0 0-16,10 0 0 0,5 0-1 15,3 0 0-15,1 0 0 16,-4 0 0-16,0 0 1 16,-5 0 0-16,-10 0-1 15,6 0 0-15,-2 0 1 16,2 0 0-16,-3 0 0 16,10 0 2-16,2 0 0 15,3 0 0-15,-2-2 2 16,11-1-3-16,7-1-2 15,2 2 4-15,-11 2-4 16,2 0 0-16,3 0 0 16,-17 0 0-16,14 0 0 15,-11 0 0-15,11 0 2 0,-12 0-2 16,7 0 0-16,-4 0 0 16,4 0 0-16,2 0 0 15,0 0 2-15,-8 0-2 16,2 2 0-16,-2-2 3 15,11 4-2-15,-9-4 0 16,7 3-1-16,2 0 0 16,7-3 0-16,-19 3-1 15,15-3 1-15,-14 0 0 16,2 0 0-16,-2 4-1 16,8-3 1-16,3 3 1 15,1-3-1-15,-7-1 0 16,25 1 0-16,-4 3 0 0,-5 3 0 15,-1-2 0-15,-11 1 0 16,-4-4 0-16,-2 1 0 16,-4-3 0-16,-3 3 1 15,4-3-1-15,-4 0 1 16,0 0-1-16,-2 0 0 16,-1 0 1-16,15 0-1 15,-5 0 0-15,2 0-1 16,1 3 1-16,2 1 0 15,-6-3 0-15,-2 1 0 16,-4 1 0-16,0-2 0 16,7 1 0-16,5 3 0 0,-5-4-1 15,17 2 2 1,-2-1-1-16,-4 1 0 0,0 0 0 16,-2 0-1-16,-7 3 2 15,7-2-1-15,-10-3 0 16,7 3 2-16,-10-4-2 15,12 0 0-15,-8 0 0 16,11 0-1-16,7 0 1 16,-1 0 2-16,10 0-2 15,-4 0 0-15,10 0-1 16,-28-2 1-16,-5 0 0 16,-10 1 0-16,-9-3 2 0,-3-2-2 15,4 5 0-15,5-1 0 16,3-1 0-16,1 3 0 15,5 0 0-15,3 0 0 16,4 0-4-16,-7 0 4 16,4 5-2-16,-16 2-2 15,6-3 4-15,-12 1 0 16,-8-2 0-16,5 0 1 16,-3 1-1-16,6-1 1 15,10-3 1-15,2 2-1 16,0-2 0-16,10 0-1 15,-4 0 0-15,3 0 2 16,-2 0 1-16,11 0 1 0,-2 0 1 16,11 0 0-1,4 0-3-15,-13 0 4 0,0 0 4 16,-11 0-6-16,-1 0 0 16,-11 0-1-16,2 0-2 15,0 0 0-15,3 0-1 16,10 0-4-16,-4 0 4 15,4 0-7-15,-1 0-1 16,-3 4 0-16,1-2 5 16,-1-2 3-16,12 0 0 15,-8 0 1-15,-1 0-1 16,1 0 2-16,2-4-1 0,-9-3-1 16,4 1 0-1,-7 2 0-15,-3 0 1 0,1-1-1 16,8 3 2-16,0-3-2 15,-2-2 0-15,2 1 0 16,0 0 1-16,-11-2-1 16,2 0 1-16,-15 2-1 15,-6 0 0-15,-5 1 1 16,-4 3 0-16,-6 1 0 16,-6 1-1-16,6 0 0 15,3 0-1-15,0 0-1 16,-3 0 2-16,6 0 0 15,7 0 2-15,-1 6-2 16,-3 0 1-16,3-2 0 16,-3 2-1-16,12-1 1 0,-8-2 1 15,-7 1-2 1,3-4 1-16,-15 2 1 0,0-2 1 16,0 0 1-16,0 0 4 15,-9 0 1-15,9 0 3 16,-9 0-5-16,0 0-3 15,0 0-1-15,0 0-2 16,0 0 1-16,0 0 0 16,9 0-1-16,-3 0 1 15,-3 0-2-15,-3 0 0 16,6-3 2-16,3 0-1 16,-6 0 2-16,6-4-2 15,-3 3-1-15,3-4 2 16,4 0-1-16,-1-4-1 0,0-1 2 15,0-4 1-15,-9 1 0 16,18-8-1-16,3-1 2 16,-12-8-2-16,3-5-2 15,-3 3 0-15,-6 4 0 16,3 6 0-16,0 9-5 16,-9 5-15-16,3 5-28 15,-3 0-42-15,0 0-49 16,0 1-353-16</inkml:trace>
  <inkml:trace contextRef="#ctx0" brushRef="#br0" timeOffset="-82474.29">16393 11464 548 0,'0'0'198'0,"0"0"-137"16,0 0 114-16,0 0-35 15,0 0-60-15,0 0-34 16,0 0-16-16,0-7 10 16,0 0 7-16,0 1-4 15,0-3-28-15,0-2-2 16,0-3-4-16,0 1-7 0,0-1 4 15,0 0-6-15,9 1-1 16,-9 2 1-16,6 3-6 16,15 1 2-16,-3 1-2 15,0 2 5-15,6 4-8 16,4 0 2-16,8 0 3 16,-3 0 1-16,6 0 1 15,-6 0-4-15,1 0-7 16,-4 0 4-16,-6 4 6 15,0-4 1-15,-3 0 0 16,-3 0 2-16,3 0-2 16,1 0 2-16,-10-6 1 15,3-1 4-15,-6-4 0 0,0 1 0 16,-6-1 0-16,3 2-3 16,-6 0-2-16,0 0-2 15,0 2 2-15,0 0 2 16,0 1 2-16,0 2-2 15,0-1-2-15,0 0 2 16,0 0 0-16,0 4 0 16,0 1 1-16,0 0 2 15,0 0 0-15,0 0-1 16,0 0-1-16,0 0-1 16,0 0-2-16,0 0 0 15,0 0 0-15,0 0-1 0,0 0 1 16,0 0 1-16,0 0 0 15,0 0-1-15,0 0 0 16,0 0-1-16,0 0 1 16,0 4 3-16,0 6 5 15,3 2-1-15,3 1 0 16,3 1-3-16,-9-1-1 16,9-1-2-16,6-2 3 15,3 1-3-15,0-4-1 16,4 1 6-16,5-4-6 15,6 1 5-15,-3-3 2 16,0-2-4-16,0 0-1 16,-5 0-1-16,2 0-1 0,6 0-6 15,-12-4 6-15,6 1-2 16,-12-1 0-16,3 4-3 16,-2 0 4-16,11 0 0 15,-9 4-4-15,-3 7 4 16,9 4 0-16,-9-1-2 15,3 5 0-15,-9-1-3 16,-9 0 3-16,0 3-5 16,0-3 2-16,0 1-16 15,-9-3-46-15,-21-6-51 16,3-10-243-16</inkml:trace>
  <inkml:trace contextRef="#ctx0" brushRef="#br0" timeOffset="-79358.4">24992 17733 737 0,'0'0'319'16,"0"0"-306"-16,0 0 44 16,0 0 35-16,0 0-68 15,0 0-19-15,0 0-5 16,-13 13 13-16,10 4 31 0,3-1 4 16,0 1-25-16,0-3 0 15,0-1-8-15,0-4-8 16,0 4-1-16,6-2-3 15,13-3 1-15,-1-1-2 16,0-1-1-16,6-1-1 16,3-3 9-16,0-2-5 15,0 0-2-15,16 0 3 16,-7 0-5-16,9-7 1 16,-9-2-1-16,-8 3 0 15,-1 1 1-15,-3 1 1 16,-6 0-1-16,9 3-1 15,-3-2-1-15,6 3-1 0,-2 0 2 16,5 0-1-16,-6 0 2 16,0 0-2-16,6 3 0 15,-5 6 1-15,-10-1 0 16,6 4 0-16,-3-3-3 16,-12 2 2-16,6-2-2 15,-12 1 2-15,3 2 1 16,-6-2-1-16,0-3 1 15,0 3 3-15,3-4-2 16,-3-4 0-16,0-2-1 16,0 0 2-16,0 0 1 15,0 0 2-15,0 0 6 16,0 0 15-16,0 0-6 16,3-11-14-16,0-2-6 0,9-1-2 15,-3 2 2-15,6 0 0 16,10-3 0-16,2 0-2 15,12 4 2-15,3-1-2 16,-6 2-3-16,10 7-1 16,-4 3 2-16,3 0 1 15,-3 0 2-15,7 2-1 16,-1 10 1-16,12 3 1 16,-2-6-1-16,2-5 1 15,-3-4 0-15,-5 0-2 16,-10-15 2-16,3-15 10 15,-18-9 2-15,-5-8 7 16,-1-8-19-16,-15-11-1 0,-6-5-48 16,0 2-91-16,-6 3-309 15</inkml:trace>
  <inkml:trace contextRef="#ctx0" brushRef="#br0" timeOffset="-73591.69">14307 14601 796 0,'0'0'264'0,"0"0"-264"16,0 0 6-16,0 0 77 0,0 0-46 16,0 0 6-16,136 33 12 15,-63-28-10-15,14-5-5 16,4 0-12-16,-13 0-13 15,1 0-12-15,-19 0-2 16,-6-8-2-16,-21 0-1 16,-8 3-36-16,-10 1-46 15,-15-1-31-15,0 5-68 16,0 0-53-16,-15 0-267 16</inkml:trace>
  <inkml:trace contextRef="#ctx0" brushRef="#br0" timeOffset="-73341.75">14214 14723 289 0,'0'0'684'16,"0"0"-641"-16,0 0-13 16,0 0 125-16,0 0-75 15,0 0-73-15,0 23 51 16,66-17 24-16,19-2-30 15,5-2-17-15,4-2-13 16,5 0-20-16,7 0-1 16,-9-5-2-16,-10-4-49 0,-24-6-71 15,-26-1-186-15,-37-3-676 16</inkml:trace>
  <inkml:trace contextRef="#ctx0" brushRef="#br0" timeOffset="-70239.03">7951 14508 888 0,'0'0'90'16,"0"0"-79"-16,0 0 7 15,0 0 110-15,0 0-23 16,0 0-54-16,0-36-36 16,0 36 0-16,0 0 10 0,0 2-25 15,-9 31-10 1,-9 19 10-16,3 20 26 0,-3 10 2 16,0 2-23-16,2 5 0 15,-8-3-4-15,12-4 6 16,-3-7-7-16,3-9 0 15,3-11-3-15,-3-12-12 16,12-12-55-16,0-10-65 16,0-16-126-16,0-5-118 15</inkml:trace>
  <inkml:trace contextRef="#ctx0" brushRef="#br0" timeOffset="-69924.83">7652 14925 1039 0,'0'0'43'0,"0"0"-43"15,0 0 0-15,0 0 37 16,0 0 9-16,43 151-24 16,-16-98-12-16,-3 4-3 15,-3 1 17-15,6-6-10 16,-15-3-8-16,3-9 13 15,-9-14-15-15,0-12 3 16,-6-10 5-16,0-4 10 16,12 0 44-16,-9 0 13 15,10-31-22-15,23-16-13 16,12-16-39-16,6-3-5 0,-2 10-3 16,8 8-29-16,-9 14-66 15,-2 9-152-15,-16 11-399 16</inkml:trace>
  <inkml:trace contextRef="#ctx0" brushRef="#br0" timeOffset="-62224.24">21919 15514 728 0,'0'0'113'0,"0"0"35"0,0 0 25 16,0 0-78-16,0 0-63 16,0 0-22-16,63-27-8 15,-29 25 1-15,2 2-3 16,0 0-3-16,-12 2 3 15,-12 16-4-15,-6 9-19 16,-6 6-6-16,0 4-15 16,-9 7 19-16,-24-3-1 15,-3-2 5-15,-6-4 20 16,2-8 1-16,-5-7 3 16,21-6 18-16,6-3 51 15,0-5-23-15,18 1-24 16,0-7-11-16,0 2 0 0,9-1-4 15,21 4 12 1,18-2-1-16,13-3-10 0,11 0-11 16,-9 0-33-16,-8-2-57 15,-4-14-140-15,-12-7-210 16</inkml:trace>
  <inkml:trace contextRef="#ctx0" brushRef="#br0" timeOffset="-61614.65">22565 15354 394 0,'0'0'426'15,"0"0"-364"-15,0 0 95 16,0 0 17-16,0 0-129 16,0 0-36-16,-51-11-7 15,23 46 7-15,-8 9 1 16,0 4-2-16,-3 6 2 15,6 4 11-15,5-3-15 16,7 3 2-16,9-9 5 16,12-4-11-16,0-7 1 15,0-13-3-15,27-7-3 0,7-6 3 16,5-12 11-16,3 0-5 16,-15 0-6-16,6-22 0 15,-23-3 1-15,-1-3-1 16,-9 1-3-16,-9 0 3 15,-19 4-1-15,-5 4-4 16,0 7-6-16,6 8-10 16,-3 4-68-16,15 0-175 15,-4 0-193-15</inkml:trace>
  <inkml:trace contextRef="#ctx0" brushRef="#br0" timeOffset="-60632.09">23069 15304 796 0,'0'0'66'0,"0"0"-8"16,0 0 15-16,0 0-46 15,0 0 24-15,-24 105 19 16,6-51-20-16,-3 3-16 16,-1 5-1-16,1-2-6 15,-6-3-16-15,6-9-6 16,9-9 9-16,3-12-12 16,6-13 5-16,3-8-4 15,0-4 0-15,0-2 16 16,0 0 31-16,21-25-3 0,9-8-43 15,19-2-2 1,-10 7-2-16,3 2-3 0,0 13-15 16,-6 5-5-16,-5 8-7 15,-7 0 8-15,-9 3-6 16,-12 15-17-16,-3 5 7 16,0 2 14-16,-12 0 8 15,-18-5 9-15,-10-1-4 16,4-6 9-16,-9-5-11 15,12-2-24-15,6-6-45 16,18 0-57-16,9 0-87 16,0-14-125-16</inkml:trace>
  <inkml:trace contextRef="#ctx0" brushRef="#br0" timeOffset="-60467.65">23271 15643 482 0,'0'0'240'0,"0"0"-231"15,0 0 46-15,0 0 104 16,0 0-53-16,-6 120-57 16,-3-83-33-16,9-9-10 15,0-4-6-15,-6-11-59 16,6-12-138-16,0-1-158 16</inkml:trace>
  <inkml:trace contextRef="#ctx0" brushRef="#br0" timeOffset="-60348.36">23362 15503 322 0,'0'0'245'0,"0"0"-243"15,0 0-2-15,0 0 0 16,0 0-104-16</inkml:trace>
  <inkml:trace contextRef="#ctx0" brushRef="#br0" timeOffset="-60093.55">23621 15267 1009 0,'0'0'35'0,"0"0"108"15,0 0-139-15,0 0 7 16,-39 116 13-16,6-42 4 15,9 7-17-15,-3 1 5 16,-1-11-12-16,7-8-3 16,3-13-2-16,9-17-3 15,3-13-43-15,6-11-71 16,0-9-78-16,33-6-55 16</inkml:trace>
  <inkml:trace contextRef="#ctx0" brushRef="#br0" timeOffset="-59689.89">23485 15592 958 0,'0'0'30'0,"0"0"-12"16,0 0 99-16,0 0-65 16,0 0-37-16,0 0-7 15,145 3-8-15,-93-3-36 16,-1-12-33-16,-12 0 34 15,-15 3 2-15,-9 0 33 16,-15 5 23-16,0 4 43 16,0 0-19-16,0 0-22 0,-15 0-7 15,-12 6 4 1,0 13-10-16,3 2-8 0,15-3-1 16,9 0-3-16,0 4-1 15,0-2 1-15,24 4 15 16,3 3-11-16,-3-1 6 15,-3-1-8-15,-15-1 0 16,7-4 1-16,-13-4-3 16,0 1 0-16,-19-3 0 15,-14-1 35-15,-6-5-9 16,-3-7-26-16,6-1-63 16,8 0-99-16,19-22-223 15</inkml:trace>
  <inkml:trace contextRef="#ctx0" brushRef="#br0" timeOffset="-59568">24261 15715 1422 0,'0'0'71'0,"0"0"-59"16,0 0-12-16,0 0-30 15,0 0-611-15</inkml:trace>
  <inkml:trace contextRef="#ctx0" brushRef="#br0" timeOffset="-51216.951">5168 16622 98 0,'0'0'98'0,"0"0"50"15,0 0 34-15,0 0-66 16,0 0-8-16,0 0 6 0,0 0 28 16,0 0-7-16,21-21-27 15,-21 21-33-15,0 0-23 16,0 0-28 0,0 0-11-16,0 0-4 0,-9 0-5 15,-9 0 10-15,-24 3-2 16,-3 15-2-16,-13 6-4 15,10 7-4-15,-15 8 0 16,17 12-2-16,-8 10 2 16,12 19-2-16,-3 20 1 15,11 7 2-15,16 11-3 16,0-2-2-16,18-7 2 16,0-6-1-16,6-11 1 15,24-8-1-15,1-18-2 16,17-13-5-16,6-12 2 0,16-10-1 15,-7-10 7-15,9-3 0 16,-11-8 0-16,-10-4-47 16,-21-1 13-16,-6-5-22 15,-18 0-53-15,7 0-65 16,-13 0-47-16,0 0-89 16</inkml:trace>
  <inkml:trace contextRef="#ctx0" brushRef="#br0" timeOffset="-50741.15">4595 18156 805 0,'0'0'23'16,"0"0"-2"-16,0 0 157 15,0 0-70-15,0 0-38 16,0 0-17-16,99 17-23 15,-62-7 3-15,5 1-3 16,3-5-9-16,4-6-7 0,8 0 11 16,-6 0 7-16,3-17-4 15,-8-9-15-15,-4 3 0 16,-3-7 7-16,-6 0 1 16,-14 1 1-16,-10-5 6 15,-3 0 0-15,-6 0-15 16,0-4-12-16,0 4-1 15,-6 0-3-15,-3 2-7 16,-4 4-24-16,-2-1-28 16,0 3-90-16,-3-4-315 15</inkml:trace>
  <inkml:trace contextRef="#ctx0" brushRef="#br0" timeOffset="-49921.97">3285 16416 880 0,'0'0'120'16,"0"0"-57"-16,0 0-4 16,0 0-52-16,0 0 8 15,0 0-1-15,51 164 25 0,-11-83-20 16,-16 0-10-16,0-3-9 16,6-9 0-16,-12-7-50 15,-6-12-79-15,-9-15-97 16,-3-23-151-16</inkml:trace>
  <inkml:trace contextRef="#ctx0" brushRef="#br0" timeOffset="-49565.1">3197 16820 982 0,'0'0'0'0,"0"0"-7"15,0 0 7-15,133-53 5 16,-72 40-5-16,-7 1-4 0,-12 0-27 15,-3 5 2 1,-17 0 21-16,-10 6 8 0,-3 1-2 16,-9 0 2-16,0 0 19 15,0 0 32-15,0 14-6 16,0 5 31-16,0 5 13 16,0 4-66-16,0-6-19 15,6-2-4-15,24-4-2 16,0-6-1-16,9-8-14 15,-2-2-7-15,8 0 13 16,-12-21-34-16,-6-6 3 16,-9-3 10-16,-18 5 11 0,0-3 5 15,-33 7-8-15,-9 9 4 16,-6 10-14-16,-4 2-22 16,7 0-9-16,18 19-108 15,9-7-228-15</inkml:trace>
  <inkml:trace contextRef="#ctx0" brushRef="#br0" timeOffset="-49303.76">4012 16134 1013 0,'0'0'271'16,"0"0"-271"-16,0 0-2 16,0 0-7-16,0 0 9 15,0 0 10-15,76 158-3 16,-49-98-7-16,3-2 0 16,-6-8-7-16,-15-1-80 15,9-10-96-15,-8-16-138 16,2-19-268-16</inkml:trace>
  <inkml:trace contextRef="#ctx0" brushRef="#br0" timeOffset="-49122.75">4233 16184 1178 0,'0'0'76'0,"0"0"-76"15,0 0-5-15,0 0 5 16,45 143 28-16,-12-83-22 15,-6-3-6-15,-9-3-2 16,1-7-25-16,-4-9-117 16,-15-11-196-16,0-20-337 15</inkml:trace>
  <inkml:trace contextRef="#ctx0" brushRef="#br0" timeOffset="-48988">4085 16498 945 0,'0'0'252'15,"0"0"-252"1,0 0-32-16,0 0 32 0,0 0 32 16,154-54-32-16,-82 35-163 15,-18-2-252-15</inkml:trace>
  <inkml:trace contextRef="#ctx0" brushRef="#br0" timeOffset="-48658.4">4483 16470 1223 0,'0'0'57'0,"0"0"-46"15,0 0 11 1,0 0-22-16,0 0-14 0,0 0-95 16,142-152-30-16,-112 99-24 15,-9 7 1-15,-12 7 26 16,-9 11 136-16,0 11 12 15,-9 9 136-15,-18 8-66 16,0 0 21-16,-6 21-17 16,9 16-46-16,3 4-25 15,12 5-4-15,9-4-6 16,0-6-5-16,18-8-7 16,6-8-1-16,6-13 2 15,12-7 6-15,-6 0-2 0,16-24-25 16,-10-11-158-1,6-5-313-15</inkml:trace>
  <inkml:trace contextRef="#ctx0" brushRef="#br0" timeOffset="-48477.59">4924 16127 690 0,'0'0'352'0,"0"0"-346"16,0 0 22-16,0 0 21 15,0 0-15-15,0 0-18 16,-45 125-11-16,36-105-3 0,2 0-2 16,-5-3-26-1,-6-6-89-15,3-11-151 0,-3 0-220 16</inkml:trace>
  <inkml:trace contextRef="#ctx0" brushRef="#br0" timeOffset="-48340.86">4746 16157 465 0,'0'0'399'15,"0"0"-357"-15,0 0-15 16,0 0 89-16,0 0-27 16,0 0-40-16,148 104-40 15,-100-79-9-15,-6-6-35 16,3-11-105-16,-8-8-307 16</inkml:trace>
  <inkml:trace contextRef="#ctx0" brushRef="#br0" timeOffset="-46675.63">24276 16082 742 0,'0'0'109'15,"0"0"13"-15,0 0-18 16,0 0-65-16,0 0-36 16,0 0 18-16,0 0 67 15,-12 117-34-15,3-58-7 16,-24 8 2-16,6 12-3 15,-9 9-13-15,-10 8-13 16,4 5-6-16,9 10-6 0,6-3-4 16,-1-5-1-16,7-10-1 15,6-14-2-15,3-10 0 16,6-12 0-16,6-9-7 16,0-17-25-16,0-13-41 15,0-10-65-15,0-8-83 16,0-2-85-16</inkml:trace>
  <inkml:trace contextRef="#ctx0" brushRef="#br0" timeOffset="-45273.18">21952 16195 206 0,'0'0'131'0,"0"0"19"16,0 0 107-16,0 0-25 0,0 0-95 15,0 0-12 1,0 0-48-16,0-38-34 0,0 38-35 15,0 28-5-15,0 18 12 16,0 23 31-16,-27 20-16 16,6 22-7-16,-21 19-8 15,-10 21 2-15,-8 4-2 16,-6-2-7-16,5-15-3 16,19-26-5-16,9-26 0 15,15-19 0-15,0-20-1 16,18-23 0-16,-9-11-32 15,9-13-41-15,0-4-40 16,0-38-207-16</inkml:trace>
  <inkml:trace contextRef="#ctx0" brushRef="#br0" timeOffset="-34233.86">11108 8003 828 0,'0'0'244'0,"0"0"-239"16,0 0 65-16,0 0 43 16,0 0-9-16,0 0-39 15,0 0-38-15,15-10-6 16,21-23 11-16,10-14-19 16,2-8-4-16,9-7-5 15,-2-3-3-15,-16-5-1 16,9 4-2-16,-15 13-10 15,-12 17 6-15,-11 18-8 16,-10 14-4-16,0 4-16 16,0 0-87-16,-10 19-64 15,-5 15-13-15,-6 6-74 16</inkml:trace>
  <inkml:trace contextRef="#ctx0" brushRef="#br0" timeOffset="-33840.92">11108 7622 975 0,'0'0'159'0,"0"0"-158"16,0 0 14-16,0 0 28 0,0 0-40 15,0 0 3-15,66-9 8 16,-20 0 35-16,8-6 1 16,6-2-31-16,-14-4-18 15,-1 3 6-15,-6-3-6 16,-12 7 4-16,1 2-2 16,-16 5 2-16,-3 4 14 15,0 3 9-15,-9 0-7 16,9 0-16-16,-9 6-5 15,15 22-1-15,-9 20 1 16,-3 5 24-16,9 3-17 16,-6-6-1-16,3-6-6 15,0-9-25-15,0-7-120 16,6-17-202-16</inkml:trace>
  <inkml:trace contextRef="#ctx0" brushRef="#br1" timeOffset="121476.28">28296 16864 925 0,'0'0'312'0,"0"0"-300"16,0 0-4-16,0 0 97 15,130-9-44-15,-57 9-16 16,5 0-24-16,4 6-9 16,20 8 9-16,25 2 11 15,6 3-3-15,-3 6 7 16,-13 0-23-16,-11-7-12 16,-34-3-1-16,-20-5-4 15,-22-9-14-15,-21 3-27 16,-9-4-8-16,0 0-25 0,-30-9-56 15,-13-10-204-15,7 1-148 16</inkml:trace>
  <inkml:trace contextRef="#ctx0" brushRef="#br1" timeOffset="122060.2">28625 16571 851 0,'0'0'61'0,"0"0"-4"0,0 0 67 16,0 0-59-16,0 0-22 16,0 0 10-1,-99 73 3-15,57-45-6 0,-7 4 7 16,-2-2-11-16,0-1-14 16,-1-2-8-16,13-4 5 15,6-1 1-15,6-4-11 16,3-3-2-16,18-6-3 15,0-3-4-15,6-4-6 16,0 7 0-16,15 5 5 16,24 7 28-16,9-1-20 15,28 2-10-15,-7 2-4 16,-3-2-3-16,1 3-10 0,-7-2-38 16,-12-6-71-16,-14-4-148 15,-7-11-434-15</inkml:trace>
  <inkml:trace contextRef="#ctx0" brushRef="#br1" timeOffset="130225.5">24312 2169 1072 0,'0'0'30'0,"0"0"39"15,0 0 61-15,0 0-72 0,0 0-51 16,0 0-7-1,0 0-17-15,-9 44 12 0,9 10 5 16,0 12 15-16,-12 12 1 16,6 9-12-16,-6 5 3 15,-3 1 0-15,-3 0 0 16,0-10-3-16,-3-9 0 16,18-13-4-16,-6-9 0 15,0-12-11-15,3-12-17 16,0-5-44-16,0-8-85 15,-7-13-138-15,4-2-313 16</inkml:trace>
  <inkml:trace contextRef="#ctx0" brushRef="#br1" timeOffset="130561.2">23947 2864 839 0,'0'0'210'0,"0"0"-208"16,0 0 19-16,0 0-1 15,0 0-14-15,0 0 1 16,55 46 23-16,-28-9 24 16,-3 9-18-16,3 2-2 15,-9 2-4-15,-3 1-12 16,3-7 8-16,-9-6-12 0,0-12 2 15,4-11 2-15,-7-8 5 16,-3-5 5-16,0-2 8 16,18 0 20-16,15-35 0 15,18-13-32-15,13-10-24 16,8-4-9-16,-5 5-28 16,-10 6-59-16,-6 6-138 15,-14 8-712-15</inkml:trace>
  <inkml:trace contextRef="#ctx0" brushRef="#br1" timeOffset="136291.81">27702 14105 528 0,'0'0'238'0,"0"0"-216"16,0 0 110-16,0 0 1 16,0 0-102-16,0 0-20 15,0 0-8-15,0 0 12 16,6-9 18-16,-6 9 17 16,0 0-15-16,0 0-7 15,0 0 2-15,0 0-28 16,-3 0-2-16,-9 0 0 15,-6 0-13-15,-9 0 15 16,-4 0-6-16,1 2 5 0,3 10-1 16,9-3 3-16,0 3-1 15,0-1-1-15,0 2 4 16,12-4-4-16,-7 2-1 16,13-1 0-16,0 5 3 15,0-1-2-15,0 8 12 16,0-1 3-16,10 0 4 15,-1 2-10-15,-6 1 0 16,3 4-5-16,-6 1 1 16,9 4 3-16,-9 4-4 15,0 1 7-15,0 4-6 16,0-1-3-16,0 0 6 0,0-4-1 16,-9-4-8-1,9-3 2-15,0-4 0 0,0-4 5 16,0-5 2-16,0-5-4 15,0-4-4-15,0-1 0 16,0 0-1-16,21-1-4 16,6 3 2-16,15-3 1 15,19 2-57-15,-1 1-91 16,0-8-141-16,-8-1-394 16</inkml:trace>
  <inkml:trace contextRef="#ctx0" brushRef="#br1" timeOffset="137107.22">27967 14334 564 0,'0'0'50'0,"0"0"82"15,0 0 80-15,0 0-96 16,0 0-82-16,0 0-19 0,-36 8-13 16,21 21 16-1,-3 6 19-15,6-2-15 0,12 0 1 16,0-4-5-16,0-4-9 15,12-5-9-15,12-5-2 16,12-8 0-16,-8-7 1 16,17 0-2-16,-9 0-10 15,-3-24-53-15,-6-5-15 16,-18-9 1-16,-2 0 56 16,-7 1 24-16,-16 2 4 15,-11 10 18-15,-6 11 4 16,-3 6-21-16,0 8-5 15,-1 0-33-15,10 2-40 16,9 16-108-16,9 0-200 0</inkml:trace>
  <inkml:trace contextRef="#ctx0" brushRef="#br1" timeOffset="137459.14">28333 14322 161 0,'0'0'733'0,"0"0"-731"16,0 0 8-16,0 0 29 16,-73 117-17-16,73-82-9 0,0-2-4 15,15-6-9 1,15-7 4-16,-2-7-4 0,5-10-4 15,12-3-5-15,-3 0-15 16,-5-20-26-16,-1-9-30 16,-3-5 33-16,-21-4 47 15,-6 0 9-15,-6 9 16 16,0 1 50-16,-42 10-38 16,6 10-35-16,-16 8-2 15,-2 0 0-15,12 6-47 16,0 14-141-16,26 1-250 15</inkml:trace>
  <inkml:trace contextRef="#ctx0" brushRef="#br1" timeOffset="137790.04">28761 14320 973 0,'0'0'271'0,"0"0"-268"16,0 0 28-16,0 0-4 16,0 0-24-16,0 0-3 15,-6 77 0-15,6-52-8 16,6-3 3-16,21-5 0 16,1-4-5-16,5-7-26 15,6-6-12-15,-3 0-38 0,-9-6-27 16,-2-16 57-16,-7-6 48 15,-18-2 8-15,0 1 25 16,0 4 30-16,-28 2-41 16,-14 9-14-16,-6 6 7 15,-12 8-23-15,-7 0-3 16,13 0-72-16,9 15-21 16,11 4-132-16</inkml:trace>
  <inkml:trace contextRef="#ctx0" brushRef="#br1" timeOffset="138126.81">29178 14304 1105 0,'0'0'155'0,"0"0"-153"16,0 0 39-16,0 0-6 15,0 0-29-15,-67 111-6 16,67-78-1-16,24-7-1 16,13-6-31-16,8-9-13 15,0-9 2-15,7-2-28 16,-1-8-63-16,-15-22-31 16,-18-2 34-16,-9-8 132 0,-9-1 13 15,-18 2 74 1,-27 4 61-16,-12 10-46 0,2 10-81 15,-8 15-18-15,18 0-3 16,8 12-83-16,13 15-233 16,15 0-372-16</inkml:trace>
  <inkml:trace contextRef="#ctx0" brushRef="#br1" timeOffset="138311.84">29606 14354 644 0,'0'0'0'0,"0"0"-235"15,0 0 65-15</inkml:trace>
  <inkml:trace contextRef="#ctx0" brushRef="#br1" timeOffset="138491.94">29968 14343 294 0,'0'0'410'0,"0"0"-410"0,0 0 0 15,0 0-3-15,142-15-127 16,-105 15-434-16</inkml:trace>
  <inkml:trace contextRef="#ctx0" brushRef="#br1" timeOffset="138607.93">30258 14328 803 0,'0'0'19'15,"0"0"-19"-15,0 0-30 16,0 0-214-16,0 0-304 0</inkml:trace>
  <inkml:trace contextRef="#ctx0" brushRef="#br1" timeOffset="138727.44">30476 14325 583 0,'0'0'176'15,"0"0"-176"-15,0 0-108 16,0 0-244-16</inkml:trace>
  <inkml:trace contextRef="#ctx0" brushRef="#br1" timeOffset="138870.96">30708 14304 287 0,'0'0'503'0,"0"0"-503"16,0 0 0-16,0 0-107 16,0 0-128-16</inkml:trace>
  <inkml:trace contextRef="#ctx0" brushRef="#br1" timeOffset="139288.96">30961 14054 841 0,'0'0'163'16,"0"0"-64"-16,0 0 55 15,0 0-107-15,0 0-47 0,0 0 0 16,0 49 17-16,0-11 12 15,0 3 0-15,0-1-12 16,0 2-12-16,0-5-4 16,0-7-1-16,0-5-3 15,0-8-21-15,0-8-27 16,0-2-57-16,0-7-145 16,0 0-108-16</inkml:trace>
  <inkml:trace contextRef="#ctx0" brushRef="#br1" timeOffset="139759.19">31155 14117 516 0,'0'0'396'16,"0"0"-294"-16,0 0-2 0,0 0-32 15,0 0-32 1,0 0 15-16,-43 123-6 0,43-85 18 15,0-1-13-15,0-5-17 16,9-6-25-16,16-4-8 16,2-7-3-16,9-6-13 15,3-9 12-15,12 0-5 16,1-13-25-16,-10-13-18 16,-12-11 15-16,-3-5 20 15,-24-3 3-15,-3-4 14 16,-3 5 4-16,-36 11 14 15,-21 13-9-15,-1 13-4 0,-2 7-5 16,0 4-25-16,11 24-67 16,16 0-185-16,18-3-537 15</inkml:trace>
  <inkml:trace contextRef="#ctx0" brushRef="#br1" timeOffset="141062.94">31625 13765 904 0,'0'0'107'16,"0"0"-76"-16,0 0 27 15,0 0-15-15,130-5-39 16,-91 5-2-16,-2 10-1 16,-10-1 1-16,-6 0-1 15,-9 0 2-15,-3-3-1 16,-3-3-2-16,3 2 4 15,-6 0 8-15,-3 2 7 16,6 6 6-16,-3 5 0 0,-3 8 1 16,0 10-5-16,0 6 20 15,0 6-20-15,0 9-7 16,0 2 5-16,0 1-6 16,-3 0-3-16,-3 1-2 15,-6-6-2-15,12-5-3 16,0-6 1-16,-6-9-3 15,6-11 0-15,-9-6-1 16,3-7-1-16,-15-3-1 16,-12-2 2-16,-4-6-5 15,-17 0 5-15,3 0-38 16,12 0-19-16,-10-10-84 16,22-2-228-16,9 0-427 0</inkml:trace>
  <inkml:trace contextRef="#ctx0" brushRef="#br1" timeOffset="142262.41">29286 14892 626 0,'0'0'254'0,"0"0"-234"15,0 0 151-15,0 0-19 16,0 0-116-16,0 0-30 16,40-40 2-16,-16 36-8 15,0 1 4-15,-3 3 1 16,-3 0-5-16,-3 0 0 15,-6 6-14-15,-9 15-25 16,0 0-11-16,0 11 15 16,-18 2 34-16,-12-5 2 15,-3 4 2-15,0-3 0 16,-1-8-1-16,10-4 7 0,12-4 0 16,0-7 12-1,12-3-5-15,0-4-11 0,0 0 7 16,12 0 8-16,12 0 3 15,13 0-2-15,-1 0-21 16,9 0-19-16,-9-6-83 16,7-5-181-16,-1-3-349 15</inkml:trace>
  <inkml:trace contextRef="#ctx0" brushRef="#br1" timeOffset="142561.03">29706 14747 918 0,'0'0'43'15,"0"0"-39"-15,0 0 54 16,0 0-12 0,-48 131-2-16,42-79-17 0,6-3-24 15,0-9 0-15,0-5-3 16,6-8-26-16,15-9-10 15,-3-8-18-15,9-10-11 16,-6 0-14-16,9-13 23 16,-12-10-43-16,-9 1 26 15,-9-2 31-15,0 6 42 16,-9 7 12-16,-21 4-7 16,-18 7-5-16,3 0-5 15,2 0-26-15,10 3-172 16</inkml:trace>
  <inkml:trace contextRef="#ctx0" brushRef="#br1" timeOffset="143094.94">30065 14733 669 0,'0'0'88'0,"0"0"-57"15,0 0 61-15,0 0-62 16,0 0 53-16,0 0 3 15,-27 125-39-15,21-81 9 16,-6 1 0-16,6 0-34 16,-3-6-2-16,3-10-9 15,3-4-10-15,3-11 2 16,0-8-3-16,0-2-6 16,0-4-2-16,0 0 8 15,9-19 1-15,15-6-1 0,3 3-19 16,-9 3 5-16,3 8-10 15,3 10-3-15,-9 1-7 16,-2 0-7-16,8 6 21 16,-15 9-2-16,-6 6-18 15,0-4 13-15,0 0 2 16,-6-2 24-16,-28-4 1 16,7 0 12-16,-6-7 4 15,0-4-16-15,6 0-34 16,9 0-5-16,9-11-44 15,9-9-119-15,0-5-255 16</inkml:trace>
  <inkml:trace contextRef="#ctx0" brushRef="#br1" timeOffset="143266.03">30279 14945 463 0,'0'0'238'15,"0"0"-233"-15,0 0 144 16,0 0 7-16,0 0-93 15,0 0-15-15,0 121-26 16,0-102-13-16,0-5-9 16,0-4-24-16,0-9-92 15,0-1-177-15,0 0-284 16</inkml:trace>
  <inkml:trace contextRef="#ctx0" brushRef="#br1" timeOffset="143394.29">30343 14795 416 0,'0'0'167'0,"0"0"-167"15,0 0-21-15,0 0-172 16</inkml:trace>
  <inkml:trace contextRef="#ctx0" brushRef="#br1" timeOffset="143596.81">30343 14795 90 0,'66'-37'630'16,"-66"37"-541"0,0 0-62-16,12 16 1 0,-12 17 121 15,0 8-51-15,0 4-24 16,0 1-16-16,0 2-20 16,0-3-4-16,0-4-29 15,0-2-5-15,-12-9-10 16,12-8-40-16,0-9-69 15,0-13-106-15,0 0-223 16</inkml:trace>
  <inkml:trace contextRef="#ctx0" brushRef="#br1" timeOffset="143975.64">30367 15045 609 0,'0'0'263'0,"0"0"-215"0,0 0 92 16,0 0-59-16,0 0-40 15,0 0 11-15,90-7-38 16,-56 1-8-16,-4-5-6 16,-6 2-21-16,9-2-14 15,-15 1-7-15,-6-1-4 16,-12 5 44-16,0 2 2 16,0 2 11-16,0 2 10 15,0 0-9-15,-9 0 7 16,-6 0-3-16,0 11-6 15,0 2-10-15,6 2 0 16,9-1 0-16,0 2-3 0,9-1-1 16,9 4 4-1,9 0 1-15,-3 1-1 0,-2 1-2 16,-7-3-7-16,-6-3-6 16,-6-2-3-16,-3-4 0 15,0 2 6-15,-36-3 8 16,-4-2-45-16,-17-6-176 15,3 0-493-15</inkml:trace>
  <inkml:trace contextRef="#ctx0" brushRef="#br1" timeOffset="150225.65">32308 14059 737 0,'0'0'72'0,"0"0"-55"15,0 0 128-15,0 0-65 16,0 0-33-16,0 0-11 16,0 0-29-16,123-61 14 15,-89 61-4-15,-4 0-5 16,3 0-2-16,-3 2-9 16,0 16-1-16,-9 9-4 0,4 9-5 15,-13 5-10 1,0 5-2-16,-12-2 7 0,0 1-5 15,-6-6 14-15,-28-6 5 16,-11-6 0-16,-6-10 0 16,3-8 15-16,-13-9-10 15,7 0-5-15,18-2 4 16,2-25 19-16,13-6-6 16,15-5 1-16,6-2-14 15,0 1-3-15,18-1-1 16,10 7-52-16,8 8-45 15,0 11-92-15,-3 4-90 16</inkml:trace>
  <inkml:trace contextRef="#ctx0" brushRef="#br1" timeOffset="150759">32742 14070 933 0,'0'0'78'0,"0"0"-76"16,0 0 38-16,0 0-14 16,0 0-20-16,139-14-1 15,-100 14-5-15,-6 16-1 16,1 4-3-16,-7 7-12 15,-6 6-33-15,-12 4-6 16,0 1 33-16,-9 3 16 0,0-6 0 16,0-2-3-16,-21-7 3 15,-12-6 0-15,-13-11 6 16,-5-5 48-16,-3-4-24 16,-1-4 8-16,7-20 30 15,15-9 29-15,18-6-50 16,15-9-41-16,0-8-1 15,3 1-15-15,27 8-3 16,-3 12-56-16,3 14-1 16,4 12-25-16,8 9-23 15,-9 0-173-15</inkml:trace>
  <inkml:trace contextRef="#ctx0" brushRef="#br1" timeOffset="155148.84">10350 10568 72 0,'0'0'26'0,"0"0"50"16,0 0 49-16,0 0-10 16,0 0-47-16,0 0 7 15,-129-6-18-15,102 6 5 16,5 0-3-16,1 0 5 15,0 0-12-15,-3 0-17 16,-3 0 3-16,0 0 3 16,-3 0-15-16,-1 0-6 15,1 0-4-15,-3 6 10 0,6 1-18 16,-6-1-3-16,2 5-2 16,-11-1 4-16,9-2-7 15,-9 1 5 1,2-1-2-16,-8-1-3 0,0 0 0 15,-6-1 1-15,5 5 1 16,-2-6 0-16,-9 1 4 16,14-1-6-16,-8-4 0 15,6-1 3-15,8 4 1 16,-2-1-1-16,6 2 3 16,3-2 2-16,6 4-5 15,-1-2-3-15,1 1 10 16,0-2-2-16,9-2-4 15,0-1 8-15,3-1 3 16,-3 2-4-16,6 0-2 0,-3 0 0 16,2-2-2-16,13 0-5 15,-6 2 1-15,-15-2 1 16,15 3 4-16,0-3-6 16,-6 1 1-16,0-1-1 15,9 0 2-15,0 0-1 16,-3 0 7-16,6 0 6 15,-3 0 0-15,3 0-1 16,-9 0 6-16,6 0-8 16,0 0 1-16,0 0 5 15,3 0 0-15,-6-1 8 16,-3-11-7-16,0-5-5 0,0-5-5 16,0-4-9-1,-3-1-1-15,6-3 0 0,6-3-1 16,0-6 0-16,-10 0 1 15,10 1 5-15,0-3 8 16,0 0-11-16,0 1 1 16,0-6-3-16,-6 2 2 15,0 8 0-15,0 0-2 16,0 6 4-16,3-2-3 16,-3 4-1-16,6-2 0 15,-3 4 1-15,3 5 0 16,0 7-1-16,-9 6 0 15,9 3 1-15,0 5-1 0,0-1-2 16,0 1-1-16,0-3-5 16,0 1 2-16,0-1 3 15,0-1 3-15,0-3 7 16,0 1-1-16,9-1-6 16,0-1 2-16,-6-3 0 15,6 0-2-15,0-1-1 16,-3 1 1-16,4 1-3 15,-4 1-4-15,6 3 7 16,-3 3-1-16,0 0-1 16,0 0-2-16,6-2-3 15,-6 1-4-15,15-2 11 0,6 0 3 16,-3-1 5 0,19 0 1-16,-1-2-9 0,6 0 3 15,4-1-1-15,-7 1-1 16,12 0 0-16,-2 1-1 15,2-4 3-15,3-1-1 16,-2 2-2-16,11-1 0 16,-18 4-1-16,7 2 1 15,-10-1 2-15,10 6-2 16,-10-1 1-16,0 2-1 16,-3-3-1-16,1 3 1 15,-7 0 2-15,12-4 1 16,1 2-3-16,8-1 0 0,-12-3 1 15,-8 1 1 1,-10 5-1-16,-6 0-2 0,3 0 2 16,-12 0 0-1,-3 0-1-15,6 0 0 16,4 0 0-16,-4 0 0 0,0 0 1 16,9-4 2-16,-12 2-3 15,-3 2 0-15,12-2 0 16,-8 2 1-16,-10 0 0 15,3 0-1-15,-3 0 0 16,0 0 0-16,6 0 1 16,-6 0 0-16,18 0 1 15,-3 0-1-15,-9 0-1 16,9 0 0-16,1 0 1 0,-10 0-1 16,12 0 0-1,-6 2 0-15,3 0 0 0,-9 2 0 16,6 1 1-16,-12-5-1 15,9 6 0-15,-8-6 0 16,-10 5 0-16,6-1-1 16,-6 1 1-16,12-1 0 15,-12 5 0-15,9 4 0 16,-3 6 0-16,12 3 3 16,-9 10-3-16,-3 0 0 15,6 9 0-15,-12 3 1 16,3-1 3-16,-3 3-3 15,0-6 0-15,0 1-1 0,0-3 0 16,0-4 1 0,0 2 1-16,0-7 0 0,0-1-1 15,0-1 1-15,0-7-1 16,0 4 1-16,0-4 1 16,0-4 3-16,0 3-3 15,0-2-2-15,0-2 1 16,-3 3 0-16,3-3 2 15,-6-4-3-15,0-1 0 16,6-2 2-16,-3 2-3 16,0-2 3-16,-3 1-2 15,3 2 2-15,-6-1 3 16,0-1 4-16,3-1-10 16,-3-4 0-16,-3 3-1 0,6-2 1 15,-10-1 3 1,-2 4-1-16,6-1 4 0,-15-2-1 15,-6-3 1-15,6 2 6 16,-9-1-8-16,-4-3-3 16,1 3 0-16,-6-2 4 15,9-1-4-15,-7 0 1 16,-2 0-1-16,3 0 0 16,-13 0 0-16,10 0-1 15,-9 0 0-15,-7 0 0 16,-2 2 0-16,3 2 1 15,8-2 0-15,4 5 0 16,-3-3-1-16,24-1-1 0,0 1-3 16,11-3-46-16,13-1-43 15,3 0-118-15,0 0-426 16</inkml:trace>
  <inkml:trace contextRef="#ctx0" brushRef="#br1" timeOffset="161681.37">8826 10291 67 0,'0'0'61'16,"0"0"20"-16,0 0-16 15,0 0-5-15,0 0 10 16,0 0-6-16,0 0-11 15,12-3-5-15,-12 3-1 16,0 0-5-16,0 0 1 0,0 0 6 16,0 0-3-16,0 0-8 15,0 0-2-15,0 0-4 16,0 0 3-16,0 0-12 16,0 0 5-16,0 0 2 15,0 0 1-15,0 0 10 16,0 0-20-16,-12 0-4 15,12 0 4-15,0 0-6 16,0 0-5-16,0 0 1 16,0 0-6-16,0 0 1 15,0 0-4-15,0 0 8 16,0 0 8-16,0 0 3 0,0 0-5 16,0 0-1-16,0 0-1 15,0 0 0-15,0 0-3 16,0 0-2-16,0 0-3 15,0 0-2-15,0 0 0 16,0 0-2-16,0 0-1 16,0 0 1-16,0 0-2 15,0 0 4-15,0 0-1 16,0 0-1-16,0 0 0 16,0 0 0-16,0 0 1 15,0 0 0-15,0 0 0 16,0 0 2-16,0 0-3 15,0 0-1-15,0 0 0 0,0 0 0 16,0 0 2 0,0 0-3-16,0 0 2 0,0 0-2 15,-6 0 5-15,-12 0 16 16,0 0-19-16,-9 0-1 16,-6 0 1-16,6 0-2 15,-10 0 4-15,-8 0-1 16,3 0 2-16,-6 0-5 15,5 0 2-15,-8 0 4 16,6 0 6-16,-16 0-12 16,10 0 7-16,0 0 6 15,2 0-12-15,16 0 9 16,3-4 3-16,12 1 6 16,9 0-10-16,-3 3 6 0,6-1-1 15,0 1-5 1,-3-2 1-16,9-1-5 0,-9 1 0 15,9-4 2-15,-9 2-4 16,-1-5 3-16,-5 0 5 16,3-2-5-16,-3-4-3 15,3 0 5-15,-6-4 1 16,3-1-7-16,-3-5 4 16,-3-3-4-16,6-6 0 15,-6-5-2-15,5-6-1 16,1-3 1-16,3-5 1 15,0-3 1-15,6-1-4 16,-9-1 4-16,15 1-8 0,0 4 10 16,0 5-4-16,0 3 0 15,0 4-17-15,0 2 17 16,0 3-5-16,0-3 3 16,0-1 2-16,15 3 5 15,-15 1 8-15,3 2-9 16,0 1-2-16,-3 3 0 15,0 2-2-15,0 6 2 16,0-1 0-16,0 2-2 16,0 0 0-16,0 1 0 0,0 0-2 15,0 2 2 1,0 1 1-16,0-1 0 0,6-2-1 16,-6 2 0-16,0 2 0 15,6 2-2-15,-6 7 2 16,3 1 0-16,-3 1 0 15,0 1-2-15,6 2-5 16,-6-1-2-16,0 0-16 16,3 0 17-16,0-7 8 15,9 4 3-15,-3-2 1 16,1 0-4-16,8 1 0 16,-3-3-1-16,6 2-1 15,12 2 2-15,0-3 0 16,16-1 0-16,2-1-1 15,6-4 1-15,13 3 0 0,-1-3 0 16,13 0 4-16,-13 4-4 16,3 0 0-16,-11 4 0 15,-10 0 0-15,9 1-3 16,1 1 3-16,5-1 0 16,-2-7 0-16,11 1 0 15,0-2 0-15,-5-2 0 16,8 4 0-16,-5-2 0 15,8 2 0-15,-5 0 0 16,8-4 0-16,1 4 0 16,-16 1 0-16,16 1 0 15,-7 4 0-15,-2 0 3 0,5 1-3 16,1 3-1 0,-7 1 1-16,0-2 1 0,-11 1-1 15,-4 0 0-15,10 1 1 16,-7-4 0-16,9 4-1 15,4-5 0-15,8 5 0 16,4-5 0-16,-1 0-1 16,1 0 1-16,9-3-1 15,-7 0 1-15,16 0 0 16,-7-4 1-16,-2 2-1 16,-3 3 1-16,-4 1-1 15,4-2 0-15,-4-2-1 16,19 5 1-16,-4-3 1 15,7-2-1-15,0-2 0 16,12-1 1-16,-1 0-1 0,-2 0 0 16,-12 1 0-1,-13 0-1-15,-14 6 1 0,-7-3 0 16,13 3 0-16,-4 0-1 16,22 1 1-16,-7 0 0 15,4-2 1-15,15 2-3 16,-10-3 3-16,7 3-1 15,-6 0 2-15,8 3-1 16,-8-4-1-16,6 3 1 16,18-3 0-16,-10 1-1 15,10-3 0-15,0-4-2 16,9 1 2-16,0 1 0 0,-10 3 0 16,-2 0-1-16,6 3 1 15,-12 2 6-15,0-2-3 16,-1 4 4-16,10-4-3 15,3 4-3-15,3-2 2 16,-9 0-3-16,-7 3 0 16,4-4-1-16,-15 4 1 15,5 0 1-15,1 0 2 16,-3 0 3-16,0 0-6 16,-13 0 4-16,7 0-4 15,-10 4 1-15,7-1 0 16,-6 3 1-16,-1 0 0 15,-8-1-1-15,8-1 0 0,-8 0-1 16,-16 2-1-16,16 2 1 16,-10 1-1-16,1-1 1 15,5 0 0-15,-2-1 1 16,8 3-1-16,-11-2 0 16,-7 0 1-16,4-1-1 15,2 3 0-15,-2-1 2 16,-7 5-2-16,-5-7 0 15,5 4 0-15,-5-1 1 16,-1-3-1-16,-3 6 0 16,7 0 0-16,-13-2 0 15,-6-2 0-15,-17-3 2 16,2-1-2-16,-15-1 0 0,-6-2 0 16,-6 0 0-16,-3-2 1 15,-6 0-2-15,0 0 2 16,12 0-2-16,-12 2 2 15,9-2-1-15,9 5 0 16,0 0 0-16,7 2 0 16,-7-1 0-16,0-1 0 15,-12-2 0-15,15 1 0 16,-15 0-1-16,6 2 1 16,-3 0 0-16,-3-4-2 15,-6 2 2-15,6 1 0 16,6 1 0-16,-3 0 0 15,-3 4 0-15,9 1 0 16,10 4 0-16,-7-3 1 0,6 0 0 16,-6 3-1-16,0-3 0 15,0 1 0-15,-6-2 0 16,-3-2 0-16,0-1 0 16,-3-3-1-16,-3 0 1 15,0-1-2-15,-3 1 0 16,0-2 1-16,0 3 0 15,0 4-1-15,0-1 2 16,0 5 0-16,0 3 1 16,13 4-1-16,-13 6 1 0,0 1 0 15,0 7 0 1,0 2 0-16,0 3-1 0,0 2-2 16,0 1 1-16,0 1 1 15,0 1 2-15,0 1-2 16,0-2 1-16,0-2-1 15,9 2 0-15,-9-1 1 16,9-2-1-16,-9-2 1 16,0-1-1-16,0-4 0 15,0 2 1-15,0 0-1 16,0 4 1-16,-9 0-1 16,9 1 1-16,-22 5 5 15,19-1-5-15,-9-1-1 16,0-2 0-16,6 3 2 15,-9-6-2-15,3 2 2 0,3-2 3 16,-9 0 0-16,12 3-3 16,-12-3-1-16,9 2 1 15,-9 1 0-15,6 0-1 16,-1 7 0-16,-5 3 1 16,-6 6 1-16,9 1 0 15,-3-2-1-15,3 0-2 16,3-3 2-16,6-1-1 15,-9-5-1-15,0 4 0 16,9 0 0-16,-13 3 0 16,10 4-1-16,0 0 1 15,-6 1 0-15,6 1 0 16,0-1 1-16,-3-1-1 16,6 1 0-16,-3 0 1 0,3-2-1 15,-3 3 0-15,6-1 0 16,-12 4 0-16,3-3 0 15,3 4 0-15,-9-5 0 16,9 0 0-16,-1-4-1 16,-5 5 2-16,6 4-1 15,0 7 1-15,-3 3-1 16,6-1 1-16,-9 0-1 16,6-7 0-16,0 5 0 15,-3-5 0-15,-3 3 1 16,6-1-1-16,-3-1 1 15,9-5 1-15,0-4-1 16,0-1 1-16,3-6 3 0,-6-3-1 16,-6-1 0-16,12-7-2 15,-7-2-1-15,7-3 2 16,-9 2-2-16,3-5 1 16,3-3-1-16,-6-2-1 15,6-4 0-15,3-5 2 16,-3 0 0-16,0-5-2 15,3-3 1-15,0 0 1 16,-6 0 5-16,6-5 2 16,-3 0-1-16,3-4 4 15,0 0 1-15,0-2 0 16,0 0-4-16,0 0 0 0,0 2-1 16,0-2-2-16,0 2 3 15,0 0 3-15,0 5-11 16,0-3-1-16,0 3 0 15,0-3 1-15,0-2-1 16,0-2 2-16,3 3-2 16,-3-1 1-16,0 2 0 15,6-1-1-15,-6-2 0 16,0 1 0-16,0-2-1 16,0 3 1-16,0-1-2 15,0 0 1-15,0-2 1 16,0 0 0-16,0 0 0 15,0 0 1-15,0 0 0 0,0 0-1 16,0 0-1 0,0 2 1-16,0-2-1 0,0 0 1 15,0 3-3-15,0-1-1 16,0 5 2-16,0 3 0 16,0 1 1-16,0-1-2 15,0 4 0-15,0 10 1 16,0 4 1-16,0 9 1 15,6 11 0-15,9 1 0 16,0 3 0-16,13 0 0 16,-1 1 1-16,0-8-2 15,9-4 1-15,-3-7-1 16,19-2 1-16,-10-4 0 16,12-2 1-16,4 0 0 0,2-1-1 15,3-3 0 1,-2 3 0-16,11 3 0 0,7-2 0 15,8-2 0-15,7 4 0 16,8-5 0-16,4 4 0 16,12 3 0-16,8-2 2 15,4-2-2-15,3 3 0 16,0-2 0-16,6 3 0 16,-4-2 1-16,4-2-2 15,6 3 1-15,-6 1-2 16,-12-3 0-16,0 4 1 0,-1-4 0 15,-2-1 0 1,0-4 1-16,-6-1-4 0,-10-2 2 16,4-3 2-16,-16 2-1 15,4 0 1-15,-12-3 0 16,-7 0 1-16,-3 0-1 16,-8-1-1-16,8-4-1 15,-14 1-4-15,-10-4 3 16,-6-2 1-16,-8-1 0 15,-4 0 1-15,-12-2 1 16,6-2 0-16,-9 0-1 16,6 0 1-16,13 0 0 15,-4 0 1-15,12 0-1 16,7 0 0-16,-1 0 0 0,9 0 0 16,1 0 0-16,-4 0 0 15,-6 0 0-15,-2 0 0 16,-10 3 1-16,3-1-1 15,-9 2 0-15,-8-1 0 16,8 3-1-16,-12-1 1 16,-3 1 0-16,-3 0 0 15,-3-2 0-15,12 1 0 16,-9-2 0-16,7 1 0 16,-4 2 0-16,6-3 0 15,6 1 0-15,3 0 0 16,4 2 1-16,2-2-1 15,-9-2 0-15,0 3 0 16,-12-5 0-16,3 5 0 16,13-4 2-16,-13 0-2 0,12-1 0 15,-6 0 1-15,3 0-1 16,1 0 0-16,-7 0 0 16,-12 0 0-16,9 0-1 15,-12 4 1-15,3-4 0 16,-9 1 0-16,-3-1-1 15,0 0 1-15,-3 0 0 16,12 0 0-16,-12 0-1 16,0 0-1-16,0 0-15 15,0 0-15-15,0 0-10 0,0 0-27 16,0 0-51 0,-12-17-145-16,6-3-618 0</inkml:trace>
  <inkml:trace contextRef="#ctx0" brushRef="#br1" timeOffset="162059.78">25185 14669 628 0,'0'0'213'16,"0"0"-213"-16,0 0 12 15,0 0 100-15,0 0-54 16,0 0 0-16,117 0-2 0,-92 15-32 16,-13 3-3-16,3 3 18 15,0 2-12-15,0 5-15 16,-9 2-4-16,3 0-1 16,0 3-1-16,-6 2-3 15,-3 0 10-15,0-2-5 16,0 1 4-16,0-5-4 15,0 1-4-15,-18 0-1 16,-12-3 17-16,-12 2-5 16,-19-5 0-16,-5 0 6 15,-4-4-12-15,1 1-8 16,-4-1 0-16,19-3-1 0,3-1-50 16,27-5-112-16,24-9-231 15</inkml:trace>
  <inkml:trace contextRef="#ctx0" brushRef="#br1" timeOffset="162862.84">26039 14628 386 0,'0'0'504'16,"0"0"-486"-16,0 0-8 15,0 0 43-15,0 0-17 16,0 0-27-16,148 11-7 16,-124 11-2-16,-3 5-4 15,-15 4 1-15,-6 2-8 16,0 4 2-16,0-2-13 15,-21-7 16-15,-9-2 12 16,-9-12-6-16,-1-4 33 16,4-8 49-16,-6-2-20 15,6 0-14-15,8-11 3 16,10-15-20-16,9-7 15 0,9-4-2 16,0-4-29-16,9 4-9 15,9 6-6-15,16 4-2 16,5 11-8-16,3 5-35 15,9 10-42-15,-5 1-87 16,-1 0-80-16,0 0-274 16</inkml:trace>
  <inkml:trace contextRef="#ctx0" brushRef="#br1" timeOffset="163358.97">26389 14640 381 0,'0'0'439'16,"0"0"-393"-16,0 0 83 16,0 0 1-16,0 0-91 15,124-37-31-15,-88 37-6 0,-6 0 2 16,-3 11-4 0,-6 8-3-16,1 4 2 0,-13 5-14 15,-6 1-3-15,-3 4-13 16,0-6 8-16,-12 1 5 15,-13-8 18-15,-2-2 2 16,-3-9 9-16,-3-5 27 16,-3-2 16-16,8-2-13 15,4 0-9-15,6-6-12 16,9-16 3-16,9-7 1 16,0-6-24-16,9-4-8 15,15 2-9-15,4 6-18 16,-1 9-8-16,6 9-19 0,0 9-67 15,0 4-99 1,0 0-195-16</inkml:trace>
  <inkml:trace contextRef="#ctx0" brushRef="#br1" timeOffset="163786.87">26869 14634 739 0,'0'0'123'16,"0"0"66"-16,0 0-31 15,0 0-98-15,0 0-40 16,0 0-5-16,124-22-7 15,-97 22-7-15,0 11-1 16,-3 8-2-16,-18 0-2 16,6 4-10-16,-12 1-12 15,0 1-3-15,-12-2 6 16,-18 1 23-16,12-5 6 16,-18-3-6-16,5-3 3 15,-2-8-1-15,0-5 15 16,0 0 3-16,9 0-13 15,9-14 14-15,-1-10 5 0,13-5 0 16,3-4-16-16,0 0-10 16,28 0-20-16,2 5-12 15,-3 9-30-15,6 6-60 16,0 12-103-16,-2 1-163 16</inkml:trace>
  <inkml:trace contextRef="#ctx0" brushRef="#br1" timeOffset="164176.09">27180 14627 409 0,'0'0'317'0,"0"0"-240"15,0 0 36-15,0 0 19 16,0 0-90-16,123-13-29 16,-89 19-6-16,-7 8-6 15,-9 3 1-15,0 4-2 16,-9 1-3-16,-9 4-2 16,0 1-7-16,0 0-7 15,-6 0 19-15,-21-2 0 16,-9-3 3-16,-1-6 10 15,-8-7-8-15,9-7 40 16,-6-2 11-16,9 0-27 0,5-10-10 16,7-13 5-16,21-7 8 15,0-9-32-15,3-1-2 16,33-1-37-16,7 5-76 16,-1 14-41-16,-6 8-99 15</inkml:trace>
  <inkml:trace contextRef="#ctx0" brushRef="#br1" timeOffset="166876.84">26428 13827 715 0,'0'0'181'0,"0"0"-159"15,0 0 124-15,0 0-30 16,0 0-78-16,0 0-23 15,0 0-15-15,0-15-8 0,0 19-4 16,0 13 12-16,-18 10 7 16,-3 4 7-16,-6 2-9 15,21-1 9-15,-9 0-9 16,12-3 0-16,-6-3 5 16,9-3-9-16,0-8-1 15,0-4 0-15,12 0 0 16,9-3 6-16,27-3 6 15,-6-4-1-15,13-1-10 16,-1 0-1-16,0 0-52 16,-8 0-103-16,-7-4-185 15</inkml:trace>
  <inkml:trace contextRef="#ctx0" brushRef="#br1" timeOffset="167092.62">26537 13905 595 0,'0'0'199'15,"0"0"-199"-15,0 0 0 16,0 0 9-16,0 0 58 16,0 0-29-16,24 145-5 15,-24-92-11-15,0 0-9 16,0-1-13-16,-3-4-24 15,-3-11-92-15,3-10-146 16</inkml:trace>
  <inkml:trace contextRef="#ctx0" brushRef="#br1" timeOffset="168309.14">29135 13368 552 0,'0'0'83'15,"0"0"-74"-15,0 0-7 16,0 0 3-16,133-10-5 16,-106 21-40-16,-8 8-69 15,-10 5-39-15,-9-3 36 16,0 6 51-16,-15 0 56 16,-25 0 5-16,4-2 8 15,-6-5 80-15,9-1 76 16,11-5-17-16,4-3-24 15,12-3-43-15,6-4-55 0,0 1 11 16,0 2 11-16,6-3 35 16,22 3-4-16,2-6-9 15,-6-1-31-15,18 0-27 16,3 0-11-16,-8 0-4 16,-4-1-127-16,6-13-180 15,-6-5-330-15</inkml:trace>
  <inkml:trace contextRef="#ctx0" brushRef="#br1" timeOffset="168658.46">29615 13194 309 0,'0'0'749'0,"0"0"-717"16,0 0-27-16,0 0 22 15,0 0 41-15,0 0 1 16,-36 135-51-16,21-82-13 16,6 3-2-16,0-3 1 15,9-5-3-15,0-7-1 16,0-10-7-16,9-11-26 16,15-7-19-16,3-9 25 15,7-4 14-15,-7 0-29 16,-9-21-75-16,9-9 51 15,-24-6 17-15,-3 3-26 16,0 7 52-16,-36 8 7 0,-16 14 12 16,-5 4-1-16,6 9-3 15,6 16-124-15,26 0-265 16</inkml:trace>
  <inkml:trace contextRef="#ctx0" brushRef="#br1" timeOffset="169680.78">32422 13343 545 0,'0'0'317'0,"0"0"-229"16,0 0 93-16,0 0-44 15,0 0-81-15,0 0-18 16,36-48-20-16,-8 48-10 15,5 0-3-15,-6 0 1 16,0 0-1-16,-3 0-5 16,-3 12-3-16,-2 3 3 15,-10 6-7-15,0 4-4 16,-9 3 1-16,0 8-2 0,-9 1 2 16,-19 0 2-16,-8-4 6 15,3-5-1-15,3-7 3 16,3-4 5-16,9-3 3 15,2-3 4-15,4-3-12 16,6-4 5-16,6-1-5 16,0 0-8-16,25 1 8 15,32 1 8-15,27-5-8 16,16 0-44-16,9-7-101 16,-7-16-404-16</inkml:trace>
  <inkml:trace contextRef="#ctx0" brushRef="#br1" timeOffset="173536.15">25876 15138 834 0,'0'0'86'0,"0"0"-86"16,0 0 0-16,0 0 34 15,0 0-27-15,0 0 29 16,0 46 38-16,0-19-25 15,0 6-2-15,0-2-6 0,0 0-11 16,0-5-18-16,0-4-3 16,12-5 0-16,3 1-2 15,3-6 6-15,-6-1-5 16,12-1 0-16,-9-7-5 16,13 0 0-16,-1-3 2 15,6 0 8-15,6 0 3 16,-3 0-4-16,1 0-10 15,2-3 0-15,0 1 1 16,-3 2-3-16,1 0 1 16,2 0-1-16,15 0 0 15,0 0 0-15,1 0 0 16,-7 0 3-16,6 0-2 16,10 0-1-16,-10 0 0 0,0 2 0 15,-2 2 0-15,-1 1 0 16,3-3 0-16,1-1-1 15,-4 4 1-15,3-4 2 16,-2 4-1-16,2-1-2 16,0-4-1-16,1 3 2 15,5-3 0-15,-9 0 0 16,16 1-1-16,-7-1-1 16,-12 1 0-16,4 3-7 15,-13-1 2-15,6 0 3 16,-15-3 0-16,-2 0 4 15,-7 0 2-15,0 0-1 16,-3 0-1-16,3 0 0 0,6 0 1 16,0 0 6-16,13 0 14 15,-4 0-19-15,6 0-2 16,-6 0 1-16,10 2-1 16,-4 1 1-16,-9 0 0 15,6-2-1-15,-6 2 0 16,4-1 0-16,-7-2 1 15,3 2 3-15,9-2-3 16,-6 0-1-16,1 0 3 16,-10 2 1-16,15 0 0 15,-12 0-1-15,0 0-3 16,1 3 0-16,11-4 0 0,-6 5 1 16,3-1-1-16,4 1 0 15,-1-2 1-15,-6 0 0 16,-9 1 4-16,16-2 0 15,-7-1 8-15,-9 1-6 16,-9-2-4-16,0-1 1 16,6 0-3-16,-6 2 3 15,0-2 1-15,-2 3 3 16,5-2 1-16,-3-1-2 16,-3 2-3-16,6 1-2 15,-12-1-1-15,-6-2-1 16,0 2 0-16,-3 0 0 15,0-2 2-15,0 0-2 0,0 0 4 16,0 0 0 0,0 0-3-16,0 0-1 0,0 0 0 15,0 0-30-15,0 0-63 16,0 0-64-16,0 0-269 16</inkml:trace>
  <inkml:trace contextRef="#ctx0" brushRef="#br1" timeOffset="175209.93">29959 15568 206 0,'0'0'296'16,"0"0"-267"-16,0 0 49 16,0 0 55-16,0 0-83 15,0 0-8-15,133 0-16 16,-106 0-6-16,1 0 18 15,14 0 24-15,3 0-12 16,0 0-11-16,1 0 5 16,-1 0-7-16,-6 0-7 15,9 0 1-15,-11 0-7 0,5 0-10 16,0 0-1-16,3 0-7 16,-5 0 0-16,5 0-3 15,6 0-2-15,-5 0 3 16,2 0 7-16,0 0 1 15,-6 0-2-15,4 0 3 16,-10 0 0-16,0 0-10 16,-3 0-2-16,0 0-1 15,-5 0 0-15,11 0 1 16,3 0 0-16,-3 0-1 16,10 0 1-16,-7 0-1 15,12 0 1-15,-5 0 0 16,-1 0 0-16,6 0 0 15,-6 0-1-15,-2 0 1 16,2-3-1-16,-6 1 1 0,13 1-1 16,-10-3 0-16,0 4 0 15,6-1 0-15,-5-1 2 16,8 0-2-16,-9 0 3 16,1 0-3-16,-4 0 0 15,0-1 1-15,0 3-1 16,-2-2 0-16,-4 2 0 15,0 0 0-15,-3 0 0 16,-6-1 1-16,7 1 2 16,-4 0 9-16,-3-3 2 15,0 3-5-15,6 0-4 16,-6 0 0-16,7 0-4 0,-7 0-1 16,0 0 0-16,-3 0 0 15,-9 0 1-15,0-2 0 16,-3 2-1-16,3-4 4 15,-6 4 0-15,-2-2 3 16,5 1 2-16,3-1 0 16,-9 2-2-16,6-3 1 15,3 1-2-15,3 2-4 16,-3-2-2-16,6 2 0 16,0-2 0-16,-6 2 0 15,13-2 1-15,-10 0 1 16,6 0 2-16,-3 2-1 15,3-3 0-15,-3 2 2 0,3-2 4 16,-5 1 1-16,5-1 1 16,-6-6-4-16,0 5 0 15,0-4-6-15,-3-2 2 16,6-2 0-16,-3 1-2 16,-3-4 3-16,4-4-1 15,-7 2-1-15,3-8 0 16,-3 0 1-16,3-5 2 15,-6-7-4-15,6 2 10 16,6-3-2-16,-6 4-3 16,-6 5 5-16,6 1 6 15,-3 5-13-15,-9 3-1 0,6 1-3 16,-9 4 0 0,0 2-4-16,0 2-7 0,0 5-27 15,0 3-45-15,0-3-114 16,-3 2-347-16</inkml:trace>
  <inkml:trace contextRef="#ctx0" brushRef="#br1" timeOffset="176258.979">29410 15597 550 0,'0'0'129'0,"0"0"-107"15,0 0 111-15,0 0 2 16,127-20-55-16,-100 20-48 16,-9 0-28-16,-6 0 1 15,0 0-5-15,-12 0-13 16,0 6-22-16,0 12-7 16,-15 1 42-16,-15 3 16 15,-6 0 2-15,0-2-10 16,-7 4 3-16,16-6-4 0,12-3 5 15,6-3 0 1,9-4-3-16,0 0-7 0,0 0 1 16,6 3-3-16,9 0 13 15,15 0-4-15,-2 4 0 16,5-3-7-16,-12 3-1 16,-9-2-1-16,-6-2-12 15,-6 1-15-15,0 0 0 16,0 2 21-16,-27-5 6 15,-3 1 12-15,-4-4-5 16,-2-5-7-16,12-1-16 16,3 0-74-16,12-12-119 15,9-16-351-15</inkml:trace>
  <inkml:trace contextRef="#ctx0" brushRef="#br1" timeOffset="176624.3">29745 15667 116 0,'0'0'886'0,"0"0"-884"15,0 0 21-15,0 0 52 16,0 0-66-16,0 0-9 15,91-19 0-15,-82 20-5 0,-6 10-19 16,-3 5-26-16,0 3 2 16,-3 3 10-16,-24 5 31 15,-7-2 3-15,-11 1 4 16,9 0 6-16,0-4-4 16,9-5 20-16,11-5 8 15,7-5-14-15,9-4-9 16,0 2-7-16,6-5 0 15,22 1 26-15,8 1-6 16,9-2-20-16,0 0-84 16,1 0-154-16,-10-2-330 15</inkml:trace>
  <inkml:trace contextRef="#ctx0" brushRef="#br1" timeOffset="177025.419">30080 15538 922 0,'0'0'160'16,"0"0"-158"-16,0 0 49 15,0 0 5-15,0 0 0 16,-66 150-22-16,57-88-23 16,-9-2-7-16,9-3-3 15,-1-10-1-15,-5-14 0 16,15-15-5-16,0-11-6 15,0-6 5-15,0-1 6 16,0 0 2-16,0-11-2 0,15-4-8 16,4 1 8-16,-1 3 7 15,6 4-7-15,-12 6-5 16,3 1-2-16,-6 0 3 16,-6 0-17-16,3 12-22 15,-6 1 29-15,0 1 4 16,0 0 5-16,-6 0-9 15,-15-2-1-15,3-4 2 16,-12-2-2-16,3-2-26 16,-1-4 4-16,7 0-19 15,12 0 0-15,9-16-89 16,0-4-298-16</inkml:trace>
  <inkml:trace contextRef="#ctx0" brushRef="#br1" timeOffset="177202.16">30279 15841 194 0,'0'0'446'0,"0"0"-412"15,0 0 166-15,0 0-16 16,-21 106-93-16,18-81-33 16,0-5-42-16,-3 0-16 15,3-4-16-15,-6-4-93 16,0-5-176-16,9-7-380 15</inkml:trace>
  <inkml:trace contextRef="#ctx0" brushRef="#br1" timeOffset="177352.04">30346 15648 945 0,'0'0'28'16,"0"0"-28"-16,0 0-12 15,0 0-65-15,0 0-81 16,0 0-289-16</inkml:trace>
  <inkml:trace contextRef="#ctx0" brushRef="#br1" timeOffset="177531.6">30346 15648 965 0,'117'0'143'0,"-117"12"-129"15,0 23 22-15,0 14 59 16,-6 7-49-16,3-1-22 16,-3-1-20-16,-6-7 1 15,-3-5-5-15,3-9-44 16,6-13-104-16,-9-11-206 16</inkml:trace>
  <inkml:trace contextRef="#ctx0" brushRef="#br1" timeOffset="177929.96">30367 15860 1023 0,'0'0'31'16,"0"0"-1"-16,0 0-30 16,0 0 1-16,133-3-1 15,-88 3-57-15,6 0-77 16,-11 0 51-16,-7 0 58 15,-6 0 20-15,-9 0 5 16,-9 0 24-16,-9-2 98 16,0 1 51-16,0 1-52 15,0 0-56-15,-3 0-48 16,-21 1-7-16,0 16-1 0,6 1 4 16,6 3-7-16,6 1-4 15,6-4-1-15,0 3 3 16,9-4 13-16,9 5-7 15,-6-2 10-15,15-2-6 16,-6 2-6-16,-12 2-7 16,6-5-1-16,-12 1-1 15,-3-4 1-15,0-3-35 16,-27-10-46-16,-27-1-133 16,-10-12-656-16</inkml:trace>
  <inkml:trace contextRef="#ctx0" brushRef="#br1" timeOffset="181158.6">31589 15679 590 0,'0'0'373'15,"0"0"-320"-15,0 0 18 16,0 0 71-16,0 0-116 16,0 0-26-16,0 0 0 15,0 115 21-15,0-33 8 16,-12 7-8-16,0 8 3 15,-9 1-8-15,-6 1-8 16,3-6-7-16,9-7-1 16,-10-14-8-16,13-10-43 15,0-17-65-15,3-16-119 16,0-17-270-16</inkml:trace>
  <inkml:trace contextRef="#ctx0" brushRef="#br1" timeOffset="181428.06">31306 16407 935 0,'0'0'281'16,"0"0"-267"-16,0 0-1 15,0 0 11-15,0 0-17 16,0 0 52-16,0 144-32 16,0-91-10-16,0-8-3 15,0-3 7-15,9-9-4 16,3-7-7-16,-3-13 0 0,0-8-4 15,6-5 9 1,18-6 22-16,3-27 4 0,13-14-35 16,2-9-4-16,-9-1-2 15,-6 0-15-15,-8 9-29 16,-1 10-27-16,-12 10-97 16,-12 8-346-16</inkml:trace>
  <inkml:trace contextRef="#ctx0" brushRef="#br1" timeOffset="184028.01">31592 17205 372 0,'0'0'343'16,"0"0"-312"-16,0 0 83 15,0 0 74-15,0 0-102 16,0 0-34-16,0 0-20 15,27-71-1-15,-27 65 6 16,0-1-22-16,-12 0-12 16,-6-1-3-16,-15 3 3 0,-9 5-3 15,6 0 0 1,5 0 0-16,-2 11 0 0,12 7-4 16,15 4-1-16,3 4-2 15,3 9-14-15,3 1 13 16,30 9 8-16,0 3 1 15,16 5 0-15,-7 4 4 16,3-5-3-16,-15-5 0 16,-14-5-1-16,-1-9-1 15,-15-3-6-15,0-8-4 16,-15-6 10-16,-28-3 2 16,-5-9 7-16,-3-4 2 15,-1 0-6-15,4-20 6 16,30-13 6-16,3-11 14 15,15-5-31-15,0-4 5 0,33-1 8 16,21 7-13-16,1 5-16 16,5 13-41-16,3 13-41 15,-2 12-86-15,-19 4-126 16,-15 0-387-16</inkml:trace>
  <inkml:trace contextRef="#ctx0" brushRef="#br1" timeOffset="184694.8">31022 18083 1056 0,'0'0'215'0,"0"0"-205"15,0 0 80-15,0 0-9 16,0 0-59-16,133-15-10 16,-61 10-1-16,16-1-7 15,-10-1 0-15,22-2-2 16,-16 0-2-16,-2 1-7 16,-19 1-36-16,-18 0-84 0,-11 0-87 15,-16 4-97 1,-9-1-262-16</inkml:trace>
  <inkml:trace contextRef="#ctx0" brushRef="#br1" timeOffset="184912.23">31109 18140 967 0,'0'0'146'16,"0"0"-142"-16,0 0 97 15,0 0-41-15,0 0-17 16,0 0 14-16,181 3-22 16,-93-3-27-16,3 0-5 15,5-8-3-15,-8-4-49 0,-13 0-43 16,-9-3-98 0,-23 2-273-16</inkml:trace>
  <inkml:trace contextRef="#ctx0" brushRef="#br1" timeOffset="188476.09">23772 1503 744 0,'0'0'46'15,"0"0"-44"-15,0 0 32 16,0 0-3-16,0 0-8 16,0 0-19-16,0 0 0 0,-12-9-4 15,12 9 6-15,0 0 12 16,0 0 9-16,0 0 3 15,0 0 7-15,0 0-8 16,0 0-3-16,0 0-3 16,0 0-5-16,0 0-3 15,0 0 0-15,0 0-4 16,0-4 2-16,0 4 7 16,0 0 2-16,0 0 6 15,0 0-2-15,0 0-5 16,0 0-9-16,0-1-6 15,0 1-4-15,0-2-2 0,0 2 6 16,0 0 7-16,0 0 0 16,0 0-2-16,0 0 1 15,0-3 5-15,0 3-9 16,0 0-8-16,0 0 3 16,0 0-3-16,0 0 0 15,0 0-6-15,0 0-4 16,0 0 0-16,-9 0 2 15,-9 0 7-15,0 0 0 16,-6 10-6-16,-6 4 2 16,8 1 5-16,-5 4-3 15,9-2 2-15,-3-3 1 16,15-1 0-16,6-3-1 0,-3-2 0 16,3 2-3-16,0 3-2 15,0 6 6-15,0 4 3 16,0 7-2-16,0 3 4 15,0 2-4-15,0 2-1 16,0 0 1-16,3 1 1 16,-3-4-1-16,6 4-1 15,6-6 1-15,-3-3-2 16,-3-1-2-16,12-2 1 16,-6-8 2-16,3-3-4 15,1-8 0-15,5-7-9 16,12 0-9-16,-6 0-14 0,3-9-74 15,3-21-171-15,-8-4-323 16</inkml:trace>
  <inkml:trace contextRef="#ctx0" brushRef="#br1" timeOffset="188650.67">23594 1893 9 0,'0'0'937'0,"0"0"-937"16,0 0-28-16,0 0 28 16,0 0 19-16,127-12-19 15,-76-2-31-15,1 0-217 0,-4-6-206 16</inkml:trace>
  <inkml:trace contextRef="#ctx0" brushRef="#br1" timeOffset="188893.99">24062 1520 499 0,'0'0'159'0,"0"0"-141"16,0 0 76-16,0 0-19 16,0 0-60-16,0 0-13 15,-27 126 6-15,42-55 6 16,15 4 4-16,3 3-6 15,3-2 3-15,-5-6-11 0,-10-7-4 16,9-8-6-16,-15-18-89 16,-6-15-22-16,-9-16-31 15,0-6-157-15</inkml:trace>
  <inkml:trace contextRef="#ctx0" brushRef="#br1" timeOffset="189229.87">24379 1557 438 0,'0'0'171'0,"0"0"-3"0,0 0-2 15,0 0-53-15,0 0-43 16,0 0-41-16,0-4-29 16,0 8-3-16,-6 22-9 15,3 18 12-15,-3 11 6 16,6 11 3-16,0 5 8 16,0 3 7-16,15-2 3 15,-3-3-21-15,3-9-6 16,3-13-21-16,-9-14-62 15,-3-14-43-15,-3-17-123 0,-3-2-132 16</inkml:trace>
  <inkml:trace contextRef="#ctx0" brushRef="#br1" timeOffset="189398.919">24089 1874 595 0,'0'0'197'0,"0"0"-190"15,0 0-7-15,0 0 89 16,0 0 53-16,112 7-80 16,-37-7-48-16,-5-9-14 15,2-8-97-15,-12-1-166 0,-8 3-289 16</inkml:trace>
  <inkml:trace contextRef="#ctx0" brushRef="#br1" timeOffset="189681.91">24548 1822 485 0,'0'0'63'0,"0"0"17"16,0 0 36-16,0 0-9 16,0 0-38-16,0 0-39 15,42-3 43-15,-12-14-38 16,-3-5-29-16,-2-4-6 16,-16 6-48-16,-9 1 8 15,0 6 29-15,0 8-9 16,-18 5 8-16,-16 0 12 15,7 0 2-15,-6 24 2 0,6 5 20 16,6 8-11-16,12-2-5 16,9 1-8-16,0-7-2 15,9-11-19-15,21-8-42 16,9-10 1-16,18 0-70 16,-2-11-15-16,-16-19-267 15</inkml:trace>
  <inkml:trace contextRef="#ctx0" brushRef="#br1" timeOffset="189839.61">24859 1748 222 0,'0'0'452'0,"0"0"-338"16,0 0-70-16,0 0-19 15,0 0 8-15,0 0 10 16,0 94-11-16,9-71-6 0,9-9-15 16,0-8 7-16,6-6 1 15,0 0-19 1,6-20-28-16,7-19-140 15,-13-9-113-15,-3-5-82 0</inkml:trace>
  <inkml:trace contextRef="#ctx0" brushRef="#br1" timeOffset="189998.3">25028 1456 327 0,'0'0'326'0,"0"0"-109"16,0 0-31-16,0 0-136 16,0 0-50-16,0 0 0 15,-9 92 32-15,9-17 9 16,0 1-29-16,9-1-5 0,3-14-7 15,0-16-42-15,-3-16-96 16,0-14-75-16,-9-15-81 16</inkml:trace>
  <inkml:trace contextRef="#ctx0" brushRef="#br1" timeOffset="190201.65">24937 1736 713 0,'0'0'9'16,"0"0"-7"-16,0 0 11 15,0 0-11-15,151-11 5 16,-109 11-7-16,-2 0-29 16,-16 0 13-16,-3 2 12 15,-6 12 4-15,-12-1 9 0,-3 7 64 16,0-5 16 0,6 3-1-16,-3-3-38 0,3 0-50 15,12-6 0 1,-3-9-126-16,6 0-161 0</inkml:trace>
  <inkml:trace contextRef="#ctx0" brushRef="#br1" timeOffset="190742.23">25248 1571 531 0,'0'0'57'15,"0"0"-57"-15,0 0-96 0,0 0 50 16,0 0-43-1,0 0-74-15,115 78 72 0,-88-67 88 16,-9 2 3-16,-9-4 94 16,0 0 61-16,-3 1 19 15,-6-2-5-15,12 0-29 16,-3 2-16-16,-3 4-52 16,6 4-29-16,7-2-16 15,-1 1-14-15,-6-5-5 16,9-2-5-16,-12-5-3 15,0-4-5-15,-9-1 5 16,9 0 3-16,-9 0 12 16,0-4 24-16,9-8-33 15,-6 6-1-15,-3 1 4 16,0 5-2-16,3 0-7 16,6-1-4-16,6 1-4 0,6-3 5 15,1-3 2 1,2-2 1-16,12-4-23 0,-9-6-25 15,-3-7-43-15,-6-7 11 16,-9-1 31-16,-9 1-21 16,0 5 42-16,0 11 28 15,0 7 11-15,-9 6 48 16,-9 3-13-16,12 7-17 16,-12 22-9-16,9 10-3 15,6 5 2-15,3-4 9 16,0-7-28-16,18-7-2 0,18-12-3 15,7-7-33-15,5-7-141 16,-12 0-610-16</inkml:trace>
  <inkml:trace contextRef="#ctx0" brushRef="#br1" timeOffset="191182.889">25354 2397 1077 0,'0'0'5'16,"0"0"3"-16,0 0 30 15,0 0 35 1,0 0-1-16,0 0-44 0,0-77-16 15,-18 77 3-15,0 4-10 16,-19 22 9-16,22 5-14 16,-9 2-6-16,21-3-32 15,3-4-22-15,0-10-31 16,0-4 26-16,3-7 3 16,15-5 15-16,3 0 47 15,6-5 2-15,1-11 4 16,-1 2-6-16,-6-1 3 15,-6 5 3-15,3 2-6 0,-9 3 4 16,9 4-3-16,-3 1 3 16,-3 0-8-16,16 0 4 15,5 0-7-15,-6-5-61 16,6-2-126-16,-3-3-33 16,-2 2-45-16,-10-5 47 15</inkml:trace>
  <inkml:trace contextRef="#ctx0" brushRef="#br1" timeOffset="191541.8">25692 2350 141 0,'0'0'295'15,"0"0"-50"-15,0 0-40 16,0 0-50-16,0 0-80 16,0 0-33-16,-24-65 5 15,15 65-23-15,0 0-15 16,2 0 1-16,1 18-10 0,6 3 0 16,0 1-6-16,0-5-16 15,0-3-11-15,0-6 4 16,6-7-6-16,16-1 35 15,-13 0 9-15,15-20 18 16,3-19-27-16,-6-9-9 16,-9-8-13-16,3-13 19 15,-15-1-2-15,0-2 4 16,0 4 1-16,-12 15 21 16,3 15 28-16,-6 20 10 15,6 11 13-15,9 7-48 16,0 0-24-16,-3 30-29 15,-3 19 24-15,6 21 5 0,0 12 1 16,0 0-1-16,9-5-19 16,18-16-62-16,6-20-24 15,1-15-28-15,20-20-76 16,-9-6-49-16</inkml:trace>
  <inkml:trace contextRef="#ctx0" brushRef="#br1" timeOffset="192843.15">26075 2158 523 0,'0'0'365'16,"0"0"-305"-16,0 0 55 16,0 0-26-16,0 0-58 15,0 0-7-15,-118 109-16 0,100-73-8 16,18-6 0 0,0-6-2-16,0-9 0 0,0-9-18 15,0-3-19-15,18-3 31 16,10-11 8-16,5-24 0 15,3-15-60-15,-6-12 6 16,-6-16-76-16,-9-9 22 16,-6-6 29-16,-9 7 74 15,0 11 5-15,0 21 80 16,-12 21 127-16,0 18-61 16,12 12-35-16,0 3-60 15,0 0-51-15,-9 31-7 16,-3 20 7-16,12 20 2 15,-3 9 5-15,3 8-6 0,0-2 1 16,3-14-2-16,18-12-5 16,12-19 5-16,-5-11 0 15,2-15-3-15,3-15-28 16,0 0 27-16,0-24-8 16,7-19-26-16,-16-7-3 15,15-1-5-15,-21 7 35 16,-9 11 11-16,-9 15 18 15,0 10 30-15,0 8-38 16,-9 0-7-16,-3 6-2 16,-12 21-1-16,3 2-1 0,6 1-6 15,9-2-23 1,6-6-34-16,0-5 8 0,15-6-10 16,12-5 32-16,-3-3 7 15,-12 2 27 1,3 1 0-16,-6 0 0 0,-3 2 0 15,-3 2 0-15,15 1 2 16,-8 1 11-16,-1 2-3 16,0-5-6-16,0-2 1 15,9-7-3-15,-3 0-2 16,12 0 12-16,3-22-1 16,0-13-11-16,16-9-6 15,-16-6-22-15,-15-7 5 16,6 4-5-16,-15 8 28 0,-6 10 45 15,0 13 54-15,0 11-21 16,0 9-21-16,-15 2-39 16,-3 15-12-16,-9 19-6 15,9 13-2-15,0 5 1 16,8-3 0-16,10-6-1 16,0-10-7-16,10-12 2 15,14-8 7-15,6-12 3 16,6-1 7-16,3-14 10 15,16-20-20-15,-10-16-13 16,0-5 0-16,0 0-14 16,-11 6 23-16,-19 19 4 15,-3 13 9-15,-12 11 35 0,0 6-15 16,-9 0-28 0,-9 0 4-16,-10 24-5 15,4 9 2-15,3 5-2 0,15-2-13 16,6-3-24-16,0-1-8 15,6-10 15-15,21-4 19 16,-6-1 11-16,7-5 0 16,-4 0 3-16,-15 1-1 15,9 0-2-15,-12-6-10 16,-6 2-19-16,0 0-2 16,-15-3 20-16,-3 3 11 15,-9-9 16-15,-1 4-14 16,10-4 5-16,9 0 19 15,3 0-1-15,6-4-5 0,0-20-20 16,9-11-32-16,28-11 18 16,5-4-18-16,3-3-27 15,0 2-3-15,-2 6 20 16,-4 10 28-16,-12 7 14 16,-12 4 12-16,-6 11 16 15,-9 8 15-15,0 1 32 16,0 4-49-16,0 0-18 15,-3 0-8-15,-6 21-1 16,-3 4-25-16,12 3-58 16,0-2-18-16,0 3 18 15,21 3 38-15,-3-6 14 16,3 3 18-16,-6-2 14 0,-5-3 2 16,-10 2 3-16,0-4-1 15,0-2-4 1,0-1 3-16,-16-2-6 0,-5-8-10 15,-6-5-117-15</inkml:trace>
  <inkml:trace contextRef="#ctx0" brushRef="#br1" timeOffset="193042.11">27602 2141 1053 0,'0'0'132'16,"0"0"-132"-16,0 0-174 16,0 0-391-16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12:23:31.19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7945 3233 158 0,'0'0'191'0,"0"0"-166"16,0 0 56 0,0 0-30-16,0 0 12 0,0 0-6 15,0 0-41-15,0 0 0 16,0 0 16-16,0 0 9 16,0 0 12-16,0 0-3 15,0 0-8-15,0 0 19 16,0 0-18-16,0 2-14 15,0 0-10-15,0 2-8 16,0 3-8-16,0 0 8 16,0 6 17-16,0-1-7 15,0 1-4-15,0 1 13 16,0-1-14-16,6-2-9 16,0 0 0-16,6-1-3 15,-3 2 2-15,-3-5 2 0,9 1-8 16,-3 1 7-16,0-1-3 15,7-1-4-15,-1-2 0 16,-3-3 8-16,6 0-8 16,-3-2 7-16,9 0-4 15,-6 0-1-15,25 0 0 16,-7 0-1-16,-6 0 1 16,12 0-1-16,1 0-1 15,-4 0 0-15,3 0 0 16,15 0 0-16,-5 0 0 15,-1 0 0-15,0 0 3 16,13 0-3-16,-4 0 0 0,7 0 0 16,2 0-2-16,1 0 2 15,5 0-1-15,10 0 1 16,-4 0-1-16,10-2 1 16,2 2 0-1,-5 0-3-15,-4 0-3 0,1 0 3 16,-1 0-5-16,-5 0-5 15,5 0 6-15,-5 0 4 16,5 0 2-16,-5 0-5 16,2 0 6-16,1 2-4 15,2 3 3-15,1 3-9 16,2-1-5-16,-11-1 3 16,11 0-4-16,-11 0-1 15,-1 0-1-15,-2-4 9 16,8 0 2-16,-2-2-3 0,-4 0 6 15,1 0 2-15,8 0 2 16,-14 0 2-16,5 0-2 16,1 0 0-16,-7 0 0 15,1 0 0-15,-4 0 1 16,0 0-1-16,-8 0 3 16,20 0-1-16,-11 0-2 15,2 0 0-15,7 0-5 16,5 0 5-16,10-4 0 15,-4-5 2-15,-8 0-4 0,-4 3 2 16,-8-1-1-16,-7 3-1 16,0 0-5-16,-11 1 4 15,8-1-1-15,-6 2 2 16,7 0 1-16,-4 1-1 16,12-1 2-16,1-2 0 15,8 4 0-15,-5 0 0 16,8 0 0-16,-14 0 3 15,5 0-3-15,-9 0 2 16,7 0-2-16,-16 0-2 16,16 0 2-16,-10 7 0 15,3-1 0-15,10-1 0 16,-1 1-1-16,-5-2 2 16,5 1-2-16,-9-4 1 15,7 2 0-15,-16-3 0 0,10 0 1 16,-4 0-1-16,6 0 0 15,4 0 0-15,5 2 0 16,-14 1 2-16,14 3-2 16,-6 0 7-16,1 3 0 15,2 0-5-15,-2-2 1 16,-1 1 0-16,16 3 7 16,2-2-7-16,1 3-1 15,8-5 1-15,-2 2 2 16,-1 2-5-16,7-4 1 0,-6 2-1 15,-13-1 0 1,-2 1-1-16,-7-2 1 0,-3 1 0 16,-2-1 0-16,-4-3-2 15,10-2 2-15,-7-2 2 16,6 2-1-16,7-2-1 16,-1 0 2-16,10 0-2 15,9 3 1-15,-1-3 1 16,-5 4-2-16,-10 1 16 15,4 4 1-15,-22 1 1 16,9-1-8-16,-11 0-5 16,5-3 4-16,1-1 10 15,-4-1-3-15,6 0 9 16,-2-2 4-16,-4-1-14 16,4 3-5-16,-4-4-5 0,-15 0 2 15,13 1-2-15,-13 1 0 16,-6-2 0-16,6 0-3 15,-8 0 3-15,14 0-1 16,-18 0-3-16,3 0 0 16,-5-2 2-16,-1-3-1 15,-6 0 1-15,-9 1 3 16,9-1 2-16,-9 2 8 16,-9-3-3-16,-2 0 10 15,2 0 5-15,0 1-9 16,-6 1-4-16,3 4-3 15,-6-5 0-15,3 5 2 0,-3-1-4 16,3-4-2-16,-3 1-5 16,6 1 0-16,0-6-1 15,-3-2-1-15,3-2 1 16,-3-10-1-16,3-4 1 16,6-7 8-16,-3-2-4 15,-3-3-2-15,-6-5 11 16,9 3-12-16,-6 5 10 15,-3 0-11-15,0 9-4 16,0 6 0-16,6 10-12 16,-6 4-39-16,0-1-139 15,15-5-561-15</inkml:trace>
  <inkml:trace contextRef="#ctx0" brushRef="#br0" timeOffset="3985.54">10912 6549 342 0,'0'0'162'15,"0"0"-155"-15,0 0 20 0,0 0 23 16,0 0 45-16,0 0-6 16,0 0-60-16,6-25-6 15,-6 25 39-15,0 0 17 16,0 0-24-16,0 0-15 16,0 0-3-16,6 0-9 15,15 0-9-15,9 0 13 16,22 0 4-16,11 0-6 15,15-2-12-15,7 0-13 16,24-2 4-16,5-3-7 16,19 0 6-16,9 1-3 15,3-1-4-15,-9 1 0 0,-19 4 1 16,-17 2-2-16,-22 0 2 16,-23 0-2-16,-16 0 0 15,-12 0-2-15,-15 0 2 16,-12 0 0-16,0 0 0 15,0 0 0-15,0 0-19 16,0 0-34-16,-9 0-110 16,-15-5-262-16</inkml:trace>
  <inkml:trace contextRef="#ctx0" brushRef="#br0" timeOffset="4378.32">11027 6529 708 0,'0'0'58'0,"0"0"-52"15,0 0 46-15,0 0 67 16,0 0-8-16,0 0-104 15,-49 0-7-15,49 0-17 16,0 0 17-16,0 0 16 16,12 6 38-16,12 1 12 15,16 4-16-15,14-1 9 0,22-2-20 16,14-2 5-16,25-1-26 16,15-3 7-16,14-2-1 15,13 0-12-15,-6 0-3 16,-6-7-2-16,-21-1-6 15,-31 1-1-15,-26 1 0 16,-25 1-14-16,-33 3-4 16,0-6-23-16,-9-3-49 15,-15-5-146-15</inkml:trace>
  <inkml:trace contextRef="#ctx0" brushRef="#br0" timeOffset="11034.53">20078 6514 409 0,'0'0'143'0,"0"0"-140"16,0 0 4-16,0 0-2 15,0 0 30-15,0 0-2 16,0 0-17-16,-136 19 34 16,103-19 24-16,-12 0-4 15,-7 0 10-15,-11 0-17 16,3 0-30-16,-4-4-1 16,4-3-4-16,12-1 2 15,-7 2 0-15,13-5-9 16,-9-1-7-16,8-3 0 15,-2-5-3-15,-12-5 4 16,15-2-5-16,-10-3-5 0,7-3 7 16,3 0 8-1,12-2-5-15,-4-4-1 0,-2 2-6 16,9-3 4-16,-6 1-2 16,6 3-1-16,-1-2 8 15,7 3-9-15,15 2-2 16,6 1 5-16,0-6-7 15,0 1-2-15,6-2 0 16,31-3 0-16,-7 0-2 16,12 1-3-16,-6 3-2 15,6-1 2-15,-5 4 3 16,2 1-11-16,9-4 11 0,-2-3 0 16,8-3-9-16,9 1 5 15,-8 4 2-15,5 8-4 16,-6 9 2-16,-5 2 4 15,5 9 0-15,-6 1 4 16,3 3-4-16,1 3 1 16,8 4 0-16,13 0-1 15,-1 0 1-15,0 15-1 16,7 8 0-16,-13 7 1 16,10 6 0-16,-7 4-1 15,-8 3-1-15,2 1 1 16,-3-3 0-16,-5-2 0 15,-10-4-1-15,3 1 0 16,-6-5 1-16,-8 6-1 16,2-4 4-16,-9 3-2 0,0 6 0 15,-3-1 3-15,-6 0 3 16,1 3 3-16,-10-2-4 16,-9 2-5-16,0 0 4 15,-9 2 0-15,-10-1-4 16,-11-1 3-16,-3-3 0 15,-9-5 0-15,9 0-2 16,-7-5 1-16,7-5 0 16,-3-1 6-16,0-4 0 15,-10-4 1-15,4-5 1 0,-6-2-5 16,-6-4 6-16,-1-1-8 16,1-2 1-16,0-3 2 15,5 0-2 1,1 0-2-16,3 0 1 0,-13 0 0 15,10 0 0 1,-6 0-1-16,-1-3-1 0,1-2 0 16,6 1-2-16,6 0 1 15,2 2-1-15,7 0 1 16,3 2 0-16,3 0 0 16,0 0 1-16,-7 0-2 15,13 0 1-15,6 0-2 16,0 0 2-16,3 0-1 15,6 0 4-15,-6 0 2 16,12 0 3-16,0 0 2 0,0 0-9 16,0 0-2-16,0 0-1 15,0 0-19-15,0 0-30 16,0 0-65-16,0 0-138 16,0-8-568-16</inkml:trace>
  <inkml:trace contextRef="#ctx0" brushRef="#br0" timeOffset="11942.63">19224 6595 448 0,'0'0'175'15,"0"0"-85"-15,0 0 79 16,0 0-12-16,0 0-37 15,0 0-64-15,0 0-40 16,12-9 11-16,21-6-15 16,6 0-2-16,1-5-8 15,14 2-1-15,3 2 1 16,1-3-1-16,-4 3-1 0,-12-1 0 16,6 3 0-16,-14 3-24 15,-25 9-52-15,-9 2-137 16,-6 0-329-16</inkml:trace>
  <inkml:trace contextRef="#ctx0" brushRef="#br0" timeOffset="18328.05">23694 8978 788 0,'0'0'84'15,"0"0"-74"-15,0 0 150 16,0 0-11-16,0 0-72 16,0 0-47-16,0 0-23 15,-12-20 8-15,39 20-3 0,9 0 13 16,15-2-7-1,22 2-7-15,17 0-1 16,22 0 7-16,18 0-6 16,21 0 1-16,12 8 0 0,-6 5-8 15,-12 1 1-15,-25-1-5 16,-29-1-3-16,-22-4-14 16,-24-3-2-16,-2-5-17 15,-13 0-33-15,-3 0-33 16,-9 0-55-16,-9-8-58 15,-9-5-161-15</inkml:trace>
  <inkml:trace contextRef="#ctx0" brushRef="#br0" timeOffset="18859.34">23633 9011 807 0,'0'0'202'0,"0"0"-195"15,0 0 51-15,0 0 68 16,0 0-41-16,0 0-50 16,-6-3-26-16,40 0 18 15,23 2 13-15,21-1-12 0,25 2-11 16,15 0-7 0,14 0-4-16,22 0-4 0,6 2 9 15,6 9-6-15,-15 1-2 16,-39 0-3-1,-25-1-2-15,-47-5-22 16,-19-5-35-16,-21-1-45 0,0 0-32 16,-21 0-145-16</inkml:trace>
  <inkml:trace contextRef="#ctx0" brushRef="#br0" timeOffset="19526.71">24488 9041 713 0,'0'0'193'0,"0"0"-123"16,0 0 64-16,0 0-32 15,0 0-69-15,0 0-21 16,0 0-12-16,0 33-8 0,0 10 8 15,0 10 19 1,-10 4-7-16,1-3-9 0,9 0 0 16,0-2 21-16,0-5-4 15,0-1-17-15,9-5 8 16,25-2-1-16,2-5 2 16,6-1 6-16,19 1 3 15,26-5-7-15,16-5 4 16,14 1-3-16,28 0-3 15,6 2-1-15,3-1-6 16,-18-2-5-16,-15-5-2 16,-25-1-7-16,-8-6-8 15,-25-6-33-15,-9-4-39 0,-20-2-49 16,-13 0-190 0,-12-14-280-16</inkml:trace>
  <inkml:trace contextRef="#ctx0" brushRef="#br0" timeOffset="19858.3">25637 9638 969 0,'0'0'207'0,"0"0"-207"0,0 0 0 16,0 0 36-16,0 0-30 15,0 0 21-15,91 43-12 16,-58-19-11-16,15-2-1 16,-8 1-2-16,-7-2 1 15,-3 0-1-15,-3 2-1 16,0 1 2-16,-21 0 0 16,13 0 5-16,-19 2-4 15,0 4 8-15,-19-2 0 16,-14 1 6-16,-24 1 7 15,-6-3-16-15,-13-7-8 16,-8-4-42-16,5-6-96 16,7-8-254-16</inkml:trace>
  <inkml:trace contextRef="#ctx0" brushRef="#br0" timeOffset="21560.58">26745 9687 766 0,'0'0'75'16,"0"0"38"-16,0 0 43 16,0 0-92-16,0 0-23 15,0 0-30-15,45-47-8 16,-11 43-2-16,-4 1-1 15,3 3 5-15,-6 0-5 16,0 0 0-16,-12 15-5 16,6 6-2-16,-8 5-5 15,-1 10-6-15,-12 6-5 0,0 4-7 16,-18 4 3-16,-16-2 12 16,-20-4-14-16,0-5 29 15,-10-3 0-15,16-8 13 16,3-7 8-16,-1-9 19 15,19-4-5-15,9-3-12 16,12-5 2-16,6 0-8 16,0 0-1-16,0 0-7 15,6 0-1-15,24 0-3 16,19 0 11-16,14 0-1 16,6 0-15-16,7 0-9 15,-1 0-60-15,7 0-142 16,-13-5-267-16</inkml:trace>
  <inkml:trace contextRef="#ctx0" brushRef="#br0" timeOffset="22905.34">27074 9076 552 0,'0'0'90'16,"0"0"-53"-16,0 0 110 15,0 0-36-15,0 0-51 16,0 0-41-16,0 0-12 16,0-8-2-16,0 8 8 15,0 0 10-15,0 0 0 16,0 0 7-16,0 0-1 16,0 0-3-16,0 0-4 15,0-3-5-15,0 3-5 0,0 0-5 16,0 0-4-1,0 0-1-15,0 0 2 0,0 0-3 16,0 0 1-16,0 0 0 16,0 0-1-16,0 0 3 15,0 0-1-15,0 0-1 16,0 0 2-16,0 0-3 16,0 0-1-16,0 0-1 15,0 0-7-15,0 13 1 16,0 16 3-16,0 14 4 15,0 7 3-15,0-2-2 16,0 0 0-16,0-4-1 16,-3-9 0-16,3-9 1 15,0-2-1-15,0-13-15 0,0-2-45 16,0-9-171-16,3 0-223 16</inkml:trace>
  <inkml:trace contextRef="#ctx0" brushRef="#br0" timeOffset="23265.87">27285 9090 621 0,'0'0'44'0,"0"0"-35"0,0 0-9 15,0 0 27-15,0 0 7 16,0 0-32-16,-27 118 5 16,27-96-3-16,0 1 5 15,21-1 13-15,3 2-9 16,4-2-2-16,-1-2-7 16,-3 1-4-16,3-4 6 15,0-3-6-15,-21 1-4 16,15-8-4-16,-18 3-14 15,0-5-9-15,-3 1 5 16,0 0 12-16,-3 0 14 16,-21-1 12-16,0-1-12 15,-3-4-14-15,0 0-76 0,0-9-145 16</inkml:trace>
  <inkml:trace contextRef="#ctx0" brushRef="#br0" timeOffset="23409.46">27409 9125 468 0,'0'0'113'0,"0"0"-113"16,0 0-3-16,136-41-1 16,-94 31-129-16</inkml:trace>
  <inkml:trace contextRef="#ctx0" brushRef="#br0" timeOffset="23998.66">27738 9657 781 0,'0'0'76'0,"0"0"28"16,0 0 28-16,0 0-61 16,0 0-41-16,0 0-23 15,-9 38 42-15,0-10-19 16,9 1-19-16,-12-3-5 15,12-3-6-15,-6-5-1 16,6-5-22-16,0-5-53 16,0-8-141-16,0 0-147 15,0-15-252-15</inkml:trace>
  <inkml:trace contextRef="#ctx0" brushRef="#br0" timeOffset="24134.25">27789 9425 839 0,'0'0'31'16,"0"0"-21"-16,0 0-10 15,0 0-86-15,0 0-245 16</inkml:trace>
  <inkml:trace contextRef="#ctx0" brushRef="#br0" timeOffset="24740.51">27871 9576 896 0,'0'0'227'0,"0"0"-212"15,0 0 3-15,0 0 8 16,0 0-10-16,0 0 30 16,21 101-32-16,-15-73-13 15,0-5 2-15,-3-4-2 16,-3-5-2-16,0-4-6 15,0-8-6-15,0-2-17 16,0 0 14-16,0 0 16 16,0 0 9-16,6-20-9 15,0-5-70-15,15-2 27 0,0 7 20 16,4 5-2-16,-4 8 16 16,-9 7 8-16,0 0-1 15,-6 0-10-15,3 16 8 16,-6 4 4-16,6 2 7 15,-9-5 0-15,6-1 2 16,-3-7 12-16,0-2-17 16,3-6 1-16,3-1-2 15,3 0 2-15,9-9-5 16,-3-18-17-16,7-4-11 16,2 0-5-16,-15 2-41 15,-3 9 57-15,-3 5 17 16,-6 8 21-16,0 3 13 0,-6 4-34 15,-15 0 0-15,-6 11 0 16,9 11 0-16,2-1 0 16,7 3-5-16,9-6-7 15,0 0 7-15,28-3 3 16,5-4-2-16,3 2-11 16,-6-4-31-16,-15 1-34 15,0 1 23-15,-15-2 40 16,0 6-2-16,-15-4 1 15,-12 1 7-15,-6-2 11 16,3-8-5-16,6-2 3 16,5 0-96-16,10-11-232 15</inkml:trace>
  <inkml:trace contextRef="#ctx0" brushRef="#br0" timeOffset="24937.18">28411 9281 523 0,'0'0'295'16,"0"0"-287"-16,-45 139 101 15,36-72-40-15,0 0 17 16,-3-1-29-16,9-7-36 16,3-10-21-16,0-11-9 15,0-13-45-15,0-17-120 0,0-8-155 16</inkml:trace>
  <inkml:trace contextRef="#ctx0" brushRef="#br0" timeOffset="25108.62">28248 9566 777 0,'0'0'313'0,"0"0"-313"15,0 0 0-15,0 0 3 16,0 0 10-16,0 0-13 15,136 0-58-15,-94 0-137 16,-12 2-49-16,-5 4-73 16,-7 0 25-16</inkml:trace>
  <inkml:trace contextRef="#ctx0" brushRef="#br0" timeOffset="25332.5">28511 9636 37 0,'0'0'272'16,"0"0"-70"-16,0 0-50 15,0 0-45-15,24 114 5 16,-9-86-27-16,-3 0-36 15,-3-4-21-15,-3-2-3 16,-6-7-10-16,0-4-6 16,0-8-2-16,0-3-4 15,0 0 16-15,0 0 41 16,0-14 15-16,0-13-75 16,0-14-5-16,21-2 0 0,6-5-26 15,7 9-27 1,5 10-39-16,0 10-44 0,-9 11-119 15,-9 4-381-15</inkml:trace>
  <inkml:trace contextRef="#ctx0" brushRef="#br0" timeOffset="25490.38">28864 9764 1129 0,'0'0'0'16,"0"0"-108"-16,0 0-98 0</inkml:trace>
  <inkml:trace contextRef="#ctx0" brushRef="#br0" timeOffset="27173.8">29024 9657 509 0,'0'0'165'15,"0"0"-93"-15,0 0 23 16,0 0-1-16,0 0-36 15,0 0-23-15,0 0-9 16,0-6 18-16,0 3-13 16,-3 1 10-16,-12 2-22 15,-6 0-15-15,-7 0-4 16,-5 0 3-16,6 11-3 16,6 4 0-16,9 3-6 15,3-3-5-15,9 3 3 16,0-2 8-16,0 1 0 15,6 0 3-15,9 5 1 0,9-2-3 16,0-1 2-16,0-2-3 16,-12-5 0-16,-6-6 0 15,-6-2-3-15,0-4 3 16,0 0-24-16,-27 0-70 16,-6-10 56-16,-18-8-109 15,12-8-225-15</inkml:trace>
  <inkml:trace contextRef="#ctx0" brushRef="#br0" timeOffset="28306.66">26190 10417 1165 0,'0'0'13'0,"0"0"-12"16,124-4 53-16,-1-9 46 15,37 2-43-15,48-4-21 0,34 2-16 16,30 1 7-16,41 4 8 16,1-1-24-1,-15 7-11-15,-45-2 1 0,-58 0-1 16,-75-2-25-16,-61 0-56 16,-36-7 3-16,-24 0 32 15,-45-1-266-15,-25 0-322 16</inkml:trace>
  <inkml:trace contextRef="#ctx0" brushRef="#br0" timeOffset="28838.07">26507 11070 824 0,'0'0'175'16,"0"0"-140"-16,0 0 151 16,0 0-117-16,0 0-26 15,0 0-26-15,132-30-2 16,-71 30-6-16,-16 0-3 16,6 0-6-16,-20 11-2 15,-7 13-3-15,-12 7-15 16,-12 8-15-16,0 6 6 15,-27-1-1-15,-31 7 17 16,-2-10 13-16,-9 2-21 16,5-9 9-16,10-9 12 15,12-4 17-15,17-9 7 0,13-5 0 16,12-5-8-16,0 3-12 16,37-1 3-16,23-4 25 15,6 0-5-15,19 0-27 16,-13 0-7-16,7-6-60 15,-28-6-84-15,3-3-228 16</inkml:trace>
  <inkml:trace contextRef="#ctx0" brushRef="#br0" timeOffset="29155.18">27077 10651 1150 0,'0'0'18'0,"0"0"-18"15,0 0-3-15,0 0 3 16,0 0 43-16,-3 109-23 16,3-69-15-16,0-3 2 15,0-4-7-15,0-7-31 16,0-5-67-16,3-9-119 0,9-12-241 16</inkml:trace>
  <inkml:trace contextRef="#ctx0" brushRef="#br0" timeOffset="29484.23">27267 10619 965 0,'0'0'221'0,"0"0"-200"15,0 0-20-15,0 0 22 16,0 0-17-16,115-38-6 0,-67 34-11 15,-12 1-36 1,-5 0-1-16,-13 0 27 0,-9 3 17 16,-9 0 4-16,0 0 10 15,0 0 24-15,-6 3-19 16,-15 18 5-16,6 12 19 16,-4 5 1-16,-2 7-31 15,15 3 6-15,-9 4-10 16,3-1-2-16,9-8-3 15,0-3-12-15,3-8-43 16,0-7-90-16,0-12-143 16,0-13-508-16</inkml:trace>
  <inkml:trace contextRef="#ctx0" brushRef="#br0" timeOffset="30031.28">27961 10673 986 0,'0'0'214'16,"0"0"-214"-16,0 0 0 15,-30 110 5-15,18-47 40 16,9 6 13-16,0 3-51 16,-6-4 0-16,3-9-1 15,0-7 2-15,0-14-3 16,6-16-3-16,0-10-2 15,0-10 0-15,0-2 0 16,0 0 16-16,0-10 14 16,21-15-8-16,3-6-22 15,12 2-5-15,1 7 2 16,-4 7 0-16,-3 7-21 0,-3 8 12 16,-3 0-9-16,-6 0-8 15,-2 11-11-15,-13 5 0 16,-3 2 3-16,0 2 7 15,-19-1 7-15,-20-2 17 16,-3-5 2-16,-6-2 4 16,8-9-11-16,4-1-2 15,18 0-13-15,3-12-23 16,15-9-100-16,0 1-180 16,21-4-37-16</inkml:trace>
  <inkml:trace contextRef="#ctx0" brushRef="#br0" timeOffset="30407.46">28218 11034 569 0,'0'0'82'15,"0"0"6"-15,0 0 91 16,0 0-74-16,0 0-38 16,0 0-29-16,-21 110-28 15,21-109-8-15,3-1-2 16,12 0-6-16,6-7 4 15,3-19-5-15,-9 2-23 16,-3 3 25-16,-3 9 5 16,-9 3 42-16,0 9 19 15,0 0-21-15,6 15-40 0,-3 29 0 16,-3 13 4-16,4 9 19 16,-4 3-13-16,0 3-10 15,0-5 1-15,-16-5-2 16,-8-12 1-16,-9-16-49 15,3-18 49-15,-15-16 37 16,2 0-12-16,-5-30-9 16,9-17 1-16,3-13-17 15,18-4-3-15,18-7-48 16,0 2-37-16,30 5-117 16,21 7-197-16</inkml:trace>
  <inkml:trace contextRef="#ctx0" brushRef="#br0" timeOffset="30608.78">28547 10742 1081 0,'0'0'112'0,"0"0"-72"16,0 0 18-16,0 0-42 16,0 0 2-16,15 119 41 15,-15-53-32-15,0 5-14 16,0-10-11-16,0-3-2 15,0-15-27-15,0-10-57 16,0-13-44-16,0-17-187 16,-3-3-371-16</inkml:trace>
  <inkml:trace contextRef="#ctx0" brushRef="#br0" timeOffset="30728.77">28502 10960 492 0,'0'0'400'0,"0"0"-400"15,0 0-8-15,0 0 6 16,132-1-141-16,-89 1-412 16</inkml:trace>
  <inkml:trace contextRef="#ctx0" brushRef="#br0" timeOffset="31257.309">28511 11184 918 0,'0'0'43'0,"0"0"24"0,0 0 57 16,0 0-106-16,0 0 20 16,0 0-6-16,78 23 1 15,-33-23-22-15,4-17-11 16,-4-13-1-16,-6-1-8 16,-6-4-8-16,-17 5 0 15,-7 5 17-15,-9 8 0 16,0 7 2-16,-9 8 30 15,-19 2-18-15,7 6-10 16,0 22 11-16,-3 6 25 16,3 5-21-16,15-6-17 15,6-3-2-15,0-5-1 0,0-6-1 16,18-11 2 0,18-6-9-16,3-2 5 0,28-8-2 15,2-23-32-15,4-6-25 16,-13-4-15-16,-9 6 8 15,-24 6 70-15,-17 9 16 16,-10 7 67-16,0 7-3 16,-16 6-30-16,-5 0-32 15,-12 6-13-15,9 18 9 16,12-2-13-16,3 0-1 16,9-2-10-16,9-3-3 15,18-1 1-15,15-1 10 16,-5-5-2-16,-10-2-13 15,-18-2 0-15,0 0 9 0,-9 7-5 16,-24 1 12-16,-25 5 1 16,-11 1 0-16,-9-9-42 15,-1-9-256-15</inkml:trace>
  <inkml:trace contextRef="#ctx0" brushRef="#br0" timeOffset="37405.93">27530 9080 57 0,'0'0'114'0,"0"0"-26"15,0 0 62-15,0 0-48 16,0 0-56-16,0 0-10 16,0 0-1-16,-3 0 9 15,3 0 1-15,0 0 2 0,0 0-10 16,0 0 1-16,0 0-7 15,0 0-3 1,0 0-1-16,0 0 0 0,0 0-4 16,-3 0-7-16,-6 0 0 15,0 0-10-15,-6 0 4 16,-7 0-8-16,7 0 7 16,-3 0-1-16,3-2-1 15,-3-2-7-15,-9 2 15 16,9-2-2-16,0 1-5 15,-3 1 4-15,5-2-7 16,1 2-1-16,12 1 0 16,-6-1-1-16,3 2 7 0,3 0-4 15,3 0 8 1,0 0-8-16,0 0 3 0,0 0 3 16,0 0-8-16,0 0 1 15,0 0 1-15,0 0 10 16,0 0-12-16,0 0 3 15,0 0 2-15,0 0-4 16,0 0 0-16,0 0-5 16,0 0 2-16,0 0-1 15,0 0 2-15,-9 3 3 16,3 8-6-16,3 1 0 16,-6 3 0-16,9 1 5 15,-9 2 0-15,6-1-3 16,0 1 1-16,0-1 1 0,-3 2-2 15,6-5-2-15,0 2 5 16,0 0 2-16,0 0-3 16,0-3-1-16,0 2 2 15,0-1-2-15,0-1-1 16,0-1 2-16,0-6-1 16,0 0 1-16,0 0-3 15,0-6 4-15,0 2-4 16,0 2 2-16,0-4 0 15,0 0 1-15,0 0-2 16,0 0-1-16,0 0 5 16,0 0-4-16,0 0 12 15,0 0 6-15,0 0-2 0,0 0 0 16,0 0-3-16,0 0-4 16,0 0 3-16,0 0-11 15,6 0-3-15,0-10 0 16,9 2 0-16,0 2 2 15,-6 0-3-15,3 2 2 16,-3-1-1-16,0 4 0 16,-3-2-1-16,4 1 1 15,-4 2-1-15,-6-1 0 16,18 1-1-16,-9 0 1 16,3 0-6-16,3 0 3 15,-6 0 1-15,12 0 2 0,-6 6-2 16,-3 2-2-1,0 3 0-15,0 0 0 0,0 2-3 16,1 4 2-16,-4-3-2 16,-6-1 1-16,3-1-1 15,-6-4 1-15,9 4-1 16,-9-2 3-16,0 2 1 16,0 1-2-16,-9 0 6 15,-6 0 2-15,-13-2 2 16,10 1-1-16,-9-2 1 15,9-1 4-15,-6-3-7 16,-12-1 7-16,-4-5-4 16,7 0-4-16,-3 0-1 15,12 0-20-15,6 0-14 16,18 0-46-16,0 0-174 0,21 0-538 16</inkml:trace>
  <inkml:trace contextRef="#ctx0" brushRef="#br0" timeOffset="42704.56">14208 10719 790 0,'0'0'51'0,"0"0"86"16,0 0 13-16,0 0-77 16,0 0-27-16,0 0-38 0,0 0-6 15,-3 83 9 1,6-15 25-16,-3 10-11 0,0 5-8 15,0-3-5-15,0-7-2 16,-12-8-3-16,-3-10-4 16,5-14-1-16,-2-12 1 15,9-12-2-15,3-10-1 16,0-7 4-16,0 0 2 16,0 0 7-16,15-26-13 15,13-11 0-15,5 2-6 16,12 5-4-16,-3 11-3 15,-5 8-21-15,5 11-11 16,-9 0 15-16,-3 16 1 0,-3 13-4 16,-9 3-12-1,-8-1 17-15,-10-2 19 0,0-4 4 16,-10-2 1-16,-38 1 4 16,-12-9 13-16,-7-6-13 15,1-7-3-15,6-2 2 16,11 0-26-16,19-17-153 15,0-6-171-15</inkml:trace>
  <inkml:trace contextRef="#ctx0" brushRef="#br0" timeOffset="43222.99">14630 11105 324 0,'0'0'457'16,"0"0"-454"-16,0 0 1 16,0 0 23-16,0 0 103 0,-18 129-55 15,18-85-46-15,0-4 3 16,0-8 3-16,0-5-19 16,0-13-1-16,0-3-10 15,0-10 2-15,0-1 1 16,0 0 14-16,0-11 4 15,0-17-26-15,0-6-2 16,18-5-10-16,0 4 1 16,3 5-3-16,4 9 14 15,-7 14-6-15,-3 7 6 16,3 0-3-16,-3 12-9 16,6 16-3-16,-3 5 13 0,-3 0-4 15,-9 0 6-15,0-4-4 16,-6-6-14-16,0-2-58 15,0-9-10-15,0-6-127 16,0-6-180-16</inkml:trace>
  <inkml:trace contextRef="#ctx0" brushRef="#br0" timeOffset="43699.39">14956 11256 85 0,'0'0'676'16,"0"0"-651"-16,0 0-8 15,0 0 37-15,0 0 30 16,0 0-14-16,30 1-23 0,4-18-3 16,-7-4-36-1,9-3-8-15,-18-2-29 0,-3 1-20 16,-6 4-10-16,-9 6 40 15,0 7 19-15,-27 5 19 16,-15 3-4-16,0 3 11 16,-7 29-5-16,-5 10 5 15,15 8-16-15,15-1-5 16,18-2-5-16,6-9-12 16,27-10-11-16,15-12 17 15,33-15-2-15,-5-1-35 16,11-11-75-16,-20-15-215 15</inkml:trace>
  <inkml:trace contextRef="#ctx0" brushRef="#br0" timeOffset="44564.55">12804 10959 892 0,'0'0'24'0,"0"0"-24"0,0 0 0 16,0 0 25-16,-6 116 57 15,6-55-21-15,0 2-20 16,0 3 6-16,0-5 7 15,-3-4-21-15,-3-10-12 16,6-13 12-16,-6-13-16 16,6-8-5-16,0-8-4 15,0-5 1-15,0 0 23 16,0-4 13-16,21-25-15 16,6-10-30-16,10 4-1 15,14 2-7-15,-9 14-5 16,6 8-7-16,4 11-12 15,-13 0 6-15,-6 4-4 16,-6 17-1-16,-18 4-21 16,-9-1 12-16,0 0 17 0,-36 3 19 15,-18-2 4-15,-16-5 8 16,7-2-2-16,-6-12-4 16,23-6 4-16,13 0-10 15,6-3 4-15,27-12-106 16,0-6-272-16</inkml:trace>
  <inkml:trace contextRef="#ctx0" brushRef="#br0" timeOffset="44909.83">13197 11430 564 0,'0'0'534'0,"0"0"-512"15,0 0 30-15,0 0 26 16,0 0-30-16,0 0-17 16,78-19-27-16,-36 0-4 15,-8-1-25-15,-7-2 0 16,-6 2-3-16,-12 1-2 16,-9 5 13-16,0 7 14 15,0 4-12-15,-9 3 8 16,-24 0 7-16,-7 24 2 15,-2 9-1-15,6 6 4 16,9-3-5-16,6 0-4 16,18-8 3-16,3-8-18 0,6-2 8 15,33-8 2-15,3-9-6 16,18-1 9-16,-2 0-185 16,-1-23-284-16</inkml:trace>
  <inkml:trace contextRef="#ctx0" brushRef="#br0" timeOffset="45429.99">13589 11419 516 0,'0'0'212'0,"0"0"-203"15,0 0 86-15,0 0-7 0,0 0-4 16,0 0-56-16,-3-71-18 15,3 64 9-15,0 1 22 16,0 1-18-16,0-1-13 16,-9 2-4-16,-9 2-3 15,0 2 0-15,0 0 2 16,-10 17 4-16,1 12-6 16,0 4 11-16,3 5-12 15,15-9 0-15,9-3-2 16,0-13-18-16,0-4-5 15,0-9 22-15,27 0 1 16,6-13 9-16,13-16-9 16,-19-1-2-16,9 3-7 0,-21 10 5 15,-6 7 4-15,-9 8 31 16,0 2 25-16,0 0-28 16,0 2-28-16,0 25 0 15,-24 15 9-15,15 12 16 16,-18 7-15-16,9 7 14 15,-7 4-11-15,-5-4-5 16,15-5-4-16,3-10-3 16,6-17-1-16,6-18 0 15,0-9-1-15,0-9-6 16,6 0 7-16,39-34 0 16,-2-8-21-16,14-13-106 0,-6-2-135 15,-8 3-396 1</inkml:trace>
  <inkml:trace contextRef="#ctx0" brushRef="#br0" timeOffset="45831.56">13815 10697 845 0,'0'0'63'0,"0"0"66"16,0 0-46-16,0 0-62 15,0 0-21-15,0 0 12 16,15 98 24-16,-3-21 8 16,-12 22-1-16,0 18 10 15,-12 14-4-15,6 14-4 16,-12 0-16-16,0-5-12 0,-3-13-13 16,15-14-4-1,-3-21-3-15,-3-17-20 0,9-24-34 16,0-19-49-1,3-23-125-15,0-9-237 0</inkml:trace>
  <inkml:trace contextRef="#ctx0" brushRef="#br0" timeOffset="46612.53">16197 10905 988 0,'0'0'132'0,"0"0"-120"16,0 0-6-16,0 0-4 15,-6 123 65-15,12-46-30 0,6 2-23 16,-6-7-8-16,-3-10-6 15,6-10-4-15,-6-11-55 16,3-12-79-16,0-19-131 16,-6-10-168-16</inkml:trace>
  <inkml:trace contextRef="#ctx0" brushRef="#br0" timeOffset="46792.36">16019 11213 845 0,'0'0'247'0,"0"0"-229"16,0 0 95-16,0 0-18 16,0 0-37-16,0 0-12 0,141-14-23 15,-59 6-16-15,8-3-7 16,4 5-28-16,-12 3-85 16,-4 1-129-16,-21-1-338 15</inkml:trace>
  <inkml:trace contextRef="#ctx0" brushRef="#br0" timeOffset="47790.31">17338 10808 176 0,'0'0'509'16,"0"0"-417"-16,0 0 168 15,0 0-95-15,0 0-99 16,0 0-44-16,0 0-21 15,21 40 14-15,-3 25 38 16,0 15-12-16,-3 15-13 16,-6 8-12-16,-9 6-6 15,0 1-2-15,0-11-6 16,0-10-2-16,-9-14 0 16,-6-18-2-16,-6-9 2 15,-3-15 0-15,5-15-2 16,-8-12 2-16,0-6 2 0,-9-4 19 15,-6-25-16-15,-1-10 0 16,-2-9-5-16,0-9-9 16,12 0-7-16,3-1-28 15,2 9 11-15,1 4-2 16,12 1-48-16,15 2-32 16,0-4-194-16,9-8-404 15</inkml:trace>
  <inkml:trace contextRef="#ctx0" brushRef="#br0" timeOffset="48121.14">17365 10478 832 0,'0'0'118'0,"0"0"37"16,0 0-15-16,0 0-92 16,0 0-33-16,0 0-15 15,27-17 0-15,-15 17-15 16,-3 2 4-16,-3 8-11 16,-3-2 4-16,-3-2 9 15,0 0 5-15,0-3 1 0,0 2 2 16,0-3 1-16,0 0-1 15,-3-2-14-15,-3 0-9 16,3 0-5-16,3 0-90 16,-12 0-65-16,12 2-138 15</inkml:trace>
  <inkml:trace contextRef="#ctx0" brushRef="#br0" timeOffset="58610.87">13000 10231 781 0,'0'0'51'0,"0"0"-11"15,0 0 106-15,0 0-69 0,0 0-38 16,0 0-32-16,-81-58-4 15,48 56 6-15,9 2-4 16,-7 0 15-16,-2 0-4 16,-3 2 6-16,-6 11 2 15,3 2-10-15,-4-1-10 16,16 1-2-16,0-2 2 16,3 2 5-16,15-1-4 15,-3 3 1-15,6 5-5 16,3 5 0-16,-3 6 9 15,3 5-5-15,-7 1 0 16,10 8 5-16,-3 5-5 0,0 8-2 16,-6 20 11-1,-9 8-3-15,0 15 6 0,3 11-9 16,-9 0 2-16,3-1-5 16,9-6-3-16,-3-5-1 15,3-7 0-15,-4-3 2 16,4-7-3-16,0-9 1 15,-9-11-1-15,12-9 1 16,3-11 1-16,3-12 1 16,3-7 8-16,0-7 7 15,0 1-9-15,0-7 1 16,0-2 7-16,9-2-4 16,-3-2-9-16,6 0 0 15,0-1-2-15,0 2-2 0,10 0-9 16,2 2-10-16,-3-3-23 15,0 0-32-15,3-6-38 16,9-1-38-16,0 0-115 16,25-19-541-16</inkml:trace>
  <inkml:trace contextRef="#ctx0" brushRef="#br0" timeOffset="59721.57">17700 10120 621 0,'0'0'165'15,"0"0"-144"-15,0 0 70 16,0 0-7-16,0 0-52 16,0 0-9-16,117-11-16 15,-62 11 26-15,-1 7-17 16,0 6 4-16,-11-2 8 16,2 0-13-16,-9-3-6 15,-12-2 6-15,-9 0 14 16,-3-1 2-16,-12-4-12 15,0 2 4-15,0-3 3 16,0 6-9-16,0 6-13 16,0 13-3-16,9 12 13 0,-9 11 4 15,0 9 8-15,0 9-18 16,0 12 4-16,0 10 3 16,0 12-2-16,-9 7-3 15,-9 6 0-15,0-2-8 16,9-3 2-16,-6-1-4 15,3-2 5-15,12-3 4 16,-6-3-5-16,3-5-1 16,-6-2-2-16,-9-10 1 15,-15-5-2-15,14-14 0 16,-8-13-1-16,3-14 1 16,-6-8-1-16,-6-8 1 0,3-7 15 15,-1-5-6-15,4-5-1 16,-3-3-8-16,6 0-26 15,0 0-64-15,9-20-102 16,5-7-177-16</inkml:trace>
  <inkml:trace contextRef="#ctx0" brushRef="#br0" timeOffset="66445.87">27572 15748 477 0,'0'0'174'0,"0"0"-94"15,0 0-25-15,0 0 115 16,0 0-1-16,0 0-59 15,0 0-40-15,0 0-22 16,-18 0-9-16,51 0-13 16,21-16-1-16,25-8-11 15,33-8-12-15,14 4 0 16,-2 0-2-16,0-2-4 16,-18-3-29-16,-7 0-55 15,-23-2-41-15,-28 2-36 16,-21 0-176-16,-27 2-275 15</inkml:trace>
  <inkml:trace contextRef="#ctx0" brushRef="#br0" timeOffset="66924.14">27859 15346 644 0,'0'0'113'15,"0"0"-102"-15,0 0 13 16,0 0 46-16,0 0-20 15,0 0-37-15,-61 39 46 16,28-6 21-16,-3 5-49 16,-12 3-4-16,8 0 1 15,-5 4 1-15,3-1-11 16,12-3 1-16,-6-6-9 16,11-6 1-16,4-7 2 0,9-7 6 15,3-4-8 1,6-5 9-16,3-4-7 15,0-1 8-15,0 4 7 0,0-5-9 16,0 1 0-16,0 3-10 16,0 4-9-16,3 7 5 15,18 11-3-15,34 11 3 16,8 6-5-16,25 2-2 16,11-2-57-16,7-10-127 15,-10-20-393-15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13:07:34.80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6877 3122 651 0,'0'0'53'16,"0"0"18"-16,0 0-22 16,0 0-5-16,0 0 46 15,0 0-25-15,0 0-22 16,0 0-17-16,-3-8 8 16,3 8 10-16,0 0-10 0,0 0 0 15,0 0-4-15,0 0-7 16,0 0-11-16,0 0-8 15,-3 0-1-15,3 0-3 16,0 0 0-16,0 6-6 16,0 11 6-16,0 9 0 15,0-2 3-15,0 2 2 16,0-2-2-16,0-2-2 16,0-2 3-16,0 0-3 15,0-3-1-15,0-6 4 16,0 0-2-16,3-4-1 15,-3-3-1-15,3-2 0 16,-3-1 1-16,6-1-1 16,-6 0 0-16,0 0 1 0,0 0 1 15,6 0 0-15,-6 0 5 16,0 0-4-16,9 0-1 16,0 2 3-16,12 3-3 15,3 0-1-15,3-3 2 16,6 2-2-16,-5 1-1 15,8-1 2-15,9 5-1 16,6-1 1-16,4 1-2 16,5-2 3-16,3-1-3 15,-2-1 1 1,11-5-1-16,1 0 0 0,-13 0-3 16,6 0 3-16,-14-2-1 0,-1-1 1 15,-3-1-1-15,1 0 2 16,2 2-1-16,0 0 1 15,7 1 0-15,2 1-1 16,0-2 1-16,13 2-2 16,-10 0 2-16,7 0-2 15,-7-4 3-15,6 4-1 16,-5-3-1-16,8-1 0 16,7-3-1-16,-4 1 1 15,1-2 0-15,-1 3 1 16,0-4 0-16,-5 3-1 15,-10 0 0-15,-2 1 0 16,2 2 0-16,0 0 2 16,-5 1-2-16,8 1 0 0,-3-3 0 15,10 3 1-15,2-4 0 16,4 2-1-16,-1-2 0 16,4 1 2-16,2 0-2 15,-2 3 3-15,-4-5-3 16,0 1 4-16,-2 0-6 15,-13 0 4-15,7 1-2 16,-1-1 0-16,4 3-1 16,-1 0 1-16,12 0 0 15,-11 0 0-15,11-2 2 16,-2 1-2-16,-7-2-1 0,-2 1 0 16,2 2 1-1,1-2 1-15,-7 1-1 0,0-1 0 16,-5 4 0-16,2-2 0 15,-12 2 0-15,4 0 0 16,5 0 0-16,-15 0 0 16,16 0 0-16,-16 0 0 15,9 0 1 1,-2 0-1-16,-7 0 1 0,12 0 0 16,-5 0-1-16,-1 0 0 15,0 0 0-15,10 0 1 16,-1 0 0-16,6 0-1 15,7 0-1-15,-10 0 1 16,16 0 1-16,-10 0 1 16,-3 2 0-16,4-2-1 0,-4 0 1 15,-2 0 1-15,-1 0 0 16,3 0 0-16,7 0-1 16,-7 0 2-16,1 0 1 15,-4 0-2-15,15 0 0 16,-5-2 1-16,5 2-2 15,4 0-2-15,2 0 0 16,4 0 0-16,-4 0 3 16,-5 0-2-16,-1 0 4 15,4 0-5-15,-4 0 1 16,1 2-1-16,11 5 0 16,7-1 3-16,-7-1 3 0,-5 2-6 15,2-3 0-15,-2 2 1 16,3 2 0-16,-7-1 4 15,7-1-4-15,-13 2 0 16,0-2-1-16,-5 0 5 16,-1 1-2-16,4-1-3 15,-10 0 2-15,6-1 1 16,-11-2-2-16,2-3-1 16,4 0 1-16,-4 2 1 15,0-2 2-15,1 3-3 16,2-2 17-16,0-1-16 15,-2 0-2-15,-10 0 0 0,6 0 1 16,4 0-1-16,-1 0 4 16,-5 0-4-16,-13 0 3 15,12 0 5 1,-6-4 1-16,13-1-3 0,-1-5 1 16,-6 4-1-16,16 3 1 15,-7-6 1-15,1 5-5 16,-4-3-1-16,0 1-2 15,4 1 3-15,-7 1-3 16,3 1 0-16,-8 2 0 16,-10 1 0-16,-3 0-1 15,-6 0 1-15,10 0 0 16,-13 0 0-16,3 0 0 0,3 0 2 16,0 0 0-16,-2 0 1 15,-7 0 2-15,0 0 6 16,-9 0-7-16,6 0-1 15,-3 0-2-15,-9 0 0 16,4 0 1-16,-1 0 2 16,-9 0-1-16,9 0 1 15,-9 0 2 1,0 0 4-16,6 0-1 0,-12 0-3 16,0 0 0-16,0 0-1 15,9 0-2-15,-9 0 3 16,0 0 2-16,0 0 5 15,6 0 0-15,-6-2 1 16,0-1-1-16,12-1-4 16,-12 0 2-16,6-3-1 0,-3 0 0 15,3-6-2-15,0-6 3 16,9-3-3-16,-6-4-4 16,6-4-2-16,-5 2-2 15,-1-6 0-15,0 0-5 16,0-5-19-16,-9-5-15 15,0 2-32-15,0-5-163 16,0 7-488-16</inkml:trace>
  <inkml:trace contextRef="#ctx0" brushRef="#br0" timeOffset="12158.39">5156 4255 334 0,'0'0'114'0,"0"0"-60"16,0 0 3-16,0 0 83 16,0 0 61-16,0 0-55 15,0 0-39-15,0 0-30 16,6-52-24-16,-6 50 9 15,0 2-12-15,0 0-21 16,0 0-12-16,0 0-11 16,0 0-6-16,3 8-10 15,0 24 9-15,9 11 1 16,-3 19 19-16,-9 1-7 0,6 6-8 16,7-6-2-16,-4-1-2 15,-3-5 1-15,12-5 1 16,-9-6-2-16,-6-7-2 15,0-9-11-15,9-7-22 16,-9-9-48-16,3-7-51 16,-3-7-140-16,0-7-111 15</inkml:trace>
  <inkml:trace contextRef="#ctx0" brushRef="#br0" timeOffset="12764.98">4863 3882 941 0,'0'0'20'15,"0"0"67"-15,0 0-72 16,0-134 39-16,34 99 41 15,26-4-42-15,22-2-27 16,14 1-11-16,19 10-5 16,-7 13-8-16,7 17 4 15,-3 0-6-15,-13 36 2 16,-20 15 2-16,5 23-3 0,-23 24 1 16,-7 28 0-1,-12 15-2-15,-14 5 0 0,-22-6-3 16,-6-9 3-16,0-7 0 15,-25-5 1-15,-20-7 7 16,-15-7 9-16,-10-6-2 16,-11-6 1-16,-7-12-3 15,-2-10 1-15,-16-16-5 16,7-20-3-16,-16-20-2 16,-9-15 2-16,-9-25 1 15,-9-45-7-15,-8-32-15 16,2-36-9-16,3-26-2 15,24-17 23-15,21-2 3 16,40 8 36-16,33 9-29 0,27 16 3 16,27 15-1-16,43 9-7 15,44 19-1 1,19 21 0-16,9 26 2 0,9 34-2 16,-15 26-1-16,-13 17-6 15,-20 38-11-15,-16 14 1 16,-26 11-12-16,-19 9-30 15,-18 7-14-15,-24 0-88 16,0-19-147-16,-9-23-434 16</inkml:trace>
  <inkml:trace contextRef="#ctx0" brushRef="#br0" timeOffset="16333.24">20332 5290 247 0,'0'0'60'0,"0"0"24"16,0 0 19-16,0 0-14 15,0 0 4-15,0 0-10 16,0 0-12-16,60-24 3 16,-57 22 17-16,6 2-4 0,-9 0-14 15,0 0-12-15,0 0 0 16,0 0 3-16,0 0-20 15,0 0-20-15,0 0-6 16,0 0-12-16,-15 0-3 16,-9 0 4-16,-3 9-2 15,-7 5-1-15,1 1-2 16,0 0-2-16,-3 2 1 16,0-3-1-16,-10 3 2 15,1 0-1-15,-15-1 0 16,8 1 2-16,-11 3-3 15,-10-1 1-15,4-3 0 0,0 1-2 16,-7-5 2-16,16-2-1 16,-1-3 4-16,-2 3-4 15,-6-4 0-15,8 1 0 16,-2-4 0-16,-9 1 0 16,2-2 10-16,7 0-4 15,-16 2-5-15,10 1 0 16,-7-3-1-16,10-1 1 15,-6 2-1-15,-1-3 1 16,4 0-1-16,-1 0 1 16,10 2-1-16,3-2 2 15,-4 1-2-15,7 5 1 16,0-1 0-16,-13 1-1 0,10 1 0 16,-4-4 1-1,10 0 0-15,-6-1 2 0,24-2-3 16,-10 0 1-16,-5 0 1 15,15 0 0-15,-3 0 0 16,-1 0-1-16,-5 0 0 16,9-5 2-16,-6 2 0 15,-13-2-3-15,10-1 6 16,-3-1 6-16,-12 0-4 16,14-4-4-16,-11 3-1 15,0-1 9-15,2-4-4 16,-8 1 1-16,-9-3-1 15,5 1-7-15,4 1 7 16,8 2 14-16,-2-1-13 0,6 0 0 16,6-1-8-16,2 4 3 15,19 0 15-15,12 3-12 16,6 1 0-16,3 4 2 16,0-4-7-16,0 2-2 15,0 0 0-15,0 2 4 16,0 1-2-16,0-2 1 15,0-3-3-15,0 1-2 16,0-2-4-16,0 2 2 16,0-1 1-16,0 4-1 15,0 1-2-15,0 0-9 16,0 0-12-16,0 0-22 16,0 0-31-16,3 7-66 0,27 18-73 15,16 3-131-15</inkml:trace>
  <inkml:trace contextRef="#ctx0" brushRef="#br0" timeOffset="18632.08">18880 4379 699 0,'0'0'106'16,"0"0"30"-16,0 0-97 15,0 0 70-15,0 0 11 16,-27-137-34-16,54 102-68 16,9-6 3-16,6 2 1 15,13-5-11-15,5 0-3 16,15-2 4-16,1-4-3 16,23-3-7-16,1-2 5 0,12-1-4 15,14 5-3-15,16 2 0 16,9 9 0-16,9 3 0 15,9 4 0-15,-3 2 0 16,18 4 0-16,-12 2 0 16,3 6 0-16,0 5 0 15,-15 5 0-15,-3 3 0 16,-9 6 0-16,0 0 0 16,-24 0 0-16,0 0 0 15,-10 0-1-15,1 12 0 16,0 2 1-16,-10 2 0 15,10 4 0-15,-3 8 2 0,-13 5-2 16,-8 2 0 0,-19 6 2-16,-20 6-2 0,-4 0-1 15,-12 7 1-15,-6-1 0 16,0 1 1-16,-2-1 1 16,-1 2 0-16,-3-6-1 15,-3 2-1-15,0 4 1 16,0-3 0-16,-3 2 4 15,-2-7 0-15,-10-9-2 16,6-5-3-16,-9-6 0 16,6-6 0-16,-3 0 2 15,-6-9 1-15,0-1-3 16,0-7 1-16,9-1 2 0,-9-3 0 16,0 0 3-16,0 0 3 15,0 0-2-15,0 0 0 16,0 0-2-16,0 0-3 15,0 0 5-15,0 0 1 16,0 0 7-16,0 0-1 16,-15-18-6-16,-6-2-8 15,2-2-1-15,-8-5 1 16,3 0 0-16,-3-2 1 16,-6-1-1-16,3-2 0 15,-4 1 0-15,1 4 1 16,6 2 0-16,6 5 1 15,6 5 2-15,0 8 5 0,12 0 2 16,3 6 3-16,0 1-7 16,0 0-2-16,0 0-2 15,0 0-3-15,0 0-5 16,0 0-1-16,6 21 1 16,21 8 5-16,3 4 1 15,0 5-1-15,10-5 0 16,-4 0 0-16,6-5 0 15,-9-3 0-15,6-6-2 16,-5-9 1-16,-7-4-2 16,-9-6 3-16,0 0 0 15,9 0 5-15,6-13 4 16,-2-15-3-16,2-11 5 16,3-6 8-16,-3 2-5 0,-6-3-12 15,-15 6 3 1,4 7-2-16,-10 5-3 0,-6 5-14 15,0 3-76-15,0 2-175 16</inkml:trace>
  <inkml:trace contextRef="#ctx0" brushRef="#br0" timeOffset="21666.82">26513 4639 103 0,'0'0'146'0,"0"0"31"16,0 0 18-16,0 0 12 15,24-107-79-15,-24 95 30 16,0 2-49-16,0 4-33 16,0 4 0-16,0 2-24 15,0 0-12-15,0 0-23 16,-3 15-17-16,-24 34-2 16,-16 33 2-16,-5 34 13 0,-6 22 1 15,15 10-11-15,8 5 1 16,10-3-4-16,18-16-1 15,3-23 0-15,24-29-12 16,22-22-52-16,14-27 36 16,6-21-53-16,19-12-63 15,-7-25-356-15</inkml:trace>
  <inkml:trace contextRef="#ctx0" brushRef="#br0" timeOffset="22084.99">27168 4866 898 0,'0'0'26'0,"0"0"-9"16,0 0 83-16,0 0-27 15,0 0-20-15,0 0-48 16,-61-24-5-16,43 32-1 16,-9 13 1-16,3 5 1 15,3 5-1-15,9 0-1 16,12 0-3-16,0 2 2 0,6 1-2 16,21-1 2-16,12-1 2 15,3-4 0-15,1 1-3 16,-7-5 3-16,-9-6-7 15,-12-3-2-15,-12-6-2 16,-3-3-10-16,0 1 6 16,-18-1 15-16,-27-1 7 15,-16-5-7-15,7 0-8 16,6 0 5-16,18-20-2 16,11-2-84-16,19-9-164 15,0-8-290-15</inkml:trace>
  <inkml:trace contextRef="#ctx0" brushRef="#br0" timeOffset="22491.1">27379 4588 836 0,'0'0'135'16,"0"0"-34"-16,0 0 31 15,0 0-91-15,0 0-41 16,0 0 3-16,-12 110 3 16,18-25 13-16,-6 7-6 15,0 4 6-15,0-10-14 16,0-13-5-16,0-15 2 16,0-21-2-16,0-17 0 0,0-10 0 15,0-10 0-15,0 0 0 16,0-4 3-16,0-26-3 15,3-14-14-15,24-4-18 16,0 0 6-16,-3 15 8 16,-9 13 11-16,4 13 0 15,-10 7 7-15,9 3-17 16,-6 27 17-16,3 8 6 16,-3 5 9-16,3-4-4 15,-6-10-6-15,9-5-2 16,0-11-3-16,6-13-21 15,4 0-92-15,-1-22-221 0</inkml:trace>
  <inkml:trace contextRef="#ctx0" brushRef="#br0" timeOffset="24006.45">27907 4899 695 0,'0'0'82'0,"0"0"-41"0,0 0 66 16,0 0-48-16,0 0-30 15,-127 18-22-15,103 16-2 16,6-3 0-16,0-3-5 16,6-5-9-16,12-6 8 15,0-10-10-15,0-1-40 16,0-6-35-16,21 0 86 15,3 0 0-15,6-17 2 16,-2 2-2-16,-7 2-10 16,-9 5 10-16,3 4 4 15,-3 4 8-15,-6 0-4 16,3 0-8-16,-3 0 2 16,9 0-2-16,-3 4 0 0,0-2-4 15,3-2-33-15,6 0-81 16,-2-9 3-16,2-12 8 15,-6 1 58-15,0-1 49 16,-6 6 25-16,-6 6 54 16,-3 5 38-16,0 4 5 15,0 0-53-15,9 0-65 16,-3 4 4-16,-3 11 0 16,6 4 4-16,6-3-4 15,-12-4-4-15,0-2-4 16,0-4 2-16,-3-6 4 15,0 0-5-15,12 0 1 0,-6 0 12 16,3 0-1-16,0-4-2 16,1-3-1-16,-1 2-9 15,-6 3 1-15,-3 2 0 16,3 0-2-16,6 0-2 16,0 0-7-16,-6 0 7 15,3 2 0-15,-6 4-2 16,9-1-3-16,-6 0 5 15,3-5-7-15,3 0-10 16,3 0-11-16,6-5 4 16,6-9-3-16,3 0 3 15,-2 1 18-15,-10 7 4 16,6 6 4-16,-12 0-7 16,9 0 7-16,-3 2-2 0,-3 9 2 15,-3 0 2 1,-3-1-2-16,6-3 0 0,-6-7 2 15,3 0 5 1,-3 0-1-16,10 0 28 0,-4-14-32 16,3 0-2-16,0 3-11 15,-6 7 7-15,0 1 4 16,-9 3-12-16,9 0-12 16,-3 5 14-16,6 9 5 15,-3-4 3-15,-3 0 0 16,3-8 2-16,3-2 0 15,0 0-5-15,9 0-10 0,-2-20-190 16</inkml:trace>
  <inkml:trace contextRef="#ctx0" brushRef="#br0" timeOffset="24230.58">28740 4493 443 0,'0'0'657'0,"0"0"-601"16,0 0-7-16,0 0-10 16,0 0-34-16,0 0-1 15,-12 133 46-15,24-58-21 16,3 2-15-16,-9-1 3 0,0-6-17 16,3-10-3-1,-9-13-51-15,6-15-51 0,-6-10-92 16,0-16-39-16,0-6-104 15</inkml:trace>
  <inkml:trace contextRef="#ctx0" brushRef="#br0" timeOffset="24380.88">28659 4786 950 0,'0'0'265'0,"0"0"-240"15,0 0-1-15,0 0 3 16,0 0-25-16,0 0 17 15,151-3-19-15,-82-1-47 16,3-10-195-16,-11-6-212 0</inkml:trace>
  <inkml:trace contextRef="#ctx0" brushRef="#br0" timeOffset="24631.85">28966 4223 960 0,'0'0'175'0,"0"0"-102"16,0 0 22-16,0 0-11 16,0 0-76-16,0 0-2 15,118 43 3-15,-27 20 3 16,2 17-10-16,4 19 4 16,-22 17-4-16,-14 11 2 0,-34 5-4 15,-27-3-61-15,-39-9 11 16,-49-9-7-16,-24-12-24 15,-20-14-163-15,-1-24-256 16</inkml:trace>
  <inkml:trace contextRef="#ctx0" brushRef="#br0" timeOffset="26617.12">9777 6409 933 0,'0'0'8'16,"0"0"33"-16,45-116-14 16,7 75-4-16,8 2 83 15,28 3-58-15,-1 1-32 16,16 7-5-16,2 10 1 15,10 15-2-15,0 6-8 16,-10 46-2-16,-5 30-7 16,-13 30-2-16,-23 22 9 15,-31 20-16-15,-24 3-6 16,-9 4 19-16,-45-16 1 16,-25-13-1-16,-20-20 3 15,-7-31 7-15,-17-23-6 0,8-25 23 16,-9-23 7-16,-9-7-5 15,1-39-16-15,-4-36 4 16,21-35-6-16,10-25 2 16,17-24 2-16,28-12 6 15,21 6-18-15,30 11 2 16,0 22-4-16,48 25 2 16,22 22-5-16,8 25-13 15,25 20 0-15,14 16-10 16,4 23-4-16,0 1-57 15,-7 40-73-15,-23 23-137 0</inkml:trace>
  <inkml:trace contextRef="#ctx0" brushRef="#br0" timeOffset="27301.01">11353 6158 766 0,'0'0'43'0,"0"0"-3"16,0 0-36-16,153-115 37 0,-65 96 62 16,9 13-47-16,17 6-12 15,10 27-35-15,-6 27 1 16,-16 27-10-16,-2 16-2 16,-28 16-2-16,-20 11-14 15,-25 4-3-15,-27 2 1 16,-12-8-3-16,-31-11 22 15,-32-17 2-15,-6-19-1 16,-19-18 57-16,-9-23 20 16,-11-23 25-16,-7-11-45 15,12-50-2-15,3-35-11 16,22-22-9-16,27-24-6 16,20-18-7-16,13-15-17 15,30-14-5-15,27 4 0 0,28 15-5 16,14 33 4-16,19 42-5 15,14 34-9-15,7 28-24 16,8 22 14-16,-8 43 13 16,-6 55-8-16,-13 42-64 15,-50 28-67-15,-40 20-136 16,-22-8-365-16</inkml:trace>
  <inkml:trace contextRef="#ctx0" brushRef="#br0" timeOffset="32534.17">4390 10668 971 0,'0'0'36'16,"0"0"-1"-1,0 0 26-15,0 0-32 0,0 0 21 16,135-109-17-16,-92 100-27 16,2 6-6-16,-9 3-3 15,-9 0-7-15,1 10-5 16,-13 14-13-16,-3 9-18 15,-12 13-4-15,0 8 27 16,-21 8 23-16,-22 3 3 16,1 0 25-16,3-5 9 15,6-8-1-15,5-12-11 16,19-13-15-16,-3-6-6 16,12-6 7-16,0-4-11 15,0-4 0-15,21-5 1 0,16-2 35 16,8 0-3-16,3 0-15 15,16-14-13-15,-10-1-5 16,-9 2-16-16,4-1-27 16,-10 2-69-16,-3 0-106 15,-21 0-255-15</inkml:trace>
  <inkml:trace contextRef="#ctx0" brushRef="#br0" timeOffset="33035.89">4411 10215 1009 0,'0'0'9'0,"0"0"0"15,0 0 25-15,184-75 40 16,-94 73-39-16,4 2-19 16,21 21-8-16,-7 24-4 15,-8 21-4-15,-22 27-8 16,-23 25-17-16,-31 14-20 16,-15 5 33-16,-9 0-83 0,-51-12 79 15,-19-8-3-15,-20-12 19 16,2-15 70-16,-14-16 10 15,2-17-10-15,0-18-14 16,-14-24-2-16,-1-15-34 16,-3-12-4-16,-3-41-3 15,4-22-5-15,-1-24 16 16,31-27-9-16,26-20-11 16,19-15 5-16,33-10-9 15,15 12-2-15,57 26-13 16,28 29 14-16,30 35 1 15,5 27 5-15,13 23-5 16,-6 19-7-16,0 9-37 0,-25 43-47 16,-35 19-117-1,-40 24-291-15</inkml:trace>
  <inkml:trace contextRef="#ctx0" brushRef="#br0" timeOffset="36800.33">18056 11224 416 0,'0'0'110'0,"0"0"-6"16,0 0 32-16,0 0 29 16,0 0-32-16,0 0-35 15,0 0-40-15,0 0-19 16,-3-12-5-16,3 12-7 15,0 0-14-15,0 0-4 0,0 0-4 16,-3 4-4 0,3 14-1-16,-3 9 6 0,-3 2 12 15,6-4-6-15,0-3-4 16,0-3-4-16,0-3 3 16,6-2-3-16,3-2-1 15,12-3-2-15,-9 0 1 16,12-6 1-16,0 2-2 15,13-4 8-15,5-1 1 16,-3 0-3-16,0 0-3 16,16 0-3-16,-10 0 3 15,6 0-4-15,10 0 0 16,2 0 0-16,9 0 0 16,-2 0 0-16,2 0 0 15,1 0 0-15,-4 0 0 0,4 0 0 16,-13 0 1-16,-6 3-1 15,-2-1-1-15,2 3 1 16,-3-4-1-16,-6-1 1 16,10 0 0-16,-1 0-1 15,0 0 1-15,4 0 0 16,-7 0 0-16,-3 2 0 16,4 0 3-16,-7 2-3 15,0-2 0-15,6 2 0 16,4-1 1-16,-1-1-2 0,-3 0 1 15,-5-1 0 1,-1 5 0-16,3-6-1 0,1 0 1 16,2 4 0-16,-6-4 0 15,9 0 0-15,1 2 0 16,-4-2 1-16,0 0-1 16,-2 0 0-16,2 0 0 15,0 0 1-15,-5 0-3 16,2 0 2-16,0-6 0 15,-12 0 0-15,10 3 0 16,-4-2 1-16,-9 1 0 16,6 2-1-16,-2-2 1 15,-1 2 0-15,3 0 0 16,0 1-1-16,7-3 1 16,-13 3 1-16,0-1 2 0,6-1-4 15,-6 3 0-15,-5 0 0 16,-1 0 0-16,-3 0 6 15,3 0-1-15,12-1-2 16,-6 1-1-16,4 0 7 16,-4-2 3-16,-12-1-10 15,0 0 0-15,0-2 2 16,-3-1 14-16,-3-1 10 16,-2-2 4-16,5-2-7 15,-12-3-3-15,3 2-7 16,-6-3-2-16,3 2 0 15,-6-2-3-15,0-3-9 0,0 6 1 16,0 0-2 0,0 2-13-16,0-1-19 0,0-1-35 15,0 2-41-15,0-4-113 16,0-3-539-16</inkml:trace>
  <inkml:trace contextRef="#ctx0" brushRef="#br0" timeOffset="38200.03">20455 10398 506 0,'0'0'337'16,"0"0"-243"-16,-33-107-42 16,33 65 49-16,0-3-45 15,9 3 19-15,15-4-48 0,3 2-13 16,7 3 1 0,5-1 3-16,9-2-8 0,13-2 1 15,2 1 0-15,21-3-3 16,10 1 1-16,18 5 28 15,8 4-35-15,4 10 7 16,18 6 4-16,3 5-3 16,3 4 3-16,-3 5-9 15,-1-1-4-15,-5 7 1 16,0 2-2-16,-6 0 0 16,-3 0-1-16,-4 5 0 15,-2 9 1-15,0 0 1 16,-18 2 0-16,20-1 0 15,-14 2 0-15,6 1-1 0,-1 4 1 16,-5 4 1 0,-12-1-1-16,-10 3 0 0,-2 2 0 15,2-1 0-15,-2-1-1 16,-10-2 1-16,-8-2 0 16,-10-4 0-16,-24-4 0 15,10 2 1-15,-4 2-1 16,-15 0 0-16,3 5 1 15,-6 3-1-15,-6 4 3 16,7 4 4-16,-4 3-2 16,6 5-2-16,-3 1-1 15,-9 3 3-15,15-6 0 16,-12-3 2-16,-2-6 1 16,2-7 1-16,-9-4-2 0,0-3-2 15,-6-7 5-15,-3-4-1 16,6-2 5-16,-6-3-6 15,0-1-1-15,0 0-2 16,3-2-2-16,-3 0-3 16,0 0 5-16,0 0 0 15,0 0 1-15,0 0-2 16,0 0-1-16,0 0-1 16,0 0 7-16,-3-13-7 15,-15-6-2-15,3-1 0 16,-13-7-2-16,1-1 2 15,0-5 0-15,-6-2 0 16,6-1 1-16,0 6 0 0,-1 5 1 16,10 3 1-16,-6 3 0 15,9 5-1-15,3 5 3 16,3 5 2-16,6 2 0 16,3 2-5-16,0 0-1 15,0 0 0-15,0 0-1 16,0 0 0-16,0 0-3 15,9 17 3-15,6 10 1 16,9 7 4-16,3 5-3 16,10-1 1-16,-7 1-3 15,15-4 2-15,-9-2-2 16,4-5 0-16,-10-4 0 16,-3-9 0-16,-9-7 0 0,-9-2-2 15,-6-6 2-15,-3 0 1 16,3 0 4-16,-3 0 6 15,12-9 13-15,3-18-4 16,12-12-15-16,-9-11-2 16,1-7 0-16,2-13-3 15,-3-1 0-15,3 9-14 16,0 11-15-16,-6 15-41 16,-12 9-86-16,-3 6-520 15</inkml:trace>
  <inkml:trace contextRef="#ctx0" brushRef="#br0" timeOffset="39443.67">14570 13366 692 0,'0'0'184'0,"0"0"-51"16,0 0 33-16,0 0-55 16,0 0-21-16,0 0-64 15,0 0-17-15,-3-2 3 16,6 39 14-16,3 9 0 15,-6 9-7-15,0 4-8 16,0 7 1-16,0-1-5 16,0-8-7-16,0-8-6 15,0-11-15-15,0-12-24 16,0-10-61-16,6-10-54 16,9-6-134-16,0-6-79 15</inkml:trace>
  <inkml:trace contextRef="#ctx0" brushRef="#br0" timeOffset="39767.68">14878 13265 809 0,'0'0'132'0,"0"0"37"16,0 0-97-16,0 0-15 15,0 0 52-15,-43 165-54 16,43-87-32-16,0-1-2 15,0-5-20-15,25-11-1 16,2-14 0-16,-3-15-18 16,21-17-21-16,-15-10-8 0,7-5-20 15,-4-23-5-15,-9-18-31 16,-15-11-11-16,-9 3 18 16,-3 6 70-16,-36 8 26 15,-10 14 46-15,1 15-8 16,3 6-17-16,3 1-21 15,21 25-17-15,5 3-103 16,16-1-121-16</inkml:trace>
  <inkml:trace contextRef="#ctx0" brushRef="#br0" timeOffset="39917.41">15267 13681 1105 0,'0'0'158'0,"0"0"-116"16,0 0 21-16,0 0-63 16,0 0-36-16,0 0-54 15,169-115-148-15,-106 95-113 16</inkml:trace>
  <inkml:trace contextRef="#ctx0" brushRef="#br0" timeOffset="40332.08">15668 13190 853 0,'0'0'216'15,"0"0"-111"-15,0 0 45 0,0 0-71 16,0 0-37-16,0 0-42 16,-18 49 11-16,18 13 12 15,6 6 2-15,-6 4-16 16,0-3-3-16,0-7-6 15,0-14 2-15,0-11-2 16,0-22-5-16,0-9-4 16,0-6-5-16,0 0 14 15,0-26-2-15,0-11-7 16,9-8-28-16,10 8 17 16,-1 6 6-16,-3 15 1 15,18 10-10-15,6 6 7 16,-12 0-13-16,-2 11 10 15,-4 15-16-15,-15 3 27 0,6-1 2 16,-12 4-1-16,0-3 7 16,-27-1 4-16,-19-6-1 15,10-6-1-15,-18-7-2 16,27-9-33-16,2 0-24 16,16-12-124-16,9-27-219 15</inkml:trace>
  <inkml:trace contextRef="#ctx0" brushRef="#br0" timeOffset="40517.51">15976 13294 888 0,'0'0'209'16,"0"0"-145"-16,0 0-2 16,0 0-12-16,0 0 40 15,0 0-27-15,37 151-42 16,-31-103-6-16,6 0-15 15,-6-3-20-15,-3-7-49 16,-3-10-66-16,0-14-145 16,0-14-277-16</inkml:trace>
  <inkml:trace contextRef="#ctx0" brushRef="#br0" timeOffset="40689.18">15976 13161 1020 0,'0'0'77'15,"0"0"-18"-15,0 0-59 16,0 0-27-16,0 0-184 16,0 0-124-16</inkml:trace>
  <inkml:trace contextRef="#ctx0" brushRef="#br0" timeOffset="40916.39">16188 13088 1042 0,'0'0'43'0,"0"0"-30"15,0 0 90-15,-6 152-4 16,21-85-24-16,3 6-40 15,-6-6-22-15,3-1-13 16,-6-13-25-16,-9-6-60 16,0-16-32-16,0-12-142 15,0-19-145-15</inkml:trace>
  <inkml:trace contextRef="#ctx0" brushRef="#br0" timeOffset="41251.48">16179 13459 480 0,'0'0'295'15,"0"0"-194"-15,0 0 22 16,0 0-19-16,0 0-33 16,123-32-60-16,-77 20-11 15,-1-1-13-15,-3-2 2 16,-9-4 2-16,-9 4 1 16,-8 8 8-16,-16 1 15 15,0 6 46-15,0 0-27 16,-10 0 1-16,-14 0-25 15,-6 24-6-15,-6 0 3 16,21 3-1-16,15-2-6 16,0-5 0-16,9 0 5 0,33-1 2 15,9-1-2-15,7-4-2 16,-7 2-3-16,-12-2-7 16,-24 0-5-16,-6 5-1 15,-9 2-1-15,-33 3 14 16,-24 5 8-16,-28 1-8 15,-14-8-34-15,-4-10-228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13:08:31.10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5135 4290 704 0,'0'0'122'16,"0"0"-2"-16,0 0-12 16,0 0 10-16,0 0-33 15,0 0-39-15,0 0-7 16,-6-118-20-16,33 94 4 15,-3 2-6-15,4 3-7 16,-13 6-3-16,15 2-7 16,-3 8-1-16,6 0-1 15,-6 3-7-15,7 0-14 16,-4 6-6-16,-6 13 2 16,-18 7 1-16,6 7 1 0,-12 0-9 15,0 9 23-15,-15-3 11 16,-3-6 3-16,6-3-2 15,12-10-1-15,-6-4 0 16,6 1-1-16,0-2-13 16,6-3-8-16,12 0 10 15,0-1 5-15,18 2 6 16,-3-2 1-16,-2 2 0 16,-10 2 0-16,0 2 0 15,-15 1-7-15,-6 4-5 16,0 2-1-16,-15 5 13 15,-21 0 9-15,-7-2-2 16,7-7-2-16,0-7-5 16,0-4-30-16,-7-6-98 0,16-3-153 15,0-8-195-15</inkml:trace>
  <inkml:trace contextRef="#ctx0" brushRef="#br0" timeOffset="450.57">5241 3851 961 0,'0'0'23'16,"0"0"85"-16,0 0-72 16,57-126-6-16,13 99 2 15,17 8-18-15,28 16 7 0,-1 3-21 16,4 16 0-16,-12 34-1 15,-19 24-16-15,-5 19 0 16,-34 15-14-16,-21 10-14 16,-27 3-3-16,0-1 9 15,-33-12-74-15,-36-7 113 16,-10-18 11-16,-20-8 27 16,-16-12 31-16,0-18-35 15,-9-18 14-15,1-22-10 16,-4-5-22-16,-6-44-2 15,3-25-6-15,13-29 17 16,20-31-5-16,34-32 4 0,20-27 15 16,25-13-37-16,18 13 16 15,46 33 20-15,20 41-38 16,25 36-2-16,23 26 1 16,22 25-3-16,3 27 2 15,3 31-22-15,-28 48-49 16,-23 34-77-16,-37 25-105 15,-30 3-313-15</inkml:trace>
  <inkml:trace contextRef="#ctx0" brushRef="#br0" timeOffset="3359.12">15373 5326 312 0,'0'0'74'0,"0"0"-9"15,0 0 36-15,0 0 32 16,0 0-32-16,0 0-55 16,0 0-23-16,-6 0 6 15,6 0 16-15,0 0-16 16,0 0-1-16,0 0 13 15,0 0 6-15,0 0-4 16,0 0-13-16,9-3-10 16,3 0-5-16,12-2 7 15,0 1-13-15,12 1 1 16,4-2-9-16,2 0 4 16,9 2-4-16,-6-2 0 15,1 4-1-15,-4-4 0 0,-3 2 6 16,0 0-6-16,-2 0 0 15,-10 1-2-15,6 2 5 16,-6 0-3-16,0 0 0 16,0 0 0-16,7 0 0 15,2-3 0-15,0-1 0 16,15 2 9-16,-5 0-2 16,8 0-4-16,-3 0-3 15,-5 2 0-15,-1-3 0 16,-3 2 0-16,-9-2 0 15,-3-1 0-15,-2-1 1 16,-1-1-1-16,0 1 0 16,0-1 2-16,6-1 6 0,-6-1-6 15,10 1-1-15,-4 5 10 16,6-3-11-16,3 3 0 16,-2 2 0-16,8 0 0 15,-6 0 4-15,13 0-4 16,-10 0-3-16,6 0 2 15,-3 0 0-15,-8 0 0 16,-1 0 1-16,-3 0 0 16,0 0 0-16,-3 0 0 15,10 0 1-15,-7 0-1 16,-6 0-1-16,3 0 1 16,10 0 0-16,-4 0-2 0,-6 2 2 15,12-2 3-15,-12 1-2 16,1-1-2-16,-7 0 2 15,0 4-1-15,3-4 0 16,-3 0 0-16,7 0 2 16,-7 0 9-16,6 0-10 15,-3 0-1-15,-3 0 2 16,6 0-1-16,1 0 0 16,5 0 13-16,-6-4-6 15,-6-2-5-15,9 4-3 16,-2-1 0-16,-4 0 0 15,3-1 0-15,0 2 2 16,7 0-2-16,2 1 1 16,-6 1-1-16,15-3 0 0,-8 3 0 15,5-2-2-15,-6 1 2 16,6-4 4-16,4 3-2 16,-7-1-2-16,-3 3 0 15,-6 0 0-15,7 0 0 16,-7 0-1-16,9 0 1 15,6 0 3-15,-2 0-2 16,-7 0-1-16,9 3 6 16,-2 4-6-16,2-1 0 15,-6-1-3-15,-3-1 5 16,-5 1-4-16,5-2 2 0,3 2 0 16,0 0 0-1,1-5 2-15,2 2-2 0,9-2 4 16,-2 0-3-16,-4 0-1 15,-3 4-2-15,4-4 2 16,-13 0 0-16,6 0 1 16,-15 0-1-16,4 0 0 15,-7 0 0-15,12 0 1 16,0 0-3-16,-3 0 4 16,10 0-2-16,-4 0 6 15,3 0-6-15,0 0 0 16,1 0 0-16,5 0 1 15,-9 0 0-15,16 0 3 16,-7 0 0-16,0 0 1 16,-2 0 3-16,2 0-6 0,0 0-2 15,-6 0 1-15,10 0 1 16,-4 0 2-16,-6 0-3 16,10 0 5-16,-4 0 2 15,-6 0-6-15,10 1-1 16,-10 1 0-16,3 0 1 15,-3-2-2-15,-5 0 1 16,-7 0-1-16,9 0 1 16,-12 0 0-16,3 0 0 15,-5 0 0-15,-10 3 1 16,6-2 3-16,-6 1 3 16,0-2 1-16,-6 3 6 0,-3-3-7 15,0 1 1-15,-6 2 5 16,0-3-3-16,-3 0 1 15,0 0-3-15,0 0-2 16,0 0-7-16,0 0-29 16,-9 0-85-16,-18 0-292 15</inkml:trace>
  <inkml:trace contextRef="#ctx0" brushRef="#br0" timeOffset="6975.21">13680 8796 446 0,'0'0'173'15,"0"0"-104"-15,0 0 100 16,0 0-1-16,0 0-52 16,0 0-39-16,0 0-42 15,21-69-6-15,3 64 6 0,12-1 4 16,0 1-9-16,19 4-9 16,11 1-7-16,9 0-2 15,4 0-2-15,8 0-9 16,1 0 0-16,-7 0-1 15,-26 0-17-15,-13 0-24 16,-21 1-34-16,-15 1-57 16,-6 1-156-16,-27-3-144 15</inkml:trace>
  <inkml:trace contextRef="#ctx0" brushRef="#br0" timeOffset="7837.79">16091 8803 244 0,'0'0'668'16,"0"0"-562"-16,0 0 2 16,0 0-41-16,0 0 23 15,0 0-44-15,72-5-31 16,-8 3-1-16,11 2-5 16,4 0 0-16,2 0-4 15,-8 0 6-15,5 0-2 0,-14 0-9 16,-10-4-9-16,-15-3-25 15,-12 3-18-15,-15-4-60 16,-12-5-188-16,-18-3-552 16</inkml:trace>
  <inkml:trace contextRef="#ctx0" brushRef="#br0" timeOffset="10022.04">16166 10025 692 0,'0'0'115'15,"0"0"-28"-15,0 0-10 16,0 0-25-16,0 0 28 15,0 0-60-15,-111 176 46 16,96-89-47-16,6 2 16 16,9-5-25-16,0-16-9 15,6-14 3-15,24-12-4 16,6-12-11-16,15-11-42 16,4-14-90-16,5-5-216 15</inkml:trace>
  <inkml:trace contextRef="#ctx0" brushRef="#br0" timeOffset="13274.34">16495 10316 171 0,'0'0'123'16,"0"0"26"-16,0 0-33 15,0 0 38-15,0 0-3 16,0 0-50-16,0 0-86 16,-33-32-15-16,27 56-7 15,6 3 7-15,-3 3 11 0,3-6-11 16,0 0 7 0,0-6-7-16,12-3 0 0,6-10-2 15,7 0 1-15,2-5 2 16,6 0 14-16,-3-8-15 15,-12-18-15-15,0-7-11 16,-18-4-45-16,0 1 47 16,-15 4-18-16,-18 8-14 15,0 9 56-15,-3 13-9 16,2 2 7-16,13 0-37 16,6 15-88-16,15-3-172 15</inkml:trace>
  <inkml:trace contextRef="#ctx0" brushRef="#br0" timeOffset="13533.93">16843 10036 799 0,'0'0'58'15,"0"0"61"-15,0 0-6 16,0 0-32-16,0 0-47 15,0 0-34-15,-79 3-21 16,73 60 18-16,3 12 3 16,3 11-10-16,0-2-14 15,0-3 13-15,3-13-1 16,3-9-16-16,6-12-21 0,-6-13-19 16,3-9-50-16,-3-17-47 15,15-8-173-15</inkml:trace>
  <inkml:trace contextRef="#ctx0" brushRef="#br0" timeOffset="13759.59">16924 10018 533 0,'0'0'146'0,"0"0"14"15,0 0-77-15,0 0-83 16,0 0 5-16,0 106 39 15,9-32 38-15,0 10-64 0,6-1-7 16,-6-5-4-16,-6-12-1 16,-3-13-6-16,6-14-10 15,-6-11-50-15,0-11-67 16,0-12-122-16,-18-5-204 16</inkml:trace>
  <inkml:trace contextRef="#ctx0" brushRef="#br0" timeOffset="13931.449">16704 10322 540 0,'0'0'168'0,"0"0"-77"15,0 0-26-15,0 0-29 0,0 0-9 16,0 0-15-16,166-38-10 16,-103 35-4-16,-3-1-49 15,-5 4-95-15,5-2-37 16,-15-3-82-16,-11-1 26 15</inkml:trace>
  <inkml:trace contextRef="#ctx0" brushRef="#br0" timeOffset="14667.43">17214 10225 123 0,'0'0'244'0,"0"0"-66"15,0 0-22-15,0 0-44 16,0 0-15-16,0 0-25 16,-76-39-6-16,64 39-48 15,3 0-12-15,0 6-6 16,-3 6-8-16,12 0 7 15,0 3-13-15,0-3-10 16,0 5 5-16,24 1 10 0,3 1 9 16,1-2-2-16,-4 4 2 15,9 0 0-15,-18 3-26 16,0-2-6-16,-6-6 11 16,-9 1-9-16,0-3 4 15,0-2 9-15,-12-5 17 16,-15 0 4-16,-18-6 2 15,23-1-4-15,1 0 7 16,3 0 3-16,12 0 8 16,6-8-8-16,0-4-12 15,0-5-16-15,18-4 4 16,16-2 8-16,2 2 2 0,6-3-6 16,3 4-11-16,-9-2 4 15,-2-2 9-15,-1 3-9 16,-9 0 15-16,-9 6 0 15,-12 4 2-15,-3 7 36 16,0 2 40-16,0 2-21 16,-15 0-4-16,3 0-29 15,-9 0-6-15,3 15-17 16,9 5-1-16,3 4 0 16,6 0-3-16,0-1 1 15,0-4-11-15,6-4 0 16,12-9 3-16,18-6-8 15,0 0 18-15,19-15-7 0,-4-18-44 16,-6-6-61 0,-12-5-4-16,-6-4-7 0,1 2 13 15,-22-13 66-15,-6 2 44 16,0-6 92-16,-6 2 14 16,-9 11 41-16,-4 19 8 15,10 12-31-15,6 13-26 16,-6 6-43-16,9 0-53 15,-3 1-2-15,0 32-14 16,3 19 14-16,-3 12 1 16,3 5 2-16,0-1-2 15,0 0-1-15,6-2 3 0,15-7-3 16,1-3-8 0,5-12-13-16,6-15-83 0,0-14-12 15,-3-15-61-15,7-7-197 16</inkml:trace>
  <inkml:trace contextRef="#ctx0" brushRef="#br0" timeOffset="14843.11">17455 10096 699 0,'0'0'173'0,"0"0"-153"15,0 0-20-15,0 0-16 16,0 0 16-16,0 0 74 0,181 0-53 15,-102 0-21-15,-7-5-162 16,-5-7-92-16,-7-4-301 16</inkml:trace>
  <inkml:trace contextRef="#ctx0" brushRef="#br0" timeOffset="15067.42">17754 9684 764 0,'0'0'54'0,"0"0"52"16,0 0-74-16,0 0-13 15,145 24 31-15,-58 24-12 16,4 17-11-16,-13 13-14 0,-8 8 1 16,-34 14-14-16,-30 10-15 15,-6-3 3-15,-63 0-141 16,-31-13 147-16,-36-20-175 15,-5-22-277-15</inkml:trace>
  <inkml:trace contextRef="#ctx0" brushRef="#br0" timeOffset="18611.59">12886 12181 720 0,'0'0'127'16,"0"0"4"-16,0 0-9 15,0 0-94-15,0 0-28 16,0 0-3-16,0 0 3 16,0 117 33-16,0-49 11 15,0 0-31-15,-9 1-3 0,0-9-5 16,9-6 0 0,0-14-1-16,0-12 0 0,0-10-4 15,0-8 1-15,0-8 2 16,0-2 4-16,0 0-2 15,0-8 4-15,18-16-2 16,18-8-1-16,3 1-6 16,0 10-18-16,10 6-11 15,-1 9-34-15,-12 6 9 16,0 0-7-16,-11 13-15 16,-16 9 29-16,0 2 0 15,-9-4 4-15,0 2 13 16,-24-3 18-16,-31-2 12 15,10-7 10-15,-24-4-1 16,23-6-5-16,1 0 4 0,12 0-8 16,24-14 0-16,9-5-110 15,0-1-231-15</inkml:trace>
  <inkml:trace contextRef="#ctx0" brushRef="#br0" timeOffset="19467.96">13435 12500 279 0,'0'0'581'15,"0"0"-517"-15,0 0 65 16,0 0-27-16,0 0-71 0,0 0-20 16,-133 5-11-16,106 18 1 15,9 1-1-15,3-3-7 16,3-1-16-16,9-5-35 15,3-5 1-15,0-4-63 16,12-4 30-16,6-2 11 16,15 0 57-16,6-3-39 15,-5-12-82-15,-7 4 109 16,-18 4 19-16,0 4 15 16,-9 3 8-16,0 0 26 15,0 0-10-15,0 0-15 16,0 10 36-16,9 1-21 15,0-2 1-15,6-6-25 0,12-3 9 16,3 0-9-16,4 0-2 16,2-14-92-16,0-10-81 15,-3-4-4-15,-18 2 83 16,6 3 88-16,-14 4 8 16,-7 10 98-16,0 3 95 15,0 1-16-15,-7 5-59 16,-8 0-78-16,-3 0-13 15,-3 6-5-15,3 8 1 16,-6 5-12-16,24 0-11 16,0 0-4-16,0-2-3 15,15 1-18-15,12-5 18 16,0 0-15-16,0 0-7 16,-8-1 21-16,-4-2-11 0,-15-3 6 15,0 0 8-15,0-3-2 16,0 3 7-16,0-3 3 15,-6-1 79-15,-15 0-15 16,8-3-29-16,-2 2-14 16,3-2-6-16,12 0-1 15,0 0 3-15,0 0 15 16,0 0-6-16,6 0-29 16,21-11 21-16,1-4-14 15,8-3 0-15,-6-2-7 16,12-2-14-16,-9-4-16 0,10 0-22 15,-22 1 22 1,-9 9 24-16,-9 2 6 0,-3 8 19 16,0 2 34-16,0 4 4 15,-9 0-24-15,-15 0-9 16,-6 15 3-16,2 10 0 16,7 5-23-16,9 0-4 15,12-4 0-15,0-1-7 16,0-4-8-16,18-7 1 15,25-3 4-15,2-10-21 16,0-1-98-16,6 0-179 16</inkml:trace>
  <inkml:trace contextRef="#ctx0" brushRef="#br0" timeOffset="20545.55">14636 12458 359 0,'0'0'531'15,"0"0"-441"-15,0 0 23 16,0 0-39-16,0 0-45 16,0 0-25-16,-114 1-3 15,80 28 0-15,4-1 1 16,15-1-4-16,-3-7 2 16,12-8-2-16,6-3-8 15,0-3-46-15,0-5-32 16,0-1 5-16,24 0 34 15,6 0 23-15,3-13-34 0,1-2-11 16,-7 1 42 0,-12 3 23-16,-3 4 6 0,-9 7 6 15,3 0-6-15,-3 0 0 16,0 3 0-16,9 12-2 16,3-1 2-16,6-2-2 15,4-5-25-15,11-5-115 16,0-2-111-16</inkml:trace>
  <inkml:trace contextRef="#ctx0" brushRef="#br0" timeOffset="20933.93">14938 12464 123 0,'0'0'383'16,"0"0"-266"-16,0 0 75 16,0 0-70-16,0 0-60 0,0 0-33 15,-93-26-15-15,80 35-14 16,1 8-1-16,6 4 1 15,0-3 0-15,6-2-9 16,0-5 2-16,6-7-18 16,15-4-4-16,13 0 3 15,-7-13 16-15,15-20-65 16,-15-10-37-16,6-3 43 16,-11-2-101-16,-16-4 47 15,-6 0 66-15,0-2 57 16,0 6 20-16,0 7 82 0,0 11-5 15,-6 16 68 1,0 12-37-16,-7 2-109 0,4 15-13 16,-12 19-6-16,9 18 20 15,0 8-20-15,3 0 2 16,3-1-2-16,6-7 0 16,0-9-35-16,24-9-24 15,6-9-27-15,7-12-46 16,11-12-82-16</inkml:trace>
  <inkml:trace contextRef="#ctx0" brushRef="#br0" timeOffset="25000.58">15252 12392 433 0,'0'0'200'15,"0"0"-134"-15,0 0 50 16,0 0-27-16,0 0-52 15,0 0-37-15,-82-46-4 16,61 46 4-16,6 0 0 16,-9 14 2-16,3 7 0 15,12 3 2-15,0 2-4 16,0-4 0-16,9-2 0 16,0-1 0-16,0-6 0 15,18-5 0-15,3-8 1 16,12 0 18-16,3-3 9 0,-8-22-17 15,5-9-4-15,-3-5-5 16,-6-7-2-16,-9-2-31 16,-3-9 5-16,-3 0 16 15,-9-2 10-15,0 5 4 16,0 12 30-16,0 16 17 16,0 10 48-16,-9 10-33 15,9 4-42-15,0 2-24 16,-18 11-6-16,9 25 4 15,0 11 1-15,0 5 1 16,9-1 0-16,0-3 0 16,0-5-3-16,0-6-1 15,18-7 4-15,-9-5-17 16,-3-5 6-16,15-7-4 0,-2-5-4 16,-4-8 19-16,6 0 3 15,-6 0 13-15,6-21-9 16,-6-6-7-16,3 1-8 15,-12-2 3-15,-6 1-13 16,0 6-1-16,0 10 11 16,0 2 2-16,0 6 4 15,0 3-7-15,-15 0-4 16,-3 0-8-16,9 12 7 16,3 5 0-16,3 0 0 15,3 2-16-15,0-4 12 16,0 4-20-16,12 1 11 15,3-5 3-15,3 3-17 0,-12-5 1 16,15 0 25 0,-6 0 2-16,-12-1-1 0,6-3 14 15,-3-2-8-15,-6 0 3 16,0-2 5-16,0 0 0 16,0-2 2-16,7-1 1 15,-7-2-3-15,6 0 8 16,-6 0-5-16,9 0 3 15,3 0 12-15,9-10 14 16,6-15-30-16,-9-5 0 16,6-3 2-16,-3-5-4 15,-15 2 0-15,6 7 0 0,-5 7 11 16,-7 7 16 0,0 6 50-16,0 5-9 0,0 4-33 15,-10 0-30-15,-5 17 5 16,-9 12 14-16,9 4-3 15,0-1-13-15,15-3-6 16,0-1-2-16,0-8-8 16,9-4 8-16,9-6 2 15,9-8-2-15,13-2 6 16,-1-3-6-16,3-22-37 16,-6-10-35-16,-9-3 34 15,1 5 14-15,-22 2 24 16,6 11 0-16,-12 6 22 15,0 4 43-15,0 5-34 16,-18 5-30-16,-3 0 1 0,5 2 6 16,-2 16-3-16,9-1-5 15,3 5 0-15,6 1-18 16,0-2-8-16,9 3 18 16,9-5-5-16,4 1 5 15,-1-5 8-15,-3-1 0 16,-3-1-18-16,-15-2 5 15,0-3 3-15,0 3-9 16,0-3 10-16,0 1 9 16,-27 2 9-16,12-5 33 15,3 0-26-15,5-4 7 16,7 0-9-16,0-2-2 0,0 0 16 16,0-8-28-16,7-17-20 15,20-5 0-15,12-1-7 16,-3-4-5-16,-3 0-17 15,7 2 2-15,-10 7 25 16,-3 4 20-16,-15 7 4 16,-12 8-2-16,0 5 0 15,0 2-4-15,-9 0-7 16,-12 2 11-16,6 16 15 16,-6 3-7-16,18 4 2 15,3-1-10-15,0 4-8 16,3-4 8-16,18 0 8 15,6-1-8-15,-3 0 8 0,-12-4-8 16,-9-3 0-16,-3 1-6 16,-3 1-16-16,-33-2 3 15,-18 3-4-15,-4-6-176 16</inkml:trace>
  <inkml:trace contextRef="#ctx0" brushRef="#br0" timeOffset="26100.26">16586 10640 344 0,'0'0'167'0,"0"0"30"15,0 0 19-15,0 0-53 16,0 0-59-16,0 0-42 16,0 3-26-16,12 0-7 15,15-2 21-15,15 1 7 16,22 0-12-16,2-2-18 16,22 0-8-16,14 0 0 15,4 0 2-15,0 0-11 16,-7-5-8-16,-32 2-2 0,-10 3-13 15,-24 0-34 1,-24 0-21-16,-9 0-82 0,-36 0-154 16,-15 0-460-16</inkml:trace>
  <inkml:trace contextRef="#ctx0" brushRef="#br0" timeOffset="29600.16">20504 12345 583 0,'0'0'196'15,"0"0"-99"-15,0 0 15 0,0 0-66 16,0 0-32-16,0 0 44 16,-13 168 8-16,4-77-4 15,-6 14-28-15,-3 5 3 16,-9 7-13-16,-6-3-15 16,-6-3-1-16,-7-13-8 15,7-10-2-15,3-16 0 16,9-11-17-16,0-16 3 15,5-12-21-15,10-16-50 16,3-7-140-16,3-10-125 16,6-11-252-16</inkml:trace>
  <inkml:trace contextRef="#ctx0" brushRef="#br0" timeOffset="29868.6">20166 13152 717 0,'0'0'195'16,"0"0"-108"-16,0 0 1 16,0 0-22-16,0 0-32 15,0 0-31-15,-25 83 9 16,22-24 15-16,-3-2-8 16,0 0-7-16,3-5 3 15,0-8-14-15,3-15 4 16,0-10-4-16,0-12 12 0,0-5-3 15,0-2 7 1,21 0 10-16,22-27 5 0,17-12-32 16,21-9-14-16,1-8-185 15,-7 0-290-15</inkml:trace>
  <inkml:trace contextRef="#ctx0" brushRef="#br0" timeOffset="30717.41">20015 14168 433 0,'0'0'107'15,"0"0"-7"-15,0 0 48 16,0 0-14-16,0 0 2 16,0 0-39-16,-34-125-43 15,25 105-35-15,-9 1 0 16,0 5-9-16,-9 1-8 15,0 9-2-15,-3 4-2 16,-1 0 2-16,4 25-4 0,-3 14 3 16,15 16-3-16,9 17 4 15,6 11 0-15,0 1 0 16,6 0 0-16,3-11 0 16,9-6 0-16,-9-6 0 15,-3-8-4-15,-6-9-1 16,0-10-21-16,0-8-13 15,-15-13-115-15,3-6 14 16,-9-7-140-16,3-11-253 16</inkml:trace>
  <inkml:trace contextRef="#ctx0" brushRef="#br0" timeOffset="30858.02">19634 14499 665 0,'0'0'59'0,"0"0"-57"15,0 0 7-15,130-23 2 16,-82 15-11-16,7 0 0 16,-7-3-104-16,-3 1-186 15,-15-1 61-15</inkml:trace>
  <inkml:trace contextRef="#ctx0" brushRef="#br0" timeOffset="30970.69">20024 14415 70 0,'0'0'136'15,"0"0"-88"-15,0 0 122 16,0 0 10-16,0 0-78 15,-9 122-58-15,9-98-22 0,0-6-22 16,0-8 0 0,0-5-68-16,0-5-154 0</inkml:trace>
  <inkml:trace contextRef="#ctx0" brushRef="#br0" timeOffset="31092.649">20024 14415 272 0,'9'-131'0'0</inkml:trace>
  <inkml:trace contextRef="#ctx0" brushRef="#br0" timeOffset="31421.56">20147 14373 299 0,'0'0'166'0,"0"0"-91"16,0 0 59-16,0 0-40 15,-6 109-11-15,6-89-48 16,6-6-13-16,-3-4-16 16,-3-4-2-16,0-6-4 15,0 0 0-15,3 0 6 0,-3-5 7 16,13-17-13-16,5-6-88 15,0 0 18 1,6 3 68-16,3 7-16 0,-3 6-13 16,3 12 25-16,1 0 6 15,-1 0-5-15,-18 17-1 16,9 7 3-16,-9-2-1 16,9-3-19-16,0-5-65 15,-9-10-116-15,18-4-130 16</inkml:trace>
  <inkml:trace contextRef="#ctx0" brushRef="#br0" timeOffset="31900.05">20582 14347 272 0,'0'0'309'16,"0"0"-184"-16,0 0-9 0,0 0-36 16,0 0-19-16,0 0-42 15,-109 33-10-15,100-18-9 16,9-2-3-16,0-2-24 15,0-8-44-15,3-3-64 16,12 0 22-16,7 0 52 16,-4-7 1-16,0-2-23 15,-12 0 83-15,3 7 25 16,-9 2 11-16,0 0 5 16,0 0-22-16,9 0-16 0,0 0 20 15,0 0 1 1,6 2-5-16,3-2 6 15,0 0-2-15,10-10 7 0,-1-15-14 16,-9-8-16-16,9-3 0 16,-12-3-14-16,-6-5 10 15,0-2-15-15,-9-2 13 16,0-5 6-16,0 8 4 16,0 9 50-16,-15 11 58 15,6 12 15-15,0 12-54 16,-3 1-73-16,6 0 0 15,-15 22 0-15,9 30 7 16,-3 23 6-16,2 15 10 16,13 3-18-16,0-7-5 15,7-14 0-15,20-17-4 0,6-9 1 16,3-15-46 0,9-15-147-16,-17-16-263 0</inkml:trace>
  <inkml:trace contextRef="#ctx0" brushRef="#br0" timeOffset="32785.3">20024 15203 772 0,'0'0'173'16,"0"0"-164"-16,0 0 19 15,0 0-28-15,0 0-6 16,0 0 6-16,69-20 0 16,-30 1-3-16,-5-1-70 0,-16-10-18 15,0 6-53 1,-12 4 102-16,-6 2 42 0,0 11 14 16,0 2 60-16,-9 5-8 15,-15 0-49-15,-1 23 13 16,1 10 10-16,12 5-10 15,3 0-16-15,6-4 0 16,3-9-14-16,0-7-2 16,12-12-8-16,21-6 10 15,4-11 8-15,17-27-8 16,6-9-14-16,-5-7-70 16,-13 0 6-16,-6-5 35 15,-12 2 20-15,-6 1 23 16,-15 10 25-16,-3 8 75 15,0 16 28-15,0 11 24 0,0 7-47 16,0 4-65 0,0 0-40-16,-3 6-10 0,-15 37 6 15,3 22 4-15,-3 22 4 16,0 13 0-16,-6 13-1 16,3 0-2-16,0 0-1 15,8-11-1-15,4-16-2 16,9-5-2-16,0-18 3 15,0-13-52-15,0-17 44 16,0-19 5-16,0-6 1 16,0-8 2-16,16-3 2 15,2-30 27-15,12-16-27 0,3-6-3 16,-15-9-36-16,0-5 14 16,-18-2-4-16,0 9-24 15,-9 16 53-15,-15 14 44 16,0 16-12-16,-3 9-27 15,6 7-5-15,-7 0 0 16,10 2-2-16,9 7-3 16,3-3-9-16,6-6-32 15,0 0-6-15,21-2-4 16,28-26 56-16,11-12 0 16,3-11-141-16,1-6-73 15,-7-5-99-15,-21-3 59 16</inkml:trace>
  <inkml:trace contextRef="#ctx0" brushRef="#br0" timeOffset="33284.11">20694 14892 227 0,'0'0'347'0,"0"0"-99"16,0 0-88-16,0 0-32 16,0 0-71-16,0 0-56 15,-12 19 1-15,-3 42 13 16,2 19 18-16,4 17-13 16,-3 9-1-16,12-2-14 15,-6-6 1-15,3-17-6 16,3-18 0-16,0-24-8 15,0-15-3-15,3-13-13 16,3-11-22-16,12 0 26 16,-5-26 20-16,11-21-4 0,-6-17-41 15,-9-13-14 1,-9-10 1-16,0 2 36 0,-24 15 22 16,-3 22 5-16,-4 21 70 15,13 15-20-15,-6 11-38 16,6 1-14-16,0 0 3 15,18 18-6-15,0 4-4 16,0-5-13-16,0 0 1 16,36-11 3-16,6-6 10 15,7 0-13-15,8-6-6 16,-12-19-44-16,1-2-19 16,-19-1 61-16,0 1 24 15,-12 5 2-15,-12 5 12 16,-3 4 64-16,0 7-6 15,0 3-19-15,-12 3-12 0,-6 0-36 16,3 0 2-16,3 3-4 16,6 17-3-16,-3 4-3 15,9-3-10-15,0 1-7 16,0-5-13-16,15-10-28 16,30-5-50-16,-9-2-99 15,0-4-339-15</inkml:trace>
  <inkml:trace contextRef="#ctx0" brushRef="#br0" timeOffset="33453.39">21062 15045 786 0,'0'0'98'0,"0"0"-53"0,0 0 42 16,0 0-27 0,0 0-25-16,-54 106-35 0,54-86-3 15,6-8-10-15,15-7 3 16,12-5-17-16,3-8-32 15,6-25-110-15,7-10-106 16,-13-7-248-16</inkml:trace>
  <inkml:trace contextRef="#ctx0" brushRef="#br0" timeOffset="33617.04">21282 14747 262 0,'0'0'354'16,"0"0"-90"-16,0 0-75 15,0 0-118-15,0 0-71 16,0 0 15-16,-36 74-11 15,36-2 12-15,0 3-6 0,0 2-4 16,0-10-6-16,0-8-26 16,9-17-105-16,-3-16-90 15,0-21-198-15</inkml:trace>
  <inkml:trace contextRef="#ctx0" brushRef="#br0" timeOffset="33843.92">21155 15004 374 0,'0'0'584'16,"0"0"-584"-16,0 0-23 16,0 0 23-16,0 0 15 15,0 0-15-15,139 0-26 16,-112 0-53-16,-2 0 56 0,-10 0 21 16,-6 12 2-16,-9 4 0 15,0 4 46-15,0 7 13 16,0-1-2-16,0 0-23 15,0-4-23-15,0-4-11 16,9-12-77-16,-3-6-145 16,12-11-459-16</inkml:trace>
  <inkml:trace contextRef="#ctx0" brushRef="#br0" timeOffset="33962.42">21421 14861 416 0,'0'0'0'0,"0"0"-20"16,0 0-37 0,0 0-103-16</inkml:trace>
  <inkml:trace contextRef="#ctx0" brushRef="#br0" timeOffset="34500.67">21421 14861 436 0,'30'109'261'15,"-30"-105"-138"-15,0 7-31 16,6 5 12-16,3 9 17 15,-3 1-68-15,6 6-35 16,1-6-8-16,2-4-7 16,3-5-3-16,-3-7 0 15,-6-5-30-15,0-5-3 0,3 0 33 16,-3-17 0-16,3-10 7 16,3-2-7-16,-9 3-4 15,0 7 4-15,6 6 3 16,-12 7-3-16,9 3-2 15,-9 3-16-15,6 0-23 16,7 0-13-16,5 0 16 16,-3 0 9-16,0 0-3 15,6 0 19-15,-12 0-18 16,18 0-30-16,-9-8-20 16,-3-3 16-16,6-2 3 15,-8 6 1-15,2 1 25 0,-6-1 29 16,-3 0 7-16,3 3 3 15,-9-1 37 1,0-4 56-16,0-1-29 0,0-1-22 16,0-3-18-16,0 6-16 15,-12 2-5-15,6 5 9 16,-9 1-13-16,3 0 6 16,-16 14-6-16,13 14 33 15,0 7 10-15,3 3-5 16,6 1-24-16,6-2-14 15,0-5-2-15,15-5 0 16,12-10 6-16,13-4-1 16,8-13-3-16,-6 0-2 15,15-10-71-15,-5-19-179 16</inkml:trace>
  <inkml:trace contextRef="#ctx0" brushRef="#br0" timeOffset="42600.93">1293 16099 922 0,'0'0'101'15,"0"0"-92"-15,0 0 56 16,0 0-36-16,88-116 12 16,-52 69-19-16,15-7-15 15,-9-3-2-15,-15-8-5 16,4-14-7-16,-13-7 4 15,-9-12-9-15,-9 4 1 0,-9 8 4 16,-9 24 7-16,-13 20 21 16,10 20 31-16,3 11-24 15,9 11-17-15,-3 4-10 16,-15 42 1-16,3 30-2 16,6 30 5-16,18 14-1 15,0-3 7-15,18-10-4 16,24-22-7-16,-6-17 0 15,10-18-8-15,2-20 6 16,9-21-6-16,4-9-62 16,11-37-87-16,-9-24-332 15</inkml:trace>
  <inkml:trace contextRef="#ctx0" brushRef="#br0" timeOffset="43267.63">1779 15615 576 0,'0'0'506'0,"0"0"-457"15,0 0 6 1,0 0-37-16,0 0-15 0,0 0 15 16,-3 100 14-16,18-52-21 15,0-9-4-15,3-4-1 16,-3-11-5-16,-3-6-1 15,3-9-5-15,-2-7 4 16,2-2-21-16,-3 0 22 16,6-24 5-16,-3-5 4 15,3 0-9-15,0 9 0 16,-18 9 12-16,9 8 20 16,-9 3-13-16,6 0-19 15,21 6-10-15,1 14 10 16,-1 1 5-16,0-7-3 15,0-8-2-15,-3-6-10 0,-9 0 6 16,6-31 4-16,-12-14 12 16,-3-9-8-16,-6-2-2 15,0 3 2-15,0 4-8 16,0 12-6-16,13 8-57 16,-4 17-255-16</inkml:trace>
  <inkml:trace contextRef="#ctx0" brushRef="#br0" timeOffset="45316.7">3137 15191 807 0,'0'0'27'16,"0"0"7"-16,0 0 46 16,0 0-7-16,0 0-34 15,0 0-39-15,-103-3-11 16,103 21 1-16,0 4 1 16,0-1 4-16,0 1 1 15,0 4-6-15,22 3 10 16,5 7 0-16,6-2 5 15,-6 1 7-15,0-2-8 16,-12-1-4-16,7-10 0 16,-13-8-2-16,-9-4-3 15,0-5-9-15,0-3-11 16,-9 0 6-16,-19-2 12 0,-8 0-26 16,0-4 16-16,0-16 9 15,12-10-30-15,11-3-127 16,7-3-98-16,6-8-154 15</inkml:trace>
  <inkml:trace contextRef="#ctx0" brushRef="#br0" timeOffset="45540.84">3231 15009 811 0,'0'0'111'0,"0"0"-109"15,0 0-1-15,0 0 78 0,-6 125 39 16,6-48-60 0,0 16-22-16,0 7 6 0,0 5-12 15,0-7-20-15,-9-14-3 16,0-19-7-16,-1-13-9 16,10-19-42-16,0-14-42 15,0-19-195-15,0 0-397 16</inkml:trace>
  <inkml:trace contextRef="#ctx0" brushRef="#br0" timeOffset="45809.68">3548 14793 1185 0,'0'0'48'0,"0"0"-48"16,0 0 1-16,0 0 69 15,6 166 3-15,9-93-49 16,-9 0-11-16,6-1-6 16,-3-6-3-16,0-12-4 15,0-10-8-15,-3-15-64 16,-3-9-40-16,-3-12-197 0,0-8-278 15</inkml:trace>
  <inkml:trace contextRef="#ctx0" brushRef="#br0" timeOffset="46185.33">3514 15233 960 0,'0'0'103'0,"0"0"-103"16,0 0 51-16,0 0-43 15,0 0-8-15,151-47-68 16,-96 38-80-16,-16 5 8 16,0 3 16-16,-21 1 27 0,-9 0 73 15,0 0 24 1,-9 0 41-16,0 0 101 0,0 0-20 16,0 5-19-16,0 17-12 15,0 10 56-15,0 4-76 16,0 3-20-16,0-6-25 15,9-4-11-15,-3-8-15 16,22-9 1-16,-1-9-2 16,-6-3-9-16,6-8-5 15,-3-20-15-15,-6-8-29 16,-18-5-34-16,0 2 2 16,-9 4 24-16,-27 6 12 15,-9 12 17-15,2 5 11 16,7 11-22-16,12 1-195 15</inkml:trace>
  <inkml:trace contextRef="#ctx0" brushRef="#br0" timeOffset="46432.28">4329 15300 1265 0,'0'0'107'16,"0"0"-107"-16,0 0-5 0,0 0-2 15,0 0-1-15,-6 118-55 16,-18-72-205-16,-9-13-247 15</inkml:trace>
  <inkml:trace contextRef="#ctx0" brushRef="#br0" timeOffset="47550.61">5105 14707 857 0,'0'0'106'16,"0"0"-56"-16,0 0 6 15,0 0-33-15,145-46-15 0,-109 46-8 16,0 0-10-16,-12 12-38 16,-2 9 3-16,-16 8 23 15,-6 4-22-15,-16 8 37 16,-29 2 7-16,-9 1 17 15,3-5 13-15,-1-3 48 16,13-8-7-16,6-6-15 16,24-7-25-16,9-6-15 15,0 1-16-15,0-5-15 16,42-1 15-16,3-4 26 16,10 0-13-16,11-6-13 15,-3-14-80-15,-2-5-141 16,-4-4-24-16,-3-2-75 15,-14 1 24-15,-13 3 220 16,-15 7 76-16,-3 3 248 0,-9 6 109 16,0 3-67-16,0 6-50 15,0 0-113-15,0 2-44 16,0 0-62-16,0 18-12 16,-9 15 9-16,9 4 4 15,0 1-20-15,0-9 0 16,18-4-4-16,12-11 2 15,0-8-1-15,10-6-16 16,2-5 2-16,-6-26-20 16,-9-7-30-16,-12-10 20 0,-15 0 13 15,0 4 16 1,-24 2 2-16,-12 9 13 0,-9 11 1 16,2 11-6-16,1 11 2 15,3 0-183-15,3 16-194 16</inkml:trace>
  <inkml:trace contextRef="#ctx0" brushRef="#br0" timeOffset="47916.78">6312 14096 1085 0,'0'0'127'0,"0"0"-113"15,0 0 7-15,0 0-4 16,-69 164 51-16,51-51 6 16,9 10-48-16,9 8-5 15,0-5-5-15,0-6-8 0,18-17-8 16,18-25-11-16,9-23-27 16,7-20-27-16,20-26-109 15,-9-9-210-15</inkml:trace>
  <inkml:trace contextRef="#ctx0" brushRef="#br0" timeOffset="48275.68">6774 14158 735 0,'0'0'221'16,"0"0"-150"-16,0 0 87 16,0 0-73-16,0 0-31 15,0 0-54-15,-18 49-3 16,18 14 3-16,0 17 44 15,0 9-12-15,0-1-10 16,0-6-8-16,0-10-11 16,21-12-3-16,-6-19-1 0,3-10-9 15,0-11-8-15,9-13-32 16,7-7-37-16,5 0-34 16,0-30-227-16</inkml:trace>
  <inkml:trace contextRef="#ctx0" brushRef="#br0" timeOffset="48843.95">6572 14397 744 0,'0'0'105'0,"0"0"-9"0,0 0 22 16,0 0-79-16,0 0-22 15,0 0-14-15,-79 18 1 16,61 6 7-16,9 3-4 15,-3 1-7 1,12 4-6-16,0 1-3 0,9 0 0 16,12 2 9-16,6-2-7 15,4-5 7-15,-10 2-13 16,6-8 6-16,-18-9-1 16,-6-2 2-16,-3-7-1 15,0-1-1-15,-3-3 8 16,-24 0-3-16,-19 0 3 0,7-13-43 15,6-10 20 1,6-7-43-16,12-9-117 0,6-9-211 16</inkml:trace>
  <inkml:trace contextRef="#ctx0" brushRef="#br0" timeOffset="49034.38">6526 14309 766 0,'0'0'194'15,"0"0"-67"-15,0 0-47 16,0 0-45-16,0 0 26 16,0 134 10-16,0-72-26 15,0 0-15-15,0-6-22 0,10 0-8 16,-10-6-12-16,0-5-67 16,6-9-61-16,-6-13-201 15,12-16-335-15</inkml:trace>
  <inkml:trace contextRef="#ctx0" brushRef="#br0" timeOffset="49320.63">6632 14573 1054 0,'0'0'216'16,"0"0"-168"-16,0 0 22 16,0 0-52-16,0 0-17 15,0 0-2-15,142-21-40 16,-100 10-51-16,19 4-59 15,-13-1-130-15,-21 2-236 16</inkml:trace>
  <inkml:trace contextRef="#ctx0" brushRef="#br0" timeOffset="49600.18">7082 14565 960 0,'0'0'238'0,"0"0"-211"16,0 0 33-16,0 0-17 15,0 0 53-15,30 116-68 16,-15-74-22-16,-6-1-6 0,-9-4-7 15,0-5-62 1,0-6-60-16,0-10-161 0,0-13-309 16</inkml:trace>
  <inkml:trace contextRef="#ctx0" brushRef="#br0" timeOffset="49860.74">7157 13893 888 0,'0'0'267'16,"0"0"-261"-16,0 0 7 16,0 0 67-16,136 119 25 15,-51-35-59-15,5 9-24 16,-11 8 4-16,-19 3-10 15,-33 3-16-15,-27-5-3 16,-18 0-45-16,-45-8-10 16,-43-7-43-16,-9-14-144 15,-11-27-422-15</inkml:trace>
  <inkml:trace contextRef="#ctx0" brushRef="#br0" timeOffset="51108.81">6952 15114 379 0,'0'0'279'0,"0"0"-204"15,0 0-29-15,0 0 69 16,0 0-12-16,0 0-51 16,0 0-43-16,0-2-1 15,9 32 21-15,-3 16 54 16,6 15-41-16,12 13 3 16,-12 6-19-16,7-2-6 15,2-1-8-15,6 0-6 0,-6-6-5 16,6-8 0-1,-12-7-1-15,3-11-1 0,-9-8-22 16,-9-11-27-16,0-8-45 16,0-4-102-16,0-7-71 15,-9-7-162-15</inkml:trace>
  <inkml:trace contextRef="#ctx0" brushRef="#br0" timeOffset="51384.51">6877 15867 824 0,'0'0'103'16,"0"0"-101"-16,0 0 2 15,0 0 26-15,0 0 61 16,0 0-34 0,102 108-34-16,-69-69-13 0,4 0 2 15,-4-6-6-15,-3-7 4 16,-6-4 3-16,-3-15 14 15,-12-2 15-15,-3-5 15 16,12-8 31-16,-8-29-32 16,8-20-56-16,-3-12-15 15,6-1-46-15,-12 4-76 16,9 16-168-16,-6 17-300 16</inkml:trace>
  <inkml:trace contextRef="#ctx0" brushRef="#br0" timeOffset="55950.7">6934 16342 487 0,'0'0'347'15,"0"0"-324"-15,0 0-18 16,0 0 39-16,0 0 32 15,9 144 44-15,9-72-84 16,0 2-7-16,9-2 5 0,-12-4-7 16,4-11-18-16,-10-12-1 15,0-16 4-15,0-11-11 16,0-15 5-16,-9 0-5 16,0-3 7-16,0 0 2 15,6-30 13-15,6-9-19 16,6-6-4-16,0 0-20 15,6 11-25-15,-6 4 34 16,10 8-70-16,-1 11 47 16,6 11-14-16,-6 0 7 15,-9 0-20-15,-6 17-6 16,-6 1 47-16,-6 6 8 16,0 3 8-16,-18 3-5 15,-15-1 18-15,-6-3-18 16,6-5 1-16,14-14-75 0,4-7-152 15,12 0-198-15</inkml:trace>
  <inkml:trace contextRef="#ctx0" brushRef="#br0" timeOffset="56818.67">7492 16656 731 0,'0'0'72'0,"0"0"-68"0,0 0 132 15,0 0-63-15,0 0-59 16,0 0-12-16,-69 44-2 16,57-23 0-16,12-5 0 15,-6-5-5-15,6-5-9 16,0-4-43-16,0-2-31 15,0 0-14-15,18 0 21 16,0-13 79-16,0-1-9 16,-6 1-19-16,0 6 28 15,-3 2 2-15,-9 5 11 16,9 0 21-16,-9 0-18 16,6 0-14-16,-6 8 25 15,19 3 17-15,-16-5-18 0,3-1-22 16,6-5 9-1,3 0-11-15,-3 0 0 0,9-10-7 16,0-16-1-16,-3-7-6 16,9-4-3-16,-6-3 1 15,1 2 16-15,-13 6 5 16,-9 12 26-16,0 10 35 16,0 4 24-16,0 6-7 15,0 0-69-15,-9 0-8 16,-13 4-1-16,10 16-3 15,3 4-2-15,0-3-28 16,9-1-14-16,0-3-11 16,9-6-12-16,9-5 0 15,7 0 19-15,-7-4-38 0,-6 2 59 16,0 2 13-16,-12 3 12 16,0 2-17-16,0 4 17 15,0 4 0-15,0 2 33 16,-12-3 36-16,0 0-3 15,-6-7-6-15,12-2-12 16,-7-4 3-16,10-2-24 16,3-3-9-16,0 0 3 15,0 0 12-15,0 0-10 16,13-6-23-16,-1-13 0 16,12-3 7-16,-9-4-6 0,12-2-1 15,0-3-27 1,0 0-18-16,-6-2-3 0,-5 3 29 15,2 3-17-15,-3 4 24 16,-15 8 12-16,0 8 6 16,0 3 4-16,0 4 8 15,0 0-18-15,-6 5 2 16,-12 18 8-16,2 7 24 16,4 2-10-16,0-5-2 15,12-5-22-15,0-4-5 16,15-3-10-16,10-10-53 15,-1-5-129-15,3-5-332 16</inkml:trace>
  <inkml:trace contextRef="#ctx0" brushRef="#br0" timeOffset="57365.67">8386 16333 633 0,'0'0'394'0,"0"0"-379"15,0 0 77-15,0 0-56 16,0 0-9-16,0 0-9 15,-100 38-10-15,88-13-5 16,0-3-3-16,3-3 0 0,3-5 0 16,6-6-22-16,0-7-14 15,0-1-35-15,15 0 4 16,3-1 43-16,9-18 6 16,6-3-14-16,-5 3-12 15,-10 5 28-15,-6 5 16 16,-6 4 0-16,3 5 6 15,0 0-6-15,0 0-10 16,9 0 6-16,6 6 4 16,-6-2-37-16,12-4-108 15,1 0-64-15,-1-9-122 16</inkml:trace>
  <inkml:trace contextRef="#ctx0" brushRef="#br0" timeOffset="57956.24">8675 16267 219 0,'0'0'343'0,"0"0"-197"0,0 0-9 15,0 0-37-15,0 0-38 16,0 0-32-16,-48 25-13 16,33-8 1-16,12-1-6 15,0-2-11-15,3-3-1 16,0-3-8-16,0-2-9 16,0-6-23-16,6 0 2 15,15 0-3-15,0-20 4 16,0-13-60-16,1-8-87 15,-16-5 60-15,6-4 53 16,-12 0-95-16,0-6 148 16,-18-1 18-16,-7-3 78 0,-5 5 14 15,3 11 51-15,3 14 28 16,15 18-31-16,0 12-43 16,9 0-97-16,0 29-19 15,0 22 18-15,0 18 1 16,9 6 1-16,9 6-1 15,9-9-28-15,0-11-87 16,0-15-28-16,7-16 21 16,-1-16 66-16,3-13-27 15,-6-1-62-15,-6-9 75 16,-9-18 52-16,-2-2-10 16,2-2 28-16,-6 1 73 15,-9 4 115-15,0 7-25 0,0 10 10 16,0 4-4-1,0 5-64-15,-9 0-40 0,-6 3-54 16,2 20 6-16,-2 10-3 16,3 2-5-16,6-2-8 15,6-5-1-15,0-7 0 16,0-7-41-16,0-12 0 16,0-2-17-16,18 0 9 15,10-19 28-15,-1-17-27 16,0-10-121-16,-6-6 48 15,0-6 6-15,-12-4-129 16</inkml:trace>
  <inkml:trace contextRef="#ctx0" brushRef="#br0" timeOffset="59067.47">8881 15721 337 0,'0'0'362'16,"0"0"-218"-16,0 0-125 16,0 0-19-16,0 0 10 15,-55 116 12-15,55-42 2 16,0 2-18-16,0-3-1 15,21-14-1-15,7-10-8 16,-4-15-11-16,3-13 13 16,-9-13-4-16,9-8-14 15,-9 0 2-15,6-8 18 16,-5-20 6-16,-7-2 6 16,6-5-12-16,-9-1 0 15,0 8-4-15,-9 7-16 16,0 9 9-16,0 6-10 0,0 6 9 15,-18 0 9-15,-3 9-5 16,3 19 16-16,-7 1-3 16,16-3 5-16,0 0-8 15,9-6-2-15,0-1-14 16,18-8-36-16,0-2-19 16,7-3-26-16,-7-3-32 15,-6 3-43-15,-3 1 162 16,-3 1 8-16,-6 1 8 15,0 0-3-15,0-2 55 16,0-1 1-16,6-1 12 16,-6-3-10-16,12-2-25 0,-3 0-26 15,0 0 9-15,15-7 45 16,-6-15-46-16,0-9-20 16,10-2-20-16,-10-6-17 15,9-4-44-15,-12 1 14 16,-3 3 65-16,-6 10 2 15,-6 9 88-15,0 9 108 16,-6 8-79-16,-6 3-23 16,-3 0-13-16,-3 0-47 15,9 22-22-15,-9 9-9 16,18 3 5-16,-6-1-8 16,6-7-5-16,0-4-1 15,6-8-7-15,12-8-30 0,9-6-8 16,9 0-5-16,3-23-8 15,1-16-9-15,-4-4-64 16,-3-6 49-16,-6 4 24 16,-12 3 48-16,-3 14 16 15,-3 8 26-15,-9 11 100 16,0 7-11-16,0 2-84 16,-9 0-3-16,-9 5-8 15,-6 15-4-15,6 4-4 16,6 4-4-16,12-4-6 15,0-1-2-15,0-9-18 16,27-4-16-16,3-4 26 0,3-3-1 16,-5-3 5-1,-4 0-21-15,-15 2 25 0,3-1 10 16,-12 4-10-16,0 1 0 16,0 2 2-16,0 5 19 15,0 1 20-15,0-1 9 16,-3-4-14-16,-6-1 0 15,9-6-15-15,0-2 0 16,0 0-12-16,0 0 7 16,0 0 7-16,0-15-23 15,0-15-21-15,0-9-60 16,0-8 44-16,0-5-8 16,18 2-89-16,-9 4 27 0,-3 11 87 15,0 14 6 1,0 13 14-16,-6 7 77 0,0 1 0 15,0 0-65 1,0 0-1-16,0 15-9 0,0 9 15 16,9 2 8-16,-3-1-9 15,15-2-6-15,12-4-8 16,-5 1 14-16,-1-2 15 16,-9 3-1-16,-9 0-10 15,-9 5-16-15,0 7 3 16,-45 6 3-16,-19 2-10 15,-11-8-118-15,-7-17-604 16</inkml:trace>
  <inkml:trace contextRef="#ctx0" brushRef="#br0" timeOffset="60459.32">5374 15310 1007 0,'0'0'69'0,"0"0"22"0,0 0-25 16,0 0-35-16,0 0-31 15,0 0-9-15,0 0 9 16,-6 147 5-16,-16-69 9 16,7 2 3-16,-9 2-4 15,-6-2 8-15,6-8-14 16,-6-7-6-16,15-17-1 15,-4-12-51-15,10-12-37 16,9-12-216-16,0-12-242 16</inkml:trace>
  <inkml:trace contextRef="#ctx0" brushRef="#br0" timeOffset="60688.75">5117 15816 327 0,'0'0'636'16,"0"0"-583"-16,0 0-51 15,0 0 1-15,0 0 52 16,0 0-6-16,18 149-24 16,9-103-11-16,-9-8-8 15,-3-5 15-15,-2-13 1 16,-4-7 3-16,-3-9-4 16,15-4-10-16,-6 0 8 15,21-18 30-15,0-21-42 16,25-9-7-16,-19 1-133 0,-3 3-222 15,-21 15-495-15</inkml:trace>
  <inkml:trace contextRef="#ctx0" brushRef="#br0" timeOffset="61650.229">4471 16473 559 0,'0'0'202'0,"0"0"-106"0,0 0 124 15,0 0-127-15,0 0-66 16,0 0-22-16,-42-13 0 16,30 30-3-16,6 12 1 15,-3 4 1-15,9 6-4 16,0 0 4-16,0 0-4 16,24-6-2-16,3-1-4 15,-3-11 3-15,3-7-10 16,4-8 3-16,-4-6-29 15,-9 0 23-15,-3-17 8 16,-6-10 4-16,-9-6-71 16,0-6 0-16,-9 4 56 0,-21 1-9 15,0 8-10-15,-7 11 14 16,13 9 7-16,-6 6-40 16,21 0-158-16,0 0-155 15</inkml:trace>
  <inkml:trace contextRef="#ctx0" brushRef="#br0" timeOffset="61900.75">4634 16270 815 0,'0'0'283'15,"0"0"-275"-15,0 0 76 0,0 0-84 16,0 0 11-1,0 0-11-15,6 164 19 0,3-92-13 16,9 6-3-16,-9 1 2 16,-9-5-2-16,9-9-3 15,-9-11-4-15,9-16-28 16,1-16-55-16,2-16-98 16,3-6-142-16</inkml:trace>
  <inkml:trace contextRef="#ctx0" brushRef="#br0" timeOffset="62125.3">4764 16342 989 0,'0'0'134'16,"0"0"-125"-16,0 0 21 15,-18 104 16-15,18-41 1 16,18 0-35-16,-3-5-3 15,6-6-5-15,-3-6-2 16,-3-15-2-16,-9-6-9 16,-6-7-25-16,0-7-56 15,0-7-103-15,-6-4-68 16,-21 0-293-16</inkml:trace>
  <inkml:trace contextRef="#ctx0" brushRef="#br0" timeOffset="62273.89">4613 16667 571 0,'0'0'377'0,"0"0"-358"16,0 0 11-16,0 0 39 15,0 0 11-15,160-54-80 16,-115 42-41-16,4 6-118 16,-10 1-72-16,-12 3-278 15</inkml:trace>
  <inkml:trace contextRef="#ctx0" brushRef="#br0" timeOffset="63100.25">4906 16715 583 0,'0'0'362'15,"0"0"-355"-15,0 0-14 16,0 0-30-16,78-116-3 15,-45 75-154-15,-5 4-106 16,-7 9 210-16,-21 11 90 16,0 6 191-16,0 10-47 15,-21 1-48-15,9 0-47 16,-10 6-27-16,4 16-3 16,9 3-11-16,3 0 3 15,6-1-11-15,0-1-17 0,15-7-18 16,9 1 7-1,4-5 8-15,11-3 16 0,-6-2-12 16,-15 1 16-16,-6 1-5 16,-3 0 3-16,-9-1-12 15,0-1 14-15,-9 4 9 16,-9 2 27-16,-9-5-14 16,0-2-6-16,-3-1 2 15,24-4-3-15,-4 1-11 16,4-2 19-16,6 0 6 15,0 0 2-15,0 0-31 16,16 0-20-16,2-8 11 0,18-11-5 16,6-6 14-1,-3-4-23-15,4-10-51 0,-7 0 7 16,-9-3-115-16,-3 4 37 16,-15 7 145-16,0 13 27 15,-9 7 184-15,0 11 27 16,0 0-90-16,0 0-48 15,-15 6-41-15,6 21-32 16,-9 5-3-16,9 1-10 16,9-5 6-16,0-3-15 15,0-9-5-15,12-4-1 16,9-6-7-16,6-6 1 16,0 0 7-16,16-15 12 0,-10-16-12 15,6-9-21 1,-6-4 3-16,-15-5-12 0,4 3-19 15,-10-6 30-15,-12 3-1 16,0-1 20-16,0 9 26 16,-3 8 55-16,-6 14-2 15,6 11 30-15,-3 8-56 16,6 0-40-16,-3 0-9 16,3 13-4-16,0 21-10 15,0 18 10-15,0 8 1 16,0-1 5-16,9-5-6 15,3-12-16-15,3-5-10 16,0-16-33-16,6-7-6 16,-3-10-79-16,3-4-161 0</inkml:trace>
  <inkml:trace contextRef="#ctx0" brushRef="#br0" timeOffset="63248.56">5506 16399 1205 0,'0'0'64'16,"0"0"-47"-16,0 0-10 16,0 0 10-16,0 0-34 15,187-46-17-15,-117 12-195 16,-13 1-324-16</inkml:trace>
  <inkml:trace contextRef="#ctx0" brushRef="#br0" timeOffset="67066.56">18587 9561 492 0,'0'0'230'16,"0"0"-191"-16,0 0 139 16,0 0-27-16,0 0-66 15,0 0-63-15,0 0-22 16,0 0 0-16,6 57 11 16,15-6 24-16,-3 13-7 15,0 6-17-15,-6 1-4 16,4-2-3-16,-10-9-2 0,6-11 3 15,-3-11-5-15,-3-17 1 16,-3-7-1-16,-3-8 2 16,0-6-1-16,0 0 1 15,0 0 8-15,0-21-3 16,0-14-7-16,0-7-17 16,0-2 7-16,0 0-3 15,9 6-8-15,6 9 3 16,3 8-40-16,9 9-30 15,-3 12-10-15,13 0 14 16,-13 6 36-16,0 21 8 16,-6 6-22-16,-9 1 35 15,-3-1 25-15,-6-2 0 16,0-4-7-16,-18-6 5 16,-9-1 4-16,-9-6 11 0,-7-3-5 15,16-8-6-15,0-3-15 16,18 0-60-16,9-9-72 15,0-17-245-15</inkml:trace>
  <inkml:trace contextRef="#ctx0" brushRef="#br0" timeOffset="67752.42">18985 9812 342 0,'0'0'210'16,"0"0"-169"-16,0 0 127 15,0 0-47-15,0 0-10 16,0 0-58-16,0-6-23 16,0 6 0-16,0 0-20 15,0 0-4-15,0 0-5 16,0 0 1-16,0 0 4 15,0 0-2-15,0 0 8 16,0 0 2-16,0 0 5 16,-3 0-12-16,3 0-5 15,0 0-2-15,-3 19-9 16,3 13 9-16,0 7 3 16,-9 2-1-16,9 0-1 0,0-6-1 15,0-4 0-15,0-11-1 16,15-5-1-16,4-9-13 15,-4-6 0-15,6 0 15 16,-3-2-12-16,-3-21 9 16,-3-7 2-16,6-8-14 15,-18-1 3-15,0-1 8 16,0 6-4-16,0 6 8 16,0 7 13-16,0 3 4 15,0 12-1-15,0 3-5 16,0 3-4-16,0 0-7 15,0 0-6-15,0 0-6 16,0 14-3-16,0 10 15 16,0 14 8-16,0 6-2 0,0 7 3 15,0 6-2-15,0 5-5 16,15 0-1-16,-6-1 4 16,-6 1-1-16,0-5-1 15,-3-10-2-15,0-11 3 16,0-11-3-16,-15-7 5 15,-18-11 9-15,-6-5 21 16,-9-2-33-16,2-7-3 16,4-23-17-16,15-9-53 15,6-12-101-15,15-10-78 16,6-5-245-16</inkml:trace>
  <inkml:trace contextRef="#ctx0" brushRef="#br0" timeOffset="67965.89">19197 9591 908 0,'0'0'211'0,"0"0"-199"16,0 0-3-16,0 0 6 16,0 0 72-16,54 156-59 15,-33-93-10-15,-9-6-15 16,0-4-1-16,-3-4-4 15,-6-14-12-15,-3-3-40 16,0-15-49-16,0-7-121 0,0-10-156 16</inkml:trace>
  <inkml:trace contextRef="#ctx0" brushRef="#br0" timeOffset="68108.06">19218 9881 588 0,'0'0'377'15,"0"0"-358"-15,0 0 25 16,0 0-9-16,0 0-35 16,118-54-70-16,-79 48-181 15,-12 4-202-15</inkml:trace>
  <inkml:trace contextRef="#ctx0" brushRef="#br0" timeOffset="68669.11">19342 9978 364 0,'0'0'133'16,"0"0"19"-16,0 0-46 16,0 0-35-16,0 0-54 15,0 0-17-15,33 31 19 16,6-55-19-16,3-4-36 16,-15-9-98-16,10-4-107 15,-13-4-69-15,-15 2 183 16,0 11 127-16,-9 11 51 15,0 10 285-15,-9 9-49 16,-9 2-128-16,0 0-79 16,-7 22-8-16,-2 9-18 0,21 6-10 15,3 0-28-15,3-2-16 16,0-4-2-16,6-8 1 16,15-8-16-16,-5-10 11 15,23-5 6-15,-3-5 26 16,0-25-26-16,6-6-28 15,1-6-41-15,-13 0-8 16,3 0 32-16,-15 9-36 16,-9 7 79-16,-9 13 2 15,0 7 36-15,-9 6-15 16,-9 0-21-16,-6 0 0 16,6 9 32-16,6 10-5 0,3 5-11 15,9-3-3 1,0 5-13-16,0-5 0 0,21 3-10 15,6-6 10-15,-6 1 0 16,9-5 0-16,-12-2-19 16,-9-1 16-16,-9-2 1 15,0 4-10-15,-3 0 12 16,-39 4 4-16,-3-2 6 16,-18-1-10-16,-7-2-34 15,-2-11-64-15,8-1-236 16</inkml:trace>
  <inkml:trace contextRef="#ctx0" brushRef="#br0" timeOffset="69069.88">18835 9041 494 0,'0'0'239'15,"0"0"-237"-15,0 0-2 16,0 0 101-16,9 120-10 16,3-65-29-16,-3 0-23 15,-6-5-25-15,3-4-8 16,0-7-6-16,-6-6-72 15,3-13-53-15,-3-10-143 0</inkml:trace>
  <inkml:trace contextRef="#ctx0" brushRef="#br0" timeOffset="69278.14">19025 9065 820 0,'0'0'54'0,"0"0"-44"16,0 0-8-16,0 0 75 16,21 138 11-16,-6-73-54 15,-3-5-9-15,0-7-24 16,-12-6-1-16,0-10-16 16,0-6-108-16,0-12-27 0,-12-13-150 15</inkml:trace>
  <inkml:trace contextRef="#ctx0" brushRef="#br0" timeOffset="69472.12">18756 9260 649 0,'0'0'297'16,"0"0"-246"-16,0 0 47 15,0 0-49-15,0 0-49 16,0 0 3-16,72-3 3 15,-8 3 27-15,2 0-33 16,16 0-7-16,-4-2-118 0,-5-6-207 16,-13-3-390-16</inkml:trace>
  <inkml:trace contextRef="#ctx0" brushRef="#br0" timeOffset="69870.84">18684 9414 252 0,'0'0'315'16,"0"0"-266"-16,0 0 90 15,0 0-12-15,0 0 7 16,135-28-50-16,-86 24-32 0,8 4-18 16,3 0-27-16,1 0-7 15,5 0-77 1,-14 0-213-16</inkml:trace>
  <inkml:trace contextRef="#ctx0" brushRef="#br0" timeOffset="78000.59">8051 17169 538 0,'0'0'309'0,"0"0"-296"16,0 0 1-16,0 0 72 16,0 0-23-16,0 0-25 15,0 0-25-15,0-87-5 16,0 86 45-16,0 1-23 15,-18 0-30-15,-10 0 3 16,-5 0 1-16,3 19 0 16,-3 2-1-16,15 1 0 15,9-4-3-15,9 2-2 16,0 4-8-16,0 0 4 16,27 6-9-16,6-2 15 0,3 1 6 15,-3-3-6-15,7-2-8 16,-7-2-19-16,-15-4 4 15,-9 1 0-15,-9-5-5 16,0 0-5-16,-9 1-5 16,-18-1 38-16,-6 1-15 15,-4-11-23-15,4-4 10 16,12 0 28-16,6-16-2 16,15-11 2-16,0-8-37 15,6-4 37-15,30 0 2 16,-3 0-2-16,16 4-6 15,2 4-13-15,-6 0-6 0,1 9 6 16,-13 1 12-16,-6 4 3 16,-9 7 4-16,-18 4 7 15,6 3-3-15,-6 3 32 16,0 0 26-16,0 0-32 16,0 0-17-16,0 0-3 15,-6 4-4-15,0 16 3 16,3 0-2-16,-3 5-1 15,6-1 3-15,0-1 8 16,0-1-4-16,0-5-8 16,15-4-3-16,3-8 6 15,9-5-6-15,0 0 2 16,-2-3-3-16,2-20 22 0,0-5-23 16,-18 0 0-1,0 0-12-15,-9 1-4 0,0 0 11 16,0 7-6-16,-18 5 11 15,-9 6-5-15,0 9 5 16,-4 0-13-16,-2 0-33 16,18 13-27-16,3 5-89 15,6-3-76-15,6-2-129 16</inkml:trace>
  <inkml:trace contextRef="#ctx0" brushRef="#br0" timeOffset="78304.92">8573 17008 443 0,'0'0'391'0,"0"0"-363"0,0 0 41 16,0 0 60-16,0 0-48 16,-9 129-51-16,9-99-23 15,0-7-7-15,18-8-8 16,0-9-7-16,9-6 10 15,0 0-7-15,0-18 2 16,-5-18-37-16,-1-7 22 16,-12 2-13-16,-9-3 22 15,0 10-13-15,-18 5 27 0,-16 10 0 16,-5 13-21 0,3 6-3-16,3 0-26 0,0 16-9 15,14 9-111 1,7 1-72-16,6-5-147 0</inkml:trace>
  <inkml:trace contextRef="#ctx0" brushRef="#br0" timeOffset="78620.32">8847 16891 941 0,'0'0'214'0,"0"0"-205"0,0 0 53 16,0 0-12 0,0 0-9-16,0 0-33 0,-27 126-8 15,54-107 0-15,7-8 0 16,-4-8 0-16,3-3 1 16,3-8 1-16,-3-20 3 15,-5-11-9-15,-10-3 4 16,-15 0 0-16,-3 1 0 15,0 7 3-15,-30 7-3 16,-4 8-5-16,-20 12-7 16,-9 7-18-16,-4 4-43 15,4 21-130-15,9 3-297 16</inkml:trace>
  <inkml:trace contextRef="#ctx0" brushRef="#br0" timeOffset="83417.81">14923 14645 224 0,'0'0'461'0,"0"0"-422"16,0 0 25-16,0 0 24 15,0 0-21-15,0 0-35 16,0 0-32-16,-106-60 1 16,70 62 1-16,9 14 0 15,0 8 6-15,9-4-8 16,3 2 0-16,6-1-8 15,9 0-3-15,0 0-23 0,15 0 21 16,21 5 11-16,0-1 4 16,6 1 0-16,-8-2-2 15,-4 0-14-15,-12-4-14 16,-9-4-15-16,-9-4 9 16,0-1 6-16,-9-3 15 15,-24-1 13-15,-10-3 15 16,4-4 5-16,12 0-8 15,0 0 26-15,12-17 17 16,3-3-20-16,12-1-26 16,0-4-1-16,18 0 3 15,18 3-11-15,9-3-22 16,4 4-13-16,8 3-60 0,-3 0-21 16,-12 1 19-16,4 4 4 15,-13 1-7-15,-15 2 68 16,-15 4 32-16,3 4 12 15,-6-1 62-15,0 2 46 16,-6 1-52-16,-9 0-24 16,3 0 20-16,-6 1-10 15,0 13-3-15,18 10-21 16,-12 1-8-16,12 2 1 16,0-3-16-16,0-4-7 15,0-2-5-15,21-6 5 16,3-9-4-16,-6-3 4 0,9 0 17 15,3-14-17 1,-6-7-4-16,-17-6 0 0,5 3-30 16,-12-5 24-16,0 3-8 15,-19 3-23-15,-8 5 26 16,0 8-6-16,-6 9 0 16,6 1-34-16,9 0-117 15,3 6-181-15</inkml:trace>
  <inkml:trace contextRef="#ctx0" brushRef="#br0" timeOffset="83753.28">15321 14660 801 0,'0'0'250'16,"0"0"-250"-16,0 0 33 15,0 0 8-15,0 0 2 16,0 0-17-16,-54 108-12 16,54-75-14-16,0-4 1 15,0-5-2-15,18-6-5 16,-3-9-3-16,6-6-9 16,4-3-10-16,5 0 7 15,-6-19-8-15,3-10-47 0,-18-1-33 16,0-2 42-1,-9 4 40-15,0 5 24 0,-30 7 3 16,-3 8 9-16,-22 8-9 16,22 0-11-16,0 12 9 15,9 12-94-15,12 1-130 16,12-5-263-16</inkml:trace>
  <inkml:trace contextRef="#ctx0" brushRef="#br0" timeOffset="84038.4">15578 14707 578 0,'0'0'635'16,"0"0"-620"-16,0 0 32 0,0 0-7 16,0 0-2-1,-115 12-37-15,103 15-1 0,12 4-13 16,0-2-4-16,21-7-15 15,6-8-25-15,1-9 18 16,-1-5 7-16,6 0 15 16,-6-14 1-16,-12-13 8 15,3-2-2-15,-18-2 14 16,0-2-8-16,-18 1-12 16,-15 7-2-16,-27 9-77 15,-4 9-36-15,4 2-151 16</inkml:trace>
  <inkml:trace contextRef="#ctx0" brushRef="#br0" timeOffset="86684.92">17914 10828 475 0,'0'0'271'0,"0"0"-245"15,0 0 98-15,0 0-31 16,0 0-41-16,0 0-27 15,0 0-4-15,81-28-5 16,-53 21-6-16,-1 3-4 0,0 2-2 16,-9 2-4-16,0 0-1 15,-3 0-1-15,-6 0-13 16,-9 15-18-16,0 9-12 16,0 8 7-16,-18 6-1 15,-6-1 37-15,-15-2-7 16,-3-2-5-16,17-8 3 15,-2-6 11-15,15-9 0 16,6-4 4-16,0-1-2 16,6-5-2-16,0 0-2 15,0 0-16-15,24 0-14 16,9 0 32-16,10 0 20 16,2-8-20-16,-9-4-18 15,9 3-9-15,-11 0-99 16,-13 6-55-16,-6 0-174 0</inkml:trace>
  <inkml:trace contextRef="#ctx0" brushRef="#br0" timeOffset="87081.36">18267 10854 332 0,'0'0'305'0,"0"0"-302"0,0 0 26 16,0 0 19-16,0 0 12 16,0 0-45-16,88-35-8 15,-64 35-7-15,0 7 4 16,-9 13-4-16,6 6-4 15,-15 2-3-15,3 5 5 16,-9-1-2-16,0-4-1 16,-9-3-6-16,-6-6 11 15,-12-7 5-15,0-3-5 16,-6-9 21-16,2 0-21 16,-2-12-2-16,21-16-11 15,6-7 7-15,6-2-5 0,0 0-7 16,0 8 11-16,27 10-21 15,6 13-48-15,1 6-123 16,8 0-139-16</inkml:trace>
  <inkml:trace contextRef="#ctx0" brushRef="#br0" timeOffset="90417.93">20513 11682 494 0,'0'0'122'0,"0"0"-115"15,0 0 37-15,0 0-7 16,0 0-2-16,0 0-24 16,-82-60-6-16,55 60-1 15,0 0 1-15,0 3 17 16,2 12-5-16,4-1-13 15,21 3 0-15,0 0-4 16,0-1-8-16,0 4-9 0,34 0 17 16,-4 8 15-16,15-2-13 15,-9 5 6-15,6-1-8 16,-5-4 2-16,-10-2 0 16,-9-3-2-16,-9-5 0 15,-9-5-6-15,0-2 4 16,0-3-9-16,-18-3 11 15,-9-3 13-15,-6 0-4 16,2 0-5-16,7 0-2 16,6-13 15-16,18-10-17 15,0-9 0-15,0-5-38 16,9 1 19-16,18-2-4 16,10 7-14-16,-1 5-54 15,-3 5-101-15,9 7-60 16</inkml:trace>
  <inkml:trace contextRef="#ctx0" brushRef="#br0" timeOffset="91085.34">20775 11643 649 0,'0'0'34'16,"0"0"40"-16,0 0 10 15,0 0 8-15,0 0-36 16,-60 140-4-16,60-95-22 15,0-5-3-15,6-8-27 16,15-9 0-16,3-7-6 0,3-14 1 16,-3-2 5-16,-2-8 5 15,11-24 23-15,-12-5-28 16,-9-5-51-16,-6 2 16 16,-6 1 12-16,0 6-19 15,-21 5 42-15,-12 11-6 16,6 6-12-16,2 11-27 15,1 0-27-15,12 0-91 16,0 13-123-16</inkml:trace>
  <inkml:trace contextRef="#ctx0" brushRef="#br0" timeOffset="91430.4">21005 11610 999 0,'0'0'31'16,"0"0"70"-16,0 0-58 15,0 0-26-15,0 0 3 16,0 0-16-16,141-40-4 16,-116 40-28-16,-1 19-24 15,-12 0-1-15,-6 2 10 16,-6 2 34-16,0 2-3 15,-12 0 8-15,-18 1 4 16,-1 0 44-16,4-6-5 16,9-4-11-16,3-5-9 0,12-4-10 15,3 0-4-15,0-5-5 16,0-2-11-16,6 0 7 16,15 0 4-16,15 0 24 15,-2-9-24-15,11-6-50 16,-9-4-143-16,3-5-249 15</inkml:trace>
  <inkml:trace contextRef="#ctx0" brushRef="#br0" timeOffset="91770.48">21385 11557 820 0,'0'0'48'15,"0"0"-30"-15,0 0 27 16,0 0-30-16,0 0 12 16,0 0-7-16,0 62-13 15,21-47-7-15,-15-6 11 16,12 2-11-16,-9-4-12 16,3-1 4-16,3-4-3 15,-6-2-9-15,13 0 20 16,-7 0 13-16,3-17-8 15,-12-3-5-15,3-4-20 16,-9-3-16-16,0 2 20 0,-15 6 16 16,-12 5-4-1,-4 9 4-15,-2 5-4 0,-21 5-4 16,21 21-50-16,-4 6-89 16,4-3-256-16</inkml:trace>
  <inkml:trace contextRef="#ctx0" brushRef="#br0" timeOffset="-200426.38">14066 9018 1004 0,'0'0'109'0,"0"0"-94"16,0 0 19-16,0 0 6 15,0 0-7-15,0 0-19 16,0 0 0-16,-12 110 21 16,6-44 8-16,0 6-9 15,0-1-24-15,0 0-1 16,3-4-4-16,-16-7-5 16,13-8 0-16,-15-3-17 0,15-8-22 15,-12-4-34-15,3-7-68 16,-6-13-162-16,15-11-176 15</inkml:trace>
  <inkml:trace contextRef="#ctx0" brushRef="#br0" timeOffset="-200158.89">13815 9529 148 0,'0'0'830'16,"0"0"-759"-16,0 0-66 15,0 0 18-15,0 0 0 0,0 0 59 16,43 109-38-16,-13-66-37 16,-12-4-2-16,-3-6 5 15,6-4 9-15,-6-8-16 16,3-7 7 0,-12-10-1-16,12-4-1 0,4-6 39 15,5-27 8-15,15-11-46 16,0-8-9-16,4 2-5 15,-10 8-51-15,-18 8-75 16,-18 7-514-16</inkml:trace>
  <inkml:trace contextRef="#ctx0" brushRef="#br0" timeOffset="-198583.98">18828 10422 726 0,'0'0'166'15,"0"0"-51"-15,0 0 7 16,0 0-35-16,0 0-23 15,0 0-44-15,0 0-8 16,124-61 6-16,-57 49 8 16,17-5-15-16,10 1-7 15,14-5-4-15,-11 1 0 16,12 1-28-16,-19 2-34 0,-14 8-85 16,-10 2-83-1,-24 3-81-15,-24 1-118 0</inkml:trace>
  <inkml:trace contextRef="#ctx0" brushRef="#br0" timeOffset="-198335.29">18925 10559 920 0,'0'0'134'0,"0"0"-66"0,0 0 15 16,0 0-20-16,0 0-11 16,133-4-13-16,-37-11-7 15,19-10-22-15,12-8-4 16,12-7-6-16,3-4-30 16,-7 5-48-16,-23 3-72 15,-39 8-334-15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13:11:35.21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5244 4228 902 0,'0'0'151'0,"0"0"-75"0,0 0-29 15,0 0-7-15,0 0-3 16,0 0-37-16,0 0-5 15,-36 8-12-15,17 33 17 16,-8 11 8-16,-6 7-4 16,6-2 5-16,0-4-8 0,-3-5 3 15,24-6 6 1,-4-3-10-16,-2-6 1 0,12-6 1 16,0-9-2-16,0-7-3 15,12-1-12-15,4-5 8 16,32-4 7-16,3-1 0 15,0 0 0-15,7-3-25 16,-7-12-42-16,-15 0-12 16,16-3-133-16,-16 0-178 15</inkml:trace>
  <inkml:trace contextRef="#ctx0" brushRef="#br0" timeOffset="231.03">5268 4456 937 0,'0'0'121'0,"0"0"-121"16,0 0 2-16,0 110 25 16,0-50 24-16,0 4-10 15,0 5-18-15,0-5-17 16,3-7-5-16,-3-5-1 15,0-13-13-15,6-6-130 16,-6-16-95-16,3-17-295 16</inkml:trace>
  <inkml:trace contextRef="#ctx0" brushRef="#br0" timeOffset="680.04">5464 4459 1161 0,'0'0'74'15,"0"0"-55"1,0 0-11-16,0 0-8 16,0 0 0-16,0 0-55 15,0 4-207-15,0-4-299 0</inkml:trace>
  <inkml:trace contextRef="#ctx0" brushRef="#br0" timeOffset="1129.77">4993 3892 1079 0,'0'0'145'0,"0"0"-135"15,0 0 6-15,-15-126-6 0,51 104 22 16,16 6 17-16,29 12-34 16,22 4-15-16,5 26-2 15,7 38 1-15,-9 25-1 16,-16 25-20-16,-29 24-21 16,-28 19 7-16,-21 11 9 15,-12-4 9-15,-54-11-11 16,-19-24 11-16,-17-20 18 15,-22-22 0-15,-21-20 62 16,-24-20 15-16,-15-23-2 16,-6-24-10-16,21-18-29 15,24-50 6-15,28-30-8 0,23-29-24 16,40-31-10 0,21-22-10-16,21-16-12 0,39-1 8 15,31 15-21-15,32 32-7 16,16 34 19-16,6 38-25 15,20 37-25-15,-5 31-10 16,-12 19-6-16,-33 65-117 16,-34 40-78-16,-39 23-218 15</inkml:trace>
  <inkml:trace contextRef="#ctx0" brushRef="#br0" timeOffset="9627.62">1070 6160 506 0,'0'0'218'0,"0"0"-150"0,0 0 16 16,0 0-58-16,0 0-1 16,0 0 4-16,0 0 21 15,0 0 16-15,0 33-19 16,9-7 24-16,-9 7-7 16,9 5-10-16,-9 1-13 15,9 0-7-15,-6-2-22 16,-3-2-9-16,6-1-1 15,-6-6-2-15,0-3 0 16,0-7-2-16,3-6-35 0,-3-6-49 16,9-6-99-16,6 0-279 15</inkml:trace>
  <inkml:trace contextRef="#ctx0" brushRef="#br0" timeOffset="9785.32">1468 6330 1150 0,'0'0'70'15,"0"0"-70"-15,0 0-59 16,0 0-236-16,0 0-478 16</inkml:trace>
  <inkml:trace contextRef="#ctx0" brushRef="#br0" timeOffset="11347.73">2017 5649 1167 0,'0'0'71'16,"0"0"12"-16,0 0-30 16,0 0-22-16,0 0-31 15,0 0-3-15,-33-16-24 16,66 63 27-16,-5 24 8 15,-7 12-3-15,3 9-1 16,-15 3-4-16,-3-6-4 16,-6-10-7-16,0-13 9 0,0-17 1 15,0-14-3-15,0-17 2 16,0-7 1-16,0-9 1 16,0-2 5-1,0 0 5-15,0-16-10 0,0-20-18 16,12-5 16-16,6 0 2 15,0 4 0-15,6 9-12 16,0 8-24-16,-2 11 14 16,5 9 0-16,0 0-30 15,-9 8-22-15,0 13 12 16,-12 5 21-16,3 2 20 16,-9 2 1-16,0 3 4 0,-12-4 5 15,-15-3-1 1,-12-4-1-16,3-8-45 0,8-6-36 15,4-8-62 1,3 0-167-16</inkml:trace>
  <inkml:trace contextRef="#ctx0" brushRef="#br0" timeOffset="12199.99">2470 6096 289 0,'0'0'663'0,"0"0"-564"16,0 0-37-16,0 0 14 0,0 0-27 15,0 0-49-15,-115 42-7 16,106-16-12-16,0-1-2 16,3-8-11-16,6 1-24 15,0-9-31-15,0-3-15 16,0-2-57-16,9-4-1 15,15 0 88-15,-8 0 46 16,20-4-62-16,-15-5 38 16,3 1-67-16,-18 3 84 15,6 4 33-15,-3 1 18 16,-9 0 14-16,9 0 28 16,-9 0-7-16,9 6-21 15,0 2 5-15,6-6 7 0,4-2-20 16,-1 0 17-16,0-15 13 15,9-11-18-15,0-7-27 16,0-4 0-16,-3 1 9 16,-12 3 23-16,-8 7 53 15,-4 9 51-15,0 6-3 16,0 7-32-16,0 4-45 16,0 0-62-16,0 0-2 15,-4 0-2-15,-5 11-1 16,0 5-18-16,3 3-6 15,6-5-11-15,0-3-8 16,6 2 5-16,12-4 5 16,1 3 30-16,5 1-8 0,-6 2 8 15,9 1-1 1,-21 3-2-16,6-1-10 0,-3 1-31 16,-9 1 23-16,0-1 22 15,-3-2 4-15,-21-1 23 16,-3-3 35-16,9-7 0 15,0-3-21-15,9-3 6 16,-3 0-14-16,12 0 7 16,0 0-5-16,0-2-29 15,15-17-1-15,9-3 9 16,12-6-10-16,6-5-7 16,3-3-13-16,1 0-7 15,-4-2-6-15,-6 4 19 16,-21 2-21-16,-3 11 23 0,-12 10 12 15,0 4 48-15,0 5 31 16,-15 2-32-16,-9 0 9 16,0 13-21-16,-12 14-22 15,21 6-13-15,6 1 0 16,9-3-14-16,0-3 8 16,18-6-16-16,24-7-43 15,9-7 26-15,13-8-96 16,2 0-209-16</inkml:trace>
  <inkml:trace contextRef="#ctx0" brushRef="#br0" timeOffset="12912.84">3542 5887 888 0,'0'0'68'0,"0"0"-1"16,0 0-34-16,0 0 37 16,-130 21-53-16,109 6-17 15,12 1-8-15,3-6 5 16,6-6-18-16,0-5-36 16,0-3-11-16,15-4-20 0,3-4-31 15,9 0 93 1,-9-4-42-16,15-15-27 0,-6 3 24 15,-9 5 54-15,-5 5 17 16,-4 6 12-16,-3 0 10 16,-6 2 13-16,9 20-32 15,-3-2 13-15,15-5-16 16,6-2-14-16,0-8-126 16,9-5-264-16</inkml:trace>
  <inkml:trace contextRef="#ctx0" brushRef="#br0" timeOffset="13299.49">3877 5867 465 0,'0'0'415'15,"0"0"-339"-15,0 0-21 16,0 0 42-16,-118 58-46 16,97-30-46-1,9 4-5-15,12-5-9 0,0-8-3 16,0-1 9-16,12-13-32 15,15-5-45-15,-3 0 48 16,12-17 28-16,0-22-37 16,1-12-43-16,-10-4 4 15,-12-4 4-15,-6-8 56 16,-9-3 20-16,0-6 40 16,-15 4 52-16,-9 12 17 15,9 16 54-15,-9 24-35 0,24 11-45 16,-10 9-45-16,10 0-38 15,0 33-5-15,-12 26-4 16,12 21 9-16,0 5 0 16,12-3-14-16,4-14-34 15,23-12-16-15,3-14-21 16,3-12-53-16,7-16-120 16,2-12-78-16</inkml:trace>
  <inkml:trace contextRef="#ctx0" brushRef="#br0" timeOffset="14763.2">4278 5766 761 0,'0'0'185'16,"0"0"-60"-1,0 0 1-15,0 0-32 0,0 0-60 16,-115 5-33-16,97 28-1 16,0 3-1-16,0 4 0 15,18-6-6-15,0-4-6 16,0-10-18-16,0-6-24 15,6-7-38-15,15-7 29 16,3 0 16-16,-6-13 48 16,10-15 0-16,-7-10-11 15,-9-2-2-15,0-4 0 16,-3-4-15-16,-9-5 21 16,0-7 7-16,0 0 5 0,0 7 12 15,-9 10 27 1,-3 12 21-16,6 11-12 0,6 5-25 15,-6 4-14-15,3 5-2 16,-3 5 3-16,6-1 2 16,-3 2-10-16,3 0-7 15,-9 0-9-15,9 0 1 16,0 16 7-16,0 10 1 16,-7 15 23-16,7 10-1 15,0 3-12-15,0 6 3 16,7 2 0-16,5-6-10 15,3-7 8-15,3-10-10 0,-3-7-1 16,-3-12-10 0,6-7 6-16,-9-7-9 0,-3-5 7 15,3-1-7-15,0 0 13 16,9-19 3-16,0-10-2 16,1-9-1-16,-13 3-7 15,-6 4-1-15,0 12 8 16,0 7 5-16,0 8 9 15,0 4-14-15,0 0-11 16,0 0 6-16,-15 21-12 16,-4 7 13-16,4 4-2 15,3-4-19-15,12-4-48 16,0-9 14-16,0-2 0 16,24-7-30-16,-2 0 69 15,-7 1 14-15,12-4 6 0,-9 1-4 16,-9 4 4-1,3 2-6-15,-3 1-2 0,-3 0-5 16,-3-2 13-16,6 0 15 16,0-5 27-16,-3 1-13 15,0-4-3-15,15-1-11 16,-2 0 28-16,14-21 0 16,-3-8-35-16,3-14-8 15,-6-2-16-15,-9-4 12 16,1 0 4-16,-10 10 7 15,-6 9 66-15,-3 15 53 16,0 6-46-16,0 7-41 16,-6 2-5-16,-19 0-34 15,16 23-1-15,-12 12 1 0,6 4-3 16,3 1 1-16,9-11-9 16,3-4-2-16,0-6-20 15,9-11-14-15,12-6 18 16,18-2 12-16,4-4-1 15,-1-22-9-15,6-12-17 16,-8-7-5-16,-1-3 15 16,-12 6 34-16,-9 7 2 15,-3 11 58-15,-15 12 37 16,0 4-14-16,0 6-25 16,-9 2-20-16,-6 0-31 15,-3 2-4-15,0 17-3 16,9 2-3-16,3 1-4 0,6-2-21 15,0-3 1-15,0-1-10 16,15 0-10-16,12-5 40 16,6 0-10-16,-6-2 15 15,-3 0-6-15,-2-1 8 16,-16 3-3-16,-6 1-4 16,0-1-4-16,0 1-7 15,0 2 18-15,0-4 13 16,-12 1 8-16,-4-4-3 15,4-2 1-15,0-3-9 16,3-2 3-16,9 0-1 16,0 0-2-16,0 0 1 0,0 0-1 15,0 0-6-15,0 0-4 16,18-19-23-16,9-8 10 16,10-8-20-16,5-7-8 15,3-8-5-15,-9-2-6 16,-2-1 30-16,-4 10 22 15,-12 10 3-15,-12 9 0 16,-6 17 34-16,0 5 18 16,0 2-6-16,0 0-36 15,0 0 4-15,-9 7-16 16,-3 13-1-16,12 8 0 16,0 4-1-16,0-1-8 15,21-3-3-15,15 1 12 0,-3-3 7 16,13-5-1-1,-19-3-4-15,-15 1-2 0,-9 1 0 16,-3 6-15-16,-27 2 11 16,-34 10-1-16,-8-4-53 15,-19-5-259-15</inkml:trace>
  <inkml:trace contextRef="#ctx0" brushRef="#br0" timeOffset="15431.03">2941 6623 151 0,'0'0'978'0,"0"0"-932"16,0 0 10-16,0 0-48 16,0 0-8-16,0 0-5 15,-21 109 5-15,21-45 14 16,0-2 2-16,0-8 19 16,0-5-9-16,0-10 10 15,0-8-8-15,0-7-14 16,12-6 3-16,3 0 11 15,-3-8-8-15,15 1 3 16,6-11-2-16,19 0 2 16,23 0-9-16,10-10-9 15,5-10-5-15,-11 0-14 16,2-1-34-16,-14 0-66 16,-19 2-55-16,-9 2-146 15,-9-5-215-15</inkml:trace>
  <inkml:trace contextRef="#ctx0" brushRef="#br0" timeOffset="15716.03">3382 6754 497 0,'0'0'656'0,"0"0"-591"16,0 0-5-16,0 0-18 15,0 0-42-15,0 0 0 16,30 20 0-16,12 8 16 15,-9 2 27-15,16-1-31 16,-16 4 5-16,3-4-14 16,-9 1-2-16,-9-2 0 15,-3 2-2-15,-6-1 1 0,-9-1-3 16,0 5 3-16,-15 1 8 16,-15 2-7-16,-3 1 10 15,-3-6-11-15,2-5-25 16,13-6-44-16,-3-13-48 15,3-7-151-15,21 0-385 16</inkml:trace>
  <inkml:trace contextRef="#ctx0" brushRef="#br0" timeOffset="16062.93">4082 6575 538 0,'0'0'705'16,"0"0"-679"-16,0 0 21 15,0 0-47-15,0 0 0 0,0 0 9 16,18 145 35 0,-3-77-34-16,-3-1 0 0,-3-7 9 15,-9-8-14-15,9-11-4 16,-9-15-1-16,0-7-12 16,0-12-52-16,9-7-66 15,-9 0-178-15,0-33-7 16</inkml:trace>
  <inkml:trace contextRef="#ctx0" brushRef="#br0" timeOffset="16297.93">4115 6658 540 0,'0'0'280'0,"0"0"-116"15,0 0 10-15,0-122-94 16,12 104-28-16,21 2-29 16,-3 3-19-16,13 7 4 15,-10 6-8-15,6 0-1 0,-6 6-7 16,-15 17-13-16,1 6-6 15,-10 1-10-15,-9 7 15 16,0 1 22-16,-19 2 2 16,-17-2-1-16,-6 1 11 15,-6-3-12-15,8-8-12 16,10-9-51-16,6-7-126 16,15-12-160-16,9 0-262 15</inkml:trace>
  <inkml:trace contextRef="#ctx0" brushRef="#br0" timeOffset="16614.3">4676 6541 289 0,'0'0'878'0,"0"0"-841"16,0 0 90-16,0 0-21 15,0 0-31-15,0 0-54 16,-27-45-7-16,3 45-10 16,-6 26 8-16,-12 15-9 15,-7 6-1-15,19 5-1 16,12-2-1-16,15-5-7 16,3-1 5-16,9-8 0 15,27-7 4-15,10-10-5 16,23-10 2-16,-6-9-9 0,25 0-39 15,-19-24-87-15,4-11-171 16,-28 1-583-16</inkml:trace>
  <inkml:trace contextRef="#ctx0" brushRef="#br0" timeOffset="18997.82">1079 8301 359 0,'0'0'172'16,"0"0"-82"-16,0 0 39 0,0 0-5 15,0 0 9-15,0 0-35 16,0 0-35-16,0 0-10 16,0 0 0-16,0 0-2 15,0 0-12-15,0 0-11 16,0 0-17-16,0 0 3 15,0 0-5-15,0 0-1 16,9-3-6-16,3-2 5 16,6 0-7-16,-3 5-7 15,0 0-12-15,15 0-20 16,-3 4-11-16,1 15 2 16,-1 3-7-16,-15 5-18 0,9 3-13 15,-21 7 48 1,0 7 23-16,0 0-7 0,-27 2 22 15,-3-2 2-15,-1-10 9 16,-5-4 64-16,15-13-4 16,15-1-10-16,-3-8-10 15,3-2-22-15,-3 3-7 16,6-7-3-16,3 2-3 16,0-4-5-16,0 0-11 15,0 0 0-15,0 0-7 16,12 3 7-16,9 0 26 15,24-3-9-15,-2 0-7 16,5 0-10-16,15 0-43 16,-2 0-98-16,-7-12-223 15</inkml:trace>
  <inkml:trace contextRef="#ctx0" brushRef="#br0" timeOffset="19153.41">1610 8540 1398 0,'0'0'20'15,"0"0"-14"-15,0 0-6 16,0 0-57-16,0 0-315 16</inkml:trace>
  <inkml:trace contextRef="#ctx0" brushRef="#br0" timeOffset="22733.66">2452 8301 746 0,'0'0'65'16,"0"0"12"-16,0 0 32 15,0 0 4-15,0 0-98 16,0 0-14-16,0 0-1 16,-121 26-3-16,103 16 2 15,6 3-8-15,6-2 7 16,6-9-7-16,0-10-11 16,0-7 9-16,9-10-19 15,6-7 7-15,12-5 23 16,1-34 14-16,14-15-14 0,-12-12-26 15,-6-5-53 1,3-4-1-16,-18 4 12 0,-9-1 59 16,0 7 9-16,0 13 39 15,0 18 93-15,-9 15-19 16,9 11-12 0,-9 8-31-16,9 0-52 0,0 22-18 15,-9 32-6-15,9 23 6 16,0 14 3-16,0-3-3 15,0-10 0-15,0-18-2 16,27-17-7-16,-9-17-7 16,7-11-23-16,-4-12-27 15,0-3-38-15,6-13 39 16,-6-16 8-16,-3-1-20 16,-9 6-15-16,3 6 92 0,-6 7 4 15,-6 10 51-15,0 1 7 16,0 0-43-16,0 0-19 15,0 0-50-15,6 0-25 16,-3 3-18-16,3-3-295 16</inkml:trace>
  <inkml:trace contextRef="#ctx0" brushRef="#br0" timeOffset="22868.649">2666 8087 857 0,'0'0'49'0,"0"0"-49"16,0 0-142-16,0 0-46 16,0 0-388-16</inkml:trace>
  <inkml:trace contextRef="#ctx0" brushRef="#br0" timeOffset="23248.829">2754 8402 1168 0,'0'0'37'0,"0"0"-21"15,0 0-9-15,0 0 12 16,27-137-19-16,0 92-61 16,0 3-35-16,-9 11 36 15,-15 11 60-15,0 8 4 0,-3 11 13 16,0 1-17-16,0 0-23 15,-3 11-19-15,0 11 32 16,0 5 3-16,3-2-16 16,0-3-25-16,18-5-18 15,10-6-2-15,-4-1 50 16,15-7 18-16,-18 3 0 16,-6-1-2-16,-9-1 2 15,-6 5-2-15,0 3-12 16,-6 6 14-16,-15 2 25 0,-6-1 1 15,0-5-13 1,12-5-13-16,-3-9 0 0,18 0-33 16,0-12-82-16,0-26-396 15</inkml:trace>
  <inkml:trace contextRef="#ctx0" brushRef="#br0" timeOffset="23651.36">3034 7975 757 0,'0'0'105'16,"0"0"-103"-16,0 0 6 16,0 0 78-16,49 158 22 15,-22-75-15-15,-12 19-59 0,6 6 7 16,-9-8-22 0,-12-12-17-16,12-21 2 0,-3-26-4 15,-9-19 6-15,0-14-6 16,0-8 2-16,0-10 6 15,0-30-8-15,-21-24-13 16,0-22-51-16,0-9 19 16,3-5 44-16,12 15-1 15,3 13 2-15,3 26 17 16,0 14-17-16,18 12-3 16,9 13-2-16,9 7 1 15,-9 0 1-15,10 13-3 16,-4 18-56-16,-24 6 13 15,-9 3 7-15,0 3 18 0,-9-2 18 16,-24-7 6-16,-16-2 0 16,16-10-15-16,6-10-105 15,0-12-265-15</inkml:trace>
  <inkml:trace contextRef="#ctx0" brushRef="#br0" timeOffset="23926.27">3303 7671 1106 0,'0'0'58'16,"0"0"-17"-16,0 0-22 15,0 0-15-15,0 0-3 16,-9 178 39-16,18-87-4 16,9-3-29-16,9-7 2 15,-5-8-9-15,5-20-28 16,0-14-54-16,3-18-83 16,15-18-61-16,-8-3-32 15,-4-32-234-15</inkml:trace>
  <inkml:trace contextRef="#ctx0" brushRef="#br0" timeOffset="24188.84">3629 8087 623 0,'0'0'306'0,"0"0"-172"16,0 0-32-16,0 0-23 15,0 0-50-15,0 0-21 16,-124 38-8-16,106-16-1 16,12-3-17-16,-3-7-15 15,9-5-26-15,0-5-70 16,0-2-59-16,24 0 39 15,-6-2 124-15,13-7-3 16,-16 3 17-16,0 6 11 16,-3 0 6-16,6 4 15 15,-9 16 0-15,0 1-12 0,0-4 27 16,-3-5-8 0,12-3-23-16,-9-9-5 0,9 0-13 15,-3-13-57-15,13-22-104 16</inkml:trace>
  <inkml:trace contextRef="#ctx0" brushRef="#br0" timeOffset="24810.06">3825 8008 214 0,'0'0'288'0,"0"0"-144"16,0 0 4-16,0 0-5 15,0 0-45-15,0 0-38 16,-18 45-14-16,12-18-5 15,3-1-11-15,3-2-7 0,0 1-14 16,0-4-9 0,0-4-7-16,3-3-1 0,6-5 8 15,-3-2-25-15,3-7-30 16,0 0 43-16,6 0 7 16,7 0 5-16,11-18-15 15,-12-6-12-15,3-3-2 16,-9 0 12-16,-3-2-4 15,6 5 18-15,-18 3 3 16,0 5 24-16,0 7 32 16,0 4 5-16,0 3 1 15,0 2-12-15,0 0-15 16,0 0-8-16,0 0-6 16,0 0-14-16,0 5-7 15,-9 17 1-15,0 5 1 0,9 4 2 16,0-7-3-16,0 0-2 15,0-8 0-15,0-5-4 16,9-4-5-16,0-2 3 16,0-5 7-16,12 0-3 15,1 0-8-15,-1 0 6 16,-3-15 1-16,-3 3-4 16,0-2 2-16,-3 1-1 15,-3 2 0-15,-9 2 4 16,9-1 3-16,-9 3 2 15,0-3-2-15,9-2 0 16,-9-1 1-16,0 2-1 0,0 3 0 16,6 4-3-16,-6 2 3 15,0 2 0-15,0 0-2 16,0 0-7-16,0 0-29 16,0 0-84-16,0 0-114 15,0 0-114-15,0 2-186 16</inkml:trace>
  <inkml:trace contextRef="#ctx0" brushRef="#br0" timeOffset="25797.91">4199 7924 920 0,'0'0'284'0,"0"0"-228"16,0 0-41-16,0 0-1 15,0 0-11-15,0 0 50 0,16 90-22 16,-7-62-14-16,0-5-9 16,-3-7-4-16,-6-5-3 15,0-5-1-15,12-6-20 16,-12 0 4-16,0 0 16 16,0-3-1-16,9-22-33 15,-9-8-58-15,6-1 35 16,15 0-15-16,-9 11 63 15,0 7-12-15,-9 10 21 16,3 6 1-16,0 0-1 16,6 0-13-16,-3 17 7 15,-3 0 4-15,6 0 2 16,-2 1 8-16,-1-8-6 0,-9-5-2 16,6-5-10-16,6 0-22 15,-3 0-31-15,9-20 57 16,6-8-12-16,-3-2-76 15,-3 10 48-15,-12 11 40 16,0 5 6-16,6 4 16 16,-12 0 1-16,19 11-8 15,-10 5 1-15,9 0 9 16,-12-5-17-16,12-4 2 16,-9-7-4-16,12 0 28 15,3-4 28-15,-9-23-56 16,15-6-8-16,-5 1-48 15,-16 3 24-15,0 5 32 16,-9 11 22-16,0 7 101 0,0 6-16 16,0 0-56-16,-9 0-42 15,3 17 0-15,-3 5-7 16,-1 6 1-16,1-8-3 16,9-3-3-16,0-8-4 15,0-9-32-15,16 0-5 16,2 0 44-16,9-17 6 15,-6-6 1-15,3 0-7 16,-9 7 0-16,12 3 1 16,-21 11 4-16,6 2 8 15,-3 0-11-15,-2 7-2 16,8 10 1-16,-6-1-1 16,-3-3 9-16,3-7-6 0,-9 1 2 15,9-7-5 1,-9 0-6-16,0 0 6 0,9-1 13 15,-9-16 11-15,0-5-24 16,0 5-4-16,9 4 4 16,0 9 0-16,0 3-1 15,15 1-6-15,3 0 1 16,-6 0-7-16,1 0-51 16,8 1-94-16,-21 3-233 15</inkml:trace>
  <inkml:trace contextRef="#ctx0" brushRef="#br0" timeOffset="26933.24">2558 8994 628 0,'0'0'105'16,"0"0"-99"-16,0 0 30 16,0 0 38-16,0 0-47 15,-34 135-7-15,34-102 0 16,0-1 1-16,16-10 24 16,-1-5-4-16,0-9-37 15,0-8 4-15,6 0 46 0,3-6-2 16,-9-21-6-16,18-11-31 15,-12-3-15-15,-14 2-15 16,-7 3-2-16,0 3 14 16,-4 6 1-16,-20 10 2 15,-9 4 6-15,18 13 3 16,-12 0-7-16,-6 3-2 16,12 19-59-16,-4 0-99 15,16 2-74-15,9-9-197 16</inkml:trace>
  <inkml:trace contextRef="#ctx0" brushRef="#br0" timeOffset="27318.87">2730 8850 623 0,'0'0'333'0,"0"0"-318"15,0 0 78-15,0 0-17 16,0 0-48-16,0 0-11 15,-9-27-17-15,9 27-5 16,0 0 4-16,0 0 0 16,0 0-3-16,0 0-8 15,9 0-1-15,6 1 13 0,3 7 6 16,9 3-6 0,-3 6 1-16,-3 3-1 0,-3 5 0 15,-3 0-10-15,-5 1 10 16,-1 0 0-16,0-4 0 15,-9-4 1 1,0-5 7-16,0-7-1 0,0-6 10 16,0 0 11-16,0 0 10 15,0-11 14-15,0-23-52 16,0-18-6-16,0-6-30 16,9 1-40-16,6 9-89 15,12 16-36-15,3 10-265 16</inkml:trace>
  <inkml:trace contextRef="#ctx0" brushRef="#br0" timeOffset="27758.08">2790 9644 609 0,'0'0'544'16,"0"0"-493"-16,0 0 38 15,0 0-51-15,0 0-28 16,0 0-10-16,-21 42-8 15,21-3 8-15,0 2 0 16,12-4-1-16,-3-6-1 16,9-7 3-16,-3-9-3 15,-3-9-3-15,-3-4-7 16,0-2-7-16,-6 0 19 16,9-8 0-16,-8-14 4 15,-4-8-4-15,0-3-4 16,-4 3-19-16,-20 3-21 0,-3 8-2 15,0 8 46 1,6 10-4-16,6 1 0 0,-3 0-27 16,18 8-128-16,0 7-66 15,0-4-215-15</inkml:trace>
  <inkml:trace contextRef="#ctx0" brushRef="#br0" timeOffset="28015">3028 9340 635 0,'0'0'654'0,"0"0"-610"15,0 0 49-15,0 0-51 0,0 0-42 16,0 0-4 0,-33 134 4-16,42-42 7 0,6 8-3 15,0-5-1-15,7 7 0 16,-13-8-3-16,6-14-8 15,0-18-48-15,0-26 1 16,-6-23 7-16,-3-13-41 16,3-13-64-16,3-37 108 15,0-20-258-15,-12-13-199 16</inkml:trace>
  <inkml:trace contextRef="#ctx0" brushRef="#br0" timeOffset="28264.24">3110 9605 259 0,'0'0'336'16,"0"0"-211"-16,0 0-53 15,0 0 16-15,0 0-22 0,0 0-34 16,-54-90-13 0,54 90 2-16,0 0 15 0,0 0 20 15,0 6-14-15,0 17 17 16,0 12 18-16,0 6-22 16,15 8-17-16,9 7-13 15,0 1-10-15,0 0-5 16,-9-3-4-16,6-6-6 15,-3-9-6-15,-18-10-25 16,10-13-28-16,-10-11-51 16,0-5-143-16,-10-8-76 15,-17-29-318-15</inkml:trace>
  <inkml:trace contextRef="#ctx0" brushRef="#br0" timeOffset="28403.82">2920 9795 660 0,'0'0'365'0,"0"0"-306"16,0 0 3-16,0 0-11 16,0 0-23-16,0 0-28 15,172-36-16-15,-112 16-175 16,-5 1-72-16,-4 7-301 16</inkml:trace>
  <inkml:trace contextRef="#ctx0" brushRef="#br0" timeOffset="29198.26">3276 9773 327 0,'0'0'273'16,"0"0"-125"-16,0 0-8 16,0 0 49-16,0 0-119 15,0 0-45-15,33-53 11 16,-6 8-36-16,3-3-17 16,-5 1 5-16,-16 11 12 15,3 11 7-15,-12 10 37 16,0 9 17-16,0 4-12 15,0 2-35-15,-15 0-14 16,3 19-4-16,-7 10-12 16,1 1-2-16,6-1 3 15,12-5-13-15,0-7-8 16,12-2-26-16,16-5-62 16,5-4 62-16,-6-2 38 0,-3-2-2 15,0 1-7-15,-21 0 23 16,9 4 8-16,-12-1-4 15,0 5 6-15,0 1 0 16,0-1 6-16,-12 5 12 16,-3-5 3-16,-12-1-11 15,18-4-3-15,-6-3 3 16,12-3-3-16,3 0 4 16,0 0 4-16,0 0-15 15,3-9 0-15,12-12 0 0,21-9-7 16,-3-3 5-1,-2-3-39-15,2-2-6 0,-15 1 0 16,0 5 28 0,0 9 19-16,-12 6 30 0,-6 6 55 15,0 11 55-15,0 0-32 16,0 0-70-16,0 0-10 16,-6 18-25-16,-3 15 2 15,0 10-2-15,9 3 0 16,0-7-3-16,0-6 0 15,24-11-9-15,3-11-34 16,3-11 29-16,10 0 5 16,5-33 7-16,-9-15 0 15,-9-11-16-15,0-6 1 16,-17-3 8-16,-4-4-25 16,-6 0-3-16,-6 4 34 15,-16 4 3-15,-2 12 19 0,6 17 54 16,0 17 2-16,15 12-19 15,0 6-26-15,0 0-30 16,-3 12 0-16,6 27-9 16,-3 15 9-16,3 14 6 15,0 4-3-15,9 2 10 16,12-8-11-16,3-10-2 16,12-15-6-16,1-14-9 15,-1-15-39-15,6-12-24 16,-6-17-100-16,-2-30-355 15</inkml:trace>
  <inkml:trace contextRef="#ctx0" brushRef="#br0" timeOffset="29349.78">3825 9386 1081 0,'0'0'187'0,"0"0"-171"15,0 0-16-15,0 0-3 16,0 0 0-16,151 2 3 15,-72-29-85-15,-19-9-246 16,-6 1-451-16</inkml:trace>
  <inkml:trace contextRef="#ctx0" brushRef="#br0" timeOffset="30470.42">4411 8908 1117 0,'0'0'91'16,"0"0"2"-16,0 0-27 16,0 0-11-16,0 0-48 15,0 0-2-15,0 0 10 16,105-30 4-16,-44 12 7 16,-4-5-16-16,10 1-7 15,-4-1-2-15,-9 4-1 0,-2 3-40 16,2-1-55-16,-21 2-76 15,6-8-155-15,-21-2-356 16</inkml:trace>
  <inkml:trace contextRef="#ctx0" brushRef="#br0" timeOffset="30747.59">4791 8548 1020 0,'0'0'105'15,"0"0"-59"-15,0 0-46 16,0 0 9-16,0 0 18 16,0 0-1-16,115 9-17 15,-70 1-3-15,0 1-2 16,-8 2-2-16,-4 5-2 0,-6-2 0 16,-3 0 0-16,-21 2-4 15,-3 4 4-15,0 8 0 16,-3 8 8-16,-30 5 7 15,-12 2-8-15,2-4-7 16,-2-3-28-16,18-11-140 16,9-18-183-16</inkml:trace>
  <inkml:trace contextRef="#ctx0" brushRef="#br0" timeOffset="31250.49">5253 8223 847 0,'0'0'299'0,"0"0"-256"16,0 0 6-16,0 0-49 16,0 0-15-16,0 0 15 15,33 105 35-15,-12-45-26 0,-6 3 6 16,-6-2 0-1,-9 0-9-15,0-8-6 0,0-5-12 16,0-9-39-16,0-12-63 16,9-12-118-16,-9-15-185 15</inkml:trace>
  <inkml:trace contextRef="#ctx0" brushRef="#br0" timeOffset="31452.01">5428 8233 813 0,'0'0'171'0,"0"0"-169"15,0 0 61 1,0 120 41-16,3-71-64 0,12 0-33 16,-6-10-3-16,0-6-4 15,0-10-30-15,-9-8-95 16,0-7-88-16,0-8-202 15</inkml:trace>
  <inkml:trace contextRef="#ctx0" brushRef="#br0" timeOffset="31632.59">5180 8438 853 0,'0'0'127'0,"0"0"-2"15,0 0-58 1,0 0-16-16,0 0-44 0,0 0 10 15,79-24 4-15,-31 15-7 16,19-6-14-16,-7 3-15 16,12 0-152-16,-20 1-202 15,-4 2-362-15</inkml:trace>
  <inkml:trace contextRef="#ctx0" brushRef="#br0" timeOffset="31834.43">5208 8552 640 0,'0'0'397'0,"0"0"-381"0,0 0-11 16,0 0 29 0,0 0 65-16,0 0-60 0,166-7-21 15,-109-8-18-15,3-3-19 16,-5-3-94-16,-4-4-192 15,-15 3-267-15</inkml:trace>
  <inkml:trace contextRef="#ctx0" brushRef="#br0" timeOffset="32065">5715 8185 482 0,'0'0'493'16,"0"0"-493"-16,0 0 0 15,0 0 89-15,0 0 11 16,33 113-67-16,-18-83-32 16,-3-5-1-16,-3-5-45 15,-9-7-130-15,6-13-182 16</inkml:trace>
  <inkml:trace contextRef="#ctx0" brushRef="#br0" timeOffset="32193.87">5639 8037 880 0,'0'0'120'0,"0"0"-120"15,0 0-80-15,0 0-145 16,0 0-191-16</inkml:trace>
  <inkml:trace contextRef="#ctx0" brushRef="#br0" timeOffset="32765.39">5820 8178 545 0,'0'0'386'0,"0"0"-359"0,0 0-7 15,0 0 58 1,0 0 1-16,0 0-46 0,52 122-26 15,-43-102-3-15,-3-6 0 16,-6-3 0-16,0-5-2 16,0-4 0-16,0-2 1 15,0 0 11-15,0 0 6 16,0-19-10-16,12-11-10 16,-3-2-45-16,6 0 4 15,-3 8 20-15,-3 13 10 16,0 5 11-16,0 6 9 15,0 0 2-15,6 0-7 16,-6 15 8-16,9 0 0 16,1 2-1-16,-13-7-4 15,12-6 0-15,-9-2-7 0,0-2 7 16,9 0-7 0,0-20 11-16,-9-13-11 0,9-2-9 15,-3 0 7-15,-15 10 2 16,0 9 9-16,0 7 30 15,0 9 24-15,0 0-42 16,0 0-21-16,0 0-3 16,0 5-20-16,0 14 3 15,0-4 10-15,0 2-21 16,12-2-5-16,9-3 14 16,4 1 18-16,-7-5 4 15,-3-1 0-15,-6-2 4 0,-9 4-4 16,0-2-12-16,0 4 5 15,-15 3-8-15,-9-1 5 16,-4-6-40-16,7-7-70 16,3 0-33-16,9-13-151 15</inkml:trace>
  <inkml:trace contextRef="#ctx0" brushRef="#br0" timeOffset="32930.01">6207 7853 567 0,'0'0'329'0,"0"0"-195"16,0 0-95-16,0 0-24 16,0 0 84-16,45 122-28 0,-21-67-37 15,-3-4-5 1,-6-2-8-16,-6-1-21 0,0-10-4 16,-9-8-106-16,0-14-141 15,0-16-220-15</inkml:trace>
  <inkml:trace contextRef="#ctx0" brushRef="#br0" timeOffset="33065.55">6216 8028 847 0,'0'0'129'16,"0"0"-87"-16,0 0-16 15,0 0-26-15,0 0-107 16,132-31-273-16</inkml:trace>
  <inkml:trace contextRef="#ctx0" brushRef="#br0" timeOffset="33347.93">6427 7993 611 0,'0'0'170'16,"0"0"-8"-16,0 0-39 16,0 0-31-16,0 0-24 15,0 0-24-15,84 51-28 16,-59-36-5-16,-7 1-9 15,0-2-1-15,-3 1 3 16,-6-4-4-16,-9-1-4 16,0-7 3-16,0-3-10 15,0 0 1-15,0 0 10 0,0 0 10 16,-6-1 18-16,3-24-15 16,-12-7-13-16,15-2-16 15,0 0-37-15,0 5 36 16,15 7-19-16,-3 7-92 15,6 6-115-15,-3 4-356 16</inkml:trace>
  <inkml:trace contextRef="#ctx0" brushRef="#br0" timeOffset="33461.58">6738 8069 550 0,'0'0'730'0,"0"0"-705"16,0 0-16-1,0 0-9-15,0 0-233 0</inkml:trace>
  <inkml:trace contextRef="#ctx0" brushRef="#br0" timeOffset="34680.49">13459 6508 630 0,'0'0'74'0,"0"0"52"15,0 0 13-15,0 0-18 16,0 0-73-16,0 0-39 15,0 0-3-15,-42 67 0 0,24 6 36 16,9 14-20-16,-3 11-17 16,12 5-2-16,0 1-3 15,30-14 0-15,3-14-20 16,27-15-41-16,7-14-45 16,11-15-106-16,19-20-221 15</inkml:trace>
  <inkml:trace contextRef="#ctx0" brushRef="#br0" timeOffset="35466.01">16474 6436 699 0,'0'0'150'15,"0"0"-51"-15,0 0 37 0,0 0-91 16,0 0-18 0,0 0 10-16,97 84 1 0,-61-24-22 15,0 8-6-15,-12 4-9 16,1 1 0-16,-16-1-2 16,-9-4-2-16,0 0-12 15,-15-7-1-15,-25-11 12 16,7-5-37-16,-21-17-45 15,12-5-103-15,5-14-221 16</inkml:trace>
  <inkml:trace contextRef="#ctx0" brushRef="#br0" timeOffset="36432.07">16818 6769 492 0,'0'0'278'15,"0"0"-142"-15,0 0 42 16,0 0-53-16,0 0-61 15,0 0-64-15,-9 0 3 16,46 0 34-16,2 0 25 16,18 0-14-16,22 0-28 15,-1 0-18-15,10 0-2 16,-4 0-6-16,-17-6-46 16,-7 0-88-16,-18-4-205 15,-18-5-270-15</inkml:trace>
  <inkml:trace contextRef="#ctx0" brushRef="#br0" timeOffset="36698.15">17208 6568 93 0,'0'0'918'16,"0"0"-871"-16,0 0-44 15,0 0 20-15,0 0 42 16,0 0-36-16,90 3-20 15,-50 10 0-15,-1 6-7 16,-6 3-2-16,-6 2-1 16,-9 3-7-16,-18-2-14 15,0-2 8-15,0 1 14 16,-6 2 2-16,-24 2-1 16,-12-3 17-16,-4 2-18 0,10-5-6 15,3 2-42-15,3-4-126 16,6-11-126-16</inkml:trace>
  <inkml:trace contextRef="#ctx0" brushRef="#br0" timeOffset="36982.08">17793 6547 1194 0,'0'0'49'0,"0"0"-49"16,0 0 0-16,0 0 14 16,0 109 10-16,0-62-14 15,0 0-10-15,-6-8 0 16,0-2-1-16,0-9-22 15,-3-6-37-15,-3-4-89 16,6-12-98-16,6-6-315 0</inkml:trace>
  <inkml:trace contextRef="#ctx0" brushRef="#br0" timeOffset="37198.25">17980 6577 706 0,'0'0'357'16,"0"0"-343"-16,0 0-10 16,0 0 76-16,0 0 26 15,0 140-84-15,0-88-11 16,0-2-11-16,-3-4 1 16,-9-8-1-16,6-8-32 15,-3-7-43-15,-6-10-103 16,3-13-123-16,3 0-263 0</inkml:trace>
  <inkml:trace contextRef="#ctx0" brushRef="#br0" timeOffset="37401.21">17727 6691 523 0,'0'0'379'0,"0"0"-316"15,0 0 125-15,0 0-64 16,0 0-54-16,0 0-70 15,-6-12-14-15,33 12 14 16,12 0 19-16,13 0-4 16,-1 0-15-16,12 0-60 15,-2 0-51-15,-19 0-107 16,3 0-158-16,-18 0-226 16</inkml:trace>
  <inkml:trace contextRef="#ctx0" brushRef="#br0" timeOffset="37615.01">17688 6769 571 0,'0'0'354'0,"0"0"-297"16,0 0 45-16,0 0-22 15,0 0-66-15,0 0 38 16,66 35 4-16,-6-31-35 15,-2-2-21-15,5 1-26 0,-3-3-90 16,-2 0-159-16,-10 0-281 16</inkml:trace>
  <inkml:trace contextRef="#ctx0" brushRef="#br0" timeOffset="38420.49">18279 6621 886 0,'0'0'68'0,"0"0"-66"16,0 0 49-16,0 0 117 16,0 0-93-16,0 133-45 15,0-100-27-15,0-5-3 16,0-6-2-16,0-4-71 16,0-8-166-16,-12-10-190 15</inkml:trace>
  <inkml:trace contextRef="#ctx0" brushRef="#br0" timeOffset="38586.06">18228 6437 989 0,'0'0'77'0,"0"0"-51"15,0 0-26-15,0 0-36 16,0 0-93-16,0 0-30 15,33 72-335-15</inkml:trace>
  <inkml:trace contextRef="#ctx0" brushRef="#br0" timeOffset="39231.24">18376 6646 492 0,'0'0'402'16,"0"0"-353"-16,0 0 35 15,0 0 6-15,0 0 4 16,0 0-40-16,0 111-38 0,3-72-14 16,3 0 6-16,-6-2-6 15,0-6 1-15,0-7-3 16,0-11 1-16,0-6 0 16,0-7 0-16,0 0 0 15,0 0 4-15,12-20-5 16,3-13-38-16,12-7-9 15,6 2-30-15,-2 4-36 16,-7 12 12-16,-6 6 32 16,-9 13 58-16,0 3 11 15,-9 0 0-15,6 3 23 16,3 18 11-16,-9 3 8 16,3 2-6-16,3-6-9 0,0 0-15 15,6-5 23-15,-3-6-27 16,0-5-3-16,0-4 24 15,3 0 17-15,6-2 4 16,-2-19-50-16,11-7-2 16,-9-5-22-16,0-1-15 15,-12 1 10-15,6 4-2 16,-6 7 31-16,-6 5 11 16,0 9 17-16,0 5 9 15,0 3-19-15,0 0-18 16,0 0-1-16,0 3-14 15,0 16 13-15,0-1-2 0,0 4-14 16,9-2-1-16,12-1 0 16,3 1 3-16,10 0-6 15,-19-1-13-15,0 0 5 16,-9-8 24-16,-6 4-3 16,0-3 5-16,0-3-1 15,-21 0 5-15,-12-3 26 16,-1-6-26-16,1 0-17 15,6 0-76-15,0-15-120 16,18-12-151-16</inkml:trace>
  <inkml:trace contextRef="#ctx0" brushRef="#br0" timeOffset="39418.15">18943 6403 272 0,'0'0'851'0,"0"0"-821"15,0 0-27-15,0 0 64 16,0 124 50-16,9-61-56 16,9 0-32-16,-9-4-5 15,-3-6-18-15,3-10-6 16,-5-5-6-16,-4-14-80 16,0-11-70-16,0-13-243 15</inkml:trace>
  <inkml:trace contextRef="#ctx0" brushRef="#br0" timeOffset="39560.41">18898 6686 399 0,'0'0'769'0,"0"0"-758"16,0 0 34-16,0 0-25 16,0 0-20-16,133-5-5 15,-91 3-200-15,-12-4-213 16</inkml:trace>
  <inkml:trace contextRef="#ctx0" brushRef="#br0" timeOffset="39880.46">19103 6721 834 0,'0'0'62'16,"0"0"3"-16,0 0 66 15,0 0-43-15,0 0-68 16,133 73-19-16,-106-48 5 16,-9 2-12-16,-3-7 2 15,-12-3-21-15,-3-6 9 16,0-7 3-16,0-4-13 16,0 0 26-16,0 0 5 15,-12-17 41-15,9-9-32 16,3-7-3-16,0-1-11 15,15 0-19-15,12 6-11 0,-5 8-14 16,14 5-36 0,-18 6-32-16,12 6-163 0</inkml:trace>
  <inkml:trace contextRef="#ctx0" brushRef="#br0" timeOffset="40034.08">19565 6780 1087 0,'0'0'103'15,"0"0"-77"-15,0 0 20 16,0 0-46-16,0 0-84 16,0 0-459-16</inkml:trace>
  <inkml:trace contextRef="#ctx0" brushRef="#br0" timeOffset="125199.64">17159 7088 249 0,'0'0'231'0,"0"0"-202"15,0 0 17-15,0 0 34 16,0 0-14-16,0 0-47 16,0-9-8-16,0 9 0 15,0 0 33-15,0 0 0 16,-3 0-21-16,3 0-6 0,-3 0 11 16,-3-2-10-16,-3 2-3 15,-3 0-7-15,-3 0-6 16,-3 0 2-16,0 0 18 15,-9 0 18-15,12 0 1 16,-9 0-5-16,2 2-17 16,10 3 4-16,-15-1 6 15,12 5-2-15,-3 0-7 16,9-3-7-16,-9 3 2 16,9-3-8-16,3-1-2 15,-3-2-2-15,9 1-3 16,0-3 2-16,-6 4 0 15,6 1-2-15,0 0 0 16,-3 0 3-16,3 2-1 16,-3-1-1-16,3 0 1 0,-6 1-2 15,6 1 0-15,-3 0-2 16,-3-3 2-16,6 2-1 16,0-1 4-16,-7 2-5 15,7 0 2-15,0-3 0 16,0-1 0-16,0 4 0 15,-6-3 2-15,6-2-2 16,0 2 2-16,0-1 1 16,0-4-3-16,0-1 1 15,0 0-1-15,0 0 1 0,0 0 2 16,0 0-3 0,0 0 8-16,0 0-1 0,0 0 2 15,0 0 8-15,0 0-5 16,0 0-4-16,0 0-5 15,0 0 1-15,0 0-4 16,13 0 0-16,5 0 11 16,6 0-7-16,3-4-3 15,-9 2-1-15,18 1 1 16,-12 1-3-16,-2 0 0 16,2 0 2-16,-6 0-3 15,0 6-6-15,-9 8 6 16,9 5 0-16,-12-1 0 15,3 3-2-15,-9 1 4 16,0-2-3-16,0 4 3 0,0-2 2 16,-24-2 6-16,-3 1 5 15,-9-4 8-15,-19-3-1 16,-2-4-18-16,-6-10-1 16,8 0-19-16,10 0-38 15,9-21-100-15,30-7-340 16</inkml:trace>
  <inkml:trace contextRef="#ctx0" brushRef="#br0" timeOffset="129266.489">2035 11145 872 0,'0'0'321'16,"0"0"-259"-16,0 0 27 0,0 0 17 15,0 0-23-15,0 0-47 16,0 0-30-16,0 0-6 16,-18-34-5-16,18 40-1 15,0 24-9-15,0 21 9 16,9 12 6-16,0 6 3 15,1-2-1-15,-4-6-2 16,6-5-7-16,-9-8-25 16,3-14-27-16,0-11-42 15,6-10-52-15,-3-13-217 16</inkml:trace>
  <inkml:trace contextRef="#ctx0" brushRef="#br0" timeOffset="129549.81">1966 11097 1155 0,'0'0'21'0,"0"0"-17"16,0 0 14-16,0 0 14 16,0 0-31-16,0 0-1 15,151-104-7-15,-106 104-23 16,-12 5-9-16,1 19-37 15,-7 9-3-15,-6 4-15 16,-15 0 39-16,-6 5 40 16,-15-1 15-16,-24-1 5 15,-4-1 34-15,-8-4-19 0,6-9-6 16,6-9-14 0,17-14-12-16,4-3-118 0,18-13-390 15</inkml:trace>
  <inkml:trace contextRef="#ctx0" brushRef="#br0" timeOffset="129915.35">2543 10876 973 0,'0'0'188'16,"0"0"-159"-16,0 0 50 16,0 0 20-16,0 0-58 15,0 0-41-15,-91 59-1 16,85-2 1-16,6 0-1 15,0-1 1-15,0-7-9 16,18-8 5-16,6-8-3 16,3-5-2-16,1-8-9 0,-1-9-22 15,15-7 3 1,-9-4-13-16,21-6-54 0,-8-23-145 16,-1-11-307-16</inkml:trace>
  <inkml:trace contextRef="#ctx0" brushRef="#br0" timeOffset="130372.86">3134 10726 935 0,'0'0'280'16,"0"0"-257"-16,0 0-16 16,0 0-7-16,0 0 3 15,0 0 2-15,24 96 7 16,-3-51-1-16,-3 1-7 15,10-5-3-15,-13-7-1 16,-6-4-24-16,9-8-114 16,-9-7-140-16,-9-12-254 15</inkml:trace>
  <inkml:trace contextRef="#ctx0" brushRef="#br0" timeOffset="130552.3">3034 10939 1054 0,'0'0'190'16,"0"0"-165"-16,0 0-19 16,0 0 32-16,0 0 17 15,0 0-21-15,163-43-19 16,-90 25-15-16,-13 1-42 16,1 3-98-16,-16 0-248 15</inkml:trace>
  <inkml:trace contextRef="#ctx0" brushRef="#br0" timeOffset="131594.78">3683 10484 892 0,'0'0'54'16,"0"0"-31"-16,0 0-19 15,0 0-8-15,0 0 2 16,0 0 2-16,9 42 0 16,-3-18 6-16,7 0 10 0,-4-4-3 15,9-7-8 1,-9-1-1-16,3-6-4 0,0-6 0 16,0 0 5-16,6 0 40 15,6 0 13-15,0-4-22 16,16-4-16-16,-7-1-16 15,-3 7-3-15,-6 1-1 16,-6 1-9-16,0 0-18 16,-6 0 5-16,4 9-3 15,-7 8-6-15,-3-1 19 16,-6 4 2-16,0 1 1 16,0-3 9-16,0 1 9 0,0-4 5 15,-18-1-9 1,-7-4-4-16,7-1-1 0,-15-3-27 15,-6-6-180-15,-6 0-364 16</inkml:trace>
  <inkml:trace contextRef="#ctx0" brushRef="#br0" timeOffset="131849.69">3774 10374 1144 0,'0'0'39'16,"0"0"1"-16,0 0-11 0,0 0 16 15,0 0-29-15,136-85-16 16,-70 54-29-16,-5 0-27 15,-10 5-101-15,-12 7-201 16</inkml:trace>
  <inkml:trace contextRef="#ctx0" brushRef="#br0" timeOffset="134344.87">4535 10153 820 0,'0'0'113'0,"0"0"-30"16,0 0-27-16,0 0-3 16,0 0-47-16,0 0-6 15,0 2-11-15,0 23-11 16,0 10 22-16,0 10 21 16,-10 6 1-16,-11 1-8 15,15-5-10-15,-9-6-4 16,6-5-42-16,0-8-104 15,-3-9-55-15,3-11-342 16</inkml:trace>
  <inkml:trace contextRef="#ctx0" brushRef="#br0" timeOffset="134543.1">4323 10277 528 0,'0'0'463'0,"0"0"-412"15,0 0-37-15,0 0 6 16,0 0 7-16,0 0 23 16,79 20-20-16,-46 0-19 15,-3-1-4-15,3 1-7 16,4-2 0-16,-7-3-42 16,0-6-142-16,-9-9-149 0</inkml:trace>
  <inkml:trace contextRef="#ctx0" brushRef="#br0" timeOffset="135084.72">4767 9953 611 0,'0'0'283'0,"0"0"-201"16,0 0-10-16,0 0-31 15,0 0-41-15,0 0 0 16,0 21 0-16,0 9 0 16,0 8 45-16,0 1-5 15,6-4-7-15,-6-3-15 0,6-9-9 16,-6 1-3-1,12-9 3-15,-3 0-1 0,-9-4-6 16,6-4-2-16,6-1 0 16,-12-6-1-16,15 2-4 15,-9-2 1-15,15 0 8 16,7 0 5-16,8 0 12 16,9-12-14-16,0-2-7 15,-2 1-10-15,5 2-59 16,-9-2-126-16,-9-2-106 15,-15 1-256-15</inkml:trace>
  <inkml:trace contextRef="#ctx0" brushRef="#br0" timeOffset="135339.22">4915 10027 965 0,'0'0'149'0,"0"0"-78"16,0 0-17-16,0 0-3 16,0 0-51-16,0 0 0 15,18 45 30-15,0-7 46 16,6 1-37-16,-6 2-11 16,0 3-15-16,-6-3-9 0,4-2-4 15,-10-3-1-15,6-3-32 16,-12 1-46-16,0-9-54 15,0-6-241-15</inkml:trace>
  <inkml:trace contextRef="#ctx0" brushRef="#br0" timeOffset="141136.54">3985 11230 1009 0,'0'0'55'0,"0"0"-13"16,0 0 14-16,0 0 50 15,0 0-23-15,0 0-38 16,175-83-17-16,-84 39-1 16,23-15 7-16,19-14-11 15,24-7 0-15,6-3-2 16,12 2-6-16,-21 9 7 15,-24 13-7-15,-33 20-12 16,-40 15-3-16,-42 17-7 16,-15 7-27-16,0 0-52 15,-39 18-192-15,-37 9-525 0</inkml:trace>
  <inkml:trace contextRef="#ctx0" brushRef="#br0" timeOffset="141915.43">4390 11374 699 0,'0'0'545'0,"0"0"-545"15,0 0 0-15,66-109 9 0,-24 87 20 16,4 7-23 0,-4 5-6-16,-12 5-10 0,-6 5-4 15,-9 0-7-15,-3 17-51 16,-12 11-4-16,0 14 25 16,-18 8 51-16,-15 5 16 15,-6 1-7-15,-3-8 3 16,11-9 2-16,10-12 10 15,12-12 7-15,9-9-14 16,0-6-9-16,0 0-5 16,15 0 6-16,12-1 41 15,22-23 8-15,11-2-37 16,0-10-21-16,10-3-5 16,-7-6-47-16,-11 3-27 15,-7 3-41-15,-9 4-15 0,-21 8 82 16,-6 6 53-1,-9 6 20-15,0 7 115 0,-18 4 0 16,3 2-62-16,-3 2 6 16,0 0-32-16,6 2-22 15,9 16-13-15,0 3-12 16,3 2-2-16,0-4-2 16,3-8-4-16,12 0 8 15,21-9 0-15,-3-2 5 16,3 0-10-16,-8-15 3 15,-1-5-16-15,-9-5-18 16,-18-2 3-16,0 5 19 0,-27 2-33 16,-16 5-7-16,-5 10-9 15,-12 5-10-15,17 0-49 16,7 3-67-16,9 5-287 16</inkml:trace>
  <inkml:trace contextRef="#ctx0" brushRef="#br0" timeOffset="142343.47">5084 10905 1389 0,'0'0'11'0,"0"0"22"15,0 0-25 1,0 0-8-16,0 0-13 0,0 0 13 15,111 121 5-15,-71-72-5 16,-16-1-2-16,0-5 2 16,-3-10 4-16,-12-13-4 15,0-7-1-15,-9-7-6 16,0-6 6-16,0 0 1 16,0 0 7-16,0-6-7 15,9-21-6-15,0-4-10 16,9 1-2-16,-2 7 6 15,2 7-13-15,-3 8-5 0,9 3-11 16,-9 5 14 0,3 0 2-16,0 0-19 0,-9 5-19 15,-9 4 19-15,0 3-17 16,0 6 3-16,-18 2 58 16,-18 1 8-16,3-5 7 15,3-5-13-15,-4-10-2 16,16-1-21-16,3-1-32 15,15-25-130-15,0-8-261 16</inkml:trace>
  <inkml:trace contextRef="#ctx0" brushRef="#br0" timeOffset="142733.76">5431 10981 472 0,'0'0'195'16,"0"0"-103"-16,0 0-19 15,0 0 49-15,0 0-27 0,0 0-30 16,60 77-35-1,-45-60-6-15,-6-4-13 0,0-7-11 16,-9-6-14-16,10 0-49 16,-1-16 14-16,0-22 26 15,-6-4-64-15,0 1 4 16,9 8 83-16,-12 9 2 16,3 11 111-16,-3 8 20 15,0 5-36-15,0 0-76 16,6 0-21-16,12 11-35 15,-9 13 31-15,18 5 4 16,-12 6 6-16,6 2-3 0,-6 3-3 16,4-4 1-16,-13-1 7 15,0 1 0-15,-6-8 14 16,0 2 2-16,0-7-3 16,-6 1-10-16,-16-3-3 15,-17 3 4-15,6-6-7 16,-9-6-5-16,3-5-6 15,2-7-30-15,13-2-48 16,-3-33-171-16,15-19-264 16</inkml:trace>
  <inkml:trace contextRef="#ctx0" brushRef="#br0" timeOffset="142936.84">5606 10675 1187 0,'0'0'73'0,"0"0"-73"16,0 0-5-16,0 0 5 16,0 0 38-16,103 127-21 15,-76-88-14-15,0 0-3 16,-6-6 0-16,-9-4-42 16,-6-9-40-16,0-5-107 15,-6-11-100-15,0-4-185 16</inkml:trace>
  <inkml:trace contextRef="#ctx0" brushRef="#br0" timeOffset="143066.25">5615 10809 214 0,'0'0'723'16,"0"0"-669"-16,0 0-34 16,0 0-3-16,0 0-17 15,121-62-28-15,-76 42-266 16</inkml:trace>
  <inkml:trace contextRef="#ctx0" brushRef="#br0" timeOffset="143565.19">5763 10900 217 0,'0'0'390'0,"0"0"-296"15,0 0-7-15,0 0-13 0,0 0 5 16,0 0-44-16,45 13 35 15,-15-46-18-15,4-10-52 16,-7-8-17-16,0 1-91 16,-18 7 25-16,-9 13 83 15,0 16 39-15,0 8 155 16,0 6-59-16,0 0-63 16,0 0-42-16,-9 25-30 15,-3 6-11-15,12 6 6 16,0 1 3-16,0-12 0 15,0-6-18-15,18-12-8 16,3-8-17-16,-3 0 24 0,15-20 21 16,-5-21 3-16,5-7-3 15,-6-5-18-15,-9 1 5 16,-9 12 13-16,-3 10 6 16,-6 15 39-16,0 12 16 15,0 3-11-15,0 0-36 16,0 0-13-16,0 9-1 15,0 13-6-15,0 0 1 16,0-4-10-16,12 1-10 16,3-5 2-16,15-3 7 15,-11-1 16-15,5-1 3 16,-15 0 1-16,0 4-4 16,-9 7-11-16,0 14-15 0,-15 6 6 15,-31 9-13-15,-17-4-247 16</inkml:trace>
  <inkml:trace contextRef="#ctx0" brushRef="#br0" timeOffset="147159.54">19936 7987 1171 0,'0'0'68'0,"0"0"-68"15,0 0-2-15,0 0 2 16,0 0 12-16,-3 156 32 15,3-79-25-15,0 1-11 16,0-7 1-16,0-5 3 16,0-10-7-16,0-8-5 15,0-9-24-15,-9-15-43 0,-6-2-48 16,-6-15-218 0,15-7-474-16</inkml:trace>
  <inkml:trace contextRef="#ctx0" brushRef="#br0" timeOffset="147453.79">19731 8399 1159 0,'0'0'43'16,"0"0"-34"-16,0 0 8 15,0 0-2-15,0 0 39 16,0 0-16-16,66 144-28 0,-42-109-4 15,1-4 5 1,-4-9 1-16,0-8-11 0,0-7 1 16,-6-6 6-16,3-1 17 15,0 0 10-15,3-17-5 16,13-14-4-16,2-11-22 16,0-9-1-16,3-10-3 15,1-8-53-15,2-2-103 16,-6 0-195-16,-9 13-542 15</inkml:trace>
  <inkml:trace contextRef="#ctx0" brushRef="#br0" timeOffset="152767.06">11404 8810 52 0,'0'0'782'0,"0"0"-724"16,0 0 68-16,0 0-10 16,0 0-27-16,0 0-16 15,0 0-45-15,0 0-23 16,-15-97-5-16,6 97-2 16,-6 36-4-16,-22 21 6 15,-11 21 8-15,9 10-5 16,9 8 5-16,3-2-8 15,20-5-4-15,7-5 0 16,7-10-5-16,23-8-19 16,9-9-12-16,18-15-48 0,13-11-75 15,14-16-104-15,1-15-291 16</inkml:trace>
  <inkml:trace contextRef="#ctx0" brushRef="#br0" timeOffset="153181.99">12451 8594 1032 0,'0'0'61'0,"0"0"-61"16,0 0 9-16,0 0 12 0,0 0 63 15,187 155-39 1,-117-73-20-16,-16 6-17 0,-6 8 5 16,-21 5-11-16,-24 3-2 15,-6 4 0-15,-51-6-17 16,-39-6-12-16,-28-15-21 16,-21-16-131-16,9-18-252 15</inkml:trace>
  <inkml:trace contextRef="#ctx0" brushRef="#br0" timeOffset="155316.6">11398 9644 108 0,'0'0'774'0,"0"0"-696"15,0 0 54-15,0 0-59 16,0 0-29-16,0 0-24 15,-27 13-19-15,9 25 3 16,-16 23 25-16,-5 10-9 16,6 15-4-16,-9 8-5 15,-1 2-6-15,4-2-4 16,6-10-1-16,12-13-2 16,6-13-30-16,3-17-13 15,9-10-94-15,0-18-187 16</inkml:trace>
  <inkml:trace contextRef="#ctx0" brushRef="#br0" timeOffset="155571.78">10975 10110 904 0,'0'0'78'15,"0"0"-74"-15,0 0-4 16,0 0 0-16,0 0 88 15,15 121-12-15,3-61-54 16,-12-4-3-16,16-9-13 16,-7-10-2-16,-3-12 2 15,-6-11-5-15,6-9-1 16,3-5-6-16,3 0 6 0,9-32 55 16,16-13-52-16,-7-6-3 15,9 1-70-15,-12 11-144 16,-12 15-148-16</inkml:trace>
  <inkml:trace contextRef="#ctx0" brushRef="#br0" timeOffset="155939.07">10550 10946 799 0,'0'0'280'15,"0"0"-280"-15,0 0-2 16,0 0 2-16,0 0 0 16,0 112 58-16,0-58-19 15,9 3-31-15,-6-3-3 0,-3-12-1 16,3-3-4 0,-3-13-16-16,0-8-67 0,9-8-80 15,-9-10-85-15,0-2-249 16</inkml:trace>
  <inkml:trace contextRef="#ctx0" brushRef="#br0" timeOffset="156187.37">10574 10852 649 0,'0'0'41'0,"0"0"-30"15,0 0-8-15,0 0 4 16,139-19-7-16,-85 19-3 15,-18 1-4-15,9 19-48 16,-17 6 16-16,-13 5-62 0,-6 4-86 16,-9 2 87-16,-15 0 100 15,-22-2 5-15,-8 0 3 16,-6-7 54-16,6-2 13 16,-1-8-18-16,4-3-50 15,12-6-7-15,24-9-191 16</inkml:trace>
  <inkml:trace contextRef="#ctx0" brushRef="#br0" timeOffset="156451.47">10963 10942 946 0,'0'0'93'0,"0"0"-81"0,0 0 19 16,0 0 0-16,0 0-13 16,-51 117-11-16,51-65-1 15,0-5-6-15,6-4-10 16,12-12-4-16,0-6 13 16,6-11-23-16,6-6-11 15,1-8-18-15,-1 0-44 16,15-12-121-16,-9-17-263 15</inkml:trace>
  <inkml:trace contextRef="#ctx0" brushRef="#br0" timeOffset="156658.91">11328 10915 264 0,'0'0'740'0,"0"0"-695"16,0 0-41-16,0 0 12 15,0 0 100-15,-9 113-78 16,18-63-18-16,0-5-15 16,7-3-3-16,-7-6-2 15,-6-7-3-15,3-7-66 0,-6-7-89 16,0-11-61 0,0-4-134-16</inkml:trace>
  <inkml:trace contextRef="#ctx0" brushRef="#br0" timeOffset="156835.31">11214 11090 933 0,'0'0'85'0,"0"0"-37"16,0 0-4-16,0 0 16 16,0 0-10-16,126-31-36 15,-68 17-14-15,-7 0-18 16,-9 1-116-16,-2 0-200 15,-13 0-253-15</inkml:trace>
  <inkml:trace contextRef="#ctx0" brushRef="#br0" timeOffset="157125.09">11663 10798 327 0,'0'0'526'16,"0"0"-473"-16,0 0 17 15,0 0-40-15,0 0 15 16,0 0-33-16,0 74 83 16,0-31-55-16,0 1-20 15,0-5-14-15,0-4 4 16,0-7-6-16,-9-7 3 0,9-9 6 16,0-1 2-16,0-5-6 15,0 0 0-15,9-2-8 16,9-2 5-16,16-2 1 15,2 0 2-15,6 0-9 16,6-12-34-16,-8-2-78 16,-1-4-140-16,-15 3-216 15</inkml:trace>
  <inkml:trace contextRef="#ctx0" brushRef="#br0" timeOffset="157350.34">11814 10887 504 0,'0'0'330'15,"0"0"-325"-15,0 0 44 16,-9 118 63-16,24-72-9 16,12-3-80-16,-8-1-18 15,-7-4 5-15,-9 0-10 16,9-12-28-16,-12-1-76 15,0-10-109-15,0-14-184 16</inkml:trace>
  <inkml:trace contextRef="#ctx0" brushRef="#br0" timeOffset="157648.79">11881 10540 1071 0,'0'0'57'0,"0"0"-51"16,0 0-3-16,0 0 50 16,166 54-8-16,-106-7-23 15,-18 11-10-15,4 5-5 16,-19 12-3-16,-9 3-4 15,-18 6 0-15,0-1-3 16,-18-9 3-16,-28-4-3 0,-14-6-16 16,-9-9-31-1,-13-8-123-15,-5-15-113 0,-4-20-390 16</inkml:trace>
  <inkml:trace contextRef="#ctx0" brushRef="#br0" timeOffset="158098.78">9988 10627 307 0,'0'0'426'16,"0"0"-398"-16,-69 111 50 0,51-36 33 15,9 12 23-15,3 17-50 16,6 9-34-16,0 0-13 16,15-13-9-16,18-6-13 15,21-19-13-15,10-14-2 16,8-13-17-16,16-18-83 15,2-25-138-15,4-5-403 16</inkml:trace>
  <inkml:trace contextRef="#ctx0" brushRef="#br0" timeOffset="161126.06">21068 5535 637 0,'0'0'229'16,"0"0"-152"-16,0 0 36 15,0 0-16-15,0 0-12 16,0 0-22-16,178 0-29 16,-90 0-5-16,8 0-2 15,22 0 6-15,15 0-5 16,5 0-20-16,-14 0-6 15,-24 0-2-15,-13 0-12 0,-32 0-42 16,-19 0-29-16,-27 0-58 16,-9 0-207-16,-12 0-373 15</inkml:trace>
  <inkml:trace contextRef="#ctx0" brushRef="#br0" timeOffset="161665.78">21439 5249 552 0,'0'0'99'0,"0"0"-83"16,0 0 9-16,0 0 25 15,0 0-17-15,0 0-31 16,-9-13-2-16,9 13 4 16,0 0 5-16,0 0 12 15,0 0-6-15,-9 0-5 16,-9 0 18-16,-6 0-16 16,-3 0 2-16,-1 18 2 15,4 6-10-15,-9 2 19 16,0 6-8-16,0-7-8 15,-3 0 12-15,2-5 4 0,7-2 19 16,6-3 8-16,6-6-7 16,0-3-10-1,3 0-5-15,3-3 13 0,0 4-15 16,9-3-14-16,0-2 0 16,0 4-3-16,0 5-6 15,0 3 5-15,9 5 7 16,3 1 0-16,12 2-10 15,-6 4 7-15,18-2-5 16,-3 5-1-16,4 4-4 16,5 0-3-16,12 5 1 15,4-3-2-15,-1 3-10 16,-3-3-95-16,-8-7-151 0,-13-4-237 16</inkml:trace>
  <inkml:trace contextRef="#ctx0" brushRef="#br0" timeOffset="171612.46">2346 11518 623 0,'0'0'178'0,"0"0"-16"16,0 0-59-16,0 0-43 15,0 0-7-15,0 0-41 16,0 0-9-16,0 0 1 16,28 46 10-16,-10-15 21 15,-3 3-18-15,3 4-16 16,-9-3-1-16,3-4-1 15,-6-2-35-15,3-8-55 16,-6-6-105-16,0-6-96 0,-3-9-320 16</inkml:trace>
  <inkml:trace contextRef="#ctx0" brushRef="#br0" timeOffset="171802.12">2310 11728 768 0,'0'0'152'0,"0"0"-124"16,0 0-9-16,0 0 80 15,0 0 0-15,0 0-48 16,145-39-46-16,-103 15-5 16,10 2-25-16,-16 1-139 15,-9 7-194-15</inkml:trace>
  <inkml:trace contextRef="#ctx0" brushRef="#br0" timeOffset="172241.23">2570 11822 1014 0,'0'0'67'16,"0"0"-55"-16,0 0 0 15,0 0 8-15,-15 108 25 16,9-54-35-16,0 0-5 16,6-6 0-16,0-13-2 15,0-5-2-15,0-14-1 16,0-8 3-16,0-3-2 16,0-4 5-16,0-1-2 0,0 0 1 15,15 0-3-15,12-18 17 16,6-5 15-16,15-5-34 15,-5 3-45-15,-7 5-52 16,0 0-105-16,-21 5-101 16,6 0-213-16</inkml:trace>
  <inkml:trace contextRef="#ctx0" brushRef="#br0" timeOffset="172438.3">2666 11955 519 0,'0'0'301'16,"0"0"-257"-16,0 0-24 16,0 0 112-16,0 0-16 15,70 121-57-15,-43-77-46 16,0-1-5-16,-9-2-8 16,0 1 0-16,-3-9-63 15,-15-11-159-15,0-11-199 16</inkml:trace>
  <inkml:trace contextRef="#ctx0" brushRef="#br0" timeOffset="172967.61">2618 10674 805 0,'0'0'91'0,"0"0"10"16,0 0-84-16,0 0 4 16,0 0 20-16,0 0-7 15,145 139 21-15,-94-50-29 16,-6 21 4-16,1 16-20 16,-10 6-10-16,-9-4 0 0,-15-3-48 15,-6-14-43-15,-6-12-25 16,0-17-5-16,-18-9-42 15,-9-19-88-15</inkml:trace>
  <inkml:trace contextRef="#ctx0" brushRef="#br0" timeOffset="173333.29">1833 10965 772 0,'0'0'116'0,"0"0"-52"16,0 0-58-16,-36 117 45 15,18-19 42-15,12 28-28 16,6 17-30-16,0 9 3 0,15-3-8 16,30-2-12-16,16-15-18 15,11-19-2-15,19-23-19 16,-7-21-133-16,-2-33-249 15</inkml:trace>
  <inkml:trace contextRef="#ctx0" brushRef="#br0" timeOffset="194266.15">4685 12844 839 0,'0'0'186'16,"0"0"-150"-16,0 0 41 15,0 0-17-15,0 0-33 16,0 0-27-16,0 0-1 16,-18 30 1-16,18 0 2 15,0 8 2-15,0-4 9 16,0-2-4-16,0-8-3 16,0-3-1-16,0-5-4 0,0-5 0 15,9-5-1 1,9-3-2-16,1 1 2 0,5-4 17 15,12 0-7-15,-3 0 10 16,15 0-10-16,-8 0-4 16,-1 0-6-16,-15 1-4 15,-3 12-7-15,-3-1-2 16,-9 2-3-16,-3 3 3 16,-6 1 2-16,0 1-2 15,0 5 12-15,-18 4 0 16,-9-2 1-16,-15 1 6 15,12-7-5-15,-1-3-1 0,1-6-16 16,3-11-31 0,0 0-122-16,3-9-94 0,0-30-480 15</inkml:trace>
  <inkml:trace contextRef="#ctx0" brushRef="#br0" timeOffset="194470.94">4731 12871 472 0,'0'0'656'0,"0"0"-650"16,0 0 1-16,0 0 37 16,0 0 8-16,0 0-19 15,166-81-22-15,-97 57-11 0,-6 4 0 16,-8 2-24-16,-4-3-107 15,-6 5-218-15,-8-4-244 16</inkml:trace>
  <inkml:trace contextRef="#ctx0" brushRef="#br0" timeOffset="194634.94">5195 12868 960 0,'0'0'171'0,"0"0"-153"0,0 0-11 16,0 0-7-1,0 0-110-15,0 0-410 0</inkml:trace>
  <inkml:trace contextRef="#ctx0" brushRef="#br0" timeOffset="195101.37">4942 12348 742 0,'0'0'358'16,"0"0"-350"-16,0 0 12 0,0 0 5 15,142-55 4 1,-52 66-18-16,7 30-8 0,6 19-3 15,-13 20-2-15,-20 19-3 16,-19 21-31-16,-30 17-33 16,-21 6 22-16,-21 1-19 15,-40-10 34-15,-8-14 20 16,-28-15 24-16,-11-12 55 16,-22-7 74-16,-12-12-92 15,-3-24-33-15,6-29-2 16,7-23-5-16,5-56 5 15,15-34-9-15,22-39 6 16,32-24-11-16,28-22-42 16,21-10 15-16,9 3 10 0,51 16 16 15,13 14-9-15,38 17 10 16,28 23-1-16,15 21 6 16,18 34-5-16,12 38 2 15,-24 21-2-15,-15 57-3 16,-43 33-46-16,-20 15-55 15,-37 5-30-15,-36 3-92 16,0-5-153-16</inkml:trace>
  <inkml:trace contextRef="#ctx0" brushRef="#br0" timeOffset="198167.49">20603 13413 818 0,'0'0'106'15,"0"0"-55"-15,0 0 109 16,0 0-62-16,0 0-43 16,0 0-25-16,0 0 9 15,0 0 16-15,88 0-9 16,-52 0-26-16,15 0-12 15,1 0-4-15,8 0-2 16,-3 0 1-16,10 0-3 16,-10 0-2-16,3 2-24 15,-8 1-24-15,-13 0-51 16,-6-3-19-16,-6 2-72 16,-15-2-20-16,-6 0-78 15</inkml:trace>
  <inkml:trace contextRef="#ctx0" brushRef="#br0" timeOffset="198536.34">20546 13555 83 0,'0'0'460'0,"0"0"-413"15,0 0 42-15,0 0 87 16,0 0-58-16,0 0-84 16,0 0-18-16,18 0 22 15,0 3 56-15,27 3-6 16,1-3-33-16,14 0-20 15,3 1 0-15,13-3-18 16,-1 4-8-16,1 1-7 16,-4 0-2-16,1-1-18 15,-10-5-69-15,-12 0-146 16,-18-3-314-16</inkml:trace>
  <inkml:trace contextRef="#ctx0" brushRef="#br0" timeOffset="202373.21">6644 12326 621 0,'0'0'46'15,"0"0"-32"-15,0 0 64 16,0 0 12-16,0 0-39 16,0 0-33-16,0 0-3 15,0 0 15-15,0 0 25 0,0 0-19 16,6 0-13-16,3 0 11 15,9 0 5-15,10 0 0 16,-7-2-12-16,6-1 2 16,3 3-6-16,-12-2-14 15,9 2-4-15,-3 0 4 16,1 0 11-16,-1 0-15 16,3 0 2-16,-3 0 3 15,12-1 5-15,-3-4-5 16,-5 4-5-16,-1 1-3 15,0 0 0-15,6 0 0 16,-6 0 1-16,-6 0-3 16,13 0 3-16,-19 0-2 15,15 0 1-15,-3 0-1 16,6 0 2-16,0-5 2 0,7-1-1 16,-4-1-1-16,-3 1 0 15,-6 1-3-15,7 1 1 16,-7-3-1-16,3 3 0 15,-6 1 1-15,12-3 0 16,-3 1-1-16,4-2 0 16,-4 4 0-16,6 0 1 15,3 3 0-15,4 0-1 16,-1 0 0-16,6 0 0 16,-9 0 0-16,7 0 0 0,-7 0 0 15,3 3 0 1,1-1 0-16,-13-1 2 0,3 2-1 15,-12-3-1-15,3 0 1 16,0 0 1-16,-8 0-2 16,-4 0 0-16,6 0 0 15,-3 0 0-15,18 0 4 16,0 0 10-16,10 2-5 16,-4 1-8-16,12 1-1 15,0-2 0-15,1 2 1 16,-1-3-1-16,-6 1 0 15,4-2 2-15,-7 0-1 16,-9 0-1-16,-9 0 1 0,16 0 1 16,-13 0-2-1,-9 0 1-15,9 0-1 0,-3 0 0 16,-3 0 0-16,4 0 0 16,-7 0 0-16,0-2 0 15,18 2 0-15,-6 0 1 16,7 0-1-16,-1 0 0 15,9 0 1-15,3 0 1 16,1 0-2-16,2 0 1 16,-9 0-1-16,7 4 0 15,-7-2 2-15,-3 0-2 16,3 3 0-16,-8-4 1 16,-1 4-1-16,9-3 0 15,-9 2 0-15,0-2 1 16,-2-1-2-16,8 3 1 0,-12-1 0 15,3 1 0 1,4 3 3-16,-4-1-2 0,3-3 2 16,3 2-1-16,3-4-1 15,13 3 2-15,-4-2-1 16,9 3-2-16,-8-3 0 16,5 0 0-16,-3 1 0 15,-2-3 2-15,-4 0-2 16,0 0 2-16,-5 0-1 15,5 0 5-15,3 0-1 16,-6 0 1-16,10-8-1 16,-10-2 3-16,6 2 0 0,-5 2-5 15,-4 0-2 1,-9 3 2-16,0-2-1 0,7 0 4 16,-4 2 1-16,0-1 1 15,9 0 0-15,-3 0-2 16,-5-1 6-16,-4 3-3 15,3 0-4-15,-15-2 0 16,3 3 10-16,-6-3 1 16,4 2-4-16,2 2 0 15,-6-4 2-15,-3 3-6 16,6-1-3-16,-9 0 1 16,9 2-4-16,-3-3 1 15,-3 3-1-15,-8 0 1 16,5 0-2-16,-9 0 1 0,6 0-1 15,-6 0 0-15,-3 0-1 16,0 0 1-16,3-1-1 16,6 1 1-16,-9 0-1 15,3 0 1-15,-3 0 0 16,6 0 2-16,-3 0 3 16,-3 0-1-16,3 0 0 15,0-2-3-15,6 2-1 16,0-3-1-16,0 3 1 15,-3 0 0-15,-6-2 0 16,12 2-1-16,-12-2 0 16,9 2 1-16,-6 0-1 15,-3 0 1-15,0 0 0 0,0 0 0 16,0-2-1-16,0 2 2 16,0 0-4-16,0 0 2 15,0 0 0-15,0 0-3 16,0 0-5-16,0 0-3 15,0 0 0-15,0 0-1 16,0 0-10-16,0 0-28 16,0 0-67-16,-12 0-232 15</inkml:trace>
  <inkml:trace contextRef="#ctx0" brushRef="#br0" timeOffset="204933.77">14666 14103 161 0,'0'0'827'0,"0"0"-795"16,0 0 19-16,0 0 74 16,0 0-41-16,0 0-50 15,0 0-30-15,82-101-1 16,-49 90-1-16,18 5 0 15,-11 3-2-15,-7 3-3 16,-6 0-8-16,-9 8-16 16,-3 14-4-16,-15 9-2 0,0 10 15 15,-15 3 1-15,-24 5 8 16,6 1 1-16,-10-7 8 16,-5-4 4-16,15-6 0 15,6-8 3-15,12-6-5 16,3-5 13-16,9-6-7 15,3-5 7-15,0 1-1 16,0 0-4-16,0-2 3 16,24-2 26-16,15 0 9 15,9 0-21-15,13-6-25 0,-7-9-2 16,6 4-25 0,-17 2-28-16,5 2-51 0,-12-1-121 15,-9-1-185-15</inkml:trace>
  <inkml:trace contextRef="#ctx0" brushRef="#br0" timeOffset="205307.9">15237 13891 567 0,'0'0'510'0,"0"0"-473"16,0 0-5-16,0 0 19 0,0 0-28 16,0 0 10-16,-60 121 36 15,44-57-48-15,10 4-6 16,0-5-10-16,6-13-5 16,0-11-2-16,12-10-5 15,4-11-12-15,17-5-6 16,-3-11-2-16,6-2-14 15,-12 0-34-15,3-21-50 16,-5-7 72-16,-13 0-26 16,-9-2 45-16,0 6 34 15,-31 5 34-15,-8 7-34 16,0 5 0-16,-3 7-4 0,5 0 4 16,16 0-42-16,15 11-137 15,6-8-325-15</inkml:trace>
  <inkml:trace contextRef="#ctx0" brushRef="#br0" timeOffset="205735.86">15656 13850 1162 0,'0'0'56'0,"0"0"-31"15,0 0-1-15,0 0-13 0,0 0-5 16,0 126 31 0,0-60-14-16,0-3-19 0,0 0-2 15,-6-10 1-15,6-10-2 16,-3-14-1-16,3-13 0 16,0-10-4-16,0-6-5 15,0 0 9-15,0-5 4 16,0-23-4-16,18-9-19 15,13 0-16-15,-10 4 22 16,24 13-21-16,-18 9 5 16,0 9-3-16,-2 2 23 15,-4 8-19-15,-15 16-15 16,6-1 21-16,-12 2-3 16,0 0 8-16,0-4 5 0,-18-5-6 15,-10-2 18-15,-14-4-3 16,12-9 1-16,-3-1-5 15,6 0-10-15,15-14-41 16,12-11-65-16,0-9-290 16</inkml:trace>
  <inkml:trace contextRef="#ctx0" brushRef="#br0" timeOffset="205900.15">15931 14113 252 0,'0'0'240'15,"0"0"-28"-15,0 0-6 16,0 123-29-16,0-97-81 0,9-6-63 16,-9-4-23-16,3-5-10 15,-3-6-33-15,0-5-163 16,6 0-148-16</inkml:trace>
  <inkml:trace contextRef="#ctx0" brushRef="#br0" timeOffset="206048.56">15949 13905 870 0,'0'0'10'16,"0"0"-4"-16,0 0-6 0,0 0-20 16,0 0-246-1,0 0-334-15</inkml:trace>
  <inkml:trace contextRef="#ctx0" brushRef="#br0" timeOffset="206237.3">16106 13817 1071 0,'0'0'69'0,"0"0"-13"16,0 0 3-16,0 0-32 15,0 0-23-15,0 0 9 16,0 139 17-16,0-85-30 15,0 2-3-15,0-5-52 0,0-4-51 16,0-8-189 0,0-20-203-16</inkml:trace>
  <inkml:trace contextRef="#ctx0" brushRef="#br0" timeOffset="206632.29">16079 14092 722 0,'0'0'450'16,"0"0"-429"-16,0 0 29 16,0 0-12-16,0 0-34 15,0 0-4-15,130-47-32 16,-88 30-30-16,-3-1-24 16,-12-1 9-16,-5 5 20 0,-19 7 38 15,-3 2 19-15,0 3 71 16,0 2 14-16,0 0-21 15,-10 0-31-15,-5 0-10 16,0 10-18-16,3 2 0 16,12 1-5-16,0-1-12 15,0 1-21-15,15 3 15 16,12 1-7-16,1 1 15 16,-7 4 8-16,6-2-1 15,-6 2-1-15,-15 1 2 16,-6-2 2-16,0 0-1 15,-6-6-1-15,-30 3 2 16,0-9 0-16,-10 0-7 0,-8-9-143 16,6 0-127-16</inkml:trace>
  <inkml:trace contextRef="#ctx0" brushRef="#br0" timeOffset="209169.61">12611 13223 679 0,'0'0'178'0,"0"0"-155"16,0 0 15-16,0 0 95 16,0 0-22-16,0 0-84 15,-18-14-26-15,12 14-1 16,6 0 0-16,-3 12 0 16,-12 17 3-16,3 16 19 0,-12 9 6 15,2 9-7-15,7 5-4 16,-3 5 12-16,0 1-15 15,3-3-10-15,12-10 2 16,-6-11-4-16,9-15 0 16,0-8-4-16,0-14-33 15,0-6-14-15,0-7-57 16,0 0-225-16,9-22-285 16</inkml:trace>
  <inkml:trace contextRef="#ctx0" brushRef="#br0" timeOffset="209465.56">12270 13578 309 0,'0'0'716'16,"0"0"-662"-16,0 0-54 16,0 0 10-16,0 0 29 15,0 0 15-15,39 90-11 16,-21-51-26-16,16 0 11 15,-7-1-6-15,-6-5-11 16,3-6-7-16,-9-7-3 16,-3-7 5-16,-3-7 2 15,0-5 11-15,-9-1 4 0,9 0 17 16,12-7 9 0,4-25 0-16,11-8-42 0,-6-10-7 15,0-1-39-15,0 4-84 16,-5 5-114-16,-7 12-561 15</inkml:trace>
  <inkml:trace contextRef="#ctx0" brushRef="#br0" timeOffset="213598.83">10610 13710 954 0,'0'0'50'0,"0"0"-29"15,0 0 30-15,0 0 44 16,0 0-86-16,0 0-9 16,-136 93 0-16,103-10 9 15,6 26 18-15,12 12-9 16,0 8-7-16,12 1 7 16,3-12-13-16,9-19-5 15,27-18 0-15,12-16-3 16,25-17-14-16,14-15-33 15,13-18-72-15,14-15-179 0,4-4-419 16</inkml:trace>
  <inkml:trace contextRef="#ctx0" brushRef="#br0" timeOffset="-214663.42">16447 13575 772 0,'0'0'132'0,"0"0"-124"16,0 0-8-16,0 0 46 15,0 0-15-15,160 82 7 16,-100-29-23-16,-5 13-1 0,-7 8 33 15,-9 13-16 1,-11 6-24-16,-19 7 5 0,-9-1-4 16,0-6-7-16,-28-11-1 15,-20-12 2-15,-3-15 6 16,-10-10-8-16,-2-10 11 16,3-8-7-16,14-12-4 15,4-10-40-15,3-5-176 16,24 0-277-16</inkml:trace>
  <inkml:trace contextRef="#ctx0" brushRef="#br0" timeOffset="-211014.87">17890 14170 309 0,'0'0'190'0,"0"0"-106"15,0 0 75-15,0 0-21 16,0 0-14-16,0 0-52 15,-12-59-16-15,12 55 14 16,0 2 3-16,0 0-18 0,0 2-26 16,-6 0-29-1,-9 4-5-15,-3 25 5 0,-7 17 12 16,-2 12-7-16,6 3-3 16,9-1-1-16,6-6-1 15,6-8 0-15,0-8-6 16,18-11 3-16,15-9-3 15,7-10-9-15,11-8 5 16,9 0-7-16,-5-20-11 16,5-11-11-16,-21-7 31 15,-15-3-11-15,-9-6-11 16,-15-3 16-16,0 0-7 16,-6 6-11-16,-27 9 26 15,-6 9-4-15,-12 14-11 16,14 12-5-16,-2 0-46 0,15 10-17 15,0 13-85 1,6 4-123-16</inkml:trace>
  <inkml:trace contextRef="#ctx0" brushRef="#br0" timeOffset="-210530.68">18358 14144 839 0,'0'0'67'16,"0"0"0"-16,0 0 57 15,0 0-86-15,0 0-32 16,0 0 11-16,-70 105-3 16,61-61 12-16,9-6-8 15,0-1-6-15,9-3-12 0,18-12-2 16,-2-3 2-1,11-10 0-15,0-9 4 0,15 0-11 16,-8-15 14-16,5-16-13 16,-12-8 6-16,-9-6-4 15,-21-6 0-15,-6 2 8 16,-9 4 1-16,-36 6 5 16,3 11 18-16,-10 14-28 15,-5 14-4-15,6 0-7 16,-1 28-75-16,4 11-184 15,33-2-320-15</inkml:trace>
  <inkml:trace contextRef="#ctx0" brushRef="#br0" timeOffset="-207839.43">9333 15857 660 0,'0'0'124'15,"0"0"-88"-15,0 0 87 16,0 0-10-16,0 0-61 15,0 0-37-15,0 0 5 16,0-14 9-16,0 14 11 16,0 0-27-16,0 12-13 15,0 15 0-15,0 14 39 16,-3 11 7-16,-3 7-27 16,0 6 16-16,-6 2-8 15,6 6-1-15,-3 2-6 16,-6 7 2-16,3 1-3 0,3 0-5 15,-3-2-9-15,6-8 1 16,-3-5 6-16,3-2 0 16,0 2 1-16,0 4 14 15,-3-3-14-15,0-3 6 16,-1-8-10-16,10-9-5 16,-6-13 6-16,3-10-9 15,3-4 2-15,0-10 1 16,0-6-4-16,0-1 3 15,0-5-2-15,0 0 0 16,0 0 1-16,0 0-1 16,0 0 3-16,0 0-4 15,0 0-8-15,0-6-46 16,-6-24-83-16,3-11-375 0</inkml:trace>
  <inkml:trace contextRef="#ctx0" brushRef="#br0" timeOffset="-207139.03">7794 16339 722 0,'0'0'166'0,"0"0"-152"15,0 0 38-15,0 0-13 16,0 0-37-16,0 0 12 0,-99 81-12 15,80-57 12-15,-5-1 38 16,15 0-6-16,0-4-14 16,-3-7-17-16,12-2-3 15,0 1-3-15,0-5-3 16,0 2-6-16,12 0 1 16,6-3 9-16,12-2 3 15,13-3-13-15,-1 0 4 16,9 0-11-16,-8-1-76 15,-7-8-41-15,-9 2-76 16,0-6-54-16,-6-2-198 16</inkml:trace>
  <inkml:trace contextRef="#ctx0" brushRef="#br0" timeOffset="-206945.3">7897 16378 571 0,'0'0'259'0,"0"0"-257"16,0 0 28-16,0 0 108 16,-6 143-59-16,6-92-41 15,-9 0-15-15,9-2-8 16,0-6-12-16,0-13-3 16,0-8-44-16,0-17-150 15,0-5-190-15</inkml:trace>
  <inkml:trace contextRef="#ctx0" brushRef="#br0" timeOffset="-206539.43">8147 16044 287 0,'0'0'669'0,"0"0"-662"15,-12 130 127-15,12-70-53 16,0-2-30-16,0-6-26 0,0-9-19 16,12-12-1-1,-12-12 0-15,0-12-4 0,9-5-1 16,-9-2-1-16,0 0 1 16,6-2 0-16,6-16 3 15,10-3-3-15,-1 3-11 16,0 3 4-16,6 7-35 15,-6 8 33-15,0 0-9 16,6 5-27-16,-9 15 14 16,-8 1 5-16,-1 0 11 15,-9-1 2-15,0-4 5 16,0 1 8-16,-25-3 5 16,-14-2 13-16,6-5-10 15,-3-7 3-15,6 0-22 16,5-1-34-16,16-25-101 0,-3-4-199 15</inkml:trace>
  <inkml:trace contextRef="#ctx0" brushRef="#br0" timeOffset="-206358.611">8413 16291 621 0,'0'0'67'16,"0"0"137"-16,0 0-24 15,0 0-77-15,0 0-48 16,18 123-41-16,-18-106-14 16,9-4-7-16,-9-4-77 15,0-7-181-15,0-2-197 16</inkml:trace>
  <inkml:trace contextRef="#ctx0" brushRef="#br0" timeOffset="-206225.111">8386 16106 681 0,'0'0'80'15,"0"0"-80"-15,0 0-173 16,0 0-108-16</inkml:trace>
  <inkml:trace contextRef="#ctx0" brushRef="#br0" timeOffset="-205849.19">8552 15947 728 0,'0'0'311'0,"0"0"-309"15,0 0 26-15,0 0 85 16,-3 161-33-16,18-101-25 15,-6-2-26-15,9-4-3 16,-9-9-14-16,-3-4-12 16,0-9-2-16,-6-10-58 15,3-8-25-15,-3-10-170 16,0-4-144-16</inkml:trace>
  <inkml:trace contextRef="#ctx0" brushRef="#br0" timeOffset="-205481.78">8521 16278 451 0,'0'0'501'0,"0"0"-440"16,0 0 24-16,0 0-54 15,0 0-28-15,0 0 35 16,91-26 8-16,-43 11-46 16,-5-5-11-16,2-4-11 15,-15 2-11-15,-6 3 2 16,-12 7 31-16,-12 7 7 15,0 4 74-15,0 1 4 16,0 0-17-16,-9 0-37 16,-6 12-25-16,0 13 6 0,-3 3-10 15,9 1-2 1,9-2-3-16,0-4-8 0,18-3 8 16,18-4 0-16,0 1 4 15,7-2-1-15,-16-3 12 16,-9-1-11-16,-9-2-2 15,-9 2-5-15,0 4-23 16,-24 3-5-16,-12 4 2 16,-19 1-60-16,-5-6-213 15,3-9-339-15</inkml:trace>
  <inkml:trace contextRef="#ctx0" brushRef="#br0" timeOffset="-201562.32">8340 17417 4 0,'0'0'0'0,"0"0"-2"15,0 0 2-15,0 0 0 16,0 0 17-16,0 0 39 16,0 0 15-16,0 0-11 15,0 0 1-15,0 0 6 16,0 0 47-16,0 0-24 16,0 0 2-16,0 0-16 15,0 0-3-15,0-3-7 16,0 3-11-16,0 0 10 15,0 0-3-15,0 0-18 0,0 0-7 16,0 0-14-16,0 0-4 16,0 0-8-16,0 0-11 15,0 11 1-15,0 11 4 16,0 10 7-16,0 2 7 16,0 7 7-16,22 3 4 15,2-1-14-15,3-1-1 16,9-6 4-16,0-3-7 15,4-4 1-15,8-6-1 16,-6-4-7-16,12-10 3 16,-8-6 10-16,5-3 1 15,3 0-2-15,-8-15-1 0,-1-6-5 16,-3-2-9-16,-6-7 1 16,1 0 3-16,-1-3-3 15,-12-6 1-15,12-3-2 16,-6-2-1-16,0-1-1 15,-2-4 0-15,5-1 1 16,-12 2-1-16,12-5 1 16,-15 0 1-16,-3-7 2 15,6-1 1-15,-11-5-1 16,8 1 8-16,-9-1-8 16,-3 1 1-16,6 1-2 15,-3-4 1-15,-3 0 0 16,-6-1 1-16,12-3-3 0,-6 1-2 15,-6 2 0-15,3 0 3 16,-3 6-3-16,0 5 0 16,0 6 0-16,0 6 1 15,-9 7-1-15,-3 3 0 16,12 1 2-16,-9-1-2 16,-9 2 1-16,12 0-1 15,-3-5 0-15,0 5 1 16,0-1-1-16,9-1 0 15,-10 3 2-15,4 0-2 16,6-3 0-16,-3-2 0 16,3-3-2-16,0-1 1 0,0-2 1 15,0-2 0 1,0 4 0-16,3 3 0 0,3 4 0 16,4 2 0-16,-10 0 1 15,9-5 2-15,-9 4-6 16,9-5 5-16,-9 4-2 15,9-1 0-15,-9 1 2 16,6 2-3-16,6 7 1 16,-3 0-1-16,-3 8-1 15,3 2 1-15,0-1 2 16,0 2 2-16,3 0-3 16,3 1 0-16,3-2 0 15,0 2 0-15,10-1 0 16,5 3 1-16,12-3 1 0,-3 3-2 15,13 0 1-15,-7 2-1 16,0-1 0-16,-2 3 0 16,-10 2 0-16,-9-1-15 15,-18 1-8-15,9 3-13 16,-12-1-13-16,3-4-19 16,-9-5-33-16,0 0-159 15,0-4-255-15</inkml:trace>
  <inkml:trace contextRef="#ctx0" brushRef="#br0" timeOffset="-201229.55">9693 14537 658 0,'0'0'153'0,"0"0"-66"16,0 0 61-16,0 0-47 15,0 0-101-15,0 0 14 16,15-5-5-16,12 5 49 16,6 5-6-16,3 4-16 15,3 4-19-15,10-2-8 16,-7 0-7-16,3 3 0 16,-2-3 0-16,-4-1-1 15,-15 1-1-15,-3-4 0 16,-18 4-6-16,-3 10-12 0,0 12 5 15,-24 14 13-15,-18 17 6 16,-19 5-1-16,-2 2-5 16,12-2-42-16,5-4-45 15,19-7-161-15,15-17-213 16</inkml:trace>
  <inkml:trace contextRef="#ctx0" brushRef="#br0" timeOffset="-194600.46">19827 15317 695 0,'0'0'160'0,"0"0"-97"16,0 0 40-16,0 0-45 16,0 0-50-16,0 0-2 15,0 0 9-15,13 140 38 16,-4-70-6-16,-6-1-3 15,-3 2-20-15,0-3-18 16,3-8-2-16,-3-1-4 16,0-13-10-16,0-13-32 15,0-5-66-15,0-14-104 16,-3-8-138-16</inkml:trace>
  <inkml:trace contextRef="#ctx0" brushRef="#br0" timeOffset="-194325.92">19634 15735 786 0,'0'0'157'16,"0"0"-39"-16,0 0-23 15,0 0-60-15,0 0-32 16,0 0 43-16,70 90-1 16,-37-43-2-16,-6-1-11 15,12-8-16-15,-15-5-3 16,-2-10-8-16,-7-8 2 15,-6-9 1-15,-6-5 0 16,3-1 27-16,0-6 17 16,15-29-13-16,12-19-32 0,-3-11-7 15,1-2-23-15,8-1-42 16,3 2-122-16,-3 3-414 16</inkml:trace>
  <inkml:trace contextRef="#ctx0" brushRef="#br0" timeOffset="-190823.59">14636 14699 247 0,'0'0'152'0,"0"0"-40"15,0 0 72-15,0 0-7 16,0 0-35-16,0 0-34 16,0 0-39-16,0 0 2 15,0 0-2 1,12 0-20-16,9-4-23 0,31-3-6 15,8 0-10-15,31 5-3 16,8-4-5-16,19 2-2 16,9 1-1-16,-3 0-7 15,-19 3-18-15,-14 0-76 0,-22 0-39 16,-18 0-68-16,-5 0-105 16,-31 0-204-1</inkml:trace>
  <inkml:trace contextRef="#ctx0" brushRef="#br0" timeOffset="-190571.93">14648 14872 860 0,'0'0'111'16,"0"0"-109"-16,0 0 57 15,0 0-1-15,0 0 53 16,184 0-58-16,-93 0-38 16,24-3 0-16,-4-2-6 15,1-5-9-15,-12 3-22 16,-16 0-81-16,-5 0-216 16,-37-5-420-16</inkml:trace>
  <inkml:trace contextRef="#ctx0" brushRef="#br0" timeOffset="-165364.4">11108 16121 548 0,'0'0'163'16,"0"0"-128"0,0 0-11-16,0 0 92 0,0 0-29 15,0 0-67-15,-130 59-7 16,100 9 16-16,6 17 13 16,3 13-16-16,9 7 21 15,12-3-41-15,0-10-4 16,27-9-2-16,9-11 0 15,24-6 0-15,16-9 0 16,18-15-32-16,-4-19-95 16,7-21-133-16,-10-2-270 15</inkml:trace>
  <inkml:trace contextRef="#ctx0" brushRef="#br0" timeOffset="-164981.12">12243 15920 1071 0,'0'0'55'16,"0"0"-50"-16,0 0-5 15,0 0 59-15,157 127 15 16,-79-53-52-16,1 15 3 16,-7 6-19-16,1 4 3 15,-13 1-6-15,-27-5-3 16,-21-5-2-16,-12-3 2 15,-12-2 0-15,-48-4-1 16,-22-6-32-16,-32-10 14 16,-19-13-77-16,-6-17-186 15,12-21-468-15</inkml:trace>
  <inkml:trace contextRef="#ctx0" brushRef="#br0" timeOffset="-164135.47">11307 16757 623 0,'0'0'381'0,"0"0"-374"16,0 0-5-16,0 0 48 16,0 0-5-16,0 0-12 15,-157 132-3-15,103-52 1 16,-3 10 32-16,-4 5-11 16,7-1-22-16,6-6-11 0,2-7-11 15,13-13-7-15,6-10 3 16,9-10-4-16,0-16-21 15,18-8-44-15,-9-10-49 16,9-6-104-16,-12-8-200 16</inkml:trace>
  <inkml:trace contextRef="#ctx0" brushRef="#br0" timeOffset="-163843.15">10625 17464 581 0,'0'0'344'0,"0"0"-324"16,0 0 2 0,0 0 41-16,0 0-27 0,0 0 77 15,-6 115-68-15,12-71-14 16,12 2 2-16,-15-8-4 16,-3-1-11-16,0-8-1 15,0-9 0-15,0-3-9 16,0-7 16-16,0-4 1 15,0-3-11-15,0-1-4 16,3-2-5-16,0 0 2 16,24 0-7-16,7 0 0 15,26-14 0-15,6-10-48 0,-5 1-113 16,-16-5-375 0</inkml:trace>
  <inkml:trace contextRef="#ctx0" brushRef="#br0" timeOffset="-163147.34">10034 18107 781 0,'0'0'377'16,"0"0"-377"-16,0 0-2 0,0 0 2 16,0 0 38-16,0 107 1 15,0-62-20-15,0-2-13 16,0-5-2-16,0-10 20 15,0-8-21-15,0-5-2 16,-9-9 1-16,9-1 1 16,0-5-1-16,0 0 6 15,0 0 9-15,0-21-7 16,0-18-10-16,0-14-14 16,0-10-1-16,9 0 0 15,0 10 4-15,9 9 5 16,-9 13 4-16,15 10-4 15,-9 10-14-15,9 6-11 16,0 5 13-16,-9 0-2 16,7 16 7-16,-4 14-5 0,-9 3 0 15,-3 1 9-15,-6 4 4 16,0-3 5-16,-15-4 0 16,-3-5 2-16,-10-4-1 15,1-5-2-15,-6-5-31 16,6-6-120-16,0-6-135 15,18 0-219-15</inkml:trace>
  <inkml:trace contextRef="#ctx0" brushRef="#br0" timeOffset="-162828.36">10474 18183 644 0,'0'0'28'16,"0"0"81"-16,0 0 47 16,0 0-93-16,0 0-19 15,0 0 1-15,-111 11 21 16,83 13-14-16,10 2-22 15,0 5-5-15,9 2-9 16,9-4-9-16,0 2-7 0,0-2-5 16,18-6 1-16,9-4-2 15,7-8-19-15,-4-2-16 16,12-9-76-16,3 0-94 16,-8-6-246-16</inkml:trace>
  <inkml:trace contextRef="#ctx0" brushRef="#br0" timeOffset="-162576.49">10839 18146 781 0,'0'0'309'0,"0"0"-307"0,0 0 3 15,0 0 38-15,0 0 59 16,9 107-61-16,-9-64-29 16,10 1 0-16,-10-8-3 15,0-3-9-15,0-6-23 16,0-10-30-16,0-5-92 16,0-12-103-16,-16 0-227 15</inkml:trace>
  <inkml:trace contextRef="#ctx0" brushRef="#br0" timeOffset="-162396.72">10707 18292 438 0,'0'0'495'0,"0"0"-463"16,0 0 24-16,0 0 16 16,0 0 25-16,0 0-34 15,105 18-42-15,-59-15-15 16,-1-3-6-16,-3 0-31 15,-9-3-137-15,3-12-193 16,1-5-297-16</inkml:trace>
  <inkml:trace contextRef="#ctx0" brushRef="#br0" timeOffset="-162080.28">11214 18080 409 0,'0'0'619'16,"0"0"-584"-16,0 0 27 16,0 0 11-16,0 0 13 15,0 0-20-15,-30 117-31 16,8-76-12-16,1-2-7 16,3-6-4-16,9-6-6 15,3-6 1-15,6-10 1 16,0-1-6-16,0-5-1 15,0 3 1-15,15-7 0 16,12-1 1-16,16 0 7 0,11 0-9 16,0-5-1-16,-12-7-28 15,-5 0-43-15,-13 1-18 16,3-2-106-16,-15 0-152 16</inkml:trace>
  <inkml:trace contextRef="#ctx0" brushRef="#br0" timeOffset="-161869.49">11337 18197 369 0,'0'0'558'0,"0"0"-542"16,0 0 29-16,0 0 101 15,0 0-38-15,0 126-47 16,6-91-32-16,4 4 0 0,-10-6-22 15,0-3-7-15,0-4-16 16,0-8-51-16,0-6-21 16,-10-7-197-16,4-5-423 15</inkml:trace>
  <inkml:trace contextRef="#ctx0" brushRef="#br0" timeOffset="-161579.18">11458 17906 715 0,'0'0'411'15,"0"0"-396"-15,0 0 33 16,0 0 51-16,151 91-47 15,-112-38-18-15,-6 6-26 16,-11 5-2-16,-10 4 2 16,-12-1-8-16,-6 6-1 15,-40-1-68-15,-17 1 38 16,-21 4-74-16,-16-8-131 16,-6-13-287-16</inkml:trace>
  <inkml:trace contextRef="#ctx0" brushRef="#br0" timeOffset="-160932.04">9810 17888 433 0,'0'0'380'0,"0"0"-357"16,0 0 49-16,-117 133 73 16,95-56-27-16,10 19-36 0,12 5-30 15,0 1-4-15,21-6-26 16,19-10-9-16,8-11-13 16,21-15-12-16,4-19-59 15,11-29-102-15,1-12-381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13:17:02.03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6705 4878 419 0,'0'0'61'0,"0"0"-5"0,0 0 1 15,0 0 67-15,0 0-26 16,0 0-70-16,0 0-18 15,0-12 7-15,0 12 38 16,0 0-4-16,0 0-9 16,0 0 1-16,0 0 1 15,0 0-17-15,0 0-6 16,0 0 1-16,0 0-7 16,0 0-1-16,0 0-2 15,9 0 3-15,3 0-2 16,12 0 0-16,-6 0-6 15,6-2 2-15,0 1-8 0,22 1 0 16,-4-3 1-16,-3 3 1 16,12 0-3-16,-5 0 0 15,-4 0-2-15,3 0 2 16,-9 0 0-16,1 0 0 16,-4 0 2-16,6 0-2 15,6 0 3-15,-6 0-2 16,16 0 3-16,-7 0-4 15,0 0 1-15,7 0 1 16,-1 0 0-16,0 0 1 16,-2 0 1-16,-7 0-1 15,0 0-3-15,4 0 4 16,-13 0 0-16,18 0-2 0,-9 0-1 16,-8 0 1-16,2 0-2 15,3 0 0-15,0 3 2 16,-2-2-2-16,-1 1 2 15,-3 1-1-15,0-1 0 16,-3-1 0-16,-5 2 0 16,2-3-1-16,-6 3 0 15,12-3 0-15,-3 2 1 16,-3-2-1-16,1 3 1 16,8-2 3-16,6 2-2 15,0-1 0-15,-2 0 0 16,-1 0 2-16,3 0-3 0,-9 2 1 15,10 1-1-15,-10-3-1 16,6 0 0-16,0-2 1 16,-2 0 1-16,-1 0-1 15,0 0 0-15,12 0 1 16,-11 0-1-16,2 0 0 16,9 0 0-16,-5 0 2 15,-1 0 1-15,0 0-1 16,-3 0-2-16,10 0 1 15,5 0 2-15,-6 0-4 16,10 0 3-16,-13 0-3 16,9 0 0-16,-11 0 0 15,-1 0 0-15,6 0 0 16,-3 0 0-16,13 0 1 0,8 0-1 16,4 0 2-16,5 0-1 15,4 0-1-15,5 0-1 16,1 0 1-16,-1 0 1 15,-8 0-1-15,2 2-2 16,-11-2 2-16,11 0 0 16,-12 0 0-16,16 0 0 15,0 0 1-15,-4 0-1 16,7 0 0-16,-10 0 1 16,7 0-1-16,-7 0 0 15,-3 0 0-15,7 0 0 16,-13-2 6-16,16 2 0 15,-10-2-2-15,1 2 5 0,2-2-3 16,-8-3 2-16,17 1-7 16,-5 2 0-16,5-4 0 15,10 2 4-15,-16-1-4 16,16-1-1-16,-25 3 0 16,-11 3 0-16,-1-3-2 15,-15 3 2-15,-18 0 1 16,10 0-1-16,-13 0 0 15,-12 0 0-15,-6 0 1 16,3 0-1-16,-6 0 1 16,-3 0 8-16,0 0 6 15,0 0 0-15,0 0 2 16,0 0-3-16,0 0-7 0,0 0-6 16,0 0-1-16,0 0-21 15,0-6-19-15,0-4-64 16,0-9-301-16</inkml:trace>
  <inkml:trace contextRef="#ctx0" brushRef="#br0" timeOffset="1944.91">6514 4943 414 0,'0'0'190'0,"0"0"-81"16,0 0-34-16,0 0-39 15,0 0 79-15,0 0-68 16,0 0-36-16,58-46-2 16,-31 40 12-16,6-1 5 15,-6 3 0-15,19 2 3 16,14-1-3-16,-9-1-8 16,31 2-8-16,-1-3 6 15,7 1-3-15,8 2-2 16,-5-5-5-16,5 5-6 0,-2-5 0 15,9 1 1 1,-16 0 1-16,13-3-1 0,-7 4 2 16,-2-2-3-16,-4 3-3 15,1 2 3-15,-19-3 6 16,16 1-4-16,-19 2-2 16,7 1 0-16,-19-2 1 15,-3 3 1-15,-5-2 0 16,-10 2 4-16,-3 0-2 15,-3 0 1-15,3 0 10 16,-5 0 7-16,8 0-8 16,-9 0 0-16,0 0-6 15,-3 0-1-15,-9 0-2 16,6 5 2-16,-2-2 2 0,14 6-4 16,-12-1-1-16,3 0 3 15,3 0-3-15,-9 1-3 16,9-1-1-16,-11-1 1 15,-4 5-1-15,3-4 1 16,-3 4 1-16,-3 2 1 16,3 2 1-16,0 8-2 15,-3-2 4-15,9 3-3 16,-9 6 1-16,3 0 4 16,0 1 4-16,0 0-7 15,-6-4-1-15,4 2-3 16,-1-1-1-16,-6 7 2 15,3-3 4-15,-6 4-4 0,6-3 2 16,-6 5-3-16,0 0 5 16,0 1-3-16,0-2 0 15,0-2 8-15,-6 0-8 16,-9-1 9-16,2-4-1 16,-5-2-9-16,0-3-2 15,-6 0 7-15,6 0 5 16,-6-2-8-16,3-1-1 15,-6-2 0-15,8-5-3 16,-5 1 1-16,-3-4-2 16,0 2 2-16,-9-1 3 15,-10 2 2-15,13-2 0 16,-3-1-2-16,-6-2-1 0,-3 1-2 16,-10 0 0-16,4-1 3 15,-3-3-3-15,-7-1 1 16,-2-3 2-16,-10-1 4 15,4-3-6-15,-9 0 3 16,-4 0 4-16,4 0-3 16,-4-3-4-16,4-5 3 15,-1-1-2-15,-2 3-1 16,2-1-2-16,7 0 0 16,-7 0 3-16,13 1-3 15,-1 0 2-15,-2-1-2 16,6 1 0-16,2 0 3 0,-2 0-3 15,9-2 1 1,-19 0-1-16,25 0 1 0,-6 2-2 16,5 0 1-16,16 0-1 15,-3-2 1-15,3-5 0 16,-4-2 0-16,4-2 2 16,6-1-4-16,0-3 4 15,0-2-2-15,0-7 1 16,8-9-2-16,10-9-7 15,-6-9 2-15,9-11 5 16,6-2 1-16,0-2-8 16,0 7 5-16,0-1 2 15,15 1-2-15,9 5 0 16,-8 6 0-16,14 1 2 16,-3 11-1-16,6 0 2 0,0 5 0 15,22 4-1-15,-7 8 0 16,0 5-5-16,13 7-6 15,-10 9-4-15,0 4-10 16,-2 0-9-16,-10 15-6 16,-3 12-42-16,-12 6-94 15,-15-3-240-15</inkml:trace>
  <inkml:trace contextRef="#ctx0" brushRef="#br0" timeOffset="9699.43">5017 6103 1108 0,'0'0'29'16,"0"0"-1"-16,0 0-13 15,0 0-2-15,0 0 43 16,0 0-51-16,0 0-5 15,-3 6-9-15,0-6-1 16,-12 1 4-16,3 1-8 16,-21 0-3-16,6 2-6 15,0 2 18-15,-3 6 5 0,-4 2 0 16,1 3 0 0,0 9 0-16,3 3-2 0,-3 1 1 15,5 6-2-15,7 2 3 16,15 6-9-16,6 4 4 15,0 8 4-15,0 3-10 16,18 3 11-16,9-3 5 16,7-1-5-16,2-5 0 15,-9-3-3-15,9-4 3 16,-3-2 1-16,-5-1-1 16,-10-4 3-16,0 1-6 15,-18-3 2-15,0 0 1 0,0-3 1 16,0 5 1-1,-27-2 8-15,-7-5-4 0,-11-1 9 16,6-8-13-16,0-6 12 16,3-6-3-16,-1-5 11 15,19-4-6-15,-3-2-2 16,9 0-2-16,9 0 3 16,3 0 3-16,0 0 14 15,0 0-3-15,0 0-27 16,0 0-2-16,0 0-3 15,0 5 2-15,9 9 1 16,3 11 2-16,3 7 1 16,-9 3-3-16,6 13 3 15,-12 5-1-15,9 12 0 16,-9 9-2-16,0 3 6 0,0 4 4 16,-21 4-8-16,0 2 7 15,-6-1 0-15,0-1-3 16,-9 2 6-16,8-6 17 15,-11-1-16-15,6 0 10 16,6-6-5-16,0 2-2 16,21-2-6-16,-3-2-5 15,-1-3-2-15,10-3 0 16,0 0-2-16,0 0 0 16,10 2 6-16,-1 1-3 15,-3 2-3-15,6-2-1 16,-3-7 0-16,9-3-2 0,-3-14-1 15,12-5-1-15,-9-8-6 16,-3-3-23-16,6-9-41 16,7-5-35-16,-1-15-115 15,0 0-315-15</inkml:trace>
  <inkml:trace contextRef="#ctx0" brushRef="#br0" timeOffset="30141.2">11211 6310 511 0,'0'0'407'16,"114"-86"-407"-16,-35 48-6 16,8 3 6-16,4 11 4 15,-4 7 25-15,16 10-22 0,3 7-5 16,-1 1 0 0,-8 33 3-16,12 6 1 15,-13 15-6-15,1 8-2 0,-10 4-7 16,-8 6-1-16,-28 0 9 15,3 2-7 1,-23-1 6-16,-16-6-2 0,-12-6-3 16,-3-3-19-16,-12-3 0 15,-40-4 26 1,7-2 28-16,-24-11 13 0,-13-6 9 16,-15-11 0-16,-17-11 7 15,-10-11-12-15,-27-11-24 16,-12-33-5-16,0-16-5 15,9-7 19-15,15-12 34 16,34-7 1-16,32-13-10 16,28-14-52-16,45-7-3 15,0 6-11-15,70 13-11 0,20 21 10 16,16 17-31-16,33 21 12 16,5 23-13-16,13 19 14 15,3 4-23-15,-21 44-63 16,-27 6-175-16,-43 11-366 15</inkml:trace>
  <inkml:trace contextRef="#ctx0" brushRef="#br0" timeOffset="31213.68">11485 7366 480 0,'0'0'129'15,"0"0"-62"-15,0 0 41 16,136-94 8-16,-66 75 14 16,26 7-50-16,25 6-28 15,24 6-24-15,12 6-3 16,6 29-9-16,-6 16-14 16,-25 12-2-16,-5 6-13 0,-30 8-21 15,-22 3-14 1,-17 2-14-16,-28 1-15 0,-18 0 26 15,-12 2 11-15,-42-4 24 16,-16-7 16-16,-17-4 35 16,-16-6 56-16,-20-7-22 15,-13-10 6-15,-15-11-13 16,3-20-5-16,-15-16-17 16,-12-25-18-16,-3-38-9 15,-9-29-3-15,9-20-5 16,21-15 22-16,19-6-5 15,47 3-15-15,40 11-8 16,39 12 1-16,27 12 0 16,58 9 0-16,38 6-14 0,25 7-25 15,36 12-28-15,21 14-18 16,-14 14-145-16,-19 14-152 16</inkml:trace>
  <inkml:trace contextRef="#ctx0" brushRef="#br0" timeOffset="32061.59">14301 6312 494 0,'0'0'345'0,"0"0"-337"0,130-119 0 15,-55 84 23-15,13 4 85 16,18 7-20-16,29 8-44 15,13 13-2 1,24 3-11-16,0 0-1 0,13 15 1 16,-19 22-7-16,-37 7-28 15,-14 14-4-15,-43 6-12 16,-11 8-16-16,-37 6-11 16,-24 5-9-16,-3-1-9 15,-42-2 12-15,-31-5 25 16,-11-7 20-16,-10-8 5 15,-33-4 21-15,-12-7 20 16,-17-20 0-16,-26-14-9 16,1-15-9-16,0-8 1 0,27-38-11 15,9-13 7-15,31-11-4 16,38-16-13-16,25-12 1 16,42-9-9-16,24-13-1 15,42 2 1-15,25 14 0 16,17 18-12-16,19 17-9 15,21 12-19-15,3 14-10 16,11 18-14-16,-5 24-36 16,-30 1-89-16,-30 37-168 15</inkml:trace>
  <inkml:trace contextRef="#ctx0" brushRef="#br0" timeOffset="32812.51">14781 7542 799 0,'0'0'63'16,"0"0"6"-16,0 0 51 15,6-107-30-15,42 83-38 16,7 3 2-16,14 7-36 16,10 7-6-16,26 7 3 15,-8 0-2-15,12 29-5 0,-7 11-6 16,1 10-2-16,-10 11-1 15,-23 3-2 1,5 8-4-16,-26 6-8 0,-4 6-1 16,-30-1-4-16,-9-2-39 15,-6-5-10-15,-12-9 31 16,-30-6 9-16,-10-4-1 16,-20-7 30-16,-1-5 9 15,-17-4 23-15,-13-9 4 16,-14-7 9-16,-13-13 7 15,-24-10-6-15,-3-2 10 16,-3-22 11-16,9-23-2 16,15-12 0-16,28-12-12 0,32-17-31 15,22-12-15-15,42-16-7 16,12-6-3-16,33 0 1 16,48 4-2-16,16 15-16 15,24 17-9-15,8 20-1 16,19 19-8-16,18 25 9 15,-6 20 9-15,-9 9-18 16,-18 47-19-16,-33 25-25 16,-49 18-110-16,-33 3-81 15,-18-4-166-15</inkml:trace>
  <inkml:trace contextRef="#ctx0" brushRef="#br0" timeOffset="57648.24">7507 11092 14 0,'0'0'41'0,"0"0"30"15,0 0-8-15,0 0-28 16,0 0 3-16,0 0 9 0,0 0 48 16,0-17 20-1,0 15-44-15,0 2-10 0,0 0-13 16,0 0-19-16,0 0-13 15,0 0-10-15,0 0-6 16,0 0 7-16,19 0-3 16,-1 0 29-16,12 0 22 15,3 0-14-15,27 0-2 16,-14 0-8-16,14 0 2 16,12 0-10-16,1 0 3 15,5 0-4-15,10 0-1 16,11 0 2-16,16 0 1 15,9 0 2-15,6 0-8 16,21-6 3-16,-1 0-9 16,-14 3-8-16,-12 0-4 0,-27 3 0 15,-10 0 0-15,-14 0-1 16,-10 0 1-16,-3 0 3 16,4 0-3-16,-4 0 1 15,-6-2 4-15,-2-5 0 16,2 6 16-16,0-4 9 15,-2 5-2-15,-7 0-5 16,-3 0-10-16,-3 0-4 16,4 0-6-16,8 0 3 15,-9 0 0-15,7 0-3 0,-13 0-1 16,-3 0-1 0,-6 0 1-16,-9 0-1 0,-9 0-1 15,-3 0 0 1,-6 0 0-16,0 0-1 0,0 0-29 15,0 0-79-15,0 0-299 16</inkml:trace>
  <inkml:trace contextRef="#ctx0" brushRef="#br0" timeOffset="58561.61">12895 11144 781 0,'0'0'15'0,"0"0"-12"15,0 0 7-15,142 0 49 0,-61 1 27 16,22 1-67 0,11 2 15-16,4 1 7 0,15 1 14 15,15 3-17-15,-6-2-1 16,3 1-19-16,2 1 11 15,4-3-14-15,-12-2 18 16,9-2-17-16,-6-2 12 16,-3 0-5-16,-3 0-11 15,-4 0-7-15,-2 0 1 16,-3-2-4-16,-12-4 5 16,-4 0 4-16,-20 3 24 15,-19-7-32-15,-11 7 0 16,-28-3-3-16,-6 1-3 15,-18 4 2-15,0-2-5 16,-9-1 1-16,0-3-15 0,0 1-52 16,-27-3-99-16,-6-2-233 15</inkml:trace>
  <inkml:trace contextRef="#ctx0" brushRef="#br0" timeOffset="64331.01">9243 10473 424 0,'0'0'530'16,"0"0"-473"-16,0 0 4 0,0 0-38 15,0 0 7-15,0 0-2 16,0 0-26-16,21 67 13 16,12-13 0-16,0 7 15 15,16 16 35-15,2 10-38 16,0 7-16-16,13 3 0 15,8-2-4-15,1-5 11 16,5-3-3-16,13-5-8 16,-4-2 1-16,10-3-4 15,-7-5 2-15,4-7-6 16,-13-5 0-16,7-9 1 16,-16-3 0-16,10-6-1 15,-7-6 0-15,-2-3 0 0,-1-6-1 16,0-5 1-16,7-7 3 15,8-2 11-15,4-5-1 16,3-4 15-16,11-1-20 16,-14 2-2-16,5 2-5 15,-5-1-1-15,-4 2 3 16,1 2 0-16,-7-4-3 16,-2 0 1-16,8-1-1 15,4-2 0-15,9 0 5 16,-4-2 7-16,1 1-4 15,-1 3-2-15,-8-5-4 16,-16 0 1-16,7 0-1 16,-19 0-2-16,3 0 0 15,-2-5 10-15,-1-6-2 0,7-2 1 16,-7-2 3-16,-9 1-1 16,4 2-4-16,-10 3-1 15,-9 3-2-15,0 3 0 16,4-2-3-16,-10 1 1 15,-3 2 0-15,6-2-2 16,3 1 0-16,-6-1 0 16,-5 1 1-16,2-2 0 15,0 2 0-15,-3-2-1 16,-3 4-2-16,-6-2 2 16,3-1 0-16,-9 4 0 15,-2-5 0-15,5 5 1 16,-3 0-1-16,-3 0 0 15,12 0 1-15,-3-2-1 16,0 2 0-16,0-5 0 0,12 0 3 16,0 2-3-16,-9-2 0 15,16 0 7-15,-13 3-7 16,-3-5 3-16,0 5 3 16,-3-1 1-16,-6 0 2 15,9 0-3-15,-12 0 3 16,12 0-4-16,-9 3-3 15,-9-2-2-15,10 2-3 16,-10-1 1-16,0 1-10 16,0-2-23-16,0-9-29 15,0-3-77-15,-16-9-252 16,-5-4-382-16</inkml:trace>
  <inkml:trace contextRef="#ctx0" brushRef="#br0" timeOffset="64678.98">13788 11625 874 0,'0'0'207'15,"0"0"-188"-15,0 0 67 16,0 0-10-16,0 0 16 16,0 0-71-16,9-11-19 0,9 11 21 15,9 8 22 1,10 6-16-16,-1 0-18 0,-3 1-8 15,-6 2-2-15,6-2-1 16,-5 3 0-16,-7-5 1 16,-6 2-1-16,3-3 0 15,-12-2-1-15,-6 1 1 16,0 2-4-16,0 0-2 16,0 11 6-16,-30 6 15 15,-6 3 14-15,-13 5-1 16,7 1-16-16,-12-3-10 15,-1 2-2-15,7 1-19 16,6-3-64-16,9-4-104 16,27-14-244-16</inkml:trace>
  <inkml:trace contextRef="#ctx0" brushRef="#br0" timeOffset="67863.17">15056 10999 317 0,'0'0'121'16,"0"0"-118"-16,0 0 7 16,0 0 16-16,0 0 40 15,0 0-40-15,-9 26-14 16,0-18 18-16,9 4 35 16,0 1 7-16,-12 2 0 15,9 4-32-15,0 0 0 16,-16 6 25-16,10 4 4 15,-6 5-22-15,3 7 9 16,-6 4-21-16,-6 3-16 16,12 5 20-16,6 3-15 15,-3 1-8-15,0 8 4 0,0-6 6 16,3 3 4-16,6 1-15 16,0-3-1-16,0 2 10 15,0 2-15-15,0-2 0 16,0-6-6-16,0-2 5 15,0-6 3-15,0-4 4 16,0-3 0-16,0-6-13 16,-3-4 3-16,-3-4 0 15,-6-5-3-15,9-1-1 16,0 0 0-16,0-3 3 16,-4-3-4-16,4 0 0 15,-9-6 1-15,9 2 1 16,0-4-1-16,3-6 0 0,0 0 1 15,0-1-2-15,0 0 3 16,-6 0-1-16,6 0 2 16,-3 0 7-16,-3-1-3 15,-12-18-4-15,9-5-1 16,-9-9-3-16,3-4-1 16,-3-3-12-16,6 0 12 15,-3 5 1-15,6 5 0 16,0 9 0-16,-1 9 3 15,10 6 8-15,0 4 1 16,0 1 1-16,0 1-5 16,0 0-4-16,0 0-4 15,0 0-3-15,0 0-1 0,0 0-3 16,0 20 3-16,0 14 4 16,0 1 5-16,0 9 3 15,0-1-4-15,0 3-1 16,19-6 2-1,-10-2 2-15,6-7-7 0,-6-6 1 16,0-8-1-16,3-8-3 16,-3-5 0-16,3-4-1 15,9 0 4-15,30-8 7 16,-5-23 6-16,8-11-13 16,0-6-43-16,-2 0-46 15,-10 0-109-15,-12 6-374 0</inkml:trace>
  <inkml:trace contextRef="#ctx0" brushRef="#br0" timeOffset="68861.81">13000 12909 465 0,'0'0'214'0,"0"0"-167"15,0 0 40-15,0 0 31 16,0 0 9-16,0 0-65 15,-15 0-39-15,15 0-10 16,0 0 13-16,0 6-7 0,6 4 1 16,12 2 32-1,10 3-10-15,8 2-9 0,9 1-4 16,6-3-8-16,19 0 6 16,8 0-4-16,13 0-2 15,18-1 6-15,-7 0-5 16,4 4-13-16,-16-3-6 15,1 4-3-15,-4-3 2 16,1 2-1-16,2 2 0 16,13-1-1-16,6-4 2 15,-4-1-1-15,10-3-1 16,0-1 10-16,2 1 10 16,4 0 0-16,3-2-7 15,-15 2-7-15,-13-2-5 0,1-3 1 16,-16 1-2-16,7-1 2 15,-10 1-2-15,4 0 2 16,-13-1 1-16,13 0 4 16,-1-3 4-16,13 1-1 15,5-2-3-15,7 1-3 16,0-3 0-16,-1 0-2 16,-14 0-2-16,-19 0 0 15,4 0 0-15,-22 0 0 16,-3 0 0-16,-2 0 1 15,-13 0 0-15,-3 0-1 16,0-3 1-16,-6 1 1 16,1-4-1-16,-10 2-1 0,-6 1 3 15,-9-1-3 1,0-1 0-16,-3-4-12 0,0-6-31 16,-3-6-94-16,-30-9-209 15</inkml:trace>
  <inkml:trace contextRef="#ctx0" brushRef="#br0" timeOffset="78862.35">7676 14315 597 0,'0'0'72'16,"0"0"-60"-16,0 0 31 16,0 0 38-16,0 0-16 15,0 0-47-15,0 0-8 16,-6 0-4-16,6 0 36 0,0 0 12 16,0 0-19-16,0 0 6 15,0 0-6-15,0 0-8 16,0 5-13-16,12 0 21 15,19 4 26-15,14-1-12 16,18-2-3-16,13 0-13 16,11-2-18-16,31-1 11 15,3-2-10-15,24 2 3 16,-1 0 7-16,13 2-12 16,-15 4-10-16,-15 0-4 15,-15-3-1-15,-31 1 1 0,4-3 0 16,-13-2 1-1,-15-1-1-15,-8-1 1 0,-10 0 1 16,-6 0 3-16,-15 0 8 16,0-1 6-16,-9-3-6 15,-9 2-2-15,0 0-5 16,0 0-6-16,0-1-13 16,9 0-43-16,1-5-115 15,5-3-337-15</inkml:trace>
  <inkml:trace contextRef="#ctx0" brushRef="#br0" timeOffset="81431.28">7827 15437 409 0,'0'0'193'0,"0"0"-155"0,0 0 17 16,0 0 80-16,0 0-7 15,0 0-51-15,0-8-30 16,0 8 0-16,0 0 22 15,0 0-9-15,0 0-28 16,0 0-10 0,0 0-1-16,0 0-3 0,9 0-4 15,37 0 9-15,35 5 21 16,16 1-5-16,36 0-7 16,14-2-14-16,25-4 2 15,13 2-2-15,-7 1-5 16,-12-3 0-16,-31 0-13 0,-47 0 0 15,-28 0-4 1,-33 0-4-16,-23 0-9 0,-4 0-27 16,-31-9-51-16,-17-9-217 15</inkml:trace>
  <inkml:trace contextRef="#ctx0" brushRef="#br0" timeOffset="90366.26">8132 17477 50 0,'0'0'727'0,"0"0"-678"16,0 0-15-16,0 0 124 15,0 0 9-15,0 0-72 16,0 0-48-16,0 0-39 16,-45-19 11-16,45 19 4 15,0 0-23-15,9 0-8 16,18 0 8-16,33 0 29 15,19 8-9-15,27-1 9 16,17 0-13-16,37 3-5 16,9-8 4-16,24 3-7 0,-11-5-6 15,-22 0-2-15,-34 0-17 16,-26 0-40-16,-49 0-12 16,-24 0-76-16,-27-6-144 15,0-8-59-15</inkml:trace>
  <inkml:trace contextRef="#ctx0" brushRef="#br0" timeOffset="90983.75">10761 17569 882 0,'0'0'286'16,"0"0"-258"-16,0 0-17 15,0 0 31-15,0 0 20 16,0 0 4-16,163 16-18 16,-73-10-19-16,25 0-18 15,21-5-4-15,-12-1-4 16,3 0-3-16,-22 0-36 16,-35 0-150-16,-31 0-375 15</inkml:trace>
  <inkml:trace contextRef="#ctx0" brushRef="#br0" timeOffset="94078.43">16127 17641 181 0,'0'0'103'15,"0"0"61"-15,0 0 25 16,0 0-19-16,0 0-44 16,0 0-27-16,0 0-11 15,0 0-25-15,0-16-8 16,0 16-20-16,0 0-9 16,0 0 1-16,0 0-18 15,0 0-6-15,0 0-3 0,0 0-4 16,0 0 2-16,0 0-1 15,0 5 1-15,0 4 2 16,0 4 2-16,0 0 2 16,9 5-2-16,0-4 1 15,0 0 3-15,0 0-3 16,-6-2 3-16,0-5-6 16,7 0 3-16,-7-3-1 15,-3 0-1-15,0-4 3 16,0 0 0-16,0 0 1 15,0 0 7-15,6 0 9 16,-6 0 1-16,0 0 1 16,9 0-8-16,0 0-6 0,12 1 2 15,3 4 3-15,15 0-8 16,10 1-4-16,-7-1-1 16,24 2 1-16,4 3-2 15,-1-3 1-15,12 5 0 16,7-3-1-16,0 2 0 15,-7 0 0 1,4-3 0-16,2-2 3 0,-2-3-2 16,8 0-1-16,-2 0 3 15,8-1 4-15,-2 2-1 16,-10 1-4-16,-8-1 5 16,5-2-7-16,-17 0 1 15,14-2 0-15,-17 0-1 16,-4 0 0-16,0 0 2 0,1 0-1 15,2 0 0 1,4 0 1-16,2 0-2 0,6 0 3 16,1 0 0-16,2 0 2 15,-14 0-5-15,5 0 0 16,-15 0 2-16,7 0-1 16,-16 0-1-16,0 0 3 15,-2 0 1-15,2 0-2 16,-9 0 1-16,6 0 2 15,-2-4-2-15,-7 2 1 16,3-2 10-16,-3 1 6 16,-3-3-2-16,-5 0-1 0,-10 1-2 15,6 1-2-15,3-1 1 16,-15-1-7-16,12-2 1 16,-6-5-4-16,12-2 2 15,0-6 0-15,7-8-4 16,2-6 1-16,-6-3 1 15,-9-3-3 1,9 4 0-16,-5-2-1 0,-4 0-8 16,-6 0-15-16,-3 0-36 15,-3 6-74-15,-3 2-141 16</inkml:trace>
  <inkml:trace contextRef="#ctx0" brushRef="#br0" timeOffset="97745.79">29546 12545 880 0,'0'0'186'0,"0"0"-186"16,0 0 0-16,0 0 39 16,124-45 9-16,-70 45-18 15,12 0-22-15,-2 5-8 16,-1 15 5-16,-2 4 1 15,-10 2-6-15,-15 3-5 16,-6-3 2-16,-15 6-4 16,-6 1 5-16,-9 2-1 15,-9 7 3-15,-27 4 7 16,-9 4 27-16,-12-2 10 16,-1 0 0-16,7-4 1 15,9-5-20-15,11-4-1 16,16-1-8-16,6-2-10 0,9-1-4 15,0-4-2-15,9-5 0 16,18-2 0-16,7-3 0 16,-1-7 0-16,12-4-2 15,-9-1 1-15,-5-5-1 16,-7 0 1-16,-15 0 2 16,-3 0 5-16,-6 0 5 15,0 0 11-15,0 0-6 16,0 0-16-16,0 0 0 15,0 15-9-15,-6 19 2 16,-9 19 7-16,-12 15 5 16,-1 15 0-16,1 4-2 0,0 3-2 15,6 5 0-15,15-2 2 16,-3 7 5-16,3 3-4 16,3 4-4-1,-6 2 2-15,0 1-2 0,-9-8 2 16,2-4 1-16,-2-8-3 15,-12-12 0-15,9-10-2 16,-12-14 2-16,-3-12 4 16,2-6-3-16,-20-11 30 15,6-5 4-15,3-6-5 16,-10-4-17-16,19-10-12 16,-6 0-1-16,9 0-57 15,2-11-71-15,4-11-151 16</inkml:trace>
  <inkml:trace contextRef="#ctx0" brushRef="#br0" timeOffset="101031.17">22281 13605 704 0,'0'0'141'0,"0"0"-122"16,0 0 48-16,0 0 79 15,0 0-58-15,0 0-68 16,0 0-3-16,0-14 9 16,0 14 17-16,0 0-2 15,0 0-24-15,0 0-2 16,9 0 11-16,3 0 0 16,0 0-7-16,16 0 1 15,2 0-8-15,-3 8 0 16,6-4-3-16,0 4 1 15,7-4-3-15,-4 0 1 16,-3 1-4-16,3-3 2 16,-9 3 0-16,1-1-2 15,-1 0-1-15,-3-1 0 0,3-1 4 16,6-1 1-16,-6 2-5 16,-8-1 3-16,8 2 3 15,0-1-6-15,-3-1 2 16,-3 4-2-16,0-3-3 15,0 1 0-15,0-2 1 16,1 2 1-16,2-1-2 16,6-1 1-16,-3 0 1 15,-6-2 0-15,3 0-1 16,-3 2 0-16,4-2 0 16,-1 0 0-16,-3 0-1 0,0 0 0 15,0 2 2 1,12-2 0-16,-2 0 4 0,2 0 1 15,0 0 1-15,6 0-1 16,-3 0-3-16,1 0-3 16,-13 0 1-16,12 0 0 15,-9-2 0-15,0 2 0 16,10 0 0-16,-1-2 2 16,3 2 2-16,6-4-1 15,1 0 2-15,-4-2 3 16,6 0-2-16,-3 0-2 15,4-3 4-15,-4 1-3 16,6-4-2-16,-6 2 0 16,-5 1 0-16,-7 3-2 15,-9 0 0-15,-9-1 1 0,-3 6 0 16,-9-2 0-16,-3 1-3 16,0 2-1-16,0-1 0 15,0 1-4-15,0 0-12 16,0 0-15-16,0 0-30 15,0 0-48-15,0 0-145 16,-21 1-379-16</inkml:trace>
  <inkml:trace contextRef="#ctx0" brushRef="#br0" timeOffset="106281.11">28891 12241 757 0,'0'0'180'15,"0"0"-124"-15,0 0-19 16,0 0 46-16,0 0-49 15,0 0-14-15,-27 64 7 16,12-10 17-16,-6 10 13 16,3 5-12-16,-7 3-22 0,-5 1 1 15,12-1-9-15,-9-5-7 16,3-7-2-16,6-8-4 16,0-6 0-16,-1-10-2 15,-2-4-3-15,9-12-39 16,9-6-36-16,-6-3-23 15,0-11-143-15,-6 0-59 16,12-9-177-16</inkml:trace>
  <inkml:trace contextRef="#ctx0" brushRef="#br0" timeOffset="106582.6">28559 12736 788 0,'0'0'106'16,"0"0"-11"-16,0 0 47 15,0 0-88-15,0 0-21 16,0 0 16-16,0 94-9 16,0-54-11-16,0-1 12 15,0 0-18-15,0-5-11 16,0-7-6-16,0-6 5 16,3-4-3-16,-3-8-1 15,9 0-2-15,-9-7 0 16,6 0-4-16,-6-2 6 15,12 0 8-15,6 0 14 16,12-13 10-16,10-13-26 16,5-7-13-16,-6-6-11 0,10-3-35 15,-10 3-88-15,-9 3-157 16,-3 5-352 0</inkml:trace>
  <inkml:trace contextRef="#ctx0" brushRef="#br0" timeOffset="111961.45">26187 13526 414 0,'0'0'260'0,"0"0"-239"15,0 0 45-15,0 0 77 16,0 0-38-16,0 0-73 16,0 0-20-16,21 0 84 15,3 5-29-15,12 3-1 16,6-1-28-16,4-5-15 16,8 8 9-16,9-2-9 15,1 0-13-15,14 4-7 0,-8-1 0 16,-7-3-1-16,-6 2-2 15,-8-6-2-15,-16 1 2 16,-6-2-5-16,-15 1-18 16,0-2-13-16,-9 0-26 15,-3 1-29-15,0-3-78 16,0 0-65-16,-12 0-331 16</inkml:trace>
  <inkml:trace contextRef="#ctx0" brushRef="#br0" timeOffset="112298.16">26223 13685 465 0,'0'0'319'0,"0"0"-311"16,0 0 82-16,0 0 89 16,0 0-97-16,0 0-45 15,60-4 40-15,-14 12-13 16,14 2-17-16,0 1-20 16,4 0 3-16,17 0-21 0,1 0 4 15,-10-1-6-15,-2-3-4 16,-10 3 0-16,-15-7-3 15,-18 0 0-15,-9-3-30 16,-12 0-53-16,-6 0-118 16,-12-5-348-16</inkml:trace>
  <inkml:trace contextRef="#ctx0" brushRef="#br0" timeOffset="114701.62">22088 15054 244 0,'0'0'423'16,"0"0"-364"-16,0 0 37 16,0 0 81-16,0 0-41 15,0 0-66-15,-3 0-26 16,21 0 13-16,9 0 3 16,19 0-14-16,2 0-22 15,9 0-9-15,4 0-6 16,14-2-1-16,-2 2-5 15,5-1-3-15,-9 1 0 16,-14 0-2-16,-16 0-22 16,-6 0-25-16,-12 0-32 15,-15 0-51-15,-6-3-171 0,0-2-146 16</inkml:trace>
  <inkml:trace contextRef="#ctx0" brushRef="#br0" timeOffset="114996.209">22043 15109 939 0,'0'0'226'16,"0"0"-211"-16,0 0 69 15,0 0 22-15,0 0-64 16,0 0-5-16,115 0-26 16,-37 0 19-16,0 0-11 15,31 0-10-15,-6 0-9 16,-1 0-3-16,-20 0-31 16,-13 0-80-16,-17 0-62 15,-28-13-193-15</inkml:trace>
  <inkml:trace contextRef="#ctx0" brushRef="#br0" timeOffset="117580.06">25354 14911 347 0,'0'0'220'0,"0"0"-192"15,0 0 90-15,0 0 45 16,0 0-28-16,0 0-43 15,-27-19-40-15,27 19 0 16,0 0 4-16,0 0-11 16,0 0-25-16,3 0 5 15,21 0 2-15,21 0 28 16,15 0-20-16,16 1-17 16,20 6-1-16,19-1-4 0,21 2 0 15,3 1-7-15,0 0 6 16,-31 3-9-16,-20-4-2 15,-25-1-1-15,-9-7-2 16,-20 2-12-16,-10-2-8 16,-18 0-17-16,-6 0-9 15,0 0-45-15,-30-2-142 16</inkml:trace>
  <inkml:trace contextRef="#ctx0" brushRef="#br0" timeOffset="118246.35">25867 13967 744 0,'0'0'181'0,"0"0"-74"15,0 0 41-15,0 0-68 16,0 0-36-16,0 0-34 0,-6-16-10 16,3 16-1-1,-6 0-8-15,-6 11-4 0,-13 12 13 16,1 7 2-16,0 0 3 16,3 1-2-16,6-4 0 15,0-2-1-15,9-3-1 16,-3 2-1-16,9-7 3 15,0-1-3-15,3-2-2 16,0-4 0-16,0-1-4 16,0-4-2-16,9-1 8 15,36 1 22-15,-3-5 5 16,13 0-24-16,-4 0-3 16,-6 0-21-16,-6 0-53 0,1 0-41 15,-10 0-119 1,-6 0-97-16</inkml:trace>
  <inkml:trace contextRef="#ctx0" brushRef="#br0" timeOffset="118479.32">25951 14089 607 0,'0'0'315'0,"0"0"-294"15,0 0 20-15,0 0-5 0,0 0-24 16,0 0 27 0,-39 105 12-16,24-63-33 0,0-3-2 15,3-4-13-15,0-3-3 16,3-7-34-16,-6-6-111 16,0-11-93-16,5-8-416 15</inkml:trace>
  <inkml:trace contextRef="#ctx0" brushRef="#br0" timeOffset="119451.83">26286 13854 826 0,'0'0'90'15,"0"0"-81"-15,0 0 16 16,0 0 38-16,0 0-2 15,0 0-18-15,-3 148-31 16,-3-102 20-16,-3 2 3 0,0-8-11 16,0-2-15-16,-3-9-5 15,6-10 1-15,6-5-3 16,0-5 0-16,0-7-1 16,0 2 0-16,0-4 3 15,0 3 5-15,0-3 1 16,0 0 3-16,0 0 3 15,0 2-4-15,0-2-5 16,0 0 0-16,0 0-3 16,0 0-2-16,0 0-1 15,0 0-1-15,0 0 0 16,0 0-2-16,0 0 2 16,0 0-2-16,0 0 0 0,0 0-1 15,0 0 1 1,0 0 2-16,0 0 2 0,0 0-2 15,0 0 3-15,0 0-2 16,0 0 1-16,0 0 3 16,0-5-5-16,0-10 0 15,0-7-1-15,0-3 0 16,0-6-3-16,0 1 1 16,6-6-5-16,-6 1 6 15,12 6-4-15,-3 1-4 16,0 7 6-16,0 5 1 15,-3 4-1-15,3 4 3 0,-6 3-5 16,0 4-7 0,-3 1 5-16,3 0 5 0,-3 12-1 15,9 15 4-15,-9 6-1 16,0 6 4-16,0-3-3 16,4-1 3-16,-4-4 0 15,6-7-2-15,-6-10-1 16,3-6 0-16,3-7-1 15,-6-1 0-15,12 0-6 16,3-14-10-16,18-13 8 16,-6-7 9-16,0-1-8 15,-9 2-1-15,1 7-9 16,-10 8 12-16,0 8 5 16,-9 6-1-16,9 4 2 15,-9 0-5-15,6 8 1 0,-6 17 4 16,0 12 0-16,0 7 5 15,0-2-5-15,0 0 11 16,-6-7-9-16,6-7-2 16,-9-4-3-16,9-10-22 15,0-6-88-15,0-7-33 16,0-1-187-16</inkml:trace>
  <inkml:trace contextRef="#ctx0" brushRef="#br0" timeOffset="119798.01">26745 14029 669 0,'0'0'138'16,"0"0"-100"-16,0 0 67 16,0 0-46-16,0 0-40 15,0 0-13-15,0 0-6 16,-121 62 3-16,112-37-3 15,0-3 0-15,3 3-2 16,6 0 1-16,0-1-8 16,0 0 9-16,21 2-2 15,-3-4 2-15,1-2 0 16,5-1 5-16,-6-5-3 16,-9-1-2-16,0-5 0 0,-9-4-9 15,0-1-8 1,0-1-9-16,0-1-32 0,-27-1 52 15,-3 0-10-15,-4 0-43 16,13 0 12-16,3 0-62 16,3-10-158-16</inkml:trace>
  <inkml:trace contextRef="#ctx0" brushRef="#br0" timeOffset="120729.4">26923 14024 297 0,'0'0'416'0,"0"0"-368"16,0 0-6-16,0 0-2 16,0 0 5-16,0 0 40 15,-27 72-19-15,18-51-15 0,3 3 12 16,3-4-20-16,3-2-18 15,-9-3-3-15,9-6-16 16,0 0 2-16,-6-3-7 16,6-2-1-16,0 1 2 15,0-1 3-15,0 1-3 16,0 4-1-16,-3-3 1 16,-3 3-1-16,6 1-1 15,0-2 2-15,-3 4-2 16,3-1 1-16,-9-3-1 15,9-2 2-15,0 1-2 16,-3-6 1-16,3 1-1 0,0-2 1 16,0 0 1-16,0 0-1 15,0 0 7-15,0 0 10 16,0 0 11-16,0-3-1 16,0-16-26-16,0-6 0 15,0-6-2-15,0-2-3 16,0-6-1-16,0 5 0 15,3 0-5-15,9 5-8 16,-3 10 12-16,6 3-5 16,-3 6-11-16,12 5-10 15,-12 1 24-15,9 4-16 16,-12 0 17-16,3 0 6 16,-3 0-3-16,1 13-10 0,-7 6 5 15,0 1-2 1,-3 0 1-16,0 3-1 0,0-1 5 15,-9-2 3-15,-13-2 2 16,1-1 0-16,-6-3 3 16,9-3-2-16,12-1 2 15,-3-5 1-15,9 4-4 16,0-3-3-16,0 3-5 16,0 1-1-16,0 2-4 15,6 1 13-15,3 1 0 16,18 0 4-16,-9 3-4 15,3-4 5-15,-9 1-4 16,1-1-1-16,-10-6 0 16,-3 1 2-16,0 1-2 0,-6-3 3 15,-28-1 1-15,-2 1 14 16,-15-6-7-16,12 0-11 16,-7 0-44-16,31-6-230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8-05T13:19:16.98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3916 2859 1071 0,'0'0'3'16,"0"0"57"-16,0 0-47 15,0 0-13-15,0 0 0 16,0 0 18-16,0 0 10 16,96 59-10-16,-35-23 0 15,2 6 3-15,0 3 7 16,4 7 1-16,8 2-4 16,-5-3-6-16,-4-3-13 15,-8-7-4-15,-13-4-2 16,-9-9 0-16,-12-5-3 15,-9-4-1-15,-3-8-13 16,-12-6-7-16,0-3-13 16,0-2-40-16,0 0-66 0,0 0-77 15,0-13-228-15</inkml:trace>
  <inkml:trace contextRef="#ctx0" brushRef="#br0" timeOffset="382.719">4667 2993 950 0,'0'0'98'16,"0"0"19"-16,0 0-67 16,0 0-11-16,0 0-12 15,0 0-27-15,0 41 0 0,27 7 29 16,-2 10-8-16,11 7-4 15,0-2-2-15,0 3-5 16,-3-4-6-16,-5-2-3 16,-10-10 1-16,0-4 0 15,-18-8-1-15,0-10-1 16,0-7 2-16,0-3 4 16,-18-7 2-16,-9-5 14 15,-19-6 9-15,-14 0-7 16,-9-2-7-16,-7-19-5 15,1 3 9-15,20 0-10 16,1 5 1-16,12 4-12 0,15 6-3 16,5 3-35-16,19 0-40 15,3 0-105-15,25 0-474 16</inkml:trace>
  <inkml:trace contextRef="#ctx0" brushRef="#br0" timeOffset="7233.11">24524 2311 805 0,'0'0'181'16,"0"0"-170"-16,0 0-4 16,0 0-7-16,0 0 23 15,-46 119 55-15,37-48-31 16,-6 15-12-16,0 10 6 16,3 10-14-16,-6 2-8 15,0 2-2-15,0-3-10 16,-3-8-6-16,6-8-1 15,-3-16-1-15,2-10-14 16,-2-12-25-16,6-12-59 0,-6-16-93 16,3-19-175-1</inkml:trace>
  <inkml:trace contextRef="#ctx0" brushRef="#br0" timeOffset="7548.84">24053 3093 1032 0,'0'0'76'0,"0"0"-41"15,0 0-19-15,0 0 18 16,0 0-22-16,0 0 21 16,0 148 27-16,9-69-30 15,0 0-14-15,0 0-8 16,0-5-3-16,-9-8-4 0,9-14 0 15,0-18 1-15,-9-14-2 16,6-14-3-16,3-6 3 16,0 0 42-16,19-17 5 15,26-26-12-15,24-16-26 16,28-7-9-16,-3-1-2 16,-1 10-36-16,-2 0-92 15,-13-3-269-15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13:22:12.68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9077 5410 232 0,'-6'0'2170'15,"6"0"-1951"-15,-9 0-127 16,6 0 109-16,3 0-12 15,-6 0-85-15,6 0-61 16,0 0-25-16,0 0 10 16,0 0 2-16,0 0-10 15,0 0-7-15,0 0-3 16,0 0 0-16,0 0-3 16,0 0 1-16,0 0 4 15,0 0-1-15,0 0-5 16,0 4 3-16,18 4 1 0,3 1 12 15,9-3 0-15,0 0 9 16,13 3-8-16,5-6-4 16,9-1-6-16,-6 2-5 15,1-4-8-15,-4 2 5 16,0-2-4-16,7 3-1 16,-10-3 1-16,6 0-1 15,7 0 3 1,2 0 3-16,3 0 7 0,16 0-3 15,-7 0-7-15,7 0-3 16,-7 0 1-16,-8 0-1 16,-4 0 0-16,-9 0 3 15,-12 0-3-15,-2 0 0 16,-7 3 1-16,12 0-1 16,-9 0 1-16,7 3-1 0,-4-6 1 15,6 2 2-15,-3 3-3 16,-3 1 1-16,7-5-1 15,-4 3 2 1,-3-2-1-16,6 1-1 0,4-3 4 16,5 0 3-16,6 0-4 15,-2 0-3-15,2 0 1 16,-6 0-2-16,1 0 1 16,-13 0 0-16,6 6 0 15,-6-2 0-15,-5-2 0 16,-1-2 3-16,-6 4-3 15,3-4 0-15,-3 2 3 0,7-2-3 16,-10 0 0-16,12 0 0 16,-3 3 0-1,9-3 0-15,-8 2 2 0,5 1-2 16,-9 1 0-16,3 2 0 16,12 0 0-16,-5-4 3 15,5 0 8-15,6 2-7 16,-2-2-1-16,-7 3-3 15,0-4 1-15,-9 5-1 16,9-2 1-16,-11-2 1 16,11 4-2-16,-9 1 0 15,6-1 1-15,-5 1-1 16,-4 0 4-16,0-1-4 16,12 0 0-16,-9 2 0 15,13-4 5-15,-1 1 1 0,9 0-1 16,-2-1 1-16,5 2-4 15,3 3 1-15,-2-7 0 16,-1 3-2-16,-3 1 1 16,4-1-2-16,-10-3 0 15,6 4 1-15,7-3-1 16,-4-3 1-16,3 3-1 16,-8 0 0-16,5-3 0 15,-3 3 1-15,-2-1-1 16,-7-2 0-16,0 4 0 15,0-1 0-15,-2-1 0 16,5 4-8-16,-9-3 4 16,13-3 4-16,-7 3-1 0,3 0-3 15,-6-3 1 1,7 2 3-16,-7-2 0 0,12 0 0 16,-9 0 0-1,16 0-3-15,-13 0-1 0,19 0 4 16,-7 0-17-16,3 0 2 15,-2 0 3-15,-4 0 6 16,-9 0 6-16,4 0-1 16,-1 0 1-16,-6 0 0 15,0 0-1-15,-5 0 1 16,-1-5 0-16,6 2 0 16,-6 0 0-16,7-5 0 15,-1 1 0-15,0 5 0 0,-6-7 0 16,13 0 0-1,-7 1 0-15,3-2 0 0,-2-1 0 16,-7 5 0-16,-3 0 0 16,3 1 0-16,-6-2 0 15,7 1 0-15,-7 4 0 16,0-2 0-16,-3 2 0 16,10-2 0-16,-4 2 0 15,6-5 0-15,3 6 0 16,-8-9 0-16,5 4 0 15,0 3 1-15,6-3-1 16,-8 0 5-16,-4-1 1 0,6 0-2 16,-9 3-1-1,-6 2 0-15,-2 2 2 0,-1-2 0 16,-3 2-1-16,0-4 0 16,-6 4-4-16,9-2 8 15,-21 2-5-15,12 0 3 16,-15 0-2-16,0 0-4 15,0 0 8-15,0 0-8 16,0 0-1-16,-9 0-11 16,-15 0-44-16,12-10-89 0</inkml:trace>
  <inkml:trace contextRef="#ctx0" brushRef="#br0" timeOffset="1619.07">15083 4368 2879 0,'-6'-11'186'15,"6"2"-101"-15,0-8-9 0,0 0 5 16,0-4-19 0,0-3-32-16,0-2-8 0,9-3-14 15,15-4 10-15,0-1-8 16,3-5-6-16,13-1-4 16,-4-2 0-16,12-2 1 15,10 4-2-15,2 1 2 16,3-1-1-16,16 5 1 15,-7-1 0-15,7 5-1 16,-1 0 0-16,-11 9 3 16,8-2-3-16,-9 6 2 15,1 2-2-15,2-3 0 0,10 6 1 16,-10-6-1 0,13 7 0-16,5-2 0 15,4 2 1-15,-4 1-1 0,7-4 0 16,5 3 0-16,1 0 0 15,-3 1 0-15,5-5 0 16,4 9 0-16,-4-5 0 16,4-6 0-16,6 7-4 15,-7-7 4-15,10 4 0 16,3-5 0-16,-1 7-3 16,4-2 2-16,9 2 0 15,9 0 1-15,-6 3 0 16,5 4-1-16,1-1-4 15,-9 0 1-15,-3 6 3 16,6 0 0-16,-10 0 0 0,-5 0 1 16,0 0 0-16,-7 0-1 15,16 6 1-15,-3 4 1 16,-6-3-1-16,-1 12 0 16,-5-3 0-16,-3 9 0 15,2 1 0-15,-2 3 0 16,-3-3 0-16,2 4 0 15,-2-1 0-15,-3 0 0 16,2-3 0-16,-2 0 0 16,2 1 0-16,-8-1 0 15,0 4 0-15,2-8 0 16,-8 15 0-16,-1-9 1 16,4 5-1-16,-10 2 0 0,-2-4-1 15,-1 5 2 1,-5-4-1-16,2 7 0 0,-14-5 4 15,11-2 3-15,-18 1-3 16,1 0 2-16,2-5 1 16,-12-2-2-16,-5-5-2 15,2-3 1-15,-18-4-1 16,-3-5 4-16,-3 0 7 16,-9 0 1-16,-12-6 0 15,6-3-3-15,-2 3 1 16,-4-3-5-16,0 0 2 15,0 0-5-15,0 0-1 16,0 0-4-16,0 0-10 16,0 0-42-16,0-21-68 0,0 4-1518 15</inkml:trace>
  <inkml:trace contextRef="#ctx0" brushRef="#br0" timeOffset="2272.9">22161 4181 2190 0,'0'0'685'0,"6"0"-470"16,3 0-96-16,-3 0-56 16,3 0 10-16,15 0-25 15,0 7-15-15,9 5-7 16,0-1-3-16,4 4-3 15,5-4 3-15,-3 7-8 16,3-6-5-16,1 2 0 16,-1-2-2-16,0 0 3 15,-9-1-3-15,4-5-2 16,-4-3 6-16,-6-3-2 16,-9 0 7-16,-3 0 1 15,-6 0 4-15,6 0 6 0,-9 0-6 16,-6-15-5-16,6-5-4 15,3-7-5-15,-9-4-3 16,6-5-4-16,0-1-1 16,-6-6-4-16,6 7-6 15,-2-6-8-15,8-5-14 16,-6 10-54-16,0 4-111 0</inkml:trace>
  <inkml:trace contextRef="#ctx0" brushRef="#br0" timeOffset="4235.42">19299 5542 2305 0,'0'0'338'15,"0"0"-104"-15,0 0-59 16,0 0-17-16,12 0-70 16,-9 0-48-16,16 0-25 15,-4 0-4-15,9 0 5 16,6-2 6-16,-3-4-5 15,9 2-5-15,13 4 4 16,-7-3-2-16,18 3-3 16,13-2-3-16,-1 2-3 15,7 0-1-15,-4 0-1 16,16 0-3-16,-1 0 1 16,10 0 0-16,5-3 0 15,7 1 0-15,3-2 0 0,8 2-1 16,1 2 0-1,3-4 1-15,9 4-1 0,-12 0 0 16,-4 0 1-16,-2 0-1 16,-6 0 1-16,-4 0-1 15,-2 0 0-15,0 0 1 16,-4 0-1-16,4 0 0 16,-4 0 1-16,4 0-1 15,-3 0 0-15,-7 4 0 16,13-4 0-16,-3 2 1 15,-4 4-1-15,-2-3 1 16,-1 2-1-16,-2 5 0 0,-7-8 0 16,1-2 1-16,0 4-1 15,-1-4 0-15,-2 0 0 16,5 0 0-16,-5 0 0 16,2 0 0-16,-5 0 1 15,5 0-1-15,-11 0 0 16,14 0 0-16,-2 0 1 15,-1 0-1-15,7 0-3 16,-6 0 3-16,14 0 1 16,-8 0-1-16,-7 0-1 15,4 0 0-15,-10 0 1 16,-11 0 0-16,2 0 0 16,-2 0 0-16,-13 0 1 15,0 0-1-15,1-4 0 0,-1 2 0 16,1 2 1-16,-1-6 3 15,12 2-3-15,1 1 0 16,11 1-1-16,-5-1 3 16,2 1 1-16,10-2 3 15,-1 2 3 1,-2-8 6-16,2 5-2 0,1 0-2 16,-4-6-4-16,-2 0-5 15,0 2 10-15,-1 1 5 16,-2-1 3-16,-1 0-7 15,-3 0 1-15,-8-3-4 16,8 4 8-16,-5-1-8 16,-10-3 5-16,1 4-5 15,-7-1 1-15,0-3-1 0,-21 7-4 16,-5-1-4-16,-4 2-1 16,-12 4 1-16,-9 0-3 15,3 0 0-15,-9 0 0 16,0 0 0-16,0 0-2 15,0 0-15-15,-30 0-36 16,3 0-66-16,6 0-248 0</inkml:trace>
  <inkml:trace contextRef="#ctx0" brushRef="#br0" timeOffset="16689.73">27225 7506 1109 0,'-27'0'1359'0,"-3"4"-1195"16,9 16-144-16,-7 9-20 16,4 6-7-16,-3 6 5 15,6 2-16-15,9-2-62 16,12-4-34-16,0-11 21 16,0-10 37-16,0-12 30 15,12-4 23-15,15 0 6 16,0-14 7-16,3-18-7 15,4-5 0-15,-1 2 49 16,-3 3-26-16,-3 6 138 0,0 5-13 16,-18 16-9-16,9 5-9 15,-8 0-18-15,5 0-60 16,3 23-27-16,-3 0-15 16,6-5-13-16,-3 2-7 15,12-10-71-15,-3-8-93 16,1-2-394-16</inkml:trace>
  <inkml:trace contextRef="#ctx0" brushRef="#br0" timeOffset="17501.75">27651 7542 2999 0,'-3'-4'167'16,"-13"2"-96"-16,10 2 5 0,-3 0-9 15,6 0-39-15,-3 0-13 16,0 14-7 0,0 9 2-16,6 4-1 0,0-1-5 15,0-2-1-15,0-10-2 16,0-8 2-16,0-6 1 16,12 0 2-16,6-6 19 15,4-29-3-15,2-15-13 16,3-8-6-16,-9-10-3 15,-3 1-7-15,-15-6 1 16,0 6-1-16,0 2 7 16,0 10 7-16,-24 8 0 15,15 14 10-15,3 13 5 16,0 14-7-16,-3 6-15 16,3 0-3-16,6 26-17 0,0 25 16 15,0 10-1-15,0 9-4 16,0 3-5-16,21-3-16 15,-6-9-9-15,27-8 1 16,-9-14-26-16,7-10-18 16,-4-14-76-16,12-13-5 15,-15-2 2-15,0-2 56 16,-8-24 85-16,-4-5 20 16,-9-1 78-16,-12 1 95 15,0 1 45-15,0 6-68 0,0 4-46 16,-24 11-29-1,15 8-12-15,-12 1-32 0,8 0-16 16,-5 5-4-16,12 24-11 16,0 5 2-16,-6 9-2 15,12-7-3-15,0-3-5 16,0-4-6-16,0-8-3 16,0-12 5-16,18-7 0 15,0-2-5-15,10-8 9 16,-7-27 3-16,9-21-8 15,-9-7-13-15,-12-15-3 16,0-1 6-16,-9-5 9 16,0 6-2-16,-9-1 16 15,-9 7 5-15,0 17 22 16,-6 17 17-16,15 20 11 0,3 18-15 16,0 0-38-16,6 32 2 15,0 28-4-15,0 19 4 16,6 12 8-16,21-2-5 15,-6-4-6-15,15-12-1 16,-12-13-5-16,19-14-28 16,2-13-27-16,-15-19-87 15,0-8-747-15</inkml:trace>
  <inkml:trace contextRef="#ctx0" brushRef="#br0" timeOffset="18544.41">29051 6900 2733 0,'-12'-2'371'0,"-15"-2"-322"16,9 4-24-16,-10 0 19 0,10 0 52 16,6 15-52-16,3 9-44 15,9 3-4-15,0-1-3 16,9 0-3-16,15 2 9 16,10-1-6-16,2-1 7 15,12-6-1-15,-6 5 1 16,1-2-6-16,-10-5 6 15,-18-5 0-15,3 3-1 16,-12-7 0-16,-6-3-3 16,0-1-12-16,-30-2 16 15,0-3 0-15,-10 0 0 16,10 0-9-16,-9 0 9 0,3-23-49 16,18-13-161-1,3 4-488-15</inkml:trace>
  <inkml:trace contextRef="#ctx0" brushRef="#br0" timeOffset="18750.95">28994 6715 2949 0,'0'0'283'0,"0"0"-225"16,0 31-23-16,0 6 37 15,3 16-4-15,12 9-20 16,-6 5-14-16,15 7-8 15,-12-6-10-15,9 4-9 16,-12-5-7-16,0-3-4 16,0 4-43-16,-9-15-42 0,0-19-194 15</inkml:trace>
  <inkml:trace contextRef="#ctx0" brushRef="#br0" timeOffset="19556.43">29377 6646 2918 0,'0'0'304'0,"-6"-4"-183"15,6 4-54-15,0 0-15 16,0 0-9-16,0 0-24 16,0 0-14-16,0 4-5 15,0 23 12-15,0 9 14 16,0 9-2-16,0 5-5 15,12 2-3-15,3-2-7 16,-3-2-2-16,-3-11-2 16,9-5-1-16,-9-6-2 15,12-4 0-15,-8-8-1 0,8-2 2 16,0-10-3-16,3-2-4 16,0 0-17-16,12-22-25 15,-6-10-53-15,-5-5-288 0</inkml:trace>
  <inkml:trace contextRef="#ctx0" brushRef="#br0" timeOffset="19734.46">29344 6894 2752 0,'0'0'398'16,"0"0"-335"-16,12 0-41 0,18 0-6 15,3-2-3 1,25-10-13-16,-7 6-171 0,-18 4-242 0</inkml:trace>
  <inkml:trace contextRef="#ctx0" brushRef="#br0" timeOffset="20031.16">29754 6944 2382 0,'6'3'389'15,"3"4"-250"-15,-3-1 27 16,6-1-22-16,-6 10-60 16,16-7-45-16,-4 6-21 15,-15 2-3-15,15-8-8 16,-12 6 4-16,-6-8 0 0,0 1 5 16,0 1 2-16,0-4 9 15,-6-4-3-15,-15 0 13 16,-6 0-11-16,-1 0-11 15,4 0-2-15,6-16 0 16,-3-7-8-16,9-1-5 16,-3-2-6-16,15-3 5 15,0 0-18-15,0 5-30 16,42 7-26-16,-3 8-86 16,-15 7-742-16</inkml:trace>
  <inkml:trace contextRef="#ctx0" brushRef="#br0" timeOffset="20631.64">30599 6449 3329 0,'-15'-2'134'0,"6"-4"-83"15,-6 6-17-15,-3 0-10 16,3 0-4-16,3 8-16 15,-3 13-4-15,9 3 0 16,3 5 0-16,3-3 2 0,0 3-1 16,0 1-1-16,24 3 0 15,-3-1 1-15,12-4-1 16,6 5 1-16,-15-5-1 16,-2-2-3-16,-4-1-3 15,-15-5-3-15,-3-8-2 16,0-1 2-16,0-1-6 15,-21-10 12-15,-7 0 3 16,1 0-5-16,-3-4-6 16,3-19-14-16,0-28-56 15,6 11-193-15,3-4-635 0</inkml:trace>
  <inkml:trace contextRef="#ctx0" brushRef="#br0" timeOffset="20901.07">30466 6306 2982 0,'0'0'281'0,"0"0"-189"16,0 0-46-16,0 0-21 15,0 0 5-15,0 26-8 16,10 12 18-16,5 19 1 15,-6 7-8-15,6 9-8 16,-3 4-6-16,9 3-12 16,-9 0-7-16,-3-9 0 15,3-10-17-15,-3-6-13 0,9-9-45 16,-12-13-59-16,-3-15-595 0</inkml:trace>
  <inkml:trace contextRef="#ctx0" brushRef="#br0" timeOffset="21269.02">30835 6285 3263 0,'0'0'187'0,"0"0"-99"15,0 0-47-15,0 0-16 16,0 0 4-16,0 25-19 16,0 13 1-16,6 10 5 15,9 12 0-15,-3 4-5 16,0 0 0-16,-3 3-6 15,15-9-2-15,-6-13-3 16,0-11 0-16,7-6 0 16,5-11-1-16,-3-8-7 0,6-9-23 15,12-15-37-15,-5-24-69 16,-10-1-574-16</inkml:trace>
  <inkml:trace contextRef="#ctx0" brushRef="#br0" timeOffset="21443.59">30913 6517 3240 0,'0'0'180'16,"0"0"-130"-16,0 0-22 16,3 0-15-16,30 0-13 15,4 0-8-15,8 0-57 0,0 0-190 16,-12-3-695-16</inkml:trace>
  <inkml:trace contextRef="#ctx0" brushRef="#br0" timeOffset="23559.36">31408 6663 2652 0,'0'0'390'15,"0"0"-248"-15,0 0-87 16,0 0 15-16,0 6-16 16,12 8-6-16,-3 2-12 15,9 5-13-15,-12-1-10 16,6 0 4-16,1 7-7 16,-7-4-4-16,3 3-6 15,-9 0-39-15,0-11-69 16,0 0-559-16</inkml:trace>
  <inkml:trace contextRef="#ctx0" brushRef="#br0" timeOffset="24439.64">32039 6169 2593 0,'0'-3'525'15,"0"0"-361"-15,0 0-90 16,0 3-28-16,0 0-28 15,-15 0-18-15,3 0-29 16,-6 0 25-16,3 6 4 16,-4 12 7-16,1-2 1 15,-3 6 2-15,15 0-6 16,-3-1-4-16,9 3-1 16,0-1 1-16,0 3-1 0,15-2-2 15,6-3 3 1,0 2 4-16,22-2-4 0,-10 1 0 15,0-7 0-15,-9 3 0 16,-9-6 0-16,3-1 0 16,-11-5 0-16,-7-3 0 15,0-3-1-15,0 0-13 16,-25 0-1-16,-2 0-10 16,-12 0 11-16,6 0-16 15,-16-6-46-15,19-14-95 16,3-4-251-16</inkml:trace>
  <inkml:trace contextRef="#ctx0" brushRef="#br0" timeOffset="24718">31942 6011 2476 0,'0'0'773'0,"0"0"-671"0,0 0-39 15,0 0-23-15,0 0-13 16,0 0-17-16,12 26-5 16,-3 8 7-16,7 8 8 15,-1 8 5-15,3 5-5 16,-6 0-7-16,3 4-4 16,-3-8-3-16,0 1-3 15,-3-2-3-15,-3-10 0 16,-6-7-12-16,6-3-33 0,-6-16-34 15,3-8-157 1,-3-6-2175-16</inkml:trace>
  <inkml:trace contextRef="#ctx0" brushRef="#br0" timeOffset="25120.98">32311 5875 2970 0,'0'-2'361'15,"0"2"-244"-15,0 0-46 16,0 0-40-16,0 0 2 16,0 13-20-16,0 20-5 15,0 12 8-15,0 14 5 16,0 5-7-16,9 3-1 16,0 1-2-16,6-6-3 15,-9-8-5-15,15-2-2 0,-9-13-1 16,0-6 2-1,3-10-2-15,3-8-3 0,0-7-8 16,-3-8-9-16,28-3-21 16,-10-23-42-16,3-6-249 0</inkml:trace>
  <inkml:trace contextRef="#ctx0" brushRef="#br0" timeOffset="25308.55">32259 6200 2992 0,'9'0'168'0,"28"0"-150"15,23-8-18-15,-12-7-76 0,0 4-279 0</inkml:trace>
  <inkml:trace contextRef="#ctx0" brushRef="#br0" timeOffset="25737.62">32742 6370 2625 0,'0'0'693'0,"0"0"-572"16,0 0-27-16,0 0-25 16,0 0-13-16,3 0-24 15,6 0-17-15,3 0-6 16,0-6-2-16,3 0-5 15,-5-2-2-15,8 6-3 16,-6 2 1-16,-9 0-10 16,-3 0-5-16,0 2-4 15,0 22 3-15,0 3 3 16,0 4 9-16,0 1 4 16,-3 4 2-16,-18-7 3 0,12-6 4 15,9-6 0-15,-3-4 1 16,3-7-4-16,0-1-3 15,0 0-1-15,12-5 0 16,39 0-4-16,-3-2-38 16,-6-25-102-16</inkml:trace>
  <inkml:trace contextRef="#ctx0" brushRef="#br0" timeOffset="27298.91">29984 7112 2396 0,'0'0'434'0,"0"0"-105"16,3 0-164-16,-3 0-70 0,0 0-23 16,0 0-29-16,9 0-18 15,-9 0-10-15,6 0-5 16,-6 12-9-16,0 14-1 16,0 26-43-16,-18 0-47 15,-10-8-462-15</inkml:trace>
  <inkml:trace contextRef="#ctx0" brushRef="#br0" timeOffset="28177.17">31734 6783 2547 0,'0'0'590'0,"0"4"-457"15,0-3-68-15,0 12-37 0,12-1-14 16,-6 11-3 0,-3 7-11-16,-3 19-11 0,0-4-93 15,0-9-373-15</inkml:trace>
  <inkml:trace contextRef="#ctx0" brushRef="#br0" timeOffset="34123.18">27270 8941 2583 0,'-9'0'383'0,"3"0"-205"15,-6 0-67-15,12 0-36 16,0 0-25-16,0 0-19 16,0 0-6-16,0 0-3 15,0 0-4-15,0 0-6 16,0 0-3-16,0 0 1 16,6 0 4-16,0 0-5 15,0 0-2-15,9 0-3 0,-3 0-1 16,16 0 0-16,-4-4 2 15,12-4-2-15,21 4 0 16,-5-5 0-16,5 3-2 16,9 1-1-16,4-7 1 15,-7 7-1-15,13-1 13 16,-7 1 1-16,9-6-8 16,-2 6-5-16,5 0 0 15,4-1-1-15,-1-7 0 16,22 6-3-16,-12-6-1 15,11 0-4-15,-2 0 1 16,-4-2-5-16,1 4 4 16,-9-1 8-16,-1 1-3 15,-5-7-1-15,-1 6 4 16,-5 3 0-16,-1-5 1 0,-2 5-2 16,-4-7 1-16,3 9 0 15,1-3 3-15,-4-1-3 16,-11 2 0-16,8 3 3 15,-15 1-3-15,7-5 3 16,-4 5 3-16,0 2-1 16,1-4 2-16,-1 1-3 15,1-1 4-15,2 3-2 16,-9-1-3-16,-3-1-2 16,1 0 2-16,5-4 0 15,-9 6 0-15,1 0 0 16,-1-2 0-16,0 0-3 15,3-3 1-15,10 4 0 0,-7-1-1 16,0 0 1 0,7 0 1-16,2-3-1 0,-12 3-1 15,7 5 0-15,-10-5 0 16,0 1 0-16,4-3 0 16,-4 6 0-16,0-4 1 15,0-4-1-15,1 5 0 16,2-6 0-16,6-2 0 15,1 1 0-15,-4 4 2 16,6-4-2-16,-5 0 0 16,-4 4 0-16,3-1 0 15,-6-3 0-15,7 4 0 16,-10-4 0-16,6 0 5 16,7 0 0-16,-10 1 0 15,0-1 5-15,0 4-4 0,-8-4 2 16,5 3 2-16,-3-3-4 15,-6 0-2-15,1 4 3 16,2-2-3-16,-3 0 1 16,0 4-5-16,-9 0 6 15,0 0-3-15,1-3 3 16,-7 4-2-16,-3-1-3 16,-3 1 9-16,-6 3-3 15,0 2 2-15,-6 0-7 16,0 0 6-16,0-4-1 0,0 4-3 15,0 0-3-15,0 0 2 16,0 0 2-16,3 0-2 16,-3 0-3-16,0 0-1 15,0 0 1-15,0 0 2 16,0 0-2-16,0 0 0 16,6 0 1-16,-6 0-1 15,0 0 2-15,0 0-2 16,0 0 0-16,0 0 2 15,0 0-2-15,0 0 1 16,0 0-1-16,0 0 0 16,0 0-2-16,0 0 1 15,0 0 0-15,0 0 1 16,9 4 0-16,0 9-1 16,-3 3-1-16,-3 0 2 0,6 4 0 15,-9 0 0-15,6 1 0 16,-6-1 0-16,6 3 0 15,-6 1 3-15,0-4-3 16,6 7-1-16,0-4 1 16,-6 0 0-16,0 1 3 15,0-7-3-15,9 3 0 16,-9-4 0-16,0 1 0 16,0-6 0-16,0 2 2 15,6-7-2-15,-6 0 0 16,0-2-1-16,0 2 1 15,0-2 0-15,0-4 0 16,0 0 3-16,0 2-3 0,0-2 0 16,0 0 0-1,0 0-3-15,0 0 3 0,0 0 0 16,0 0 1-16,0 0-2 16,0 0-2-16,0 0-1 15,0 4-1-15,-15-2 5 16,3 2-2-16,0 1 1 15,-6 5 1-15,-6-4 0 16,-3 0 0-16,6-1 0 16,-16 0-1-16,4 5 0 15,3-8 1-15,0 5-2 16,-9-2 2-16,5-3-1 16,1 8 2-16,-9-5-2 0,0 1 1 15,3 0 0-15,-7-1 0 16,1 5-1-16,-6-4 1 15,-1 0 0-15,-5 2 0 16,9 7 0-16,-4-6-1 16,1 5 1-16,-6-4 0 15,8-2 0-15,4 4 0 16,-9-4 0-16,12 1 0 16,-7 3 1-16,13-4-1 15,-9-2 0-15,-3 6 1 16,-1-5-1-16,1 1 0 15,3 0 0-15,-1 2 1 16,-5-2-1-16,-3-2 0 16,2 7 0-16,7-8 0 0,-9 3-1 15,18 1 1-15,-13 2-2 16,13-2 0-16,-9 1-1 16,3 2 4-16,5-4-1 15,-2-2 0-15,-6 6 0 16,6-7 1-16,-1 5-1 15,-2-9 0-15,6 10 2 16,-3-6-2-16,-7 1 0 16,1-1 0-16,0 1 3 15,-9 6-3-15,11-6 0 16,4 0 0-16,-6-1 0 16,12 1-1-16,-7 0 1 15,7-1 0-15,-3 0 3 0,6 0-3 16,-6-2 0-16,-4 6 0 15,1-4-1-15,-6 1-2 16,6 0 3-16,-7 3 0 16,-11-3 3-16,15 0-3 15,2 0 0-15,-2 0 0 16,9 5 0-16,0-5 0 16,-6-3 0-16,-4 3 0 15,7-4 0-15,-9 4 0 16,-6 1-4-16,-10-2 4 15,4 1 0-15,-10-3-4 16,-5 5-1-16,3-8 5 16,-13 4 0-16,7-4 1 15,-1 0-1-15,10 0 0 0,-7 0 0 16,4 0 0-16,12 0 0 16,14 0-1-16,-5 0 1 15,12 0-3-15,3 0 3 16,-1 0 0-16,10 0 0 15,0 0-3-15,3 0 1 16,0 0 2-16,-12 0-1 16,9 2 1-16,-10 4 0 15,-5-2 0-15,-6 1-12 16,0-1 12-16,-7-4 6 16,4 0-6-16,-6 0 0 15,17 0 0-15,-8 0 2 16,12 0-2-16,9 0 0 0,9 0 8 15,3 0-4-15,-3 0-4 16,12 0-3-16,3 0 3 16,-16 0-1-16,10 0 1 15,-6 0 0-15,0 0 0 16,-3 0 0-16,3 0 0 16,-6 0 0-16,-12 0 0 15,12 0 0-15,0 0 0 16,-4 0 0-16,4 0 4 15,0 0-4-15,3 0 0 16,-3 0 1-16,-6 0-1 16,9 0 0-16,3 0 0 15,-9 6 2-15,12-6 0 0,-1 1-4 16,4-1 4 0,-6 5-2-16,9-5 0 0,-3 0 1 15,-6 1-1 1,3-1 0-16,-3 0 0 0,6 0 0 15,0 3 2-15,-3-3-1 16,6 0 3-16,3 0 0 16,0 0-2-16,0 0-1 15,0 0 1-15,0 0 1 16,0 0-1-16,0 0 3 16,0 0-4-16,0 0 4 15,-9 0-5-15,9 0 1 16,-6 0-1-16,-3-3 4 0,0-3-4 15,3-5 0 1,-12 0 0-16,15-7 2 0,-9-3-2 16,-4-5 0-16,4-3-4 15,-3-9 4-15,6 3 2 16,-6 3-2-16,6 1 0 16,6 5-3-16,3 10 2 15,0-3 0-15,0 12 1 16,0-5-5-16,0 5 0 15,0 1-6-15,0 4-3 16,0-3-14-16,0-6-16 16,3 9-11-16,6 2-52 15,-9 0-409-15</inkml:trace>
  <inkml:trace contextRef="#ctx0" brushRef="#br0" timeOffset="34956.97">26956 8937 2259 0,'0'0'437'0,"0"0"-279"15,0 0 26-15,0 0-37 16,0 0-41-16,15 0-29 16,1 4-19-16,-1-4-18 0,12 0-11 15,-9 0-11-15,9 0-18 16,24 0-5-16,-11 0-49 15,-4-4-225-15</inkml:trace>
  <inkml:trace contextRef="#ctx0" brushRef="#br0" timeOffset="37561.21">29528 7667 2167 0,'-6'-9'520'16,"6"3"-343"-16,0-5 30 15,-12 5-12-15,12 3-45 16,0 0-53-16,0 0-36 16,0 3-16-16,0 0-10 15,0 0-11-15,0 0-6 16,0 0-4-16,0 0-7 16,0 0-7-16,0 0-3 0,0 20-2 15,18 18 5 1,0 13 0-16,6 8 0 0,0 8 0 15,6 2 1-15,-2 4 1 16,-4-6 0-16,3-4-1 16,-12-14 0-16,3-8-1 15,-12-11-2-15,-3-7 2 16,-3-8-13-16,0-6-16 16,0-4-41-16,0-5-51 15,-9 0-271-15,-9 0-251 0</inkml:trace>
  <inkml:trace contextRef="#ctx0" brushRef="#br0" timeOffset="37834.87">29528 8161 3017 0,'0'0'313'0,"0"0"-229"16,0 0-43-16,0 0-14 15,0 0-4-15,9 15 0 16,15 2 6-16,-6 13-3 15,9 0-7-15,-6-1-2 16,4 0-3-16,-7-6-10 16,0 1 2-16,-3-13-2 15,-9-2 0-15,0-6 5 16,-3-3 7-16,9 0 4 16,0 0-2-16,0-29-3 15,9-15-6-15,-3-9-9 16,-5-4-5-16,8-21-33 0,-12 17-68 15,9 11-359-15</inkml:trace>
  <inkml:trace contextRef="#ctx0" brushRef="#br0" timeOffset="38845.83">32709 8870 1857 0,'0'0'1431'0,"0"0"-1285"15,0 0-37-15,-6 0-42 16,6 0-26-16,0 0-20 16,-6 0-13-16,6 0-6 15,0 0-2-15,-12 8-3 16,9 13-1-16,-3 5-3 15,-6 6 7-15,12 5 2 16,0-9-2-16,0-7 0 16,0-3 0-16,0-10 2 15,18-5 2-15,9-3 1 0,6 0 2 16,-3-11-3-16,10-19-4 16,-16-7-4-16,3-8-11 15,-12 5-18-15,-15-3-9 16,0 9-5-16,-21 11-1 15,-49 13-25-15,1 10-164 16,15 0-720-16</inkml:trace>
  <inkml:trace contextRef="#ctx0" brushRef="#br0" timeOffset="40010.11">27137 9745 3036 0,'0'0'229'0,"0"0"-167"16,0 0-37-16,22-3-19 16,-13 0-1-16,15 1-5 0,-15 2 0 15,6 0-20-15,-6 0 5 16,-6 0 5-16,-3 2-22 16,0 12 15-16,0 5 17 15,0 1 0-15,0 0 1 16,-3-2 5-16,-6-1 5 15,3-2 3-15,6-4 2 16,0-5-7-16,0 0-2 16,0-6 4-16,0 3 2 15,18-3 3-15,-3 0-3 16,3 3-7-16,3 0-5 16,0 6-1-16,-15-3 0 0,4-1 0 15,-1 1 5-15,-9 3-5 16,0-3 0-16,0 0-3 15,0 4-1-15,-9 0-10 16,-19 2 6-16,7 6 0 16,-12-4-12-16,-12 5-33 15,12-12-163-15,-1-1-244 0</inkml:trace>
  <inkml:trace contextRef="#ctx0" brushRef="#br0" timeOffset="40483.87">27361 9717 2809 0,'0'0'432'16,"0"0"-304"-16,0 0-57 16,0 2-32-16,0 10-9 15,0 2-20-15,12 9 12 16,3 4 0-16,-3 5-16 15,-6-2-1-15,6-2-5 16,3 7-21-16,-12-9-52 16,-3-1-181-16</inkml:trace>
  <inkml:trace contextRef="#ctx0" brushRef="#br0" timeOffset="41345.83">27216 8949 2092 0,'0'0'496'16,"0"0"-252"-16,0 2-87 16,0 2-50-16,9 4-19 15,-6-1-40-15,6-1-19 0,-3 1-14 16,6 6-4-16,3-1-1 16,-9 5-5-16,6 1 6 15,-9 6 1-15,15 1-2 16,-11 1-4-16,-4 7-6 15,12 5-18-15,0 1-53 16,-3-19-206-16</inkml:trace>
  <inkml:trace contextRef="#ctx0" brushRef="#br0" timeOffset="42868.64">32519 8208 1926 0,'0'0'601'0,"0"0"-347"16,0 0-40-16,0 0-66 16,0 0-53-16,0 0-45 15,0 0-13-15,0 0-16 16,0 0 7-16,0 0 4 15,0 0-3-15,0 4-3 16,0 4-6-16,0 10-4 16,9-3-2-16,-9 5-4 15,6 3 0-15,-6 1 0 16,12 0-4-16,-6 1 1 16,0 1-4-16,0 5 0 15,3-5 0-15,-3 1-2 16,0-5-1-16,0-5 3 15,-3 2-3-15,6-9 0 0,0 0 0 16,-9-8-23-16,6-2-29 16,0-12-77-16,-6-8-858 0</inkml:trace>
  <inkml:trace contextRef="#ctx0" brushRef="#br0" timeOffset="51219.68">26848 7778 2898 0,'0'0'314'15,"-9"0"-231"-15,9 0-43 16,-6 0 4-16,6 0 20 0,0 0-22 16,0 0-24-16,-6 0 9 15,0 0 6-15,-3 0 3 16,-10 0-11-16,1 4-14 15,-15 8-6-15,-6-2 3 16,-12 8-7-16,-4 0 3 16,-8 9 4-16,-1 4-4 15,-2 5 0-15,9 7-4 16,2 1 4-16,1 5-3 16,12 4 6-16,9 10-3 15,-10 4-4-15,22 8 5 16,0 4-5-16,6-1 0 15,15-6 1-15,0-11-1 0,0-5 0 16,15-10 0-16,18-1 3 16,4-11-3-16,11-1 1 15,-6-7 1-15,12-6-2 16,1-5 3-16,-4-3-3 16,0-8 2-16,-5-3-1 15,-4-1-1-15,0 0-1 16,-3 0-12-16,-5-1-14 15,-7-18-37-15,-9 7-69 16,-12 0-343-16</inkml:trace>
  <inkml:trace contextRef="#ctx0" brushRef="#br0" timeOffset="51670.49">26528 8601 2932 0,'0'0'335'15,"0"0"-239"-15,0 0-30 16,0 0-5-16,0 0 4 0,0 11-38 15,0 4-11 1,6 11-2-16,3-2 0 0,15 2 4 16,-6 3-5-1,15-2-4-15,-5-7-6 0,5 6 3 16,-9-1-6-16,15-3 3 16,-12-4-3-16,6 0 2 15,-14-9-4-15,-1 3 2 16,-9-6 0-16,-3-5 3 15,-6 2-2-15,0 1 3 16,0 2-4-16,-15 8 16 16,-12 0-8-16,-10 12 1 15,4 5-9-15,-6-2 0 16,15 3-14-16,3 6-35 16,9-9-85-16,5-14-701 0</inkml:trace>
  <inkml:trace contextRef="#ctx0" brushRef="#br0" timeOffset="87236.16">28831 9873 3007 0,'-6'12'239'0,"6"3"-92"15,0-1-104-15,0 10-27 16,0 5 8-16,6 13 30 16,12 7-26-16,3 3-12 15,0 4-7-15,-6-9-4 16,6 0-2-16,-12-11-3 15,3-8-26-15,-12-8-25 16,12-20-58-16,-12 0-178 16,0 0-1055-16</inkml:trace>
  <inkml:trace contextRef="#ctx0" brushRef="#br0" timeOffset="87621.59">28948 9903 3038 0,'0'-12'224'15,"0"4"-162"-15,0-2-23 16,0-1 6-16,28 2-27 16,-10 3-7-16,9 4-11 15,-9 2-8-15,0 0-10 16,-9 0-2-16,3 12-10 16,-12 10-12-16,0 8 20 15,0-1 22-15,-6 4 2 16,-15-1-1-16,9 1 6 15,3-5 0-15,6-4 5 16,3-8 3-16,0 0-5 16,3-7-9-16,18-1 21 15,6 1-16-15,0-3 6 16,-3-1 3-16,4 4-6 0,-10 1-1 16,-12-2 3-16,-6 6-11 15,0 1 0-15,0 3 0 16,-18 5 8-16,-16-2 3 15,1 2-11-15,3-3 0 16,3-10-8-16,0-10-49 16,12 0-43-16,12-12-325 0</inkml:trace>
  <inkml:trace contextRef="#ctx0" brushRef="#br0" timeOffset="87786.48">29280 10062 332 0,'6'0'2618'15,"0"0"-2457"-15,-3 14-9 16,16 7-38-16,-7 5-45 16,0 3-30-16,3 0-20 15,-12-2-19-15,6-4-3 16,-3-11-35-16,-6-4-63 16,0-8-429-16</inkml:trace>
  <inkml:trace contextRef="#ctx0" brushRef="#br0" timeOffset="87927.54">29344 9903 2783 0,'0'0'351'16,"0"0"-294"-16,0 0-57 16,0 15-24-16,0 2-168 15,9-1-1095-15</inkml:trace>
  <inkml:trace contextRef="#ctx0" brushRef="#br0" timeOffset="88266.4">29467 10037 3050 0,'0'4'219'16,"10"5"-162"-16,2-1-13 15,-6 4 23-15,6 6-21 16,9 3-20-16,-12-7-18 0,6 3-2 15,-6-5-6-15,0 0 3 16,-9-6-3-16,0-4 1 16,9-2-1-16,-9 0 5 15,0 0-1-15,0 0-4 16,0 0 7-16,6-17 2 16,0-1-8-16,-6-2 6 15,15 7-6-15,-9 6 3 16,6 7-4-16,10 0 0 15,-7 0 7-15,12 7 2 16,-6 12 2-16,6 4-10 16,-18 1-1-16,15-10-17 0,-6-5-35 15,-12-6-114-15,7-3-874 16</inkml:trace>
  <inkml:trace contextRef="#ctx0" brushRef="#br0" timeOffset="90354.8">30020 9945 1861 0,'-6'0'813'15,"0"0"-634"-15,0 0-116 16,0 0-35-16,-6 0 13 16,-4 16-8-16,4 10-12 15,-6 5 17-15,3-3 29 16,3 4 5-16,6-6-27 15,-3-5-24-15,9 0-2 16,0-10-5-16,0-2-1 16,0-9-3-16,15 0 0 15,12 0-3-15,-9-26 4 16,10-5-11-16,2-8-6 16,-15 5 6-16,0 3-15 0,3 13 15 15,-18 4 9-15,6 12 4 16,-6 2 0-16,6 0-13 15,-6 0-2-15,3 6 2 16,12 10-4-16,-9 0 2 16,6-1 3-16,-3-8-1 15,3-7 0-15,4 0 11 16,-4 0 7-16,6-12-1 16,9-14-17-16,-9-6-12 15,9-5 2-15,-18 1-24 16,15 7 22-16,-21 11 12 15,-3 4 1-15,0 11 22 0,0 3-5 16,-3 0-11 0,-24 9-7-16,9 15 0 0,-3 4 13 15,9 1-7-15,3-2-6 16,6-4 0-16,3-8-14 16,0-1 5-16,3-4-16 15,18-8 17-15,0 4 8 16,-3-6 0-16,3 7 0 15,-12-6 0-15,6 4 0 16,1 2 1-16,-4-1 10 16,-6 3 3-16,0-3-4 15,0-2-5-15,3-4 1 16,-3 0 7-16,6 0-5 16,-9 0 5-16,-3 0-13 15,15-15 6-15,-6-2-6 0,-9-4 0 16,6 5 0-1,-6 2 16-15,0 8 4 0,0 3-3 16,0 3 1-16,0 0-18 16,0 0-8-16,3 0-8 15,-3 0 9-15,9 9 6 16,3 1-2-16,3-6-2 16,3-4 5-16,4 0-11 15,-7 0-9-15,12-16 3 16,0-9-11-16,-12 3 16 15,0-8-1-15,0 7 13 16,-6-1 0-16,-9 1 1 16,0 3 12-16,0 8 2 0,0 4-11 15,0 2 0-15,0 2 1 16,0 4-5-16,0 0-5 16,0 0 2-16,0 0-7 15,6 4 10-15,-6 13 0 16,3 0 0-16,6-2 6 15,4 3-6-15,-7-4 0 16,9 0 0-16,-3-2 7 16,0-3-2-16,-3 0 5 15,3-3 1-15,0-1-5 16,-6-5-1-16,6 0 8 16,-3 0-7-16,-3 0 1 15,0 0-2-15,0-2 5 16,0-16-3-16,-6 1-7 0,9-7 0 15,-3-2 8-15,-6 3-8 16,0 3-9 0,0 2 9-16,0 5 0 0,0 5-14 15,0 5-7-15,0 3-9 16,0 0-9-16,0 0 2 16,0 0 21-16,0 11 12 15,0-1 3-15,0-1 0 16,0-3 1-16,0 1 1 15,0 0-1-15,-6-4-14 16,6 0-250-16</inkml:trace>
  <inkml:trace contextRef="#ctx0" brushRef="#br0" timeOffset="90738.64">30717 9958 578 0,'15'29'1962'16,"-12"14"-1735"-16,18 15-73 0,-9 9 61 15,9 15-93-15,-12-1-62 16,16-2-20-16,-22-5 3 16,6-7 1-16,-9-9-2 15,0-13 3-15,-18-12-14 16,-16-17-3-16,1-16-15 16,-9 0-3-16,9-44-2 15,12-23 1-15,-1-17-6 16,22-14 3-16,0-7 1 15,34-3-3-15,23 6-4 16,43-34-22-16,-16 35-48 16,-5 9-93-16</inkml:trace>
  <inkml:trace contextRef="#ctx0" brushRef="#br0" timeOffset="105068.87">8494 14255 1464 0,'18'0'562'15,"1"6"-430"-15,14-6-106 16,6 0-26-16,12 0 0 16,-5 0 0-16,8 0 115 15,-18 0-58-15,0 0-57 16,1-12-51-16,-19 5 9 16,-3 2 12-16,-15 3-36 0,0-8-34 15,0 7-489 1,0 1 121-16,-21-2-542 0</inkml:trace>
  <inkml:trace contextRef="#ctx0" brushRef="#br0" timeOffset="106404.87">8389 14267 1245 0,'0'0'517'16,"0"3"-385"-16,-6 2-84 16,-3-2-8-16,9 3-7 15,0 3-25-15,0-6-5 16,0-1 23-16,0 4 14 15,0 4 8-15,0 1-41 16,0-2-3-16,0 5 3 16,0-5 237-16,0-3-127 15,0 2-81-15,0-2-13 16,0 0 13-16,0 0 19 16,0 0 32-16,0 7-5 15,0-7-12-15,0-5-16 0,15 5-5 16,-3-3 7-16,9 1-8 15,-12-2-6-15,21-2-19 16,-6 0-2-16,3 0-2 16,-2 0-5-16,-7 0 13 15,18 0-17-15,-15 0 6 16,9 0-3-16,0-2 0 16,1-5 3-16,11 1-2 15,-3-1 5-15,3-6-12 16,7 5 2-16,-1 3-2 15,-3-8 1-15,0 7-7 16,1-2 0-16,-1 1 3 16,0-4-3-16,1 3 0 0,-1-1 3 15,0-3-4 1,0 6 0-16,10-3 2 0,-4-3-2 16,-3 6 1-16,13-2-1 15,-4-4 1-15,6 4 22 16,7-2-15-16,5-2 1 15,7 7-7-15,-4-1-1 16,4 0 1-16,-1 1-1 16,10-4 0-16,-13 3 3 15,4 0-4-15,-4-2 1 16,1-3 7-16,-1 6 0 16,-5-4 1-16,5 3 3 15,-6-2-3-15,-2 3 1 0,-4 2-2 16,7-1-8-1,-4 4 10-15,-2-2-9 0,-1 2 4 16,15-4 6-16,-11 4-8 16,11-8-1-16,4 4 1 15,-1-2 2-15,-8 2-4 16,14 0 5-16,-2 2 0 16,2-2 2-16,-5-2-1 15,5 6-1-15,-5-3-2 16,9 3 0-16,-10-3-4 15,7 0 4-15,-1 1-3 16,-5-2 3-16,5 3-4 0,1-5 6 16,-7-1 1-16,-2 7-4 15,-1-4 3-15,4 2-3 16,-10 0 1-16,7 2 1 16,-13 0-5-16,13 0 5 15,-19 0 0-15,15 0-5 16,-5 0 2-16,-1 0 1 15,-8 0 0-15,2 0-2 16,-3 0 3-16,-2 0 0 16,-10 0-4-16,6 0 7 15,4 0-3-15,-4 0 0 16,1 0 0-16,-7 0-1 16,9 2-3-16,-8 0 2 0,2 2-1 15,-12 4-1 1,6-2 3-16,-8 0-3 15,-4-3 2-15,6 3 1 16,-3 0 1-16,-2-2-4 0,11-4 4 16,-12 0 1-1,0 0-1-15,7 0-3 0,-4 0 6 16,-3 0 1-16,-3 0-4 16,9 0-1-16,-8 0 2 15,-4 0 3-15,9 0-6 16,-6 0 3-16,-6 0-1 15,-8 0-1-15,-4 0 3 16,-12 0 0-16,6 0-2 16,-9 0-2-16,0 0-2 15,0 0-6-15,0-10-17 16,-9-5-53-16,-9-13-680 0</inkml:trace>
  <inkml:trace contextRef="#ctx0" brushRef="#br0" timeOffset="110745.93">18370 14068 1942 0,'-6'0'205'16,"6"0"-178"-16,0 0-24 16,0 0 576-16,0 0-328 15,0 0-152-15,0 2-43 16,0-2 4-16,0 0 6 15,0 0-14-15,0 0-17 16,0 0-13-16,0 6-9 0,6 3-9 16,0 1 8-16,3 0-7 15,6 6 4-15,3-2 1 16,3 3-1-16,6-1 5 16,0-2-2-16,4-2 7 15,2-1-2-15,0-8-9 16,3 0-1-16,13-3 2 15,-7 0 7-15,6 0-8 16,3-6-3-16,10-9 1 16,-4 4-3-16,16-6-2 15,-7 4 2-15,3-1-3 16,-2 6 0-16,-4-2 0 16,4 2 1-16,-10 4-1 0,9 2 0 15,-8-2 3-15,5 1-3 16,-3-2 0-16,4 5 1 15,-7-2 2-15,13-2 1 16,-16 4-4-16,6 0 1 16,-5 0 2-1,2 0-2-15,-6 0 4 0,4 0-1 16,2 0-2-16,-3 0 2 16,7 0 0-16,-4 0 0 15,3 4 1-15,-2 2-5 16,2-5 0-16,0 2 7 15,-2 1-7-15,-4-4 2 16,-3 0 5-16,-2 0-4 16,-1 0-2-16,-15 2 0 15,0 2 6-15,-9 4-3 16,4-4-1-16,-16-2 0 16,9 2-1-16,-15-1-1 0,-3 2 3 15,12-3-3-15,0 8 2 16,-3-8 0-16,0 5 1 15,-6-5-1-15,3 2-2 16,-3-3 2-16,0 4-1 16,0-5-2-16,-6 0 3 15,0 0-3-15,0 0 5 16,0 0-1-16,0 0 2 0,3 0-1 16,-3 0 2-1,0 0 0-15,0 0 2 0,9-6-2 16,1-7-2-16,-4-1-4 15,-3 0 0-15,12-2-1 16,-9 6 0-16,6-6 0 16,9 5 0-16,0 0 0 15,-6-4 0-15,6 3 0 16,6 0 0-16,1 6-2 16,-4 0 2-16,9 4-1 15,6 2-3-15,-6 0 4 16,19 0 0-16,5 0 1 15,3 2-1-15,-2 4 3 16,14 0-3-16,-5-3 0 16,2-3 1-16,9 0 0 15,7 0-1-15,-7 0 0 16,1 0 0-16,-1-6 1 0,-8-5 1 16,-7-4-2-16,-9 5 0 15,1 2 0-15,-19-7 0 16,-3 1 0-16,-6-4-5 15,-2-11-6-15,-4-29-21 16,-9 2-60-16,3 0-369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13:24:40.00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19182 12879 1165 0,'0'0'624'16,"-6"0"-467"-16,-3 0-113 0,9 0-19 15,-3 0-21 1,3 0 3-16,-7 0-3 0,7 0 22 15,-9 0 102-15,3 0 32 16,6 0-44-16,-9-3-62 16,9 1-39-16,-3 2-15 15,-3-4-78-15,6 2-46 16,-6-4-32-16,-6 3 48 16,12 0 75-16,-3-6-22 15,-9 4-2-15,-3-1-364 16,12 0-602-16</inkml:trace>
  <inkml:trace contextRef="#ctx0" brushRef="#br0" timeOffset="156682.99">24593 2742 2504 0,'0'0'591'0,"-3"0"-445"16,3 2-46-16,0 2-40 0,0-2 6 15,0 2-15-15,0 2-18 16,0-5-5-16,0 3-2 16,0-4 0-16,0 0-1 15,0 3-5-15,0-3-5 16,0 0-2-16,12 0-6 15,15 0 1-15,10 0-2 16,23-7 0-16,15-12-2 16,25-1-1-16,9-7 1 15,57-8-4-15,42-11 3 16,45-13 0-16,1 1 0 16,-40 7 1-16,-66 16 0 15,-72 15-4-15,-7 8 0 0,-18-4-5 16,-5 5 0-1,-7 0-6-15,-36 7-10 0,-3 4-19 16,-3 0-29-16,-51 0-10 16,5 0-127-16,-5 0-767 0</inkml:trace>
  <inkml:trace contextRef="#ctx0" brushRef="#br0" timeOffset="157044.06">26105 2106 3156 0,'0'4'150'0,"6"1"-115"15,27-2-18-15,13 4 33 16,11-2-4-16,3 4-22 16,-5 5-12-16,2 0-3 15,4 4-4-15,-13 1 2 16,-9-3-2-16,-21 6 0 16,3-2-4-16,-15 1 3 15,-6 1 10-15,-6 8 0 16,-33 8-2-16,-21 6-3 15,-4 0-3-15,-17 8-6 0,-13 11-34 16,7-15-85 0,23-12-666-16</inkml:trace>
  <inkml:trace contextRef="#ctx0" brushRef="#br0" timeOffset="158435.57">24409 3119 2792 0,'12'3'186'0,"6"6"-79"16,12 2 24-16,13 1-24 15,14 3-30-15,21-6-18 16,13 2-13-16,21-2-14 16,11-3-6-16,31-6 7 15,43 0-7-15,38 0-8 16,-21-3-9-16,-48-12-3 16,-48 7-4-16,-37 5-1 0,-8-3 0 15,8 0-1-15,-2 1 0 16,-34 5 0-16,-12 0-4 15,-21 0-5-15,-12 0-11 16,0 0-15-16,-18 0-9 16,-15 0-58-16,-6 0-443 0</inkml:trace>
  <inkml:trace contextRef="#ctx0" brushRef="#br0" timeOffset="158807.37">26247 2856 869 0,'0'0'2425'0,"0"3"-2320"15,6 6-64-15,21 5-20 16,13 5 41-16,11 7-19 16,15 0-20-16,4 6-11 15,8-4-7-15,7 5-1 16,-7 1-2-16,-5 0-1 16,-16-6-1-16,-18-1 0 15,-6-10 0-15,-24 4-4 16,-9-7 4-16,0 7 0 0,-36 9 0 15,-27 13 5-15,-28 8-5 16,-20 4-1-16,-67 18-40 16,36-17-58-16,12-13-167 0</inkml:trace>
  <inkml:trace contextRef="#ctx0" brushRef="#br0" timeOffset="159433.57">23990 3398 1417 0,'0'0'1792'0,"3"0"-1700"16,24 0-66-16,21 7-10 15,12 20 34-15,13 3 4 16,29 5 7-16,37 6-14 15,60 8-3-15,43 8-8 16,17 1-10-16,-2-5-2 16,-16-6-7-16,-23-4-11 0,2-6-5 15,0-1-1 1,-5-6 0-16,-31-8-8 0,-48-10 0 16,-40 1-5-1,-17-11-3-15,-10-2 8 0,-9 0 5 16,-5 0 3-16,-22 0 4 15,-21 0-4-15,-12 0 0 16,0 0-12-16,-21 0-62 16,-9-15-127-16,3 2-854 0</inkml:trace>
  <inkml:trace contextRef="#ctx0" brushRef="#br0" timeOffset="159783.18">26923 3698 3157 0,'0'4'209'15,"0"2"-161"-15,15 4-29 16,6 8 14-16,28 7 19 15,-1 4-30-15,15 3-10 16,4 0-8-16,-10 3-1 16,3-3-3-16,-11 6 0 15,-7-6-3-15,-18-2 2 0,-18-2-3 16,-6 3-1 0,0 4 5-16,-36-1 9 0,-24 11-5 15,-25 1 5-15,1 4-3 16,-13 0-5-16,12-10-1 15,-5-1-4-15,24-11-51 16,20-16-109-16</inkml:trace>
  <inkml:trace contextRef="#ctx0" brushRef="#br0" timeOffset="160350.51">27270 1758 3036 0,'0'0'289'0,"0"0"-183"16,0 0-42-16,0 0-42 15,0 22-3-15,6 6 17 0,0 17-12 16,3 1-10-16,3 13-7 16,-6 2-7-1,1 6 0-15,-7-2-28 0,0-6-7 16,0-1-36-16,0-17-71 16,0-13-642-16</inkml:trace>
  <inkml:trace contextRef="#ctx0" brushRef="#br0" timeOffset="160746.03">27192 1832 3161 0,'0'-18'149'15,"0"0"-73"-15,18-4-55 0,15 1-9 16,0 3 5-16,7 3-7 15,-4 9-6-15,0 6-4 16,-6 0-1-16,-6 0-22 16,-3 21-13-16,-5 2-4 15,-4 12 2-15,-12 0-11 16,0 2 13-16,0-1 23 16,-22-4 10-16,-11 4-5 15,3-6 7-15,-9-10 1 16,0-2 2-16,-1-10-2 15,13 4 11-15,9-9-10 16,3 0 0-16,12 0 31 16,3 3 12-16,0 2-20 0,12 10 4 15,27 9 10 1,13 4-7-16,14 4-12 0,3-2-7 16,4 0-12-16,23 0-3 15,-20-3-70-15,-16-13-201 0</inkml:trace>
  <inkml:trace contextRef="#ctx0" brushRef="#br0" timeOffset="161605.94">27548 3002 2766 0,'0'0'460'0,"0"-2"-289"15,0-2-58-15,0 2-44 16,0-5-14-16,12 1-27 15,9 0-3-15,6-1-7 16,6-8-7-16,-2 5-4 16,5-4-5-16,6 2-2 15,3 1-5-15,-8 1-20 16,-1 4-42-16,-3 1-44 16,-12 2-141-16,-9 0-1469 0</inkml:trace>
  <inkml:trace contextRef="#ctx0" brushRef="#br0" timeOffset="161833.31">27705 2974 2276 0,'0'1'742'16,"0"-1"-571"-16,0 6-100 16,0 0-37-16,0 7 27 15,3 4-10-15,-3 4-15 16,18 8-9-16,-6 3-13 15,-9 2-6-15,6 8 0 16,-9-2-8-16,0 4-9 16,0-9-11-16,0 2-18 15,0-9-18-15,0 5-43 16,0-10-150-16,0-12-280 0</inkml:trace>
  <inkml:trace contextRef="#ctx0" brushRef="#br0" timeOffset="162098.81">27557 3436 2266 0,'0'0'520'0,"0"0"-224"16,0 0-144-16,12 0-28 15,6 0-35-15,3 0-29 0,12 0-31 16,-2 0-9-16,5-15-3 16,6 4-9-16,6-5-2 15,10 5-6-15,-7-5-3 16,6 2-33-16,-14 6-50 16,-13-5-142-16</inkml:trace>
  <inkml:trace contextRef="#ctx0" brushRef="#br0" timeOffset="163180.06">27811 4017 1210 0,'0'0'1072'16,"0"0"-654"-16,-13 0-112 15,13 0-121-15,0 0-52 16,0 0-48-16,0 4-18 16,0-4-13-16,0 0-13 15,0 0-1-15,19 0-12 16,-10 0-5-16,24 0-8 16,0-10-2-16,9-1-5 15,1-7-8-15,5 6 0 16,-9 1-1-16,-3 0-11 15,7 1-17-15,-19 5-14 16,-3 5-36-16,-18-3-52 16,-3 3-109-16,0 0-302 0</inkml:trace>
  <inkml:trace contextRef="#ctx0" brushRef="#br0" timeOffset="163494.24">27986 3997 2414 0,'0'0'525'16,"0"0"-314"-16,0 3-106 15,0 0-37-15,0 5-19 16,0 7 0-16,18 7-7 16,-3 0-8-16,-3 14-9 15,6 5-4-15,-3 6-12 16,3-1 0-16,-3 4-5 15,-3 0 6-15,-6-7 2 0,0 1 2 16,-6-9 3-16,0-3 0 16,0-6-5-16,-6 1 2 15,-21-9-5-15,-3 3-3 16,-9-4 0-16,-16-5-6 16,-2-9-15-16,-24-3-26 15,20-15-74-15,4-15-593 0</inkml:trace>
  <inkml:trace contextRef="#ctx0" brushRef="#br0" timeOffset="169410.06">22897 4699 2872 0,'0'0'308'0,"0"0"-207"15,6 0-32-15,6 0-9 16,3 0 12-16,-6 0-35 0,15 0-12 15,1 0-3-15,8 0-5 16,0 0-3-16,3 0 0 16,12 0-1-16,-5 0 2 15,11 0-6-15,-3 0 3 16,4 4-6-16,-1-2-2 16,3 1-1-16,4 3 1 15,5 0-1-15,-6-3-2 16,-5 0 1-16,14 0-2 15,-11 0 4-15,2-1-4 16,3 2 0-16,-2-2 0 16,-4 2 3-16,9 4-3 15,-2-2 0-15,-7 1 0 16,9-1 3-16,-8 1-3 16,-4-1 4-16,4-3-1 0,-10 1-3 15,9-2 4-15,-6-2 2 16,-8 0-6-16,11 0 4 15,-3 0-4-15,4 0 3 16,-7 0-3-16,6 0 3 16,-8 0-3-16,2 0 2 15,9 0 0-15,-12 0-1 16,1 0 1-16,-1 0-2 16,0 0 3-16,1 0-3 15,-1 0 3-15,0 0-1 16,9 0 1-16,-2 0 0 15,-1 0-1-15,0 0-1 16,10-2-1-16,-13-2 1 0,9-2-1 16,4-3 0-1,2 3 3-15,-3 0-3 0,-2 1 1 16,-4-1 1-16,0-3 2 16,-2 3-2-16,-7 4-2 15,0-4 7-15,1 0-7 16,-1-2 5-16,-6 1-1 15,-6 1-3-15,-6 4 2 16,4-2 1-16,-4 2 0 16,-12 2 0-16,9-6 2 15,-6 6-4-15,-6-3 2 16,-3 3 2-16,-3 0-3 0,0 0 1 16,0 0-2-16,-6 0 0 15,0 0 1-15,0 0-2 16,0 0-1-16,0 0-8 15,0 0-11-15,-12-3-29 16,-6 0-186-16</inkml:trace>
  <inkml:trace contextRef="#ctx0" brushRef="#br0" timeOffset="173252.919">7619 7020 842 0,'0'-6'959'0,"0"4"-657"16,-6-4-15-16,6-4 10 15,0 5-73-15,0 2-37 16,0-3-70-16,0 4-51 15,-6-2-19-15,6 4 0 16,-6 0-5-16,6 0-2 16,0 0-7-16,0 0-6 15,0 0-12-15,0 0-2 16,0 0-5-16,-9 0-5 0,9 0-1 16,0 0-1-16,0 0 2 15,0 0-3-15,0 0 1 16,0 0 2-16,0 0-2 15,0 0-1-15,0 0 0 16,0 0 1-16,0 0-1 16,0 0 1-16,0 0 4 15,0 0 7-15,0 0-2 16,0 0-2-16,0 0-6 16,15 0-2-16,-3 0 1 15,15 0 4-15,0 0-4 16,13 0 4-16,5 0-2 15,3 0 2-15,7 0 0 16,5 0 1-16,0 0-3 16,10 0-2-16,-7-9-1 0,3 7 0 15,-2 2 1-15,-10-4-1 16,3 3 2-16,-8 1-1 16,-1-4-1-16,-6 2 0 15,10-2 0-15,-7 1 1 16,0 0-1-16,-9-6 0 15,7 3 1-15,2 4-1 16,-9-4 0-16,12 0 0 16,-11-3 0-16,11 6 0 15,-6-2 0-15,13-1 0 16,-10 2 0-16,0-4 0 16,0 5 0-16,-5 3 0 15,-1-3 0-15,-3 3 0 0,0 0 1 16,-3 0-1-16,7 0 0 15,-10 0 0-15,6 0 0 16,-3 0 1-16,3 0 0 16,-2 0-1-16,-4 0 0 15,-3 0 0-15,6 0 1 16,-12 0-1-16,7 0 2 16,-1 0-1-16,0 0-1 15,0 0 1-15,-18 0-1 16,15 0 0-16,-21 0 3 15,6 0 1-15,-3 0 0 0,-6 0 4 16,6 0-5-16,-6 0 5 16,0 0-2-1,0 0-1-15,0 0-1 0,0 0 0 16,0 0-3-16,0 0-1 16,0 0-2-16,0 0-17 15,0 0-34-15,0 0-35 16,0 0-352-16</inkml:trace>
  <inkml:trace contextRef="#ctx0" brushRef="#br0" timeOffset="175422.63">13963 8240 2259 0,'-18'0'371'16,"-6"-8"-209"-16,-6-12 8 15,12-4-35-15,-16-4-8 16,10-9-48-16,-3-5-23 16,0-9-10-16,-3-10-10 15,3-10-17-15,-7-5-10 16,10-1-5-16,0-1 0 0,15 8-4 16,3 5 4-16,6 8-4 15,0 6 3-15,15 11 1 16,21-2-3-16,10 7 7 15,11 3 1-15,12 3-6 16,13 6-3-16,2 11 3 16,1 0-3-16,5 12-3 15,-5 0 3-15,-4 3 0 16,1 20-3-16,-13 10 3 16,-5 7 0-16,5 4 0 15,-21 6-1-15,1 2 1 16,-7 4-1-16,-6-6 0 15,-3 3-5-15,-14 2 1 0,2-2-4 16,-21 5 1-16,0 2 8 16,0-2 6-16,-27 3 0 15,-19 4-6-15,-5-3 6 16,-15-2-5-16,-7-3 3 16,-2-2 0-16,-10-9 4 15,1-5 0-15,-1-8-4 16,7-10-4-16,5-12 1 15,1-1-1-15,20-10-18 16,-2-16-37-16,27-12-66 16,18-5-556-16</inkml:trace>
  <inkml:trace contextRef="#ctx0" brushRef="#br0" timeOffset="176842.86">20510 8273 2641 0,'-6'0'277'0,"-13"3"-150"16,16 0 8-16,-15 0-13 15,6 0-29-15,-9-3-40 16,3 0-12-16,-9 0-9 16,6 0 0-16,-12 0-3 0,2 0-11 15,-2-3-7 1,-6-13 0-16,-6-3-3 0,5-5-3 16,-8-6 7-16,6-2-3 15,3-6 4-15,5-4-4 16,1-6-3-16,9-2 0 15,-3-5-1-15,12-5-5 16,12 0-2-16,-3-3 2 16,6 2-3-16,0-2-3 15,24 1 5-15,9 3-2 16,9 2 3-16,7 4-1 16,2 5-4-16,0 13 2 15,4 3-2-15,-4 3 1 16,-9 8-1-16,16 4 3 0,-13 1-4 15,0 15 5-15,0 1-2 16,4 0-3-16,-1 8 1 16,-6 24 4-16,0 12 0 15,4 8 1-15,-1 5 0 16,-12 2 0-16,6 4 2 16,-11 4-2-16,-10 1 1 15,-6 8 1-15,-12 1-1 16,0-4 2-16,-6-6 5 15,-24 2-3-15,-13-10 1 16,-8-12-2-16,-6-2 4 16,-10-11-8-16,1-10 0 15,2-9-7-15,4-4-13 16,-9-11-19-16,11 0-41 0,10-11-128 0</inkml:trace>
  <inkml:trace contextRef="#ctx0" brushRef="#br0" timeOffset="188635.449">7607 11570 2494 0,'0'0'803'16,"0"0"-756"-16,0 0-38 0,0 0-9 15,0 0 12-15,0 0-3 16,0 0-9-16,0 0-8 16,0 0 8-16,0 0-1 15,0 0 1-15,0 0 7 16,0 0 7-16,0 0 1 15,0 0-3-15,0 0-1 16,0 0 3-16,0 0-4 16,0 0-1-16,0 0 0 15,0 0-3-15,0 0 4 16,0 0 1-16,0 0 1 0,0 0-3 16,0 0-1-1,0 0 0-15,6 0 0 0,-6 0-2 16,6 0 1-16,9 0 0 15,-9 0-2-15,6 0 2 16,9 0 0-16,-3 5-3 16,7-5 5-16,2 1-1 15,3-1-2-15,3 0-1 16,3 0-1-16,-2 5-1 16,-4-5 0-16,3 1 0 15,0-1-3-15,0 4 3 16,-2-4-2-16,2 0 2 15,0 0-2-15,-3 0 3 16,18 0-1-16,-5 0-3 16,5 0 0-16,-6 0 1 0,19 0 0 15,-7 0 1 1,3 0-1-16,-5 0-1 0,-7 0 0 16,9 0-1-16,-18 0 2 15,7 0-1-15,-4 0 3 16,-9 0-3-16,3 0 0 15,0 0 0-15,-8 0 0 16,8 0 1-16,-6 0-1 16,6 0 4-16,-3-4-1 15,4 3 0-15,-4-5-1 16,12 1 2-16,-3 4-2 16,3-5-1-16,1 3 1 15,-4 3 0-15,-3 0-2 16,6 0 0-16,-11 0 1 15,2-4-1-15,-6 4 1 0,0 0 5 16,-6-2-1-16,6 2 3 16,1-4-3-16,-1 2 0 15,0-2-1-15,3 2 0 16,-3 2-1-16,6 0 2 16,-14 0-2-16,5 0 1 15,-3 0 0-15,0 0 1 16,-6 0 2-16,9 0-3 15,-12 0 3-15,0 0-2 16,9 0 0-16,-8 0-2 16,-4 0 3-16,3 0-2 15,-12 0-1-15,6 0 2 0,-6 0-1 16,0 0-1-16,0 0 0 16,0 0-2-1,0 0-1-15,0 0-13 16,0-14-28-16,18-2-84 0,-3 0-1622 0</inkml:trace>
  <inkml:trace contextRef="#ctx0" brushRef="#br0" timeOffset="190913.479">14479 12897 2832 0,'-9'0'186'15,"-9"0"-133"-15,12 0 77 16,-12 3-2-16,9-3-57 16,-3 0-31-16,-15 0-7 15,3 0 1-15,-10 0-1 16,-8 0-4-16,6 0-6 0,-18-3-7 15,2-5 2-15,1-7-2 16,-12 0-3-16,-4-6-5 16,-5 1-4-16,2-7-1 15,4-1-1-15,0-5 1 16,5-6 0-16,19-7 2 16,3-3 2-16,27-9-4 15,0-10-3 1,12-5-3-16,0-4 2 0,24-2-11 15,15 0 11-15,12 0-1 16,1 9 1-16,5-1-3 16,12 10-2-16,-5 2-1 0,2 5-7 15,3 7-6 1,4 0 2-16,-7 11 10 0,-2 10 4 16,2 15 1-16,-9 11-3 15,-5 0-5-15,8 26 5 16,-3 18 2-16,4 17 4 15,-4 12 0-15,1 12-3 16,2 5 3-16,-12 10 1 16,-6 8-1-16,-8 3 1 15,-22-5-1-15,-9 2 5 16,-3-9 1-16,-3-1-1 16,-30-11 1-16,-13-10-1 15,-11-8 2-15,-16-6-2 16,1-16-1-16,-6-6-4 15,14-15 0-15,-2-15-17 16,17-11-41-16,28 0-108 0</inkml:trace>
  <inkml:trace contextRef="#ctx0" brushRef="#br0" timeOffset="192370.78">19142 12929 2026 0,'-12'0'762'15,"0"0"-626"-15,-3-9-26 16,3-6 51-16,-6 4-47 15,-6-7-54-15,15 6-10 0,-15-5-9 16,2 2 3-16,-5-5-10 16,-6-6-10-16,-6-1-4 15,0-8-1-15,-10-3 0 16,7-5-2-16,-6-2-6 16,6-8 2-16,-7 1 3 15,7-1-3-15,3 1 0 16,3-6-1-16,20-7-2 15,-2-2-8-15,18-4-2 16,0-8 0-16,9 4-1 16,16 3-6-16,23 8 7 15,12 6-1-15,-2 8-1 16,11 9 0-16,19 8 1 0,-4 11 1 16,1 10-1-1,5 12 1-15,-5 0-8 0,-7 27 2 16,-6 31-3-16,-8 18 5 15,-4 23 0-15,-24 19-4 16,-14 13 8-16,-16 10 0 16,-6-1 0-16,-34 0 0 15,-17-10 4-15,-21-20-2 16,-7-12-2-16,4-25 0 16,-22-29-13-16,34-28-54 15,14-16-281-15</inkml:trace>
  <inkml:trace contextRef="#ctx0" brushRef="#br0" timeOffset="194666.69">24844 12900 3226 0,'-21'-21'151'0,"-1"4"-115"16,-5-13 13-16,12-5 1 16,-6-8-19-16,15-9-11 0,-6-7-3 15,12-9-4-15,-9-11 13 16,9-12-2-16,0-5-15 15,9-10-2-15,12 1-7 16,21 0-1-16,4 12 1 16,-1 8 1-16,15 14 2 15,13 15-1-15,-7 12-2 16,9 15 6-16,1 15 1 16,-1 5 3-16,-2 9-7 15,8 11 0-15,-11 30 3 16,5 21-6-16,-11 14-3 15,-4 17 3-15,-24 16 0 0,-6 5-1 16,-12 7-1 0,-18-2-1-16,0-5 3 0,-33-9 0 15,-18-7 0-15,-15-23 0 16,-19-4 1-16,-6-22 4 16,-17-10 1-16,2-19-1 15,-18-12-5-15,7-8 3 16,5-12-3-16,9-29 0 15,19-8-12-15,9-33-15 16,38 14-33-16,16 5-119 0</inkml:trace>
  <inkml:trace contextRef="#ctx0" brushRef="#br0" timeOffset="201762.91">7679 15792 2422 0,'0'0'692'0,"0"0"-595"15,0 0-63-15,0 0-13 16,0 0 31-16,0 0-30 16,0 0-21-16,0 0 5 15,0 0 7-15,0 0 10 16,0 0 10-16,0 0 3 15,0 0-3-15,0 0-10 16,0 0-12-16,0 2-3 16,0-2-2-16,0 0-2 15,0 0 0-15,0 0 3 0,3 0-4 16,13 0 3-16,-1 3 6 16,9-3 2-16,3 3-1 15,-3 0-2 1,15 0-6-16,-2 3 0 0,11-3 0 15,6-1 0-15,3 4-1 16,1 0-4-16,8 0 1 16,1 3 2-16,-4-4-2 15,0 5 4-15,1 1-3 16,5-5 1-16,-11 3-3 0,-7-4 0 16,3 7 1-16,4-2-1 15,-7-6 6 1,-6 2-1-16,15 0 3 0,-2-6 1 15,5 0 3-15,1 0-3 16,5 0-2-16,-3 0-2 16,-2 0-1-16,2 0-2 15,-8 0-1-15,-7 0-1 16,9 0 5-16,-18 0 0 16,7 0 2-16,-16 0 0 15,3 0-1-15,-6 0 1 16,4 0 0-16,-1 0 0 15,-6 0-3-15,-6 0 1 16,6 0-5-16,-9 0 5 16,-6 0-2-16,0-6 1 0,4 6-2 15,-10 0-1-15,0 0 1 16,-6 0-1-16,0 0-1 16,0 0 0-16,0 0-3 15,0 0-10-15,0 0-14 16,0 0-38-1,0-2-89-15</inkml:trace>
  <inkml:trace contextRef="#ctx0" brushRef="#br0" timeOffset="203804.99">16067 15874 984 0,'-18'0'2039'15,"9"0"-1932"-15,-15 0-76 16,8 0 12-16,-11 0 18 16,3 0-17-16,-9 0-23 0,-6-9-3 15,-7-2 2 1,-11-11 1-16,-3 5-7 0,-4-12-2 16,-17-1 5-16,11-2-6 15,-11-5-10-15,12 4 17 16,11 1 6-16,4-3-8 15,18-1-6-15,9-7 0 16,14-2 5-16,7-4-4 16,6-9-5-16,0-3-6 15,12-8-6-15,22 2 2 16,2 2-1-16,12 4 1 16,10 0 4-16,17 2-1 0,12 6 1 15,13 1-4 1,3 11 4-16,8 9 0 0,1 5 1 15,6 19 7-15,-4 8-6 16,-11 0-2-16,3 20-3 16,-16 27-5-16,-11 12-4 15,-16 12 3-15,-9 10-4 16,-14 12 0-16,-22 7 5 16,-12-1 5-16,-6-1 3 15,-24-3 8-15,-31-7-1 16,-14-14 5-16,-16-11-2 15,-23-10-2-15,-7-18 3 16,12-8-8-16,-26-27-3 16,26 0-29-16,37-27-135 0</inkml:trace>
  <inkml:trace contextRef="#ctx0" brushRef="#br0" timeOffset="207152.46">7978 17167 2750 0,'0'0'496'16,"0"0"-390"-16,3-2-51 15,-3 2 4-15,15 0-11 16,0 0-21-16,16 0-11 16,-1 0 3-16,27 0-5 15,7 0 4-15,-1-5-7 16,21-2-3-16,-2 1-2 0,-10 0-6 16,10-1 0-16,-16 1-2 15,-14-1-6 1,-13 7-13-16,-18-4-25 0,-21 4-52 15,-21 0-158-15,-9 0-1691 0</inkml:trace>
  <inkml:trace contextRef="#ctx0" brushRef="#br0" timeOffset="212514.86">9859 9010 2213 0,'0'4'919'16,"0"4"-853"-16,15-2-38 16,21-3 30-16,3 2 18 0,21-1-24 15,4-4-20 1,20 0 0-16,1 0 4 0,14 0-11 15,-2-9-5-15,6 0 7 16,-4-5-11-16,-2 2-6 16,-7-2-5-16,-5 4-5 15,-19 5 0-15,-8-7 0 16,-13 8-4-16,-18-1-7 16,-9 5 0-16,-18 0-4 15,0 0-8-15,0-9-23 16,0 1-49-16,-6-2-936 0</inkml:trace>
  <inkml:trace contextRef="#ctx0" brushRef="#br0" timeOffset="-203745.91">12475 9639 2417 0,'0'0'491'0,"0"0"-350"0,0 0-8 15,0 0-58-15,0 0-11 16,0 0-28-16,0 0-5 15,0 0 7-15,0 0-8 16,0 0-6-16,0 0 1 16,0 0-5-16,0 0-1 15,0 3-6-15,0 1-8 16,0-4 4-16,0 2-6 16,0 4-3-16,0 6-4 15,0 0 4-15,3 9 4 16,12-3 1-16,-9 4 1 15,6 2-2-15,-2-3-1 16,2-4 5-16,-6-3-2 16,-3-5-1-16,6-3 0 15,0-3-1-15,-9 0 1 0,6-3-1 16,-6 0-3-16,0 0 10 16,0 0-2-16,3 0 0 15,-3 0-3-15,9 0 1 16,-3 0-3-16,0 0 1 15,3 0-1-15,-6 0-4 16,6 0 1-16,3 0-1 16,9 5 2-16,-9-1-2 15,6-2 6-15,1 2-3 16,8-4-3-16,-6 0 3 16,-3 2-2-16,0-2-1 15,3 4 1-15,0-4 1 16,-3 2 0-16,4-2-2 0,2 3 1 15,-6-3 1-15,9 3-2 16,3 3 3-16,3-4-3 16,4 4 1-16,-4 0-1 15,-3-3 2-15,-3 3-2 16,12 0 1-16,-5-3 0 16,-10-3 0-16,9 0 1 15,0 3-2-15,0-3 1 16,-9 0-1-16,4 3 1 15,-1 0-1-15,3-1 0 16,-3-2 0-16,0 4 0 16,3-4 2-16,-5 0-1 0,11 2 1 15,-3-2-1 1,12 0 1-16,-8 0-1 0,5 0-1 16,0 0 0-16,0 0 3 15,-5 0-3-15,2 0 0 16,-6 0 0-16,6 0 0 15,0 0 1-15,-5-6-1 16,2 4 0-16,-3-4 3 16,6 3-3-16,-6-6 0 15,1 6 0-15,5 0-1 16,-6-2 1-16,6 1 0 16,-8 2 0-16,2-4 0 15,0-3 1-15,6 4 2 16,-3-5 0-16,7-1 1 0,-10 2-4 15,-3 3 0-15,3 0 0 16,0-3 1-16,-5 4-1 16,-4-1 0-16,3 0 1 15,6 2 0-15,-18 3 0 16,15-9 2-16,-5 8-3 16,2-2 1-16,0 2 0 15,-12 2-1-15,6-3 0 16,0 3 2-16,-6 0 1 15,9 0-3-15,-5 0 0 16,-4 0 0-16,3 0 2 16,-6 0 2-16,9 0-4 15,-12 0 5-15,15 0-3 16,-15 0 1-16,6 0-3 0,6 0 5 16,-9 0-5-16,-2 0 0 15,8 0 3-15,-6 0-3 16,-9 0 0-16,12 0 1 15,-6 0-1-15,3 0-1 16,-6 0 1-16,6 0 0 16,-6 0 1-16,3 0-1 15,3 0 0-15,-3 0 0 16,3 0 0-16,0 0 0 16,0 0 4-16,-5 0-4 15,8 0 0-15,-12 0 1 16,18 0 3-16,-15 0-4 0,9 0 3 15,-9 0-3 1,0 0 4-16,-3 0-2 0,12 0-2 16,-15 0 1-16,9 0 2 15,-6 0 0-15,3 0-1 16,3-4-2-16,-3 4 1 16,0 0 0-16,0 0-1 15,3 0 0-15,-9 0 0 16,0 0 0-16,0 0 3 15,6 0-3-15,-6 0 1 16,0 0 0-16,0-2 0 16,0 2 2-16,0 0-3 15,6 0 0-15,-6-4 0 0,0 4 3 16,6-5-2 0,-6 5 3-16,4 0 1 0,-4 0 2 15,0 0-3-15,0 0-4 16,0 0 1-16,0 0-1 15,0 0 1-15,0 0-1 16,0 0 0-16,0 0 0 16,0 0 0-16,0 0 0 15,0 0 0-15,0 0-2 16,0 0 2-16,0 0-3 16,0 0 3-16,0 0 0 15,0 0 0-15,0 0 0 16,9 0-1-16,0 0 1 15,-3 0 2-15,-3-3-2 16,6 0 0-16,-3 0-2 0,0 1-1 16,3-2 2-16,-9-2-1 15,3-4-1-15,6-2-4 16,-3-9-8-16,0-3-5 16,-6 2-22-16,6-21-40 15,-6 14-80-15,0 3-1175 0</inkml:trace>
  <inkml:trace contextRef="#ctx0" brushRef="#br0" timeOffset="-187955.41">17953 14063 1379 0,'0'0'887'16,"0"0"-593"-16,0 1-60 15,0 5-55-15,0-6-79 16,0 3-63-16,0-3-5 15,0 0-13-15,0 0 3 16,0 0 5-16,0 0 7 16,0 0-5-16,0 0 0 15,0 0 4-15,0 0-2 16,0 0-9-16,0 0-9 16,0 0-4-16,0 0-5 0,0 3-4 15,0 6 1 1,0-3 5-16,0-1 1 0,0 8 4 15,0 1 1-15,0-6 2 16,6 8-5-16,-6-7 2 16,6-2-5-16,-6 4-2 15,0-6 1-15,0-2-2 16,3 0 7-16,6-3 0 16,6 0-3-16,-12 0 2 15,13 0 0-15,-4 0 0 16,9 0-5-16,-12 0-4 15,15 0 0-15,-15 0 1 16,12 0-1-16,0 0 0 0,-9 3 0 16,9-1 0-1,-5-2 0-15,8 4 0 0,-6-2 1 16,9-2-1-16,-6 0 1 16,6 7-1-16,-6-7 0 15,7 0 1-15,-1 2-1 16,-3-2 0-16,0 3 0 15,3 0 1-15,3 0-1 16,4-3 1-16,-7 0-1 16,6 2 0-16,-3-2 0 15,-3 0-2-15,0 0 2 16,1 0 4-16,-7 0-3 16,3 0 0-16,-6 4 2 15,3-4 5-15,0 2 0 16,0 1 1-16,7 3-5 0,2-2 3 15,0-2 7-15,-3 2-10 16,3-3 0-16,12 4 2 16,-20-5-1-16,11 2-5 15,-6 1 4-15,0 0-1 16,3-3-3-16,1 0 6 16,-1 0-5-16,0 0 2 15,0 0 0-15,0 0 2 16,-3 0-2-16,-5 0-3 15,-7 0 0-15,12 0 0 16,-6 0 1-16,0 0 3 16,0 0 3-16,6 0-2 0,7 0 0 15,2 0-3 1,-6 0 1-16,-3 0-1 0,6 0-1 16,-12 0-1-16,16 0 2 15,-16 0-2-15,-3 0 0 16,3 6 0-16,-3-6 1 15,0 0 3-15,0 3-1 16,3-3-1-16,1 0 0 16,5 0 1-16,-6 0 0 15,6 0-2-15,0 0 1 16,0 0-2-16,-9 0 1 16,1 0 2-16,8 0 0 15,-6 0 0-15,-3 0-3 16,6 0 2-16,0 0-1 15,-6 0-1-15,10 0 0 0,-10 0 0 16,3 0 1-16,-3 0-1 16,6 0 0-16,-3 0 0 15,-12 0 0-15,15 0 0 16,-6 0 0-16,1 0 0 16,2 0 2-16,0 0-2 15,-6 0-2-15,9 0 2 16,-6 0 3-16,9 0-3 15,-9 0 1-15,10 0-1 16,-10 0 0-16,0 0 0 16,9-3 0-16,-6 3 0 15,-3-6 0-15,6 6 1 16,4-3-1-16,-1 3 0 0,0 0 0 16,0-3 0-16,-3 3 0 15,3 0 0-15,-6-2 0 16,4 2 0-16,-1 0 0 15,-3 0 0-15,-6 0 0 16,9 0 1-16,-15 0-1 16,15 0 0-16,-6 0 0 15,1 0-1-15,2 0 1 16,0 0 0-16,3 0 0 16,0 0 1-16,-3 0-1 15,6 0 0-15,-9 0 0 16,1 0 2-16,2 0-2 15,0 0 0-15,-9 0 3 0,9 0-3 16,-6 0 0-16,0 0 1 16,3 0-1-16,3 0 1 15,-5 0 1-15,2 0 2 16,-6 0-4-16,3 0 0 16,3 0 6-16,-6 0-6 15,9 0 2-15,-9 0 3 16,9 0-5-16,-6 0 0 15,13 0 1-15,-7 0-1 16,12 0 0-16,-6 0 0 16,9 0 2-16,-6 0-2 15,13 0 0-15,-10 0 0 16,-6 0 0-16,-6 0 0 16,15 0 2-16,-11 0-2 0,2 0-2 15,0 0 2-15,0 0 0 16,3 0 1-16,3 0-1 15,1 0-3-15,-4 0-3 16,0 2 6-16,3-2-2 16,3 0-3-16,-11 3 3 15,8-3 2-15,-9 3 0 16,12 3 0-16,-3-3-1 16,-2-3 3-16,8 3-2 15,0-3 0-15,0 0 0 16,0 3 0-16,1-3 0 15,-4 3 0-15,0-1 1 16,-3 1-1-16,-2 0 0 0,-4 0 0 16,0 3 0-16,3-3 0 15,3 0 0-15,-6-3 0 16,13 2 0-16,-10 2 0 16,3-2 1-16,-6 2 1 15,6-4-2-15,-8 0 0 16,8 2 0-16,-6-2 0 15,-3 0 0-15,3 0 0 16,-3 0 0-16,3 0 0 16,1 4 0-16,5-4 1 15,-3 0-1-15,0 0 0 16,0 0 0-16,1 0 0 16,-1 0 0-16,3 0 0 0,3 0 0 15,-15 0 0-15,6 0 0 16,4 0 0-16,-7 0 1 15,9 0-1-15,-6 0-4 16,-3-4 4-16,3-4 0 16,1 2-1-16,-7 3 1 15,3-6 0-15,-6 6-1 16,0 0 1-16,3 0 0 16,0 1 0-16,-6-1 0 15,10 0 0-15,-16 0 0 16,12 0 0-16,0-3 0 15,-9 3 0-15,9 0 0 0,-12 1 0 16,6-3 0 0,-3 4 0-16,3 1 3 0,-9-4-3 15,10 4 0-15,2-2 0 16,-12-2 0-16,12-2 0 16,-12 6 0-16,6-3 2 15,3 1-2-15,-9-2 0 16,0 4 0-16,3-2 2 15,-3 2-2-15,0 0 2 16,0-3-2-16,-3 0 2 16,15 3 1-16,-18-3-1 15,6 3 1-15,0-2-1 16,-3-5 1-16,-3 5 0 16,0 2 2-16,0-4 0 15,0 4 3-15,10 0-7 0,-10 0 1 16,0 0-1-16,0 0 3 15,6 0-3-15,-6 0-1 16,0 0 3-16,0 0-3 16,0 0 0-16,0 0 1 15,0 0 1-15,0 0-1 16,0 0 0-16,0 0-1 16,0 0-2-16,0 0 2 15,0 0 0-15,0 0 2 16,0 0-1-16,0 0-1 15,0 0 0-15,0 0 1 16,0 0-1-16,0 0 2 16,0-5-2-16,0-1 0 0,0-5-1 15,0-5 1 1,0 7 0-16,0-7-4 0,6 4 0 16,0-4 1-16,-6 6-4 15,0-6 1-15,0 6 0 16,9-7-8-16,-9 7-1 15,0-5-5-15,6-2-22 16,0-2-40-16,-6 7-168 0</inkml:trace>
  <inkml:trace contextRef="#ctx0" brushRef="#br0" timeOffset="-72229.41">28245 1665 452 0,'-6'0'2302'15,"6"-3"-2058"-15,0 3-69 16,0-3-48-16,0 0-37 15,0 0-18-15,0 0-27 16,0 0-10-16,0-3-11 16,0 4-4-16,0-2-4 0,0 2-6 15,0-4 1-15,0 0-1 16,0-7 7 0,6 2-11-16,-3-4-6 0,21 4-2 15,-6 2 2-15,1 1-1 16,11 8-2-16,3 0-2 15,9 0-3-15,0 8-1 16,7 12-4-16,-7 16-10 16,0 2 1-16,-3 3-1 15,-17 11 7-15,-10 5 7 16,-12 3 0-16,0 7 3 16,-21 7 6-16,-13-3 0 15,-8-2 1-15,-12-4 0 16,-1-6 14-16,13-6-2 0,9-4 4 15,3-3 0 1,9-4-9-16,0-1 2 0,21-6-4 16,0-2-4-16,0-1 4 15,9 0-1-15,12-4-2 16,12 5-3-16,3-4 4 16,9 1-3-16,-8-1-1 15,5-3 1-15,-3-2-1 16,-15-1-7-16,3-3 2 15,-8-6 2-15,-4 4 0 16,-3 1-1-16,-9 3 1 16,-3 8 0-16,0 8 3 15,0 14 0-15,0 10 1 0,0 11 1 16,18 9-1 0,-9 9 5-16,12 3 6 0,6-1-2 15,0 0-6-15,-3 5-2 16,4-8 1-16,-16 3-1 15,9-2-2 1,-15 1 1-16,-6-7 6 0,0-4 3 16,0-11 0-16,-15 0 5 15,-9-11 6-15,-13-9-4 16,-5 0 2-16,-6-10 1 16,-16-1-7-16,1-5-5 15,-3-4-8-15,8-7-8 16,7-23-21-16,18 0-52 15,9 0-359-15</inkml:trace>
  <inkml:trace contextRef="#ctx0" brushRef="#br0" timeOffset="-54859.08">5974 6374 2963 0,'0'0'267'0,"0"0"-207"15,0 0-21-15,0 0 17 16,0 0-26-16,0 0-19 15,0 0-5-15,21 0-2 16,9 0 5-16,10-4 6 16,-1-2-3-16,21-4-4 15,-2 4-2-15,14-4-1 16,-2 4-5-16,2-3 0 16,-6 8 0-16,-14-4-7 15,-4 5-17-15,0-1-29 16,-15-3-175-16,-14 2-290 0</inkml:trace>
  <inkml:trace contextRef="#ctx0" brushRef="#br0" timeOffset="-54523.57">6364 6157 3443 0,'0'0'124'16,"0"0"-99"-16,0 0-20 0,0 0 7 15,0 0-12-15,21 9-17 16,18 0 14-16,0 8 3 16,12 3 1-16,-5-5-1 15,2 6 1-15,0-6-1 16,-12 6-9-16,-2-5-2 15,-10 0 3-15,-6 0 2 16,-12 0 6-16,-6 0-3 16,0 10-3-16,0 7 2 15,-39 8 3-15,-13 9-3 16,-44 32-17-16,11-17-40 16,10-6-214-16</inkml:trace>
  <inkml:trace contextRef="#ctx0" brushRef="#br0" timeOffset="-53493.89">6080 10779 3324 0,'0'0'191'0,"0"0"-142"15,0 0-13-15,0 0-11 16,6 0-6-16,12 0-12 15,21 0-1-15,0-6-2 16,7 2-3-16,-1 2-1 16,0 2 5-16,1 0-5 15,-7 0-2-15,-6 0-13 16,0 0-8-16,-9 0-31 16,-9 0-12-16,-6 0-18 0,-9 0-101 15,0 0-171 1,0-4-1147-16</inkml:trace>
  <inkml:trace contextRef="#ctx0" brushRef="#br0" timeOffset="-53202">6394 10637 2960 0,'0'0'378'15,"0"0"-285"-15,0 0-43 16,0 0-12-16,0 0-1 15,15 0-12-15,3 0-4 0,9 9-3 16,3 8 0 0,3 1-1-16,4 6-6 0,-4 3-5 15,-3-1 1 1,-3 2-2-16,0 0 0 0,-9-2-1 16,-5-8 0-16,-4 2 1 15,-3 0 1-15,-6-3 0 16,0 4 0-16,-15 5-2 15,-16 0-4-15,-38 10-18 16,12-7-54-16,-4-4-224 0</inkml:trace>
  <inkml:trace contextRef="#ctx0" brushRef="#br0" timeOffset="-51832.86">6104 15762 3391 0,'0'0'162'16,"6"0"-130"-16,6 0-24 16,9 0 4-16,6 0-3 15,16-2-1-15,11-17-7 16,3 5 3-16,4-6-4 16,-4 1-2-16,-6 6-5 15,1-6-15-15,-10 5-23 16,-21 2-17-16,6 4-22 15,-6 1-90-15,-6 6-164 16,-9 1-415-16</inkml:trace>
  <inkml:trace contextRef="#ctx0" brushRef="#br0" timeOffset="-51499.48">6463 15557 3360 0,'0'0'139'0,"0"0"-110"16,0 0-3-16,0 0 11 15,0 0-18-15,0 0-13 16,0 0-1-16,6 0 0 16,6 0 2-16,9 6 0 15,3 12-3-15,-5-4 0 16,8 5-2-16,3-3 2 15,-6 5-4-15,0-1 1 0,3-4-1 16,-15 4 0 0,1-3 2-16,2-5-2 0,-15 0 3 15,0 5 4-15,0 4 1 16,0 8 2-16,-25 5-7 16,-11 5-3-16,-18 6-31 15,6-13-62-15,2-16-453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7-29T13:31:06.53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17256 3181 1402 0,'-9'3'1703'16,"0"-3"-1545"-16,9 0-71 15,0 0-11-15,0 0-9 0,0 0-19 16,0 0-3 0,0 0-9-16,0 0-2 0,0 0-6 15,0 0-9-15,0 0-5 16,0 2-5-16,0-2-5 15,0 6-4-15,9 6 2 16,18 4-2-16,33 6 7 16,19 4 1-16,51-1-3 15,72-9-1-15,70-6 2 16,26-10-6-16,13 0 3 16,-42-13 0-16,-73 5-3 15,-54 3 0-15,-42 0-21 16,-43 5-26-16,-18-2-39 0,-12-4-78 15,-27 0-805-15</inkml:trace>
  <inkml:trace contextRef="#ctx0" brushRef="#br0" timeOffset="5861.66">12152 5387 2144 0,'0'0'616'0,"-3"0"-465"16,3 0-109-16,0 0 11 15,0 0 44-15,0 0-45 16,0 0-43-16,0 0 3 15,0 0-2-15,0 0 14 16,0 0 3-16,0 0 4 16,0 0-11-16,0 0 2 15,0 0-8-15,0 0 15 0,3 0-2 16,12 0-7 0,-9 6 4-16,10-3 4 0,2 0-10 15,3 2-5-15,-6-1-2 16,12-2-3-16,0 2 1 15,3 4-2-15,4-4-3 16,-1-2-1-16,9 1 0 16,0 1-3-16,7-2 5 15,-7-2-4-15,12 3 2 16,-3-3-3-16,-5 0 3 16,8 3-3-16,-18-3 0 15,19 0 1-15,-4 0-1 16,0 0 0-16,1 0 0 15,8 0 0-15,-3 0 5 16,16 0 6-16,-1 0-6 0,-2 0-2 16,2 0-3-16,0 0 1 15,1 0 0-15,-10-6 2 16,4 4-3-16,-4-7 1 16,-3-1-1-16,-2 4 3 15,2 4-2-15,-9-4-1 16,-2 3 0-16,5 0 4 15,0 3-1-15,4-3-1 16,-7 3-2-16,9 0 1 16,-8 0-1-16,5 0 1 15,-3 0-1-15,4 0 1 16,-7 0 0-16,-3 0-1 16,4 0 0-16,-10 0 1 0,6 0-1 15,-6 0 0 1,7 0 0-16,-10 3 0 0,0 0 0 15,6 0 0-15,-8 3 1 16,5 0-1-16,3-4 0 16,0 8 0-16,1-5 0 15,-7-1 0-15,0-2 1 16,12-2-1-16,-11 0-1 16,2 3 1-16,6-3 1 15,-5 3-1-15,5 0 0 16,0 3 0-16,-12-3 1 15,4 3-1-15,-4-4 0 0,12 1 0 16,-15 3 0 0,6-3 0-16,-8 5 0 0,2-3 0 15,9-4 1-15,-12 4-1 16,10-4 1-16,-4-1-1 16,6 4 1-16,3-4-1 15,1 0 0-15,-1 2 0 16,9-2 0-16,-3 0 1 15,7 0-1-15,8 0 0 16,-8 0 0-16,14 0 0 16,-15 0 0-16,7 0 1 15,5 0-1-15,-5 0 2 16,-4 0-1-16,3 0 1 16,-5 0 1-16,2-6 0 15,-3-1 0-15,4 0 2 0,-4-2-2 16,0 6-3-16,4 0 3 15,-7 0-3-15,6-3 4 16,-2 4-2-16,11-1 4 16,-14-3-2-16,14 6 1 15,-6-3-2-15,4 0-1 16,-10 3 1-16,-6 0-1 16,-5 0 2-16,8 0 1 15,-18 0 2-15,6 0 0 16,-11 0-1-16,2 0 0 15,-6 0 1-15,-9 0 1 16,3 0-1-16,-3 0 0 16,-6 0-2-16,10 0-2 0,-10 0 1 15,3 0-2-15,-3 0 2 16,-12 0-2-16,9 0 0 16,-9 0 1-16,0 0-3 15,0 0 0-15,0 0-15 16,0 0-39-16,-9-9-95 0</inkml:trace>
  <inkml:trace contextRef="#ctx0" brushRef="#br0" timeOffset="7223.89">17995 4360 2929 0,'0'-9'268'0,"0"-8"-208"16,0 2-19-16,16-9-2 15,2-2 13-15,6 3-29 16,18 0-4-16,-3-6 3 16,4 2-6-16,17-6 11 15,6-1-5-15,7-2-3 16,11 1-4-16,7 1 5 0,11-2-11 15,4-2-2-15,3 3-5 16,5 0 3-16,7 6-5 16,0-3 9-1,3 5 3-15,2 0-3 0,-8 1 4 16,12 2-4-16,-12 4 3 16,-1 4-7-16,-2 6 3 15,9 1-4-15,-1 9-4 16,1 0 1-16,0 0-1 15,0 20 0-15,-7 7 0 16,1 3-4-16,-6-2 4 16,-10 5 0-16,-11 1 0 15,-1-3 0-15,-17 0 0 0,-13-1-3 16,-11 5 1 0,-7-3 2-16,-3 1 5 0,-3 1-2 15,-6 1 1-15,1 1 0 16,-4 2-1-16,-9-3 0 15,0-2 0-15,3-5-2 16,-12-1 0-16,9-4 2 16,-9-6 0-16,0 1 0 15,-3-6 3-15,0-1-3 16,-6-5 3-16,0-3 1 16,0-3 1-16,0 0 1 15,0 0-1-15,0 0 0 16,0 0-3-16,0 0-2 0,0 0 1 15,0 0-1-15,0 0-3 16,0 0 3 0,0 0-3-16,0 0 0 0,0 0 0 15,0 0 0-15,0-11 0 16,-21-7 0-16,3 1-2 16,-6 2 2-16,-9-6 0 15,0 7 0-15,-4-4 0 16,1 7 0-16,6-4 0 15,-3 4 1-15,0-1-1 16,12 3 0-16,-7 3 0 16,13 0 2-16,-3 3-1 15,9 3-1-15,3 0 0 16,6 0 0-16,0 0 0 16,0 0-1-16,0 0-1 15,0 0-1-15,0 0-2 0,0 0 5 16,0 0 0-1,12 5-1-15,3 11 1 0,6 0 0 16,7 6 0 0,-1-5 3-16,6 6-3 0,6 1 2 15,-6-1-2-15,1-5 1 16,-4 0-1-16,3-4 0 16,-6 0 1-16,-12-5-1 15,9-3 1-15,-12 4-1 16,0-10 0-16,-2 0 1 15,-7 0-1-15,6 0 10 16,-3 0 4-16,0-6 0 16,0-13-3-16,9-7-7 0,-3-3-4 15,0-6 4-15,3-3-4 16,-9-1-2-16,6 1-4 16,-6 3-10-16,15-17-12 15,-15 8-50-15,9 12-325 0</inkml:trace>
  <inkml:trace contextRef="#ctx0" brushRef="#br0" timeOffset="9280.75">19311 5347 2982 0,'0'0'243'15,"0"0"-130"-15,0 0-44 16,0 0-2-16,0 0-18 16,0 0-15-16,15 0 2 15,4 0 8-15,2 0-11 16,9-10-7-16,12-5-13 16,12 4-5-16,10-6-3 15,11 3-3-15,-2-2-2 16,-13 5-3-16,0 0-14 0,-5 5-16 15,-19 3-17-15,-9-1-32 16,-12 4-51-16,-15 0-321 16,0 0-1410-16</inkml:trace>
  <inkml:trace contextRef="#ctx0" brushRef="#br0" timeOffset="10288.29">23920 5349 2858 0,'-9'0'379'16,"9"0"-272"-16,0 0-1 15,0 0-32-15,0 0-7 16,0 0-24-16,0 0-17 16,9 0-5-16,15 0 0 0,9 0 1 15,19 0-2 1,8 0-7-16,16-12-5 0,8 1-1 15,10 0-7-15,-10-4 0 16,1 6-3-16,-16 0-11 16,-21 2-37-16,-17 0-148 0</inkml:trace>
  <inkml:trace contextRef="#ctx0" brushRef="#br0" timeOffset="25949.55">6632 16000 2779 0,'0'-4'340'16,"-6"1"-253"-16,6 1-1 15,-9-2-15-15,9-2-15 16,0 6-19-16,0 0-9 16,0 0 11-16,0 0-2 15,0 0-9-15,0 0-8 16,0 0-2-16,0 0 2 16,0 0-3-16,0 0-2 15,0-2-5-15,0-2 0 16,0 2-7-16,18-4-3 0,18 0 3 15,4-2-3-15,11 2 1 16,0 2 1-16,10 0-2 16,-4-1 0-1,-6 4-7-15,1 1-19 0,-4 0-10 16,-15 0-41-16,-6 0-47 16,-12 0-349-16</inkml:trace>
  <inkml:trace contextRef="#ctx0" brushRef="#br0" timeOffset="26250.79">6958 15709 3362 0,'0'-2'182'15,"0"-1"-171"-15,0 0 1 16,6 0-5-16,18 3-4 15,12 0-3-15,7 0 3 16,2 9-3-16,0 11 0 16,-5-3 0-16,-7 4 0 15,-12 2 0-15,-6-8 0 16,-6 5-5-16,-9 5 5 16,0 1 8-16,-12 8 3 15,-21 5-4-15,-7 7-4 16,-8 1-3-16,-9 24-31 15,15-14-67-15,-10-12-508 0</inkml:trace>
  <inkml:trace contextRef="#ctx0" brushRef="#br0" timeOffset="29352.99">15883 16221 2739 0,'-6'0'339'0,"6"0"-220"0,0-6 4 16,0 4-36 0,0 2-20-16,0 0-26 15,0 0-12-15,0-3 1 0,0 3-5 16,0 0-6-16,0-3-6 16,0 3-4-16,0 0 4 15,0 0-3-15,6 0-1 16,12 0-1-16,24 0-3 15,15 0 0-15,19 14 4 16,24-5-7-16,14 0 1 16,52 5 0-16,-18-4-1 15,9-1 2-15,6-1-4 16,-33-4-3-16,6-4-9 16,-22 0-25-16,-23 0-24 15,-10 0-32-15,-26-12-42 0,-31-1-249 16</inkml:trace>
  <inkml:trace contextRef="#ctx0" brushRef="#br0" timeOffset="32420.45">11953 16927 2698 0,'0'-3'372'0,"0"-3"-310"16,0 6 50-16,0-3-19 16,0 3-38-16,0 0-31 0,0 0-16 15,0 0 0-15,0 0 5 16,0 0 3-16,0 0 3 15,0 0-6-15,0 0-5 16,0 0-2-16,0 9 6 16,6 3 1-16,-6 2-5 15,12-2 2-15,-3 2-2 16,3-2-3-16,-6 1-1 16,-3-5 0-16,9-3 1 15,-12-2-4-15,7 1 2 16,-7-4-2-16,0 2 3 15,0-2-4-15,0 4 1 16,6-2-1-16,-3 4 1 16,6-6-1-16,-9 6 6 15,12-4-2-15,-3-2 2 0,-6 5 2 16,12-5-1-16,-9 1 1 16,9-1 0-16,3 4-4 15,3-4 0-15,3 2-1 16,4-2-3-16,5 0 3 15,-3 4-2-15,3-4 1 16,6 0-1-16,-5 2-1 16,2-2 0-16,12 0 1 15,-12 0-1-15,13 0 0 16,-7 0 2-16,6 0-2 16,-9 0 0-16,-2 0 0 15,11 0 0-15,-6 0 0 0,0 3 0 16,1-3 1-16,5 0 0 15,-6 0-1-15,6 0 0 16,-5 0 0-16,-1 0 0 16,-15 0 1-16,6 6-1 15,-12-2 0-15,7-2 5 16,-1 2 2-16,0-4 1 16,0 0-1-16,6 0-3 15,-9 0 1-15,4 0 2 16,-13 0 0-16,9-4 1 15,-21-8 1-15,12 7-3 16,-6-5 4-16,-3 4-10 16,-6-8-2-16,3-12-27 15,-3-1-88-15,9 4-1373 0</inkml:trace>
  <inkml:trace contextRef="#ctx0" brushRef="#br0" timeOffset="35815.11">18865 17043 2026 0,'0'0'549'16,"3"0"-374"-16,-3 0 4 15,0 0 27-15,0-2-81 16,0 2-59-16,0 0-23 15,0 0-8-15,9 0 3 16,-9 0 0-16,0 0 1 16,0 0-7-16,0 0-3 0,0 0-10 15,0 0-4-15,0 0-2 16,0 0-7-16,0 0-1 16,6 0 2-16,6 0-1 15,-9 7 0 1,15-2-2-16,-9 3 3 0,6 1-5 15,-3 1 5 1,9-4-2-16,-12 2 1 0,16-2-1 16,-16 0-2-16,9-4-3 15,-9 4 4-15,12-3-2 16,0 1-2-16,-3-3 4 16,3 5-2-16,3-2-2 15,10-4 0-15,-1 2 2 16,6-2 1-16,0 0-3 0,7 0 0 15,-1 0 0-15,3 0 0 16,6 0 0-16,1 0 0 16,-4 0-2-16,0 0 2 15,-5 0 0-15,-1 0-2 16,0 4 2-16,-6 1 1 16,10-1-1-16,-4 2 0 15,0 1 0-15,4 0 0 16,5-4 0-16,-3 6 0 15,10-9 0-15,2 2 0 16,-3-2 0-16,-2 6-2 16,2-6-2-16,-9 3 1 15,-2 3-1-15,5-3 2 16,-9 3-1-16,4-4 3 16,-4 2-1-16,0-4-1 0,6 5 2 15,1-5-1-15,-4 0-2 16,9 0-1-16,-5 0 0 15,-1 0 2-15,0 0-1 16,4 0 3-16,-10 0-4 16,3 0 4-16,0 0-1 15,-5 0-1-15,5 0 2 16,-9 0 0-16,-3 0 0 16,7 0 0-16,-10 0 0 15,0 0 0-15,3 0-2 16,0 0 2-16,7 0 0 0,2 0 2 15,-6 0-2-15,10 0 0 16,-4 0 0-16,0 0 3 16,-6 0-3-16,1 0 0 15,-10 0 1-15,9 0 0 16,-9-5 1-16,3 1 0 16,10-1 1-16,-4 2-1 15,-6-3-2-15,-3 3 1 16,3-6 1-16,-2 7-1 15,2 2 1-15,-12-6-1 16,6 3 2-16,-9 3 1 16,-6-3 1-16,9 3-3 15,-5 0 4-15,2 0-3 16,6 0 1-16,-6 0-1 0,9 0 2 16,0-2-2-1,-6 2 1-15,10-5 0 0,-4 4 2 16,0-5 1-1,-6-4 1-15,3 5 0 0,-6-5 2 16,-6-4 1-16,3 2-4 16,-3-3-2-16,10-2-5 15,-16-4-3-15,0-5-13 16,0 4-29-16,-6-3-188 0</inkml:trace>
  <inkml:trace contextRef="#ctx0" brushRef="#br0" timeOffset="121133.73">27409 10608 2632 0,'0'0'468'0,"0"0"-344"0,0 0-86 15,15 0-5-15,-3 0 0 16,9-6-9-16,1-2-9 16,-1 2 1-16,6 6-1 15,3 0-3-15,-6 0 4 16,-3 0-9-16,-6 20-3 16,9 13-3-16,-14 5-1 15,5 5 1-15,-9 2 5 16,-6 8-6-16,0 2 10 15,0 3-5-15,-6 3 2 16,-19 6 4-16,1 4 11 16,3-4-1-16,-6-2 2 15,6-4-7-15,9-5-3 0,0-4-1 16,6-5-8 0,-3-3 4-16,9 1-3 0,0-7 3 15,0-3-4-15,0-6 0 16,0-6-3-16,18-8-1 15,3 3 0-15,0-10 6 16,6 1 0-16,3-3-4 16,-5-3-1-16,11-1-1 15,-15 1 0-15,9 1 0 16,-18-2 0-16,6 2 0 16,-3 1 0-16,-15-2-1 15,0 0 1-15,0 0 0 16,0 4 10-16,0 0 2 15,0 12-1-15,0 3-3 16,-6 8-1-16,-6 4 1 0,-3 7-1 16,6 10-2-16,6 2 0 15,-9 5 0-15,-6 6 1 16,9 9-1-16,-3 1 0 16,-3 8-1-16,3 2 1 15,0 1-2-15,5 4 0 16,7-2-2-16,-9 1 5 15,9-1-6-15,0 2 4 16,0 0-2-16,0 5 2 16,0 0-2-16,0 1 0 0,0 4 0 15,0-9-1 1,0 2 2-16,0-8 0 0,0 0 0 16,0-7 0-16,0 3-1 15,0-7 1-15,0-9 1 16,0-6-1-16,-6-6 1 15,6-5-4-15,-12 4 3 16,6-9 0-16,-6 6 0 16,-3-7 0-16,3 6 3 15,0-13-2-15,-9-1-4 16,-6-7 9-16,-3-8-3 16,-7-13 1-16,-5-5-3 15,-9 0-4-15,-16-5 0 16,1-21-7-16,3-5-16 15,-4-11-4-15,16 6-15 16,18 8-102-16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1T10:58:46.40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7034 3338 205 0,'0'-6'621'0,"0"5"-232"16,0-4-202-16,0 4-102 16,0-3-51-16,0 2 62 15,0 2-21-15,0 0-5 16,0 0 424-16,0 0 10 15,0 0-284-15,0 0-108 16,0 0-33-16,0 0-14 0,0 0-18 16,0 0-17-1,0 0-6-15,0 0-3 0,0 0 7 16,0 0-6-16,0 0-5 16,0 0-2-16,0 0-5 15,0 0-6-15,0 0-4 16,0 0 0-16,9 6 2 15,0-5 4-15,12 4-1 16,6-4 4-16,6 5 12 16,0 1-7-16,-2-5-4 15,14-2-2-15,-6 4-3 16,0-4 0-16,-3 0-3 16,13 0 3-16,-7 0-4 15,6 0-1-15,1 0 4 0,-4 0-4 16,6 0 0-16,0 0 1 15,10-4-1-15,-7-8 1 16,1 8-1-16,5-2 1 16,-3 0-1-16,-5-4 3 15,-10 5-3-15,18-1 0 16,-12 1 0-16,4-8 0 16,-7 7 0-16,-9 0 0 15,19 0 1-15,-19 1-1 16,12-1 0-16,-9 3 1 15,1-3 2-15,5 3-2 16,9-3 2-16,-12 4-2 16,19-2 2-16,-10-2-2 15,3 5 2-15,-2-4 0 0,-1 5-3 16,-6 0 1-16,1 0-1 16,-1-2 0-16,0 2 7 15,3-3-1-15,-5 0 1 16,-1 0-3-16,6 0 2 15,-6 0 0-15,4-3-2 16,-1 6 2-16,0 0-2 16,1 0 2-16,-1 0 4 15,6 0-4-15,3 0 4 16,4 0-2-16,-10 0-1 16,12 0-2-16,-2 0-1 15,-4 0 0-15,0 0-1 16,4 0 2-16,-10 0 0 15,6 0-1-15,-5 0 1 0,-7 0-1 16,6-3 0-16,4 3 1 16,-7 0-1-16,0 0 0 15,-6 0 1-15,4-3-2 16,5 3 1-16,-6 0-1 16,6-2-1-16,7-1 0 15,-10 3-1-15,6-3 1 16,1 0-2-16,-7 3 3 15,9-3-3-15,-12 3 5 16,7-3-2-16,-4-3-3 0,-6 6 0 16,1-3 4-1,-4 1-4-15,-6 2 3 0,12-4-2 16,3 4 3-16,-14-2 0 16,17-2 0-16,-6 2 0 15,0-2 0 1,-2 4-1-16,5-2 0 0,-6-5 0 15,-6 7-1-15,7 0 1 16,-13 0 2-16,9 0-3 16,-6 0 1-16,12 0-3 15,-8 0 4-15,5 0 1 16,-9 0-3-16,12 0 0 16,-9 0 1-16,-8 0 2 15,14 0-3-15,-12 0 1 16,6 0 0-16,-9 0 1 0,10 0 0 15,-7 0-2-15,-6 0-1 16,6 0 0-16,6 0 0 16,-9 0-1-16,7 0 3 15,-7 0-1-15,-3-2-2 16,-6-1 3-16,9 3-1 16,-6-3-2-16,0 3 4 15,-3 0 0-15,3-3 0 16,4 0 0-16,-13 0 0 15,9 1-4-15,-12-1 4 16,-3 3 0-16,6-6-2 16,-3 6 0-16,-6 0-2 15,6 0 5-15,-6 0-3 16,0 0 1-16,0 0-3 16,0 0 2-16,0-3-2 0,9 3 0 15,-9-3 0-15,0 0-6 16,0-7-18-16,0-18-27 15,3-4-53-15,6-7-823 0</inkml:trace>
  <inkml:trace contextRef="#ctx0" brushRef="#br0" timeOffset="16030.64">5721 12066 1946 0,'-6'0'349'15,"6"0"-216"-15,0 0-54 16,-9 0 407-16,9 0-260 15,0 0-128-15,0 0-51 16,0 0-17-16,0 0 5 16,0 0 0-16,0 0-17 0,0 0 1 15,0 0 6-15,0 0-9 16,0 0-3-16,0 0-6 16,9 0-4-16,12 0-2 15,15 0 2-15,15 0-2 16,10 0 0-16,11 0-1 15,4 0 0-15,8 0 1 16,10 0-1-16,-1 0 0 16,-2 0 0-16,8 0-2 15,1-6 1-15,-1 0-2 0,10 4 3 16,-3-8 0 0,8 4 0-16,7-3 6 0,12 4 2 15,3-1-8 1,9 3 0-16,3 3 1 0,2-3-1 15,7 3 1-15,-15 0 1 16,9 0-2-16,-24-3 0 16,12 3-3-16,-9 0 3 15,-4-6 0-15,1 6-1 16,-9 0 1-16,-4 0 0 16,1 0 0-16,-6 0 1 15,2 0 1-15,-2 0-2 16,3 0 0-16,-1 0 0 15,7 0 0-15,-6 0 3 16,15 0-3-16,5 0 4 0,-2-2 0 16,0 2-4-1,0 0 0-15,0 0 0 16,-1 0 0-16,-5 0-1 0,0 0 1 16,0 0-1-16,-1 0 1 15,1 0 0-15,-3 0 0 16,3 0 0-16,2-3 0 15,-2-6 1-15,-6 1-1 16,-13-4 0-16,19 6 0 16,-6-1 0-16,6 1 0 15,8-2 0-15,-8 2 0 16,6 0 0-16,0 4 0 16,-7 2 3-16,1 0-3 15,-6 0-2-15,6 0 2 0,-1 0 0 16,1 0 0-1,-3-4-1-15,18 4 1 0,-7-2 0 16,1 2 0-16,3-6-1 16,-3 6 1-16,-3 0 0 15,2 0 0-15,1 0 0 16,-3 0 0-16,3 0 0 16,-3 0 0-16,-7 0 0 15,4 0 0-15,-9 0 0 16,3-3 0-16,-1-1 0 15,-2 3 0-15,0-4 0 0,-1 4 0 16,-2-4 0-16,3 4 1 16,6 1-1-16,-1-4 0 15,1 4 1-15,-6-6 0 16,5 6-1-16,-2-3 0 16,0 3 0-16,-3-2 3 15,-4 2-3-15,4-4 5 16,0 2-2-16,-1-2 2 15,1 2-3-15,-3 2 3 16,0 0 2-16,11 0 2 16,-2 0 2-16,-6 0-5 15,12 0 1-15,-7 0 0 16,1 0-4-16,6 0-3 16,-6 0 1-16,5 0-1 15,-2 2 3-15,6-2-3 0,12 0 0 16,-9 0 0-16,-10 0 0 15,22 0 0-15,-6 0-1 16,9 0 1-16,-9 0 0 16,9 0 0-16,-3 0-1 15,3-2 1-15,-4 2-2 16,4 0-1-16,-3 0-1 16,-6 0 1-16,3 0 0 15,0 0-1-15,-3-4 0 16,9 4 3-16,-3 0 1 15,-4 0-1-15,1 0 1 16,0 0 0-16,-6 0 0 16,-9 0 1-16,6 0-1 0,-4 0 0 15,-17 0-1 1,12 0 1-16,-6 4 0 0,-1-4 0 16,4 0 0-16,3 0 0 15,-10 0 0-15,7 0 0 16,-6 0 0-16,6-4 0 15,-19 3 0-15,10 1 0 16,-3 0 1-16,-16 0-1 16,1 0 0-16,2 0 0 15,-17 0 0-15,8 0 1 16,-2 0 1-16,-10 0 1 16,-8 1 2-16,2 3-2 15,-5 2 4-15,-4 0-7 16,-3-1 3-16,-2 6 0 0,-1-6 1 15,10 1 2-15,-1-1 1 16,0-2 2-16,10 3-2 16,-7-4-2-16,4 2 0 15,-7-4 1-15,6 2 1 16,-2-2-3-16,2 4 1 16,-5-2-2-16,2-2 3 15,4 3-1-15,-7-3 0 16,-9 0-1-16,10 3-1 15,-10-3 1-15,-6 2-1 16,1-2-1-16,-1 0 1 0,-3 6 2 16,-5-6 0-1,-1 0-2-15,-3 0 0 0,-3 0 1 16,-6 0-2 0,-2 0-2-16,-4 0 0 0,-15 0 1 15,0 0-1-15,-9 0 2 16,0 0-2-16,0 0-4 15,0 0-8-15,0 0-16 16,-9 0-16-16,6-6-61 16,-3-4-608-16</inkml:trace>
  <inkml:trace contextRef="#ctx0" brushRef="#br0" timeOffset="16381.03">27823 11603 729 0,'-12'-2'2662'16,"12"-2"-2563"-16,0 4-58 16,0 0 2-16,0 4-1 15,12 16-15-15,24 14-8 16,6 5-4-16,3-1-4 15,7 3-3-15,-1-3-2 16,-12 0-4-16,-6-6-1 16,-5-2 0-16,-10-4 1 15,-12-5-2-15,-6-6 3 16,0 5 1-16,-30 0 3 16,-37 3 7-16,-23 7-2 0,-55 5-4 15,9-3-6 1,-21 3-2-16,-24 10-29 0,57-17-60 15,28-8-1221-15</inkml:trace>
  <inkml:trace contextRef="#ctx0" brushRef="#br0" timeOffset="17681.06">5977 11855 2970 0,'-15'12'205'16,"-6"-4"-154"-16,-6 11-26 16,0 1 39-16,-7 6-16 0,-2 3-24 15,-3 1-12 1,-6-4 1-16,5-3 19 0,10-2-6 15,-3-12 7-15,18-4-1 16,3-2-10-16,6-3 0 16,6 0-4-16,0 0-2 15,0 0 2-15,0 0-6 16,0 0 1-16,0 0-4 16,0 0-6-16,0 0-3 15,0 9-3-15,0 0-2 16,12 14 3-16,15 6 2 15,6 7 2-15,4 4 3 16,17 7-5-16,3-2-1 16,10-4-6-16,26-12-31 0,-11-12-116 15,-4-11-877-15</inkml:trace>
  <inkml:trace contextRef="#ctx0" brushRef="#br0" timeOffset="18536.24">15702 12341 105 0,'12'-6'3239'16,"0"1"-3100"-16,12-5-92 16,12 5-21-16,9-1 9 15,7 2-12-15,-10 4-19 16,6 0 1-16,-21 0-5 16,-11 0-5-16,-16 13-6 15,0 4-5-15,0 7 4 16,-3-1 12-16,-25 12 3 15,1-6 1-15,18 1-4 16,3-10 0-16,6 3-9 16,0-4-1-16,30-3 4 15,10 2 2-15,-4-4 4 0,12 2 0 16,-9-6 0-16,-12 2-1 16,-8-3 1-16,-10 1 0 15,-9 7-7-15,-9 7-2 16,-22 8 9-16,-23 2 5 15,-3 2-1-15,-1-1-4 16,1-6 0-16,-9-5-23 16,5-7-98-16,13-14-465 0</inkml:trace>
  <inkml:trace contextRef="#ctx0" brushRef="#br0" timeOffset="18891.16">16348 12271 3321 0,'18'-12'155'0,"6"6"-125"15,9 0-20-15,9 6 8 16,7 0-8-16,-10 0-10 15,-3 10-12-15,-12 19-3 16,-24 9 5-16,0 15 3 16,-24 8 4-16,-24 6 3 15,-4 0 10-15,-8-6 2 0,6-3-1 16,18-16 1 0,8-6-5-16,22-16 2 0,6-6-4 15,0-8-2 1,43-6 2-16,17 0 5 0,15 0-10 15,-2-18-19 1,42-25-58-16,-25 5-93 0,-21-7-1148 0</inkml:trace>
  <inkml:trace contextRef="#ctx0" brushRef="#br0" timeOffset="19418.34">17003 12145 3217 0,'0'0'224'0,"0"0"-156"0,0 2-39 16,0 37 5-16,12 16 4 15,12 13-14-15,-3 11-10 16,0-1-10-16,-6-5 0 16,-6-8-3-16,0-14 3 15,-3-16-4-15,-6-15-3 16,0-12-4-16,0-8 7 15,0 0 3-15,0-21-3 16,0-11-13-16,18-3-10 16,16 3 3-16,5 4 5 15,6 9 3-15,-6 17 7 16,4 2-5-16,-7 0-4 0,-15 26 2 16,-9 5-2-1,-12 6 5-15,0 4 8 0,-33-7 1 16,-13-4 12-16,-8-7-4 15,9-11-3-15,0-9-5 16,14-3-5-16,16 0-13 16,15-32-41-16,0-6-63 15,18-9-6-15,25 7 6 16,5-3 12-16,0 14 87 16,4 11 23-16,-7 4 69 15,-12 14 34-15,-6 0-23 16,-3 3-19-16,-3 23-15 15,-8 12-8-15,-4-1-4 0,3-3-6 16,-6 0-14-16,-6-1-14 16,0-15-26-16,0-12-119 15,-6-6-341-15</inkml:trace>
  <inkml:trace contextRef="#ctx0" brushRef="#br0" timeOffset="19552.37">17485 12253 681 0,'-9'-2'2607'16,"9"-2"-2493"-16,0 4-59 16,0 0-33-16,0 0-22 15,9 0-61-15,3 10-44 16,1-6-333-16</inkml:trace>
  <inkml:trace contextRef="#ctx0" brushRef="#br0" timeOffset="19732.66">17660 12046 3331 0,'0'0'174'16,"3"0"-108"-16,13 20-45 0,2 21 13 15,3 18 3-15,12 10-17 16,-6 8-12-16,-3 2-4 16,-3-9-4-16,-15-6-8 15,-6-5-43-15,0-13-89 16,0-21-433-16</inkml:trace>
  <inkml:trace contextRef="#ctx0" brushRef="#br0" timeOffset="20086.93">17724 12450 3219 0,'0'-10'266'0,"3"-1"-204"0,24-7-38 15,21 1-12-15,4-6-8 16,14-2-4-16,-9 9-21 15,-11-2-4-15,-10 5 24 16,-12 6 1-16,-24 2 23 16,0 5 17-16,0 0-3 15,-6 0-10-15,-18 5-12 16,0 15-9-16,12 0-3 16,0 0-3-16,12 5 0 0,0-3 0 15,18 2 0 1,18-1 0-16,18 1 0 0,1-1 0 15,-10 1 1-15,-6 4-1 16,-12 2 0-16,-21 1-5 16,-6 6 5-16,-6 1 0 15,-36-6 4-15,-9-6-4 16,-52-26-11-16,15 0-40 16,13-6-202-16</inkml:trace>
  <inkml:trace contextRef="#ctx0" brushRef="#br0" timeOffset="21640.32">28547 11512 2813 0,'0'-3'318'0,"0"-3"-212"16,0 6-22-16,0-1 7 16,0 1-32-16,0 0-23 15,0 0-5-15,0 0 4 0,0 0-6 16,-9 0-13-1,-3 1-6-15,3 20-3 16,-3 11-6-16,-3 4 2 0,6 8-3 16,9-6 4-16,0 3 2 15,0-12-1-15,30-9-2 16,3-5-3-16,3-15 0 16,18 0 0-16,-5-11-9 15,-7-28-8-15,-12-5-10 16,-12-8-16-16,-18 1 4 15,-6 7-7-15,-99 9-11 16,8 15-24-16,-3 8-279 0</inkml:trace>
  <inkml:trace contextRef="#ctx0" brushRef="#br0" timeOffset="23497.809">5138 11581 2476 0,'0'1'848'0,"0"-1"-765"15,0 0-42-15,15 0-25 0,18 0 2 16,1-7-4-16,2-5-8 15,-3 3-5-15,0 5 3 16,-9 2 10-16,-9 2-4 16,-15 0-7-16,0 0-3 15,0 0 0-15,0 2-13 16,-6 23 5-16,-6-3 8 16,-18 8 1-16,27-7 6 15,-9-2-7-15,12-1 0 16,0-8 0-16,0-6-9 15,0 6 9-15,6-6 7 16,3 2-6-16,15 4 4 16,-15-4 0-16,16 5-4 15,-22 3 2-15,-3 5-3 16,0-4 0-16,0 10 0 16,0 3 3-16,-28-2 5 0,4 2-8 15,-9-6-2-15,0-6-30 16,-3-18-54-16,2 0-108 15,10-10-745-15</inkml:trace>
  <inkml:trace contextRef="#ctx0" brushRef="#br0" timeOffset="23775.18">5570 11475 2924 0,'0'0'234'0,"0"0"-145"16,0 0-36-16,0 23 47 15,0 9-23-15,0 13-16 16,9-2-17-16,-9 13-15 15,6-1-19-15,-6 5-2 16,3 13-8-16,6-15-28 16,-9-17-112-16</inkml:trace>
  <inkml:trace contextRef="#ctx0" brushRef="#br0" timeOffset="28018.82">11072 10037 1402 0,'24'-7'520'0,"0"-5"276"16,18-3-559-16,19-1-121 15,5 0-34-15,13 6-23 16,14 1-14-16,16 8-14 15,2 1-2-15,-2 1-9 16,9 30-5-16,-13 11-7 0,-8 11-8 16,-12 9 0-16,-13 6 1 15,-15 10-1-15,-11 11 7 16,-13 4 0-16,-18 7 7 16,-15 7-13-16,0 3 8 15,-15-6 1-15,-36-1-3 16,-16-10 5-16,-23-7-1 15,-1-17 6-15,-33-13-8 16,-27-9-2-16,-51-26 3 16,-54-21 24-16,5-18-17 15,37-32-2-15,57-8 2 16,66-3 11-16,19-16-2 16,15-55-5-16,17-57-14 15,34-5 0-15,18 18-7 0,106 12-9 16,63 36-17-16,94-2-35 15,24 20-47-15,-64 48-126 16,-60 45-1215-16</inkml:trace>
  <inkml:trace contextRef="#ctx0" brushRef="#br0" timeOffset="28931.22">14588 9935 2985 0,'18'-17'272'0,"24"-1"-207"15,7-3-29-15,26 4 12 16,10 8 2-16,17 9-32 16,10 0-7-16,12 9-1 15,-1 23 6-15,-8 15 4 16,-3 9-14-16,-16 9-6 16,-20 13-3-16,-7 10-8 15,-30 6-10-15,-23 1 17 16,-16 11 3-16,0-6 1 15,-43 3 4-15,-29-8 1 0,-19-3-2 16,-17-13 10-16,-43-10-1 16,-36-19-7-16,9-27 4 15,24-23 0-15,9-20 10 16,39-44 1-16,-12-29 1 16,1-53 4-16,41-2-6 15,25-13-13-15,24 3 5 16,27 30-2-16,39 3-2 15,27 25-6-15,31 15 0 16,21 20-2-16,11 19-3 16,7 23-11-16,79 29-24 15,-37 37-47-15,-30 13-109 0</inkml:trace>
  <inkml:trace contextRef="#ctx0" brushRef="#br0" timeOffset="29821.51">18291 10104 3263 0,'0'-22'146'15,"3"-8"-69"-15,30-3-28 16,16 1-3-16,8 3-17 15,13 3-14-15,17 3-6 16,4 14-3-16,5 3 4 0,4 6-3 16,5 15-4-16,-2 22-2 15,0 16-1-15,-7 12 0 16,-5 8 0-16,-10 12-4 16,-14 11-3-16,-7 8-1 15,-27 8-11-15,-18 9 8 16,-15 9 4-16,-39-9 0 15,-33-6-2-15,-25-16 9 16,-21-14 3-16,-30-11 0 16,-51-30-3-16,-27-33 8 15,-13-11 0-15,49-55 6 16,48-15-2-16,58 0 1 0,12-13 4 16,-1-42 0-1,16-11-3-15,18-16-4 16,32 0-2-16,14 23-1 0,62 1-3 15,21 17-4-15,28 19 0 16,36 19-3-16,39 21-1 16,-12 29-7-16,-18 23-5 15,-33 17-7-15,-30 47-27 16,14 81-60-16,-20-15-230 16,-37 2-1059-16</inkml:trace>
  <inkml:trace contextRef="#ctx0" brushRef="#br0" timeOffset="36214.36">11938 11502 2269 0,'-9'0'876'0,"0"0"-719"15,0 0-90-15,6 1-5 16,-3 5 5-16,6-3-25 15,0 1-28-15,0-2-6 16,0 2-4-16,0 2 0 16,0 4 5-16,0 8-5 15,0 12 3-15,18 20 1 0,21 17 5 16,3 24 3 0,19 21-6-16,14 13 3 0,10 18-1 15,-4 13-3-15,19-5-4 16,2 1 0-16,4-2-1 15,-3-7-1-15,-7-14-2 16,-8-12 3-16,-10-12-4 16,-20-20 0-16,-13-17 0 15,-15-21 0-15,-9-21-8 16,-21-15-20-16,0-11-27 16,-6-2-37-16,-27-28-111 15,3-5-2391-15</inkml:trace>
  <inkml:trace contextRef="#ctx0" brushRef="#br0" timeOffset="36565.51">12551 13128 2103 0,'-9'12'716'0,"9"0"-295"15,0-1-335-15,0 9-49 16,27 7 35-16,15 8 4 16,6 7-32-16,13 11-11 15,11 1-17-15,1 3 0 16,-10-5 0-16,0-5-7 0,-5-10-3 16,-16-16-4-1,-9-6 2-15,-6-15 4 0,-15 0 11 16,-6-21 7-16,-3-28-9 15,-3-16-9-15,19-10-8 16,-13-11-6-16,-3 7 1 16,12 3-9-16,3 12-9 15,18-7-21-15,-15 12-86 16,3 12-1107-16</inkml:trace>
  <inkml:trace contextRef="#ctx0" brushRef="#br0" timeOffset="37214.33">15210 10741 2037 0,'0'-5'160'16,"-9"3"806"-16,-3-4-823 15,0 0-73-15,2 4 6 16,10 2 5-16,0 0-36 0,0 0-28 16,-6 16-14-16,6 37-1 15,-6 30 5-15,-3 22 6 16,-3 32 0-16,-3 36-1 16,6 43-2-16,-15 39 2 15,9 9 2-15,-6-25-1 16,9-50-6-16,3-64 1 15,6-29 1-15,-6-10-5 16,3 7-2-16,-4 6 0 16,4 1-2-16,3-21 0 15,3-24 0-15,-6-19-6 16,6-16-14-16,-6-17-24 16,-6-17-46-16,9-27-78 15,-3-9-1498-15</inkml:trace>
  <inkml:trace contextRef="#ctx0" brushRef="#br0" timeOffset="37530.3">14679 12633 2276 0,'-10'0'955'0,"10"0"-796"15,0 10-117-15,0 16-18 16,0 8 41-16,10 17-11 15,8 10-21-15,9 3-13 16,-6 6 2-16,6-9-6 16,-12-4 1-16,15-4-1 15,-12-16-4-15,4-5 2 0,-4-11 0 16,-6-9-5-16,-3-6 2 16,3-6-4-16,6 0 2 15,9-6 1-15,12-29 0 16,19-18-10-16,2-8-2 15,-3-6-17-15,1-3-8 16,14-16-25-16,-11 22-101 16,-16 6-1377-16</inkml:trace>
  <inkml:trace contextRef="#ctx0" brushRef="#br0" timeOffset="38396.78">19091 10866 1857 0,'0'0'1311'15,"0"0"-1161"-15,0 21-120 16,6 19 16-16,3 19 40 15,18 14-25-15,4 18-28 16,-1 15-14-16,-3 7 1 0,-6 14 0 16,-9 6-5-1,-12 11-3-15,0 3 0 0,0-1-1 16,-12 1-1-16,-21-8 3 16,-12-1-8-16,-13-5 1 15,1-8-1-15,2-5-2 16,-14-6 4-16,9-12-2 15,-13 1 0-15,-2-13-1 16,11-7 1-16,-5-10-1 16,9-7-2-16,2-15-2 15,7-8 0-15,12-10 1 16,12-11 0-16,5-5-1 16,10-4 0-16,6-6 0 15,0-5 0-15,6-2-5 16,0 0-6-16,0 0-8 0,0 0-10 15,0-6-29 1,0-16-103-16,0-5-913 0</inkml:trace>
  <inkml:trace contextRef="#ctx0" brushRef="#br0" timeOffset="38698.18">18343 13128 2887 0,'-6'0'553'16,"6"0"-477"-16,-10 0-26 15,10 9-18-15,-12 35-6 0,6 14-2 16,-12 18 0 0,-6 9-7-16,9 3 0 0,-12-3-2 15,3-6-3-15,0-14 0 16,15-12 0-16,2-12-4 15,7-15-1-15,0-6 3 16,16-8-2-16,38-12 2 16,9 0-4-16,28 0-6 15,17-32-16-15,34-19-25 16,-18 8-47-16,-27-1-249 0</inkml:trace>
  <inkml:trace contextRef="#ctx0" brushRef="#br0" timeOffset="39450.9">14887 13997 1492 0,'-12'0'1490'0,"12"0"-1053"16,0 0-357-16,0 0-31 16,0 9-22-16,0 11-10 15,0 11-1-15,-6 8 5 16,0 12-4-16,0-4-1 15,-3 1-5-15,9-6-2 16,0-6-5-16,0-16-1 16,0-5 0-16,0-10 3 15,27-5 0-15,6 0 4 16,18 0-2-16,16 0-2 16,-7-5-3-16,15 1-3 15,-11 4-5-15,-10 0-3 0,-15 12 3 16,-8 14-2-16,-19 6 0 15,-12 3 1-15,0 10 3 16,-18-1 0-16,-25 5 3 16,-11-2 3-16,-15-6-3 15,2-11-3-15,7-9-13 16,-10-21-27-16,10-10-76 16,18-25-369-16</inkml:trace>
  <inkml:trace contextRef="#ctx0" brushRef="#br0" timeOffset="39639.78">14986 14000 953 0,'0'0'2520'0,"0"0"-2423"16,6-3-45-16,13 3-19 15,14-6-11-15,6 4-13 16,6-3-7-16,16 0-2 15,-4-1-8-15,24 4-24 16,-20 2-80-16,-7 0-251 0</inkml:trace>
  <inkml:trace contextRef="#ctx0" brushRef="#br0" timeOffset="39914.3">15681 14220 1078 0,'0'0'2132'0,"0"0"-1975"16,0 0-95-16,27 0-33 15,12 0 0-15,0-4-29 16,12-4-2-16,13-6-55 16,-10 2-94-16,-15 4-724 0</inkml:trace>
  <inkml:trace contextRef="#ctx0" brushRef="#br0" timeOffset="40340.08">16118 13699 778 0,'-9'0'2686'0,"9"0"-2594"16,0 0-51-16,0 26-23 15,0 27 14-15,0 23 6 0,0 15-12 16,9 10-12-16,-9 9-5 15,0-5-3-15,0-15-5 16,0-17-1-16,0-16 2 16,0-29-2-16,-9-12-9 15,9-16 1-15,0-6 3 16,0-30-1-16,27-11-11 16,3-6-3-16,13 4 9 15,-4 11 3-15,3 15-1 16,-6 14 1-16,4 9-1 15,-7 3-4-15,-15 26 2 16,-6 9 8-16,-12-1 3 16,0 6 2-16,-6-7 2 15,-27-3 0-15,3-9-4 16,-13-12 0-16,10-12-11 0,6 0-30 16,24-51-62-16,3-3-124 15,0-9-556-15</inkml:trace>
  <inkml:trace contextRef="#ctx0" brushRef="#br0" timeOffset="40496.11">16598 14046 2747 0,'6'12'319'0,"3"29"-118"16,-6 12-63-16,-3 9-20 16,0 5-60-16,0 0-24 15,0-13-15-15,0-6-12 0,0-15-7 16,0-22-31-1,0-11-89-15,-3 0-363 0</inkml:trace>
  <inkml:trace contextRef="#ctx0" brushRef="#br0" timeOffset="40632.82">16526 13778 2973 0,'0'0'484'0,"0"0"-427"16,0 0-35-16,0 0-22 15,15 6-29-15,0 17-59 16,18-3-447-16</inkml:trace>
  <inkml:trace contextRef="#ctx0" brushRef="#br0" timeOffset="40819.21">16761 13751 3498 0,'0'3'111'0,"0"29"-77"15,0 19 6-15,15 12 10 16,-3 16-19-16,6 6-19 16,0 0-8-16,-12-3-4 15,4-5-13-15,-10-14-29 16,0-6-45-16,-19-19-206 16,-5-27-2058-16</inkml:trace>
  <inkml:trace contextRef="#ctx0" brushRef="#br0" timeOffset="41180.97">16776 14182 3279 0,'6'-6'228'0,"9"-7"-145"15,12 6-43-15,16-6-11 16,5-3-14-16,6-2-9 16,7 5-6-16,-10-4-1 15,-12 2-1-15,-3 1-2 16,-14 2 4-16,-1 4 0 15,-21-1 0-15,0 6 5 16,0 3 0-16,-9 0 7 16,-9 0-6-16,-1 0-3 15,-5 20-3-15,15 5 0 0,9 1 0 16,0 0-2 0,9-4 2-16,34 3 5 0,-1 1-2 15,6 0 0-15,-15 2-3 16,6 3 0-16,-20 6 0 15,-19 4-1-15,0 3 1 16,-25 3 7-16,-29-6-3 16,-9-5-4-16,-34-22-35 15,19-14-110-15,5 0-2048 0</inkml:trace>
  <inkml:trace contextRef="#ctx0" brushRef="#br0" timeOffset="42803.39">20736 13163 3007 0,'0'0'456'16,"0"26"-418"-16,0 27-27 15,9 20 29-15,15 31 4 16,3 12-12-16,7 9-17 15,-4 1-3-15,3 0-1 16,-12-12-7-16,-9-13-4 16,6-14-3-16,0-8-39 15,-3-29-74-15,-3-24-144 0</inkml:trace>
  <inkml:trace contextRef="#ctx0" brushRef="#br0" timeOffset="43072.74">21198 14068 2565 0,'0'5'798'0,"0"25"-717"16,0 10-33-16,0 5 18 15,0 2-18-15,0-9-22 16,15-7-13-16,18-10-5 16,-3-15-2-16,9-6-6 15,7-9-6-15,-7-35-7 0,-6-12-19 16,-24 2-2-1,3-5 20-15,-12 13 14 16,-12 9 23-16,-18 11 2 0,-6 11-11 16,-3 15-14-16,-7 0-3 15,13 19-14-15,6 13-35 16,27 21-42-16,0-12-88 16,21-9-547-16</inkml:trace>
  <inkml:trace contextRef="#ctx0" brushRef="#br0" timeOffset="43505.18">21717 14030 2944 0,'0'-15'313'15,"0"6"-204"-15,0-6-11 16,0 8-1-16,0 2-49 0,0 3-26 16,-9 2-13-16,0 0-6 15,-6 0-3-15,0 7-2 16,-4 13 2-16,16-6-5 15,-3 4-4-15,6-8-6 16,0 2-8-16,0-7-6 16,15-5 10-16,13 0 14 15,-1 0 2-15,6 0 3 16,-6-17 0-16,-6 9 4 16,-12 6 1-16,6 2 4 15,-9 0-4-15,7 34 7 16,8 23 1-16,0 19-2 0,-6 5-1 15,0 12-1 1,0-4 0-16,-12-8-1 0,6-8-4 16,-9-17 1-16,0-14 1 15,0-20 4-15,-27-16 0 16,-3-6 1-16,-12-11-3 16,-1-36-5-16,-5-14-3 15,12-6-7-15,3-5-11 16,27 5-8-16,12-11-25 15,36 19-67-15,12 10-559 0</inkml:trace>
  <inkml:trace contextRef="#ctx0" brushRef="#br0" timeOffset="44031.35">22224 13471 1487 0,'-3'-6'1027'0,"3"0"-166"15,0-6-772-15,0 0-19 16,0 1-25-16,27 1-17 0,-3 0-16 16,15 10-6-16,-8 0-3 15,2 0-3-15,-3 9-3 16,-6 13-5-16,-12 16-10 16,-6 7 9-16,-6 4 4 15,0 4 4-15,0-7-5 16,-15 1 6-16,0-11 1 15,3-7 3-15,9-5-4 16,3-10-1-16,0 1-5 16,0-3 6-16,21 2 4 15,9-2-1-15,3 5-3 16,1-3 4-16,-13 8-4 0,-12-2 0 16,-3 0-4-1,-6 2 4-15,0 0 6 0,-24 2-2 16,-18-4-4-16,-1 0-7 15,-2-5-37-15,0-15-34 16,2 0-94-16,28 0-894 0</inkml:trace>
  <inkml:trace contextRef="#ctx0" brushRef="#br0" timeOffset="44365.14">22610 13494 953 0,'0'-6'412'0,"0"-2"1628"15,0-10-1945-15,3 7-41 16,24-5-23-16,7 7-5 16,2 9-17-16,-6 0-7 15,3 0-2-15,-15 19 0 16,-3 22 0-16,-15 14 0 15,0 12 6-15,-21 16 4 16,-33 2-1-16,6-1 1 16,-4-14-1-16,13-11 3 15,12-18 0-15,27-21-1 16,0-6 3-16,27-14 2 16,37 0-3-16,11 0-10 15,12-20-3-15,4-6-25 0,21-3-43 16,-28 2-112-1,-17 10-2059-15</inkml:trace>
  <inkml:trace contextRef="#ctx0" brushRef="#br0" timeOffset="44925.42">22293 14618 1165 0,'0'-3'2054'0,"6"-6"-1791"15,6 6-178-15,10-2-36 16,2 5-13-16,3 0-16 16,6 0-14-16,-9 5-6 15,-12 25-1-15,-3 2-2 16,-9 11-2-16,0 8 4 16,-33-4 1-16,-6 1 0 15,6-3 2-15,0-7 3 16,14-11 1-16,13-13-3 15,6-8-1-15,0-6 2 16,15 0 2-16,40 0-3 16,17-30-3-16,7-5-15 15,50-24-34-15,-23 11-122 0,-15 0-2618 16</inkml:trace>
  <inkml:trace contextRef="#ctx0" brushRef="#br0" timeOffset="45496.34">23476 13979 512 0,'0'10'1061'15,"-6"1"606"-15,6-7-1455 16,0-2-110-16,0-2-38 16,34 0-17-16,17 0-3 15,12 0-17-15,22 0-10 16,8-15-7-16,-2 1-8 16,-1-4-2-16,-14 4-1 15,5-4-12-15,-17 3-12 16,-13-2-16-16,-6-7-45 15,-5 4-77-15,-22 0-599 0</inkml:trace>
  <inkml:trace contextRef="#ctx0" brushRef="#br0" timeOffset="45797.28">24011 13646 2598 0,'0'0'819'0,"0"0"-728"16,0 6-38-16,9 7-18 16,24 3-9-16,3 8-5 15,9-2-8-15,1 5-5 16,-7 5-1-16,0 6 0 16,-9 1-5-16,-9 2 1 15,-11 6 0-15,-10-1 3 0,0 1 3 16,-16 5 2-16,-26 1-6 15,0 1-1-15,-12-8-4 16,17-5-3-16,-2-6-19 16,24-12-34-16,15-11-94 15,0-12-599-15</inkml:trace>
  <inkml:trace contextRef="#ctx0" brushRef="#br0" timeOffset="46201.34">24901 13751 2796 0,'-12'3'611'0,"-3"13"-444"16,0 0-128-16,12 20-18 15,-3-1 3-15,6 5-6 16,0 5-10-16,6-10-5 16,21-2 0-16,3-7 1 15,6-5 3-15,7-10 0 0,5 0 0 16,9 1-1 0,-12-4-4-16,-5 8 1 0,-4-4-3 15,-9 4 0-15,-6-1 0 16,-9 3 0-16,-9 0 0 15,-3 2-3-15,0 1 3 16,-15-1 0-16,-33 6 0 16,6 1 1-16,-25-4-1 15,10-3-4-15,3-11-11 16,5-9-13-16,1 0-30 16,6-29-75-16,27-6-442 0</inkml:trace>
  <inkml:trace contextRef="#ctx0" brushRef="#br0" timeOffset="46399.119">24919 13719 2388 0,'-6'0'885'0,"6"0"-651"15,0 0-163-15,6 0-22 16,33 0-19-16,13 4-3 15,20-4-16-15,4 2-11 16,38-2-10-16,-29 0-38 16,-22 0-181-16</inkml:trace>
  <inkml:trace contextRef="#ctx0" brushRef="#br0" timeOffset="51165.25">23138 11212 1431 0,'-6'8'85'0,"-3"-5"1380"16,3-1-1260-16,-6 2-133 16,12-4-15-16,0 0-14 15,0 2-13-15,-6-2-18 16,-3 4 3-16,-3-1 10 16,-12 5 7-16,-3 2 7 15,-12-2-10-15,-10 4-8 16,7-1-6-16,-15 1-3 0,2 2-1 15,-2-4-2-15,0 4 2 16,-4-5-6-16,1-3 3 16,-4 6-1-16,1-7-5 15,-3 1 2-15,2 0-4 16,-8-1 3-16,5 5-3 16,-2-8 0-16,0 4 0 15,5-3 0-15,4 0 0 16,0-3 3-16,-1 0-3 15,1 0 2-15,-1 0 2 16,13 0-4-16,-9 0 3 16,-4 0-2-16,10 0-1 15,-6-8 0-15,2 2 1 16,1-6-1-16,6 3 0 16,-9 0 1-16,2-2-1 0,1 2 0 15,6-3 0-15,2-3 1 16,1-5-1-16,-3 6 3 15,24-10-3-15,-10 3 6 16,13-1-2-16,9-8 2 16,6-6-1-16,6-5-3 15,0-9 0-15,0 1-1 16,0-9-1-16,6-1 0 16,6-5-3-16,9 2 0 15,-12 1 1-15,16-1 2 0,-7 4-1 16,9 3 1-1,0 8-1-15,-6-4 1 0,21 7 0 16,-2 3-1-16,-4 3 1 16,18 1-2-16,1 5 2 15,-4 2 0-15,12 4-1 16,10 3 1-16,-1-6 0 16,10 3-1-16,-1-1 1 15,10 1 0-15,-1 1 0 16,-5 5 1-16,-1 2-1 15,-5 2 0-15,5 0 1 16,1 0 1-16,5 3-1 16,1-5-1-16,8 7 0 15,-11-1 1-15,2 9-1 16,1 3 0-16,-10 0 1 16,4 0-1-16,-13 0-1 15,1 12 1-15,-10 0 0 0,-5 5 0 16,2 0 0-16,-3 4 0 15,4 3 0-15,-7 3-1 16,0-4 1-16,1 3 0 16,-10 0 0-16,-6 4-3 15,0-4 3-15,-8 3 0 16,-4-3-1-16,0 4 1 16,-3-1-1-16,3 0-1 15,-9 1 2-15,3 3 0 16,4-1 0-16,-13-2 0 15,9 9 0-15,-12 0 0 0,9-1 0 16,-12 3 1 0,-6-1-1-16,0 7 0 0,0-3 0 15,0 4 0-15,-6-2 1 16,-15 7 1-16,-6-4-2 16,-1-2 2-16,-8 3-2 15,-3-1 0-15,-3-4 1 16,6-3-1-16,-10-5 3 15,-5-5 0-15,0-6-3 16,-7-5 3-16,1-4 0 16,3 1 4-16,-7-7 1 15,-5 6-2-15,2-7 1 16,-8 4-2-16,0-5-2 16,-4-3 1-16,1 0-4 15,-1 2 0-15,7-5 2 0,-10-3-2 16,4 3 0-16,9 3 0 15,5 2 0-15,7 4 0 16,12-3 0-16,8 1-12 16,16 3-18-16,18 0-74 15,0-5-356-15</inkml:trace>
  <inkml:trace contextRef="#ctx0" brushRef="#br0" timeOffset="53785.39">23510 11004 1767 0,'24'41'123'16,"9"-1"557"-16,12 15-396 15,22 14-85-15,8 7-78 16,25 8-41-16,8 12-23 16,19 9-21-16,15 5 4 15,6 6 8-15,30 20-11 0,-24-20 0 16,9 4-3 0,-6-2-11-16,-24-22-12 15,11 15-4-15,1-8-2 16,-6-8 0-16,-3-10 4 0,-6-2 8 15,-16-6-3-15,4-4 0 16,0-7-5-16,-12-1 0 16,-10 2-2-16,1-8 10 15,-19-10-10-15,-2-4-7 16,-16-11 1-16,-6-4 2 16,-17-9-3-16,-1-4 1 15,-18-2 2-15,-6-10-3 16,3-1 0-16,-15-2 0 15,0-2 0-15,0 0-2 16,0 0-4-16,0 0-8 0,0 0-18 16,0-17-62-1,0-7-315-15</inkml:trace>
  <inkml:trace contextRef="#ctx0" brushRef="#br0" timeOffset="54099.92">26833 12905 447 0,'-6'0'2858'16,"6"12"-2683"-16,0 2-129 16,0 17-14-16,21 13 17 0,9 3-18 15,15 11-18 1,-9-2-7-16,7 2-4 0,-10-6-1 15,-12-2 1-15,-3-9-1 16,-15-2 2-16,-3-1 2 16,0-6 9-16,-21-1 3 15,-33-1-7-15,-10 2-2 16,-20 0-6-16,-7 0-2 16,-11-1-5-16,11 1-15 15,-3 9-23-15,22-13-75 16,21-10-423-16</inkml:trace>
  <inkml:trace contextRef="#ctx0" brushRef="#br0" timeOffset="54836.46">27907 13564 2299 0,'-15'0'281'0,"9"0"488"16,6 11-674-16,-6 11-62 16,6 4 18-16,0 10-3 15,0 2-25-15,0 3-9 16,12-8-8-16,12 3 3 16,18-6 0-16,-2-7-2 15,2 0 0-15,6-9-1 0,-6 5 0 16,1-5-5-1,-4 4-1-15,-12 2 4 0,-18-3-4 16,9 4 0-16,-18-1 0 16,0 0-2-16,-21 4 1 15,-24 1-2-15,-6-5-4 16,-10-8-5-16,4-4-17 16,3-8-43-16,17-5-46 15,4-22-431-15</inkml:trace>
  <inkml:trace contextRef="#ctx0" brushRef="#br0" timeOffset="55009.65">28040 13532 3053 0,'9'-12'439'0,"6"4"-378"16,3-5-9-16,15 0-9 15,19 0-20-15,14-1-15 16,3 6-8-16,10-2-6 15,21 4-26-15,-16 4-75 16,-21 2-399-16</inkml:trace>
  <inkml:trace contextRef="#ctx0" brushRef="#br0" timeOffset="55430.78">28879 13094 3346 0,'0'0'185'16,"0"28"-145"-16,0 31 7 15,0 16 5-15,18 25-16 16,-9 6-19-16,12 2-7 16,-12-8-5-16,-6-16-1 15,-3-16-4-15,0-21 0 16,0-21 0-16,0-11-5 15,0-15-3-15,9 0 4 16,9-27-2-16,10-12-4 16,-1 0-3-16,18 0 2 15,0 11 3-15,1 7-2 16,-7 15 2-16,0 6 2 16,-15 0-1-16,-3 16-9 0,-15 15 6 15,-6-3 3-15,0 2 7 16,-6-2 0-16,-27-1 0 15,-9-3 0-15,0-9-3 16,-10-7-16-16,13-8-27 16,12 0-3-16,9-6-16 15,18-43-64-15,12 2-156 16,15 7-253-16</inkml:trace>
  <inkml:trace contextRef="#ctx0" brushRef="#br0" timeOffset="55573.96">29383 13608 2347 0,'3'0'533'0,"9"26"-296"16,-12 18-81-16,6 3-52 0,-6 4-26 16,0-3-21-16,0-9-24 15,6-7-19-15,-6-11-14 16,0-15-30-16,0-6-84 16,0 0-429-16</inkml:trace>
  <inkml:trace contextRef="#ctx0" brushRef="#br0" timeOffset="55713.43">29410 13335 1934 0,'0'-1'1140'15,"0"-4"-992"-15,0 3-91 16,0-2-27-16,9 4-30 0,15 0-85 16,0 0-337-1,-2 0-2142-15</inkml:trace>
  <inkml:trace contextRef="#ctx0" brushRef="#br0" timeOffset="55879.81">29561 13149 2034 0,'0'-6'1183'0,"0"3"-1036"16,0 3-18-16,0 0-56 15,0 21-36-15,9 31-4 16,6 12 4-16,-6 19-4 16,3 4-16-16,6-5-6 15,-15-9-8-15,-3-9-3 16,0-13-5-16,0-14-23 15,0-15-47-15,0-17-92 0,0-5-436 16</inkml:trace>
  <inkml:trace contextRef="#ctx0" brushRef="#br0" timeOffset="56214.3">29570 13617 3102 0,'0'0'294'15,"0"0"-182"-15,9 0-48 16,24-9-23-16,10-2-24 15,17-5-17-15,0-4-13 16,-8-3-14-16,-1-3-10 16,-18 0-11-16,-6 5 28 15,-15 9 20-15,-12 6 26 16,0 6 14-16,0 0-11 16,-24 0-17-16,3 12-6 15,-6 17-3-15,9 7 2 0,3 1-4 16,15-5 3-16,0-2 3 15,21-5 1-15,9-3-3 16,12-5-1-16,-12-5-1 16,4 0-1-16,-16-4-1 15,-9 11-1-15,-9-3 3 16,0 11 3-16,-9 4 1 16,-55 17-7-16,4-8-23 15,0-16-128-15</inkml:trace>
  <inkml:trace contextRef="#ctx0" brushRef="#br0" timeOffset="65332.38">27457 15039 188 0,'-15'0'1132'0,"6"6"386"0,-6 6-1209 16,3 2-217-16,6 9-3 16,-6 10-30-16,12 11-25 15,0 7-3-15,0 0-10 16,18 5-4-16,9-6-6 16,9-12 10-16,4-5-9 15,8-11 3-15,-9-10-2 16,13-12 2-16,-13 0-3 15,-9-8-6-15,-6-25-2 16,0-14-4-16,-21-3-4 16,-3-7-8-16,-3-2-2 15,-36 6 5-15,-9 14 0 16,-13 13-19-16,1 24-31 16,0 10-43-16,5 31-142 0,37 1-2166 0</inkml:trace>
  <inkml:trace contextRef="#ctx0" brushRef="#br0" timeOffset="65925.72">28218 15216 1195 0,'-6'0'2112'0,"6"0"-1928"16,0 0-112-16,0 0-19 15,15 0-20-15,24 0-22 0,13-12-6 16,2-1-5-16,21 5 0 16,-5-2-20-16,17 4-61 15,-23 2-100-15,-19-2-1268 0</inkml:trace>
  <inkml:trace contextRef="#ctx0" brushRef="#br0" timeOffset="66551.34">29175 14834 1300 0,'0'-8'2058'0,"0"1"-1926"16,0-4-76-16,0 2-10 16,21-3-17-16,18-2-20 0,6 2-5 15,1 0-1 1,-1 9-3-16,0 3 3 0,-15 0-3 16,1 0-2-16,-19 0-6 15,0 18-7-15,-12-1-8 16,0 10 3-16,-12 3 10 15,-10-2 7-15,-2 5 2 16,-3-7-2-16,9-3 3 16,6-1 0-16,12-11-6 15,0 0-1-15,12-2 5 16,18-3 2-16,9 0 5 16,4 6-1-16,8-4-1 15,-6 4-2-15,1 6-1 16,-22 2 0-16,-12-3-3 15,-3 8 1-15,-9 3 2 0,-15 2 3 16,-21-2 1-16,-16 5-4 16,-5-9-15-16,-13-8-30 15,19-5-63-15,6-11-195 0</inkml:trace>
  <inkml:trace contextRef="#ctx0" brushRef="#br0" timeOffset="67052.33">29884 14653 1365 0,'0'0'1851'16,"0"3"-1667"-16,0 12-133 15,0 8-9-15,0 18 32 16,21 5-25-16,0 19-25 15,3 6-10-15,4-1-7 16,-19 3-4-16,6-8 0 16,-9-7-3-16,0-9-12 15,-6-11-26-15,6-13-118 16,3-23-1710-16</inkml:trace>
  <inkml:trace contextRef="#ctx0" brushRef="#br0" timeOffset="76514.36">27376 15756 794 0,'0'4'764'15,"0"-4"641"-15,0 2-1233 16,0 1-109-16,0 3-13 15,0 11 9-15,0 7-2 16,12 5-14-16,-6 6-17 16,0 1 8-16,0 1-13 15,6 7-6-15,-6-5-1 0,3-5-4 16,-6 5-4-16,3-10-2 16,15-9 0-16,1-2 8 15,2-10 5-15,9-8 2 16,6 0-9-16,12 0-3 15,-5-6-2-15,14-16-1 16,-9-2-4-16,10 1 1 16,-4-3 2-16,9 2-2 15,-8 3-1-15,8 4 1 16,-5 1-1-16,8 6 0 16,-6 0 1-16,4 10-1 15,-16 0-4-15,6 0 2 16,-11 0 2-16,2 19-1 0,-12 1-1 15,3-2 2-15,-5 2-3 16,-4 1 3-16,-3-4 0 16,-6 0-1-16,0 4 1 15,-9-9 0-15,-3-1 0 16,0 0-1-16,-3-5 1 16,4-2 0-16,-10-2 1 15,0-2-1-15,0 0 0 16,3 0 0-16,-3 0 4 15,0 0 1-15,9-2 7 16,-3-19-7-16,6 1-4 16,3-6-1-16,3-4 1 0,9 1-1 15,9 0 0-15,7 2 1 16,-4 4-1-16,6-1-1 16,9 9-2-16,7-3 2 15,-4 10 0-15,0 6-1 16,13-2 2-16,-7 4 0 15,16 0 0-15,5 0 1 16,13 0 1-16,2 0-2 16,4 0 1-16,-6 0 2 15,2-20-3-15,-20-7 0 16,-7-7 0-16,-15-5 0 16,-5-7 0-16,-22-3 0 15,3 2 0-15,-12-6 5 0,-6 1-2 16,-9-2-3-1,-6 8-10-15,0-7-27 0,0 14-77 16,0 5-643-16</inkml:trace>
  <inkml:trace contextRef="#ctx0" brushRef="#br0" timeOffset="89450.56">6907 9566 1478 0,'-9'3'135'16,"3"-3"1452"-16,0 0-1499 15,6 4-63-15,0-4-13 16,0 0-4-16,0 0-8 16,0 6-1-16,0-1 1 15,0 6 4-15,0 7 11 16,0 11 3-16,0 9 10 15,0 15-3-15,0 15 7 0,0 8 0 16,0-1-14-16,0 4-4 16,12-6-7-16,9-7 1 15,9-8 0-15,3-15 1 16,6-2-9-16,-2-15 4 16,5-9-4-16,-3-17 0 15,-3 0 5-15,1-5 0 16,-16-23 0-16,3-8-4 15,-24-5 3-15,0 6 1 16,0 6 2-16,-24 5-2 16,-19 16-5-16,-8 8-7 15,-15 0-23-15,2 35-22 0,13 9-10 16,18 20-30-16,27-7-119 16,6-19-466-16</inkml:trace>
  <inkml:trace contextRef="#ctx0" brushRef="#br0" timeOffset="92148.42">26489 9473 1185 0,'0'0'364'0,"0"0"-283"16,0 0 381-16,0 0 391 15,0 0-643-15,6-3-122 16,-6 0-30-16,0 3 4 16,0-2-19-16,0 2-9 15,0 0 0-15,0 0 2 16,0 0-8-16,0 0-7 15,0 0-1-15,0 0-10 16,0 0-5-16,-6 0-5 16,-7 16 0-16,-11 11 0 15,9 14 0-15,-12 9 0 0,3 9 0 16,-3 8 1-16,6 6-1 16,9 0 1-16,6-3 0 15,6-8-1-15,0-7 1 16,9-9-1-16,24-10-3 15,3-12 3-15,3-16 3 16,4-8-3-16,-1 0 1 16,-3-8 0-16,-3-19-1 15,-9-1 0-15,-5-5-4 16,-16 3 0-16,-6 2 4 16,0 7 0-16,-25 3 0 15,-17 10 5-15,-6 8-4 16,6 0-1-16,-4 8-3 15,7 22-6-15,6 7-47 16,18-5-103-16,6-17-1290 0</inkml:trace>
  <inkml:trace contextRef="#ctx0" brushRef="#br0" timeOffset="115444.37">28158 7725 1062 0,'0'-6'340'15,"0"1"1233"-15,0-4-1348 16,0 0-121-16,0 3-15 15,0 4-8-15,-3 2-20 16,3 0-26-16,-6 0-21 16,0 0-9-16,-7 0-5 15,10 8-3-15,-3 15 0 16,-6 3 2-16,3 5 1 16,9-5 0-16,0-4 0 0,0-10 0 15,0-2 1-15,30-4-1 16,7-6 6-16,2 0-5 15,0-22-1-15,-9-10-3 16,-9-3-5-16,-8-3 0 16,-13 3 1-16,0 3-10 15,-34 6-12-15,-8 15 14 16,-18 11-6-16,8 14-43 16,13 9-155-16</inkml:trace>
  <inkml:trace contextRef="#ctx0" brushRef="#br0" timeOffset="117335.18">5389 7814 842 0,'0'0'617'16,"0"0"994"-16,0 0-1424 15,0 0-101-15,0 0-50 0,0 0-14 16,0 0-8 0,12-6-3-16,15-4-2 0,-9 0-5 15,0 0 0-15,3 8-4 16,-9-2 0-16,3 4 0 15,-3 0-14-15,-9 0-7 16,10 22-5-16,-13-2-5 16,0 8 2-16,0 5 13 15,0 2 7-15,-16-5 4 16,16-10 5-16,-6 0-1 16,6-11 1-16,0-1 0 15,6-4-5-15,22-4 5 0,-1 0 2 16,3 0 4-1,3 0-5-15,-3 0 8 0,1 0-9 16,-13 0 1-16,-6 0-1 16,-12 8 0-16,0 4 1 15,-6 11 9-15,-18 3-6 16,-16 5-4-16,1-3-23 16,-15 3-37-16,8-11-110 15,7-8-1076-15</inkml:trace>
  <inkml:trace contextRef="#ctx0" brushRef="#br0" timeOffset="118250.7">5706 7670 166 0,'0'-3'802'16,"0"0"-268"-16,0-3-57 15,0 4-83-15,0 2 6 16,0 0-152-16,0 0-92 16,0 0-55-16,0 0-33 15,0 0-21-15,0 0-21 16,9 0-9-16,3 2 1 16,9 17 7-16,3 3-1 0,0 8-4 15,18 9-8-15,-8-3-12 16,2 2 0-1,12 22-19-15,-18-14-48 0,-3-11-124 16</inkml:trace>
  <inkml:trace contextRef="#ctx0" brushRef="#br0" timeOffset="124266.06">7782 7102 916 0,'0'0'434'16,"0"-3"-306"-16,0-3 873 0,0 4-462 15,0-8-354 1,0 8-76-16,0 2-32 0,0-2-7 16,0 2-15-16,0 0-14 15,0 0-12-15,0 0-8 16,0 0-13-16,0 0-8 15,0 22 6-15,0 13-1 16,-9 22-1-16,9 18 2 16,0 7 0-16,0 18-1 15,0 0-2-15,0 8 2 16,0 4 0-16,0-5-2 16,0 10-1-16,9-2 1 15,-3 1-3-15,-6-1 0 16,9-1 2-16,-9-7-2 15,6-7 1-15,-3-6-1 0,-3 3 1 16,0-10-1-16,0-2 0 16,0-3 1-16,0-3-1 15,0-6 1-15,0-6-1 16,9-4 0-16,-9-6 2 16,0-1-2-16,0-3 1 15,0-6-1-15,0 0 1 16,0-3 1-16,0-3-1 15,0-9-1-15,0 0 0 16,0-9 0-16,0 4 0 16,6-10 1-16,-6 4 2 15,0-1 0-15,6-5-1 16,-6-1 2-16,0-5-2 16,0-4 0-16,0 1-2 0,0-6 3 15,0 0-1 1,0 0-1-16,0 0-1 0,0 0-3 15,0-6-10 1,0-31-22-16,0-1-70 0,-12-6-231 0</inkml:trace>
  <inkml:trace contextRef="#ctx0" brushRef="#br0" timeOffset="124816.06">7529 9449 1125 0,'0'0'1265'0,"0"0"-821"15,0 0-253-15,0 0-51 16,0 0-45-16,0 0-45 16,0 0-20-16,0 0 1 15,0 0-4-15,0 0-3 16,0 4-4-16,0 13 0 16,21 9 10-16,-9 6 3 15,18 9-11-15,-3 10 3 0,6 1-8 16,-3 1-5-16,4-4-1 15,-13-2-1-15,12-9-4 16,-15-6 0-16,9-3 3 16,-15-8-5-16,3-4 1 15,-3-4 0-15,-5-7 1 16,-4-6 1-16,9 0 3 16,-12 0 3-16,6 0 3 15,-6-6-3-15,9-20-1 16,-3-13-7-16,18-8-1 15,-12-6-4-15,6-5 0 16,3 5-5-16,-3-3-1 0,6 1-3 16,-2 5-6-16,-1 6-15 15,-6-5-17-15,15 14-70 16,-27 9-440-16</inkml:trace>
  <inkml:trace contextRef="#ctx0" brushRef="#br0" timeOffset="129717.32">11875 7213 1487 0,'0'4'0'0,"0"-4"0"15,0 0 391-15,0 0 124 16,0 0-335-16,0 0-119 15,0 0-45-15,0 0-16 0,0 0 2 16,0 0 24-16,0 0-6 16,0-4 4-16,3 2-9 15,-3-7 12-15,12-1 24 16,-12 5 22-16,0-3-4 16,0-5-15-16,6 5 14 15,-6 2 4-15,0-2-20 16,0 2-14-16,0 2-10 15,0 2-3-15,0 2 2 16,0 0 0-16,0 0-5 16,0 0 0-16,0 0-4 15,0 0-6-15,0 0-5 16,0 0-7-16,0 23 0 16,6 9 5-16,0 18 7 0,15 9-1 15,-6 9 1-15,6 11 0 16,0 8 0-16,-6 4 0 15,10 7 0-15,-13 7 3 16,9-1-5-16,-9 4-2 16,6-1-2-16,-9-1 1 15,3-3 0-15,-3-3-2 16,9-9 1-16,-6-4-1 16,0-5 1-16,0-1-1 15,4-8 0-15,-10-2-1 16,0-3 3-16,3-6-3 15,3-7 1-15,-6-2 0 0,0-10-1 16,0 3 2-16,-6-3 0 16,3 0-1-16,6-6 1 15,-9 2 0-15,6-4-1 16,3-3-3-16,-6-3 1 16,-3 1-1-16,9-1 1 15,-3-3-2-15,-6-1 2 16,6-3 0-16,-6-4-1 15,6-4 1-15,-6-1-3 16,0-12 3-16,0-1-3 16,0 0 3-16,0 0 0 15,0 0-3-15,0 0-5 16,0 0-5-16,0 0-8 16,0-14-17-16,-6-20-45 15,-6 3-56-15,0-1-651 0</inkml:trace>
  <inkml:trace contextRef="#ctx0" brushRef="#br0" timeOffset="130130.23">11938 9238 1718 0,'0'0'664'0,"-3"0"220"0,3 0-775 16,0 0-65 0,0 6-1-16,0 0 4 0,0 8-20 15,18 2-5-15,0 6 7 16,12 9-3-16,-2 1-6 16,5 9-7-16,3 0-4 15,-6 8-2-15,-6-5-2 16,13 5 1-16,-16 0-2 15,9-9 1-15,-12-1 0 16,3-11-2-16,-3-5 2 16,-3-6-5-16,-9-10 4 15,3-7-2-15,-9 0 4 16,15 0 11-16,1-26 0 16,2-23-1-16,0-16-8 0,3-14-8 15,0-4-7-15,-6-4-9 16,9-15-22-16,-6 19-53 15,-12 19-202-15</inkml:trace>
  <inkml:trace contextRef="#ctx0" brushRef="#br0" timeOffset="136075.56">15343 7310 1240 0,'0'3'210'16,"0"-3"1071"-16,0 3-914 15,0-3-258-15,0 0-37 16,0 0 2-16,0 0-12 15,0 0-21-15,0 0-12 16,0 0-3-16,0 0 1 16,0 0-3-16,0 0-3 15,0 0-5-15,0 0 0 0,0 0-2 16,0 0-2-16,0 0 0 16,0 0-3-16,0 0 0 15,0 0-2-15,0 0-4 16,0 0-2-16,0 0-1 15,0 20 0-15,0 13 0 16,0 16 0-16,15 16 5 16,3 14-2-16,3 11-2 15,-3 14 2-15,0 7-1 16,0 8-1-16,3 10 3 16,-15 0 0-16,9-1-1 15,-9-1 0-15,0-14 0 16,-2-7-1-16,5-13-1 0,0-5 2 15,-3-4-1-15,6 0 3 16,-6-6-2-16,9-5-1 16,-12 1 1-16,6-13-3 15,-9-6 0-15,6-14 0 16,-6-5 1-16,0-7-1 16,0-3 0-16,0-3 1 15,0 1-1-15,0 2 0 16,0-1 0-16,0-5 2 15,0-4-1-15,0-4 1 16,0 1-2-16,0-12 0 16,0-1 1-16,0 0-1 15,0 0-4-15,0 0-5 0,-6 0-12 16,-15-22-29-16,9 2-57 16,0 0-231-16</inkml:trace>
  <inkml:trace contextRef="#ctx0" brushRef="#br0" timeOffset="136463.84">15246 9302 1195 0,'-9'0'1329'0,"9"0"-612"16,0 0-629-1,0 0-37-15,0 0 11 16,0 17 18-16,0 11-34 0,15 6-10 16,3 8-13-1,9 8-3-15,0 5-5 0,-2 4-5 16,8-4-2-16,-6 2-1 16,-3-14 0-16,3-1-3 15,-9-14 4-15,9-10-1 16,-5-12-5-16,-4-6 5 15,6 0 5-15,3-32 0 16,3-19-1-16,12-12-7 16,-2-6-4-16,-1 2 0 15,-9 3-4-15,-3 6-4 16,0 6-8-16,-8 7-9 0,-1 11-24 16,-9 9-64-1,-9 13-298-15</inkml:trace>
  <inkml:trace contextRef="#ctx0" brushRef="#br0" timeOffset="139148.64">19130 7155 1215 0,'0'-5'164'15,"0"-5"1605"-15,0 2-1601 0,3 0-88 16,-3-3-14-16,0 5-7 16,0 5-17-16,0 1-14 15,0 0-11-15,0 0-4 16,0 0-4-16,9 0-4 16,-3 23-5-16,3 18 7 15,10 20 1-15,-7 21 1 16,9 23-2-16,-6 13-1 15,3 13-1-15,-3 10-1 16,6 31 0-16,0 28-2 16,6-22 1-16,-14-23-1 15,-4-26 1-15,9-35-3 16,-9 5 3-16,6 12-1 0,-3-12 0 16,-6-2 0-16,3-17 2 15,-3-5-2 1,0-11 0-16,-3-8 0 0,3-12 1 15,6-15-1-15,-12-11 0 16,6-5 0-16,-6-8-1 16,0-5 3-16,6 0-4 15,-6 0 6-15,0 0-1 16,0 0 1-16,0 0-1 16,0 0-2-16,0 0-2 15,0 0 1-15,0 0-2 16,0 0-4-16,0-4-9 15,0-7-13-15,0 5-23 16,-30 6-70-16,6 0-242 16,0 0-2132-16</inkml:trace>
  <inkml:trace contextRef="#ctx0" brushRef="#br0" timeOffset="139535.41">19176 9160 1789 0,'-9'0'311'16,"9"-3"769"-16,0 0-935 15,0 3-75-15,0 0-19 16,0 0 9-16,0 0-26 16,0 0-15-16,0 6 8 0,9 11 2 15,9 9-6 1,3 5-9-16,-3 5-1 0,6 8-3 15,12-3-3-15,-15-2-3 16,10-1-1-16,-4-9-2 16,-3-5 2-16,-3-7-2 15,-6 2 1-15,9-12-2 16,-6-3 5-16,-6-2-3 16,1-2 2-16,8 0 2 15,0-2 6-15,3-31-1 16,3-13-1-16,12-10-8 15,-12-8-2-15,4 1-5 16,-13 6-9-16,9 6-12 0,-6 13-19 16,-12 12-96-16,0 3-839 0</inkml:trace>
  <inkml:trace contextRef="#ctx0" brushRef="#br0" timeOffset="145465.26">22480 7196 1047 0,'0'0'469'0,"0"0"968"16,0 0-1193-16,0 0-140 16,0 0-27-16,0 0-22 0,0 0-9 15,0 0-18 1,0 0-5-16,0 0-1 0,0 0 0 15,0 0-7-15,0 3-8 16,0 17 0-16,0 9 1 16,0 13 2-16,0 16-2 15,0 16 4-15,6 10-3 16,10 10 0-16,-10 15-3 16,6 6 2-16,0 12-1 15,-3-2-2-15,-3 13 1 16,-6-3-1-16,0-5 0 15,0-8-2-15,0-8 0 16,0-12 0-16,0-4 2 16,0-11-3-16,0-2-2 15,-6-10 5-15,6-2-5 0,-9-11 3 16,0-9-1-16,6-16 0 16,-3-4-1-16,0-12-1 15,6-7 0-15,0-4 0 16,0-5 3-16,0-2 1 15,0 0-2-15,0 2 1 16,0-1-1-16,0 4 2 16,0-8-4-16,0 3 2 15,0-3 1-15,0 0-1 16,0 0 2-16,0 0-1 16,0 0 2-16,0 0-1 15,-6-11-1-15,-6-4-3 0,2-12-6 16,-5 1 2-16,-3-4-1 15,3-2-1-15,0-4-3 16,-6-7 2-16,0 1 0 16,3-3 2-16,3 7 3 15,6 5 2-15,-10 7 0 16,16 6 2-16,-3 9 2 16,0 1-3-16,6 4 3 15,0 4-4-15,0 2 3 16,0 0-1-16,0 0-2 15,-6 0 3-15,6 0-3 16,0 0 0-16,0 2-4 16,0 22 4-16,0 8 0 15,18 9 0-15,4 3 3 0,-13 5-3 16,12 4 2-16,0-6 0 16,-3 5 2-16,3-4-1 15,-3-10 0-15,-6-9-2 16,0-5 2-16,3-10-3 15,-9-5 1-15,-2-6 1 16,14-3 0-16,-12 0 2 16,12-3 10-16,0-25-3 15,9-14-6-15,6-5-5 16,-3-9-6-16,4-1-13 16,14-21-15-16,-15 20-33 15,-3 5-200-15</inkml:trace>
  <inkml:trace contextRef="#ctx0" brushRef="#br0" timeOffset="157780.34">25550 7134 1727 0,'0'0'207'16,"0"0"566"-16,0 0-352 15,0 0-295-15,0 0-47 16,0 0-17-16,0 0-17 15,0 0-19-15,0 0-13 16,0 0-5-16,0 21 5 16,0 9 8-16,0 10 1 15,0 19 5-15,0 15-8 16,15 11-4-16,-9 2-2 16,3 6-3-16,9 7 0 15,-3 6 1-15,0 5-4 0,-3-3 0 16,4 5-2-16,-4 2 0 15,-6 2-1-15,3-3 1 16,-3 0-2-16,-6-11 1 16,6-3 1-16,-3-8-5 15,3 0 2-15,6-5-1 16,-6-2 2-16,0-3-3 16,-3-9 2-16,6 4-2 15,-9-10 6-15,0-6-6 16,0-2 3-16,6-10 1 15,0-7-1-15,-6-5 1 16,6-11-2-16,3-5-1 16,-3 0 2-16,-6-1-3 15,6 1 4-15,-6 2-1 16,0 1 0-16,0-1 0 0,6 0 1 16,-6-7 0-16,0-3-4 15,0-7 1-15,0 1 1 16,0-7-2-16,0 0 2 15,0 0 0-15,0 0 0 16,0 0 1-16,0 0-3 16,0-13 0-16,0-10-3 15,-12-3 0-15,-3-6-2 16,-3 0 0-16,6-7-1 16,-18 5-1-16,15-5-1 15,-6-4 1-15,-4 1 1 16,1 1 3-16,9 3 2 15,-3 9 1-15,3 10 0 0,0 0 0 16,15 10 3-16,0 6 1 16,0-2-2-16,0 5 0 15,0 0-2-15,0 0 1 16,0 0-1-16,0 0 0 16,0 5-1-16,0 19 1 15,0 16 3-15,21 7 0 16,0 10-1-16,-6 2 2 15,0-8-2-15,13 2 3 16,-10-12-2-16,-3-9-3 16,-3-6 3-16,-3-5-1 15,3-10 2-15,-6 1-4 0,0-9 2 16,-3-3-2 0,6 0 3-16,3 0 6 0,3 0-4 15,3-29 2-15,16-15-1 16,5-14-1-16,0-10-5 15,-6-5-5-15,6-6-6 16,-8-16-14-16,-4 15-34 16,-24 7-215-16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8-01T11:02:15.94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6013 5886 2092 0,'-9'0'184'16,"6"0"-110"-16,3 0 516 16,-6 5-329-16,-3 1-154 15,9-4-46-15,0 1-16 16,0 0-5-16,0-3-9 16,0 3-8-16,0 1 0 15,0-2 3-15,0 3 1 16,0-5-6-16,0 5-6 15,0-5-2-15,0 1-2 16,0-1 0-16,0 0-1 16,9 3-4-16,-3-3-2 15,-3 0-1-15,18 4-2 0,1 2 5 16,17-4 9-16,3 8-1 16,24-8-2-16,16-2-4 15,15 0 1-15,14 0 1 16,13 0-3-16,9-14 1 15,12 1 0-15,-16 2-5 16,-5 2-1-16,-6 6 0 16,-19 0-2-16,4 1 0 15,-18-4 0-15,-16 1 1 16,-9-2-1-16,-8 1 3 16,-7 0 1-16,-18 0 3 15,-3-3 1-15,-3 7-2 16,-9-1-2-16,-5 3 0 0,-4 0-2 15,-3 0-2 1,0 0 0-16,0 0-10 0,0 0-15 16,0-3-24-16,0 0-68 15,0-5-562-15</inkml:trace>
  <inkml:trace contextRef="#ctx0" brushRef="#br0" timeOffset="1103.55">9539 5672 2565 0,'0'1'550'0,"0"-1"-363"16,0 0-62-16,0 0-36 15,0 0-20-15,0 0-41 16,27 0-18-16,0-1 10 16,15-11 4-16,13-9-5 15,2 3-12-15,-3 4-7 16,-3 0 0-16,-5 8-4 15,-10 6-15-15,-15 0-21 16,-6 0-49-16,-15 18-117 0,0 4-582 0</inkml:trace>
  <inkml:trace contextRef="#ctx0" brushRef="#br0" timeOffset="1358.58">9527 5985 3083 0,'0'0'232'0,"0"0"-130"16,0 0-31-16,0 0 1 0,18 0-49 15,9 0 0 1,12 0-7-16,6 0 3 0,16 0-6 15,5 0-13-15,10-13-5 16,20-5-51-16,-11 2-94 16,-16 2-871-16</inkml:trace>
  <inkml:trace contextRef="#ctx0" brushRef="#br0" timeOffset="4277.81">10990 5347 842 0,'0'0'488'16,"0"0"-331"-16,0 0-86 15,0 0 76-15,0 0 78 16,0 0 49-16,0 0-2 16,0 0 93-16,0 0-115 15,0 0-111-15,0 0-45 16,0 0-20-16,0 0-20 15,0 0-14-15,0 0-10 16,6 0-21-16,0 0-4 16,16 0 9-16,-7 0 1 15,15 0-11-15,-3 0-4 0,3 0-6 16,15 11 3-16,4 24-1 16,-16 7 1-16,24 11 2 15,-11 7 1-15,-1 5 1 16,-6 0-1-16,-6 4-3 15,-21-2 3-15,-3 0 1 16,-9 2 4-16,0-11-5 16,-6 0 3-16,-9-14-3 15,-18 0 5-15,-3-14 3 16,0-10-3-16,2-2 1 16,-5-16-3-16,-12-2 3 15,12 0-1-15,-7-32 1 16,1-15 4-16,3-14-3 0,6-15 0 15,2-13-6-15,10-4 5 16,9 6-6-16,15 10-8 16,0 2-4-16,9 13 1 15,21 9-9-15,31 12-36 16,-10 12-90-16,-3 11-530 0</inkml:trace>
  <inkml:trace contextRef="#ctx0" brushRef="#br0" timeOffset="21656.82">16191 2656 534 0,'0'0'826'16,"0"0"-215"-16,0 0-163 16,0 0-37-16,0 0-174 15,0 0-103-15,0 0-61 16,0 0-23-16,0 0-6 16,0 0-12-16,0 0 3 0,0 4-8 15,9-4-1 1,18 0 2-16,21 0-2 0,16 0-1 15,14 0 0-15,19-10-14 16,5-10-6-16,16 4-5 16,-6-6-16-16,-1 6-21 15,-8 3-10-15,-7-1-60 16,4-1-82-16,-28-3-299 16,-20 6-1921-16</inkml:trace>
  <inkml:trace contextRef="#ctx0" brushRef="#br0" timeOffset="21995.51">17105 2309 3056 0,'0'0'220'16,"0"0"-180"-16,15 0-32 15,9 0 28-15,16 0-7 16,5 0-4-16,0 0-15 16,3 0 1-16,-8 0-6 15,-7 0 7-15,0 15-12 16,-6-8 7-16,-12 3-7 16,-9 1 0-16,-6-1 1 15,0 1-1-15,0 9 14 0,-6 12 11 16,-18 13 10-16,-3 1-13 15,-12 8-16-15,-3 4-6 16,-22 23-24-16,19-13-82 16,0-16-479-16</inkml:trace>
  <inkml:trace contextRef="#ctx0" brushRef="#br0" timeOffset="23417.57">18759 2019 1010 0,'0'-9'2157'0,"0"0"-1998"16,0 1-68-16,-15 5-41 16,12 3-14-16,-6 0-18 15,-6 0-18-15,6 31-5 16,-18 14 1-16,-1 14 4 15,-2 1 0-15,0 1 0 16,15-2-1-16,0-12-5 16,3-8-6-16,12-13-20 15,0-14-10-15,0-10-32 16,0-2-30-16,6-8 40 0,21-24 43 16,-12-9-7-1,12-6 28-15,-6 12 9 0,-6 5 25 16,-2 10 13-16,-7 14-20 15,6 6-21-15,3 0-6 16,3 8 0-16,0 17 6 16,15-6-6-16,-6-6 1 15,1-7-1-15,5-6-8 16,-3-4-21-16,-3-29-87 16,3-29-295-16,-9 5-224 15,0 4-89-15</inkml:trace>
  <inkml:trace contextRef="#ctx0" brushRef="#br0" timeOffset="23537.34">19001 2005 729 0,'0'0'706'0,"0"0"-267"16,0 0-298-16,0 2-108 0,0 18 162 16,0 1-21-16,6 5-67 15,3-2-31-15,15-1-35 16,-6-8-41-16,21-4-41 16,-12-7-151-16,6-4-524 0</inkml:trace>
  <inkml:trace contextRef="#ctx0" brushRef="#br0" timeOffset="24240.59">19326 1896 810 0,'-21'-5'2101'16,"9"-1"-1928"-16,-3 2-126 16,3 4 7-16,0 0-15 15,0 0-20-15,-6 4-11 16,15 12-8-16,-3 5 7 16,0 0-6-16,0-4 0 15,6 1 0-15,-9-10 4 16,9-1-4-16,0-7 0 15,0 6 4-15,0-6 23 16,0 0 26-16,0 0 6 0,0 0-10 16,-6 0-22-16,0 0-9 15,0-6-9-15,-3-1-6 16,6 2-1-16,-4-1 1 16,-2 3-4-16,-6 0 0 15,12 3 1-15,-9 0 2 16,0 0-3-16,3 6-1 15,-3 18-3-15,3 4 4 16,6 8-4-16,3 1 4 16,0 2-10-16,3 1 4 15,24-7-2-15,3-9 0 16,13-14 2-16,-4-10 6 16,3 0 0-16,0-34 0 0,-2-22-5 15,-7-11-37 1,-9-17-5-16,-18-8-6 0,-6-5 8 15,-6 1-3-15,-33 3 48 16,-4 1 2-16,-5 13 28 16,3 15 45-16,12 17 6 15,9 18-31-15,8 21-12 16,10 8-24-16,6 6-14 16,0 49-1-16,0 26 1 15,25 23 0-15,2 10 0 16,3 3 0-16,18-11-6 15,-9-19-21-15,7-20-1 16,5-18-26-16,6-28-42 16,-2-15-207-16,-10-6-1048 0</inkml:trace>
  <inkml:trace contextRef="#ctx0" brushRef="#br0" timeOffset="24640.27">19683 1785 3009 0,'-18'-4'238'0,"-1"4"-129"16,10 0-37-16,-12 0-17 16,3 0-30-16,3 25-15 15,6 9-4-15,-9 11-2 16,15-4 2-16,3 2-5 16,0-5-1-16,0-8 0 15,3-7-5-15,21-15-2 0,0-8-6 16,-3 0 11-1,0-35-3-15,7-26 5 0,-7-18-22 16,-9-12-22-16,-12-14 20 16,0 0-10-16,-3-4 24 15,-36 9 10-15,5 13 44 16,-5 17 25-16,21 28-15 16,0 20-12-16,15 18-12 15,3 4-25-15,0 32-5 16,3 39-3-16,33 31 3 15,3 24 0-15,4 12 0 16,11-10 0-16,6-10-4 16,4-22-5-16,26-28-29 0,-17-27-65 15,-7-25-166-15</inkml:trace>
  <inkml:trace contextRef="#ctx0" brushRef="#br0" timeOffset="25541.94">21376 1582 2213 0,'0'-5'261'16,"0"-4"-72"-16,0 1 97 16,0-4-84-16,0 4-89 15,0 2-34-15,0-6-22 16,0 5-4-16,0 1-8 15,-9 4-18-15,3 2-10 16,-6 0-12-16,-6 0-5 16,-10 2-7-16,1 18 6 15,9 11 1-15,6-3-3 16,0 2-8-16,12 2-13 16,12-2-13-16,18-2 3 0,9-1 9 15,13-4 11 1,2 6 0-16,-9-5 5 0,-11-1 1 15,-10-3 7-15,-12-5-12 16,-12 1 0-16,0-2-8 16,-12 4 18-1,-28-2 3-15,-5 3 5 0,0-7-5 16,3-4-26-16,11-8-31 16,13-12-193-16,6-15-1083 0</inkml:trace>
  <inkml:trace contextRef="#ctx0" brushRef="#br0" timeOffset="26290.25">21708 1629 3009 0,'0'0'212'16,"0"0"-157"-16,0 6-40 15,0 12 22-15,3-1-7 16,3 10-9-16,3-4-9 15,3 0-9-15,3-2-3 16,3-5-8-16,-6-9-21 16,6 2-15-16,3-9-10 15,1 0 25-15,-4-16 28 16,-3-15-35-16,-3 2-10 0,-9 0 35 16,-3 6 11-1,0 11 46-15,0 6 16 0,0 3-5 16,0 3-32-16,0 0-25 15,0 0-6-15,15 18 6 16,0 5 0-16,-3 1 1 16,6-1-1-16,-3-11 0 15,0-6-10-15,4-6-6 16,-4 0-9-16,0-15 25 16,-3-23 5-16,3-6-5 15,-9-15 0-15,-6-3 9 16,0-2-3-16,0-3 17 15,-6 0 18-15,-12 2-4 16,3 8 3-16,-3 6-15 16,3 17-4-16,5 13 3 15,7 11-4-15,3 10-20 0,0 0-15 16,0 31 0-16,0 12 11 16,0 25 4-16,0 7 3 15,3 11 0-15,22-5 2 16,-7-4 0-16,0-16-4 15,3-20 2-15,-15-12-2 16,9-12-1-16,-15-13 4 16,6-4 7-16,0 0 23 15,-3-24 0-15,3-11-21 16,12-11-10-16,0 1-3 16,1-2 0-16,2 9-3 0,6 11 2 15,3 7-7-15,3 18-2 16,0 2-6-16,1 2-9 15,-4 29 6-15,-9 3 6 16,-9 6 4-16,-12-1 1 16,0 0 0-1,-12-5-1-15,-36-1 8 0,-1-7 1 16,-20-15-19-16,-7-11-36 16,19 0-84-16,24 0-792 0</inkml:trace>
  <inkml:trace contextRef="#ctx0" brushRef="#br0" timeOffset="27113.18">19888 2943 2856 0,'-6'-6'420'15,"-3"3"-321"-15,3 3-62 16,-9 0-30-16,-3 0 2 16,2 6-9-16,-5 23 1 15,-3 8-1-15,12 0 1 0,0 0 0 16,6-3-1-16,6-6 0 15,0-1-19-15,6-4 4 16,18-2 13-16,9-1 1 16,7-7 2-16,-4 0 5 15,-3-4-6-15,0-3 5 16,-12 0-1-16,-9 7-4 16,-6-8 0-16,-6 1-9 15,0 9 8-15,0-2-6 16,-18 8 7-16,-9 5 10 15,-3 0-5-15,0-5-5 16,0-6-17-16,-10-15-36 16,7-3-83-16,15-24-416 0</inkml:trace>
  <inkml:trace contextRef="#ctx0" brushRef="#br0" timeOffset="27381.62">19972 2516 3157 0,'0'0'189'16,"0"0"-127"-16,0 0-43 16,0 15-15-16,9 19 5 15,7 23 19-15,2 9 5 16,0 14-3-16,9 2-12 15,-15-5-6-15,12-2-7 0,0-8-4 16,-12-8-1-16,0-9-14 16,-6-13-27-1,-6-19-51-15,6-12-102 16,-6-6-1118-16</inkml:trace>
  <inkml:trace contextRef="#ctx0" brushRef="#br0" timeOffset="27629.77">20178 2370 3071 0,'0'0'217'16,"0"0"-161"-16,0 27-47 15,9 16 52-15,15 19-3 16,9 12-12-16,-6 12-15 15,6 6-8-15,1 1-14 16,2-6-3-16,-6-8-6 16,-3-7-1-16,-3-9-28 15,3-13-61-15,-11-27-108 0</inkml:trace>
  <inkml:trace contextRef="#ctx0" brushRef="#br0" timeOffset="28545.16">22070 2446 1031 0,'-6'-15'2012'0,"6"3"-1868"0,-6 1-15 16,6 0-30-16,-6 5-16 15,-3 0-40-15,6 6-18 16,-12 0-18-16,6 0 2 16,0 0-9-16,-16 8-3 15,10 16 2-15,-6 8 1 16,15 6 0-16,0 4-10 16,6-6-3-16,6 7-9 15,21-7 7-15,19 2-10 16,5-4 9-16,0-2-2 15,1-6 6-15,-10-3 7 16,-12-8-5-16,-9 0 4 16,-15-9-1-16,-6-4 6 15,0 1 1-15,-18 0 3 0,-30 3-3 16,-10-3-14-16,1-3-1 16,-27 0-2-16,23 0-72 15,13-3-278-15</inkml:trace>
  <inkml:trace contextRef="#ctx0" brushRef="#br0" timeOffset="29173.57">22233 2393 2970 0,'0'0'241'16,"15"0"-150"-16,3 0-69 15,9 0 1-15,4 4-8 16,8 22-4-16,3 6-6 16,-6 10 0-16,-3-5 3 15,-5 5-8-15,-16-3 0 0,-6-10 3 16,-6-2-2-16,0-11 6 15,0-2-1-15,0-14 2 16,-6 0 5-16,-6 0-11 16,-10-35-2-16,4-9-19 15,3-15-10-15,9-2-18 16,6-1 3-16,0-8-28 16,21 24-289-16,-3 5-1608 0</inkml:trace>
  <inkml:trace contextRef="#ctx0" brushRef="#br0" timeOffset="29747.66">22565 1917 2059 0,'0'0'894'0,"0"0"-634"0,0 0-138 15,0 0-61 1,0 0-44-16,0 29-11 0,27 11 36 16,6 22 12-16,-2 8 5 15,8 6-25-15,-3 3-14 16,-3 0-8-16,3-6-7 15,-2 0-2-15,-13-8-3 16,-6-6 0-16,6-10-30 16,-3-4-41-16,-12-13-66 15,3-19-751-15</inkml:trace>
  <inkml:trace contextRef="#ctx0" brushRef="#br0" timeOffset="30303.39">23658 2513 2830 0,'0'0'445'16,"0"3"-336"-16,0 0-32 15,0 7-44-15,0 0-10 16,0 11-15-16,0 8-8 16,0 6 0-16,-7 22-34 15,-14-14-60-15,9-7-473 0</inkml:trace>
  <inkml:trace contextRef="#ctx0" brushRef="#br0" timeOffset="30655.82">24005 2305 2367 0,'12'0'689'0,"0"-8"-614"16,9-21-75-16,3-13-21 16,3-19-181-16,-18-6-379 15,0 8-1001-15,-9 10 1582 16,0 34 465-16,-12 0 801 16,-6 9-782-16,-9 4-313 15,0 2-54-15,3 0-45 16,3 23-37-16,8 18-15 15,7 11-5-15,6 5 8 16,0-3-7-16,6-1 6 0,22-14-12 16,8-16-1-16,12-12 5 15,3-11-14-15,28-32-24 16,-10-17-129-16,-8-10-1244 0</inkml:trace>
  <inkml:trace contextRef="#ctx0" brushRef="#br0" timeOffset="30843.14">24361 1597 2779 0,'0'0'612'16,"0"21"-561"-16,0 11-39 0,0 18 30 16,6 17 17-1,27 8-32-15,0 9-10 0,3-5-12 16,-2-12-5-16,-4-9-3 15,-6-9-49-15,-6-14-78 16,-18-17-381-16</inkml:trace>
  <inkml:trace contextRef="#ctx0" brushRef="#br0" timeOffset="31130.23">24497 1917 2266 0,'36'-6'208'0,"0"0"-155"16,9 0-28-16,7 3-25 16,-7 3-20-16,-15-3-69 0,3 3 89 15,-9 0 3-15,-21 0 190 16,-3 0 224-16,0 0-210 16,0 0-77-16,-3 6-64 15,-21 21-28-15,9 7 7 16,-6 11-3-16,9 1-13 15,6 1-9-15,6-6-11 16,0-13-6-16,12-10-3 16,24-15 0-16,55-24-3 15,-16-25-46-15,1-12-256 0</inkml:trace>
  <inkml:trace contextRef="#ctx0" brushRef="#br0" timeOffset="31751.66">20944 2268 2796 0,'-9'3'302'0,"9"3"-167"16,-9 7-98-16,3 8-28 16,-15 12-2-16,-18 25-7 15,9-5-91-15,2-10-457 0</inkml:trace>
  <inkml:trace contextRef="#ctx0" brushRef="#br0" timeOffset="32277.91">22822 1529 3236 0,'0'0'141'16,"0"5"-65"-16,12 1-59 15,-12 2-17-15,0 12-10 16,0 30-21-16,0-9-57 16,-22 0-269-16</inkml:trace>
  <inkml:trace contextRef="#ctx0" brushRef="#br0" timeOffset="32877.87">21536 3306 3121 0,'0'0'220'0,"0"9"-111"16,0 1-87-16,0 3-16 16,0 22-6-16,-12 18-13 15,0-1-64-15,-10-10-624 0</inkml:trace>
  <inkml:trace contextRef="#ctx0" brushRef="#br0" timeOffset="34304.32">7646 7678 1073 0,'-33'10'619'16,"-6"-2"-252"-16,-6 7-88 15,5-7-126-15,-11 8-92 16,-3-6-35-16,5 2-11 16,-20 7 13-16,15-11 12 15,-16 6 38-15,10-8 19 0,-7 4-38 16,1-2-59-16,3-1-67 16,-7-1-87-16,4-1-19 15,8 1-75-15,16 0-660 0</inkml:trace>
  <inkml:trace contextRef="#ctx0" brushRef="#br0" timeOffset="34677.96">6336 7887 2085 0,'-12'0'432'16,"6"0"-302"-16,-9 0 64 0,15 0 62 15,-3 0-134 1,3 0-78-16,0 0-20 0,0 0 7 16,0 0 20-16,0 0 2 15,0 0 2-15,0 0-9 16,0 0-9-16,3 0-14 16,6 0-10-16,12 0-11 15,10 0 5-15,8 0 9 16,27 0 3-16,19 0-3 15,11 0 0-15,22 0-6 16,6 0 1-16,5 0-2 16,-8-19-2-16,0 3-7 0,-18-6 2 15,-10 0-2-15,-23 2-11 16,-16 8-2-16,-24 4-15 16,-18 3-27-16,-12 5-15 15,0 0-31-15,-12 0-213 0</inkml:trace>
  <inkml:trace contextRef="#ctx0" brushRef="#br0" timeOffset="35159.21">6644 8193 3335 0,'0'0'170'15,"0"0"-80"-15,0 0-51 0,27 0-5 16,19 0-12-16,17-13-8 15,22-12 0-15,26-3 0 16,-2 2-3-16,18-5-5 16,-19 9-4-16,-11 4-2 15,-13 1-2-15,-11 7-11 16,-28 4-8-16,-18-2-30 16,-21 2-66-16,-6 3-253 0</inkml:trace>
  <inkml:trace contextRef="#ctx0" brushRef="#br0" timeOffset="41073.41">26105 6967 2667 0,'0'0'636'0,"0"0"-561"16,0 0 11-16,0 0-41 16,0 0-9-16,0 0-23 15,12 0 1-15,0 0 9 16,3 0 6-16,-5 0-1 0,5-2-3 16,6-7-3-16,-9-3-5 15,9-9-5-15,3-2-2 16,-3-3-5-16,3-3-3 15,4-3 0-15,-10-4 1 16,3-1-3-16,-3-10 0 16,-6-4 4-16,-3-3-2 15,-3 1 0-15,-6-12 1 16,0-2-1-16,0 0 0 16,-6-12 2-16,-6-7-4 15,-12-4 0-15,-9-6 2 16,11-10-2-16,-14 4-1 15,0-3-2-15,-9 5 3 0,-1-6 1 16,-8 4 2-16,9-7 0 16,-6-2 3-16,-4-3-2 15,13 2-3-15,-9 1 3 16,-7 1-4-16,1 1 0 16,0 7 0-16,-4-1 0 15,-2 7 2-15,3 3-2 16,2 7 0-16,16 10 0 15,-6 9 1-15,5 11 1 16,4 3-2-16,-3 13 1 16,6-1-1-16,2 9 1 15,-5 2-1-15,12 3 0 16,-3 7 0-16,9 0 1 0,-3 3-1 16,-1 6 1-16,16-5-1 15,-15 5 0-15,15 2 0 16,-3 0 0-16,3 0 3 15,-3 3-3-15,-3 0 0 16,12-6 0-16,-12 4 1 16,0-1-1-16,6-3 0 15,3 1 0-15,-15-6 0 16,8 1 0-16,-8-4 0 16,0-1 1-16,3 0-1 15,0-1 0-15,-3-2 0 16,3 3 0-16,6 8 2 15,6-3-2-15,-3 11 0 0,3 1 0 16,6 2 0 0,-9 2 0-16,9 0-1 0,0 0 1 15,0 0 0-15,0 0 2 16,0 0-2-16,0 0 0 16,0 0 0-16,0 0 0 15,0-4 3-15,0 4-2 16,0-1-1-16,-4-6 3 15,-2-5-3-15,0 0 0 16,0 1 0-16,-9-1 0 16,9 0 0-16,-9-5 1 15,3 5-1-15,0-5 1 16,0-4-1-16,-3 7 1 16,6-4-1-16,0 9 0 0,3 1 3 15,0 2-3-15,6 6 0 16,0 0 0-16,0 0 0 15,0 0 0-15,0 0-2 16,0 0 1-16,0 0 1 16,0 0 0-16,0 0-1 15,0 0 1-15,0 0 0 16,0 0 0-16,0 0 0 16,0 0 0-16,0 0 4 15,0 0-4-15,-9 0 1 16,3-6-1-16,6 0 0 15,-6-1 0-15,0 1 0 16,-1-5 1-16,-2 6-1 0,9-5 1 16,-12-1-1-16,6 6 0 15,-6-1 1-15,12 0-1 16,-6-3 0-16,0 9 0 16,6-4-1-16,0 4 1 15,0 0-1-15,0 0 1 16,0 0-5-16,0 0 1 15,0 13 1-15,0 13 3 16,0 7 0-16,0 7-1 16,0 13 1-16,0 0 0 15,0 4-1-15,0-7 1 16,0 4-2-16,0-10 2 16,0-9-1-16,0-6 1 15,0-9-2-15,0-8 2 16,0-4-1-16,0-4 1 0,0-4 0 15,0 0 0-15,0 0 0 16,0 0 2-16,0 0 2 16,0-4-3-16,0-22-1 15,0-5-5-15,0-11-1 16,0-7 0-16,0-8 0 16,-6 2 6-16,-6 2-4 15,9-2 4-15,3 5-1 16,-6 3-1-16,6 13-1 15,0 0 0-15,0 12-3 0,0 6 3 16,0 2-5 0,6 6 4-16,15 4 4 0,-9 1 0 15,18 3 0-15,-2 0 0 16,17 0-3-16,6 7 3 16,3 1-3-16,10 0-17 15,8-8-17-15,-11 0-98 16,-31-14-658-16</inkml:trace>
  <inkml:trace contextRef="#ctx0" brushRef="#br0" timeOffset="48220.229">4746 5095 463 0,'-9'0'2766'16,"9"0"-2618"-16,-6 0-80 16,6 0-45-16,0 8-8 15,0 7-6-15,0 11-9 16,-6 19 1-16,6 3 2 16,-9 21 4-16,9 1 15 15,0 6-6-15,0-6 2 16,0 1-6-16,15-8-7 15,3-10-4-15,18-9-1 16,-15-12 0-16,12-9-9 16,10-17 3-16,-10-6-3 0,6 0 9 15,-15-20 0-15,3-12 4 16,-18-4-3-16,-9 5-1 16,0 2 0-16,-21 4 0 15,-27 18-3-15,-3 7 3 16,-10 2-26-16,1 35-27 15,24 29-22-15,12-11-124 16,24-10-1440-16</inkml:trace>
  <inkml:trace contextRef="#ctx0" brushRef="#br0" timeOffset="49335.63">4701 6965 2836 0,'0'0'270'0,"-13"-4"-149"16,13 4-33-16,0 0-5 0,0 0-45 15,0 0-22-15,0 0-4 16,0 25-12-16,-3 12 12 16,-3 17 12-16,6 13 13 15,0 12-18-15,0 5 4 16,0 1-7-16,6-12-4 15,22-6-4-15,5-11-8 16,6-18 3-16,6-14-3 16,1-13-1-16,-1-11 1 15,0 0 2-15,-6-15-2 16,-5-14 2-16,-25 0-1 0,-9 0 1 16,0 2-2-16,-3 11-1 15,-31 6 1-15,-20 10 0 16,6 0-6-16,-22 24-27 15,22 14-55-15,6-9-311 0</inkml:trace>
  <inkml:trace contextRef="#ctx0" brushRef="#br0" timeOffset="53413.97">5902 9646 3123 0,'0'0'228'0,"0"0"-105"15,0 0-44-15,6 0-19 16,0 0-21-16,9 0-25 0,12 0-1 15,3-7-4-15,22-6 0 16,14 0-2-16,15-1-2 16,10-1-1-16,6 0-4 15,-1 6-5-15,-5 1-14 16,26 5-50-16,-41-3-100 16,-16 6-808-16</inkml:trace>
  <inkml:trace contextRef="#ctx0" brushRef="#br0" timeOffset="54608.2">5944 11811 2875 0,'0'0'343'0,"12"0"-197"16,-6 0-56-16,0 0-14 16,3 0-18-16,18 0-31 15,7-3-5-15,14-11-4 16,3-1-8-16,13-6-10 15,11-2-1-15,13 5-29 16,23-8-62-16,-14 6-133 16,-19 4-1817-16</inkml:trace>
  <inkml:trace contextRef="#ctx0" brushRef="#br0" timeOffset="55979.11">6086 13693 3143 0,'0'0'264'16,"0"0"-187"-16,0 0-19 16,0 0 0-16,0 0-8 15,0 0-29-15,0 0-6 16,0 0-3-16,0 0-2 16,6 0-6-16,6 0-1 15,6 0 1-15,24-2 1 16,7-14-4-16,14 0-1 15,12-3-4-15,43 2-14 16,-27 0-51-16,-16 2-192 0</inkml:trace>
  <inkml:trace contextRef="#ctx0" brushRef="#br0" timeOffset="82467.31">10861 13985 1963 0,'0'-1'425'16,"0"1"-208"-16,0-5 39 15,0 5-76-15,0-2-113 16,0 2-67-16,0 0 0 15,0 0-29-15,0 0 5 16,0 0 24-16,0 0 1 16,0 0 15-16,0 0 23 15,0 0 6-15,0 0 6 16,0 0-7-16,0 0-1 16,-6-4 1-16,6 2-18 15,-7-7-13-15,1 3-1 16,-9 3-1-16,9 1-3 0,-6-1 2 15,-9 3-9-15,-3 0 5 16,-9 0-6-16,6 3-1 16,-7 17 1-16,10 9-1 15,0 1-4-15,15-2 4 16,3 3-3-16,6-11-7 16,0 1-5-16,6-8 5 15,15-7-2-15,9-6 4 16,4 0 9-16,-1-19 33 15,6-15-21-15,-9-5-12 16,-3-14-9-16,-6-3-30 16,-8-3 3-16,-10-3 5 15,-3-1 18-15,0-8 13 0,0 10 1 16,0 2 17-16,-9 15 30 16,2 14-8-16,1 17-11 15,-9 9-21-15,15 4-8 16,0 12-12-16,0 32 11 15,-6 20 0-15,0 19 2 16,6 8 1-16,0 4-1 16,0-4 0-16,0-11 3 15,15-19-3-15,16-15 6 16,-4-16-7-16,-3-19 0 16,-3-5 0-16,0-6 0 15,6 0 9-15,-6-17 3 16,7-15-8-16,-7-10-4 15,-3 1-12-15,0-2 3 16,-9 1 3-16,-6 2 1 16,6 1-4-16,-9 10 9 0,0 9 0 15,0 2 9-15,0 9-9 16,0 1-2-16,0 8 1 16,0 0 1-16,-12 0-11 15,3 0-2-15,3 15 12 16,-3-2 1-16,9 9 0 15,0-2-9-15,0 4-4 16,15-7 13-16,6 4-5 16,3 2 3-16,6-9-8 0,7 5 10 15,-4-5 0 1,-12 0 1-16,3 0-1 0,-12 3-17 16,-12-7-8-16,0 8-10 15,-12 0 31-15,-21 4 3 16,-6-1-16-16,-13-10-36 15,19 0-114-15,9-11-291 0</inkml:trace>
  <inkml:trace contextRef="#ctx0" brushRef="#br0" timeOffset="82770.45">11404 13550 2830 0,'0'0'421'16,"0"0"-314"-16,0 0-45 15,0 0-21-15,0 25-15 16,0 20-5-16,0 13 11 15,0 7-1-15,0 3-7 16,0 1-13-16,9-10-7 16,-3-9-4-16,3-7 0 15,-9-17-19-15,3-16-26 16,6-8-56-16,-9-2-389 0</inkml:trace>
  <inkml:trace contextRef="#ctx0" brushRef="#br0" timeOffset="82909.52">11310 13904 3220 0,'0'0'184'0,"0"0"-117"15,3 0-31-15,40 0-15 16,2 0 0-16,39 0-21 16,1-15-27-16,-16-5-157 0</inkml:trace>
  <inkml:trace contextRef="#ctx0" brushRef="#br0" timeOffset="86359.2">7652 9537 2803 0,'0'0'348'15,"0"0"-244"-15,0 3-35 16,0-3-10-16,3 0-4 15,33 3-26-15,4-3-14 0,26 0 1 16,1 0 5 0,35 0-2-16,4 0-8 0,18 0 0 15,17 0-2-15,16-9-8 16,52-4 5-16,32-15-5 16,10-4-1-16,-55 3 0 15,-48 3 0-15,-70 12 0 16,-12 8-29-16,-14-4-10 15,-7 8 1-15,-18 2-28 16,-24 0-92-16,-3 0-895 0</inkml:trace>
  <inkml:trace contextRef="#ctx0" brushRef="#br0" timeOffset="88425.35">7803 11597 1275 0,'0'0'971'0,"0"0"-627"16,0 0-67-16,0 0-70 16,0 0-77-16,0 0-63 15,0 0-3-15,0 0-17 16,0 0 7-16,0 0-11 15,0 0-9-15,0 0-9 16,0 0-8-16,0 0-3 16,0 0-3-16,0 0-4 15,0 4 1-15,0-4 7 16,0 0-5-16,3 0 1 16,-3 0 0-16,15 0-6 0,-3 0 2 15,19 0 5-15,11 0 0 16,9 0 0-16,28 0-2 15,5-4 0-15,19-4-7 16,20 0 5-16,10-4-1 16,0-1-4-16,18 5-3 15,-3-2 0-15,0 2 4 16,-12 2-4-16,-7 4 0 16,-11-2 0-16,-27 4 0 15,-13 0 2-15,-24 0-2 16,-11-2 0-16,-10 2 1 15,-12-4-1-15,-15 4 2 16,0-3-1-16,-6 3-1 16,0 0 0-16,0 0 1 15,0 0 0-15,0-6-1 0,0 5-8 16,0-3-20-16,-12-8-40 16,-9 1-165-16,0 1-1771 0</inkml:trace>
  <inkml:trace contextRef="#ctx0" brushRef="#br0" timeOffset="119041.22">10275 9678 1000 0,'-18'0'1037'16,"3"0"-565"-16,-3 0-369 15,-15 12-101-15,11 4 12 16,-5 5 71-16,-6 9-38 16,6-2-24-16,6 2 13 15,9-4 11-15,3-5-13 0,9 0-24 16,0-4-9-16,27-8-2 16,15 0 2-16,12 2 58 15,7-5-18-15,-4 0 0 16,3-1-21-16,-8 7-19 15,-19-6 2-15,-18 3-3 16,-6-3-2-16,-9 8-5 16,-9 4 7-16,-27 8 54 15,-19 7-22-15,-5 6-32 16,0-8-24-16,-7-7-12 16,10-16-154-16,24-4-294 0</inkml:trace>
  <inkml:trace contextRef="#ctx0" brushRef="#br0" timeOffset="119523.53">10441 9705 1275 0,'0'0'1709'0,"0"0"-1432"15,0 0-177-15,15 0-65 16,12 0-24-16,0 0 5 16,4 12-1-16,8 4-15 15,-6 8 13-15,0 4-9 16,-9 2-3-16,4 0 2 16,-16 2-3-16,3-6-4 15,-9-9-3-15,-6 1 1 16,0-10-1-16,0-3-2 15,0-5 9-15,0 0 12 16,-6-6 5-16,-9-25-17 0,15-6-7 16,-6-10-11-1,6 2-20-15,0-1-10 0,21 2-69 16,3 9-186-16,9 13-1336 0</inkml:trace>
  <inkml:trace contextRef="#ctx0" brushRef="#br0" timeOffset="119951.61">11108 9621 1530 0,'-12'0'188'16,"-12"0"1264"-16,9 5-1337 15,-6 7-76-15,-1-2-9 16,10 10 3-16,0 7-23 0,-6 9-2 16,0 5-4-1,9 5 5-15,9-5 8 0,0-6-2 16,0 0-4-16,0-13-8 16,18-2-3-16,15-8-3 15,7-8-10-15,11-4-4 16,24-14-27-16,1-18-98 15,-25-3-929-15</inkml:trace>
  <inkml:trace contextRef="#ctx0" brushRef="#br0" timeOffset="120224.78">11395 9417 1544 0,'0'0'1755'16,"0"6"-1654"-16,0 14-71 16,6 13 12-16,12 13 14 15,15 13-21-15,0 8-21 16,4 4-8-16,5 8-6 15,-9 14-24-15,-9-17-73 0,-9-19-787 16</inkml:trace>
  <inkml:trace contextRef="#ctx0" brushRef="#br0" timeOffset="121053.89">10939 12022 1057 0,'0'0'2188'0,"0"0"-2015"0,-15 0-120 15,3 0-10-15,-12 0-19 16,0 0-23-16,-13 24-1 16,10 4 0-16,-3 7 0 15,0 1 0-15,15-4 0 16,0 4-7-16,15-17-2 16,0 2-7-16,15-3 0 15,9-6 12-15,15-3 4 16,3-2 3-16,16-2 7 15,-7-4-10-15,0 3 5 16,-11 2-5-16,-13-1-1 16,-12 7-11-16,-6-6-5 15,-9 6 9-15,0 5 0 0,-12 4 8 16,-21-1-1 0,-7 6-9-16,-2-5-13 0,0-15-19 15,9-6-43-15,15 0-139 0</inkml:trace>
  <inkml:trace contextRef="#ctx0" brushRef="#br0" timeOffset="121392.9">11162 11895 2256 0,'-3'0'342'0,"3"0"360"0,0 0-608 16,0 5-58-16,3 2-28 16,22 12 11-16,-1 7 3 15,3 6-9-15,0 6-1 16,-3-3-11-16,-3 3 0 16,-18-6-1-16,12-6 4 15,-15-8-2-15,0-7-2 16,0-7 0-16,0-4 1 15,0 0 13-15,-6-20-14 16,-3-16 0-16,6-11-15 16,3 4-3-16,0-7-20 15,0 12-24-15,3-8-37 16,34 13-172-16,-19 9-1593 0</inkml:trace>
  <inkml:trace contextRef="#ctx0" brushRef="#br0" timeOffset="121746.06">11700 11758 1982 0,'-19'18'1067'15,"-2"-4"-841"-15,-3 4-138 16,-3 5-23-16,15-1-16 16,-6 9-20-16,18 7-14 15,0 3-10-15,0-3-1 16,9 1 2-16,12-7-3 15,9-6-2-15,0-5 1 16,22-4-2-16,-10-11-19 16,30-6-16-16,-11 0-69 15,-19-23-209-15</inkml:trace>
  <inkml:trace contextRef="#ctx0" brushRef="#br0" timeOffset="122273.26">12189 11727 1300 0,'0'0'1939'0,"0"-6"-1733"15,12-6-150-15,9 0-28 16,0-5 5-16,3 8-15 16,0 3-11-16,-3 6-7 15,-6 0-4-15,0 0-8 16,1 23-13-16,-16 10 5 16,0 14 11-16,0 7 9 0,0 8 9 15,-31 6-8-15,16-13 10 16,6-8 0-16,3-15-3 15,6-9 13-15,0-7-4 16,0-14 4-16,27-2 6 16,19 0-2-16,14-12-15 15,61-46-10-15,-16 2-48 16,-11-3-139-16</inkml:trace>
  <inkml:trace contextRef="#ctx0" brushRef="#br0" timeOffset="136791.22">22728 11544 2952 0,'0'0'163'15,"0"0"-150"-15,0 0-13 16,0 0 76-16,12 0-23 0,12 0-31 16,12 0 2-16,19 0 6 15,14 10-1-15,13 5-6 16,23-2 2-16,46 8 2 16,39 3 38-16,76-3-7 15,21 2-17 1,-4-3-14-16,-20-5-5 0,-76-6-8 15,-36-1-2-15,-58-4-5 16,-11-2-5-16,-13 1 0 16,-2 0 2-16,-7 0-4 15,-30 3-1-15,-21-3-2 16,-9-3 3-16,0 0-9 16,-18 0-26-16,-3 0-89 15,-15-9-1149-15</inkml:trace>
  <inkml:trace contextRef="#ctx0" brushRef="#br0" timeOffset="141257.34">8129 11796 2621 0,'-39'0'232'0,"-15"0"-151"16,-10 0 74-16,-11-7 7 16,-1-20-87-16,-8-12-35 15,2-10-4-15,10-10 0 16,-10-8 13-16,13-10-19 15,3-2-12-15,20-5 4 16,13-6-3-16,21-14-10 16,12 5-5-16,27-6 5 15,27 6-5 1,28 2-4-16,24 9 0 0,5 12-7 0,31 2-4 16,0 15 8-16,0 13 3 15,15 8 0-15,0 21 0 16,-6 13 0-16,3 4 0 15,-10 37-3-15,-17 27-2 16,-6 20-11-16,-18 25 1 16,-28 13 2-16,-15 9 7 15,-32 10-8-15,-28-2-10 16,0-14 11-16,-58-5 12 16,-29-8 1-16,-43 4 8 15,-45-1-2-15,-52-20-3 16,-14-27 1-16,39-47 0 0,54-21-1 15,48-30 1-15,22-29 12 16,-1-25-1-16,16-27-15 16,30-86-32-16,27 28-13 15,6 19-395-15</inkml:trace>
  <inkml:trace contextRef="#ctx0" brushRef="#br0" timeOffset="178364.78">4375 15476 2422 0,'0'5'939'0,"6"-2"-867"0,21-3-65 16,9 0 0-16,24 0 16 15,1-15-11-15,20-2-12 16,4 0-6-16,23-7-38 16,-23 3-64-16,-16 7-295 0</inkml:trace>
  <inkml:trace contextRef="#ctx0" brushRef="#br0" timeOffset="178680.91">4833 15289 2910 0,'15'1'167'0,"4"4"-132"16,8-3-10-16,3 4 8 15,12 0-12-15,-3 6-9 16,-5-4 0-16,-4-2-3 16,-3 5 15-16,-18-1-6 15,0 2 3-15,-9 4 6 16,0 8 12-16,0 8 4 0,-30 9-27 16,-25 33-16-16,4-14-50 15,6-7-147-15</inkml:trace>
  <inkml:trace contextRef="#ctx0" brushRef="#br0" timeOffset="194530.33">16290 17147 3112 0,'0'0'216'0,"0"0"-153"15,0 0-35-15,27 0 18 16,4-6-7-16,2-1-21 16,21-5-3-16,6 4 2 15,1-4-1-15,20-3-5 16,4 2-1-16,-1-8-10 15,-2 3 7-15,-1 4-7 16,-11-4 0-16,-13 10-7 16,-9 1-2-16,-14 5-8 15,-7-2-23-15,-21 4-27 0,-6 0-60 16,0 0-506-16</inkml:trace>
  <inkml:trace contextRef="#ctx0" brushRef="#br0" timeOffset="194890.09">16305 17395 3137 0,'0'0'170'0,"0"0"-128"16,0 0 1-16,0 0 27 16,0 0-35-16,0 0-20 15,0 0-8-15,0 0 8 0,12 0 9 16,10 0-3-16,11 0-2 16,12 0 6-16,3-9-7 15,22-3-11-15,8-5 0 16,7 2 3-16,5-2-5 15,-5 3 1-15,-1-2-1 16,-5 5-3-16,-19-4-2 16,-3 7-6-16,-11-7-13 15,-25 1-41-15,-3 2-206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9/7/2022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37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84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533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172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3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20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4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4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82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40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825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081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225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7988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5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9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7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4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customXml" Target="../ink/ink2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28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38.png"/><Relationship Id="rId4" Type="http://schemas.openxmlformats.org/officeDocument/2006/relationships/customXml" Target="../ink/ink32.xml"/><Relationship Id="rId9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48.x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5037672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2529840" y="3462872"/>
            <a:ext cx="725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III: Instruction Formats and Encoding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6" y="4984156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5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AE254E-F77D-4321-875A-96EF9C770D27}"/>
                  </a:ext>
                </a:extLst>
              </p14:cNvPr>
              <p14:cNvContentPartPr/>
              <p14:nvPr/>
            </p14:nvContentPartPr>
            <p14:xfrm>
              <a:off x="2733120" y="4425480"/>
              <a:ext cx="6961680" cy="43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AE254E-F77D-4321-875A-96EF9C770D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3760" y="4416120"/>
                <a:ext cx="6980400" cy="45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(1/3)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712724" y="1474515"/>
            <a:ext cx="4724401" cy="1295400"/>
            <a:chOff x="838200" y="1752600"/>
            <a:chExt cx="4724401" cy="129540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7244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 dirty="0"/>
            </a:p>
          </p:txBody>
        </p:sp>
        <p:sp>
          <p:nvSpPr>
            <p:cNvPr id="10" name="Snip Single Corner Rectangle 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72549"/>
              </p:ext>
            </p:extLst>
          </p:nvPr>
        </p:nvGraphicFramePr>
        <p:xfrm>
          <a:off x="2255519" y="2998515"/>
          <a:ext cx="7848600" cy="350955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funct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(destination register)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(first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(second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shamt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(not a shift instruction)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Folded Corner 11"/>
          <p:cNvSpPr/>
          <p:nvPr/>
        </p:nvSpPr>
        <p:spPr>
          <a:xfrm>
            <a:off x="7542033" y="1462759"/>
            <a:ext cx="2562091" cy="130715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Find the value of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1600" dirty="0">
                <a:solidFill>
                  <a:schemeClr val="tx1"/>
                </a:solidFill>
              </a:rPr>
              <a:t> from the MIPS green sheet that contains all information.</a:t>
            </a:r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DB38B6-5F79-46ED-A7BC-E04AB9FCCAA6}"/>
                  </a:ext>
                </a:extLst>
              </p14:cNvPr>
              <p14:cNvContentPartPr/>
              <p14:nvPr/>
            </p14:nvContentPartPr>
            <p14:xfrm>
              <a:off x="2438640" y="1150200"/>
              <a:ext cx="7563600" cy="545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DB38B6-5F79-46ED-A7BC-E04AB9FCCA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280" y="1140840"/>
                <a:ext cx="7582320" cy="54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(2/3)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905000" y="2440191"/>
            <a:ext cx="8229600" cy="1328738"/>
            <a:chOff x="144" y="1392"/>
            <a:chExt cx="5184" cy="837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decimal: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44" y="1680"/>
              <a:ext cx="5184" cy="549"/>
              <a:chOff x="144" y="1554"/>
              <a:chExt cx="5184" cy="549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144" y="1776"/>
                <a:ext cx="5184" cy="327"/>
                <a:chOff x="192" y="2496"/>
                <a:chExt cx="5184" cy="327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23" y="2496"/>
                  <a:ext cx="4446" cy="327"/>
                  <a:chOff x="623" y="2496"/>
                  <a:chExt cx="4446" cy="327"/>
                </a:xfrm>
              </p:grpSpPr>
              <p:sp>
                <p:nvSpPr>
                  <p:cNvPr id="2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20" y="2496"/>
                    <a:ext cx="385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10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C00000"/>
                        </a:solidFill>
                        <a:latin typeface="Courier New" pitchFamily="49" charset="0"/>
                      </a:rPr>
                      <a:t>8</a:t>
                    </a:r>
                    <a:endParaRPr lang="en-US" sz="2800" dirty="0">
                      <a:solidFill>
                        <a:srgbClr val="C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84" y="2496"/>
                    <a:ext cx="385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32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5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chemeClr val="bg1">
                          <a:lumMod val="65000"/>
                        </a:schemeClr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192" y="2496"/>
                  <a:ext cx="5184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151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1967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981200" y="3887991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Field representation in binary: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269168" y="1234159"/>
            <a:ext cx="3094037" cy="1343052"/>
            <a:chOff x="5668963" y="3607145"/>
            <a:chExt cx="3094037" cy="1422055"/>
          </a:xfrm>
        </p:grpSpPr>
        <p:sp>
          <p:nvSpPr>
            <p:cNvPr id="36" name="Rectangle 35"/>
            <p:cNvSpPr/>
            <p:nvPr/>
          </p:nvSpPr>
          <p:spPr>
            <a:xfrm>
              <a:off x="6019800" y="3962400"/>
              <a:ext cx="27432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Note the ordering of the 3 registers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1" descr="C:\Users\sooyj\AppData\Local\Microsoft\Windows\Temporary Internet Files\Content.IE5\GOO9WY7Z\MC90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8963" y="3607145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38" name="Group 37"/>
          <p:cNvGrpSpPr/>
          <p:nvPr/>
        </p:nvGrpSpPr>
        <p:grpSpPr>
          <a:xfrm>
            <a:off x="1905000" y="4345191"/>
            <a:ext cx="8229600" cy="457200"/>
            <a:chOff x="457200" y="3429000"/>
            <a:chExt cx="8229600" cy="457200"/>
          </a:xfrm>
        </p:grpSpPr>
        <p:sp>
          <p:nvSpPr>
            <p:cNvPr id="39" name="Rectangle 38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01010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05000" y="5411991"/>
            <a:ext cx="8229600" cy="457200"/>
            <a:chOff x="304800" y="4876800"/>
            <a:chExt cx="8229600" cy="457200"/>
          </a:xfrm>
        </p:grpSpPr>
        <p:grpSp>
          <p:nvGrpSpPr>
            <p:cNvPr id="46" name="Group 45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0010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1981200" y="4954796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Split into 4-bit groups for hexadecimal conversion: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905000" y="5945391"/>
            <a:ext cx="8229600" cy="457200"/>
            <a:chOff x="304800" y="4876800"/>
            <a:chExt cx="8229600" cy="457200"/>
          </a:xfrm>
        </p:grpSpPr>
        <p:grpSp>
          <p:nvGrpSpPr>
            <p:cNvPr id="58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baseline="-25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A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9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2133600" y="1297191"/>
            <a:ext cx="4419600" cy="990600"/>
            <a:chOff x="838200" y="1752600"/>
            <a:chExt cx="4419600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$10</a:t>
              </a:r>
              <a:endParaRPr lang="en-US" sz="2800" dirty="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19F054-6E0D-485C-9DCD-E7F2775BF9AD}"/>
                  </a:ext>
                </a:extLst>
              </p14:cNvPr>
              <p14:cNvContentPartPr/>
              <p14:nvPr/>
            </p14:nvContentPartPr>
            <p14:xfrm>
              <a:off x="862200" y="1495080"/>
              <a:ext cx="11108880" cy="508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19F054-6E0D-485C-9DCD-E7F2775BF9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840" y="1485720"/>
                <a:ext cx="11127600" cy="51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R-Format: Example (3/3)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805940" y="2448073"/>
            <a:ext cx="8153400" cy="1333501"/>
            <a:chOff x="192" y="1392"/>
            <a:chExt cx="5136" cy="84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6"/>
            <p:cNvGrpSpPr>
              <a:grpSpLocks/>
            </p:cNvGrpSpPr>
            <p:nvPr/>
          </p:nvGrpSpPr>
          <p:grpSpPr bwMode="auto">
            <a:xfrm>
              <a:off x="192" y="1680"/>
              <a:ext cx="5136" cy="552"/>
              <a:chOff x="192" y="1554"/>
              <a:chExt cx="5136" cy="552"/>
            </a:xfrm>
          </p:grpSpPr>
          <p:grpSp>
            <p:nvGrpSpPr>
              <p:cNvPr id="12" name="Group 7"/>
              <p:cNvGrpSpPr>
                <a:grpSpLocks/>
              </p:cNvGrpSpPr>
              <p:nvPr/>
            </p:nvGrpSpPr>
            <p:grpSpPr bwMode="auto">
              <a:xfrm>
                <a:off x="192" y="1776"/>
                <a:ext cx="5136" cy="330"/>
                <a:chOff x="240" y="2496"/>
                <a:chExt cx="5136" cy="330"/>
              </a:xfrm>
            </p:grpSpPr>
            <p:grpSp>
              <p:nvGrpSpPr>
                <p:cNvPr id="20" name="Group 8"/>
                <p:cNvGrpSpPr>
                  <a:grpSpLocks/>
                </p:cNvGrpSpPr>
                <p:nvPr/>
              </p:nvGrpSpPr>
              <p:grpSpPr bwMode="auto">
                <a:xfrm>
                  <a:off x="623" y="2496"/>
                  <a:ext cx="4378" cy="330"/>
                  <a:chOff x="623" y="2496"/>
                  <a:chExt cx="4378" cy="330"/>
                </a:xfrm>
              </p:grpSpPr>
              <p:sp>
                <p:nvSpPr>
                  <p:cNvPr id="2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2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7" y="2496"/>
                    <a:ext cx="252" cy="33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chemeClr val="bg1">
                          <a:lumMod val="65000"/>
                        </a:schemeClr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1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6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C00000"/>
                        </a:solidFill>
                        <a:latin typeface="Courier New" pitchFamily="49" charset="0"/>
                      </a:rPr>
                      <a:t>8</a:t>
                    </a:r>
                    <a:endParaRPr lang="en-US" sz="2800" dirty="0">
                      <a:solidFill>
                        <a:srgbClr val="C000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51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5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4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2" name="Rectangle 15"/>
                <p:cNvSpPr>
                  <a:spLocks noChangeArrowheads="1"/>
                </p:cNvSpPr>
                <p:nvPr/>
              </p:nvSpPr>
              <p:spPr bwMode="auto">
                <a:xfrm>
                  <a:off x="240" y="2496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5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6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17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18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19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1882140" y="3895867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Field representation in binary: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05940" y="4353067"/>
            <a:ext cx="8229600" cy="457200"/>
            <a:chOff x="457200" y="3429000"/>
            <a:chExt cx="8229600" cy="457200"/>
          </a:xfrm>
        </p:grpSpPr>
        <p:sp>
          <p:nvSpPr>
            <p:cNvPr id="36" name="Rectangle 35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00100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05940" y="5419867"/>
            <a:ext cx="8229600" cy="457200"/>
            <a:chOff x="304800" y="4876800"/>
            <a:chExt cx="8229600" cy="457200"/>
          </a:xfrm>
        </p:grpSpPr>
        <p:grpSp>
          <p:nvGrpSpPr>
            <p:cNvPr id="43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4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0100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0001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0000</a:t>
                </a:r>
                <a:endParaRPr lang="en-SG" sz="2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1882140" y="4962672"/>
            <a:ext cx="731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Split into 4-bit groups for hexadecimal conversion: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805940" y="5953267"/>
            <a:ext cx="8229600" cy="457200"/>
            <a:chOff x="304800" y="4876800"/>
            <a:chExt cx="8229600" cy="457200"/>
          </a:xfrm>
        </p:grpSpPr>
        <p:grpSp>
          <p:nvGrpSpPr>
            <p:cNvPr id="55" name="Group 79"/>
            <p:cNvGrpSpPr/>
            <p:nvPr/>
          </p:nvGrpSpPr>
          <p:grpSpPr>
            <a:xfrm>
              <a:off x="304800" y="4876800"/>
              <a:ext cx="4114800" cy="457200"/>
              <a:chOff x="304800" y="4876800"/>
              <a:chExt cx="39624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baseline="-250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9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56" name="Group 80"/>
            <p:cNvGrpSpPr/>
            <p:nvPr/>
          </p:nvGrpSpPr>
          <p:grpSpPr>
            <a:xfrm>
              <a:off x="4419600" y="4876800"/>
              <a:ext cx="4114800" cy="457200"/>
              <a:chOff x="304800" y="4876800"/>
              <a:chExt cx="3962400" cy="4572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048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2954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2860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276600" y="4876800"/>
                <a:ext cx="9906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r>
                  <a:rPr lang="en-US" sz="26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endParaRPr lang="en-SG" sz="2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6880860" y="1243038"/>
            <a:ext cx="3413760" cy="1327785"/>
            <a:chOff x="5349240" y="3623310"/>
            <a:chExt cx="3413760" cy="1405890"/>
          </a:xfrm>
        </p:grpSpPr>
        <p:sp>
          <p:nvSpPr>
            <p:cNvPr id="66" name="Rectangle 65"/>
            <p:cNvSpPr/>
            <p:nvPr/>
          </p:nvSpPr>
          <p:spPr>
            <a:xfrm>
              <a:off x="5715000" y="3962400"/>
              <a:ext cx="3048000" cy="1066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Note the placement of the source register</a:t>
              </a:r>
              <a:endParaRPr lang="en-SG" sz="2400" dirty="0">
                <a:solidFill>
                  <a:schemeClr val="tx1"/>
                </a:solidFill>
              </a:endParaRPr>
            </a:p>
          </p:txBody>
        </p:sp>
        <p:pic>
          <p:nvPicPr>
            <p:cNvPr id="67" name="Picture 1" descr="C:\Users\sooyj\AppData\Local\Microsoft\Windows\Temporary Internet Files\Content.IE5\GOO9WY7Z\MC900434750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49240" y="3623310"/>
              <a:ext cx="609600" cy="609600"/>
            </a:xfrm>
            <a:prstGeom prst="rect">
              <a:avLst/>
            </a:prstGeom>
            <a:noFill/>
          </p:spPr>
        </p:pic>
      </p:grpSp>
      <p:grpSp>
        <p:nvGrpSpPr>
          <p:cNvPr id="68" name="Group 67"/>
          <p:cNvGrpSpPr/>
          <p:nvPr/>
        </p:nvGrpSpPr>
        <p:grpSpPr>
          <a:xfrm>
            <a:off x="2034540" y="1305067"/>
            <a:ext cx="4419600" cy="990600"/>
            <a:chOff x="838200" y="1752600"/>
            <a:chExt cx="4419600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sll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4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BC2238-22C2-4328-8976-9B6A8EEB4760}"/>
                  </a:ext>
                </a:extLst>
              </p14:cNvPr>
              <p14:cNvContentPartPr/>
              <p14:nvPr/>
            </p14:nvContentPartPr>
            <p14:xfrm>
              <a:off x="148320" y="1353960"/>
              <a:ext cx="11854440" cy="463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BC2238-22C2-4328-8976-9B6A8EEB47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960" y="1344600"/>
                <a:ext cx="11873160" cy="46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Try It Yourself #1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2015544" y="2573766"/>
            <a:ext cx="8153400" cy="1266825"/>
            <a:chOff x="192" y="1392"/>
            <a:chExt cx="5136" cy="798"/>
          </a:xfrm>
        </p:grpSpPr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56" name="Group 6"/>
            <p:cNvGrpSpPr>
              <a:grpSpLocks/>
            </p:cNvGrpSpPr>
            <p:nvPr/>
          </p:nvGrpSpPr>
          <p:grpSpPr bwMode="auto">
            <a:xfrm>
              <a:off x="192" y="1680"/>
              <a:ext cx="5136" cy="510"/>
              <a:chOff x="192" y="1554"/>
              <a:chExt cx="5136" cy="510"/>
            </a:xfrm>
          </p:grpSpPr>
          <p:grpSp>
            <p:nvGrpSpPr>
              <p:cNvPr id="57" name="Group 7"/>
              <p:cNvGrpSpPr>
                <a:grpSpLocks/>
              </p:cNvGrpSpPr>
              <p:nvPr/>
            </p:nvGrpSpPr>
            <p:grpSpPr bwMode="auto">
              <a:xfrm>
                <a:off x="192" y="1776"/>
                <a:ext cx="5136" cy="288"/>
                <a:chOff x="240" y="2496"/>
                <a:chExt cx="5136" cy="288"/>
              </a:xfrm>
            </p:grpSpPr>
            <p:sp>
              <p:nvSpPr>
                <p:cNvPr id="64" name="Rectangle 15"/>
                <p:cNvSpPr>
                  <a:spLocks noChangeArrowheads="1"/>
                </p:cNvSpPr>
                <p:nvPr/>
              </p:nvSpPr>
              <p:spPr bwMode="auto">
                <a:xfrm>
                  <a:off x="240" y="2496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16"/>
                <p:cNvSpPr>
                  <a:spLocks noChangeShapeType="1"/>
                </p:cNvSpPr>
                <p:nvPr/>
              </p:nvSpPr>
              <p:spPr bwMode="auto">
                <a:xfrm>
                  <a:off x="12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7"/>
                <p:cNvSpPr>
                  <a:spLocks noChangeShapeType="1"/>
                </p:cNvSpPr>
                <p:nvPr/>
              </p:nvSpPr>
              <p:spPr bwMode="auto">
                <a:xfrm>
                  <a:off x="20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8"/>
                <p:cNvSpPr>
                  <a:spLocks noChangeShapeType="1"/>
                </p:cNvSpPr>
                <p:nvPr/>
              </p:nvSpPr>
              <p:spPr bwMode="auto">
                <a:xfrm>
                  <a:off x="2784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20"/>
                <p:cNvSpPr>
                  <a:spLocks noChangeShapeType="1"/>
                </p:cNvSpPr>
                <p:nvPr/>
              </p:nvSpPr>
              <p:spPr bwMode="auto">
                <a:xfrm>
                  <a:off x="4416" y="249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" name="Text Box 21"/>
              <p:cNvSpPr txBox="1">
                <a:spLocks noChangeArrowheads="1"/>
              </p:cNvSpPr>
              <p:nvPr/>
            </p:nvSpPr>
            <p:spPr bwMode="auto">
              <a:xfrm>
                <a:off x="334" y="1554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59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60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rt</a:t>
                </a:r>
              </a:p>
            </p:txBody>
          </p:sp>
          <p:sp>
            <p:nvSpPr>
              <p:cNvPr id="61" name="Text Box 24"/>
              <p:cNvSpPr txBox="1">
                <a:spLocks noChangeArrowheads="1"/>
              </p:cNvSpPr>
              <p:nvPr/>
            </p:nvSpPr>
            <p:spPr bwMode="auto">
              <a:xfrm>
                <a:off x="2964" y="1554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rd</a:t>
                </a:r>
              </a:p>
            </p:txBody>
          </p:sp>
          <p:sp>
            <p:nvSpPr>
              <p:cNvPr id="62" name="Text Box 25"/>
              <p:cNvSpPr txBox="1">
                <a:spLocks noChangeArrowheads="1"/>
              </p:cNvSpPr>
              <p:nvPr/>
            </p:nvSpPr>
            <p:spPr bwMode="auto">
              <a:xfrm>
                <a:off x="3609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63" name="Text Box 26"/>
              <p:cNvSpPr txBox="1">
                <a:spLocks noChangeArrowheads="1"/>
              </p:cNvSpPr>
              <p:nvPr/>
            </p:nvSpPr>
            <p:spPr bwMode="auto">
              <a:xfrm>
                <a:off x="4474" y="1554"/>
                <a:ext cx="596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funct</a:t>
                </a:r>
              </a:p>
            </p:txBody>
          </p:sp>
        </p:grpSp>
      </p:grpSp>
      <p:grpSp>
        <p:nvGrpSpPr>
          <p:cNvPr id="70" name="Group 27"/>
          <p:cNvGrpSpPr>
            <a:grpSpLocks/>
          </p:cNvGrpSpPr>
          <p:nvPr/>
        </p:nvGrpSpPr>
        <p:grpSpPr bwMode="auto">
          <a:xfrm>
            <a:off x="2015544" y="4021562"/>
            <a:ext cx="8153400" cy="1004888"/>
            <a:chOff x="192" y="2256"/>
            <a:chExt cx="5136" cy="633"/>
          </a:xfrm>
        </p:grpSpPr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240" y="2256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192" y="2592"/>
              <a:ext cx="5136" cy="297"/>
              <a:chOff x="240" y="2496"/>
              <a:chExt cx="5136" cy="297"/>
            </a:xfrm>
          </p:grpSpPr>
          <p:grpSp>
            <p:nvGrpSpPr>
              <p:cNvPr id="73" name="Group 30"/>
              <p:cNvGrpSpPr>
                <a:grpSpLocks/>
              </p:cNvGrpSpPr>
              <p:nvPr/>
            </p:nvGrpSpPr>
            <p:grpSpPr bwMode="auto">
              <a:xfrm>
                <a:off x="690" y="2543"/>
                <a:ext cx="4244" cy="250"/>
                <a:chOff x="690" y="2543"/>
                <a:chExt cx="4244" cy="250"/>
              </a:xfrm>
            </p:grpSpPr>
            <p:sp>
              <p:nvSpPr>
                <p:cNvPr id="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90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555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354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53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818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952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74" name="Rectangle 37"/>
              <p:cNvSpPr>
                <a:spLocks noChangeArrowheads="1"/>
              </p:cNvSpPr>
              <p:nvPr/>
            </p:nvSpPr>
            <p:spPr bwMode="auto">
              <a:xfrm>
                <a:off x="240" y="2496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38"/>
              <p:cNvSpPr>
                <a:spLocks noChangeShapeType="1"/>
              </p:cNvSpPr>
              <p:nvPr/>
            </p:nvSpPr>
            <p:spPr bwMode="auto">
              <a:xfrm>
                <a:off x="12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9"/>
              <p:cNvSpPr>
                <a:spLocks noChangeShapeType="1"/>
              </p:cNvSpPr>
              <p:nvPr/>
            </p:nvSpPr>
            <p:spPr bwMode="auto">
              <a:xfrm>
                <a:off x="20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40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41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42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6" name="Text Box 43"/>
          <p:cNvSpPr txBox="1">
            <a:spLocks noChangeArrowheads="1"/>
          </p:cNvSpPr>
          <p:nvPr/>
        </p:nvSpPr>
        <p:spPr bwMode="auto">
          <a:xfrm>
            <a:off x="2091744" y="5178855"/>
            <a:ext cx="7162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sp>
        <p:nvSpPr>
          <p:cNvPr id="87" name="Text Box 54"/>
          <p:cNvSpPr txBox="1">
            <a:spLocks noChangeArrowheads="1"/>
          </p:cNvSpPr>
          <p:nvPr/>
        </p:nvSpPr>
        <p:spPr bwMode="auto">
          <a:xfrm>
            <a:off x="1676400" y="6400805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2167944" y="1368850"/>
            <a:ext cx="4419600" cy="990600"/>
            <a:chOff x="838200" y="1752600"/>
            <a:chExt cx="4419600" cy="990600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419599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$10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$7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$5</a:t>
              </a:r>
              <a:endParaRPr lang="en-US" sz="2800" dirty="0"/>
            </a:p>
          </p:txBody>
        </p:sp>
        <p:sp>
          <p:nvSpPr>
            <p:cNvPr id="90" name="Snip Single Corner Rectangle 8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522750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19337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244519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98051" y="3366881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654344" y="3366881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4776" y="3366881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1981205" y="4505447"/>
            <a:ext cx="8216721" cy="523220"/>
            <a:chOff x="270456" y="4203397"/>
            <a:chExt cx="8216721" cy="523220"/>
          </a:xfrm>
        </p:grpSpPr>
        <p:sp>
          <p:nvSpPr>
            <p:cNvPr id="98" name="TextBox 97"/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00111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00101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343400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600632" y="4203397"/>
              <a:ext cx="1378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908195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100000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4122216" y="5631286"/>
            <a:ext cx="437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 E 5 5 0 2 0</a:t>
            </a: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18CFCE-7FC7-4C7A-AD9F-4AA1D181B733}"/>
                  </a:ext>
                </a:extLst>
              </p14:cNvPr>
              <p14:cNvContentPartPr/>
              <p14:nvPr/>
            </p14:nvContentPartPr>
            <p14:xfrm>
              <a:off x="337320" y="784440"/>
              <a:ext cx="9675000" cy="481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18CFCE-7FC7-4C7A-AD9F-4AA1D181B7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960" y="775080"/>
                <a:ext cx="9693720" cy="48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1" grpId="0"/>
      <p:bldP spid="92" grpId="0"/>
      <p:bldP spid="93" grpId="0"/>
      <p:bldP spid="94" grpId="0"/>
      <p:bldP spid="95" grpId="0"/>
      <p:bldP spid="96" grpId="0"/>
      <p:bldP spid="1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R-Format: Summary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905000" y="2461463"/>
            <a:ext cx="8229600" cy="876301"/>
            <a:chOff x="144" y="1554"/>
            <a:chExt cx="5184" cy="552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20" name="Group 8"/>
              <p:cNvGrpSpPr>
                <a:grpSpLocks/>
              </p:cNvGrpSpPr>
              <p:nvPr/>
            </p:nvGrpSpPr>
            <p:grpSpPr bwMode="auto">
              <a:xfrm>
                <a:off x="623" y="2496"/>
                <a:ext cx="4449" cy="330"/>
                <a:chOff x="623" y="2496"/>
                <a:chExt cx="4449" cy="330"/>
              </a:xfrm>
            </p:grpSpPr>
            <p:sp>
              <p:nvSpPr>
                <p:cNvPr id="2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rs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018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C00000"/>
                      </a:solidFill>
                      <a:latin typeface="Courier New" pitchFamily="49" charset="0"/>
                    </a:rPr>
                    <a:t>rd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8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85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2964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rd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3609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latin typeface="Courier New" pitchFamily="49" charset="0"/>
                </a:rPr>
                <a:t>shamt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4474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funct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133605" y="1297191"/>
            <a:ext cx="4872039" cy="990600"/>
            <a:chOff x="838200" y="1752600"/>
            <a:chExt cx="4872039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arith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</a:rPr>
                <a:t>rd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rs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rt</a:t>
              </a:r>
              <a:endParaRPr lang="en-US" sz="2800" dirty="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71" name="Folded Corner 70"/>
          <p:cNvSpPr/>
          <p:nvPr/>
        </p:nvSpPr>
        <p:spPr>
          <a:xfrm>
            <a:off x="7106098" y="1234159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600" dirty="0">
                <a:solidFill>
                  <a:schemeClr val="tx1"/>
                </a:solidFill>
              </a:rPr>
              <a:t> is always 0</a:t>
            </a:r>
          </a:p>
          <a:p>
            <a:pPr algn="just"/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</a:rPr>
              <a:t>shamt</a:t>
            </a:r>
            <a:r>
              <a:rPr lang="en-US" sz="1600" dirty="0">
                <a:solidFill>
                  <a:schemeClr val="tx1"/>
                </a:solidFill>
              </a:rPr>
              <a:t> is always 0</a:t>
            </a:r>
          </a:p>
          <a:p>
            <a:pPr algn="just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</a:rPr>
              <a:t>arith</a:t>
            </a:r>
            <a:r>
              <a:rPr lang="en-US" sz="1600" dirty="0">
                <a:solidFill>
                  <a:schemeClr val="tx1"/>
                </a:solidFill>
              </a:rPr>
              <a:t> is arithmetic operation</a:t>
            </a:r>
          </a:p>
        </p:txBody>
      </p:sp>
      <p:grpSp>
        <p:nvGrpSpPr>
          <p:cNvPr id="72" name="Group 6"/>
          <p:cNvGrpSpPr>
            <a:grpSpLocks/>
          </p:cNvGrpSpPr>
          <p:nvPr/>
        </p:nvGrpSpPr>
        <p:grpSpPr bwMode="auto">
          <a:xfrm>
            <a:off x="1905000" y="4896318"/>
            <a:ext cx="8229600" cy="876301"/>
            <a:chOff x="144" y="1554"/>
            <a:chExt cx="5184" cy="552"/>
          </a:xfrm>
        </p:grpSpPr>
        <p:grpSp>
          <p:nvGrpSpPr>
            <p:cNvPr id="73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80" name="Group 8"/>
              <p:cNvGrpSpPr>
                <a:grpSpLocks/>
              </p:cNvGrpSpPr>
              <p:nvPr/>
            </p:nvGrpSpPr>
            <p:grpSpPr bwMode="auto">
              <a:xfrm>
                <a:off x="623" y="2496"/>
                <a:ext cx="4449" cy="330"/>
                <a:chOff x="623" y="2496"/>
                <a:chExt cx="4449" cy="330"/>
              </a:xfrm>
            </p:grpSpPr>
            <p:sp>
              <p:nvSpPr>
                <p:cNvPr id="8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88" y="2496"/>
                  <a:ext cx="252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chemeClr val="bg1">
                          <a:lumMod val="65000"/>
                        </a:schemeClr>
                      </a:solidFill>
                      <a:latin typeface="Courier New" pitchFamily="49" charset="0"/>
                    </a:rPr>
                    <a:t>0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8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9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018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C00000"/>
                      </a:solidFill>
                      <a:latin typeface="Courier New" pitchFamily="49" charset="0"/>
                    </a:rPr>
                    <a:t>rd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9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68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9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613" y="2496"/>
                  <a:ext cx="793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2060"/>
                      </a:solidFill>
                      <a:latin typeface="Courier New" pitchFamily="49" charset="0"/>
                    </a:rPr>
                    <a:t>shamt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81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19"/>
              <p:cNvSpPr>
                <a:spLocks noChangeShapeType="1"/>
              </p:cNvSpPr>
              <p:nvPr/>
            </p:nvSpPr>
            <p:spPr bwMode="auto">
              <a:xfrm>
                <a:off x="3600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20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75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76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77" name="Text Box 24"/>
            <p:cNvSpPr txBox="1">
              <a:spLocks noChangeArrowheads="1"/>
            </p:cNvSpPr>
            <p:nvPr/>
          </p:nvSpPr>
          <p:spPr bwMode="auto">
            <a:xfrm>
              <a:off x="2964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rd</a:t>
              </a:r>
            </a:p>
          </p:txBody>
        </p:sp>
        <p:sp>
          <p:nvSpPr>
            <p:cNvPr id="78" name="Text Box 25"/>
            <p:cNvSpPr txBox="1">
              <a:spLocks noChangeArrowheads="1"/>
            </p:cNvSpPr>
            <p:nvPr/>
          </p:nvSpPr>
          <p:spPr bwMode="auto">
            <a:xfrm>
              <a:off x="3609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latin typeface="Courier New" pitchFamily="49" charset="0"/>
                </a:rPr>
                <a:t>shamt</a:t>
              </a:r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79" name="Text Box 26"/>
            <p:cNvSpPr txBox="1">
              <a:spLocks noChangeArrowheads="1"/>
            </p:cNvSpPr>
            <p:nvPr/>
          </p:nvSpPr>
          <p:spPr bwMode="auto">
            <a:xfrm>
              <a:off x="4474" y="1554"/>
              <a:ext cx="59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funct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33605" y="3732046"/>
            <a:ext cx="4872039" cy="990600"/>
            <a:chOff x="838200" y="1752600"/>
            <a:chExt cx="4872039" cy="99060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shift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</a:rPr>
                <a:t>rd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rt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 err="1">
                  <a:latin typeface="Courier New" pitchFamily="49" charset="0"/>
                </a:rPr>
                <a:t>shamt</a:t>
              </a:r>
              <a:endParaRPr lang="en-US" sz="2800" dirty="0"/>
            </a:p>
          </p:txBody>
        </p:sp>
        <p:sp>
          <p:nvSpPr>
            <p:cNvPr id="95" name="Snip Single Corner Rectangle 94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96" name="Folded Corner 95"/>
          <p:cNvSpPr/>
          <p:nvPr/>
        </p:nvSpPr>
        <p:spPr>
          <a:xfrm>
            <a:off x="7106098" y="3669014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1600" dirty="0">
                <a:solidFill>
                  <a:schemeClr val="tx1"/>
                </a:solidFill>
              </a:rPr>
              <a:t> is always 0</a:t>
            </a:r>
          </a:p>
          <a:p>
            <a:pPr algn="just"/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is always 0</a:t>
            </a:r>
          </a:p>
          <a:p>
            <a:pPr algn="just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shift</a:t>
            </a:r>
            <a:r>
              <a:rPr lang="en-US" sz="1600" dirty="0">
                <a:solidFill>
                  <a:schemeClr val="tx1"/>
                </a:solidFill>
              </a:rPr>
              <a:t> is shift operation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4A1B9C-4FC6-4069-A855-E3FA5ABDD10D}"/>
                  </a:ext>
                </a:extLst>
              </p14:cNvPr>
              <p14:cNvContentPartPr/>
              <p14:nvPr/>
            </p14:nvContentPartPr>
            <p14:xfrm>
              <a:off x="1460880" y="1118520"/>
              <a:ext cx="9988920" cy="501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4A1B9C-4FC6-4069-A855-E3FA5ABDD1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1520" y="1109160"/>
                <a:ext cx="10007640" cy="50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66992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(1/4)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981200" y="1234163"/>
            <a:ext cx="8382000" cy="4785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What about instructions with immediate values?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5-bit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</a:rPr>
              <a:t>shamt</a:t>
            </a:r>
            <a:r>
              <a:rPr lang="en-US" sz="2400" dirty="0"/>
              <a:t> field can only represent </a:t>
            </a:r>
            <a:r>
              <a:rPr lang="en-US" sz="2400" b="1" dirty="0"/>
              <a:t>0 to 31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err="1"/>
              <a:t>Immediates</a:t>
            </a:r>
            <a:r>
              <a:rPr lang="en-US" sz="2400" dirty="0"/>
              <a:t> may be much larger than this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e.g.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dirty="0"/>
              <a:t> instructions require bigger offset</a:t>
            </a:r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2400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Compromise: </a:t>
            </a:r>
            <a:r>
              <a:rPr lang="en-US" sz="2800" dirty="0"/>
              <a:t>Define a new instruction format partially consistent with R-format: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If instruction has immediate, then it uses at most 2 registers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4277832" y="5189471"/>
            <a:ext cx="5220128" cy="1540938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 reason why we want to keep some fields in the same position (e.g.,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1600" dirty="0">
                <a:solidFill>
                  <a:schemeClr val="tx1"/>
                </a:solidFill>
              </a:rPr>
              <a:t>) is that by looking at the </a:t>
            </a:r>
            <a:r>
              <a:rPr lang="en-US" sz="1600" i="1" u="sng" dirty="0">
                <a:solidFill>
                  <a:schemeClr val="tx1"/>
                </a:solidFill>
              </a:rPr>
              <a:t>binary</a:t>
            </a:r>
            <a:r>
              <a:rPr lang="en-US" sz="1600" dirty="0">
                <a:solidFill>
                  <a:schemeClr val="tx1"/>
                </a:solidFill>
              </a:rPr>
              <a:t>, we can quickly identify the instruction format.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Also, we ensure that retrieving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600" dirty="0">
                <a:solidFill>
                  <a:schemeClr val="tx1"/>
                </a:solidFill>
              </a:rPr>
              <a:t> will be consistent across R-format and I-format.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E7AD12-F8E7-4334-8B59-34C44FCF1617}"/>
                  </a:ext>
                </a:extLst>
              </p14:cNvPr>
              <p14:cNvContentPartPr/>
              <p14:nvPr/>
            </p14:nvContentPartPr>
            <p14:xfrm>
              <a:off x="2326680" y="720360"/>
              <a:ext cx="9174960" cy="571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E7AD12-F8E7-4334-8B59-34C44FCF16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7320" y="711000"/>
                <a:ext cx="9193680" cy="57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(2/4)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474515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Define fields with the following number of bits each: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 + 5 + 5 + 16 = 32 bits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981200" y="3063495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Again, each field has a name:</a:t>
            </a:r>
          </a:p>
        </p:txBody>
      </p:sp>
      <p:sp>
        <p:nvSpPr>
          <p:cNvPr id="13" name="Rectangle 33"/>
          <p:cNvSpPr>
            <a:spLocks noChangeArrowheads="1"/>
          </p:cNvSpPr>
          <p:nvPr/>
        </p:nvSpPr>
        <p:spPr bwMode="auto">
          <a:xfrm>
            <a:off x="1981200" y="4446315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Only one field is inconsistent with R-format. </a:t>
            </a:r>
          </a:p>
          <a:p>
            <a:pPr marL="625475" lvl="1" indent="-282575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sz="2000" dirty="0"/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000" dirty="0"/>
              <a:t>,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2000" dirty="0"/>
              <a:t> are still in the same locations.</a:t>
            </a:r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2133600" y="2388916"/>
            <a:ext cx="8153400" cy="827088"/>
            <a:chOff x="432" y="3120"/>
            <a:chExt cx="5136" cy="521"/>
          </a:xfrm>
        </p:grpSpPr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835" y="3120"/>
              <a:ext cx="4311" cy="327"/>
              <a:chOff x="623" y="2496"/>
              <a:chExt cx="4311" cy="327"/>
            </a:xfrm>
          </p:grpSpPr>
          <p:sp>
            <p:nvSpPr>
              <p:cNvPr id="26" name="Text Box 36"/>
              <p:cNvSpPr txBox="1">
                <a:spLocks noChangeArrowheads="1"/>
              </p:cNvSpPr>
              <p:nvPr/>
            </p:nvSpPr>
            <p:spPr bwMode="auto">
              <a:xfrm>
                <a:off x="623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660066"/>
                    </a:solidFill>
                    <a:latin typeface="Courier New" pitchFamily="49" charset="0"/>
                  </a:rPr>
                  <a:t>6</a:t>
                </a:r>
                <a:endParaRPr lang="en-US" sz="2800" dirty="0">
                  <a:solidFill>
                    <a:srgbClr val="660066"/>
                  </a:solidFill>
                  <a:latin typeface="Helvetica" pitchFamily="34" charset="0"/>
                </a:endParaRPr>
              </a:p>
            </p:txBody>
          </p:sp>
          <p:sp>
            <p:nvSpPr>
              <p:cNvPr id="27" name="Text Box 37"/>
              <p:cNvSpPr txBox="1">
                <a:spLocks noChangeArrowheads="1"/>
              </p:cNvSpPr>
              <p:nvPr/>
            </p:nvSpPr>
            <p:spPr bwMode="auto">
              <a:xfrm>
                <a:off x="1488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66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0066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2287" y="2496"/>
                <a:ext cx="25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C00000"/>
                    </a:solidFill>
                    <a:latin typeface="Courier New" pitchFamily="49" charset="0"/>
                  </a:rPr>
                  <a:t>5</a:t>
                </a:r>
                <a:endParaRPr lang="en-US" sz="2800" dirty="0">
                  <a:solidFill>
                    <a:srgbClr val="C00000"/>
                  </a:solidFill>
                  <a:latin typeface="Helvetica" pitchFamily="34" charset="0"/>
                </a:endParaRPr>
              </a:p>
            </p:txBody>
          </p:sp>
          <p:sp>
            <p:nvSpPr>
              <p:cNvPr id="29" name="Text Box 39"/>
              <p:cNvSpPr txBox="1">
                <a:spLocks noChangeArrowheads="1"/>
              </p:cNvSpPr>
              <p:nvPr/>
            </p:nvSpPr>
            <p:spPr bwMode="auto">
              <a:xfrm>
                <a:off x="3153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0" name="Text Box 40"/>
              <p:cNvSpPr txBox="1">
                <a:spLocks noChangeArrowheads="1"/>
              </p:cNvSpPr>
              <p:nvPr/>
            </p:nvSpPr>
            <p:spPr bwMode="auto">
              <a:xfrm>
                <a:off x="4818" y="2546"/>
                <a:ext cx="11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00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31" name="Text Box 41"/>
              <p:cNvSpPr txBox="1">
                <a:spLocks noChangeArrowheads="1"/>
              </p:cNvSpPr>
              <p:nvPr/>
            </p:nvSpPr>
            <p:spPr bwMode="auto">
              <a:xfrm>
                <a:off x="3818" y="2496"/>
                <a:ext cx="385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800" b="1" dirty="0">
                    <a:solidFill>
                      <a:srgbClr val="002060"/>
                    </a:solidFill>
                    <a:latin typeface="Courier New" pitchFamily="49" charset="0"/>
                  </a:rPr>
                  <a:t>16</a:t>
                </a:r>
                <a:endParaRPr lang="en-US" sz="280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432" y="3120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1392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>
              <a:off x="2208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2976" y="312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528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auto">
            <a:xfrm>
              <a:off x="1440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2208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  <p:sp>
          <p:nvSpPr>
            <p:cNvPr id="25" name="Text Box 49"/>
            <p:cNvSpPr txBox="1">
              <a:spLocks noChangeArrowheads="1"/>
            </p:cNvSpPr>
            <p:nvPr/>
          </p:nvSpPr>
          <p:spPr bwMode="auto">
            <a:xfrm>
              <a:off x="3840" y="3408"/>
              <a:ext cx="11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en-US" b="1">
                <a:latin typeface="Helvetica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33600" y="3684315"/>
            <a:ext cx="8229600" cy="457200"/>
            <a:chOff x="457200" y="3429000"/>
            <a:chExt cx="8229600" cy="457200"/>
          </a:xfrm>
        </p:grpSpPr>
        <p:sp>
          <p:nvSpPr>
            <p:cNvPr id="33" name="Rectangle 32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7" name="Folded Corner 36"/>
          <p:cNvSpPr/>
          <p:nvPr/>
        </p:nvSpPr>
        <p:spPr>
          <a:xfrm>
            <a:off x="6561588" y="5383485"/>
            <a:ext cx="5220128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We merge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</a:rPr>
              <a:t>rd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</a:rPr>
              <a:t>shamt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</a:rPr>
              <a:t>funct</a:t>
            </a:r>
            <a:r>
              <a:rPr lang="en-US" sz="1600" dirty="0">
                <a:solidFill>
                  <a:schemeClr val="tx1"/>
                </a:solidFill>
              </a:rPr>
              <a:t> to form a 16-bit field used for a constant value (</a:t>
            </a:r>
            <a:r>
              <a:rPr lang="en-US" sz="16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That is, 5 + 5 + 6 = 16 bits.  Just nice!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A428D-3BA9-42CD-AD05-2B51E249D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08" y="5680377"/>
            <a:ext cx="4580388" cy="533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A419FA-F9CA-4208-81D2-92484A458BFC}"/>
                  </a:ext>
                </a:extLst>
              </p14:cNvPr>
              <p14:cNvContentPartPr/>
              <p14:nvPr/>
            </p14:nvContentPartPr>
            <p14:xfrm>
              <a:off x="558000" y="2971800"/>
              <a:ext cx="8380800" cy="3696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A419FA-F9CA-4208-81D2-92484A458B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640" y="2962440"/>
                <a:ext cx="8399520" cy="37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(3/4)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234159"/>
            <a:ext cx="8305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Since there is no </a:t>
            </a:r>
            <a:r>
              <a:rPr lang="en-US" sz="2400" b="1" dirty="0" err="1">
                <a:latin typeface="Courier New" pitchFamily="49" charset="0"/>
              </a:rPr>
              <a:t>funct</a:t>
            </a:r>
            <a:r>
              <a:rPr lang="en-US" sz="2400" dirty="0"/>
              <a:t> field, </a:t>
            </a:r>
            <a:r>
              <a:rPr lang="en-US" sz="2400" b="1" dirty="0">
                <a:latin typeface="Courier New" pitchFamily="49" charset="0"/>
              </a:rPr>
              <a:t>opcode</a:t>
            </a:r>
            <a:r>
              <a:rPr lang="en-US" sz="2400" dirty="0"/>
              <a:t> uniquely specifies an instruction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endParaRPr lang="en-US" sz="2800" b="1" dirty="0">
              <a:solidFill>
                <a:srgbClr val="006600"/>
              </a:solidFill>
              <a:latin typeface="Courier New" pitchFamily="49" charset="0"/>
            </a:endParaRP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specifies the source register operand (if any)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</a:rPr>
              <a:t>rt</a:t>
            </a:r>
            <a:endParaRPr lang="en-US" sz="2800" b="1" dirty="0">
              <a:solidFill>
                <a:srgbClr val="C00000"/>
              </a:solidFill>
              <a:latin typeface="Courier New" pitchFamily="49" charset="0"/>
            </a:endParaRP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specifies register to receive result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note the difference from R-format instructions</a:t>
            </a:r>
          </a:p>
          <a:p>
            <a:pPr lvl="1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C00000"/>
              </a:solidFill>
            </a:endParaRP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Continue on next slide……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40CFFD-A408-484C-A8D5-ECAC67E0B0B9}"/>
                  </a:ext>
                </a:extLst>
              </p14:cNvPr>
              <p14:cNvContentPartPr/>
              <p14:nvPr/>
            </p14:nvContentPartPr>
            <p14:xfrm>
              <a:off x="632880" y="1278000"/>
              <a:ext cx="7735320" cy="396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40CFFD-A408-484C-A8D5-ECAC67E0B0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520" y="1268640"/>
                <a:ext cx="7754040" cy="39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 (4/4)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474519"/>
            <a:ext cx="8305800" cy="446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  <a:r>
              <a:rPr lang="en-US" sz="2800" dirty="0"/>
              <a:t>: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Treated as a </a:t>
            </a:r>
            <a:r>
              <a:rPr lang="en-US" sz="2400" b="1" i="1" dirty="0"/>
              <a:t>signed integer</a:t>
            </a:r>
          </a:p>
          <a:p>
            <a:pPr marL="899795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 b="1" i="1" u="sng" dirty="0"/>
              <a:t>Except</a:t>
            </a:r>
            <a:r>
              <a:rPr lang="en-US" sz="2200" dirty="0"/>
              <a:t> for bitwise operations (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andi</a:t>
            </a:r>
            <a:r>
              <a:rPr lang="en-US" sz="2000" b="1" dirty="0"/>
              <a:t>,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ori</a:t>
            </a:r>
            <a:r>
              <a:rPr lang="en-US" sz="2000" b="1" dirty="0"/>
              <a:t>,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xori</a:t>
            </a:r>
            <a:r>
              <a:rPr lang="en-US" sz="2200" dirty="0"/>
              <a:t>)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16 bits </a:t>
            </a:r>
            <a:r>
              <a:rPr lang="en-US" sz="2400" dirty="0">
                <a:sym typeface="Wingdings" pitchFamily="2" charset="2"/>
              </a:rPr>
              <a:t> can be used to represent a constant up to 2</a:t>
            </a:r>
            <a:r>
              <a:rPr lang="en-US" sz="2400" baseline="50000" dirty="0">
                <a:sym typeface="Wingdings" pitchFamily="2" charset="2"/>
              </a:rPr>
              <a:t>16</a:t>
            </a:r>
            <a:r>
              <a:rPr lang="en-US" sz="2400" dirty="0">
                <a:sym typeface="Wingdings" pitchFamily="2" charset="2"/>
              </a:rPr>
              <a:t> different values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Large enough to handle:</a:t>
            </a:r>
          </a:p>
          <a:p>
            <a:pPr marL="990600" lvl="2" indent="-36512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 offset in a typical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lw</a:t>
            </a:r>
            <a:r>
              <a:rPr lang="en-US" sz="2000" dirty="0">
                <a:sym typeface="Wingdings" pitchFamily="2" charset="2"/>
              </a:rPr>
              <a:t> or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sw</a:t>
            </a:r>
            <a:endParaRPr lang="en-US" sz="2000" dirty="0">
              <a:sym typeface="Wingdings" pitchFamily="2" charset="2"/>
            </a:endParaRPr>
          </a:p>
          <a:p>
            <a:pPr marL="990600" lvl="2" indent="-36512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Most of the </a:t>
            </a:r>
            <a:r>
              <a:rPr lang="en-US" sz="2000" dirty="0"/>
              <a:t>values used in the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addi</a:t>
            </a:r>
            <a:r>
              <a:rPr lang="en-US" sz="2000" b="1" dirty="0">
                <a:latin typeface="+mj-lt"/>
              </a:rPr>
              <a:t>,</a:t>
            </a:r>
            <a:r>
              <a:rPr lang="en-US" sz="2000" dirty="0">
                <a:latin typeface="+mj-lt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slti</a:t>
            </a:r>
            <a:r>
              <a:rPr lang="en-US" sz="2000" dirty="0"/>
              <a:t> instructions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4277832" y="5039837"/>
            <a:ext cx="5220128" cy="1360967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This should answer why we </a:t>
            </a:r>
            <a:r>
              <a:rPr lang="en-US" sz="1600" b="1" i="1" u="sng" dirty="0">
                <a:solidFill>
                  <a:schemeClr val="tx1"/>
                </a:solidFill>
              </a:rPr>
              <a:t>cannot</a:t>
            </a:r>
            <a:r>
              <a:rPr lang="en-US" sz="1600" dirty="0">
                <a:solidFill>
                  <a:schemeClr val="tx1"/>
                </a:solidFill>
              </a:rPr>
              <a:t> put 32-bit constants in the instruction.  Because the instruction itself is only 32-bit wide.  So we can only use parts of it.  Plus, we still need to encode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E8ED45-DBE5-4317-A800-D8D4AC432F84}"/>
                  </a:ext>
                </a:extLst>
              </p14:cNvPr>
              <p14:cNvContentPartPr/>
              <p14:nvPr/>
            </p14:nvContentPartPr>
            <p14:xfrm>
              <a:off x="2349360" y="495360"/>
              <a:ext cx="9943560" cy="590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E8ED45-DBE5-4317-A800-D8D4AC432F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0000" y="486000"/>
                <a:ext cx="9962280" cy="59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I-format: Example (1/2)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80360" y="1358536"/>
            <a:ext cx="5029200" cy="1295400"/>
            <a:chOff x="838200" y="1752600"/>
            <a:chExt cx="5029200" cy="12954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9143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9" name="Snip Single Corner Rectangle 8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581704"/>
              </p:ext>
            </p:extLst>
          </p:nvPr>
        </p:nvGraphicFramePr>
        <p:xfrm>
          <a:off x="2194560" y="3034936"/>
          <a:ext cx="7848600" cy="25733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(textbook pg 94 - 101)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22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(the only source register)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21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(target</a:t>
                      </a:r>
                      <a:r>
                        <a:rPr lang="en-US" sz="2400" baseline="0" dirty="0"/>
                        <a:t> register</a:t>
                      </a:r>
                      <a:r>
                        <a:rPr lang="en-US" sz="2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-50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(in base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AFBA50D-3218-449F-8B2E-FA3DA5A7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5C94A8-FB6D-490F-ABD6-7584C392FD1F}"/>
                  </a:ext>
                </a:extLst>
              </p14:cNvPr>
              <p14:cNvContentPartPr/>
              <p14:nvPr/>
            </p14:nvContentPartPr>
            <p14:xfrm>
              <a:off x="2321280" y="1757520"/>
              <a:ext cx="5308200" cy="242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5C94A8-FB6D-490F-ABD6-7584C392F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1920" y="1748160"/>
                <a:ext cx="5326920" cy="244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#9: MIPS Part 3: Instruction Formats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6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Overview and Motivation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Encoding: Basics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Instruction Classification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Registers (Recap)</a:t>
            </a:r>
            <a:endParaRPr lang="en-GB" dirty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R-Format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5.1	R-Format: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5.2	Try It Yourself #1</a:t>
            </a: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 dirty="0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CD73F2-0353-4CF5-AEE6-E1AA94B2F74D}"/>
                  </a:ext>
                </a:extLst>
              </p14:cNvPr>
              <p14:cNvContentPartPr/>
              <p14:nvPr/>
            </p14:nvContentPartPr>
            <p14:xfrm>
              <a:off x="2607120" y="2104920"/>
              <a:ext cx="5749200" cy="181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CD73F2-0353-4CF5-AEE6-E1AA94B2F7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7760" y="2095560"/>
                <a:ext cx="5767920" cy="18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I-format: Example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981199" y="5167711"/>
            <a:ext cx="71628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 2 D 5 F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 E</a:t>
            </a:r>
            <a:r>
              <a:rPr lang="en-US" sz="3200" b="1" baseline="-25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</a:t>
            </a:r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1981199" y="2632475"/>
            <a:ext cx="8229600" cy="1360488"/>
            <a:chOff x="240" y="1392"/>
            <a:chExt cx="5184" cy="857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" y="1392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0" name="Group 53"/>
            <p:cNvGrpSpPr>
              <a:grpSpLocks/>
            </p:cNvGrpSpPr>
            <p:nvPr/>
          </p:nvGrpSpPr>
          <p:grpSpPr bwMode="auto">
            <a:xfrm>
              <a:off x="288" y="1728"/>
              <a:ext cx="5136" cy="521"/>
              <a:chOff x="432" y="3120"/>
              <a:chExt cx="5136" cy="521"/>
            </a:xfrm>
          </p:grpSpPr>
          <p:grpSp>
            <p:nvGrpSpPr>
              <p:cNvPr id="12" name="Group 54"/>
              <p:cNvGrpSpPr>
                <a:grpSpLocks/>
              </p:cNvGrpSpPr>
              <p:nvPr/>
            </p:nvGrpSpPr>
            <p:grpSpPr bwMode="auto">
              <a:xfrm>
                <a:off x="835" y="3120"/>
                <a:ext cx="4311" cy="327"/>
                <a:chOff x="623" y="2496"/>
                <a:chExt cx="4311" cy="327"/>
              </a:xfrm>
            </p:grpSpPr>
            <p:sp>
              <p:nvSpPr>
                <p:cNvPr id="2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623" y="2496"/>
                  <a:ext cx="25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8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421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22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5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21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50" y="2496"/>
                  <a:ext cx="519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-50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3" name="Rectangle 61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2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63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64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Text Box 65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19" name="Text Box 66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0" name="Text Box 67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22" name="Text Box 68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1904999" y="3851675"/>
            <a:ext cx="8305800" cy="1360488"/>
            <a:chOff x="240" y="2304"/>
            <a:chExt cx="5232" cy="857"/>
          </a:xfrm>
        </p:grpSpPr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31" name="Group 70"/>
            <p:cNvGrpSpPr>
              <a:grpSpLocks/>
            </p:cNvGrpSpPr>
            <p:nvPr/>
          </p:nvGrpSpPr>
          <p:grpSpPr bwMode="auto">
            <a:xfrm>
              <a:off x="336" y="2640"/>
              <a:ext cx="5136" cy="521"/>
              <a:chOff x="432" y="3120"/>
              <a:chExt cx="5136" cy="521"/>
            </a:xfrm>
          </p:grpSpPr>
          <p:grpSp>
            <p:nvGrpSpPr>
              <p:cNvPr id="32" name="Group 71"/>
              <p:cNvGrpSpPr>
                <a:grpSpLocks/>
              </p:cNvGrpSpPr>
              <p:nvPr/>
            </p:nvGrpSpPr>
            <p:grpSpPr bwMode="auto">
              <a:xfrm>
                <a:off x="500" y="3120"/>
                <a:ext cx="4852" cy="327"/>
                <a:chOff x="288" y="2496"/>
                <a:chExt cx="4852" cy="327"/>
              </a:xfrm>
            </p:grpSpPr>
            <p:sp>
              <p:nvSpPr>
                <p:cNvPr id="4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88" y="2496"/>
                  <a:ext cx="92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001000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219" y="2496"/>
                  <a:ext cx="788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10110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018" y="2496"/>
                  <a:ext cx="788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C00000"/>
                      </a:solidFill>
                      <a:latin typeface="Courier New" pitchFamily="49" charset="0"/>
                    </a:rPr>
                    <a:t>10101</a:t>
                  </a:r>
                  <a:endParaRPr lang="en-US" sz="2800" dirty="0">
                    <a:solidFill>
                      <a:srgbClr val="C000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4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880" y="2496"/>
                  <a:ext cx="226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1111111111001110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33" name="Rectangle 78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79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80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81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82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38" name="Text Box 8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39" name="Text Box 84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0" name="Text Box 85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133599" y="1413274"/>
            <a:ext cx="5029200" cy="1066800"/>
            <a:chOff x="838200" y="1752600"/>
            <a:chExt cx="5029200" cy="1066800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addi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$21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$22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-50</a:t>
              </a:r>
              <a:endParaRPr lang="en-US" sz="2800" dirty="0">
                <a:solidFill>
                  <a:srgbClr val="002060"/>
                </a:solidFill>
              </a:endParaRPr>
            </a:p>
          </p:txBody>
        </p:sp>
        <p:sp>
          <p:nvSpPr>
            <p:cNvPr id="49" name="Snip Single Corner Rectangle 48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50" name="Slide Number Placeholder 6">
            <a:extLst>
              <a:ext uri="{FF2B5EF4-FFF2-40B4-BE49-F238E27FC236}">
                <a16:creationId xmlns:a16="http://schemas.microsoft.com/office/drawing/2014/main" id="{CAE3CE2D-564A-49EA-BF1B-76FACA11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4FC7CC-C17C-438F-9EEE-77C502C45E80}"/>
                  </a:ext>
                </a:extLst>
              </p14:cNvPr>
              <p14:cNvContentPartPr/>
              <p14:nvPr/>
            </p14:nvContentPartPr>
            <p14:xfrm>
              <a:off x="28800" y="887040"/>
              <a:ext cx="12019680" cy="544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4FC7CC-C17C-438F-9EEE-77C502C45E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40" y="877680"/>
                <a:ext cx="12038400" cy="54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653149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6.2 Try It Yourself #2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2057400" y="5178855"/>
            <a:ext cx="71628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Hexadecimal representation of instruction:</a:t>
            </a:r>
          </a:p>
          <a:p>
            <a:pPr>
              <a:spcBef>
                <a:spcPct val="20000"/>
              </a:spcBef>
            </a:pPr>
            <a:r>
              <a:rPr lang="en-US" sz="2400" b="1" dirty="0"/>
              <a:t> 		</a:t>
            </a:r>
            <a:endParaRPr lang="en-US" b="1" baseline="-25000" dirty="0">
              <a:solidFill>
                <a:srgbClr val="0000CC"/>
              </a:solidFill>
            </a:endParaRPr>
          </a:p>
        </p:txBody>
      </p:sp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1676400" y="6400805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2057400" y="2588051"/>
            <a:ext cx="8229600" cy="1589088"/>
            <a:chOff x="240" y="1440"/>
            <a:chExt cx="5184" cy="1001"/>
          </a:xfrm>
        </p:grpSpPr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240" y="1440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decimal:</a:t>
              </a:r>
            </a:p>
          </p:txBody>
        </p:sp>
        <p:grpSp>
          <p:nvGrpSpPr>
            <p:cNvPr id="24" name="Group 63"/>
            <p:cNvGrpSpPr>
              <a:grpSpLocks/>
            </p:cNvGrpSpPr>
            <p:nvPr/>
          </p:nvGrpSpPr>
          <p:grpSpPr bwMode="auto">
            <a:xfrm>
              <a:off x="288" y="1680"/>
              <a:ext cx="5136" cy="761"/>
              <a:chOff x="192" y="1680"/>
              <a:chExt cx="5136" cy="761"/>
            </a:xfrm>
          </p:grpSpPr>
          <p:sp>
            <p:nvSpPr>
              <p:cNvPr id="25" name="Text Box 21"/>
              <p:cNvSpPr txBox="1">
                <a:spLocks noChangeArrowheads="1"/>
              </p:cNvSpPr>
              <p:nvPr/>
            </p:nvSpPr>
            <p:spPr bwMode="auto">
              <a:xfrm>
                <a:off x="334" y="1680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26" name="Text Box 22"/>
              <p:cNvSpPr txBox="1">
                <a:spLocks noChangeArrowheads="1"/>
              </p:cNvSpPr>
              <p:nvPr/>
            </p:nvSpPr>
            <p:spPr bwMode="auto">
              <a:xfrm>
                <a:off x="1372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27" name="Text Box 23"/>
              <p:cNvSpPr txBox="1">
                <a:spLocks noChangeArrowheads="1"/>
              </p:cNvSpPr>
              <p:nvPr/>
            </p:nvSpPr>
            <p:spPr bwMode="auto">
              <a:xfrm>
                <a:off x="2226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latin typeface="Courier New" pitchFamily="49" charset="0"/>
                  </a:rPr>
                  <a:t>rt</a:t>
                </a:r>
                <a:endParaRPr lang="en-US" sz="2000" b="1" dirty="0">
                  <a:latin typeface="Courier New" pitchFamily="49" charset="0"/>
                </a:endParaRP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0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immediate</a:t>
                </a:r>
              </a:p>
            </p:txBody>
          </p:sp>
          <p:grpSp>
            <p:nvGrpSpPr>
              <p:cNvPr id="29" name="Group 47"/>
              <p:cNvGrpSpPr>
                <a:grpSpLocks/>
              </p:cNvGrpSpPr>
              <p:nvPr/>
            </p:nvGrpSpPr>
            <p:grpSpPr bwMode="auto">
              <a:xfrm>
                <a:off x="192" y="1920"/>
                <a:ext cx="5136" cy="521"/>
                <a:chOff x="432" y="3120"/>
                <a:chExt cx="5136" cy="521"/>
              </a:xfrm>
            </p:grpSpPr>
            <p:grpSp>
              <p:nvGrpSpPr>
                <p:cNvPr id="30" name="Group 48"/>
                <p:cNvGrpSpPr>
                  <a:grpSpLocks/>
                </p:cNvGrpSpPr>
                <p:nvPr/>
              </p:nvGrpSpPr>
              <p:grpSpPr bwMode="auto">
                <a:xfrm>
                  <a:off x="3365" y="3170"/>
                  <a:ext cx="1781" cy="250"/>
                  <a:chOff x="3153" y="2546"/>
                  <a:chExt cx="1781" cy="250"/>
                </a:xfrm>
              </p:grpSpPr>
              <p:sp>
                <p:nvSpPr>
                  <p:cNvPr id="39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40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31" name="Rectangle 55"/>
                <p:cNvSpPr>
                  <a:spLocks noChangeArrowheads="1"/>
                </p:cNvSpPr>
                <p:nvPr/>
              </p:nvSpPr>
              <p:spPr bwMode="auto">
                <a:xfrm>
                  <a:off x="432" y="3120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56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57"/>
                <p:cNvSpPr>
                  <a:spLocks noChangeShapeType="1"/>
                </p:cNvSpPr>
                <p:nvPr/>
              </p:nvSpPr>
              <p:spPr bwMode="auto">
                <a:xfrm>
                  <a:off x="2208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58"/>
                <p:cNvSpPr>
                  <a:spLocks noChangeShapeType="1"/>
                </p:cNvSpPr>
                <p:nvPr/>
              </p:nvSpPr>
              <p:spPr bwMode="auto">
                <a:xfrm>
                  <a:off x="2976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52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4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8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</p:grpSp>
        </p:grpSp>
      </p:grpSp>
      <p:grpSp>
        <p:nvGrpSpPr>
          <p:cNvPr id="41" name="Group 65"/>
          <p:cNvGrpSpPr>
            <a:grpSpLocks/>
          </p:cNvGrpSpPr>
          <p:nvPr/>
        </p:nvGrpSpPr>
        <p:grpSpPr bwMode="auto">
          <a:xfrm>
            <a:off x="1981200" y="4035851"/>
            <a:ext cx="8305800" cy="1360488"/>
            <a:chOff x="240" y="2304"/>
            <a:chExt cx="5232" cy="857"/>
          </a:xfrm>
        </p:grpSpPr>
        <p:sp>
          <p:nvSpPr>
            <p:cNvPr id="42" name="Text Box 66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Field representation in binary:</a:t>
              </a:r>
            </a:p>
          </p:txBody>
        </p:sp>
        <p:grpSp>
          <p:nvGrpSpPr>
            <p:cNvPr id="43" name="Group 67"/>
            <p:cNvGrpSpPr>
              <a:grpSpLocks/>
            </p:cNvGrpSpPr>
            <p:nvPr/>
          </p:nvGrpSpPr>
          <p:grpSpPr bwMode="auto">
            <a:xfrm>
              <a:off x="336" y="2640"/>
              <a:ext cx="5136" cy="521"/>
              <a:chOff x="432" y="3120"/>
              <a:chExt cx="5136" cy="521"/>
            </a:xfrm>
          </p:grpSpPr>
          <p:grpSp>
            <p:nvGrpSpPr>
              <p:cNvPr id="44" name="Group 68"/>
              <p:cNvGrpSpPr>
                <a:grpSpLocks/>
              </p:cNvGrpSpPr>
              <p:nvPr/>
            </p:nvGrpSpPr>
            <p:grpSpPr bwMode="auto">
              <a:xfrm>
                <a:off x="902" y="3167"/>
                <a:ext cx="4244" cy="253"/>
                <a:chOff x="690" y="2543"/>
                <a:chExt cx="4244" cy="253"/>
              </a:xfrm>
            </p:grpSpPr>
            <p:sp>
              <p:nvSpPr>
                <p:cNvPr id="5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90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latin typeface="Helvetica" pitchFamily="34" charset="0"/>
                  </a:endParaRPr>
                </a:p>
              </p:txBody>
            </p:sp>
            <p:sp>
              <p:nvSpPr>
                <p:cNvPr id="5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555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354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952" y="2543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5" name="Rectangle 75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76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77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78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79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0" name="Text Box 80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1" name="Text Box 81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52" name="Text Box 82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2133600" y="1368850"/>
            <a:ext cx="5029200" cy="1066800"/>
            <a:chOff x="838200" y="1752600"/>
            <a:chExt cx="5029200" cy="1066800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838200" y="2133601"/>
              <a:ext cx="5029200" cy="6857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12</a:t>
              </a:r>
              <a:r>
                <a:rPr lang="en-US" sz="2800" b="1" dirty="0">
                  <a:latin typeface="Courier New" pitchFamily="49" charset="0"/>
                </a:rPr>
                <a:t>(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2800" b="1" dirty="0">
                  <a:latin typeface="Courier New" pitchFamily="49" charset="0"/>
                </a:rPr>
                <a:t>)</a:t>
              </a:r>
              <a:endParaRPr lang="en-US" sz="2800" dirty="0"/>
            </a:p>
          </p:txBody>
        </p:sp>
        <p:sp>
          <p:nvSpPr>
            <p:cNvPr id="61" name="Snip Single Corner Rectangle 60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488406" y="3317040"/>
            <a:ext cx="711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85419" y="3317040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10175" y="3317040"/>
            <a:ext cx="534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934928" y="3317040"/>
            <a:ext cx="667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27166" y="4536240"/>
            <a:ext cx="8216721" cy="523220"/>
            <a:chOff x="270456" y="4203397"/>
            <a:chExt cx="8216721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270456" y="4203397"/>
              <a:ext cx="15789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100011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820198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069722" y="4203397"/>
              <a:ext cx="1311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81500" y="4203397"/>
              <a:ext cx="41056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0000000000001100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209784" y="5681339"/>
            <a:ext cx="437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D 0 9 0 0 0 C</a:t>
            </a:r>
            <a:r>
              <a:rPr lang="en-US" sz="3200" b="1" baseline="-25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453AF03D-61ED-467A-A4DA-B15B474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34B405-6AE2-46BF-8C2F-FF99E706E8A8}"/>
                  </a:ext>
                </a:extLst>
              </p14:cNvPr>
              <p14:cNvContentPartPr/>
              <p14:nvPr/>
            </p14:nvContentPartPr>
            <p14:xfrm>
              <a:off x="103680" y="1720080"/>
              <a:ext cx="10983960" cy="462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34B405-6AE2-46BF-8C2F-FF99E706E8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20" y="1710720"/>
                <a:ext cx="11002680" cy="46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2" grpId="0"/>
      <p:bldP spid="63" grpId="0"/>
      <p:bldP spid="64" grpId="0"/>
      <p:bldP spid="65" grpId="0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Instruction Address: Overview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1981200" y="1310078"/>
            <a:ext cx="8305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instructions are stored in memory, they too have addresses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Control flow instructions uses these addresses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E.g.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/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endParaRPr lang="en-US" sz="2400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instructions are 32-bit long, instruction addresses are word-aligned as well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P</a:t>
            </a:r>
            <a:r>
              <a:rPr lang="en-US" sz="2800" dirty="0">
                <a:solidFill>
                  <a:srgbClr val="C00000"/>
                </a:solidFill>
              </a:rPr>
              <a:t>rogram</a:t>
            </a:r>
            <a:r>
              <a:rPr lang="en-US" sz="2800" b="1" dirty="0">
                <a:solidFill>
                  <a:srgbClr val="C00000"/>
                </a:solidFill>
              </a:rPr>
              <a:t> C</a:t>
            </a:r>
            <a:r>
              <a:rPr lang="en-US" sz="2800" dirty="0">
                <a:solidFill>
                  <a:srgbClr val="C00000"/>
                </a:solidFill>
              </a:rPr>
              <a:t>ounter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b="1" dirty="0">
                <a:solidFill>
                  <a:srgbClr val="C00000"/>
                </a:solidFill>
              </a:rPr>
              <a:t>PC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special register that keeps address of instruction being executed in the processor</a:t>
            </a:r>
            <a:endParaRPr lang="en-US" sz="2400" dirty="0">
              <a:solidFill>
                <a:srgbClr val="660066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BB40A-CED9-4DDA-B9AD-2661B84D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425" name="Ink 15424">
                <a:extLst>
                  <a:ext uri="{FF2B5EF4-FFF2-40B4-BE49-F238E27FC236}">
                    <a16:creationId xmlns:a16="http://schemas.microsoft.com/office/drawing/2014/main" id="{68262A32-A4BE-47B0-B397-7E4E91467C23}"/>
                  </a:ext>
                </a:extLst>
              </p14:cNvPr>
              <p14:cNvContentPartPr/>
              <p14:nvPr/>
            </p14:nvContentPartPr>
            <p14:xfrm>
              <a:off x="8610811" y="3260102"/>
              <a:ext cx="2734200" cy="2292840"/>
            </p14:xfrm>
          </p:contentPart>
        </mc:Choice>
        <mc:Fallback xmlns="">
          <p:pic>
            <p:nvPicPr>
              <p:cNvPr id="15425" name="Ink 15424">
                <a:extLst>
                  <a:ext uri="{FF2B5EF4-FFF2-40B4-BE49-F238E27FC236}">
                    <a16:creationId xmlns:a16="http://schemas.microsoft.com/office/drawing/2014/main" id="{68262A32-A4BE-47B0-B397-7E4E91467C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2171" y="3251462"/>
                <a:ext cx="2751840" cy="23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426" name="Ink 15425">
                <a:extLst>
                  <a:ext uri="{FF2B5EF4-FFF2-40B4-BE49-F238E27FC236}">
                    <a16:creationId xmlns:a16="http://schemas.microsoft.com/office/drawing/2014/main" id="{5A05D048-A408-48F9-BB3F-BCFC40E23E95}"/>
                  </a:ext>
                </a:extLst>
              </p14:cNvPr>
              <p14:cNvContentPartPr/>
              <p14:nvPr/>
            </p14:nvContentPartPr>
            <p14:xfrm>
              <a:off x="2340720" y="2994120"/>
              <a:ext cx="9261000" cy="2665800"/>
            </p14:xfrm>
          </p:contentPart>
        </mc:Choice>
        <mc:Fallback xmlns="">
          <p:pic>
            <p:nvPicPr>
              <p:cNvPr id="15426" name="Ink 15425">
                <a:extLst>
                  <a:ext uri="{FF2B5EF4-FFF2-40B4-BE49-F238E27FC236}">
                    <a16:creationId xmlns:a16="http://schemas.microsoft.com/office/drawing/2014/main" id="{5A05D048-A408-48F9-BB3F-BCFC40E23E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1360" y="2984760"/>
                <a:ext cx="9279720" cy="26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  <a:latin typeface="+mn-lt"/>
              </a:rPr>
              <a:t>(1/5)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50719" y="1280160"/>
            <a:ext cx="8305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Use I-Format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50719" y="2727960"/>
            <a:ext cx="8305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2800" dirty="0">
                <a:solidFill>
                  <a:srgbClr val="660066"/>
                </a:solidFill>
              </a:rPr>
              <a:t> </a:t>
            </a:r>
            <a:r>
              <a:rPr lang="en-US" sz="2800" dirty="0"/>
              <a:t>specifies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b="1" dirty="0"/>
              <a:t>,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endParaRPr lang="en-US" sz="28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 err="1">
                <a:solidFill>
                  <a:srgbClr val="006600"/>
                </a:solidFill>
                <a:latin typeface="Courier New" pitchFamily="49" charset="0"/>
              </a:rPr>
              <a:t>rt</a:t>
            </a:r>
            <a:r>
              <a:rPr lang="en-US" sz="2800" dirty="0"/>
              <a:t> specify registers to compare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can </a:t>
            </a: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800" dirty="0"/>
              <a:t> specify?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latin typeface="Courier New" pitchFamily="49" charset="0"/>
              </a:rPr>
              <a:t>Immediate</a:t>
            </a:r>
            <a:r>
              <a:rPr lang="en-US" sz="2400" dirty="0"/>
              <a:t> is only 16 bits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Memory address is 32 bits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400" dirty="0"/>
              <a:t> is not enough to specify the entire target address!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103119" y="1889760"/>
            <a:ext cx="7924800" cy="457200"/>
            <a:chOff x="457200" y="3429000"/>
            <a:chExt cx="8229600" cy="457200"/>
          </a:xfrm>
        </p:grpSpPr>
        <p:sp>
          <p:nvSpPr>
            <p:cNvPr id="14" name="Rectangle 13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SG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SG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  <a:endParaRPr lang="en-SG" sz="2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C5ECBD6-93B4-4548-B3BA-5E331641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1A8BB8-28CB-46F8-B95F-BDC48A9A1961}"/>
                  </a:ext>
                </a:extLst>
              </p14:cNvPr>
              <p14:cNvContentPartPr/>
              <p14:nvPr/>
            </p14:nvContentPartPr>
            <p14:xfrm>
              <a:off x="2421360" y="1461960"/>
              <a:ext cx="9415080" cy="514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1A8BB8-28CB-46F8-B95F-BDC48A9A19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2000" y="1452600"/>
                <a:ext cx="9433800" cy="51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(2/5)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81200" y="1295400"/>
            <a:ext cx="8305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How do we usually use branches?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Answer: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if-else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while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for</a:t>
            </a:r>
            <a:endParaRPr lang="en-US" sz="2400" b="1" dirty="0">
              <a:solidFill>
                <a:srgbClr val="660066"/>
              </a:solidFill>
            </a:endParaRP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Loops are generally </a:t>
            </a:r>
            <a:r>
              <a:rPr lang="en-US" sz="2400" b="1" dirty="0"/>
              <a:t>small</a:t>
            </a:r>
            <a:r>
              <a:rPr lang="en-US" sz="2400" dirty="0"/>
              <a:t>: </a:t>
            </a:r>
          </a:p>
          <a:p>
            <a:pPr marL="990600" lvl="2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Typically up to 50 instructions</a:t>
            </a:r>
          </a:p>
          <a:p>
            <a:pPr marL="715963" lvl="1" indent="-3508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Unconditional jumps are done using jump instructions (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dirty="0"/>
              <a:t>), not the branches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905000" y="4323818"/>
            <a:ext cx="510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/>
              <a:t>Conclusion:</a:t>
            </a:r>
            <a:r>
              <a:rPr lang="en-US" sz="2400" dirty="0"/>
              <a:t> A branch often changes </a:t>
            </a:r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dirty="0"/>
              <a:t> by a small amount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78560" y="3746869"/>
            <a:ext cx="3810218" cy="2286000"/>
            <a:chOff x="5154560" y="3746869"/>
            <a:chExt cx="3810218" cy="2286000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5154560" y="3746869"/>
              <a:ext cx="2819400" cy="2286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5154560" y="4706186"/>
              <a:ext cx="2819400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b="1" dirty="0">
                  <a:latin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b="1" dirty="0">
                  <a:latin typeface="Courier New" pitchFamily="49" charset="0"/>
                </a:rPr>
                <a:t>, </a:t>
              </a:r>
              <a:r>
                <a:rPr lang="en-US" b="1" dirty="0">
                  <a:solidFill>
                    <a:srgbClr val="002060"/>
                  </a:solidFill>
                  <a:latin typeface="Courier New" pitchFamily="49" charset="0"/>
                </a:rPr>
                <a:t>End</a:t>
              </a: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 flipV="1">
              <a:off x="7978273" y="469721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8303861" y="4508869"/>
              <a:ext cx="52129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H="1">
              <a:off x="7969647" y="5452297"/>
              <a:ext cx="353562" cy="12665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8296005" y="5263612"/>
              <a:ext cx="668773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  <a:latin typeface="Verdana" pitchFamily="34" charset="0"/>
                </a:rPr>
                <a:t>End</a:t>
              </a: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5154560" y="5465714"/>
              <a:ext cx="2819400" cy="3693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Courier New" pitchFamily="49" charset="0"/>
                </a:rPr>
                <a:t>End: </a:t>
              </a:r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…………………</a:t>
              </a:r>
              <a:endParaRPr lang="en-US" b="1" dirty="0">
                <a:latin typeface="Courier New" pitchFamily="49" charset="0"/>
              </a:endParaRPr>
            </a:p>
          </p:txBody>
        </p:sp>
      </p:grp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2AD7B99E-4F52-4252-94E7-93D5498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688A7D-97D0-4E96-9ADD-87E13008DDEF}"/>
                  </a:ext>
                </a:extLst>
              </p14:cNvPr>
              <p14:cNvContentPartPr/>
              <p14:nvPr/>
            </p14:nvContentPartPr>
            <p14:xfrm>
              <a:off x="1395720" y="1197360"/>
              <a:ext cx="10637280" cy="474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688A7D-97D0-4E96-9ADD-87E13008DD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6360" y="1188000"/>
                <a:ext cx="10656000" cy="47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(3/5)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057400" y="1412959"/>
            <a:ext cx="8305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Solution: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Specify target address </a:t>
            </a:r>
            <a:r>
              <a:rPr lang="en-US" b="1" dirty="0">
                <a:solidFill>
                  <a:srgbClr val="660066"/>
                </a:solidFill>
              </a:rPr>
              <a:t>relative to the PC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Target address is generated as: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the 16-bit </a:t>
            </a:r>
            <a:r>
              <a:rPr lang="en-US" b="1" dirty="0">
                <a:latin typeface="Courier New" pitchFamily="49" charset="0"/>
              </a:rPr>
              <a:t>immediate</a:t>
            </a:r>
            <a:r>
              <a:rPr lang="en-US" b="1" dirty="0"/>
              <a:t> </a:t>
            </a:r>
            <a:r>
              <a:rPr lang="en-US" dirty="0"/>
              <a:t>field 	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immediate</a:t>
            </a:r>
            <a:r>
              <a:rPr lang="en-US" dirty="0"/>
              <a:t> field is a signed two’s complement integer</a:t>
            </a:r>
          </a:p>
          <a:p>
            <a:pPr fontAlgn="auto">
              <a:spcAft>
                <a:spcPts val="0"/>
              </a:spcAft>
              <a:buNone/>
            </a:pPr>
            <a:r>
              <a:rPr lang="en-US" dirty="0">
                <a:sym typeface="Wingdings" pitchFamily="2" charset="2"/>
              </a:rPr>
              <a:t> C</a:t>
            </a:r>
            <a:r>
              <a:rPr lang="en-US" dirty="0"/>
              <a:t>an branch to ± 2</a:t>
            </a:r>
            <a:r>
              <a:rPr lang="en-US" baseline="50000" dirty="0"/>
              <a:t>15</a:t>
            </a:r>
            <a:r>
              <a:rPr lang="en-US" dirty="0"/>
              <a:t> bytes from the PC: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Should be enough to cover most loops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3818" y="4384759"/>
            <a:ext cx="4241028" cy="1981200"/>
            <a:chOff x="2429818" y="4384759"/>
            <a:chExt cx="4241028" cy="1981200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429818" y="4474814"/>
              <a:ext cx="2692031" cy="189114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noAutofit/>
            </a:bodyPr>
            <a:lstStyle/>
            <a:p>
              <a:endParaRPr lang="en-US" sz="1600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H="1">
              <a:off x="5121848" y="5285304"/>
              <a:ext cx="758163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5886124" y="5105195"/>
              <a:ext cx="52129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5121848" y="6005741"/>
              <a:ext cx="758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5878257" y="5825632"/>
              <a:ext cx="668658" cy="3695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  <a:latin typeface="Verdana" pitchFamily="34" charset="0"/>
                </a:rPr>
                <a:t>End</a:t>
              </a: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5543050" y="5285304"/>
              <a:ext cx="0" cy="7204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5639575" y="5375359"/>
              <a:ext cx="407162" cy="3996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Verdana" pitchFamily="34" charset="0"/>
                </a:rPr>
                <a:t>+</a:t>
              </a: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5121848" y="4654923"/>
              <a:ext cx="7581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5838566" y="4384759"/>
              <a:ext cx="83228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006600"/>
                  </a:solidFill>
                  <a:latin typeface="Verdana" pitchFamily="34" charset="0"/>
                </a:rPr>
                <a:t>End2</a:t>
              </a: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5543050" y="4654923"/>
              <a:ext cx="0" cy="7204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5678186" y="4744977"/>
              <a:ext cx="331697" cy="4615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-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438400" y="5284172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      </a:t>
              </a:r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</a:rPr>
                <a:t>$9</a:t>
              </a:r>
              <a:r>
                <a:rPr lang="en-US" sz="1600" b="1" dirty="0"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$8</a:t>
              </a:r>
              <a:r>
                <a:rPr lang="en-US" sz="1600" b="1" dirty="0"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2060"/>
                  </a:solidFill>
                  <a:latin typeface="Courier New" pitchFamily="49" charset="0"/>
                </a:rPr>
                <a:t>End</a:t>
              </a: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2438400" y="5969571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End: …………………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2438400" y="4671194"/>
              <a:ext cx="2667000" cy="3385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 anchorCtr="0">
              <a:spAutoFit/>
            </a:bodyPr>
            <a:lstStyle/>
            <a:p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End2: …………………</a:t>
              </a:r>
              <a:endParaRPr lang="en-US" sz="1600" b="1" dirty="0">
                <a:latin typeface="Courier New" pitchFamily="49" charset="0"/>
              </a:endParaRPr>
            </a:p>
          </p:txBody>
        </p:sp>
      </p:grp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8C021389-1AA7-4126-9CB3-85628BB3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BFBDD7-C807-4C5B-AB9A-8BB9BE6677EA}"/>
                  </a:ext>
                </a:extLst>
              </p14:cNvPr>
              <p14:cNvContentPartPr/>
              <p14:nvPr/>
            </p14:nvContentPartPr>
            <p14:xfrm>
              <a:off x="2532240" y="1478880"/>
              <a:ext cx="7409160" cy="478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BFBDD7-C807-4C5B-AB9A-8BB9BE667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2880" y="1469520"/>
                <a:ext cx="7427880" cy="480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(4/5)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412959"/>
            <a:ext cx="8305800" cy="475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Can the branch target range be enlarged?</a:t>
            </a:r>
          </a:p>
          <a:p>
            <a:pPr marL="274638" indent="-27463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Observation:</a:t>
            </a:r>
            <a:r>
              <a:rPr lang="en-US" sz="2800" dirty="0"/>
              <a:t> Instructions are word-aligned </a:t>
            </a:r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Number of bytes to add to the PC will always be a multiple of 4.</a:t>
            </a:r>
          </a:p>
          <a:p>
            <a:pPr marL="625475" lvl="1" indent="-350838" fontAlgn="auto">
              <a:spcAft>
                <a:spcPts val="0"/>
              </a:spcAft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Interpret the </a:t>
            </a:r>
            <a:r>
              <a:rPr lang="en-US" sz="2400" b="1" dirty="0">
                <a:latin typeface="Courier New" pitchFamily="49" charset="0"/>
              </a:rPr>
              <a:t>immediate</a:t>
            </a:r>
            <a:r>
              <a:rPr lang="en-US" sz="2400" dirty="0"/>
              <a:t> as number of words, i.e. automatically multiplied by 4</a:t>
            </a:r>
            <a:r>
              <a:rPr lang="en-US" sz="2400" baseline="-25000" dirty="0"/>
              <a:t>10 </a:t>
            </a:r>
            <a:r>
              <a:rPr lang="en-US" sz="2400" dirty="0"/>
              <a:t>(100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lang="en-US" sz="2800" dirty="0">
                <a:sym typeface="Wingdings" pitchFamily="2" charset="2"/>
              </a:rPr>
              <a:t> C</a:t>
            </a:r>
            <a:r>
              <a:rPr lang="en-US" sz="2800" dirty="0"/>
              <a:t>an branch to ± 2</a:t>
            </a:r>
            <a:r>
              <a:rPr lang="en-US" sz="2800" baseline="50000" dirty="0"/>
              <a:t>15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words</a:t>
            </a:r>
            <a:r>
              <a:rPr lang="en-US" sz="2800" dirty="0"/>
              <a:t> from the PC 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± 2</a:t>
            </a:r>
            <a:r>
              <a:rPr lang="en-US" sz="2400" baseline="50000" dirty="0"/>
              <a:t>17</a:t>
            </a:r>
            <a:r>
              <a:rPr lang="en-US" sz="2400" dirty="0"/>
              <a:t> bytes from the </a:t>
            </a:r>
            <a:r>
              <a:rPr lang="en-US" sz="2400" b="1" dirty="0"/>
              <a:t>PC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can now branch 4 times farther!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A4783-C806-491D-AF15-6316FA5D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A9EE14-6C20-47A7-BFF7-8919ED4BD81B}"/>
                  </a:ext>
                </a:extLst>
              </p14:cNvPr>
              <p14:cNvContentPartPr/>
              <p14:nvPr/>
            </p14:nvContentPartPr>
            <p14:xfrm>
              <a:off x="9742320" y="1604880"/>
              <a:ext cx="2305080" cy="394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A9EE14-6C20-47A7-BFF7-8919ED4BD8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2960" y="1595520"/>
                <a:ext cx="2323800" cy="39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59523B-FCB2-44B0-8C60-6B516407FCF6}"/>
                  </a:ext>
                </a:extLst>
              </p14:cNvPr>
              <p14:cNvContentPartPr/>
              <p14:nvPr/>
            </p14:nvContentPartPr>
            <p14:xfrm>
              <a:off x="3115440" y="639000"/>
              <a:ext cx="8792640" cy="520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59523B-FCB2-44B0-8C60-6B516407FC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06080" y="629640"/>
                <a:ext cx="8811360" cy="52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6.4 Branch: PC-Relative Addressing </a:t>
            </a:r>
            <a:r>
              <a:rPr lang="en-SG" sz="2800" dirty="0">
                <a:solidFill>
                  <a:srgbClr val="0000FF"/>
                </a:solidFill>
              </a:rPr>
              <a:t>(5/5)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81200" y="1280165"/>
            <a:ext cx="8305800" cy="527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Branch calculation:</a:t>
            </a:r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fontAlgn="auto">
              <a:spcAft>
                <a:spcPts val="0"/>
              </a:spcAft>
            </a:pPr>
            <a:endParaRPr lang="en-US" sz="2600" dirty="0"/>
          </a:p>
          <a:p>
            <a:pPr lvl="1" fontAlgn="auto">
              <a:spcAft>
                <a:spcPts val="0"/>
              </a:spcAft>
              <a:buNone/>
            </a:pPr>
            <a:endParaRPr lang="en-US" sz="2800" b="1" dirty="0"/>
          </a:p>
          <a:p>
            <a:pPr marL="625475" lvl="1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Observations: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000" b="1" dirty="0"/>
              <a:t> </a:t>
            </a:r>
            <a:r>
              <a:rPr lang="en-US" sz="2000" dirty="0"/>
              <a:t>field specifies the number of words to jump, which is the same as the number of instructions to “skip over”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000" dirty="0"/>
              <a:t> field can be positive or negative</a:t>
            </a:r>
          </a:p>
          <a:p>
            <a:pPr marL="898525" lvl="2" indent="-2730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Due to hardware design, add </a:t>
            </a:r>
            <a:r>
              <a:rPr lang="en-US" sz="2000" b="1" dirty="0">
                <a:latin typeface="Courier New" pitchFamily="49" charset="0"/>
              </a:rPr>
              <a:t>immediate</a:t>
            </a:r>
            <a:r>
              <a:rPr lang="en-US" sz="2000" dirty="0"/>
              <a:t> to (PC+4), not to PC (more in later topic)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2758440" y="1855303"/>
            <a:ext cx="5943600" cy="1270419"/>
          </a:xfrm>
          <a:prstGeom prst="round1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 dirty="0">
                <a:solidFill>
                  <a:prstClr val="black"/>
                </a:solidFill>
              </a:rPr>
              <a:t>If the branch is </a:t>
            </a:r>
            <a:r>
              <a:rPr lang="en-US" sz="2400" b="1" kern="0" dirty="0">
                <a:solidFill>
                  <a:srgbClr val="006600"/>
                </a:solidFill>
              </a:rPr>
              <a:t>not taken</a:t>
            </a:r>
            <a:r>
              <a:rPr lang="en-US" sz="2400" kern="0" dirty="0">
                <a:solidFill>
                  <a:srgbClr val="006600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	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</a:t>
            </a:r>
            <a:r>
              <a:rPr lang="en-US" sz="2200" kern="0" dirty="0">
                <a:solidFill>
                  <a:prstClr val="black"/>
                </a:solidFill>
              </a:rPr>
              <a:t> 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(</a:t>
            </a:r>
            <a:r>
              <a:rPr lang="en-US" sz="2200" b="1" kern="0" dirty="0">
                <a:solidFill>
                  <a:srgbClr val="C00000"/>
                </a:solidFill>
              </a:rPr>
              <a:t>PC </a:t>
            </a:r>
            <a:r>
              <a:rPr lang="en-US" sz="2200" b="1" kern="0" dirty="0">
                <a:solidFill>
                  <a:prstClr val="black"/>
                </a:solidFill>
              </a:rPr>
              <a:t>+ 4</a:t>
            </a:r>
            <a:r>
              <a:rPr lang="en-US" sz="2200" kern="0" dirty="0">
                <a:solidFill>
                  <a:prstClr val="black"/>
                </a:solidFill>
              </a:rPr>
              <a:t> is  address of next instruction)</a:t>
            </a:r>
            <a:endParaRPr lang="en-US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2758440" y="3233274"/>
            <a:ext cx="5943600" cy="896766"/>
          </a:xfrm>
          <a:prstGeom prst="round1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kern="0" dirty="0">
                <a:solidFill>
                  <a:prstClr val="black"/>
                </a:solidFill>
              </a:rPr>
              <a:t>If the branch is </a:t>
            </a:r>
            <a:r>
              <a:rPr lang="en-US" sz="2400" b="1" kern="0" dirty="0">
                <a:solidFill>
                  <a:srgbClr val="660066"/>
                </a:solidFill>
              </a:rPr>
              <a:t>taken</a:t>
            </a:r>
            <a:r>
              <a:rPr lang="en-US" sz="2400" kern="0" dirty="0">
                <a:solidFill>
                  <a:srgbClr val="660066"/>
                </a:solidFill>
              </a:rPr>
              <a:t>:</a:t>
            </a:r>
          </a:p>
          <a:p>
            <a:pPr marL="669925" lvl="1" indent="-325438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200" kern="0" dirty="0">
                <a:solidFill>
                  <a:prstClr val="black"/>
                </a:solidFill>
              </a:rPr>
              <a:t>		   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= (</a:t>
            </a:r>
            <a:r>
              <a:rPr lang="en-US" sz="2200" b="1" kern="0" dirty="0">
                <a:solidFill>
                  <a:srgbClr val="C00000"/>
                </a:solidFill>
              </a:rPr>
              <a:t>PC</a:t>
            </a:r>
            <a:r>
              <a:rPr lang="en-US" sz="2200" b="1" kern="0" dirty="0">
                <a:solidFill>
                  <a:prstClr val="black"/>
                </a:solidFill>
              </a:rPr>
              <a:t> + 4) + (</a:t>
            </a:r>
            <a:r>
              <a:rPr lang="en-US" sz="2200" b="1" kern="0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sz="2200" b="1" kern="0" dirty="0">
                <a:solidFill>
                  <a:prstClr val="black"/>
                </a:solidFill>
              </a:rPr>
              <a:t> </a:t>
            </a:r>
            <a:r>
              <a:rPr lang="en-US" sz="2200" b="1" kern="0" dirty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sz="2200" b="1" kern="0" dirty="0">
                <a:solidFill>
                  <a:prstClr val="black"/>
                </a:solidFill>
              </a:rPr>
              <a:t> 4)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C6BA86F-B03C-443C-B1A7-5E8933EE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81200" y="3687518"/>
            <a:ext cx="2514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dirty="0"/>
              <a:t> is an </a:t>
            </a:r>
            <a:br>
              <a:rPr lang="en-US" sz="2400" dirty="0"/>
            </a:br>
            <a:r>
              <a:rPr lang="en-US" sz="2400" dirty="0"/>
              <a:t>I-Format instruction </a:t>
            </a:r>
            <a:r>
              <a:rPr lang="en-US" sz="2400" dirty="0">
                <a:sym typeface="Wingdings" pitchFamily="2" charset="2"/>
              </a:rPr>
              <a:t></a:t>
            </a:r>
            <a:endParaRPr lang="en-US" sz="2400" dirty="0"/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tabLst>
                <a:tab pos="1714500" algn="l"/>
                <a:tab pos="2286000" algn="l"/>
              </a:tabLst>
            </a:pPr>
            <a:r>
              <a:rPr lang="en-US" sz="2400" b="1" dirty="0">
                <a:latin typeface="Courier New" pitchFamily="49" charset="0"/>
              </a:rPr>
              <a:t> </a:t>
            </a:r>
            <a:endParaRPr lang="en-US" sz="2400" b="1" dirty="0">
              <a:solidFill>
                <a:srgbClr val="0000CC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85571"/>
              </p:ext>
            </p:extLst>
          </p:nvPr>
        </p:nvGraphicFramePr>
        <p:xfrm>
          <a:off x="4343400" y="3687518"/>
          <a:ext cx="5638800" cy="25298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99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I-Format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(first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(second operand)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4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???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(in base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F25335C-18D6-4D52-8E33-846EE7D9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4F1746-217F-4CD3-B5BC-E5E6C378C6CF}"/>
                  </a:ext>
                </a:extLst>
              </p14:cNvPr>
              <p14:cNvContentPartPr/>
              <p14:nvPr/>
            </p14:nvContentPartPr>
            <p14:xfrm>
              <a:off x="2139840" y="697320"/>
              <a:ext cx="5014800" cy="6089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4F1746-217F-4CD3-B5BC-E5E6C378C6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0480" y="687960"/>
                <a:ext cx="5033520" cy="61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981200" y="3459480"/>
            <a:ext cx="8305800" cy="2712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800" b="1" dirty="0">
                <a:latin typeface="Courier New" pitchFamily="49" charset="0"/>
              </a:rPr>
              <a:t>immediate</a:t>
            </a:r>
            <a:r>
              <a:rPr lang="en-US" sz="2800" dirty="0"/>
              <a:t> field: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dirty="0"/>
              <a:t>Number of instructions to add to (or subtract from) the PC, starting at the instruction following the branch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dirty="0"/>
              <a:t>In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dirty="0"/>
              <a:t> case,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immediate</a:t>
            </a:r>
            <a:r>
              <a:rPr lang="en-US" sz="2400" b="1" dirty="0">
                <a:solidFill>
                  <a:srgbClr val="C00000"/>
                </a:solidFill>
              </a:rPr>
              <a:t> = 3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14500" algn="l"/>
                <a:tab pos="2286000" algn="l"/>
              </a:tabLst>
            </a:pPr>
            <a:r>
              <a:rPr lang="en-US" sz="2400" b="1" dirty="0"/>
              <a:t>End = (</a:t>
            </a:r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b="1" dirty="0"/>
              <a:t> + 4) + (</a:t>
            </a:r>
            <a:r>
              <a:rPr lang="en-US" sz="2400" b="1" dirty="0">
                <a:solidFill>
                  <a:srgbClr val="002060"/>
                </a:solidFill>
              </a:rPr>
              <a:t>immediate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</a:t>
            </a:r>
            <a:r>
              <a:rPr lang="en-US" sz="2400" b="1" dirty="0"/>
              <a:t> 4) 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6FCE364-540A-4F4B-BBF6-98F24B94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68F715-1128-4E7F-8CB5-6F9D1FFB1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318"/>
            <a:ext cx="2663810" cy="10679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95D30A-3B31-48DD-BE51-E75B6F350606}"/>
                  </a:ext>
                </a:extLst>
              </p14:cNvPr>
              <p14:cNvContentPartPr/>
              <p14:nvPr/>
            </p14:nvContentPartPr>
            <p14:xfrm>
              <a:off x="921960" y="457920"/>
              <a:ext cx="8548920" cy="564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95D30A-3B31-48DD-BE51-E75B6F3506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600" y="448560"/>
                <a:ext cx="8567640" cy="56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#9: MIPS Part 3: Instruction Formats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6" y="1270000"/>
            <a:ext cx="8420559" cy="5364480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I-Format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6.1	I-Format: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6.2	Try It Yourself #2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6.3	Instruction Address: Overview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6.4	Branch: PC-Relative Addressing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6.5	Branch: Example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6.6	Try It Yourself #3</a:t>
            </a:r>
          </a:p>
          <a:p>
            <a:pPr marL="514350" indent="-514350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J-Format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7.1	J-Format: Example9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7.2	Branching Far Away: Challenge</a:t>
            </a:r>
          </a:p>
          <a:p>
            <a:pPr marL="514350" indent="-514350"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Addressing Modes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C8A499-4915-4C0D-A14A-6D21850682B7}"/>
                  </a:ext>
                </a:extLst>
              </p14:cNvPr>
              <p14:cNvContentPartPr/>
              <p14:nvPr/>
            </p14:nvContentPartPr>
            <p14:xfrm>
              <a:off x="2544120" y="1655280"/>
              <a:ext cx="1106280" cy="330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C8A499-4915-4C0D-A14A-6D21850682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4760" y="1645920"/>
                <a:ext cx="1125000" cy="33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03581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6.5 Branch: Example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810000" y="132531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905000" y="3352801"/>
            <a:ext cx="8229600" cy="1589088"/>
            <a:chOff x="240" y="1440"/>
            <a:chExt cx="5184" cy="1001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40" y="1440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decimal:</a:t>
              </a:r>
            </a:p>
          </p:txBody>
        </p:sp>
        <p:grpSp>
          <p:nvGrpSpPr>
            <p:cNvPr id="12" name="Group 6"/>
            <p:cNvGrpSpPr>
              <a:grpSpLocks/>
            </p:cNvGrpSpPr>
            <p:nvPr/>
          </p:nvGrpSpPr>
          <p:grpSpPr bwMode="auto">
            <a:xfrm>
              <a:off x="288" y="1680"/>
              <a:ext cx="5136" cy="761"/>
              <a:chOff x="192" y="1680"/>
              <a:chExt cx="5136" cy="761"/>
            </a:xfrm>
          </p:grpSpPr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334" y="1680"/>
                <a:ext cx="692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opcode</a:t>
                </a: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1372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rs</a:t>
                </a:r>
              </a:p>
            </p:txBody>
          </p:sp>
          <p:sp>
            <p:nvSpPr>
              <p:cNvPr id="18" name="Text Box 9"/>
              <p:cNvSpPr txBox="1">
                <a:spLocks noChangeArrowheads="1"/>
              </p:cNvSpPr>
              <p:nvPr/>
            </p:nvSpPr>
            <p:spPr bwMode="auto">
              <a:xfrm>
                <a:off x="2226" y="1680"/>
                <a:ext cx="308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latin typeface="Courier New" pitchFamily="49" charset="0"/>
                  </a:rPr>
                  <a:t>rt</a:t>
                </a:r>
                <a:endParaRPr lang="en-US" sz="2000" b="1" dirty="0">
                  <a:latin typeface="Courier New" pitchFamily="49" charset="0"/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1200" cy="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b="1">
                    <a:latin typeface="Courier New" pitchFamily="49" charset="0"/>
                  </a:rPr>
                  <a:t>immediate</a:t>
                </a:r>
              </a:p>
            </p:txBody>
          </p:sp>
          <p:grpSp>
            <p:nvGrpSpPr>
              <p:cNvPr id="20" name="Group 11"/>
              <p:cNvGrpSpPr>
                <a:grpSpLocks/>
              </p:cNvGrpSpPr>
              <p:nvPr/>
            </p:nvGrpSpPr>
            <p:grpSpPr bwMode="auto">
              <a:xfrm>
                <a:off x="192" y="1920"/>
                <a:ext cx="5136" cy="521"/>
                <a:chOff x="432" y="3120"/>
                <a:chExt cx="5136" cy="521"/>
              </a:xfrm>
            </p:grpSpPr>
            <p:grpSp>
              <p:nvGrpSpPr>
                <p:cNvPr id="22" name="Group 12"/>
                <p:cNvGrpSpPr>
                  <a:grpSpLocks/>
                </p:cNvGrpSpPr>
                <p:nvPr/>
              </p:nvGrpSpPr>
              <p:grpSpPr bwMode="auto">
                <a:xfrm>
                  <a:off x="835" y="3120"/>
                  <a:ext cx="4311" cy="327"/>
                  <a:chOff x="623" y="2496"/>
                  <a:chExt cx="4311" cy="327"/>
                </a:xfrm>
              </p:grpSpPr>
              <p:sp>
                <p:nvSpPr>
                  <p:cNvPr id="31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3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660066"/>
                        </a:solidFill>
                        <a:latin typeface="Courier New" pitchFamily="49" charset="0"/>
                      </a:rPr>
                      <a:t>4</a:t>
                    </a:r>
                    <a:endParaRPr lang="en-US" sz="2800" dirty="0">
                      <a:solidFill>
                        <a:srgbClr val="660066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9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7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6600"/>
                        </a:solidFill>
                        <a:latin typeface="Courier New" pitchFamily="49" charset="0"/>
                      </a:rPr>
                      <a:t>0</a:t>
                    </a:r>
                    <a:endParaRPr lang="en-US" sz="2800" dirty="0">
                      <a:solidFill>
                        <a:srgbClr val="006600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4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8" y="2546"/>
                    <a:ext cx="11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endParaRPr lang="en-US" sz="2000">
                      <a:solidFill>
                        <a:schemeClr val="accent1"/>
                      </a:solidFill>
                      <a:latin typeface="Helvetica" pitchFamily="34" charset="0"/>
                    </a:endParaRPr>
                  </a:p>
                </p:txBody>
              </p:sp>
              <p:sp>
                <p:nvSpPr>
                  <p:cNvPr id="3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4" y="2496"/>
                    <a:ext cx="250" cy="327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8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3</a:t>
                    </a:r>
                    <a:endParaRPr lang="en-US" sz="280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23" name="Rectangle 19"/>
                <p:cNvSpPr>
                  <a:spLocks noChangeArrowheads="1"/>
                </p:cNvSpPr>
                <p:nvPr/>
              </p:nvSpPr>
              <p:spPr bwMode="auto">
                <a:xfrm>
                  <a:off x="432" y="3120"/>
                  <a:ext cx="5136" cy="288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20"/>
                <p:cNvSpPr>
                  <a:spLocks noChangeShapeType="1"/>
                </p:cNvSpPr>
                <p:nvPr/>
              </p:nvSpPr>
              <p:spPr bwMode="auto">
                <a:xfrm>
                  <a:off x="1392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21"/>
                <p:cNvSpPr>
                  <a:spLocks noChangeShapeType="1"/>
                </p:cNvSpPr>
                <p:nvPr/>
              </p:nvSpPr>
              <p:spPr bwMode="auto">
                <a:xfrm>
                  <a:off x="2208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22"/>
                <p:cNvSpPr>
                  <a:spLocks noChangeShapeType="1"/>
                </p:cNvSpPr>
                <p:nvPr/>
              </p:nvSpPr>
              <p:spPr bwMode="auto">
                <a:xfrm>
                  <a:off x="2976" y="3120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2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2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208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  <p:sp>
              <p:nvSpPr>
                <p:cNvPr id="3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40" y="3408"/>
                  <a:ext cx="116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endParaRPr lang="en-US" b="1">
                    <a:latin typeface="Helvetica" pitchFamily="34" charset="0"/>
                  </a:endParaRPr>
                </a:p>
              </p:txBody>
            </p:sp>
          </p:grpSp>
        </p:grpSp>
      </p:grpSp>
      <p:grpSp>
        <p:nvGrpSpPr>
          <p:cNvPr id="37" name="Group 27"/>
          <p:cNvGrpSpPr>
            <a:grpSpLocks/>
          </p:cNvGrpSpPr>
          <p:nvPr/>
        </p:nvGrpSpPr>
        <p:grpSpPr bwMode="auto">
          <a:xfrm>
            <a:off x="1905000" y="4876801"/>
            <a:ext cx="8305800" cy="1360488"/>
            <a:chOff x="240" y="2304"/>
            <a:chExt cx="5232" cy="857"/>
          </a:xfrm>
        </p:grpSpPr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240" y="2304"/>
              <a:ext cx="35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Field representation in binary:</a:t>
              </a:r>
            </a:p>
          </p:txBody>
        </p:sp>
        <p:grpSp>
          <p:nvGrpSpPr>
            <p:cNvPr id="39" name="Group 29"/>
            <p:cNvGrpSpPr>
              <a:grpSpLocks/>
            </p:cNvGrpSpPr>
            <p:nvPr/>
          </p:nvGrpSpPr>
          <p:grpSpPr bwMode="auto">
            <a:xfrm>
              <a:off x="336" y="2640"/>
              <a:ext cx="5136" cy="521"/>
              <a:chOff x="432" y="3120"/>
              <a:chExt cx="5136" cy="521"/>
            </a:xfrm>
          </p:grpSpPr>
          <p:grpSp>
            <p:nvGrpSpPr>
              <p:cNvPr id="40" name="Group 30"/>
              <p:cNvGrpSpPr>
                <a:grpSpLocks/>
              </p:cNvGrpSpPr>
              <p:nvPr/>
            </p:nvGrpSpPr>
            <p:grpSpPr bwMode="auto">
              <a:xfrm>
                <a:off x="500" y="3120"/>
                <a:ext cx="4852" cy="327"/>
                <a:chOff x="288" y="2496"/>
                <a:chExt cx="4852" cy="327"/>
              </a:xfrm>
            </p:grpSpPr>
            <p:sp>
              <p:nvSpPr>
                <p:cNvPr id="4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88" y="2496"/>
                  <a:ext cx="92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660066"/>
                      </a:solidFill>
                      <a:latin typeface="Courier New" pitchFamily="49" charset="0"/>
                    </a:rPr>
                    <a:t>000100</a:t>
                  </a:r>
                  <a:endParaRPr lang="en-US" sz="2800" dirty="0">
                    <a:solidFill>
                      <a:srgbClr val="660066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220" y="2496"/>
                  <a:ext cx="78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01001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019" y="2496"/>
                  <a:ext cx="786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6600"/>
                      </a:solidFill>
                      <a:latin typeface="Courier New" pitchFamily="49" charset="0"/>
                    </a:rPr>
                    <a:t>00000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153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818" y="2546"/>
                  <a:ext cx="11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endParaRPr lang="en-US" sz="2000">
                    <a:solidFill>
                      <a:schemeClr val="accent1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5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880" y="2496"/>
                  <a:ext cx="2260" cy="3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0000000000000011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432" y="3120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1392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2208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>
                <a:off x="2976" y="312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41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6" name="Text Box 42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7" name="Text Box 43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  <p:sp>
            <p:nvSpPr>
              <p:cNvPr id="48" name="Text Box 44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1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endParaRPr lang="en-US" b="1">
                  <a:latin typeface="Helvetica" pitchFamily="34" charset="0"/>
                </a:endParaRPr>
              </a:p>
            </p:txBody>
          </p:sp>
        </p:grp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E93DFA0A-A41E-487F-81DB-DD170246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47F079-BA82-4A0D-A6CF-6DC12F66FC8C}"/>
                  </a:ext>
                </a:extLst>
              </p14:cNvPr>
              <p14:cNvContentPartPr/>
              <p14:nvPr/>
            </p14:nvContentPartPr>
            <p14:xfrm>
              <a:off x="476280" y="4301280"/>
              <a:ext cx="3489120" cy="222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47F079-BA82-4A0D-A6CF-6DC12F66FC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920" y="4291920"/>
                <a:ext cx="3507840" cy="22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6.6 Try It Yourself #3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3614410"/>
            <a:ext cx="8229600" cy="116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would be the </a:t>
            </a:r>
            <a:r>
              <a:rPr lang="en-US" sz="2800" b="1" dirty="0">
                <a:latin typeface="Courier New" pitchFamily="49" charset="0"/>
              </a:rPr>
              <a:t>immediate</a:t>
            </a:r>
            <a:r>
              <a:rPr lang="en-US" sz="2800" dirty="0"/>
              <a:t> value for the second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instruction?</a:t>
            </a:r>
          </a:p>
        </p:txBody>
      </p:sp>
      <p:sp>
        <p:nvSpPr>
          <p:cNvPr id="12" name="Text Box 47"/>
          <p:cNvSpPr txBox="1">
            <a:spLocks noChangeArrowheads="1"/>
          </p:cNvSpPr>
          <p:nvPr/>
        </p:nvSpPr>
        <p:spPr bwMode="auto">
          <a:xfrm>
            <a:off x="4495800" y="4643556"/>
            <a:ext cx="236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Answer: </a:t>
            </a:r>
            <a:r>
              <a:rPr lang="en-US" altLang="en-US" b="1" dirty="0">
                <a:solidFill>
                  <a:srgbClr val="0000CC"/>
                </a:solidFill>
              </a:rPr>
              <a:t>– 4 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676400" y="6400805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209800" y="1325318"/>
            <a:ext cx="7924800" cy="190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kern="0" dirty="0">
                <a:latin typeface="Courier New" pitchFamily="49" charset="0"/>
                <a:cs typeface="+mn-cs"/>
              </a:rPr>
              <a:t>  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 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End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0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$8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$10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4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$9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-1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$0</a:t>
            </a:r>
            <a:r>
              <a:rPr lang="en-US" sz="2400" b="1" dirty="0">
                <a:latin typeface="Courier New" pitchFamily="49" charset="0"/>
              </a:rPr>
              <a:t>, Loop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>
              <a:tabLst>
                <a:tab pos="1714500" algn="l"/>
                <a:tab pos="2286000" algn="l"/>
                <a:tab pos="5029200" algn="l"/>
              </a:tabLst>
            </a:pPr>
            <a:r>
              <a:rPr lang="en-US" sz="2400" b="1" dirty="0">
                <a:latin typeface="Courier New" pitchFamily="49" charset="0"/>
              </a:rPr>
              <a:t>  End: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            	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rlt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916680" y="2470188"/>
            <a:ext cx="3276600" cy="381000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5AC7B31-9D7F-438A-A032-EABC21E2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049729-9477-421F-8580-F6D01735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6318"/>
            <a:ext cx="2663810" cy="10679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ADDC2C-8737-4843-AEBB-CE46CBFD8173}"/>
                  </a:ext>
                </a:extLst>
              </p14:cNvPr>
              <p14:cNvContentPartPr/>
              <p14:nvPr/>
            </p14:nvContentPartPr>
            <p14:xfrm>
              <a:off x="1999800" y="1495800"/>
              <a:ext cx="5271120" cy="308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ADDC2C-8737-4843-AEBB-CE46CBFD81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0440" y="1486440"/>
                <a:ext cx="5289840" cy="31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5F4504-08F2-4C6F-A692-123B8CA65C4F}"/>
                  </a:ext>
                </a:extLst>
              </p14:cNvPr>
              <p14:cNvContentPartPr/>
              <p14:nvPr/>
            </p14:nvContentPartPr>
            <p14:xfrm>
              <a:off x="6202793" y="584094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5F4504-08F2-4C6F-A692-123B8CA65C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8473" y="583662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802E3A-8B9F-4399-9513-F69FB6B803C5}"/>
                  </a:ext>
                </a:extLst>
              </p14:cNvPr>
              <p14:cNvContentPartPr/>
              <p14:nvPr/>
            </p14:nvContentPartPr>
            <p14:xfrm>
              <a:off x="7026120" y="4864680"/>
              <a:ext cx="3040200" cy="12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802E3A-8B9F-4399-9513-F69FB6B803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6760" y="4855320"/>
                <a:ext cx="3058920" cy="1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I-Format: Summary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905000" y="2461463"/>
            <a:ext cx="8229600" cy="876301"/>
            <a:chOff x="144" y="1554"/>
            <a:chExt cx="5184" cy="552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20" name="Group 8"/>
              <p:cNvGrpSpPr>
                <a:grpSpLocks/>
              </p:cNvGrpSpPr>
              <p:nvPr/>
            </p:nvGrpSpPr>
            <p:grpSpPr bwMode="auto">
              <a:xfrm>
                <a:off x="555" y="2496"/>
                <a:ext cx="3835" cy="330"/>
                <a:chOff x="555" y="2496"/>
                <a:chExt cx="3835" cy="330"/>
              </a:xfrm>
            </p:grpSpPr>
            <p:sp>
              <p:nvSpPr>
                <p:cNvPr id="2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5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rs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C000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686" y="2496"/>
                  <a:ext cx="704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C16</a:t>
                  </a:r>
                  <a:r>
                    <a:rPr lang="en-US" sz="2800" b="1" baseline="-25000" dirty="0">
                      <a:solidFill>
                        <a:srgbClr val="002060"/>
                      </a:solidFill>
                      <a:latin typeface="Courier New" pitchFamily="49" charset="0"/>
                    </a:rPr>
                    <a:t>2s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3436" y="1554"/>
              <a:ext cx="98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immediate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133605" y="1297191"/>
            <a:ext cx="4872039" cy="990600"/>
            <a:chOff x="838200" y="1752600"/>
            <a:chExt cx="4872039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arith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</a:rPr>
                <a:t>rt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rs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C16</a:t>
              </a:r>
              <a:r>
                <a:rPr lang="en-US" sz="2800" b="1" baseline="-25000" dirty="0">
                  <a:solidFill>
                    <a:srgbClr val="002060"/>
                  </a:solidFill>
                  <a:latin typeface="Courier New" pitchFamily="49" charset="0"/>
                </a:rPr>
                <a:t>2s</a:t>
              </a:r>
              <a:endParaRPr lang="en-US" sz="2800" baseline="-25000" dirty="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71" name="Folded Corner 70"/>
          <p:cNvSpPr/>
          <p:nvPr/>
        </p:nvSpPr>
        <p:spPr>
          <a:xfrm>
            <a:off x="7106098" y="1234159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002060"/>
                </a:solidFill>
                <a:latin typeface="Courier New" pitchFamily="49" charset="0"/>
              </a:rPr>
              <a:t>C16</a:t>
            </a:r>
            <a:r>
              <a:rPr lang="en-US" sz="1600" b="1" baseline="-25000" dirty="0">
                <a:solidFill>
                  <a:srgbClr val="002060"/>
                </a:solidFill>
                <a:latin typeface="Courier New" pitchFamily="49" charset="0"/>
              </a:rPr>
              <a:t>2s</a:t>
            </a:r>
            <a:r>
              <a:rPr lang="en-US" sz="1600" dirty="0">
                <a:solidFill>
                  <a:schemeClr val="tx1"/>
                </a:solidFill>
              </a:rPr>
              <a:t> is in 2s complement</a:t>
            </a:r>
          </a:p>
          <a:p>
            <a:pPr algn="just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</a:rPr>
              <a:t>arith</a:t>
            </a:r>
            <a:r>
              <a:rPr lang="en-US" sz="1600" dirty="0">
                <a:solidFill>
                  <a:schemeClr val="tx1"/>
                </a:solidFill>
              </a:rPr>
              <a:t> is arithmetic operation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133605" y="3732046"/>
            <a:ext cx="4872039" cy="990600"/>
            <a:chOff x="838200" y="1752600"/>
            <a:chExt cx="4872039" cy="99060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ld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/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st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</a:rPr>
                <a:t>rt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C16</a:t>
              </a:r>
              <a:r>
                <a:rPr lang="en-US" sz="2800" b="1" baseline="-25000" dirty="0">
                  <a:solidFill>
                    <a:srgbClr val="002060"/>
                  </a:solidFill>
                  <a:latin typeface="Courier New" pitchFamily="49" charset="0"/>
                </a:rPr>
                <a:t>2s</a:t>
              </a:r>
              <a:r>
                <a:rPr lang="en-US" sz="2800" b="1" dirty="0">
                  <a:latin typeface="Courier New" pitchFamily="49" charset="0"/>
                </a:rPr>
                <a:t>(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rs</a:t>
              </a:r>
              <a:r>
                <a:rPr lang="en-US" sz="2800" b="1" dirty="0">
                  <a:latin typeface="Courier New" pitchFamily="49" charset="0"/>
                </a:rPr>
                <a:t>) </a:t>
              </a:r>
              <a:endParaRPr lang="en-US" sz="2800" dirty="0"/>
            </a:p>
          </p:txBody>
        </p:sp>
        <p:sp>
          <p:nvSpPr>
            <p:cNvPr id="95" name="Snip Single Corner Rectangle 94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96" name="Folded Corner 95"/>
          <p:cNvSpPr/>
          <p:nvPr/>
        </p:nvSpPr>
        <p:spPr>
          <a:xfrm>
            <a:off x="7106098" y="3669014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002060"/>
                </a:solidFill>
                <a:latin typeface="Courier New" pitchFamily="49" charset="0"/>
              </a:rPr>
              <a:t>C16</a:t>
            </a:r>
            <a:r>
              <a:rPr lang="en-US" sz="1600" b="1" baseline="-25000" dirty="0">
                <a:solidFill>
                  <a:srgbClr val="002060"/>
                </a:solidFill>
                <a:latin typeface="Courier New" pitchFamily="49" charset="0"/>
              </a:rPr>
              <a:t>2s</a:t>
            </a:r>
            <a:r>
              <a:rPr lang="en-US" sz="1600" dirty="0">
                <a:solidFill>
                  <a:schemeClr val="tx1"/>
                </a:solidFill>
              </a:rPr>
              <a:t> is in 2s complement</a:t>
            </a:r>
          </a:p>
          <a:p>
            <a:pPr algn="just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</a:rPr>
              <a:t>ld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/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</a:rPr>
              <a:t>st</a:t>
            </a:r>
            <a:r>
              <a:rPr lang="en-US" sz="1600" dirty="0">
                <a:solidFill>
                  <a:schemeClr val="tx1"/>
                </a:solidFill>
              </a:rPr>
              <a:t> is a load or store operation</a:t>
            </a:r>
          </a:p>
        </p:txBody>
      </p:sp>
      <p:grpSp>
        <p:nvGrpSpPr>
          <p:cNvPr id="119" name="Group 6"/>
          <p:cNvGrpSpPr>
            <a:grpSpLocks/>
          </p:cNvGrpSpPr>
          <p:nvPr/>
        </p:nvGrpSpPr>
        <p:grpSpPr bwMode="auto">
          <a:xfrm>
            <a:off x="1905000" y="4896318"/>
            <a:ext cx="8229600" cy="876301"/>
            <a:chOff x="144" y="1554"/>
            <a:chExt cx="5184" cy="552"/>
          </a:xfrm>
        </p:grpSpPr>
        <p:grpSp>
          <p:nvGrpSpPr>
            <p:cNvPr id="120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125" name="Group 8"/>
              <p:cNvGrpSpPr>
                <a:grpSpLocks/>
              </p:cNvGrpSpPr>
              <p:nvPr/>
            </p:nvGrpSpPr>
            <p:grpSpPr bwMode="auto">
              <a:xfrm>
                <a:off x="555" y="2496"/>
                <a:ext cx="3834" cy="330"/>
                <a:chOff x="555" y="2496"/>
                <a:chExt cx="3834" cy="330"/>
              </a:xfrm>
            </p:grpSpPr>
            <p:sp>
              <p:nvSpPr>
                <p:cNvPr id="1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5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rs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C000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685" y="2496"/>
                  <a:ext cx="704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C16</a:t>
                  </a:r>
                  <a:r>
                    <a:rPr lang="en-US" sz="2800" b="1" baseline="-25000" dirty="0">
                      <a:solidFill>
                        <a:srgbClr val="002060"/>
                      </a:solidFill>
                      <a:latin typeface="Courier New" pitchFamily="49" charset="0"/>
                    </a:rPr>
                    <a:t>2s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1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23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24" name="Text Box 26"/>
            <p:cNvSpPr txBox="1">
              <a:spLocks noChangeArrowheads="1"/>
            </p:cNvSpPr>
            <p:nvPr/>
          </p:nvSpPr>
          <p:spPr bwMode="auto">
            <a:xfrm>
              <a:off x="3436" y="1554"/>
              <a:ext cx="98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immediate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136FED-EAFA-41D2-A374-C66AD23E5916}"/>
                  </a:ext>
                </a:extLst>
              </p14:cNvPr>
              <p14:cNvContentPartPr/>
              <p14:nvPr/>
            </p14:nvContentPartPr>
            <p14:xfrm>
              <a:off x="2161440" y="1593720"/>
              <a:ext cx="7327080" cy="370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136FED-EAFA-41D2-A374-C66AD23E59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2080" y="1584360"/>
                <a:ext cx="7345800" cy="37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78272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I-Format: Summary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905000" y="2461463"/>
            <a:ext cx="8229600" cy="876301"/>
            <a:chOff x="144" y="1554"/>
            <a:chExt cx="5184" cy="552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20" name="Group 8"/>
              <p:cNvGrpSpPr>
                <a:grpSpLocks/>
              </p:cNvGrpSpPr>
              <p:nvPr/>
            </p:nvGrpSpPr>
            <p:grpSpPr bwMode="auto">
              <a:xfrm>
                <a:off x="555" y="2496"/>
                <a:ext cx="3744" cy="330"/>
                <a:chOff x="555" y="2496"/>
                <a:chExt cx="3744" cy="330"/>
              </a:xfrm>
            </p:grpSpPr>
            <p:sp>
              <p:nvSpPr>
                <p:cNvPr id="2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5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rs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C000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3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777" y="2496"/>
                  <a:ext cx="522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C16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3436" y="1554"/>
              <a:ext cx="98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immediate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133605" y="1297191"/>
            <a:ext cx="4872039" cy="990600"/>
            <a:chOff x="838200" y="1752600"/>
            <a:chExt cx="4872039" cy="990600"/>
          </a:xfrm>
        </p:grpSpPr>
        <p:sp>
          <p:nvSpPr>
            <p:cNvPr id="69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logic</a:t>
              </a:r>
              <a:r>
                <a:rPr lang="en-US" sz="2800" b="1" dirty="0">
                  <a:latin typeface="Courier New" pitchFamily="49" charset="0"/>
                </a:rPr>
                <a:t>  </a:t>
              </a:r>
              <a:r>
                <a:rPr lang="en-US" sz="2800" b="1" dirty="0">
                  <a:solidFill>
                    <a:srgbClr val="C000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C00000"/>
                  </a:solidFill>
                  <a:latin typeface="Courier New" pitchFamily="49" charset="0"/>
                </a:rPr>
                <a:t>rt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rs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C16</a:t>
              </a:r>
              <a:endParaRPr lang="en-US" sz="2800" dirty="0"/>
            </a:p>
          </p:txBody>
        </p:sp>
        <p:sp>
          <p:nvSpPr>
            <p:cNvPr id="70" name="Snip Single Corner Rectangle 69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71" name="Folded Corner 70"/>
          <p:cNvSpPr/>
          <p:nvPr/>
        </p:nvSpPr>
        <p:spPr>
          <a:xfrm>
            <a:off x="7106098" y="1234159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002060"/>
                </a:solidFill>
                <a:latin typeface="Courier New" pitchFamily="49" charset="0"/>
              </a:rPr>
              <a:t>C16</a:t>
            </a:r>
            <a:r>
              <a:rPr lang="en-US" sz="1600" dirty="0">
                <a:solidFill>
                  <a:schemeClr val="tx1"/>
                </a:solidFill>
              </a:rPr>
              <a:t> is raw binary (</a:t>
            </a:r>
            <a:r>
              <a:rPr lang="en-US" sz="1600" i="1" u="sng" dirty="0">
                <a:solidFill>
                  <a:schemeClr val="tx1"/>
                </a:solidFill>
              </a:rPr>
              <a:t>no negative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logic</a:t>
            </a:r>
            <a:r>
              <a:rPr lang="en-US" sz="1600" dirty="0">
                <a:solidFill>
                  <a:schemeClr val="tx1"/>
                </a:solidFill>
              </a:rPr>
              <a:t> is logical operation (</a:t>
            </a:r>
            <a:r>
              <a:rPr lang="en-US" sz="1600" i="1" u="sng" dirty="0">
                <a:solidFill>
                  <a:schemeClr val="tx1"/>
                </a:solidFill>
              </a:rPr>
              <a:t>bitwise operation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133605" y="3732046"/>
            <a:ext cx="4872039" cy="990600"/>
            <a:chOff x="838200" y="1752600"/>
            <a:chExt cx="4872039" cy="99060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838201" y="2133601"/>
              <a:ext cx="4872038" cy="609599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</a:rPr>
                <a:t>branch</a:t>
              </a:r>
              <a:r>
                <a:rPr lang="en-US" sz="2800" b="1" dirty="0">
                  <a:latin typeface="Courier New" pitchFamily="49" charset="0"/>
                </a:rPr>
                <a:t>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rs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$</a:t>
              </a:r>
              <a:r>
                <a:rPr lang="en-US" sz="2800" b="1" dirty="0" err="1">
                  <a:solidFill>
                    <a:srgbClr val="006600"/>
                  </a:solidFill>
                  <a:latin typeface="Courier New" pitchFamily="49" charset="0"/>
                </a:rPr>
                <a:t>rt</a:t>
              </a:r>
              <a:r>
                <a:rPr lang="en-US" sz="2800" b="1" dirty="0">
                  <a:latin typeface="Courier New" pitchFamily="49" charset="0"/>
                </a:rPr>
                <a:t>, </a:t>
              </a:r>
              <a:r>
                <a:rPr lang="en-US" sz="2800" b="1" dirty="0">
                  <a:solidFill>
                    <a:srgbClr val="002060"/>
                  </a:solidFill>
                  <a:latin typeface="Courier New" pitchFamily="49" charset="0"/>
                </a:rPr>
                <a:t>label</a:t>
              </a:r>
              <a:endParaRPr lang="en-US" sz="2800" dirty="0"/>
            </a:p>
          </p:txBody>
        </p:sp>
        <p:sp>
          <p:nvSpPr>
            <p:cNvPr id="95" name="Snip Single Corner Rectangle 94"/>
            <p:cNvSpPr/>
            <p:nvPr/>
          </p:nvSpPr>
          <p:spPr bwMode="auto">
            <a:xfrm>
              <a:off x="838200" y="1752600"/>
              <a:ext cx="2133600" cy="381423"/>
            </a:xfrm>
            <a:prstGeom prst="snip1Rect">
              <a:avLst>
                <a:gd name="adj" fmla="val 3743"/>
              </a:avLst>
            </a:prstGeom>
            <a:solidFill>
              <a:srgbClr val="9F2936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kern="0" dirty="0">
                  <a:solidFill>
                    <a:prstClr val="black"/>
                  </a:solidFill>
                  <a:latin typeface="Arial"/>
                  <a:cs typeface="Arial"/>
                </a:rPr>
                <a:t>MIPS instruction</a:t>
              </a:r>
            </a:p>
          </p:txBody>
        </p:sp>
      </p:grpSp>
      <p:sp>
        <p:nvSpPr>
          <p:cNvPr id="96" name="Folded Corner 95"/>
          <p:cNvSpPr/>
          <p:nvPr/>
        </p:nvSpPr>
        <p:spPr>
          <a:xfrm>
            <a:off x="7106098" y="3669014"/>
            <a:ext cx="3028507" cy="105363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branch</a:t>
            </a:r>
            <a:r>
              <a:rPr lang="en-US" sz="1600" dirty="0">
                <a:solidFill>
                  <a:schemeClr val="tx1"/>
                </a:solidFill>
              </a:rPr>
              <a:t> is a branch operation</a:t>
            </a:r>
          </a:p>
          <a:p>
            <a:pPr algn="just"/>
            <a:r>
              <a:rPr lang="en-US" sz="1600" b="1" dirty="0">
                <a:solidFill>
                  <a:srgbClr val="002060"/>
                </a:solidFill>
                <a:latin typeface="Courier New" pitchFamily="49" charset="0"/>
              </a:rPr>
              <a:t>label</a:t>
            </a:r>
            <a:r>
              <a:rPr lang="en-US" sz="1600" dirty="0">
                <a:solidFill>
                  <a:schemeClr val="tx1"/>
                </a:solidFill>
              </a:rPr>
              <a:t> is converted to number first (</a:t>
            </a:r>
            <a:r>
              <a:rPr lang="en-US" sz="1600" i="1" u="sng" dirty="0">
                <a:solidFill>
                  <a:schemeClr val="tx1"/>
                </a:solidFill>
              </a:rPr>
              <a:t>PC-relative addressing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19" name="Group 6"/>
          <p:cNvGrpSpPr>
            <a:grpSpLocks/>
          </p:cNvGrpSpPr>
          <p:nvPr/>
        </p:nvGrpSpPr>
        <p:grpSpPr bwMode="auto">
          <a:xfrm>
            <a:off x="1905000" y="4896318"/>
            <a:ext cx="8229600" cy="876301"/>
            <a:chOff x="144" y="1554"/>
            <a:chExt cx="5184" cy="552"/>
          </a:xfrm>
        </p:grpSpPr>
        <p:grpSp>
          <p:nvGrpSpPr>
            <p:cNvPr id="120" name="Group 7"/>
            <p:cNvGrpSpPr>
              <a:grpSpLocks/>
            </p:cNvGrpSpPr>
            <p:nvPr/>
          </p:nvGrpSpPr>
          <p:grpSpPr bwMode="auto">
            <a:xfrm>
              <a:off x="144" y="1776"/>
              <a:ext cx="5184" cy="330"/>
              <a:chOff x="192" y="2496"/>
              <a:chExt cx="5184" cy="330"/>
            </a:xfrm>
          </p:grpSpPr>
          <p:grpSp>
            <p:nvGrpSpPr>
              <p:cNvPr id="125" name="Group 8"/>
              <p:cNvGrpSpPr>
                <a:grpSpLocks/>
              </p:cNvGrpSpPr>
              <p:nvPr/>
            </p:nvGrpSpPr>
            <p:grpSpPr bwMode="auto">
              <a:xfrm>
                <a:off x="555" y="2496"/>
                <a:ext cx="3879" cy="330"/>
                <a:chOff x="555" y="2496"/>
                <a:chExt cx="3879" cy="330"/>
              </a:xfrm>
            </p:grpSpPr>
            <p:sp>
              <p:nvSpPr>
                <p:cNvPr id="13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55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XX</a:t>
                  </a:r>
                  <a:endParaRPr lang="en-US" sz="2800" dirty="0">
                    <a:solidFill>
                      <a:schemeClr val="bg1">
                        <a:lumMod val="65000"/>
                      </a:schemeClr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rs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20" y="2496"/>
                  <a:ext cx="387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 err="1">
                      <a:solidFill>
                        <a:srgbClr val="006600"/>
                      </a:solidFill>
                      <a:latin typeface="Courier New" pitchFamily="49" charset="0"/>
                    </a:rPr>
                    <a:t>rt</a:t>
                  </a:r>
                  <a:endParaRPr lang="en-US" sz="2800" dirty="0">
                    <a:solidFill>
                      <a:srgbClr val="006600"/>
                    </a:solidFill>
                    <a:latin typeface="Helvetica" pitchFamily="34" charset="0"/>
                  </a:endParaRPr>
                </a:p>
              </p:txBody>
            </p:sp>
            <p:sp>
              <p:nvSpPr>
                <p:cNvPr id="1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641" y="2496"/>
                  <a:ext cx="793" cy="33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8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label</a:t>
                  </a:r>
                  <a:endParaRPr lang="en-US" sz="280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192" y="2496"/>
                <a:ext cx="518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6"/>
              <p:cNvSpPr>
                <a:spLocks noChangeShapeType="1"/>
              </p:cNvSpPr>
              <p:nvPr/>
            </p:nvSpPr>
            <p:spPr bwMode="auto">
              <a:xfrm>
                <a:off x="1151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7"/>
              <p:cNvSpPr>
                <a:spLocks noChangeShapeType="1"/>
              </p:cNvSpPr>
              <p:nvPr/>
            </p:nvSpPr>
            <p:spPr bwMode="auto">
              <a:xfrm>
                <a:off x="1967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8"/>
              <p:cNvSpPr>
                <a:spLocks noChangeShapeType="1"/>
              </p:cNvSpPr>
              <p:nvPr/>
            </p:nvSpPr>
            <p:spPr bwMode="auto">
              <a:xfrm>
                <a:off x="2784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1" name="Text Box 21"/>
            <p:cNvSpPr txBox="1">
              <a:spLocks noChangeArrowheads="1"/>
            </p:cNvSpPr>
            <p:nvPr/>
          </p:nvSpPr>
          <p:spPr bwMode="auto">
            <a:xfrm>
              <a:off x="334" y="1554"/>
              <a:ext cx="692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opcode</a:t>
              </a:r>
            </a:p>
          </p:txBody>
        </p:sp>
        <p:sp>
          <p:nvSpPr>
            <p:cNvPr id="122" name="Text Box 22"/>
            <p:cNvSpPr txBox="1">
              <a:spLocks noChangeArrowheads="1"/>
            </p:cNvSpPr>
            <p:nvPr/>
          </p:nvSpPr>
          <p:spPr bwMode="auto">
            <a:xfrm>
              <a:off x="1372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rs</a:t>
              </a:r>
            </a:p>
          </p:txBody>
        </p:sp>
        <p:sp>
          <p:nvSpPr>
            <p:cNvPr id="123" name="Text Box 23"/>
            <p:cNvSpPr txBox="1">
              <a:spLocks noChangeArrowheads="1"/>
            </p:cNvSpPr>
            <p:nvPr/>
          </p:nvSpPr>
          <p:spPr bwMode="auto">
            <a:xfrm>
              <a:off x="2226" y="1554"/>
              <a:ext cx="308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rt</a:t>
              </a:r>
            </a:p>
          </p:txBody>
        </p:sp>
        <p:sp>
          <p:nvSpPr>
            <p:cNvPr id="124" name="Text Box 26"/>
            <p:cNvSpPr txBox="1">
              <a:spLocks noChangeArrowheads="1"/>
            </p:cNvSpPr>
            <p:nvPr/>
          </p:nvSpPr>
          <p:spPr bwMode="auto">
            <a:xfrm>
              <a:off x="3436" y="1554"/>
              <a:ext cx="98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immediate</a:t>
              </a:r>
            </a:p>
          </p:txBody>
        </p:sp>
      </p:grpSp>
      <p:sp>
        <p:nvSpPr>
          <p:cNvPr id="44" name="Folded Corner 43"/>
          <p:cNvSpPr/>
          <p:nvPr/>
        </p:nvSpPr>
        <p:spPr>
          <a:xfrm>
            <a:off x="2133605" y="5840762"/>
            <a:ext cx="4366437" cy="85954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please note the position of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rt</a:t>
            </a:r>
            <a:r>
              <a:rPr lang="en-US" sz="1600" dirty="0">
                <a:solidFill>
                  <a:schemeClr val="tx1"/>
                </a:solidFill>
              </a:rPr>
              <a:t> here.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 first register is NOT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rt</a:t>
            </a:r>
            <a:r>
              <a:rPr lang="en-US" sz="1600" dirty="0">
                <a:solidFill>
                  <a:schemeClr val="tx1"/>
                </a:solidFill>
              </a:rPr>
              <a:t> but is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instead!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EAADEE-6EA8-4951-B547-D81D9C5D9395}"/>
                  </a:ext>
                </a:extLst>
              </p14:cNvPr>
              <p14:cNvContentPartPr/>
              <p14:nvPr/>
            </p14:nvContentPartPr>
            <p14:xfrm>
              <a:off x="1639080" y="1173240"/>
              <a:ext cx="10389600" cy="519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EAADEE-6EA8-4951-B547-D81D9C5D93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9720" y="1163880"/>
                <a:ext cx="10408320" cy="521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82202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(1/5)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1905000" y="1474519"/>
            <a:ext cx="8305800" cy="4392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branches, PC-relative addressing was used: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Because we do not need to branch too far</a:t>
            </a:r>
          </a:p>
          <a:p>
            <a:pPr marL="274638" indent="-274638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general jumps (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800" dirty="0"/>
              <a:t>):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may jump to anywhere in memory!</a:t>
            </a:r>
          </a:p>
          <a:p>
            <a:pPr marL="274638" indent="-274638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ideal case is to specify a 32-bit memory address to jump to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Unfortunately, we can’t (</a:t>
            </a:r>
            <a:r>
              <a:rPr lang="en-US" sz="2400" dirty="0">
                <a:sym typeface="Wingdings" pitchFamily="2" charset="2"/>
              </a:rPr>
              <a:t> </a:t>
            </a:r>
            <a:r>
              <a:rPr lang="en-US" sz="2400" dirty="0"/>
              <a:t>why?)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B0930-E1F4-43F2-B438-EF4C48C4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43CE2E-E9CD-47FC-B0E8-BE250FCD9ADC}"/>
                  </a:ext>
                </a:extLst>
              </p14:cNvPr>
              <p14:cNvContentPartPr/>
              <p14:nvPr/>
            </p14:nvContentPartPr>
            <p14:xfrm>
              <a:off x="2675520" y="387720"/>
              <a:ext cx="9099000" cy="504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43CE2E-E9CD-47FC-B0E8-BE250FCD9A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6160" y="378360"/>
                <a:ext cx="9117720" cy="50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(2/5)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264358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Define fields of the following number of bits each:</a:t>
            </a:r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2057400" y="1950163"/>
            <a:ext cx="8153400" cy="519113"/>
            <a:chOff x="336" y="1488"/>
            <a:chExt cx="5136" cy="327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385" y="1488"/>
              <a:ext cx="920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6 bits</a:t>
              </a:r>
              <a:endParaRPr lang="en-US" sz="28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2829" y="1488"/>
              <a:ext cx="1054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latin typeface="Courier New" pitchFamily="49" charset="0"/>
                </a:rPr>
                <a:t>26 bits</a:t>
              </a:r>
              <a:endParaRPr lang="en-US" sz="28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981200" y="2788358"/>
            <a:ext cx="830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 usual, each field has a name:</a:t>
            </a: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2057400" y="3397963"/>
            <a:ext cx="8153400" cy="519113"/>
            <a:chOff x="336" y="1488"/>
            <a:chExt cx="5136" cy="327"/>
          </a:xfrm>
        </p:grpSpPr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384" y="1488"/>
              <a:ext cx="923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</a:rPr>
                <a:t>opcode</a:t>
              </a:r>
              <a:endParaRPr lang="en-US" sz="2800" dirty="0">
                <a:solidFill>
                  <a:srgbClr val="660066"/>
                </a:solidFill>
                <a:latin typeface="Helvetica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357" y="1488"/>
              <a:ext cx="1998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rgbClr val="006600"/>
                  </a:solidFill>
                  <a:latin typeface="Courier New" pitchFamily="49" charset="0"/>
                </a:rPr>
                <a:t>target address</a:t>
              </a:r>
              <a:endParaRPr lang="en-US" sz="2800" dirty="0">
                <a:solidFill>
                  <a:srgbClr val="006600"/>
                </a:solidFill>
                <a:latin typeface="Helvetica" pitchFamily="34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1296" y="148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36" y="1488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981200" y="4236162"/>
            <a:ext cx="8305800" cy="193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Keep 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opcode</a:t>
            </a:r>
            <a:r>
              <a:rPr lang="en-US" sz="2800" dirty="0"/>
              <a:t> field identical to R-format and </a:t>
            </a:r>
            <a:br>
              <a:rPr lang="en-US" sz="2800" dirty="0"/>
            </a:br>
            <a:r>
              <a:rPr lang="en-US" sz="2800" dirty="0"/>
              <a:t>I-format for consistency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/>
              <a:t>Combine all other fields to make room for larger target address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B67C749A-D51F-4A97-B97D-BB34EC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DF5BDD-F705-4B2E-A2BC-2FD17268CD13}"/>
                  </a:ext>
                </a:extLst>
              </p14:cNvPr>
              <p14:cNvContentPartPr/>
              <p14:nvPr/>
            </p14:nvContentPartPr>
            <p14:xfrm>
              <a:off x="1848600" y="540360"/>
              <a:ext cx="8455680" cy="3587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DF5BDD-F705-4B2E-A2BC-2FD17268CD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9240" y="531000"/>
                <a:ext cx="8474400" cy="360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7" grpId="0" build="p"/>
      <p:bldP spid="24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(3/5)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371600"/>
            <a:ext cx="8305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can only specify 26 bits of 32-bit address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981200" y="2057400"/>
            <a:ext cx="8305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solidFill>
                  <a:srgbClr val="006600"/>
                </a:solidFill>
              </a:rPr>
              <a:t>Optimisation</a:t>
            </a:r>
            <a:r>
              <a:rPr lang="en-US" sz="2800" b="1" kern="0" dirty="0">
                <a:solidFill>
                  <a:srgbClr val="006600"/>
                </a:solidFill>
              </a:rPr>
              <a:t>: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Just like with branches, jumps will only jump to word-aligned addresses, so last 2 bits are always 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00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So, let’s assume the address ends with ’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2400" kern="0" dirty="0"/>
              <a:t>’ and leave them out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2800" kern="0" dirty="0">
                <a:sym typeface="Wingdings" pitchFamily="2" charset="2"/>
              </a:rPr>
              <a:t> </a:t>
            </a:r>
            <a:r>
              <a:rPr lang="en-US" sz="2800" kern="0" dirty="0"/>
              <a:t>Now we can specify </a:t>
            </a:r>
            <a:r>
              <a:rPr lang="en-US" sz="2800" b="1" kern="0" dirty="0"/>
              <a:t>28 bits </a:t>
            </a:r>
            <a:r>
              <a:rPr lang="en-US" sz="2800" kern="0" dirty="0"/>
              <a:t>of 32-bit address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89C9284-4F41-4B95-8215-722D7512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376EEE-6DE9-443F-B204-9E87FC586CAC}"/>
                  </a:ext>
                </a:extLst>
              </p14:cNvPr>
              <p14:cNvContentPartPr/>
              <p14:nvPr/>
            </p14:nvContentPartPr>
            <p14:xfrm>
              <a:off x="2670120" y="603360"/>
              <a:ext cx="8934840" cy="4568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376EEE-6DE9-443F-B204-9E87FC586C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0760" y="594000"/>
                <a:ext cx="8953560" cy="45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(4/5)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057400" y="1234159"/>
            <a:ext cx="83058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Where do we get the other 4 bits?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MIPS choose to take the </a:t>
            </a:r>
            <a:r>
              <a:rPr lang="en-US" sz="2400" b="1" dirty="0"/>
              <a:t>4 most significant bits from PC+4  </a:t>
            </a:r>
            <a:r>
              <a:rPr lang="en-US" sz="2400" dirty="0"/>
              <a:t>(the next instruction after the jump instruction)</a:t>
            </a:r>
          </a:p>
          <a:p>
            <a:pPr marL="715963" lvl="1" indent="-441325" fontAlgn="auto">
              <a:spcAft>
                <a:spcPts val="0"/>
              </a:spcAft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This means that we cannot jump to anywhere in memory, but it should be sufficient </a:t>
            </a:r>
            <a:r>
              <a:rPr lang="en-US" sz="2400" b="1" i="1" dirty="0"/>
              <a:t>most of the time</a:t>
            </a:r>
            <a:endParaRPr lang="en-US" sz="2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057400" y="3367764"/>
            <a:ext cx="8305800" cy="106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kern="0" dirty="0"/>
              <a:t>Question:</a:t>
            </a:r>
          </a:p>
          <a:p>
            <a:pPr marL="625475" lvl="1" indent="-28098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What is the </a:t>
            </a:r>
            <a:r>
              <a:rPr lang="en-US" sz="2400" b="1" kern="0" dirty="0"/>
              <a:t>maximum jump range?</a:t>
            </a:r>
            <a:endParaRPr lang="en-US" sz="2000" b="1" kern="0" dirty="0"/>
          </a:p>
          <a:p>
            <a:pPr lvl="1" eaLnBrk="1" hangingPunct="1">
              <a:buFont typeface="Wingdings" pitchFamily="2" charset="2"/>
              <a:buNone/>
            </a:pPr>
            <a:endParaRPr lang="en-US" sz="2400" kern="0" dirty="0"/>
          </a:p>
        </p:txBody>
      </p:sp>
      <p:sp>
        <p:nvSpPr>
          <p:cNvPr id="13" name="TextBox 12"/>
          <p:cNvSpPr txBox="1"/>
          <p:nvPr/>
        </p:nvSpPr>
        <p:spPr>
          <a:xfrm>
            <a:off x="7802880" y="3821615"/>
            <a:ext cx="2697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256MB boundary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057400" y="4432331"/>
            <a:ext cx="8305800" cy="183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74638" indent="-27463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kern="0" dirty="0"/>
              <a:t>Special instruction if the program straddles 256MB boundary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Look up </a:t>
            </a:r>
            <a:r>
              <a:rPr lang="en-US" sz="2400" b="1" kern="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400" kern="0" dirty="0">
                <a:solidFill>
                  <a:srgbClr val="7030A0"/>
                </a:solidFill>
              </a:rPr>
              <a:t> </a:t>
            </a:r>
            <a:r>
              <a:rPr lang="en-US" sz="2400" kern="0" dirty="0"/>
              <a:t>instruction if you are interested</a:t>
            </a:r>
          </a:p>
          <a:p>
            <a:pPr lvl="1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Target address is specified through a register</a:t>
            </a:r>
            <a:endParaRPr lang="en-US" sz="2000" kern="0" dirty="0"/>
          </a:p>
          <a:p>
            <a:pPr lvl="1" eaLnBrk="1" hangingPunct="1">
              <a:buFont typeface="Wingdings" pitchFamily="2" charset="2"/>
              <a:buNone/>
            </a:pPr>
            <a:endParaRPr lang="en-US" sz="2400" kern="0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1F6CE0A-6D84-4ECD-B410-95189090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F9B3F0-14FF-441E-B9A5-4FE0E0EAE4A2}"/>
                  </a:ext>
                </a:extLst>
              </p14:cNvPr>
              <p14:cNvContentPartPr/>
              <p14:nvPr/>
            </p14:nvContentPartPr>
            <p14:xfrm>
              <a:off x="376560" y="860760"/>
              <a:ext cx="9911520" cy="545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F9B3F0-14FF-441E-B9A5-4FE0E0EAE4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200" y="851400"/>
                <a:ext cx="9930240" cy="547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152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J-Format (5/5)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057400" y="1356360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Summary: </a:t>
            </a:r>
            <a:r>
              <a:rPr lang="en-US" sz="2800" dirty="0"/>
              <a:t>Given a </a:t>
            </a:r>
            <a:r>
              <a:rPr lang="en-US" sz="2800" b="1" dirty="0"/>
              <a:t>Jump</a:t>
            </a:r>
            <a:r>
              <a:rPr lang="en-US" sz="2800" dirty="0"/>
              <a:t> instruction</a:t>
            </a:r>
            <a:endParaRPr lang="en-US" sz="2800" i="1" dirty="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581406" y="1965965"/>
            <a:ext cx="1143001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opcode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4724407" y="1965960"/>
            <a:ext cx="495299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target address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581406" y="2346960"/>
            <a:ext cx="1143001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000010</a:t>
            </a:r>
            <a:endParaRPr lang="en-US" sz="2400" dirty="0">
              <a:solidFill>
                <a:srgbClr val="660066"/>
              </a:solidFill>
              <a:latin typeface="Helvetica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716242" y="2346960"/>
            <a:ext cx="4961165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00001111000011110000111100</a:t>
            </a:r>
            <a:endParaRPr lang="en-US" sz="24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981204" y="1971948"/>
            <a:ext cx="16001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32bit PC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2193472" y="2362835"/>
            <a:ext cx="1371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1010………</a:t>
            </a:r>
            <a:endParaRPr lang="en-US" sz="24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410202" y="2956560"/>
            <a:ext cx="1371600" cy="16002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5181602" y="3285853"/>
            <a:ext cx="1828800" cy="457200"/>
          </a:xfrm>
          <a:prstGeom prst="rect">
            <a:avLst/>
          </a:prstGeom>
          <a:solidFill>
            <a:srgbClr val="FFFFFF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Jumps To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057402" y="4632960"/>
            <a:ext cx="13716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1010</a:t>
            </a:r>
            <a:endParaRPr lang="en-US" sz="2800" dirty="0">
              <a:solidFill>
                <a:srgbClr val="C00000"/>
              </a:solidFill>
              <a:latin typeface="Helvetica" pitchFamily="34" charset="0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3429002" y="4632960"/>
            <a:ext cx="5486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00001111000011110000111100</a:t>
            </a:r>
            <a:endParaRPr lang="en-US" sz="28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9222924" y="4632960"/>
            <a:ext cx="7620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00</a:t>
            </a:r>
            <a:endParaRPr lang="en-US" sz="2800" dirty="0">
              <a:solidFill>
                <a:srgbClr val="006600"/>
              </a:solidFill>
              <a:latin typeface="Helvetica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1921331" y="5163644"/>
            <a:ext cx="1600198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Most significant 4bits of PC+4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419602" y="5264842"/>
            <a:ext cx="3505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latin typeface="+mn-lt"/>
              </a:rPr>
              <a:t>26bits </a:t>
            </a:r>
            <a:r>
              <a:rPr lang="en-US" sz="2000" b="1" dirty="0">
                <a:latin typeface="+mn-lt"/>
              </a:rPr>
              <a:t>Target address specified in instruction</a:t>
            </a: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8610602" y="5181717"/>
            <a:ext cx="182879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Default 2bit "00" for word address</a:t>
            </a:r>
          </a:p>
        </p:txBody>
      </p:sp>
      <p:sp>
        <p:nvSpPr>
          <p:cNvPr id="32" name="Right Brace 31"/>
          <p:cNvSpPr/>
          <p:nvPr/>
        </p:nvSpPr>
        <p:spPr>
          <a:xfrm rot="5400000">
            <a:off x="2671577" y="4652883"/>
            <a:ext cx="143259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ight Brace 32"/>
          <p:cNvSpPr/>
          <p:nvPr/>
        </p:nvSpPr>
        <p:spPr>
          <a:xfrm rot="5400000">
            <a:off x="6100577" y="2299825"/>
            <a:ext cx="143261" cy="56388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ight Brace 33"/>
          <p:cNvSpPr/>
          <p:nvPr/>
        </p:nvSpPr>
        <p:spPr>
          <a:xfrm rot="5400000">
            <a:off x="9529575" y="4738224"/>
            <a:ext cx="143265" cy="7620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2771E634-5876-4442-917D-ADB2E433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3565072" y="2711302"/>
            <a:ext cx="1311728" cy="19216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8822880" y="2711302"/>
            <a:ext cx="625929" cy="19216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6" idx="0"/>
          </p:cNvCxnSpPr>
          <p:nvPr/>
        </p:nvCxnSpPr>
        <p:spPr>
          <a:xfrm>
            <a:off x="2620736" y="2711302"/>
            <a:ext cx="122466" cy="19216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2806730" y="2953053"/>
            <a:ext cx="999621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latin typeface="+mn-lt"/>
              </a:rPr>
              <a:t>The rest of the PC+4 is ignored!</a:t>
            </a:r>
          </a:p>
        </p:txBody>
      </p:sp>
      <p:cxnSp>
        <p:nvCxnSpPr>
          <p:cNvPr id="39" name="Straight Connector 38"/>
          <p:cNvCxnSpPr>
            <a:stCxn id="10" idx="1"/>
            <a:endCxn id="38" idx="0"/>
          </p:cNvCxnSpPr>
          <p:nvPr/>
        </p:nvCxnSpPr>
        <p:spPr>
          <a:xfrm>
            <a:off x="3241644" y="2798813"/>
            <a:ext cx="64892" cy="15424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205777" y="2497869"/>
            <a:ext cx="71734" cy="530163"/>
          </a:xfrm>
          <a:prstGeom prst="rightBrace">
            <a:avLst>
              <a:gd name="adj1" fmla="val 41528"/>
              <a:gd name="adj2" fmla="val 50000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D4E027-99E5-4D72-BFB4-F58932C7C88F}"/>
                  </a:ext>
                </a:extLst>
              </p14:cNvPr>
              <p14:cNvContentPartPr/>
              <p14:nvPr/>
            </p14:nvContentPartPr>
            <p14:xfrm>
              <a:off x="1294560" y="676800"/>
              <a:ext cx="10270080" cy="452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D4E027-99E5-4D72-BFB4-F58932C7C8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5200" y="667440"/>
                <a:ext cx="10288800" cy="45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409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1F6CE0A-6D84-4ECD-B410-95189090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91F9DD-F2B9-4D3A-AEC2-D42B0A677A6B}"/>
              </a:ext>
            </a:extLst>
          </p:cNvPr>
          <p:cNvSpPr txBox="1"/>
          <p:nvPr/>
        </p:nvSpPr>
        <p:spPr>
          <a:xfrm>
            <a:off x="1866900" y="60541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256MB Boundary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17A17721-AE42-4756-B308-88182DBFA960}"/>
              </a:ext>
            </a:extLst>
          </p:cNvPr>
          <p:cNvSpPr txBox="1">
            <a:spLocks noChangeArrowheads="1"/>
          </p:cNvSpPr>
          <p:nvPr/>
        </p:nvSpPr>
        <p:spPr>
          <a:xfrm>
            <a:off x="1943100" y="1251744"/>
            <a:ext cx="8305800" cy="1535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algn="just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Due to the use of the first 4-bits from the PC (</a:t>
            </a:r>
            <a:r>
              <a:rPr lang="en-US" sz="2800" i="1" dirty="0"/>
              <a:t>i.e., the memory address of the currently executed instruction</a:t>
            </a:r>
            <a:r>
              <a:rPr lang="en-US" sz="2800" dirty="0"/>
              <a:t>), we can only jump within our </a:t>
            </a:r>
            <a:r>
              <a:rPr lang="en-US" sz="2800" b="1" i="1" u="sng" dirty="0"/>
              <a:t>block</a:t>
            </a:r>
            <a:r>
              <a:rPr lang="en-US" sz="2800" dirty="0"/>
              <a:t>.</a:t>
            </a:r>
            <a:endParaRPr lang="en-US" sz="2400" dirty="0"/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61FE934A-EBC0-4B5B-80F9-31BCE9BB0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2836986"/>
            <a:ext cx="1066800" cy="797504"/>
          </a:xfrm>
          <a:prstGeom prst="rect">
            <a:avLst/>
          </a:prstGeom>
          <a:solidFill>
            <a:srgbClr val="E2F96F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B2AD1FF6-0AAB-48CD-B01D-240A5F49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3634490"/>
            <a:ext cx="1066800" cy="797504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B0753F92-E20B-4B54-ACAE-4A6BE7EB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4431994"/>
            <a:ext cx="1066800" cy="797504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9BFB46A6-0100-4AE6-9450-F7CEEFE83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5229498"/>
            <a:ext cx="1066800" cy="797504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A2A78384-91DB-425C-8099-FB32A69A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2836986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Rectangle 9">
            <a:extLst>
              <a:ext uri="{FF2B5EF4-FFF2-40B4-BE49-F238E27FC236}">
                <a16:creationId xmlns:a16="http://schemas.microsoft.com/office/drawing/2014/main" id="{BEB4D453-6D7C-4EE3-865D-92037A54C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3036362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" name="Rectangle 10">
            <a:extLst>
              <a:ext uri="{FF2B5EF4-FFF2-40B4-BE49-F238E27FC236}">
                <a16:creationId xmlns:a16="http://schemas.microsoft.com/office/drawing/2014/main" id="{39892D09-9B00-44CD-90B3-73DA0C191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3235738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B845A9DC-B373-42DE-AE74-C593B3DF0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3435114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Rectangle 12">
            <a:extLst>
              <a:ext uri="{FF2B5EF4-FFF2-40B4-BE49-F238E27FC236}">
                <a16:creationId xmlns:a16="http://schemas.microsoft.com/office/drawing/2014/main" id="{7C68814C-8B15-40D5-B228-03048C2C8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3634490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" name="Rectangle 13">
            <a:extLst>
              <a:ext uri="{FF2B5EF4-FFF2-40B4-BE49-F238E27FC236}">
                <a16:creationId xmlns:a16="http://schemas.microsoft.com/office/drawing/2014/main" id="{ADBA6FF5-73FA-47EB-A932-DE276D662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3833866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Rectangle 14">
            <a:extLst>
              <a:ext uri="{FF2B5EF4-FFF2-40B4-BE49-F238E27FC236}">
                <a16:creationId xmlns:a16="http://schemas.microsoft.com/office/drawing/2014/main" id="{DB3B57C2-5306-4ED5-BD5E-526C0257B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4033242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Rectangle 15">
            <a:extLst>
              <a:ext uri="{FF2B5EF4-FFF2-40B4-BE49-F238E27FC236}">
                <a16:creationId xmlns:a16="http://schemas.microsoft.com/office/drawing/2014/main" id="{5F8CA12B-AADA-4D59-9A9A-8B5B94B2E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4232618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Rectangle 16">
            <a:extLst>
              <a:ext uri="{FF2B5EF4-FFF2-40B4-BE49-F238E27FC236}">
                <a16:creationId xmlns:a16="http://schemas.microsoft.com/office/drawing/2014/main" id="{47F3AD03-FB20-4392-8F87-1BE669083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4431994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" name="Rectangle 17">
            <a:extLst>
              <a:ext uri="{FF2B5EF4-FFF2-40B4-BE49-F238E27FC236}">
                <a16:creationId xmlns:a16="http://schemas.microsoft.com/office/drawing/2014/main" id="{2CCA3271-B5A7-4C29-B7A8-AF18DC41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4631370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019A130F-86EF-45FD-B710-A28FD157F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4830746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7" name="Rectangle 19">
            <a:extLst>
              <a:ext uri="{FF2B5EF4-FFF2-40B4-BE49-F238E27FC236}">
                <a16:creationId xmlns:a16="http://schemas.microsoft.com/office/drawing/2014/main" id="{B13FB7AC-44D2-49EF-84FA-5FB4864BE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5030122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" name="Rectangle 20">
            <a:extLst>
              <a:ext uri="{FF2B5EF4-FFF2-40B4-BE49-F238E27FC236}">
                <a16:creationId xmlns:a16="http://schemas.microsoft.com/office/drawing/2014/main" id="{E9E83CB7-89F8-46AB-8140-A0A436E26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5229498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" name="Rectangle 21">
            <a:extLst>
              <a:ext uri="{FF2B5EF4-FFF2-40B4-BE49-F238E27FC236}">
                <a16:creationId xmlns:a16="http://schemas.microsoft.com/office/drawing/2014/main" id="{21B8FCCA-9461-409E-BFF8-591B3F499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5428874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" name="Rectangle 22">
            <a:extLst>
              <a:ext uri="{FF2B5EF4-FFF2-40B4-BE49-F238E27FC236}">
                <a16:creationId xmlns:a16="http://schemas.microsoft.com/office/drawing/2014/main" id="{688DF0E1-720D-4062-A4E2-33E90ADBD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5628250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" name="Rectangle 23">
            <a:extLst>
              <a:ext uri="{FF2B5EF4-FFF2-40B4-BE49-F238E27FC236}">
                <a16:creationId xmlns:a16="http://schemas.microsoft.com/office/drawing/2014/main" id="{DB902AC6-6EAA-4E9A-BAAC-C76240FD2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5827626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" name="AutoShape 24">
            <a:extLst>
              <a:ext uri="{FF2B5EF4-FFF2-40B4-BE49-F238E27FC236}">
                <a16:creationId xmlns:a16="http://schemas.microsoft.com/office/drawing/2014/main" id="{320192C0-3519-4767-A52F-5C256B2E5FD7}"/>
              </a:ext>
            </a:extLst>
          </p:cNvPr>
          <p:cNvSpPr>
            <a:spLocks/>
          </p:cNvSpPr>
          <p:nvPr/>
        </p:nvSpPr>
        <p:spPr bwMode="auto">
          <a:xfrm>
            <a:off x="8572500" y="5229498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AutoShape 25">
            <a:extLst>
              <a:ext uri="{FF2B5EF4-FFF2-40B4-BE49-F238E27FC236}">
                <a16:creationId xmlns:a16="http://schemas.microsoft.com/office/drawing/2014/main" id="{FACDFE3A-5D7F-45BA-A1C7-57B08B29DC64}"/>
              </a:ext>
            </a:extLst>
          </p:cNvPr>
          <p:cNvSpPr>
            <a:spLocks/>
          </p:cNvSpPr>
          <p:nvPr/>
        </p:nvSpPr>
        <p:spPr bwMode="auto">
          <a:xfrm>
            <a:off x="8572500" y="4431994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AutoShape 26">
            <a:extLst>
              <a:ext uri="{FF2B5EF4-FFF2-40B4-BE49-F238E27FC236}">
                <a16:creationId xmlns:a16="http://schemas.microsoft.com/office/drawing/2014/main" id="{1A0DB344-0601-4349-A269-3BC097E82539}"/>
              </a:ext>
            </a:extLst>
          </p:cNvPr>
          <p:cNvSpPr>
            <a:spLocks/>
          </p:cNvSpPr>
          <p:nvPr/>
        </p:nvSpPr>
        <p:spPr bwMode="auto">
          <a:xfrm>
            <a:off x="8572500" y="3634490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AutoShape 27">
            <a:extLst>
              <a:ext uri="{FF2B5EF4-FFF2-40B4-BE49-F238E27FC236}">
                <a16:creationId xmlns:a16="http://schemas.microsoft.com/office/drawing/2014/main" id="{F587EEC5-C638-4849-B2F9-8C18BE9B1C2F}"/>
              </a:ext>
            </a:extLst>
          </p:cNvPr>
          <p:cNvSpPr>
            <a:spLocks/>
          </p:cNvSpPr>
          <p:nvPr/>
        </p:nvSpPr>
        <p:spPr bwMode="auto">
          <a:xfrm>
            <a:off x="8572500" y="2836986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Text Box 28">
            <a:extLst>
              <a:ext uri="{FF2B5EF4-FFF2-40B4-BE49-F238E27FC236}">
                <a16:creationId xmlns:a16="http://schemas.microsoft.com/office/drawing/2014/main" id="{400E9A5E-541D-4718-9638-9C6E53B00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384" y="5478718"/>
            <a:ext cx="10679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256MB</a:t>
            </a:r>
          </a:p>
        </p:txBody>
      </p:sp>
      <p:sp>
        <p:nvSpPr>
          <p:cNvPr id="77" name="Text Box 29">
            <a:extLst>
              <a:ext uri="{FF2B5EF4-FFF2-40B4-BE49-F238E27FC236}">
                <a16:creationId xmlns:a16="http://schemas.microsoft.com/office/drawing/2014/main" id="{D20770FC-32C1-48BE-8275-481E34590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384" y="4681214"/>
            <a:ext cx="10679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256MB</a:t>
            </a:r>
          </a:p>
        </p:txBody>
      </p:sp>
      <p:sp>
        <p:nvSpPr>
          <p:cNvPr id="78" name="Text Box 30">
            <a:extLst>
              <a:ext uri="{FF2B5EF4-FFF2-40B4-BE49-F238E27FC236}">
                <a16:creationId xmlns:a16="http://schemas.microsoft.com/office/drawing/2014/main" id="{5C4E1A4E-0D27-4E96-AB64-BEE8328A7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384" y="3883710"/>
            <a:ext cx="10679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256MB</a:t>
            </a:r>
          </a:p>
        </p:txBody>
      </p:sp>
      <p:sp>
        <p:nvSpPr>
          <p:cNvPr id="79" name="Text Box 31">
            <a:extLst>
              <a:ext uri="{FF2B5EF4-FFF2-40B4-BE49-F238E27FC236}">
                <a16:creationId xmlns:a16="http://schemas.microsoft.com/office/drawing/2014/main" id="{8808B491-660A-4D24-B683-81EF1A9D8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385" y="3086206"/>
            <a:ext cx="106792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256MB</a:t>
            </a:r>
          </a:p>
        </p:txBody>
      </p:sp>
      <p:sp>
        <p:nvSpPr>
          <p:cNvPr id="80" name="Rectangle 8">
            <a:extLst>
              <a:ext uri="{FF2B5EF4-FFF2-40B4-BE49-F238E27FC236}">
                <a16:creationId xmlns:a16="http://schemas.microsoft.com/office/drawing/2014/main" id="{F5C93914-D4A1-4D89-9443-90600A6A6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2798174"/>
            <a:ext cx="11525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sz="1200" dirty="0"/>
              <a:t>0x 0000 0000</a:t>
            </a:r>
          </a:p>
        </p:txBody>
      </p:sp>
      <p:sp>
        <p:nvSpPr>
          <p:cNvPr id="81" name="Rectangle 12">
            <a:extLst>
              <a:ext uri="{FF2B5EF4-FFF2-40B4-BE49-F238E27FC236}">
                <a16:creationId xmlns:a16="http://schemas.microsoft.com/office/drawing/2014/main" id="{3E98134D-E420-4208-81D4-2D48C6A9E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3595679"/>
            <a:ext cx="11525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sz="1200" dirty="0"/>
              <a:t>0x 1000 0000</a:t>
            </a:r>
          </a:p>
        </p:txBody>
      </p:sp>
      <p:sp>
        <p:nvSpPr>
          <p:cNvPr id="82" name="Rectangle 16">
            <a:extLst>
              <a:ext uri="{FF2B5EF4-FFF2-40B4-BE49-F238E27FC236}">
                <a16:creationId xmlns:a16="http://schemas.microsoft.com/office/drawing/2014/main" id="{052A5A99-7918-4BA0-87C7-5F0B2817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4393182"/>
            <a:ext cx="11525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sz="1200" dirty="0"/>
              <a:t>0x 2000 0000</a:t>
            </a:r>
          </a:p>
        </p:txBody>
      </p:sp>
      <p:sp>
        <p:nvSpPr>
          <p:cNvPr id="83" name="Rectangle 20">
            <a:extLst>
              <a:ext uri="{FF2B5EF4-FFF2-40B4-BE49-F238E27FC236}">
                <a16:creationId xmlns:a16="http://schemas.microsoft.com/office/drawing/2014/main" id="{1655890D-AEC6-4EE6-B3AA-D7A25910B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175" y="5190686"/>
            <a:ext cx="115252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/>
            <a:r>
              <a:rPr lang="en-US" sz="1200" dirty="0"/>
              <a:t>0x 3000 0000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D44B80B9-02F8-4A07-852E-851689203A8F}"/>
              </a:ext>
            </a:extLst>
          </p:cNvPr>
          <p:cNvSpPr txBox="1">
            <a:spLocks noChangeArrowheads="1"/>
          </p:cNvSpPr>
          <p:nvPr/>
        </p:nvSpPr>
        <p:spPr>
          <a:xfrm>
            <a:off x="1943100" y="2783697"/>
            <a:ext cx="4038600" cy="3615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algn="just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you are at the top of the boundary, you </a:t>
            </a:r>
            <a:r>
              <a:rPr lang="en-US" b="1" i="1" u="sng" dirty="0"/>
              <a:t>cannot</a:t>
            </a:r>
            <a:r>
              <a:rPr lang="en-US" dirty="0"/>
              <a:t> jump up.</a:t>
            </a:r>
          </a:p>
          <a:p>
            <a:pPr marL="274638" indent="-274638" algn="just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you are at the bottom of the boundary, you </a:t>
            </a:r>
            <a:r>
              <a:rPr lang="en-US" b="1" i="1" u="sng" dirty="0"/>
              <a:t>cannot</a:t>
            </a:r>
            <a:r>
              <a:rPr lang="en-US" dirty="0"/>
              <a:t> jump down.</a:t>
            </a:r>
          </a:p>
          <a:p>
            <a:pPr marL="274638" indent="-274638" algn="just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you figure out the address of the </a:t>
            </a:r>
            <a:r>
              <a:rPr lang="en-US" i="1" u="sng" dirty="0"/>
              <a:t>top</a:t>
            </a:r>
            <a:r>
              <a:rPr lang="en-US" dirty="0"/>
              <a:t> and the </a:t>
            </a:r>
            <a:r>
              <a:rPr lang="en-US" i="1" u="sng" dirty="0"/>
              <a:t>bottom</a:t>
            </a:r>
            <a:r>
              <a:rPr lang="en-US" dirty="0"/>
              <a:t>?   </a:t>
            </a:r>
            <a:r>
              <a:rPr lang="en-US" sz="1800" dirty="0">
                <a:solidFill>
                  <a:srgbClr val="7030A0"/>
                </a:solidFill>
              </a:rPr>
              <a:t>(</a:t>
            </a:r>
            <a:r>
              <a:rPr lang="en-US" sz="1800" i="1" dirty="0" err="1">
                <a:solidFill>
                  <a:srgbClr val="7030A0"/>
                </a:solidFill>
              </a:rPr>
              <a:t>disscuss</a:t>
            </a:r>
            <a:r>
              <a:rPr lang="en-US" sz="1800" i="1" dirty="0">
                <a:solidFill>
                  <a:srgbClr val="7030A0"/>
                </a:solidFill>
              </a:rPr>
              <a:t> in forum</a:t>
            </a:r>
            <a:r>
              <a:rPr lang="en-US" sz="1800" dirty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545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Overview and Motivation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2"/>
            <a:ext cx="8229600" cy="5064125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Recap:</a:t>
            </a:r>
            <a:r>
              <a:rPr lang="en-US" sz="2800" dirty="0"/>
              <a:t> Assembly instructions will be translated to </a:t>
            </a:r>
            <a:r>
              <a:rPr lang="en-US" sz="2800" b="1" dirty="0"/>
              <a:t>machine code</a:t>
            </a:r>
            <a:r>
              <a:rPr lang="en-US" sz="2800" dirty="0"/>
              <a:t> for actual execution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This section shows how to translate MIPS assembly code into binary patterns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Explains some of the “strange facts” from earlier: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 is </a:t>
            </a:r>
            <a:r>
              <a:rPr lang="en-US" sz="2400" b="1" i="1" dirty="0"/>
              <a:t>immediate</a:t>
            </a:r>
            <a:r>
              <a:rPr lang="en-US" sz="2400" dirty="0"/>
              <a:t> limited to 16 bits? 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 is </a:t>
            </a:r>
            <a:r>
              <a:rPr lang="en-US" sz="2400" b="1" i="1" dirty="0"/>
              <a:t>shift</a:t>
            </a:r>
            <a:r>
              <a:rPr lang="en-US" sz="2400" dirty="0"/>
              <a:t> amount only 5 bits?</a:t>
            </a:r>
          </a:p>
          <a:p>
            <a:pPr marL="62706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etc.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Prepare us to “build” a MIPS processor in later lectures!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B23C34-0E3B-4B1A-892F-E741E1F2AC60}"/>
                  </a:ext>
                </a:extLst>
              </p14:cNvPr>
              <p14:cNvContentPartPr/>
              <p14:nvPr/>
            </p14:nvContentPartPr>
            <p14:xfrm>
              <a:off x="1455480" y="864720"/>
              <a:ext cx="10625400" cy="492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B23C34-0E3B-4B1A-892F-E741E1F2AC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120" y="855360"/>
                <a:ext cx="10644120" cy="49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7.1 J-Format: Example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81200" y="1234159"/>
            <a:ext cx="7239000" cy="1905000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 $9, $0, End 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8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 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 $8, $8, $10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12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 	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400" b="1" dirty="0">
                <a:latin typeface="Courier New" pitchFamily="49" charset="0"/>
              </a:rPr>
              <a:t> $9, $9, -1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16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   	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b="1" dirty="0">
                <a:latin typeface="Courier New" pitchFamily="49" charset="0"/>
              </a:rPr>
              <a:t>    Loop      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20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End:	                 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#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addr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: 24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790634" y="2262859"/>
            <a:ext cx="3352800" cy="381000"/>
          </a:xfrm>
          <a:prstGeom prst="rect">
            <a:avLst/>
          </a:prstGeom>
          <a:noFill/>
          <a:ln w="222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49"/>
          <p:cNvGrpSpPr>
            <a:grpSpLocks/>
          </p:cNvGrpSpPr>
          <p:nvPr/>
        </p:nvGrpSpPr>
        <p:grpSpPr bwMode="auto">
          <a:xfrm>
            <a:off x="1787535" y="3977360"/>
            <a:ext cx="5054603" cy="584200"/>
            <a:chOff x="2336" y="2076"/>
            <a:chExt cx="3184" cy="368"/>
          </a:xfrm>
        </p:grpSpPr>
        <p:sp>
          <p:nvSpPr>
            <p:cNvPr id="15" name="Rectangle 47"/>
            <p:cNvSpPr>
              <a:spLocks noChangeArrowheads="1"/>
            </p:cNvSpPr>
            <p:nvPr/>
          </p:nvSpPr>
          <p:spPr bwMode="auto">
            <a:xfrm>
              <a:off x="3120" y="2112"/>
              <a:ext cx="2400" cy="2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0000………………………..01000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2336" y="2076"/>
              <a:ext cx="799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Verdana" pitchFamily="34" charset="0"/>
                </a:rPr>
                <a:t>Address to jump to</a:t>
              </a:r>
            </a:p>
          </p:txBody>
        </p: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3465513" y="3977359"/>
            <a:ext cx="3233738" cy="1295400"/>
            <a:chOff x="3393" y="1932"/>
            <a:chExt cx="2037" cy="816"/>
          </a:xfrm>
        </p:grpSpPr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3625" y="1932"/>
              <a:ext cx="1584" cy="384"/>
            </a:xfrm>
            <a:prstGeom prst="rect">
              <a:avLst/>
            </a:prstGeom>
            <a:noFill/>
            <a:ln w="25400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51"/>
            <p:cNvSpPr>
              <a:spLocks/>
            </p:cNvSpPr>
            <p:nvPr/>
          </p:nvSpPr>
          <p:spPr bwMode="auto">
            <a:xfrm rot="5400000">
              <a:off x="4314" y="1650"/>
              <a:ext cx="180" cy="1584"/>
            </a:xfrm>
            <a:prstGeom prst="rightBrace">
              <a:avLst>
                <a:gd name="adj1" fmla="val 7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3393" y="2496"/>
              <a:ext cx="203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immediate =</a:t>
              </a:r>
              <a:r>
                <a:rPr lang="en-US" sz="2000" b="1" dirty="0">
                  <a:solidFill>
                    <a:srgbClr val="C00000"/>
                  </a:solidFill>
                  <a:latin typeface="Verdana" pitchFamily="34" charset="0"/>
                </a:rPr>
                <a:t>2</a:t>
              </a:r>
              <a:r>
                <a:rPr lang="en-US" sz="2000" dirty="0">
                  <a:latin typeface="Verdana" pitchFamily="34" charset="0"/>
                </a:rPr>
                <a:t> (26 bits)</a:t>
              </a:r>
            </a:p>
          </p:txBody>
        </p:sp>
      </p:grpSp>
      <p:grpSp>
        <p:nvGrpSpPr>
          <p:cNvPr id="26" name="Group 56"/>
          <p:cNvGrpSpPr>
            <a:grpSpLocks/>
          </p:cNvGrpSpPr>
          <p:nvPr/>
        </p:nvGrpSpPr>
        <p:grpSpPr bwMode="auto">
          <a:xfrm>
            <a:off x="2422525" y="3443959"/>
            <a:ext cx="4419600" cy="457200"/>
            <a:chOff x="2688" y="2976"/>
            <a:chExt cx="2784" cy="288"/>
          </a:xfrm>
        </p:grpSpPr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3072" y="2976"/>
              <a:ext cx="2400" cy="2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2000" dirty="0">
                  <a:latin typeface="Verdana" pitchFamily="34" charset="0"/>
                </a:rPr>
                <a:t>0000………………………..10100</a:t>
              </a:r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2688" y="2976"/>
              <a:ext cx="324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Verdana" pitchFamily="34" charset="0"/>
                </a:rPr>
                <a:t>PC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056553" y="2224381"/>
            <a:ext cx="846885" cy="369332"/>
            <a:chOff x="7522714" y="2377159"/>
            <a:chExt cx="846885" cy="369332"/>
          </a:xfrm>
        </p:grpSpPr>
        <p:sp>
          <p:nvSpPr>
            <p:cNvPr id="29" name="Line 7"/>
            <p:cNvSpPr>
              <a:spLocks noChangeShapeType="1"/>
            </p:cNvSpPr>
            <p:nvPr/>
          </p:nvSpPr>
          <p:spPr bwMode="auto">
            <a:xfrm flipH="1" flipV="1">
              <a:off x="7522714" y="256550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7848302" y="2377159"/>
              <a:ext cx="521297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Verdana" pitchFamily="34" charset="0"/>
                </a:rPr>
                <a:t>PC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7620000" y="3443959"/>
            <a:ext cx="2514600" cy="1447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Check your understanding by constructing the new PC value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206625" y="5425164"/>
            <a:ext cx="10985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opcode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5181600" y="5425159"/>
            <a:ext cx="28956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itchFamily="49" charset="0"/>
              </a:rPr>
              <a:t>target address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1981205" y="5806164"/>
            <a:ext cx="1523999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000010</a:t>
            </a:r>
            <a:endParaRPr lang="en-US" sz="2800" dirty="0">
              <a:solidFill>
                <a:srgbClr val="660066"/>
              </a:solidFill>
              <a:latin typeface="Helvetica" pitchFamily="34" charset="0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6637338" y="5885539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000">
              <a:solidFill>
                <a:schemeClr val="accent1"/>
              </a:solidFill>
              <a:latin typeface="Helvetica" pitchFamily="34" charset="0"/>
            </a:endParaRP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3505205" y="5806159"/>
            <a:ext cx="6629399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00000000000000000000000010</a:t>
            </a:r>
            <a:endParaRPr lang="en-US" sz="2800" dirty="0">
              <a:solidFill>
                <a:srgbClr val="002060"/>
              </a:solidFill>
              <a:latin typeface="Helvetica" pitchFamily="34" charset="0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1981200" y="5806159"/>
            <a:ext cx="81534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>
            <a:off x="3505200" y="5806159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970514" y="1121233"/>
            <a:ext cx="1316486" cy="646331"/>
            <a:chOff x="7446514" y="1121228"/>
            <a:chExt cx="1316486" cy="646331"/>
          </a:xfrm>
        </p:grpSpPr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H="1" flipV="1">
              <a:off x="7446514" y="1422501"/>
              <a:ext cx="344936" cy="34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7781641" y="1121228"/>
              <a:ext cx="981359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Verdana" pitchFamily="34" charset="0"/>
                </a:rPr>
                <a:t>jump target</a:t>
              </a:r>
            </a:p>
          </p:txBody>
        </p:sp>
      </p:grp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ADDF9921-06DA-409A-8DEB-96326906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5A8F18-C43D-42A4-B4E3-24C05179CECB}"/>
                  </a:ext>
                </a:extLst>
              </p14:cNvPr>
              <p14:cNvContentPartPr/>
              <p14:nvPr/>
            </p14:nvContentPartPr>
            <p14:xfrm>
              <a:off x="1150920" y="233640"/>
              <a:ext cx="108950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5A8F18-C43D-42A4-B4E3-24C05179CE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1560" y="224280"/>
                <a:ext cx="10913760" cy="63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673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7.2 Branching Far Way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81200" y="1474519"/>
            <a:ext cx="8305800" cy="446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the instruction</a:t>
            </a:r>
            <a:br>
              <a:rPr lang="en-US" sz="2800" dirty="0"/>
            </a:br>
            <a:r>
              <a:rPr lang="en-US" sz="2800" dirty="0"/>
              <a:t>    		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b="1" dirty="0">
                <a:latin typeface="Courier New" pitchFamily="49" charset="0"/>
              </a:rPr>
              <a:t> $s0, $s1, L1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Assume that the address </a:t>
            </a:r>
            <a:r>
              <a:rPr lang="en-US" sz="2800" b="1" dirty="0">
                <a:latin typeface="Courier New" pitchFamily="49" charset="0"/>
              </a:rPr>
              <a:t>L1</a:t>
            </a:r>
            <a:r>
              <a:rPr lang="en-US" sz="2800" dirty="0"/>
              <a:t> is farther away from the </a:t>
            </a:r>
            <a:r>
              <a:rPr lang="en-US" sz="2800"/>
              <a:t>PC than what </a:t>
            </a:r>
            <a:r>
              <a:rPr lang="en-US" sz="2800" dirty="0"/>
              <a:t>can be supported by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and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800" dirty="0"/>
              <a:t> instructions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Challenge:</a:t>
            </a:r>
          </a:p>
          <a:p>
            <a:pPr marL="625475" lvl="1" indent="-2603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Construct an equivalent code sequence with the help of unconditional (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400" dirty="0"/>
              <a:t>) and conditional branch (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dirty="0"/>
              <a:t>) instructions to accomplish this far away branching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FA88B-20B8-4F67-AFA4-6D8403D4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8" name="Folded Corner 7"/>
          <p:cNvSpPr/>
          <p:nvPr/>
        </p:nvSpPr>
        <p:spPr>
          <a:xfrm>
            <a:off x="8388263" y="5657138"/>
            <a:ext cx="1796442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Discuss in forum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682C38-D10D-4AFB-9235-D3E75DD2EA95}"/>
                  </a:ext>
                </a:extLst>
              </p14:cNvPr>
              <p14:cNvContentPartPr/>
              <p14:nvPr/>
            </p14:nvContentPartPr>
            <p14:xfrm>
              <a:off x="2860200" y="1145160"/>
              <a:ext cx="7648560" cy="463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682C38-D10D-4AFB-9235-D3E75DD2EA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0840" y="1135800"/>
                <a:ext cx="7667280" cy="46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0556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981200" y="1474515"/>
            <a:ext cx="830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solidFill>
                  <a:srgbClr val="C00000"/>
                </a:solidFill>
              </a:rPr>
              <a:t>Register addressing</a:t>
            </a:r>
            <a:r>
              <a:rPr lang="en-US" altLang="en-US" sz="2800" kern="0" dirty="0"/>
              <a:t>:</a:t>
            </a:r>
            <a:r>
              <a:rPr lang="en-US" altLang="en-US" sz="2800" kern="0" dirty="0">
                <a:solidFill>
                  <a:srgbClr val="C00000"/>
                </a:solidFill>
              </a:rPr>
              <a:t> </a:t>
            </a:r>
            <a:r>
              <a:rPr lang="en-US" altLang="en-US" sz="2800" kern="0" dirty="0"/>
              <a:t>operand is a register</a:t>
            </a:r>
            <a:endParaRPr lang="en-US" altLang="en-US" kern="0" dirty="0"/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2667005" y="2165080"/>
            <a:ext cx="6707188" cy="981076"/>
            <a:chOff x="720" y="1203"/>
            <a:chExt cx="4225" cy="618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720" y="1203"/>
              <a:ext cx="2400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360" y="1491"/>
              <a:ext cx="1585" cy="33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1152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584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920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2304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2640" y="1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768" y="1248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1200" y="1248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1632" y="1248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1968" y="1248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rd</a:t>
              </a: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2640" y="1248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funct</a:t>
              </a:r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1344" y="1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1344" y="168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840" y="1536"/>
              <a:ext cx="7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Register</a:t>
              </a:r>
            </a:p>
          </p:txBody>
        </p:sp>
      </p:grp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1981200" y="3608115"/>
            <a:ext cx="8077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C00000"/>
                </a:solidFill>
              </a:rPr>
              <a:t>Immediate addressing</a:t>
            </a:r>
            <a:r>
              <a:rPr lang="en-US" altLang="en-US" dirty="0"/>
              <a:t>: operand is a constant within the instruction itself (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addi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andi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ori</a:t>
            </a:r>
            <a:r>
              <a:rPr lang="en-US" altLang="en-US" b="1" dirty="0">
                <a:latin typeface="Courier New" pitchFamily="49" charset="0"/>
              </a:rPr>
              <a:t>, </a:t>
            </a:r>
            <a:r>
              <a:rPr lang="en-US" altLang="en-US" b="1" dirty="0" err="1">
                <a:solidFill>
                  <a:srgbClr val="9900CC"/>
                </a:solidFill>
                <a:latin typeface="Courier New" pitchFamily="49" charset="0"/>
              </a:rPr>
              <a:t>slti</a:t>
            </a:r>
            <a:r>
              <a:rPr lang="en-US" altLang="en-US" dirty="0"/>
              <a:t>)</a:t>
            </a:r>
          </a:p>
        </p:txBody>
      </p: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2667000" y="5060683"/>
            <a:ext cx="3810001" cy="523875"/>
            <a:chOff x="672" y="2931"/>
            <a:chExt cx="2400" cy="330"/>
          </a:xfrm>
        </p:grpSpPr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672" y="2931"/>
              <a:ext cx="1248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110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1584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2016" y="297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>
              <a:off x="1920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720" y="2976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1200" y="2976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43" name="Text Box 28"/>
            <p:cNvSpPr txBox="1">
              <a:spLocks noChangeArrowheads="1"/>
            </p:cNvSpPr>
            <p:nvPr/>
          </p:nvSpPr>
          <p:spPr bwMode="auto">
            <a:xfrm>
              <a:off x="1632" y="2976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1920" y="2931"/>
              <a:ext cx="1152" cy="33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2016" y="2976"/>
              <a:ext cx="9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immediate</a:t>
              </a:r>
            </a:p>
          </p:txBody>
        </p:sp>
      </p:grpSp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C78640F8-E051-4865-948F-71F5D9D9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47" name="Folded Corner 46"/>
          <p:cNvSpPr/>
          <p:nvPr/>
        </p:nvSpPr>
        <p:spPr>
          <a:xfrm>
            <a:off x="2411418" y="3014393"/>
            <a:ext cx="4191000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MIPS: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add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sub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xor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nor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slt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sll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srl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2667000" y="5680530"/>
            <a:ext cx="4191000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MIPS:</a:t>
            </a:r>
          </a:p>
          <a:p>
            <a:pPr algn="just"/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addi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andi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ori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xori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slti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658B06-44BD-40B6-86F3-02A7A68F9D73}"/>
                  </a:ext>
                </a:extLst>
              </p14:cNvPr>
              <p14:cNvContentPartPr/>
              <p14:nvPr/>
            </p14:nvContentPartPr>
            <p14:xfrm>
              <a:off x="1355400" y="1020240"/>
              <a:ext cx="9275040" cy="397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658B06-44BD-40B6-86F3-02A7A68F9D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6040" y="1010880"/>
                <a:ext cx="9293760" cy="39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712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1981200" y="1474515"/>
            <a:ext cx="8305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b="1" kern="0" dirty="0">
                <a:solidFill>
                  <a:srgbClr val="C00000"/>
                </a:solidFill>
              </a:rPr>
              <a:t>Base addressing (displacement addressing)</a:t>
            </a:r>
            <a:r>
              <a:rPr lang="en-US" altLang="en-US" sz="2800" kern="0" dirty="0"/>
              <a:t>:</a:t>
            </a:r>
            <a:r>
              <a:rPr lang="en-US" altLang="en-US" sz="2800" kern="0" dirty="0">
                <a:solidFill>
                  <a:srgbClr val="C00000"/>
                </a:solidFill>
              </a:rPr>
              <a:t> </a:t>
            </a:r>
            <a:r>
              <a:rPr lang="en-US" altLang="en-US" sz="2800" kern="0" dirty="0"/>
              <a:t>operand is at the memory location whose address is sum of a register and a constant in the instruction (</a:t>
            </a:r>
            <a:r>
              <a:rPr lang="en-US" altLang="en-US" sz="2800" b="1" kern="0" dirty="0" err="1">
                <a:solidFill>
                  <a:srgbClr val="9900CC"/>
                </a:solidFill>
                <a:latin typeface="Courier New" pitchFamily="49" charset="0"/>
              </a:rPr>
              <a:t>lw</a:t>
            </a:r>
            <a:r>
              <a:rPr lang="en-US" altLang="en-US" sz="2800" b="1" kern="0" dirty="0">
                <a:latin typeface="Courier New" pitchFamily="49" charset="0"/>
              </a:rPr>
              <a:t>, </a:t>
            </a:r>
            <a:r>
              <a:rPr lang="en-US" altLang="en-US" sz="2800" b="1" kern="0" dirty="0" err="1">
                <a:solidFill>
                  <a:srgbClr val="9900CC"/>
                </a:solidFill>
                <a:latin typeface="Courier New" pitchFamily="49" charset="0"/>
              </a:rPr>
              <a:t>sw</a:t>
            </a:r>
            <a:r>
              <a:rPr lang="en-US" altLang="en-US" sz="2800" kern="0" dirty="0"/>
              <a:t>)</a:t>
            </a: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2165985" y="3460478"/>
            <a:ext cx="1981200" cy="52387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>
            <a:off x="2851785" y="353191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>
            <a:off x="3613785" y="353191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4299585" y="353191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>
            <a:off x="4147185" y="353191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" name="Text Box 37"/>
          <p:cNvSpPr txBox="1">
            <a:spLocks noChangeArrowheads="1"/>
          </p:cNvSpPr>
          <p:nvPr/>
        </p:nvSpPr>
        <p:spPr bwMode="auto">
          <a:xfrm>
            <a:off x="2242185" y="3531915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op</a:t>
            </a:r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3004185" y="3531915"/>
            <a:ext cx="423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rs</a:t>
            </a:r>
          </a:p>
        </p:txBody>
      </p: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3689985" y="3531915"/>
            <a:ext cx="39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rt</a:t>
            </a:r>
          </a:p>
        </p:txBody>
      </p:sp>
      <p:sp>
        <p:nvSpPr>
          <p:cNvPr id="56" name="Rectangle 40"/>
          <p:cNvSpPr>
            <a:spLocks noChangeArrowheads="1"/>
          </p:cNvSpPr>
          <p:nvPr/>
        </p:nvSpPr>
        <p:spPr bwMode="auto">
          <a:xfrm>
            <a:off x="4147185" y="3460478"/>
            <a:ext cx="2209800" cy="5238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" name="Text Box 41"/>
          <p:cNvSpPr txBox="1">
            <a:spLocks noChangeArrowheads="1"/>
          </p:cNvSpPr>
          <p:nvPr/>
        </p:nvSpPr>
        <p:spPr bwMode="auto">
          <a:xfrm>
            <a:off x="4469448" y="3531915"/>
            <a:ext cx="119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Address</a:t>
            </a:r>
          </a:p>
        </p:txBody>
      </p:sp>
      <p:sp>
        <p:nvSpPr>
          <p:cNvPr id="58" name="Rectangle 42"/>
          <p:cNvSpPr>
            <a:spLocks noChangeArrowheads="1"/>
          </p:cNvSpPr>
          <p:nvPr/>
        </p:nvSpPr>
        <p:spPr bwMode="auto">
          <a:xfrm>
            <a:off x="2143125" y="4289153"/>
            <a:ext cx="4191000" cy="523875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3324225" y="4370115"/>
            <a:ext cx="1230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Register</a:t>
            </a:r>
          </a:p>
        </p:txBody>
      </p:sp>
      <p:sp>
        <p:nvSpPr>
          <p:cNvPr id="60" name="Line 44"/>
          <p:cNvSpPr>
            <a:spLocks noChangeShapeType="1"/>
          </p:cNvSpPr>
          <p:nvPr/>
        </p:nvSpPr>
        <p:spPr bwMode="auto">
          <a:xfrm>
            <a:off x="3263264" y="4000227"/>
            <a:ext cx="1" cy="280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7" name="Oval 51"/>
          <p:cNvSpPr>
            <a:spLocks noChangeArrowheads="1"/>
          </p:cNvSpPr>
          <p:nvPr/>
        </p:nvSpPr>
        <p:spPr bwMode="auto">
          <a:xfrm>
            <a:off x="6638925" y="4116115"/>
            <a:ext cx="533400" cy="735013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8" name="Text Box 52"/>
          <p:cNvSpPr txBox="1">
            <a:spLocks noChangeArrowheads="1"/>
          </p:cNvSpPr>
          <p:nvPr/>
        </p:nvSpPr>
        <p:spPr bwMode="auto">
          <a:xfrm>
            <a:off x="6715125" y="4293915"/>
            <a:ext cx="392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+</a:t>
            </a:r>
          </a:p>
        </p:txBody>
      </p:sp>
      <p:sp>
        <p:nvSpPr>
          <p:cNvPr id="69" name="Line 53"/>
          <p:cNvSpPr>
            <a:spLocks noChangeShapeType="1"/>
          </p:cNvSpPr>
          <p:nvPr/>
        </p:nvSpPr>
        <p:spPr bwMode="auto">
          <a:xfrm>
            <a:off x="7172325" y="444631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" name="Rectangle 55"/>
          <p:cNvSpPr>
            <a:spLocks noChangeArrowheads="1"/>
          </p:cNvSpPr>
          <p:nvPr/>
        </p:nvSpPr>
        <p:spPr bwMode="auto">
          <a:xfrm>
            <a:off x="7705725" y="4336778"/>
            <a:ext cx="1676400" cy="523875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" name="Text Box 56"/>
          <p:cNvSpPr txBox="1">
            <a:spLocks noChangeArrowheads="1"/>
          </p:cNvSpPr>
          <p:nvPr/>
        </p:nvSpPr>
        <p:spPr bwMode="auto">
          <a:xfrm>
            <a:off x="7934325" y="3227115"/>
            <a:ext cx="1209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Memory</a:t>
            </a:r>
          </a:p>
        </p:txBody>
      </p:sp>
      <p:sp>
        <p:nvSpPr>
          <p:cNvPr id="72" name="Text Box 57"/>
          <p:cNvSpPr txBox="1">
            <a:spLocks noChangeArrowheads="1"/>
          </p:cNvSpPr>
          <p:nvPr/>
        </p:nvSpPr>
        <p:spPr bwMode="auto">
          <a:xfrm>
            <a:off x="8086725" y="4370115"/>
            <a:ext cx="81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Verdana" pitchFamily="34" charset="0"/>
              </a:rPr>
              <a:t>word</a:t>
            </a:r>
          </a:p>
        </p:txBody>
      </p:sp>
      <p:sp>
        <p:nvSpPr>
          <p:cNvPr id="73" name="Rectangle 59"/>
          <p:cNvSpPr>
            <a:spLocks noChangeArrowheads="1"/>
          </p:cNvSpPr>
          <p:nvPr/>
        </p:nvSpPr>
        <p:spPr bwMode="auto">
          <a:xfrm>
            <a:off x="7705725" y="3684315"/>
            <a:ext cx="1676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CF0A97EE-BE1F-4F3A-B709-255121BA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36" name="Folded Corner 35"/>
          <p:cNvSpPr/>
          <p:nvPr/>
        </p:nvSpPr>
        <p:spPr>
          <a:xfrm>
            <a:off x="9451160" y="3684314"/>
            <a:ext cx="1130299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MIPS:</a:t>
            </a:r>
          </a:p>
          <a:p>
            <a:pPr algn="just"/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lw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sw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BCB9F97-E101-483E-AAF5-C3CE11082B1E}"/>
              </a:ext>
            </a:extLst>
          </p:cNvPr>
          <p:cNvCxnSpPr>
            <a:cxnSpLocks/>
            <a:stCxn id="56" idx="2"/>
            <a:endCxn id="67" idx="0"/>
          </p:cNvCxnSpPr>
          <p:nvPr/>
        </p:nvCxnSpPr>
        <p:spPr>
          <a:xfrm rot="16200000" flipH="1">
            <a:off x="6012974" y="3223464"/>
            <a:ext cx="131762" cy="16535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BA56050-12E0-4734-865D-37D3DABD4D44}"/>
              </a:ext>
            </a:extLst>
          </p:cNvPr>
          <p:cNvCxnSpPr>
            <a:cxnSpLocks/>
            <a:stCxn id="58" idx="2"/>
            <a:endCxn id="67" idx="4"/>
          </p:cNvCxnSpPr>
          <p:nvPr/>
        </p:nvCxnSpPr>
        <p:spPr>
          <a:xfrm rot="16200000" flipH="1">
            <a:off x="5553075" y="3498578"/>
            <a:ext cx="38100" cy="2667000"/>
          </a:xfrm>
          <a:prstGeom prst="bentConnector3">
            <a:avLst>
              <a:gd name="adj1" fmla="val 7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FE1C49-15AA-471A-B98D-078B47D645B8}"/>
                  </a:ext>
                </a:extLst>
              </p14:cNvPr>
              <p14:cNvContentPartPr/>
              <p14:nvPr/>
            </p14:nvContentPartPr>
            <p14:xfrm>
              <a:off x="465480" y="1216440"/>
              <a:ext cx="7467120" cy="508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FE1C49-15AA-471A-B98D-078B47D645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120" y="1207080"/>
                <a:ext cx="7485840" cy="510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048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8. Addressing Modes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981200" y="135636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1" kern="0" dirty="0">
                <a:solidFill>
                  <a:srgbClr val="C00000"/>
                </a:solidFill>
              </a:rPr>
              <a:t>PC-relative addressing</a:t>
            </a:r>
            <a:r>
              <a:rPr lang="en-US" altLang="en-US" sz="2400" kern="0" dirty="0"/>
              <a:t>: address is sum of PC and constant in the instruction (</a:t>
            </a:r>
            <a:r>
              <a:rPr lang="en-US" altLang="en-US" sz="2400" b="1" kern="0" dirty="0" err="1">
                <a:solidFill>
                  <a:srgbClr val="9900CC"/>
                </a:solidFill>
                <a:latin typeface="Courier New" pitchFamily="49" charset="0"/>
              </a:rPr>
              <a:t>beq</a:t>
            </a:r>
            <a:r>
              <a:rPr lang="en-US" altLang="en-US" sz="2400" b="1" kern="0" dirty="0">
                <a:latin typeface="Courier New" pitchFamily="49" charset="0"/>
              </a:rPr>
              <a:t>, </a:t>
            </a:r>
            <a:r>
              <a:rPr lang="en-US" altLang="en-US" sz="2400" b="1" kern="0" dirty="0" err="1">
                <a:solidFill>
                  <a:srgbClr val="9900CC"/>
                </a:solidFill>
                <a:latin typeface="Courier New" pitchFamily="49" charset="0"/>
              </a:rPr>
              <a:t>bne</a:t>
            </a:r>
            <a:r>
              <a:rPr lang="en-US" altLang="en-US" sz="2400" b="1" kern="0" dirty="0">
                <a:latin typeface="Courier New" pitchFamily="49" charset="0"/>
              </a:rPr>
              <a:t>)</a:t>
            </a:r>
          </a:p>
        </p:txBody>
      </p:sp>
      <p:grpSp>
        <p:nvGrpSpPr>
          <p:cNvPr id="35" name="Group 56"/>
          <p:cNvGrpSpPr>
            <a:grpSpLocks/>
          </p:cNvGrpSpPr>
          <p:nvPr/>
        </p:nvGrpSpPr>
        <p:grpSpPr bwMode="auto">
          <a:xfrm>
            <a:off x="2514605" y="2118360"/>
            <a:ext cx="6646863" cy="1600200"/>
            <a:chOff x="613" y="1344"/>
            <a:chExt cx="4187" cy="1008"/>
          </a:xfrm>
        </p:grpSpPr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3744" y="1627"/>
              <a:ext cx="1056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613" y="1395"/>
              <a:ext cx="1248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045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1525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957" y="14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861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Text Box 37"/>
            <p:cNvSpPr txBox="1">
              <a:spLocks noChangeArrowheads="1"/>
            </p:cNvSpPr>
            <p:nvPr/>
          </p:nvSpPr>
          <p:spPr bwMode="auto">
            <a:xfrm>
              <a:off x="661" y="1440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1141" y="1440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rs</a:t>
              </a:r>
            </a:p>
          </p:txBody>
        </p:sp>
        <p:sp>
          <p:nvSpPr>
            <p:cNvPr id="44" name="Text Box 39"/>
            <p:cNvSpPr txBox="1">
              <a:spLocks noChangeArrowheads="1"/>
            </p:cNvSpPr>
            <p:nvPr/>
          </p:nvSpPr>
          <p:spPr bwMode="auto">
            <a:xfrm>
              <a:off x="1573" y="144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rt</a:t>
              </a: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1861" y="1395"/>
              <a:ext cx="1152" cy="33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4" name="Text Box 41"/>
            <p:cNvSpPr txBox="1">
              <a:spLocks noChangeArrowheads="1"/>
            </p:cNvSpPr>
            <p:nvPr/>
          </p:nvSpPr>
          <p:spPr bwMode="auto">
            <a:xfrm>
              <a:off x="2064" y="1440"/>
              <a:ext cx="7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75" name="Rectangle 42"/>
            <p:cNvSpPr>
              <a:spLocks noChangeArrowheads="1"/>
            </p:cNvSpPr>
            <p:nvPr/>
          </p:nvSpPr>
          <p:spPr bwMode="auto">
            <a:xfrm>
              <a:off x="613" y="1923"/>
              <a:ext cx="2400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6" name="Text Box 43"/>
            <p:cNvSpPr txBox="1">
              <a:spLocks noChangeArrowheads="1"/>
            </p:cNvSpPr>
            <p:nvPr/>
          </p:nvSpPr>
          <p:spPr bwMode="auto">
            <a:xfrm>
              <a:off x="1558" y="1968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PC</a:t>
              </a:r>
            </a:p>
          </p:txBody>
        </p:sp>
        <p:sp>
          <p:nvSpPr>
            <p:cNvPr id="77" name="Line 44"/>
            <p:cNvSpPr>
              <a:spLocks noChangeShapeType="1"/>
            </p:cNvSpPr>
            <p:nvPr/>
          </p:nvSpPr>
          <p:spPr bwMode="auto">
            <a:xfrm>
              <a:off x="1717" y="2253"/>
              <a:ext cx="0" cy="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45"/>
            <p:cNvSpPr>
              <a:spLocks noChangeShapeType="1"/>
            </p:cNvSpPr>
            <p:nvPr/>
          </p:nvSpPr>
          <p:spPr bwMode="auto">
            <a:xfrm>
              <a:off x="1717" y="235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 flipV="1">
              <a:off x="3253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Oval 50"/>
            <p:cNvSpPr>
              <a:spLocks noChangeArrowheads="1"/>
            </p:cNvSpPr>
            <p:nvPr/>
          </p:nvSpPr>
          <p:spPr bwMode="auto">
            <a:xfrm>
              <a:off x="3061" y="1808"/>
              <a:ext cx="336" cy="463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4" name="Text Box 51"/>
            <p:cNvSpPr txBox="1">
              <a:spLocks noChangeArrowheads="1"/>
            </p:cNvSpPr>
            <p:nvPr/>
          </p:nvSpPr>
          <p:spPr bwMode="auto">
            <a:xfrm>
              <a:off x="3109" y="1920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+</a:t>
              </a:r>
            </a:p>
          </p:txBody>
        </p:sp>
        <p:sp>
          <p:nvSpPr>
            <p:cNvPr id="85" name="Line 52"/>
            <p:cNvSpPr>
              <a:spLocks noChangeShapeType="1"/>
            </p:cNvSpPr>
            <p:nvPr/>
          </p:nvSpPr>
          <p:spPr bwMode="auto">
            <a:xfrm>
              <a:off x="3397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Rectangle 53"/>
            <p:cNvSpPr>
              <a:spLocks noChangeArrowheads="1"/>
            </p:cNvSpPr>
            <p:nvPr/>
          </p:nvSpPr>
          <p:spPr bwMode="auto">
            <a:xfrm>
              <a:off x="3744" y="1986"/>
              <a:ext cx="1056" cy="25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87" name="Text Box 54"/>
            <p:cNvSpPr txBox="1">
              <a:spLocks noChangeArrowheads="1"/>
            </p:cNvSpPr>
            <p:nvPr/>
          </p:nvSpPr>
          <p:spPr bwMode="auto">
            <a:xfrm>
              <a:off x="3888" y="1344"/>
              <a:ext cx="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Memory</a:t>
              </a: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3973" y="1968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word</a:t>
              </a:r>
            </a:p>
          </p:txBody>
        </p:sp>
      </p:grpSp>
      <p:sp>
        <p:nvSpPr>
          <p:cNvPr id="89" name="Rectangle 57"/>
          <p:cNvSpPr>
            <a:spLocks noChangeArrowheads="1"/>
          </p:cNvSpPr>
          <p:nvPr/>
        </p:nvSpPr>
        <p:spPr bwMode="auto">
          <a:xfrm>
            <a:off x="1905000" y="402336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C00000"/>
                </a:solidFill>
              </a:rPr>
              <a:t>Pseudo-direct addressing</a:t>
            </a:r>
            <a:r>
              <a:rPr lang="en-US" altLang="en-US" sz="2400" dirty="0"/>
              <a:t>: 26-bit of instruction concatenated with upper 4-bits of PC (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</a:rPr>
              <a:t>j</a:t>
            </a:r>
            <a:r>
              <a:rPr lang="en-US" altLang="en-US" sz="2400" b="1" dirty="0">
                <a:latin typeface="Courier New" pitchFamily="49" charset="0"/>
              </a:rPr>
              <a:t>)</a:t>
            </a:r>
          </a:p>
        </p:txBody>
      </p:sp>
      <p:grpSp>
        <p:nvGrpSpPr>
          <p:cNvPr id="90" name="Group 79"/>
          <p:cNvGrpSpPr>
            <a:grpSpLocks/>
          </p:cNvGrpSpPr>
          <p:nvPr/>
        </p:nvGrpSpPr>
        <p:grpSpPr bwMode="auto">
          <a:xfrm>
            <a:off x="2519373" y="4805997"/>
            <a:ext cx="6646863" cy="1600200"/>
            <a:chOff x="768" y="3120"/>
            <a:chExt cx="4187" cy="1008"/>
          </a:xfrm>
        </p:grpSpPr>
        <p:sp>
          <p:nvSpPr>
            <p:cNvPr id="91" name="Rectangle 58"/>
            <p:cNvSpPr>
              <a:spLocks noChangeArrowheads="1"/>
            </p:cNvSpPr>
            <p:nvPr/>
          </p:nvSpPr>
          <p:spPr bwMode="auto">
            <a:xfrm>
              <a:off x="3896" y="3527"/>
              <a:ext cx="1056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" name="Rectangle 59"/>
            <p:cNvSpPr>
              <a:spLocks noChangeArrowheads="1"/>
            </p:cNvSpPr>
            <p:nvPr/>
          </p:nvSpPr>
          <p:spPr bwMode="auto">
            <a:xfrm>
              <a:off x="768" y="3171"/>
              <a:ext cx="432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3" name="Line 60"/>
            <p:cNvSpPr>
              <a:spLocks noChangeShapeType="1"/>
            </p:cNvSpPr>
            <p:nvPr/>
          </p:nvSpPr>
          <p:spPr bwMode="auto">
            <a:xfrm>
              <a:off x="1200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Line 61"/>
            <p:cNvSpPr>
              <a:spLocks noChangeShapeType="1"/>
            </p:cNvSpPr>
            <p:nvPr/>
          </p:nvSpPr>
          <p:spPr bwMode="auto">
            <a:xfrm>
              <a:off x="2112" y="321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" name="Text Box 62"/>
            <p:cNvSpPr txBox="1">
              <a:spLocks noChangeArrowheads="1"/>
            </p:cNvSpPr>
            <p:nvPr/>
          </p:nvSpPr>
          <p:spPr bwMode="auto">
            <a:xfrm>
              <a:off x="816" y="3216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op</a:t>
              </a:r>
            </a:p>
          </p:txBody>
        </p:sp>
        <p:sp>
          <p:nvSpPr>
            <p:cNvPr id="96" name="Rectangle 63"/>
            <p:cNvSpPr>
              <a:spLocks noChangeArrowheads="1"/>
            </p:cNvSpPr>
            <p:nvPr/>
          </p:nvSpPr>
          <p:spPr bwMode="auto">
            <a:xfrm>
              <a:off x="1200" y="3171"/>
              <a:ext cx="1968" cy="33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" name="Text Box 64"/>
            <p:cNvSpPr txBox="1">
              <a:spLocks noChangeArrowheads="1"/>
            </p:cNvSpPr>
            <p:nvPr/>
          </p:nvSpPr>
          <p:spPr bwMode="auto">
            <a:xfrm>
              <a:off x="1632" y="3216"/>
              <a:ext cx="7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98" name="Rectangle 65"/>
            <p:cNvSpPr>
              <a:spLocks noChangeArrowheads="1"/>
            </p:cNvSpPr>
            <p:nvPr/>
          </p:nvSpPr>
          <p:spPr bwMode="auto">
            <a:xfrm>
              <a:off x="768" y="3699"/>
              <a:ext cx="2400" cy="33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Text Box 66"/>
            <p:cNvSpPr txBox="1">
              <a:spLocks noChangeArrowheads="1"/>
            </p:cNvSpPr>
            <p:nvPr/>
          </p:nvSpPr>
          <p:spPr bwMode="auto">
            <a:xfrm>
              <a:off x="1713" y="3744"/>
              <a:ext cx="3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PC</a:t>
              </a:r>
            </a:p>
          </p:txBody>
        </p:sp>
        <p:sp>
          <p:nvSpPr>
            <p:cNvPr id="100" name="Line 67"/>
            <p:cNvSpPr>
              <a:spLocks noChangeShapeType="1"/>
            </p:cNvSpPr>
            <p:nvPr/>
          </p:nvSpPr>
          <p:spPr bwMode="auto">
            <a:xfrm flipH="1">
              <a:off x="1872" y="4026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1" name="Line 68"/>
            <p:cNvSpPr>
              <a:spLocks noChangeShapeType="1"/>
            </p:cNvSpPr>
            <p:nvPr/>
          </p:nvSpPr>
          <p:spPr bwMode="auto">
            <a:xfrm>
              <a:off x="1872" y="412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Line 69"/>
            <p:cNvSpPr>
              <a:spLocks noChangeShapeType="1"/>
            </p:cNvSpPr>
            <p:nvPr/>
          </p:nvSpPr>
          <p:spPr bwMode="auto">
            <a:xfrm flipV="1">
              <a:off x="3408" y="39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Oval 73"/>
            <p:cNvSpPr>
              <a:spLocks noChangeArrowheads="1"/>
            </p:cNvSpPr>
            <p:nvPr/>
          </p:nvSpPr>
          <p:spPr bwMode="auto">
            <a:xfrm>
              <a:off x="3216" y="3584"/>
              <a:ext cx="336" cy="463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" name="Text Box 74"/>
            <p:cNvSpPr txBox="1">
              <a:spLocks noChangeArrowheads="1"/>
            </p:cNvSpPr>
            <p:nvPr/>
          </p:nvSpPr>
          <p:spPr bwMode="auto">
            <a:xfrm>
              <a:off x="3293" y="3696"/>
              <a:ext cx="1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:</a:t>
              </a:r>
            </a:p>
          </p:txBody>
        </p:sp>
        <p:sp>
          <p:nvSpPr>
            <p:cNvPr id="108" name="Line 75"/>
            <p:cNvSpPr>
              <a:spLocks noChangeShapeType="1"/>
            </p:cNvSpPr>
            <p:nvPr/>
          </p:nvSpPr>
          <p:spPr bwMode="auto">
            <a:xfrm>
              <a:off x="3552" y="37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Rectangle 76"/>
            <p:cNvSpPr>
              <a:spLocks noChangeArrowheads="1"/>
            </p:cNvSpPr>
            <p:nvPr/>
          </p:nvSpPr>
          <p:spPr bwMode="auto">
            <a:xfrm>
              <a:off x="3899" y="3723"/>
              <a:ext cx="1056" cy="33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0" name="Text Box 77"/>
            <p:cNvSpPr txBox="1">
              <a:spLocks noChangeArrowheads="1"/>
            </p:cNvSpPr>
            <p:nvPr/>
          </p:nvSpPr>
          <p:spPr bwMode="auto">
            <a:xfrm>
              <a:off x="4032" y="3120"/>
              <a:ext cx="7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Verdana" pitchFamily="34" charset="0"/>
                </a:rPr>
                <a:t>Memory</a:t>
              </a:r>
            </a:p>
          </p:txBody>
        </p:sp>
        <p:sp>
          <p:nvSpPr>
            <p:cNvPr id="111" name="Text Box 78"/>
            <p:cNvSpPr txBox="1">
              <a:spLocks noChangeArrowheads="1"/>
            </p:cNvSpPr>
            <p:nvPr/>
          </p:nvSpPr>
          <p:spPr bwMode="auto">
            <a:xfrm>
              <a:off x="4128" y="3744"/>
              <a:ext cx="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Verdana" pitchFamily="34" charset="0"/>
                </a:rPr>
                <a:t>word</a:t>
              </a:r>
            </a:p>
          </p:txBody>
        </p:sp>
      </p:grpSp>
      <p:sp>
        <p:nvSpPr>
          <p:cNvPr id="56" name="Slide Number Placeholder 6">
            <a:extLst>
              <a:ext uri="{FF2B5EF4-FFF2-40B4-BE49-F238E27FC236}">
                <a16:creationId xmlns:a16="http://schemas.microsoft.com/office/drawing/2014/main" id="{AA77CC1F-C959-4969-8703-E053C17D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58" name="Folded Corner 57"/>
          <p:cNvSpPr/>
          <p:nvPr/>
        </p:nvSpPr>
        <p:spPr>
          <a:xfrm>
            <a:off x="9232905" y="2494959"/>
            <a:ext cx="1130299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MIPS:</a:t>
            </a:r>
          </a:p>
          <a:p>
            <a:pPr algn="just"/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bne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Folded Corner 58"/>
          <p:cNvSpPr/>
          <p:nvPr/>
        </p:nvSpPr>
        <p:spPr>
          <a:xfrm>
            <a:off x="9232905" y="5161959"/>
            <a:ext cx="1130299" cy="61840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MIPS: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EE832B0-64FA-43B9-A177-FA75FD52CD15}"/>
              </a:ext>
            </a:extLst>
          </p:cNvPr>
          <p:cNvCxnSpPr>
            <a:cxnSpLocks/>
            <a:stCxn id="45" idx="2"/>
            <a:endCxn id="83" idx="0"/>
          </p:cNvCxnSpPr>
          <p:nvPr/>
        </p:nvCxnSpPr>
        <p:spPr>
          <a:xfrm rot="16200000" flipH="1">
            <a:off x="5972974" y="2160429"/>
            <a:ext cx="131762" cy="1257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D87C9FA-BF4C-47F3-A2FA-3656E7B03DA9}"/>
              </a:ext>
            </a:extLst>
          </p:cNvPr>
          <p:cNvCxnSpPr>
            <a:cxnSpLocks/>
            <a:stCxn id="96" idx="2"/>
            <a:endCxn id="106" idx="0"/>
          </p:cNvCxnSpPr>
          <p:nvPr/>
        </p:nvCxnSpPr>
        <p:spPr>
          <a:xfrm rot="16200000" flipH="1">
            <a:off x="5653892" y="4524216"/>
            <a:ext cx="131762" cy="1905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82AA8A-597E-4B0B-9767-E8B77FE53546}"/>
                  </a:ext>
                </a:extLst>
              </p14:cNvPr>
              <p14:cNvContentPartPr/>
              <p14:nvPr/>
            </p14:nvContentPartPr>
            <p14:xfrm>
              <a:off x="385200" y="1310760"/>
              <a:ext cx="7617960" cy="5445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82AA8A-597E-4B0B-9767-E8B77FE535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840" y="1301400"/>
                <a:ext cx="7636680" cy="54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434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8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57400" y="135636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MIPS Instruction: </a:t>
            </a:r>
            <a:br>
              <a:rPr lang="en-US" dirty="0"/>
            </a:br>
            <a:r>
              <a:rPr lang="en-US" dirty="0"/>
              <a:t>32 bits representing a single instruction</a:t>
            </a:r>
            <a:endParaRPr lang="en-GB" dirty="0"/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905005" y="2194565"/>
            <a:ext cx="7948613" cy="1331913"/>
            <a:chOff x="192" y="1248"/>
            <a:chExt cx="5007" cy="839"/>
          </a:xfrm>
        </p:grpSpPr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573" y="1536"/>
              <a:ext cx="698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1584" y="1536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2304" y="1536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3459" y="1536"/>
              <a:ext cx="98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immediate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458" y="1514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>
              <a:off x="1344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2097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2806" y="1514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40"/>
            <p:cNvSpPr txBox="1">
              <a:spLocks noChangeArrowheads="1"/>
            </p:cNvSpPr>
            <p:nvPr/>
          </p:nvSpPr>
          <p:spPr bwMode="auto">
            <a:xfrm>
              <a:off x="576" y="1248"/>
              <a:ext cx="69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1568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rs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2305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043" y="1248"/>
              <a:ext cx="30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rd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4435" y="1248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funct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3635" y="1248"/>
              <a:ext cx="59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>
                  <a:latin typeface="Courier New" pitchFamily="49" charset="0"/>
                </a:rPr>
                <a:t>shamt</a:t>
              </a:r>
              <a:endParaRPr lang="en-US" sz="200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458" y="1248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1344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>
              <a:off x="2097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>
              <a:off x="2806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>
              <a:off x="3560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>
              <a:off x="4313" y="1248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52"/>
            <p:cNvSpPr txBox="1">
              <a:spLocks noChangeArrowheads="1"/>
            </p:cNvSpPr>
            <p:nvPr/>
          </p:nvSpPr>
          <p:spPr bwMode="auto">
            <a:xfrm>
              <a:off x="192" y="1275"/>
              <a:ext cx="23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R</a:t>
              </a:r>
              <a:endParaRPr lang="en-US" sz="2000" dirty="0">
                <a:solidFill>
                  <a:srgbClr val="660066"/>
                </a:solidFill>
                <a:latin typeface="Helvetica" pitchFamily="34" charset="0"/>
              </a:endParaRPr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236" y="1578"/>
              <a:ext cx="16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I</a:t>
              </a:r>
            </a:p>
          </p:txBody>
        </p:sp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458" y="1780"/>
              <a:ext cx="4741" cy="2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5"/>
            <p:cNvSpPr>
              <a:spLocks noChangeShapeType="1"/>
            </p:cNvSpPr>
            <p:nvPr/>
          </p:nvSpPr>
          <p:spPr bwMode="auto">
            <a:xfrm>
              <a:off x="1344" y="1780"/>
              <a:ext cx="0" cy="2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56"/>
            <p:cNvSpPr txBox="1">
              <a:spLocks noChangeArrowheads="1"/>
            </p:cNvSpPr>
            <p:nvPr/>
          </p:nvSpPr>
          <p:spPr bwMode="auto">
            <a:xfrm>
              <a:off x="192" y="1837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660066"/>
                  </a:solidFill>
                  <a:latin typeface="Helvetica" pitchFamily="34" charset="0"/>
                </a:rPr>
                <a:t>J</a:t>
              </a:r>
            </a:p>
          </p:txBody>
        </p:sp>
        <p:sp>
          <p:nvSpPr>
            <p:cNvPr id="37" name="Text Box 57"/>
            <p:cNvSpPr txBox="1">
              <a:spLocks noChangeArrowheads="1"/>
            </p:cNvSpPr>
            <p:nvPr/>
          </p:nvSpPr>
          <p:spPr bwMode="auto">
            <a:xfrm>
              <a:off x="2142" y="1780"/>
              <a:ext cx="18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>
                  <a:latin typeface="Courier New" pitchFamily="49" charset="0"/>
                </a:rPr>
                <a:t>target address</a:t>
              </a:r>
              <a:endParaRPr lang="en-US" sz="2000" b="1">
                <a:latin typeface="Helvetica" pitchFamily="34" charset="0"/>
              </a:endParaRPr>
            </a:p>
          </p:txBody>
        </p:sp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576" y="1776"/>
              <a:ext cx="6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latin typeface="Courier New" pitchFamily="49" charset="0"/>
                </a:rPr>
                <a:t>opcode</a:t>
              </a:r>
              <a:endParaRPr lang="en-US" sz="2000" b="1">
                <a:latin typeface="Helvetica" pitchFamily="34" charset="0"/>
              </a:endParaRPr>
            </a:p>
          </p:txBody>
        </p:sp>
      </p:grpSp>
      <p:sp>
        <p:nvSpPr>
          <p:cNvPr id="39" name="Rectangle 59"/>
          <p:cNvSpPr>
            <a:spLocks noChangeArrowheads="1"/>
          </p:cNvSpPr>
          <p:nvPr/>
        </p:nvSpPr>
        <p:spPr bwMode="auto">
          <a:xfrm>
            <a:off x="2133600" y="3566160"/>
            <a:ext cx="822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Branches and load/store are both I-format instructions; but branches use PC-relative addressing, whereas load/store use base addressing</a:t>
            </a:r>
          </a:p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Branches use </a:t>
            </a:r>
            <a:r>
              <a:rPr lang="en-US" sz="2400" b="1" i="1" u="sng" dirty="0"/>
              <a:t>PC-relative</a:t>
            </a:r>
            <a:r>
              <a:rPr lang="en-US" sz="2400" dirty="0"/>
              <a:t> addressing</a:t>
            </a:r>
            <a:br>
              <a:rPr lang="en-US" sz="2400" dirty="0"/>
            </a:br>
            <a:r>
              <a:rPr lang="en-US" sz="2400" dirty="0"/>
              <a:t>Jumps use </a:t>
            </a:r>
            <a:r>
              <a:rPr lang="en-US" sz="2400" b="1" i="1" u="sng" dirty="0"/>
              <a:t>pseudo-direct</a:t>
            </a:r>
            <a:r>
              <a:rPr lang="en-US" sz="2400" dirty="0"/>
              <a:t> addressing</a:t>
            </a:r>
          </a:p>
          <a:p>
            <a:pPr marL="441325" indent="-2587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Shifts use R-format, but other immediate instructions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/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andi</a:t>
            </a:r>
            <a:r>
              <a:rPr lang="en-US" sz="2400" dirty="0"/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ori</a:t>
            </a:r>
            <a:r>
              <a:rPr lang="en-US" sz="2400" dirty="0"/>
              <a:t>) use I-format</a:t>
            </a:r>
          </a:p>
        </p:txBody>
      </p: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AA4F1505-798F-4B9A-803A-98995914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41" name="Folded Corner 40"/>
          <p:cNvSpPr/>
          <p:nvPr/>
        </p:nvSpPr>
        <p:spPr>
          <a:xfrm>
            <a:off x="7918450" y="4367852"/>
            <a:ext cx="2649342" cy="126886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IN OTHER WORDS:</a:t>
            </a:r>
          </a:p>
          <a:p>
            <a:pPr algn="just"/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bne</a:t>
            </a:r>
            <a:r>
              <a:rPr lang="en-US" sz="1600" dirty="0">
                <a:solidFill>
                  <a:schemeClr val="tx1"/>
                </a:solidFill>
              </a:rPr>
              <a:t>: ignore PC, count displacement</a:t>
            </a:r>
          </a:p>
          <a:p>
            <a:pPr algn="just"/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lang="en-US" sz="1600" dirty="0">
                <a:solidFill>
                  <a:schemeClr val="tx1"/>
                </a:solidFill>
              </a:rPr>
              <a:t>: use PC, ignore displacement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8E9BFF-069C-4C95-88D7-718441405354}"/>
                  </a:ext>
                </a:extLst>
              </p14:cNvPr>
              <p14:cNvContentPartPr/>
              <p14:nvPr/>
            </p14:nvContentPartPr>
            <p14:xfrm>
              <a:off x="1571400" y="1722960"/>
              <a:ext cx="9271800" cy="471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8E9BFF-069C-4C95-88D7-7184414053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2040" y="1713600"/>
                <a:ext cx="9290520" cy="47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39737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 (2/2)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0" name="Object 33">
            <a:hlinkClick r:id="" action="ppaction://ole?verb=0"/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046772403"/>
              </p:ext>
            </p:extLst>
          </p:nvPr>
        </p:nvGraphicFramePr>
        <p:xfrm>
          <a:off x="2057399" y="1234159"/>
          <a:ext cx="8153400" cy="511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6048360" imgH="3934080" progId="Excel.Sheet.8">
                  <p:embed/>
                </p:oleObj>
              </mc:Choice>
              <mc:Fallback>
                <p:oleObj name="Worksheet" r:id="rId4" imgW="6048360" imgH="3934080" progId="Excel.Sheet.8">
                  <p:embed/>
                  <p:pic>
                    <p:nvPicPr>
                      <p:cNvPr id="40" name="Object 3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1234159"/>
                        <a:ext cx="8153400" cy="511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D0A78-E970-4929-ADFC-70744DCF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38E644-8C98-4181-B905-74F1D405F631}"/>
                  </a:ext>
                </a:extLst>
              </p14:cNvPr>
              <p14:cNvContentPartPr/>
              <p14:nvPr/>
            </p14:nvContentPartPr>
            <p14:xfrm>
              <a:off x="1409760" y="831960"/>
              <a:ext cx="7514640" cy="51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38E644-8C98-4181-B905-74F1D405F6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0400" y="822600"/>
                <a:ext cx="7533360" cy="5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8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Encoding: Basics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474519"/>
            <a:ext cx="8229600" cy="4621485"/>
          </a:xfrm>
        </p:spPr>
        <p:txBody>
          <a:bodyPr/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MIPS instruction has a </a:t>
            </a:r>
            <a:r>
              <a:rPr lang="en-US" sz="2800" b="1" dirty="0"/>
              <a:t>fixed-length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C00000"/>
                </a:solidFill>
              </a:rPr>
              <a:t>32 bits</a:t>
            </a:r>
          </a:p>
          <a:p>
            <a:pPr marL="711200" lvl="1" indent="-436563">
              <a:spcBef>
                <a:spcPts val="600"/>
              </a:spcBef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sz="2400" dirty="0"/>
              <a:t>All relevant information for an operation must be  encoded with these bits!</a:t>
            </a:r>
          </a:p>
          <a:p>
            <a:pPr marL="271463" indent="-271463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Additional challenge:</a:t>
            </a:r>
          </a:p>
          <a:p>
            <a:pPr marL="541338" lvl="1" indent="-1857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reduce the complexity of processor design, the instruction encodings  should be as regular as possible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>
                <a:sym typeface="Wingdings" pitchFamily="2" charset="2"/>
              </a:rPr>
              <a:t>     Small number of formats, i.e. as few variations as possible</a:t>
            </a:r>
          </a:p>
          <a:p>
            <a:pPr lvl="1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95E2EE-D0C1-4FC3-8231-B2DA5BF53A90}"/>
                  </a:ext>
                </a:extLst>
              </p14:cNvPr>
              <p14:cNvContentPartPr/>
              <p14:nvPr/>
            </p14:nvContentPartPr>
            <p14:xfrm>
              <a:off x="3014640" y="1191240"/>
              <a:ext cx="8848800" cy="400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95E2EE-D0C1-4FC3-8231-B2DA5BF53A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5280" y="1181880"/>
                <a:ext cx="8867520" cy="40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MIPS Instruction Classification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1981200" y="1234159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 are classified according to their operands: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dirty="0">
                <a:sym typeface="Wingdings" pitchFamily="2" charset="2"/>
              </a:rPr>
              <a:t> I</a:t>
            </a:r>
            <a:r>
              <a:rPr lang="en-US" dirty="0"/>
              <a:t>nstructions with same operand types have same encoding</a:t>
            </a:r>
          </a:p>
        </p:txBody>
      </p:sp>
      <p:graphicFrame>
        <p:nvGraphicFramePr>
          <p:cNvPr id="55" name="Diagram 54"/>
          <p:cNvGraphicFramePr/>
          <p:nvPr>
            <p:extLst>
              <p:ext uri="{D42A27DB-BD31-4B8C-83A1-F6EECF244321}">
                <p14:modId xmlns:p14="http://schemas.microsoft.com/office/powerpoint/2010/main" val="1143031081"/>
              </p:ext>
            </p:extLst>
          </p:nvPr>
        </p:nvGraphicFramePr>
        <p:xfrm>
          <a:off x="2095500" y="1949118"/>
          <a:ext cx="8001000" cy="448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F001E9-D733-4C5D-BCCD-BA9A05D9294B}"/>
                  </a:ext>
                </a:extLst>
              </p14:cNvPr>
              <p14:cNvContentPartPr/>
              <p14:nvPr/>
            </p14:nvContentPartPr>
            <p14:xfrm>
              <a:off x="2150640" y="559440"/>
              <a:ext cx="8240760" cy="5621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F001E9-D733-4C5D-BCCD-BA9A05D929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1280" y="550080"/>
                <a:ext cx="8259480" cy="56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Registers (Recap)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353013-E909-446B-B269-E7162AAEFEB6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74520"/>
            <a:ext cx="8229600" cy="1082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For simplicity, register numbers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dirty="0"/>
              <a:t>, …,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$31</a:t>
            </a:r>
            <a:r>
              <a:rPr lang="en-US" dirty="0"/>
              <a:t>) will be used in examples here instead of register names</a:t>
            </a:r>
            <a:endParaRPr lang="en-GB" dirty="0"/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89752"/>
              </p:ext>
            </p:extLst>
          </p:nvPr>
        </p:nvGraphicFramePr>
        <p:xfrm>
          <a:off x="2148845" y="2557277"/>
          <a:ext cx="3919537" cy="2743203"/>
        </p:xfrm>
        <a:graphic>
          <a:graphicData uri="http://schemas.openxmlformats.org/drawingml/2006/table">
            <a:tbl>
              <a:tblPr/>
              <a:tblGrid>
                <a:gridCol w="96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 value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$v0-$v1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Values for results and expression evaluation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$a0-$a3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$t0-$t7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$s0-$s7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162109"/>
              </p:ext>
            </p:extLst>
          </p:nvPr>
        </p:nvGraphicFramePr>
        <p:xfrm>
          <a:off x="6416040" y="2557272"/>
          <a:ext cx="3665538" cy="2503490"/>
        </p:xfrm>
        <a:graphic>
          <a:graphicData uri="http://schemas.openxmlformats.org/drawingml/2006/table">
            <a:tbl>
              <a:tblPr/>
              <a:tblGrid>
                <a:gridCol w="950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$t8-$t9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More 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2526669" y="5562499"/>
            <a:ext cx="7083425" cy="581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/>
              <a:t>$at (register 1) is reserved for the assembler.</a:t>
            </a:r>
          </a:p>
          <a:p>
            <a:r>
              <a:rPr lang="en-US" sz="1600" dirty="0"/>
              <a:t>$k0-$k1 (registers 26-27) are reserved for the operation system.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2D876F-CCD6-4612-91AA-8FE313CDF565}"/>
                  </a:ext>
                </a:extLst>
              </p14:cNvPr>
              <p14:cNvContentPartPr/>
              <p14:nvPr/>
            </p14:nvContentPartPr>
            <p14:xfrm>
              <a:off x="2382120" y="1145160"/>
              <a:ext cx="7620120" cy="505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2D876F-CCD6-4612-91AA-8FE313CDF5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2760" y="1135800"/>
                <a:ext cx="7638840" cy="50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R-Format (1/2)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1905000" y="1310078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Define fields with the following number of bits each: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 + 5 + 5 + 5 + 5 + 6 = 32 bits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grpSp>
        <p:nvGrpSpPr>
          <p:cNvPr id="58" name="Group 4"/>
          <p:cNvGrpSpPr>
            <a:grpSpLocks/>
          </p:cNvGrpSpPr>
          <p:nvPr/>
        </p:nvGrpSpPr>
        <p:grpSpPr bwMode="auto">
          <a:xfrm>
            <a:off x="1981200" y="2224483"/>
            <a:ext cx="8153400" cy="461963"/>
            <a:chOff x="288" y="1152"/>
            <a:chExt cx="5136" cy="291"/>
          </a:xfrm>
        </p:grpSpPr>
        <p:grpSp>
          <p:nvGrpSpPr>
            <p:cNvPr id="59" name="Group 5"/>
            <p:cNvGrpSpPr>
              <a:grpSpLocks/>
            </p:cNvGrpSpPr>
            <p:nvPr/>
          </p:nvGrpSpPr>
          <p:grpSpPr bwMode="auto">
            <a:xfrm>
              <a:off x="679" y="1152"/>
              <a:ext cx="4361" cy="291"/>
              <a:chOff x="679" y="1152"/>
              <a:chExt cx="4361" cy="291"/>
            </a:xfrm>
          </p:grpSpPr>
          <p:sp>
            <p:nvSpPr>
              <p:cNvPr id="66" name="Text Box 6"/>
              <p:cNvSpPr txBox="1">
                <a:spLocks noChangeArrowheads="1"/>
              </p:cNvSpPr>
              <p:nvPr/>
            </p:nvSpPr>
            <p:spPr bwMode="auto">
              <a:xfrm>
                <a:off x="679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6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7" name="Text Box 7"/>
              <p:cNvSpPr txBox="1">
                <a:spLocks noChangeArrowheads="1"/>
              </p:cNvSpPr>
              <p:nvPr/>
            </p:nvSpPr>
            <p:spPr bwMode="auto">
              <a:xfrm>
                <a:off x="1545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8" name="Text Box 8"/>
              <p:cNvSpPr txBox="1">
                <a:spLocks noChangeArrowheads="1"/>
              </p:cNvSpPr>
              <p:nvPr/>
            </p:nvSpPr>
            <p:spPr bwMode="auto">
              <a:xfrm>
                <a:off x="2344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3143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70" name="Text Box 10"/>
              <p:cNvSpPr txBox="1">
                <a:spLocks noChangeArrowheads="1"/>
              </p:cNvSpPr>
              <p:nvPr/>
            </p:nvSpPr>
            <p:spPr bwMode="auto">
              <a:xfrm>
                <a:off x="4808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6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  <p:sp>
            <p:nvSpPr>
              <p:cNvPr id="71" name="Text Box 11"/>
              <p:cNvSpPr txBox="1">
                <a:spLocks noChangeArrowheads="1"/>
              </p:cNvSpPr>
              <p:nvPr/>
            </p:nvSpPr>
            <p:spPr bwMode="auto">
              <a:xfrm>
                <a:off x="3942" y="1152"/>
                <a:ext cx="232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 b="1" dirty="0">
                    <a:latin typeface="Courier New" pitchFamily="49" charset="0"/>
                  </a:rPr>
                  <a:t>5</a:t>
                </a:r>
                <a:endParaRPr lang="en-US" sz="2400" dirty="0">
                  <a:solidFill>
                    <a:schemeClr val="accent1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Rectangle 18"/>
          <p:cNvSpPr>
            <a:spLocks noChangeArrowheads="1"/>
          </p:cNvSpPr>
          <p:nvPr/>
        </p:nvSpPr>
        <p:spPr bwMode="auto">
          <a:xfrm>
            <a:off x="1981200" y="2986478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field has a name:</a:t>
            </a:r>
          </a:p>
        </p:txBody>
      </p:sp>
      <p:sp>
        <p:nvSpPr>
          <p:cNvPr id="73" name="Rectangle 33"/>
          <p:cNvSpPr>
            <a:spLocks noChangeArrowheads="1"/>
          </p:cNvSpPr>
          <p:nvPr/>
        </p:nvSpPr>
        <p:spPr bwMode="auto">
          <a:xfrm>
            <a:off x="1981200" y="4358078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field is an independent 5- or 6-bit unsigned integer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5-bit field can represent any number 0 – 31</a:t>
            </a:r>
          </a:p>
          <a:p>
            <a:pPr marL="687387" lvl="1" indent="-342900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6-bit field can represent any number 0 – 63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81200" y="359607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SG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5052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8006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960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</a:t>
            </a:r>
            <a:endParaRPr lang="en-SG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391400" y="3596078"/>
            <a:ext cx="1295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SG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686800" y="3596078"/>
            <a:ext cx="1524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SG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Folded Corner 28"/>
          <p:cNvSpPr/>
          <p:nvPr/>
        </p:nvSpPr>
        <p:spPr>
          <a:xfrm>
            <a:off x="2601918" y="5498086"/>
            <a:ext cx="6008687" cy="107278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There are only 32 registers, so 5 bits for each register is enough.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Similarly, it is enough for </a:t>
            </a:r>
            <a:r>
              <a:rPr lang="en-US" sz="16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shamt</a:t>
            </a:r>
            <a:r>
              <a:rPr lang="en-US" sz="1600" dirty="0">
                <a:solidFill>
                  <a:schemeClr val="tx1"/>
                </a:solidFill>
              </a:rPr>
              <a:t> field since shifting 32 bits clears the entire register.</a:t>
            </a:r>
            <a:endParaRPr lang="en-GB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253A93-55E4-4396-9B1B-86A3AA6A9F47}"/>
                  </a:ext>
                </a:extLst>
              </p14:cNvPr>
              <p14:cNvContentPartPr/>
              <p14:nvPr/>
            </p14:nvContentPartPr>
            <p14:xfrm>
              <a:off x="1849680" y="1075320"/>
              <a:ext cx="9113040" cy="474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253A93-55E4-4396-9B1B-86A3AA6A9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0320" y="1065960"/>
                <a:ext cx="9131760" cy="47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  <p:bldP spid="72" grpId="0" build="p"/>
      <p:bldP spid="7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R-Format (2/2)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44213"/>
              </p:ext>
            </p:extLst>
          </p:nvPr>
        </p:nvGraphicFramePr>
        <p:xfrm>
          <a:off x="1981200" y="1325318"/>
          <a:ext cx="8229600" cy="4805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76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Fields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opcode</a:t>
                      </a:r>
                      <a:r>
                        <a:rPr lang="en-US" sz="2000" dirty="0"/>
                        <a:t> </a:t>
                      </a:r>
                      <a:endParaRPr lang="en-US" sz="2000" dirty="0">
                        <a:solidFill>
                          <a:srgbClr val="66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lvl="0" indent="-182563" eaLnBrk="1" hangingPunct="1">
                        <a:spcBef>
                          <a:spcPct val="0"/>
                        </a:spcBef>
                        <a:buFont typeface="Arial" pitchFamily="34" charset="0"/>
                        <a:buNone/>
                      </a:pPr>
                      <a:r>
                        <a:rPr lang="en-US" sz="1800" dirty="0"/>
                        <a:t>- 	Partially specifies the instruction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  <a:buFont typeface="Arial" pitchFamily="34" charset="0"/>
                        <a:buNone/>
                      </a:pPr>
                      <a:r>
                        <a:rPr lang="en-US" sz="1800" dirty="0"/>
                        <a:t>- 	Equal to 0 for all R-Format 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funct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</a:t>
                      </a:r>
                      <a:r>
                        <a:rPr lang="en-US" sz="1800" baseline="0" dirty="0"/>
                        <a:t> 	C</a:t>
                      </a:r>
                      <a:r>
                        <a:rPr lang="en-US" sz="1800" dirty="0"/>
                        <a:t>ombined with opcode exactly specifies the instruction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rs</a:t>
                      </a:r>
                      <a:r>
                        <a:rPr lang="en-US" sz="2400" dirty="0"/>
                        <a:t> </a:t>
                      </a:r>
                      <a:r>
                        <a:rPr lang="en-US" sz="2000" dirty="0"/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S</a:t>
                      </a:r>
                      <a:r>
                        <a:rPr lang="en-US" sz="1800" dirty="0"/>
                        <a:t>ource 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 	Specify register containing first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rt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T</a:t>
                      </a:r>
                      <a:r>
                        <a:rPr lang="en-US" sz="1800" dirty="0"/>
                        <a:t>arget </a:t>
                      </a:r>
                      <a:r>
                        <a:rPr lang="en-US" sz="1800" dirty="0">
                          <a:solidFill>
                            <a:srgbClr val="0066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marR="0" lvl="1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- 	Specify register containing second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rd</a:t>
                      </a:r>
                      <a:r>
                        <a:rPr lang="en-US" sz="2000" dirty="0"/>
                        <a:t>  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sz="1800" dirty="0"/>
                        <a:t>estination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dirty="0"/>
                        <a:t>egister)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indent="-182563"/>
                      <a:r>
                        <a:rPr lang="en-US" sz="1800" dirty="0"/>
                        <a:t>- 	Specify register which will receive result of computation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shamt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Courier New" pitchFamily="49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563" lvl="0" indent="-182563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sz="1800" dirty="0"/>
                        <a:t>Amount a shift instruction will shift by 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  <a:buFontTx/>
                        <a:buChar char="-"/>
                      </a:pPr>
                      <a:r>
                        <a:rPr lang="en-US" sz="1800" u="none" dirty="0"/>
                        <a:t>5 bits (i.e. 0 to 31)</a:t>
                      </a:r>
                    </a:p>
                    <a:p>
                      <a:pPr marL="182563" lvl="0" indent="-182563" eaLnBrk="1" hangingPunct="1">
                        <a:spcBef>
                          <a:spcPct val="0"/>
                        </a:spcBef>
                      </a:pPr>
                      <a:r>
                        <a:rPr lang="en-US" sz="1800" dirty="0"/>
                        <a:t>- 	Set to 0 in all non-shift 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D4D41E-4E2C-45F4-8BFC-7E3F72942931}"/>
                  </a:ext>
                </a:extLst>
              </p14:cNvPr>
              <p14:cNvContentPartPr/>
              <p14:nvPr/>
            </p14:nvContentPartPr>
            <p14:xfrm>
              <a:off x="1575000" y="395640"/>
              <a:ext cx="7930800" cy="586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D4D41E-4E2C-45F4-8BFC-7E3F729429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5640" y="386280"/>
                <a:ext cx="7949520" cy="58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22788</TotalTime>
  <Words>4457</Words>
  <Application>Microsoft Office PowerPoint</Application>
  <PresentationFormat>Widescreen</PresentationFormat>
  <Paragraphs>937</Paragraphs>
  <Slides>47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Calibri</vt:lpstr>
      <vt:lpstr>Arial</vt:lpstr>
      <vt:lpstr>Verdana</vt:lpstr>
      <vt:lpstr>Consolas</vt:lpstr>
      <vt:lpstr>Times New Roman</vt:lpstr>
      <vt:lpstr>Wingdings</vt:lpstr>
      <vt:lpstr>Helvetica</vt:lpstr>
      <vt:lpstr>Wingdings 2</vt:lpstr>
      <vt:lpstr>Courier New</vt:lpstr>
      <vt:lpstr>Symbol</vt:lpstr>
      <vt:lpstr>Clarity</vt:lpstr>
      <vt:lpstr>Worksheet</vt:lpstr>
      <vt:lpstr>http://www.comp.nus.edu.sg/~cs2100/</vt:lpstr>
      <vt:lpstr>Lecture #9: MIPS Part 3: Instruction Formats</vt:lpstr>
      <vt:lpstr>Lecture #9: MIPS Part 3: Instruction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Prabhu NATARAJAN</cp:lastModifiedBy>
  <cp:revision>1946</cp:revision>
  <cp:lastPrinted>2017-06-30T03:15:07Z</cp:lastPrinted>
  <dcterms:created xsi:type="dcterms:W3CDTF">1998-09-05T15:03:32Z</dcterms:created>
  <dcterms:modified xsi:type="dcterms:W3CDTF">2022-09-07T02:41:15Z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