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notesSlides/notesSlide14.xml" ContentType="application/vnd.openxmlformats-officedocument.presentationml.notesSlide+xml"/>
  <Override PartName="/ppt/ink/ink14.xml" ContentType="application/inkml+xml"/>
  <Override PartName="/ppt/notesSlides/notesSlide15.xml" ContentType="application/vnd.openxmlformats-officedocument.presentationml.notesSlide+xml"/>
  <Override PartName="/ppt/ink/ink15.xml" ContentType="application/inkml+xml"/>
  <Override PartName="/ppt/notesSlides/notesSlide16.xml" ContentType="application/vnd.openxmlformats-officedocument.presentationml.notesSlide+xml"/>
  <Override PartName="/ppt/ink/ink16.xml" ContentType="application/inkml+xml"/>
  <Override PartName="/ppt/notesSlides/notesSlide17.xml" ContentType="application/vnd.openxmlformats-officedocument.presentationml.notesSlide+xml"/>
  <Override PartName="/ppt/ink/ink17.xml" ContentType="application/inkml+xml"/>
  <Override PartName="/ppt/notesSlides/notesSlide18.xml" ContentType="application/vnd.openxmlformats-officedocument.presentationml.notesSlide+xml"/>
  <Override PartName="/ppt/ink/ink18.xml" ContentType="application/inkml+xml"/>
  <Override PartName="/ppt/notesSlides/notesSlide19.xml" ContentType="application/vnd.openxmlformats-officedocument.presentationml.notesSlide+xml"/>
  <Override PartName="/ppt/ink/ink19.xml" ContentType="application/inkml+xml"/>
  <Override PartName="/ppt/notesSlides/notesSlide20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1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2.xml" ContentType="application/vnd.openxmlformats-officedocument.presentationml.notesSlide+xml"/>
  <Override PartName="/ppt/ink/ink29.xml" ContentType="application/inkml+xml"/>
  <Override PartName="/ppt/notesSlides/notesSlide23.xml" ContentType="application/vnd.openxmlformats-officedocument.presentationml.notesSlide+xml"/>
  <Override PartName="/ppt/ink/ink30.xml" ContentType="application/inkml+xml"/>
  <Override PartName="/ppt/notesSlides/notesSlide24.xml" ContentType="application/vnd.openxmlformats-officedocument.presentationml.notesSlide+xml"/>
  <Override PartName="/ppt/ink/ink31.xml" ContentType="application/inkml+xml"/>
  <Override PartName="/ppt/notesSlides/notesSlide25.xml" ContentType="application/vnd.openxmlformats-officedocument.presentationml.notesSlide+xml"/>
  <Override PartName="/ppt/ink/ink32.xml" ContentType="application/inkml+xml"/>
  <Override PartName="/ppt/notesSlides/notesSlide26.xml" ContentType="application/vnd.openxmlformats-officedocument.presentationml.notesSlide+xml"/>
  <Override PartName="/ppt/ink/ink33.xml" ContentType="application/inkml+xml"/>
  <Override PartName="/ppt/notesSlides/notesSlide27.xml" ContentType="application/vnd.openxmlformats-officedocument.presentationml.notesSlide+xml"/>
  <Override PartName="/ppt/ink/ink34.xml" ContentType="application/inkml+xml"/>
  <Override PartName="/ppt/notesSlides/notesSlide28.xml" ContentType="application/vnd.openxmlformats-officedocument.presentationml.notesSlide+xml"/>
  <Override PartName="/ppt/ink/ink35.xml" ContentType="application/inkml+xml"/>
  <Override PartName="/ppt/notesSlides/notesSlide29.xml" ContentType="application/vnd.openxmlformats-officedocument.presentationml.notesSlide+xml"/>
  <Override PartName="/ppt/ink/ink36.xml" ContentType="application/inkml+xml"/>
  <Override PartName="/ppt/notesSlides/notesSlide30.xml" ContentType="application/vnd.openxmlformats-officedocument.presentationml.notesSlide+xml"/>
  <Override PartName="/ppt/ink/ink37.xml" ContentType="application/inkml+xml"/>
  <Override PartName="/ppt/notesSlides/notesSlide31.xml" ContentType="application/vnd.openxmlformats-officedocument.presentationml.notesSlide+xml"/>
  <Override PartName="/ppt/ink/ink38.xml" ContentType="application/inkml+xml"/>
  <Override PartName="/ppt/notesSlides/notesSlide32.xml" ContentType="application/vnd.openxmlformats-officedocument.presentationml.notesSlide+xml"/>
  <Override PartName="/ppt/ink/ink39.xml" ContentType="application/inkml+xml"/>
  <Override PartName="/ppt/notesSlides/notesSlide33.xml" ContentType="application/vnd.openxmlformats-officedocument.presentationml.notesSlide+xml"/>
  <Override PartName="/ppt/ink/ink40.xml" ContentType="application/inkml+xml"/>
  <Override PartName="/ppt/notesSlides/notesSlide34.xml" ContentType="application/vnd.openxmlformats-officedocument.presentationml.notesSlide+xml"/>
  <Override PartName="/ppt/ink/ink41.xml" ContentType="application/inkml+xml"/>
  <Override PartName="/ppt/notesSlides/notesSlide35.xml" ContentType="application/vnd.openxmlformats-officedocument.presentationml.notesSlide+xml"/>
  <Override PartName="/ppt/ink/ink42.xml" ContentType="application/inkml+xml"/>
  <Override PartName="/ppt/notesSlides/notesSlide36.xml" ContentType="application/vnd.openxmlformats-officedocument.presentationml.notesSlide+xml"/>
  <Override PartName="/ppt/ink/ink43.xml" ContentType="application/inkml+xml"/>
  <Override PartName="/ppt/notesSlides/notesSlide37.xml" ContentType="application/vnd.openxmlformats-officedocument.presentationml.notesSlide+xml"/>
  <Override PartName="/ppt/ink/ink44.xml" ContentType="application/inkml+xml"/>
  <Override PartName="/ppt/notesSlides/notesSlide38.xml" ContentType="application/vnd.openxmlformats-officedocument.presentationml.notesSlide+xml"/>
  <Override PartName="/ppt/ink/ink45.xml" ContentType="application/inkml+xml"/>
  <Override PartName="/ppt/notesSlides/notesSlide39.xml" ContentType="application/vnd.openxmlformats-officedocument.presentationml.notesSlide+xml"/>
  <Override PartName="/ppt/ink/ink46.xml" ContentType="application/inkml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4"/>
  </p:sldMasterIdLst>
  <p:notesMasterIdLst>
    <p:notesMasterId r:id="rId46"/>
  </p:notesMasterIdLst>
  <p:handoutMasterIdLst>
    <p:handoutMasterId r:id="rId47"/>
  </p:handoutMasterIdLst>
  <p:sldIdLst>
    <p:sldId id="256" r:id="rId5"/>
    <p:sldId id="468" r:id="rId6"/>
    <p:sldId id="737" r:id="rId7"/>
    <p:sldId id="639" r:id="rId8"/>
    <p:sldId id="729" r:id="rId9"/>
    <p:sldId id="601" r:id="rId10"/>
    <p:sldId id="728" r:id="rId11"/>
    <p:sldId id="604" r:id="rId12"/>
    <p:sldId id="605" r:id="rId13"/>
    <p:sldId id="739" r:id="rId14"/>
    <p:sldId id="740" r:id="rId15"/>
    <p:sldId id="741" r:id="rId16"/>
    <p:sldId id="742" r:id="rId17"/>
    <p:sldId id="743" r:id="rId18"/>
    <p:sldId id="744" r:id="rId19"/>
    <p:sldId id="745" r:id="rId20"/>
    <p:sldId id="700" r:id="rId21"/>
    <p:sldId id="726" r:id="rId22"/>
    <p:sldId id="746" r:id="rId23"/>
    <p:sldId id="747" r:id="rId24"/>
    <p:sldId id="76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55" r:id="rId33"/>
    <p:sldId id="756" r:id="rId34"/>
    <p:sldId id="757" r:id="rId35"/>
    <p:sldId id="758" r:id="rId36"/>
    <p:sldId id="759" r:id="rId37"/>
    <p:sldId id="766" r:id="rId38"/>
    <p:sldId id="760" r:id="rId39"/>
    <p:sldId id="761" r:id="rId40"/>
    <p:sldId id="762" r:id="rId41"/>
    <p:sldId id="763" r:id="rId42"/>
    <p:sldId id="764" r:id="rId43"/>
    <p:sldId id="738" r:id="rId44"/>
    <p:sldId id="308" r:id="rId45"/>
  </p:sldIdLst>
  <p:sldSz cx="12192000" cy="6858000"/>
  <p:notesSz cx="9296400" cy="70104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9" userDrawn="1">
          <p15:clr>
            <a:srgbClr val="A4A3A4"/>
          </p15:clr>
        </p15:guide>
        <p15:guide id="2" pos="29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D9B3"/>
    <a:srgbClr val="FFCC99"/>
    <a:srgbClr val="E2FFC5"/>
    <a:srgbClr val="006600"/>
    <a:srgbClr val="FFFFFF"/>
    <a:srgbClr val="000000"/>
    <a:srgbClr val="E9D7D3"/>
    <a:srgbClr val="AD8F6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95100" autoAdjust="0"/>
  </p:normalViewPr>
  <p:slideViewPr>
    <p:cSldViewPr snapToGrid="0">
      <p:cViewPr varScale="1">
        <p:scale>
          <a:sx n="89" d="100"/>
          <a:sy n="89" d="100"/>
        </p:scale>
        <p:origin x="118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209"/>
        <p:guide pos="292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NATARAJAN" userId="b568c39d-4608-44ca-adc0-616f90d36460" providerId="ADAL" clId="{96BD7838-8390-8D44-9F5C-30A10304F85A}"/>
    <pc:docChg chg="modSld">
      <pc:chgData name="Prabhu NATARAJAN" userId="b568c39d-4608-44ca-adc0-616f90d36460" providerId="ADAL" clId="{96BD7838-8390-8D44-9F5C-30A10304F85A}" dt="2022-09-14T05:32:34.406" v="2" actId="1035"/>
      <pc:docMkLst>
        <pc:docMk/>
      </pc:docMkLst>
      <pc:sldChg chg="modSp mod">
        <pc:chgData name="Prabhu NATARAJAN" userId="b568c39d-4608-44ca-adc0-616f90d36460" providerId="ADAL" clId="{96BD7838-8390-8D44-9F5C-30A10304F85A}" dt="2022-09-14T05:32:34.406" v="2" actId="1035"/>
        <pc:sldMkLst>
          <pc:docMk/>
          <pc:sldMk cId="4204848380" sldId="756"/>
        </pc:sldMkLst>
        <pc:spChg chg="mod">
          <ac:chgData name="Prabhu NATARAJAN" userId="b568c39d-4608-44ca-adc0-616f90d36460" providerId="ADAL" clId="{96BD7838-8390-8D44-9F5C-30A10304F85A}" dt="2022-09-14T05:32:34.406" v="2" actId="1035"/>
          <ac:spMkLst>
            <pc:docMk/>
            <pc:sldMk cId="4204848380" sldId="756"/>
            <ac:spMk id="167" creationId="{1E9CD73D-5F01-4D9D-B897-53A3C3511B24}"/>
          </ac:spMkLst>
        </pc:spChg>
      </pc:sldChg>
    </pc:docChg>
  </pc:docChgLst>
  <pc:docChgLst>
    <pc:chgData name="Prabhu NATARAJAN" userId="b568c39d-4608-44ca-adc0-616f90d36460" providerId="ADAL" clId="{428D5D59-50DB-4236-AD9D-359E460C5408}"/>
    <pc:docChg chg="modSld">
      <pc:chgData name="Prabhu NATARAJAN" userId="b568c39d-4608-44ca-adc0-616f90d36460" providerId="ADAL" clId="{428D5D59-50DB-4236-AD9D-359E460C5408}" dt="2022-09-12T06:39:21.412" v="0"/>
      <pc:docMkLst>
        <pc:docMk/>
      </pc:docMkLst>
      <pc:sldChg chg="addSp">
        <pc:chgData name="Prabhu NATARAJAN" userId="b568c39d-4608-44ca-adc0-616f90d36460" providerId="ADAL" clId="{428D5D59-50DB-4236-AD9D-359E460C5408}" dt="2022-09-12T06:39:21.412" v="0"/>
        <pc:sldMkLst>
          <pc:docMk/>
          <pc:sldMk cId="1873101905" sldId="747"/>
        </pc:sldMkLst>
        <pc:inkChg chg="add">
          <ac:chgData name="Prabhu NATARAJAN" userId="b568c39d-4608-44ca-adc0-616f90d36460" providerId="ADAL" clId="{428D5D59-50DB-4236-AD9D-359E460C5408}" dt="2022-09-12T06:39:21.412" v="0"/>
          <ac:inkMkLst>
            <pc:docMk/>
            <pc:sldMk cId="1873101905" sldId="747"/>
            <ac:inkMk id="57" creationId="{3865D107-171D-4210-92D5-52BBECC2D498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706" y="1"/>
            <a:ext cx="4029694" cy="35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487"/>
            <a:ext cx="4029694" cy="35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706" y="6659487"/>
            <a:ext cx="4029694" cy="35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5:12:02.4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19402 11261 4929 0,'0'0'1896'0,"0"0"-1400"16,0 0-160-16,0 0 416 0,0 0 184 16,0 0-111-16,0 0-409 15,0 0-24-15,0 0 272 0,0 0 56 31,0 0-256-31,0 0-240 0,0 0-24 16,15 4 64-16,6 2 184 16,15-2-143-16,1 6-73 0,5-2-56 15,30 2 56-15,-11-1-64 16,17 4-56-16,7-3-24 0,5 5-8 16,-8-7 0 15,11 6 40-16,10 0-48-15,5-4-72 0,7 4 56 16,36 4 16-16,-21-4 48 0,-15 0-48 31,-10 0-24-31,-23-6-40 16,-1 2 96-16,22-1 8 0,-19 5 48 16,7-9 80-16,-10 4-80 15,1 1-8-15,-4-7-24 0,7 7-56 16,-13-1 0-16,-2-3 16 15,-1-2 32-15,-12 0-16 0,1 1 32 16,2 4-24-16,-18-4-40 16,7 3 16-16,-1 3 0 15,-3-3-40-15,4 2-40 0,-16-1 40 16,3 0-40-16,-12-4 8 16,-15-5 32-16,3 0-40 0,-12 0 40 31,12 0-48-31,-12 0-72 15,0 0-504-15,-12 0-744 0,-9-5-672 16,-3-8-3338-16</inkml:trace>
  <inkml:trace contextRef="#ctx0" brushRef="#br0" timeOffset="980.24">19453 11251 3936 0,'0'0'672'16,"0"0"-664"-16,0 0 73 15,0 0-73-15,0 0 40 0,0 0-48 0,0 0 0 16,-93-8 184-16,78 8 0 15,15 0-8-15,-9 0 40 16,9 0 200 0,-13 0-56-16,13 0-96 15,0 0-16-15,0 0 64 16,0 0-40-16,-12 3-64 0,12-3-64 16,0 5-56-1,0 1-16 16,-12-2 40-31,12 6 88 0,0-6-40 16,0 6 0-16,-12-2 48 16,12 2 24-16,0-1 72 0,0 1-47 15,0 3-49-15,0-4-32 16,0 0-8-16,0 1 136 16,0-1 32-16,0-4-72 0,12 4 136 15,0 1 16-15,0-2 0 16,10 2 88-16,5 0 40 0,-6-2-56 15,15 6-15-15,-3 1-9 0,16-1 88 16,20 3-24 0,49 2 24-1,33 8-104-15,57 6-64 0,36 0-32 16,-11-1-56-16,-1-4 48 16,-12-4-24-16,-8 4 73 0,-28-6 71 15,-9 2-192-15,-48-6-48 0,-22-4-88 31,-44-5-24-31,-4-4-24 16,-12 4 32-16,16-4-16 0,-16 4 48 16,0 0 40-16,-12-4 48 15,-8-1-48-15,-10-4-24 0,-6 6-120 16,-9-6 8-16,0 0-56 16,0 0-352-16,0 0-896 15,0 0-945 1,-9-15-2200-16,-6 2-8217 0</inkml:trace>
  <inkml:trace contextRef="#ctx0" brushRef="#br0" timeOffset="6433.48">26830 1428 4913 0,'0'0'2056'0,"0"0"-1464"16,0 0 320-16,0 0 273 15,0 0-217 1,0 0-360-16,0 0-200 16,0-5-88-16,0 0 56 15,0 2 96-15,0-7-104 0,-12 5-128 16,-1-8-136-16,-14 3-104 15,-3 1-48-15,-6-4-16 0,3 7 0 16,-19 1 0-16,10 5 16 31,-18 0 32-31,2 11-40 16,-11 11 8-16,0 10 40 0,-1 15-72 16,10-1 32-16,2 9-32 15,25 2-16-15,18-6-8 0,15-6 88 16,0 2 8-16,24-5 8 15,25-5 0 1,8-5 104 0,12-4-56-1,-2-4-48-15,17-16-688 0,34 2-1264 16,-24-10-617-16,-28 0-2368 16</inkml:trace>
  <inkml:trace contextRef="#ctx0" brushRef="#br0" timeOffset="8928.73">26492 2220 5505 0,'0'0'824'16,"0"0"40"-16,0 0 768 0,0 0-263 16,0 0-433-16,0-14-448 15,-12 14-216 1,12 0-184-16,0 0-88 16,0 24-208-16,0 17 208 15,-13 34 32-15,13 36 144 0,-15-5-32 16,15-4-40-16,-9-18-56 31,9-24 8-31,0 5-48 0,0 4 40 16,-9-12-48-16,9-11 0 15,0-18-312-15,-15-6-456 16,15-22-576-16,-9 0-681 0,9 0-415 0</inkml:trace>
  <inkml:trace contextRef="#ctx0" brushRef="#br0" timeOffset="9213.43">26280 2846 3896 0,'0'0'5009'16,"0"0"-4400"-16,0 0-609 16,0 0 144-1,0 0 272-15,0 0 368 0,0 0-296 16,0 0-152-16,94 129 8 15,-70-101 80-15,-3-9-48 0,3 0-152 32,0-6-40-32,-11-3 72 15,-1-6-8-15,-12-4-32 0,12 0 17 16,-3 0-9-16,3 0 32 16,24-18-256-16,0-10-112 0,9-27-849 15,1 9-1239-15,-22-1-4850 0</inkml:trace>
  <inkml:trace contextRef="#ctx0" brushRef="#br0" timeOffset="10543.63">25828 3545 8553 0,'0'0'1553'15,"0"0"-1369"-15,0 0-56 16,0 0-112-16,-25 84 408 0,25-34-88 15,0 11-160-15,-12 4-80 16,12-5 16-16,0-9 8 16,0-5-16-1,0-18-32-15,0-3-16 0,0-18-48 16,0-7 96-16,0 0 112 16,0-4 336-16,0-24 48 15,0-18-480-15,0-9-112 16,0-15-8-16,0 6 56 15,0 4 72-15,0 13 152 16,0 10 25-16,0 13-25 0,0 10-88 16,0 10-184-16,0 4-8 15,0 0-232-15,12 15-200 0,1 7 239 32,11 10 89-32,0 0 56 15,-6 6-32-15,-3-10 72 16,9-6-56-16,-12-7-72 0,-3-11-192 15,15-4-64-15,1 0 248 0,-1-19 144 16,9-13 0-16,3 1-240 16,-12-2 80-16,-3 5 160 31,-9 10 80-31,-2 8 152 0,-10 10-16 16,0 0-216-16,0 0-48 15,15 5-120-15,-3 18 168 0,0 9 120 16,-3 10-8-16,15 8-16 15,-12 11-48 1,0-1-40-16,0 1-8 16,-3-14 0-16,-9-6-304 0,12-19-440 15,25-22-1072-15,-13 0-1065 16,-6-13-2608-16</inkml:trace>
  <inkml:trace contextRef="#ctx0" brushRef="#br0" timeOffset="10779.98">26570 3634 1536 0,'0'0'8338'0,"0"0"-7290"15,0 0-760-15,0 0-56 32,0 0 368-32,0 0 0 0,0 116-280 15,0-69-104-15,0 3 0 16,0 1-64-16,0-9-80 0,15-6-72 15,-15-3-176-15,12-14-536 32,-12-5-752-32,9-9-961 15,-9-5-1463-15</inkml:trace>
  <inkml:trace contextRef="#ctx0" brushRef="#br0" timeOffset="11022.35">26830 3616 9722 0,'0'0'2320'15,"0"0"-1792"-15,0 0-368 16,0 0-112-16,0 0 352 0,21 110 96 16,-9-49-272 15,-3 3-144-31,-9 1-32 15,15-5-48-15,-15-8-64 0,0-5-400 16,0-21-552-16,12-17-808 16,-12-9-1057-16,0 0-1184 15</inkml:trace>
  <inkml:trace contextRef="#ctx0" brushRef="#br0" timeOffset="11267.36">26944 3634 2840 0,'0'0'7106'0,"0"0"-5802"0,0 0-168 31,0 0 40-31,0 0-447 16,0 0-489-16,0 0-232 0,0 0-8 15,130-23-40-15,-85 41-232 16,-8 1-185-16,-4 9-191 16,-9 4 200-16,-24-4 48 0,0-1 80 15,0-3 216-15,-48-2 104 16,2 3 8-1,1-17 8-15,-15 1-16 0,14-9-8 16,34-4-528-16,0-14-1513 16,12-2-3112-16</inkml:trace>
  <inkml:trace contextRef="#ctx0" brushRef="#br0" timeOffset="11588.67">27711 3611 9658 0,'0'0'1656'15,"0"0"-888"-15,0 0-80 16,0 0-184-16,-115-24-176 0,76 38-144 16,9 19-8-16,3-1-87 15,6 15-33-15,21-2-56 0,0-2-105 31,36-2 25-31,0 1-88 16,21-5-88-16,-14-9 72 0,-4-6-128 16,-6-3 40-16,-21-5-32 15,0 0-96-15,-12-10 48 16,-24 6 264-16,-21 0 88 0,-16-10 0 31,-5 0-136-31,-6 0-1144 16,14-5-1601-16</inkml:trace>
  <inkml:trace contextRef="#ctx0" brushRef="#br0" timeOffset="13247.86">26434 4421 6769 0,'0'0'2969'0,"0"0"-2041"15,0 0-424-15,0 0-64 16,0 0-408-16,0 0 64 0,-15 84-96 16,15-19 232-16,15 18 24 0,-15 9 8 15,9 2-40-15,0-2-112 16,6-8-16-16,-15-15 8 16,13-9-40-1,-13-13-56-15,0-15-8 0,0-8 0 16,0-10-256-16,0-11-544 15,0-3-568-15,0-13-497 0,0-10-903 16</inkml:trace>
  <inkml:trace contextRef="#ctx0" brushRef="#br0" timeOffset="13660.14">26223 5075 6361 0,'0'0'2856'31,"0"0"-2047"-31,0 0 151 15,0 0-64-15,0 0-456 0,0 0-440 16,0 0-8-16,0 0 8 0,0 0 72 16,57 101 88-16,-36-68 16 15,7 5-24 1,-4-7-40 0,9-2-16-16,-21-11 32 15,9-4 56-15,-6-10 48 16,-15-4 16-1,9 0 233-15,-9 0 311 0,24-22 288 0,-11-11-824 16,11-8-256-16,-3-2-360 16,15-3-328-16,9-9-264 15,-9 14-761-15,-11 2-3016 0</inkml:trace>
  <inkml:trace contextRef="#ctx0" brushRef="#br0" timeOffset="16726.27">26033 5613 9658 0,'0'0'1152'0,"0"0"-1152"16,0 0 0-1,0 0 216-15,-18 153 240 16,18-89-176-16,0 5-144 16,0 2-56-16,0-11-64 0,0-5-16 15,0-9-152-15,0-8-280 16,0-10-928-16,0-9-897 0,-15-19-2024 15</inkml:trace>
  <inkml:trace contextRef="#ctx0" brushRef="#br0" timeOffset="16944.48">25828 5700 8705 0,'0'0'2233'0,"0"0"-1673"15,0 0-40-15,0 0 536 16,0 0-304-16,0 0-592 16,0 0-160-1,0 0 0-15,126-65-80 0,-80 65-168 16,2 0-544-16,-3 0-208 16,13 10-400-16,-10 4-929 0,-12 0-1576 15</inkml:trace>
  <inkml:trace contextRef="#ctx0" brushRef="#br0" timeOffset="17200.72">25758 6229 5169 0,'0'0'1584'0,"0"0"-1224"47,0 0 240-47,0 0 360 0,0 0-223 15,0 0-233-15,0 0-80 16,82 50 16-16,-46-50-264 16,9 0-176-16,25-22-1128 0,-28-2-1369 15,18-4-3232-15</inkml:trace>
  <inkml:trace contextRef="#ctx0" brushRef="#br0" timeOffset="17596.66">26199 6020 6209 0,'0'0'4009'0,"0"0"-3561"0,0 0-440 16,0 0 80 15,0 0 0-31,0 0 168 15,0 0-112 1,0 0-64-16,9 120-32 31,6-96-40-31,-15-5 0 16,0-11-8-16,0 1-304 16,12-9-96-16,-12 0 400 0,12-13-24 15,0-15 24-15,-3 0-432 16,15-9 216-16,1 5 216 0,-13 14 40 15,12-1 232-15,-18 14 120 16,21 5-184-16,-3 0-112 16,-15 18 72-16,15 6 0 0,-15 8-56 15,6 1 16-15,-2-5-48 16,-1-11-72-16,-12 2-8 0,12-13 0 16,-12-3-400-16,0-3-112 15,9 0 56-15,-9 0-72 16,24-9-505-16,-12-10-343 0,0 2-728 0</inkml:trace>
  <inkml:trace contextRef="#ctx0" brushRef="#br0" timeOffset="18348.36">26778 5992 7681 0,'0'0'1873'0,"0"0"-1177"15,0 0 208-15,0 0-312 16,0 0-368 0,0 0-192-16,-78-22-32 15,57 22-8-15,-3 4-8 16,11 6 8-16,-2-2-96 0,15 1-64 16,-9 6-88-16,9-6-136 31,0 10 152-31,9-1 88 0,6 0 80 15,10 1 24-15,8 4 0 16,-12-5 32-16,6 1 0 16,-6-6 16-16,3 6-56 0,-12-13-152 15,-12 2-16-15,0-2 72 16,0-1 104-16,-27-5 48 0,6 0 0 16,-15 0-216-16,3 0-241 31,12-25-527-31,-4-2-944 0,10-6-2897 0</inkml:trace>
  <inkml:trace contextRef="#ctx0" brushRef="#br0" timeOffset="18572.78">26920 5589 7153 0,'0'0'3017'0,"0"0"-2097"15,0 0-680-15,0 0 8 16,0 0-96-16,0 89 552 0,0-29-224 16,9 9-168-16,-9 4-88 15,0-2-104-15,15-11-120 0,-15-9-16 16,0-9-320-16,0-19-408 16,12-19-888-16,-12-4-1465 0,0 0-4392 15</inkml:trace>
  <inkml:trace contextRef="#ctx0" brushRef="#br0" timeOffset="18737.54">26872 5927 8977 0,'0'0'1777'0,"0"0"-1153"15,0 0 64-15,0 0-96 0,0 0-32 16,130 0-560-16,-37-3-24 15,-23-7-1080-15,-10 4-2817 0</inkml:trace>
  <inkml:trace contextRef="#ctx0" brushRef="#br0" timeOffset="19891.3">27165 5905 6785 0,'0'0'2136'31,"0"0"-1287"-31,0 0-609 0,0 0-144 15,0 0 16-15,0 0 144 16,81 69-120-16,-57-32-48 0,-12-4 0 16,-3 3 16-16,6-7-24 31,-15-7-32-31,0-3-40 16,0-10 0-16,0-4 8 0,0-5 48 15,0 0 184-15,0-9 16 16,-15-19-264-16,15-9-152 0,0-5 104 15,15-5-40-15,19 5-96 16,-10 2 32-16,18 1-648 0,9 17-1169 16,-29 3-2576-16</inkml:trace>
  <inkml:trace contextRef="#ctx0" brushRef="#br0" timeOffset="21361.66">28387 5506 8433 0,'0'0'1705'0,"0"0"-1137"16,0 0 560-16,0 0-304 0,0 0-280 15,0 0-328-15,0 0-208 16,-48-10 8-16,27 7-16 0,-19-2 0 16,10 5 0-16,-15-5 0 15,9-1 0 1,-4 3 56-16,22-3 16 16,6 6 48-16,0 0-32 0,12 0 8 15,0 0-32-15,0 0-64 0,0 0 0 31,0 0-56-31,0 0 8 16,0 0 32-16,0 0-32 0,-15 0 40 16,15 9-16-16,0 7 24 15,0 11 104-15,0 9 0 0,0 7-7 16,0 12-49-16,0 0-40 31,0 5 40-31,-9 1-40 16,9 0 0-16,-12-15 0 0,12-5 16 15,0-8-16-15,-12-6-8 0,12-7 0 16,0-7-56-16,0-4 56 16,0-4 8-16,12 4 104 15,0-4 64-15,12 0 80 0,12-5 64 47,-2 0-144-47,14 0-176 16,-3 0-296-16,0 0-392 0,16-10-561 15,-19 1-847-15,-15 0-2425 0</inkml:trace>
  <inkml:trace contextRef="#ctx0" brushRef="#br0" timeOffset="21556.69">28097 5895 10234 0,'0'0'1784'0,"0"0"-1328"0,0 0-144 16,0 0-88-16,0 0 8 16,0 0-232-1,124 0-96-15,-73 0-696 16,-5-4-912-16,-10-1-3081 16</inkml:trace>
  <inkml:trace contextRef="#ctx0" brushRef="#br0" timeOffset="22427.36">28586 5779 4440 0,'0'0'2497'0,"0"0"-1385"0,0 0-40 15,0 0 73-15,0 0-361 0,0 0-496 16,0 0-288 0,0 0-64-1,0 28 64-15,0-5 272 0,0 10 0 0,0-5-112 16,0 0 8-16,0-6-64 15,0-4-48-15,0-3-48 16,0-5 0 0,0-7-8-16,0-3-88 15,0 0 88-15,0 0 144 16,0-13-56-16,0-10-88 0,12-9-232 16,9-7-136-16,1 7 32 15,17 4-16-15,-21 10 24 0,9 4 16 16,-3 11 120-16,-3 3 40 15,0 0 0-15,-6 17-8 0,-5 16 64 32,5-5 96-32,-15 4 0 15,0-3 0-15,0-7-8 16,12-9-352-16,-12-2-1017 0,6-11-1407 0</inkml:trace>
  <inkml:trace contextRef="#ctx0" brushRef="#br0" timeOffset="22885.08">29084 5751 8185 0,'0'0'2849'16,"0"0"-2129"-16,0 0-336 0,0 0 184 15,0 0-288-15,0 0-72 16,0 0-120-16,-118 107 0 15,109-79-40-15,9-6-40 0,0-6-8 0,0-8-40 16,9 1-88-16,19-9-80 16,-7 0 32-1,15 0 0-15,-3-17-224 16,0-8-120-16,7 6 216 16,-31 2 224-16,15 7 80 15,-24 2 400-15,0 8 184 0,0 0-248 31,0 0-336-31,0 13-80 0,0 9 72 16,0 6 8 0,0 1 0-1,12-7 8-15,-12-3-8 16,24-5 0-16,-15-5-8 0,15-9-96 16,0 0 56-16,1-3-184 15,-7-21-32-15,-3 1 136 0,-3-9-48 16,-12-1 72-16,0 0 104 0,-12 0 0 15,-9 11 0-15,-16 9-288 16,13 13-968-16,-9 0-1497 0,18 13-3080 16</inkml:trace>
  <inkml:trace contextRef="#ctx0" brushRef="#br0" timeOffset="23520.7">29564 5826 6449 0,'0'0'5449'0,"0"0"-4841"16,0 0-400-16,0 0 176 16,0 0-376-16,-130 0-8 0,115 27-152 15,-3 6-56-15,18-5-224 31,0-1-56-31,0-3 192 0,0-11 144 16,18-4 24-16,9-4 88 16,-3-5 40-16,10-8 80 0,-1-17-80 15,0-10-128-15,6-9-16 16,-2-10-264-16,-16-6-248 31,-9-11-9-31,-3-2 425 0,-9-2 240 16,0 11 441-16,0 8 447 15,0 19 320-15,0 18-104 0,0 10-400 16,0 9-672-16,-9 0-32 16,9 20-328-1,-12 20 240-15,-9 15 88 16,5 21 8-16,7 2 40 0,9 0-48 16,0-2-24-16,0-13 16 15,0-12-64-15,9-18-160 0,16-9-48 0,8-15 24 16,3-9 152-1,0-14-72 1,0-13-304-16,7-11-528 16,-16-3 272-16,-6 3 672 0,-12 10 64 15,-9 9 1232-15,0 10 136 16,0 9-240-16,-9 0-576 0,-12 23-303 16,-6 10-33-16,-6 13 80 31,23 6-72-31,-2-6-96 0,12-5-128 15,0-13-8-15,46-14-56 16,11-14-24-16,46-23-368 0,-7-18-1201 16,-17-10-4472-16</inkml:trace>
  <inkml:trace contextRef="#ctx0" brushRef="#br0" timeOffset="27947.5">26748 6511 4352 0,'0'0'1313'0,"0"0"-305"16,0 0 328-16,0-3 265 0,0 3-417 15,0 0-296-15,0 0-248 0,0 0-152 16,0 0-16 0,0 13-208-16,0 15-248 0,0 13 521 15,0 15 151 1,0 22-160-16,0 25-344 16,0 22-168-16,9 14 40 0,3-5-56 15,-3-33 0-15,6-25 0 16,-15-26 0 15,0 10 8-31,12-4-8 16,-12-1 0-16,13-17 8 15,-13-15 56-15,0-10-64 0,0-3 8 16,0-5-8-16,0-5-368 0,0-5-488 16,0-8-513-16,0-11-3144 0</inkml:trace>
  <inkml:trace contextRef="#ctx0" brushRef="#br0" timeOffset="28363.8">26570 7452 8857 0,'0'0'2393'0,"0"0"-1617"16,0 0-320-16,0 0-168 15,0 0-280 1,0 0 136-16,0 0 96 15,72 97 16-15,-35-63 24 0,-4 1 97 16,-9-2-65-16,-3-6 16 16,15-2 128-16,-11-7-40 15,-4-4-16-15,-9-5 88 0,9-9 168 16,-6 0 56-16,9 0 80 16,9-23-7-1,4-14-353-15,-4-14-432 16,15-10-928-16,-15-13-729 15,3 13-711-15,-11 16-2761 0</inkml:trace>
  <inkml:trace contextRef="#ctx0" brushRef="#br0" timeOffset="28862.66">26410 8021 7161 0,'0'0'2401'16,"0"0"-1617"-16,0 0-160 0,0 0-352 31,0 0-208-31,0 0 368 16,0 164 48-16,0-90-72 16,0-5-224-16,0 1-176 0,0-16 8 15,0-7-16-15,0-9-336 16,0-21-736-16,0-7-1361 0,0-10-2424 0</inkml:trace>
  <inkml:trace contextRef="#ctx0" brushRef="#br0" timeOffset="29147.93">26317 8074 10610 0,'0'0'1768'16,"0"0"-896"-16,0 0 113 0,0 0-353 15,0 0-400-15,0 0-136 16,150-6-96-16,-80 30 0 0,-1 12-16 16,-8 6-72-16,-7 15-112 15,-18-3-104 1,-15 6-48-16,-6 0-9 16,-15-3 57-16,-24-2 128 15,-24-9 168-15,-6-8-16 0,-16-10 24 16,-2-15 0-16,-1-8 0 31,19-5-8-31,15-10-280 0,39-44-808 16,0 2-3129-16,27 10-2112 0</inkml:trace>
  <inkml:trace contextRef="#ctx0" brushRef="#br0" timeOffset="29475.34">27140 8212 7737 0,'0'0'4025'0,"0"0"-3513"16,0 0 96-16,0 0 168 0,0 0-560 15,0 0-216 1,-93 9-56 0,69 19 48-16,3 0-112 0,9 0 16 15,3-5-184-15,9-5-184 16,0-13-120-16,0 0-48 0,9-5 272 15,24 0 368-15,-9-5 40 16,9-8-40 0,6 3-8-16,-2 4 8 15,-16 6-64-15,0 0 64 0,-6 0 88 16,-3 6 40-16,-12 7 16 16,12-8-48-16,-12 5-40 0,9-6-56 15,-9 2-128-15,24-6-592 16,-12-15-1233-16,-3-3-1287 0</inkml:trace>
  <inkml:trace contextRef="#ctx0" brushRef="#br0" timeOffset="29683.6">27442 7888 9618 0,'0'0'3072'31,"0"0"-2112"-31,0 0-471 15,0 0 23-15,0 0-424 0,0 0 144 16,0 120 120-16,0-60-192 0,15 6-72 16,-15-1-88-1,0-10-584 1,0-4-737-16,0-15-1087 16,0-11-2329-16</inkml:trace>
  <inkml:trace contextRef="#ctx0" brushRef="#br0" timeOffset="30043.19">27364 8199 9297 0,'0'0'1857'0,"0"0"-1497"15,0 0-256-15,0 0-104 0,127 0-408 16,-79 0-1513-16,-3 0-1007 16,3 0 111-16,-29 0 417 0,8 0 2400 15,-27 0 680-15,0 0 1920 31,0 0-271-31,0 0-545 0,-27 17-95 16,8 2-201-16,-17 8-512 16,12-2-536-16,3-7-240 0,-3-4-144 15,24-5-56-15,-12-9-48 16,12 0-168-16,0 0 96 31,12 0 120-31,0 0-8 0,6-6-112 16,9 3 120-16,-3 3-64 15,0 0-40-15,-15 0 104 0,16 0-56 0,-1 0 40 16,-12 3-112 0,9-3-112-16,3 0-504 15,-3-13-1112 1,6-5-2625-16</inkml:trace>
  <inkml:trace contextRef="#ctx0" brushRef="#br0" timeOffset="30453.27">28037 7915 2616 0,'0'0'7586'16,"0"0"-6762"-16,0 0-576 0,0 0 752 16,-9 139 80-16,9-68-335 31,0-3-345-31,-12 6-152 0,12-3-32 15,-12-8-16-15,12-16-112 32,-12-10-88-32,12-18-120 0,0-15-280 15,-15-4 136-15,15-23 256 16,-10-23-208-16,10-37-121 16,0-1 129-16,0-13-8 0,0 3 88 15,10 30 128-15,5 0 296 16,9 18-64-16,-3 17-88 0,12 11-144 15,-6 14 0-15,-3 4-112 16,-2 12-24 0,2 22-168-16,-12 7 0 15,-3 5 176-15,-9 1-72 0,0-2-32 16,-21-1-56-16,-19-17-112 16,10-4-96-16,3-18-432 0,6 0-825 15,9-5-1271-15</inkml:trace>
  <inkml:trace contextRef="#ctx0" brushRef="#br0" timeOffset="30796.76">28411 8170 10178 0,'0'0'1776'0,"0"0"-1048"16,0 0 160-16,0 0-351 15,0 0-385-15,-163 37-104 0,127-4-48 16,3-1 0-16,-3-4 0 31,20-6-112-31,10-6-153 16,6-13-423-16,0-3-48 0,6 0 424 16,34-13 296-16,-4-6-64 15,9 1-56-15,-15 4 136 0,10 4 56 16,-19 5 128-16,3 5-16 15,-15 0 96-15,6 5-32 16,-6 0-32 0,-9 4-144-16,0-3-56 0,15-2-312 15,-15-4-616-15,12 0-1288 16,0-4-697-16,-3-16-2248 0</inkml:trace>
  <inkml:trace contextRef="#ctx0" brushRef="#br0" timeOffset="30999.1">28586 7850 5553 0,'0'0'4969'15,"0"0"-3825"1,0 0-688-16,0 0-72 16,0 0 104-16,0 107 248 15,0-47-135-15,0 10-321 0,-12-5-168 16,12-1-112-16,-12-8-344 15,12-19-825-15,-15-13-991 16,6-16-2337-16</inkml:trace>
  <inkml:trace contextRef="#ctx0" brushRef="#br0" timeOffset="31393.68">28468 8077 8129 0,'0'0'1449'15,"0"0"-1169"-15,0 0 40 0,0 0-120 16,130-18-200-16,-87 8-240 15,-4-3-272 1,-21-6 183-16,9-9 329 0,-15 1 105 16,0 3 567-1,-12 6 632-15,0 8 240 0,0 7-223 16,0 3-665-16,0 8-656 16,0 20-72-1,0 18 72-15,-12 11 56 0,12 6 48 16,0-2-56-16,0-10-32 0,0-10-16 15,0-16 0-15,0-12-152 16,0-13-48-16,0 0 200 16,21-13-16-16,3-15-160 0,10-4-88 31,14-2-249-31,-12 11 169 16,-3 9 192-16,0 10 152 0,-5 4 0 15,-22 14 32-15,21 19 88 16,-3-1 120-16,-15-4-96 0,6 0-16 15,-6-15-128-15,39-13-240 32,-14-13-760-32,2-15-3937 0</inkml:trace>
  <inkml:trace contextRef="#ctx0" brushRef="#br0" timeOffset="32831.19">31004 4816 10018 0,'0'0'1656'0,"0"0"-1272"0,0 0-192 16,0 0 128-16,0 0-176 15,0 0-40-15,-103 107 0 16,67-11 128-16,0 39 232 15,2 32-112-15,7 13 1 16,21-8-153-16,6-43-104 16,0-45 8-16,0-24-104 0,6-19 0 15,21-3-32-15,7-1-200 0,2-9-160 16,57-24-305-16,-23-4-687 31,-10-9-1857-31</inkml:trace>
  <inkml:trace contextRef="#ctx0" brushRef="#br0" timeOffset="33384.83">31411 5015 7009 0,'0'0'2008'16,"0"0"-1095"-16,0 0 783 15,0 0-168-15,0 0-712 0,0 0-551 32,-12-10-265-32,12 38-120 15,0 14 120-15,0 18 504 16,0 9 8-16,0 10-112 0,12 0-72 16,0 0-16-16,-12-10-144 15,12-9-88-15,-12-8-80 0,0-15-152 16,12-14-568-16,-12-10-480 31,0-13-801-31,0-8-2296 0,9-15-3176 16</inkml:trace>
  <inkml:trace contextRef="#ctx0" brushRef="#br0" timeOffset="34585.75">32018 4964 6305 0,'0'0'2112'0,"0"0"-1192"0,0 0 361 16,0 0-281-16,0 0-360 15,0 0-160-15,0 0-304 0,-58-65-168 31,31 65-8-31,3 0 0 16,-9 24 24-16,12 4 72 16,-3 7 8-16,3 8-96 0,8 3 72 15,13 4-24-15,0 1-56 32,13-4-72-32,20-6 64 0,0 2 0 15,0-2-72-15,18-7 80 16,-17 1 48-16,-10-6-48 0,0-7 0 15,-15 3 0-15,3-12-48 16,-12-4-56-16,0 1 104 31,-21-7 16-15,-15-3 48-16,-10 0-48 0,-5 0-8 16,9 0-8-16,-9-3-144 15,20-21-624-15,19 0-1304 0,12 7-3746 0</inkml:trace>
  <inkml:trace contextRef="#ctx0" brushRef="#br0" timeOffset="36624.65">32437 4866 6161 0,'0'0'1728'15,"0"0"-223"-15,0 0 7 16,0 0-352-16,0 0-488 0,0 0-400 0,-12-4-272 15,12 26-24-15,-12 11 24 47,0 19 568-47,-12 8-7 16,0 14-153-16,0 5-40 0,3 3-160 16,-1-7-32-16,-2 0-96 0,12-15-16 15,-3-9-56-15,6-15-8 16,9-17-176-16,0-10-496 15,0-9-273-15,9-33-143 0,18-8-688 16,-3-10-4770-16</inkml:trace>
  <inkml:trace contextRef="#ctx0" brushRef="#br0" timeOffset="36917.35">32495 4805 3928 0,'0'0'5281'0,"0"0"-4520"0,0 0-113 16,0 0 424 15,0 0-552-15,0 0-520-16,0 0-8 0,0 0 8 15,24 85 400-15,-6-30 32 16,-3 15-40-16,9-1 40 0,-12 1-31 0,-3-1-241 15,15-4-80-15,-11-5-8 16,-13-9-64-16,12-14-8 16,-12-5-304-16,0-12-425 0,0-7-479 15,0-13-1048-15,-12 0-545 16,-10-13-2880-16</inkml:trace>
  <inkml:trace contextRef="#ctx0" brushRef="#br0" timeOffset="37142.33">32250 5315 744 0,'0'0'9538'16,"0"0"-7794"-16,0 0-960 16,0 0 56-16,0 0-135 0,12 0-217 15,0-4-264-15,6 4 48 16,19-9 40-16,11 4-88 0,12-9-224 15,-2 6-736-15,11-12-1001 16,-12 7-2496 0,-8-1-4200-16</inkml:trace>
  <inkml:trace contextRef="#ctx0" brushRef="#br0" timeOffset="37581.14">32784 4473 8833 0,'0'0'2201'16,"0"0"-1713"-16,0 0-464 15,0 0 408-15,49 115 368 0,-4-50-160 16,0 19-304-16,4 3-88 15,-7 20-39-15,-3 13-145 16,-27 25-16 0,-12 2-48-16,-36-7-8 0,-21-34-112 15,8-28 112-15,4-17-56 16,-12-15-89-16,-25 19-687 0,13-13-1264 16,-4-16-4634-16</inkml:trace>
  <inkml:trace contextRef="#ctx0" brushRef="#br0" timeOffset="45279.82">26341 9102 8313 0,'0'0'608'15,"0"0"-608"-15,0 0 0 0,0 0 88 32,-118 115 72-32,61-40 217 15,-1 36-81-15,7-5 112 0,27-9-24 16,18-9-104-16,6-23-16 15,0 10-56-15,6 4-120 0,33-14-88 16,-3-14-184-16,7-10-200 16,41-18-984-16,-27-9-761 15,4-14-3040-15</inkml:trace>
  <inkml:trace contextRef="#ctx0" brushRef="#br0" timeOffset="45823.18">26805 9569 3632 0,'0'0'4409'0,"0"0"-3577"0,0 0 305 0,0 0 575 31,0 0-632-31,0 0-544 16,0 0-344-16,0 0-192 0,-48-14-56 15,27 38-16-15,-3 9 72 16,-9 8 0-16,9 0 8 16,11 2 24-16,-2-2-32 0,15-8-336 31,15-10-48-31,10-5 8 0,8-8 8 15,3-10-40-15,6 0-176 16,10-23-432-16,-19-1-321 16,3-7 713-16,-24 6 624 0,-3 11 568 15,-9 6 641-15,0 8-217 32,0 0-640-32,0 13-352 31,0 10-80-31,0 5 80 0,0 5 0 15,0-5-8-15,9-11-152 16,6-6 64-16,9-11 96 0,-11 0 224 0,8-14 24 16,0-15-248-16,-6-3-232 15,-6-5-104-15,-9 4 104 16,0 6 136-16,0 3-32 0,-24 16-336 16,-18 8-1025-16,5 0-575 15,4 4-1041-15</inkml:trace>
  <inkml:trace contextRef="#ctx0" brushRef="#br0" timeOffset="46262.64">27165 9658 7057 0,'0'0'2817'0,"0"0"-2161"16,0 0-408-16,0 0-56 0,0 0-192 15,0 0 120-15,12 47-48 16,-12-29-72-16,0 0-8 0,0 0-152 16,0-4-72-16,0-3-128 15,0-8-176-15,0 2 152 32,12-5 264-32,-12 0 120 0,9-8 0 15,18-8 0-15,-15-2-113 16,9 5 113-16,-9-1 88 0,0 9-7 15,-3 0 95-15,6 5-120 16,-2 0-56-16,-13 0-160 16,9 5 160-1,3 14-48-15,-3-11 48 16,-9 6 168-16,15-5-96 0,-15 1-24 16,12-10-48-16,-12 0-264 0,12 0-1 15,0 0 265 1,-6-5 64-16,9-9-64 15,-3 10-376-15,12-1-576 16,-15 5-280-16,4 0-456 0,-13 0-1409 16</inkml:trace>
  <inkml:trace contextRef="#ctx0" brushRef="#br0" timeOffset="46495.5">27557 9277 1272 0,'0'0'10226'15,"0"0"-8842"-15,0 0-1072 32,0 0-264-32,0 0 0 0,0 0 80 15,-6 164-32-15,6-100-96 16,0 5-64-16,0-4-216 0,0-10-664 15,0-4-864-15,0-12-985 0,0-22-3088 16</inkml:trace>
  <inkml:trace contextRef="#ctx0" brushRef="#br0" timeOffset="46816.25">27433 9666 9450 0,'0'0'1832'15,"0"0"-1088"1,0 0 8-16,0 0-592 15,0 0 16 1,0 0-96-16,0 0-80 16,124-18-112-16,-97 18-120 15,-3 0-192-15,0 18 40 0,-15 2 112 16,16 7 184-16,-13-3 88 16,-12-2 8-16,12-3 48 0,-12-10-56 15,0 1 56-15,0-10-48 16,0 0 240-16,0 0 240 0,0-13 48 15,0-16-400-15,0-8-136 32,0 5-80-32,12-10-32 15,-3 10 64-15,3 8-312 0,12 10-480 16,-3 9-712-16,6 5-361 16,4 15-423-16,-16 3-721 0</inkml:trace>
  <inkml:trace contextRef="#ctx0" brushRef="#br0" timeOffset="47101.67">27958 9658 4705 0,'0'0'2728'16,"0"0"-1080"-16,0 0-311 15,0 0-329-15,0 0-568 0,0 0-392 16,0 8-48-16,0-2-184 16,0 3-40-1,0 0 176-15,0 1-8 16,19 3-24-16,-4-3-40 0,-3 0 16 15,0-10-192-15,0 0-184 16,-12 0 200-16,0-6 192 16,0-13-432-1,0-3-105-15,0-2 273 16,-24 1 192-16,-3 10 24 0,-4-1-72 16,4 14 64-16,-6 0-896 31,24 9-752-31,-6 4-2329 0</inkml:trace>
  <inkml:trace contextRef="#ctx0" brushRef="#br0" timeOffset="47318.75">28179 9171 960 0,'0'0'10730'0,"0"0"-9322"0,0 0-664 15,0 0-191-15,0 0-553 0,0 0-184 16,0 75 184-16,0-11 48 16,0 7 0-16,0 1-48 15,9 2 0-15,-9-8-593 16,15 3-1135 0,-6-23-1417-16,0-17 169 15</inkml:trace>
  <inkml:trace contextRef="#ctx0" brushRef="#br0" timeOffset="47699.52">28770 9296 9690 0,'0'0'2848'16,"0"0"-1576"-16,0 0 265 15,0 0-121-15,0 0-744 0,0 0-672 16,0 0-176-16,0 0-344 31,-57-9-112-31,33 36 96 0,3 1-96 16,9 5-88-16,12 0-81 15,0 0 137-15,24-1 448 16,9-5 72-16,3 0-8 0,-3 1 144 31,-9-4-120-31,1-10-56 16,-13-1-64-16,-12 2-120 0,0-7-96 15,-27 2 256-15,2-5 200 16,-8-5-72-16,0 0 40 0,6 0-24 16,18-23-88-16,9 0-1057 31,0-6-279-15,60-13-296-16,-3 10-521 15,1 10-639-15</inkml:trace>
  <inkml:trace contextRef="#ctx0" brushRef="#br0" timeOffset="47806.11">29000 9431 264 0,'0'0'3968'0,"0"0"-2191"15,0 0-873-15,0 0 32 16,0 0-112-16,0 0 113 0,27 88-337 16,-27-60-224-16,0-6-256 15,0-7-120-15,0-6-768 0,0-9-1001 16,0-5-879-16,0-14 599 0</inkml:trace>
  <inkml:trace contextRef="#ctx0" brushRef="#br0" timeOffset="47903.22">29000 9328 600 0,'0'0'4457'0,"0"0"-3529"0,0 0-472 16,0 0-384-16,0 0-72 16,0 0-1064-16,0 0-457 0</inkml:trace>
  <inkml:trace contextRef="#ctx0" brushRef="#br0" timeOffset="48531.7">29259 9384 4120 0,'0'0'4329'0,"0"0"-3553"0,0 0 105 0,0 0 47 15,0 0-640-15,0 0-216 16,-57-18-72-16,30 33-8 0,18-2-72 16,0 1-96-16,9-1-320 15,0-3-320-15,0 0 87 16,9-6 729-16,27 4 128 15,-12 2 177-15,-3 3 31 16,0 11-128-16,6 9-208 16,-14 3 48-1,-1 11 8-15,-12-1 112 16,0 5 0-16,0-9 208 16,-12 0-40-16,-13-14 0 0,1-6 80 15,-9-17 24-15,9-5-8 16,-21 0-200-16,5-23 24 0,19-14-88 15,0-18-88-15,21-1-80 16,0-13-352-16,0-1-64 16,42 9-96-16,7 15 56 0,-4 9-64 31,3 14 0-31,1 14 224 16,-16 9 192-16,3 0 40 0,-27 0-168 15,6 18 232-15,-15 6 32 16,0 3 352-16,0-3 104 15,0-2 8-15,0-8-144 0,0 0-216 16,0-9-32-16,0-5 48 16,0 0 48-1,0 0 64-15,0-9 272 16,9-9-520-16,0-6-16 0,18 2 0 16,-15 2-8-16,10 2-72 15,-10 13 72-15,0 1-56 0,0 4 8 16,0 0-144-1,-3 14 120-15,18 4-280 16,-21 1-208-16,9-5-464 16,9-6-689-16,-3 1-431 0,4-9-2865 15</inkml:trace>
  <inkml:trace contextRef="#ctx0" brushRef="#br0" timeOffset="49302.11">29839 9334 8673 0,'0'0'1633'16,"0"0"-577"-16,0 0 304 0,0 0-592 16,0 0-544-16,0 0-208 31,0 0-16-31,-103 13 0 16,82 6-8-16,9-4-256 0,-3-2-112 15,15-4-152-15,0-9-352 16,0 0 192-16,15 0 376 0,-3 0 312 15,9-5 176-15,15-5-112 16,-24 3-56 0,0 1 48-16,-2 6-16 15,2 0-40-15,-12 6-328 0,12 7 328 16,-12 6 48-16,9-1 24 16,-9-4-8-16,15-6-48 0,-3-2-8 15,0-6 72 1,6 0 256-16,9-18-336 31,-3-7-312-31,10-7-280 16,2-10-216-1,-12-8-17-15,-3-7 481 32,-9-16 344-32,0-6 336 0,-12-9 417 15,0 9 31-15,0 14 312 16,0 18 136-16,0 20-440 15,0 19-360-15,0 8-432 0,0 0-16 32,-12 31-320-32,0 39 128 15,-3 4 192-15,9 18 8 0,-6 6 8 16,0-19 0-16,12 4 0 16,0-13-80-16,12-15 0 15,0-13-72-15,9-18-72 0,3-16 96 16,12-8 128-16,-2-8 80 15,2-31-80-15,-3-1-112 0,-9-2 56 16,0 4 56-16,-12 6 336 0,-12 10 232 16,0 11 145-16,0 8-329 15,0 3-368-15,0 0-16 0,0 3-144 16,-12 11-136-16,-3 5-33 16,6 5-135-16,9-2-40 0,0 2 0 15,24-6 416-15,-3-4 72 16,16 1-96-16,-13-2-8 0,-12 2 56 15,-3-11-56-15,-9 10-104 0,0-6-136 16,-9 6 344-16,-15 0 240 16,-3 5-240-1,-16-6-272-15,19-7-1584 16,-12-6-1209-16</inkml:trace>
  <inkml:trace contextRef="#ctx0" brushRef="#br0" timeOffset="49517.32">30506 8606 9658 0,'0'0'2416'0,"0"0"-2328"16,0 0 312-16,93 147 464 0,-23-30-175 15,-4 3-177-15,-18-14-360 31,-11-7-152-31,-37-7-56 16,0-4-144-16,-52 29-321 0,-71 17-343 0,-4-37-328 16,-3-5-1681-16</inkml:trace>
  <inkml:trace contextRef="#ctx0" brushRef="#br0" timeOffset="57000.03">27156 10859 8305 0,'0'0'2801'0,"0"0"-2057"16,0 0-512-16,0 0 8 15,0 0-240 1,0 40-48-16,0 2 48 16,0 10 80-16,0 3-24 0,0-4 16 15,0-5-64-15,0-8 8 31,0-16-8-31,0-3 16 16,0-10-16-16,0-4 104 0,0-5 104 16,0 0 80-16,0-24 392 31,-16-12-552-31,16-16-136 0,0-13-72 16,0-3 8-16,0-6 64 15,16 3-8-15,-7 11 8 16,15 5-168-16,12 18 8 0,-15 4-216 15,15 19-32-15,1 9 224 16,-7 5-128-16,-3 15-192 0,-3 17 8 0,-3 5 168 16,-21 5 168-16,0-5-64 15,0-4-376-15,-21-6 88 16,-30-3 87-16,21-11-39 16,-19-4 184-1,4-9 280-15,18 0 328 16,6-4 400-16,9-1-7 0,12-5 311 0,0 7-208 31,0 3-632-31,0 0-192 16,12 13-280-16,9 10 264 15,6 15 16-15,-6-5 0 0,3 2 16 16,-12-2 32-16,12-5 48 16,-2-4-96-16,-1-10 16 0,6-1 40 15,3-4-56-15,-3-4-264 16,6-5-448-16,-8 0 72 15,11-14 136 1,-24-5-161-16,6-8 329 16,9 0 192-16,-15-1 144 0,-12-1 8 15,12 7 224-15,-12-2 321 16,0 9-9-16,0 7-32 16,0 8 72-16,0-5-144 0,0 5-232 31,-12 0-136-31,0 13-72 15,-21 12-8 1,9-3 8-16,-3 10 48 0,18 1-48 16,9-5-208-16,0-4-32 15,24-10-72-15,0-1 112 16,33-13 48-16,-2 0-24 16,17-13-504-1,0-15-537-15,-14-1 257 0,-13-7 960 16,-9 8 48-16,-12 5 864 0,-24 4 825 15,0 4-161-15,0 7-408 16,-24 8-736-16,-12 0-296 16,0 0-136-16,0 0-88 0,5 19 72 15,19-1-240-15,-12 0-104 16,24 6-248-16,0-5-40 0,0-2 296 16,24 2 136-16,10 0 216 15,2 0 16-15,-3 3 72 16,15 7-88-1,-24 3-56-15,10 5-96 32,-22 0 24-32,0 5 128 31,0-1 0-31,-12-8 48 0,0-6 120 16,-12-3 200-16,-12-5-16 15,-10-16 96-15,-14-3-144 0,0 0-112 16,3-13-64-16,-4-14-96 15,28-11-32-15,21-18-616 16,0 5-952-16,12 5-1401 0</inkml:trace>
  <inkml:trace contextRef="#ctx0" brushRef="#br0" timeOffset="57243.27">28188 10630 11082 0,'0'0'1944'0,"0"0"-1320"16,0 0 281-16,0 0-169 15,0 0-736-15,-9 33-256 16,9 27 256-16,0 5 80 0,0 9-64 31,9 2-8-31,-9-13-8 0,0-6-512 16,0-16-681-16,0-18-711 15,0-13-1377-15,0-10-4576 0</inkml:trace>
  <inkml:trace contextRef="#ctx0" brushRef="#br0" timeOffset="57482.83">28097 10644 10354 0,'0'0'1688'15,"0"0"-880"-15,0 0 577 16,0 0-569-16,0 0-816 0,0 0-88 15,0 0 88-15,124 61 0 0,-67-10-136 16,-5 5-296-16,-10-1-129 16,-18 0 161-1,-9-8-120-15,-15-1 168 16,-15-9 200-16,-27-14 152 16,6-4 152-16,-22-5-56 0,10-10-96 15,15-4-120 1,21-18-368-16,12-10-2024 15,0-5-4162-15</inkml:trace>
  <inkml:trace contextRef="#ctx0" brushRef="#br0" timeOffset="57778.04">28680 10844 8001 0,'0'0'3049'15,"0"0"-1705"-15,0 0 16 16,0 0-551-16,0 0-633 15,0 0-176-15,0 0-104 0,-118 0-72 16,103 28-72-16,6 4-233 31,9 2-303-31,0-7 208 0,36 6 408 16,-12-6 16-16,9 0 144 16,-8-7-40-16,-1-2 40 15,-6-4 0-15,-18-6-72 0,0-2-24 16,0-2 8-16,0-4-120 31,-18 0 136-31,-21 0 64 0,17-4-240 0,-23-39-240 16,18 1-1105-1,18 2-1575-15</inkml:trace>
  <inkml:trace contextRef="#ctx0" brushRef="#br0" timeOffset="57961.65">28924 10520 8265 0,'0'0'3201'0,"0"0"-2585"16,0 0-480-16,0 0 248 16,21 124 600-16,-9-59-167 0,-3 6-433 15,7-3-176-15,-4-7-208 16,-12-10-104 0,6-10-664-16,-6-17-809 15,0-16-1079-15,0-8-1705 0</inkml:trace>
  <inkml:trace contextRef="#ctx0" brushRef="#br0" timeOffset="58074.65">28909 10788 7193 0,'0'0'3201'0,"0"0"-2153"16,0 0-552-16,0 0 120 16,0 0 120-16,175 24-736 0,-93-16-80 15,-1-2-2640-15</inkml:trace>
  <inkml:trace contextRef="#ctx0" brushRef="#br0" timeOffset="58786.65">27457 11817 1616 0,'0'0'5593'0,"0"0"-4681"16,0 0 641-16,0 0 335 16,0 0-768-16,0 0-656 0,0-19-320 15,0 24-144 1,-15 23 0 0,6 4 96-16,9 14 240 15,-27 6-104-15,21-6-127 0,-6 0-33 16,0-19-64-16,12-2 48 0,-12-16-56 15,12-9 0-15,0 0 0 0,0-28-24 32,24-23-289-32,-6-18-423 15,9-10 160-15,6-10 88 16,1 7 152-16,5 16 336 0,-21 20 160 16,9 18 144-16,-15 15 56 0,0 13-288 15,-3 8-72-15,15 25 0 16,1 18 0-16,-1 14 88 31,-3 4-40-31,3 10-40 0,-12-10-8 16,0-4-8-16,-12-9-224 15,9-19-480-15,-9-13-1504 0,0-20-2393 0</inkml:trace>
  <inkml:trace contextRef="#ctx0" brushRef="#br0" timeOffset="58945.05">27608 11835 8585 0,'0'0'2049'0,"0"0"-1633"16,0 0-104-1,0 0-304-15,0 0-8 16,0 0-216 0,127 0-928-16,-79-4-1265 0,10-10-2928 15</inkml:trace>
  <inkml:trace contextRef="#ctx0" brushRef="#br0" timeOffset="59206.75">28004 11642 3544 0,'0'0'6978'15,"0"0"-5850"-15,0 0-432 0,0 0-72 16,0 0-344-16,0 0-272 16,0 0 264-16,0 114 241 0,-12-57-281 46,-3 3-80-46,5-5-56 16,10-4-88-16,-9-10 0 0,9-3-8 16,0-20 8-16,0-4 40 15,0-4-32-15,9-5 72 0,16-2 104 16,11-3 48-16,-3 0-240 16,27-8-328-16,-2-2-697 15,11-13-791-15,-24 9-2137 0,1-4-1536 0</inkml:trace>
  <inkml:trace contextRef="#ctx0" brushRef="#br0" timeOffset="59507.67">28339 11595 9858 0,'0'0'2480'0,"0"0"-1928"0,0 0-416 31,0 0-32-31,0 0 320 16,0 158 16-16,0-89-183 16,15-4-105-16,-6 0-56 0,0-15-48 15,6-12-48-15,-6-11-80 0,6-14-112 16,9-13-16-16,-15-4 208 16,15-32 224-16,13-16-224 31,-16-8-216-31,0-9-225 0,-6 4 17 15,-3 9-224-15,0 14 312 16,-12 15-96-16,0 17-552 0,0 6-1761 16</inkml:trace>
  <inkml:trace contextRef="#ctx0" brushRef="#br0" timeOffset="59874.49">28876 11642 11266 0,'0'0'1784'0,"0"0"-1168"16,0 0 529-16,0 0-481 16,0 0-664-16,0 0 0 15,-33-20-328-15,6 48 152 0,17 10 40 16,-14 8-240-1,12 0-57-15,12 9-47 16,0-3 192-16,12-5 120 0,12-2 168 16,13-8-8-16,-16-8 8 15,-9-7 0-15,12-9-8 16,-24-7 8-16,0-2 0 0,0-4 0 31,-24 0 0-31,-21 0-120 0,5-10-472 16,-2-12-320-16,6 4-752 31,3-6-1521-31</inkml:trace>
  <inkml:trace contextRef="#ctx0" brushRef="#br0" timeOffset="60148.67">29027 11831 8449 0,'0'0'3905'16,"0"0"-3281"-16,0 0 40 0,0 0 65 15,0 0-553-15,0 0 104 16,0 0 32 0,0 0-64-16,81 103-120 0,-72-76-56 15,6-4-72-15,-2-5 0 16,-13-4-224-16,0-10-152 16,0 2 40-16,0-6 280 0,0 0 56 15,-13-10 208 1,13-18-88-16,-15-4-120 15,15-10-56-15,0 1-72 0,15 3-80 16,-2 16-369-16,32-2-391 16,-9 10-1096-16,-15 5-2953 15</inkml:trace>
  <inkml:trace contextRef="#ctx0" brushRef="#br0" timeOffset="60420.97">29458 11784 10066 0,'0'0'1872'16,"0"0"-1160"-16,0 0 288 16,0 0-495-16,0 0-345 15,0 0-32-15,-117 75-56 0,102-39-24 16,15 6-40-16,0-5-8 15,15-4-8 1,9-5 8-16,12-10 96 0,9-13-96 16,25-5-232-1,-22-10-1457 1,-3-12-3856-16</inkml:trace>
  <inkml:trace contextRef="#ctx0" brushRef="#br0" timeOffset="62927.21">27651 12572 10066 0,'0'0'2256'16,"0"0"-1736"-16,0 0-264 0,0 0 0 15,0 0-256-15,0 0-64 32,-10 70 64-32,1-23 112 0,9 13 56 15,-15 0-56-15,6 1 16 16,-3-7-8-16,0-7-112 0,12-9 8 16,0-16-8-16,0-12 8 15,0-7-8-15,0-3 241 16,0 0 79-16,0-27 56 0,0-14-384 15,0-20-128 1,0-4-40 0,12-4 88-16,0 5 72 0,-12 12 8 0,9 10 144 15,6 19 56-15,-15 9-80 16,0 10-64-16,9 4-56 16,-9 0-208-16,10 14-120 15,5 19 208 1,-3-2 112-16,12 11-40 0,-15-1-16 15,3-8 56-15,0-6 0 0,0-7-40 16,-12-7-120 0,12-13-65-1,-12 0 121-15,9 0 112 16,6-18 72-16,-3-10-72 0,10-10-72 16,2-3 0-16,-3 4 16 0,3 5 56 15,-12 13 56-15,0 9 136 16,-3 10-136-16,-9 0-56 31,15 16-312-31,-3 20 312 0,0 6 64 16,-3 14 56-16,1-1-72 15,-10-3-48-15,0-2-8 0,15-3-632 16,-15-15-1176-16,12-14-2857 0</inkml:trace>
  <inkml:trace contextRef="#ctx0" brushRef="#br0" timeOffset="63700.08">28049 12902 7033 0,'0'0'3169'16,"0"0"-2681"-16,0 0-336 0,0 0 136 15,0 0 40-15,0 0-176 0,0 0-40 16,72 27 8-16,-38-27-120 0,-1-14-280 15,0-9-544-15,-6 1-264 16,-15-6 527 0,0 9 561-16,-12-1 224 15,0 12 889-15,0 3-385 16,-24 5-352-16,-3 0-264 0,9 5-40 16,-6 18-64-16,0 5 72 15,12 4-80-15,-4-3-24 31,16-7-56-31,0-3-336 0,0 0 144 16,28-15 64-16,-4-4 200 16,0 0-296-16,21 0 160 0,-15-14-288 15,-3-5 176-15,7 5 256 16,-19 0 120-16,-15 6 616 31,9 3 88-31,-9 5-208 0,0 0-392 16,0 0-224-16,0 0-104 15,0 0-16-15,0 0 40 0,0 0 24 0,0 0-24 16,0 0 80 0,0 10 0-16,0-7 0 0,0 7-96 15,9-6 16-15,-9 1-16 16,15-5 40 0,-15 5 48-16,9-5 8 15,6 0 72-15,-3 0 296 0,0-14 40 0,9-9-200 16,-9 0-208-16,10-1-152 31,-7 2 152-31,-3 3 8 16,-3 9 40-16,-9 10-48 0,0 0-152 15,12 0-240-15,-12 10-216 0,9 12 496 16,-9 2 104 0,15-1 8-16,-3 1 0 0,-12-11 8 31,12-4 40-31,-12-4-32 0,0-5 72 15,12 0 248-15,-3-9 168 16,3-4-400-16,10-2-104 16,-7 1-8-16,-3 14-88 0,0 0-136 15,6 0-232-15,-3 24 248 32,-3 3 200-32,0 11-136 0,-12-11-808 15,12-12-1705-15</inkml:trace>
  <inkml:trace contextRef="#ctx0" brushRef="#br0" timeOffset="64229.24">28864 12507 8857 0,'0'0'2353'16,"0"0"-1665"-16,0 0-376 0,0 0-264 16,0 0 232-1,0 116 160-15,-15-55 8 16,15 7-40-16,0 3-175 16,0-6-137-16,-6-10-96 0,6-9-145 15,0-8-623 1,0-16-1104-16,0-11-2265 15</inkml:trace>
  <inkml:trace contextRef="#ctx0" brushRef="#br0" timeOffset="64620.96">28725 12781 10578 0,'0'0'2080'16,"0"0"-1232"-1,0 0 25-15,0 0-697 16,0 0-176-16,0 0-104 15,0 0-449-15,163-5-423 0,-118 0-360 16,-12 5 48-16,1 0-1 16,-7 0 585-16,-15 0 296 15,0 0 320 1,-12 0 88-16,0 0 104 16,0 0 448-16,0 0 168 15,0 0-119-15,0 0-105 0,-12 15 8 16,12 8 296-16,-12 4-32 31,12 1-128-31,0 5-128 0,0-6-256 16,0 1-152-16,0-9-96 0,12-1 64 15,9-4-72-15,15-8-104 16,0-6-16-16,-11-6-64 0,8-16-200 16,-12-11-216-16,-6-5-96 15,-15 2 120-15,0-2-8 16,-15 5-40-16,-39 16-417 15,5-1-1287-15,1 13-4057 16</inkml:trace>
  <inkml:trace contextRef="#ctx0" brushRef="#br0" timeOffset="65042.45">29401 12545 9193 0,'0'0'2433'16,"0"0"-1633"-1,0 0-240 1,0 0-232-16,0 0-304 0,0 0 152 0,0 120 0 15,9-64-88-15,-9-1-80 16,9-3-8-16,-9-2-304 0,0-13-952 31,0-9-984-31,0-14-977 16</inkml:trace>
  <inkml:trace contextRef="#ctx0" brushRef="#br0" timeOffset="65836.14">29377 12591 10202 0,'0'0'1904'31,"0"0"-888"-31,0 0 441 16,0 0-521-16,0 0-776 0,0 0-160 15,0 0-104-15,127-33-152 16,-94 47-392-16,0 10-241 0,-9-2 17 16,-24 6 104-16,0 0 120 15,0-5 136-15,-9 1 360 31,-12-10 152-31,-15 0 144 0,12-5 136 0,0-4 32 16,14-5 168 0,10 5-128-16,0-5-32 0,0 3-224 0,0 7-96 15,0 8-128 1,10 1 128 0,14 5 96-16,-12-2 32 15,9-3-128-15,6 0 8 0,-6-11 56 16,15 6 0-1,-11-9 64-15,17-5-128 16,-6 0-248-16,12 0-248 0,-14-9-208 16,-1-14-216-16,-6 4 200 15,-6-4 720-15,-12-1 200 16,-9 11 1032-16,0-6 0 0,0 10-456 16,-18 5-247-16,6-1-177 0,-15 5-352 15,6 0 0-15,-1 9-104 16,10 19-72-16,0 0-41 47,0 4-119-47,12 0-256 0,12-4 40 15,12-4 64-15,19-15-128 16,-4-4-40-16,18-5-344 0,-2-9-225 16,-4-24-143-16,-6 6 1288 15,-24-10 80-15,3 3 1016 16,-24 7 489-16,0 4 111 0,0 5-376 15,-24 2-544-15,3 13-424 16,-18 3-272-16,9 0 0 0,3 9-8 16,5 9-88-16,10 1-112 15,12 4-336 1,0-10-408-16,12 6 376 16,25-9 256-16,-1 8 200 0,9-4 120 15,-9 9 8-15,-17 10 0 16,5 13 0-16,3 4 352 0,-27 11 96 0,0 4-16 15,0-5 184 1,-12-9-224 0,-3 1 160-1,-19-11-224-15,1-8-7 0,-18-20-1 0,9-8-32 16,-28-5-296-16,22-29 0 16,-9-31-504-16,23 5-1153 0,10-5-3912 15</inkml:trace>
  <inkml:trace contextRef="#ctx0" brushRef="#br0" timeOffset="66319.59">28423 13319 8369 0,'0'0'2785'0,"0"0"-2009"0,0 0-152 15,0 0-424-15,0 0-200 32,0 0-1184-32,0 0-1321 0,21 27-735 0</inkml:trace>
  <inkml:trace contextRef="#ctx0" brushRef="#br0" timeOffset="66489.34">28444 13717 9722 0,'0'0'2192'15,"0"0"-1912"-15,0 0-280 16,0 0-192-16,0 0-2673 15,0 0-2528-15</inkml:trace>
  <inkml:trace contextRef="#ctx0" brushRef="#br0" timeOffset="66655.47">28490 13957 7481 0,'0'0'1856'15,"0"0"-1479"-15,0 0-105 16,0 0-272-16,0 0-881 0,0 0-463 31,27 28-3785-31</inkml:trace>
  <inkml:trace contextRef="#ctx0" brushRef="#br0" timeOffset="66807.55">28547 14287 5601 0,'0'0'3288'16,"0"0"-3288"-16,0 0-848 16,0 0-1704-16</inkml:trace>
  <inkml:trace contextRef="#ctx0" brushRef="#br0" timeOffset="68395.03">28713 14566 512 0,'0'0'10226'15,"0"0"-8786"-15,0 0-584 0,0 0 401 16,0 0-449-16,0 0-664 0,0 0-144 31,0 3-576-31,0 2-737 16,0 0-3040-16</inkml:trace>
  <inkml:trace contextRef="#ctx0" brushRef="#br0" timeOffset="70066.27">26655 10742 8665 0,'0'0'1281'0,"0"0"-1073"16,0 0-16-16,0 0 0 15,0 0-120-15,-58-9-64 0,31 9 0 0,-6 9 296 16,-12 9 192-16,-4 2-80 31,4 7-136-31,-12 0 32 16,8 11-120-16,4 3-64 0,6 0-40 16,30 6 40-16,0 4 0 0,9 9 0 15,0 1-112-15,18 4 32 31,21 0 8-31,6-1 72 16,4 1-80-16,-4 0 32 0,-12-5-80 16,0-3-128-16,-5-7-104 31,-16 6 152-31,-12-5-8 0,0 0 88 16,0 4-8-16,-12 2-8 15,-25 3-32-15,-8-1 48 16,0 2 48-16,-7-1 56 0,10-8 8 15,6-2 40-15,12-8-48 16,3-6-88-16,21-8-16 0,0-5 0 16,0 5-8-16,12-4 8 15,21 4 0 1,3 8 112-16,6 1-64 16,-2 10-48-16,-7 8 0 0,3 10-88 15,-27 9 88-15,6 24-8 0,-6 32 8 16,-9 23 56-16,0 8-48 0,0 6 8 15,24-10-16-15,-11-4 481 32,11-4-137-32,-15-10-168 15,15 0-24-15,-12-4-32 0,0-6 152 16,-3 1-144-16,6-5-24 0,6-9 240 16,-9-18-192-16,-3-19-40 15,6-15 8-15,10-8 80 16,-13 9-40-16,9 4-16 15,-9 1-72 1,12-10 208-16,-3-18-160 16,0-10-64-16,6-18 96 0,7-14-56 15,14 0-96-15,46-60-1040 16,-13 0-560-16,-12-6-2937 0</inkml:trace>
  <inkml:trace contextRef="#ctx0" brushRef="#br0" timeOffset="88224.6">25933 12613 8785 0,'0'0'1849'0,"0"0"-1393"31,0 0 160-31,0 0 240 32,0 0-192-32,0 5-232 0,0-5-288 15,0 0 32-15,0 0 177 16,0 0 31-16,0 0-56 0,0 0-16 15,0 0-16-15,-12 0-64 0,0 5-80 16,-15 1-104 0,9-3-40-16,-18 7 0 0,-1-1-8 0,-8 5 0 15,-3 0 0-15,3-1 0 16,-13 2 8-16,1 3 0 0,-4 0 0 16,13 2 0-16,-9-7 0 15,-4 1 40 1,-5-5 16-16,21 5-16 15,-25-4 48-15,10-5-24 0,15 3 32 16,-28-8 16-16,19 0-24 16,-6 0 88-16,-10 0-16 0,10 0 8 31,-7-5-32-31,-2-3-40 16,-3-2-32-16,-7 0-64 0,7 2 64 15,-7-1-16-15,7-1 8 16,2 2-16-16,1-8 56 0,0 3 96 15,8-1-32-15,-5 0-16 32,5 0-8-32,4 1 25 15,-12-6-57-15,-4 0 0 0,7 2-16 16,-4-2 8-16,-11 0 24 16,8-5-16-16,1 2-40 0,-6 3 8 15,-4-4 24-15,13-1 64 16,-4 6 56-16,16 0-80 15,0 0 48 1,-4-2-24-16,19 2-72 0,-15-1 0 16,-4-9-24-16,13 0-24 15,-18-4-48-15,5 0 16 16,-8 4 72-16,11-5-8 16,10 6-72-1,-12 0 0-15,17 2 56 16,7 3 32-16,3-1 24 0,-6 8 40 0,21-3 72 15,6 8-104 1,-16-8-40-16,7 4-32 0,9 0-48 16,3 1 0-16,-15-1 0 15,12-5 8 1,-12 5-8-16,12 6 40 16,-9-11-40-16,6 0 0 0,6 0 48 15,-16 5-48-15,4 1 0 16,9-6 0-16,0 10 0 0,-3-1 0 15,15 6 0-15,-9-1 0 32,9 1 8-32,-15 4-16 0,15 0 0 15,0 0-8-15,0 0-96 16,0 0 48-16,0 0 8 16,0 0 0-16,0 0 32 0,0 0-32 31,0 0 48-31,0 0-8 15,0 0 0-15,0 0 0 0,0 0 0 16,0 0 8-16,0 0 0 16,0 0-8-16,0 0 8 0,0 0-8 15,0 0-56-15,0 0 64 16,0 0-8 0,0 0-48-16,0 0-8 15,0 0 16-15,0 4-32 0,0 15-56 0,-9 4 136 16,9 9 0-16,-9 6 8 15,-6 3-8-15,6 5 0 16,9-4-8-16,-12 5 8 0,-1-10 0 31,1 0 0-31,12-5 0 16,0-8-8-16,0-6 8 0,-15-3 0 16,15-7 8-16,0-3 0 15,0 0 0-15,0-5 0 0,0 0 48 31,0 0 32-31,0 0 32 16,0 0 0-16,0 0 32 0,0-10-8 16,0-13-24-16,0-4-120 15,15-20-208-15,-15-4 72 16,25-5 16-16,-25 0 16 0,12 10 8 31,-3 10 80-31,-9 7-32 16,15 11 40-16,-15 8 0 0,0 6-96 15,0 0-16-15,0 4 0 0,0 0-48 16,9 0-104-16,0 0 8 16,6 0 80-16,21 0 136 0,9 8 48 15,13-3 0 1,14 4 0 0,10-9 0-16,-4 6 0 0,4-6-96 15,-13 0-848-15,4 0-769 16,-40 0-487-16,-9-6-1033 0</inkml:trace>
  <inkml:trace contextRef="#ctx0" brushRef="#br0" timeOffset="89642.07">24315 11437 8793 0,'0'0'2561'16,"0"0"-1849"-16,0 0-352 0,0-13 248 16,25 7-344-16,-4 2-120 31,0 0-56-31,18 4-72 0,-21 0-16 15,21 0 0-15,-26 0-192 16,8 8-64-16,-21 6 64 0,12 15-80 16,-12-2 216-16,0 15 56 15,-24 4 56-15,2 5 24 16,-17-1 8-16,21-3-24 0,-6 0-56 16,9-5-8-16,6-6 0 15,-3 2 8-15,12-6-8 0,0 5-176 16,0-5-752-16,12 10-1056 31,-3-9-793-15,18-6-3096-16</inkml:trace>
  <inkml:trace contextRef="#ctx0" brushRef="#br0" timeOffset="89732.98">24466 12244 7153 0,'0'0'2985'0,"0"0"-1393"16,0 0-200-16,0 0-536 0,0 0-856 15,0 0-1496-15</inkml:trace>
  <inkml:trace contextRef="#ctx0" brushRef="#br0" timeOffset="106196.9">20440 12692 1216 0,'0'0'9194'0,"0"0"-7962"16,0 0-872-16,0 0 152 15,0 0-128-15,-15-13-112 0,15 13-272 16,0 0-72-16,0 18 72 15,0 15 256-15,0 13 104 32,-6 14-7-32,-21 14 127 0,3 15-168 15,-9 3-72-15,11 0-80 16,-17 1-8-16,21-4-56 16,-6-10-16-16,0-10-24 0,12-9-48 31,0-13 0-31,3-15 0 15,9-13 0-15,0-10 0 0,0-4 0 16,0-5 72-16,0 0 40 0,0-20 136 16,9-7-256-16,24-14-48 15,-6-5-224-15,3-6-16 0,21 0-32 16,-17 12 64 0,14 2-40-1,-15 10 16-15,-9 6 104 0,-3 12 64 16,4 2-9-16,-25 8-87 0,12 0-144 15,0 18 200-15,-3 9 152 16,-9 10 0-16,0 5 16 0,0-1 72 31,0 1-40-31,0-9-40 16,0-6 0-16,15-8 0 0,-15-5-8 16,0-9 0-16,12-5-328 15,-12 0 0-15,12 0 328 16,9-23-8 15,3-1-56-31,0-9-272 16,-2 6 160-16,-10 3 168 0,12 11 8 15,-24 9 192-15,0 4-112 16,0 0 24-16,0 0-104 16,0 14-48-16,0 5 48 0,0 3 16 15,0 1-8-15,12-5 40 16,-12-4-48-16,12-4-88 0,-3-5 88 15,15-5 88-15,-3-5 56 0,3-14-48 16,-12-14-96 0,1 1-152-16,11 0-8 0,-24-5 8 15,0 5 24-15,0 8-8 16,-15 1-352 0,-19 13-560-16,10 1-641 0,15 9-1599 15</inkml:trace>
  <inkml:trace contextRef="#ctx0" brushRef="#br0" timeOffset="106631.86">20962 13341 7905 0,'0'0'2041'0,"0"0"-1233"15,0 0 264-15,0 0-384 31,0 0-688-31,0 0 0 0,0 0-48 16,0 0 48-16,-9 89 8 16,9-57 32-16,0-3-40 15,0-12-72-15,0-3 64 0,9-4-168 16,6-10 0-16,-6 0 176 31,16-14 192-31,11-10-112 0,-15 2-80 16,15-6 0-16,-27 9 0 15,6 9 96-15,-3 7-40 0,-12 3-56 16,6 8 0-16,-6 16 56 16,16 4 120-16,8 4-80 15,-12-4-24 1,-3-6-72-16,6-12-8 0,-6-10 8 16,3 0 144-16,0-23 224 15,12-24-192-15,-12 0-112 16,0-7-64-16,-3 2-360 0,0 1-176 0,-9 15-632 31,0 8-2009-31</inkml:trace>
  <inkml:trace contextRef="#ctx0" brushRef="#br0" timeOffset="107170.69">22034 13082 9153 0,'0'0'2121'15,"0"0"-1153"-15,0 0 472 16,0 0-319-16,0 0-745 0,0 0-376 31,0 0-264-31,0 41 264 16,0 19 136-16,0 16 8 0,0 1-72 15,-9 2-72-15,-3-8-88 16,0-11-352-16,12-14-417 0,0-18-399 16,0-28-1048-16,0 0-897 31,0-19 504-31</inkml:trace>
  <inkml:trace contextRef="#ctx0" brushRef="#br0" timeOffset="108235.76">21943 13327 5521 0,'0'0'4833'0,"0"0"-4153"0,0 0-16 0,0 0 440 16,0 0-600-16,0 0-472 16,0 0-32-16,42-26-24 15,7 26 16-15,-1 0-224 0,-3 0-296 16,4 0-248-16,-16-15 48 16,3 2 352-16,-27-6 376 0,3 5 128 15,0 0 768 1,-12 9 136-16,0 0 8 15,0 5-607-15,0 0-361 16,0 10-72-16,-12 13-120 0,0 9 120 16,12 6 0-1,-9-2 56-15,-3-4-48 0,12-4-8 16,0-9 0 15,0-9-120-31,0-7-265 16,0-3 105-16,0 0 80 0,0 0 96 15,12-13-56-15,-3-6-248 16,15 6-8-16,-12-2 160 0,0 7 128 16,-3 8 0-16,7 0-96 15,-16 0-88-15,12 0 208 16,-12 14 104-16,6 0 0 0,9 4 16 16,-15-3-8-16,12-2-8 15,12-4-32-15,-15-5-248 0,15-4-112 16,0 0 0-16,0-8 32 31,10-16-305-31,-10 2 89 16,-3-7 80-16,-6 6 496 0,-6-1 272 0,-9 7 400 15,0 12 201-15,0-4 39 16,0 9-296-16,-9 0-288 16,-6 4-328-16,6 10-48 15,-18 9 48 1,18 5 40-16,0-9-40 0,9 3-128 15,0-7-120-15,0-5 120 0,18-6 128 16,9-4 0-16,6 0 40 16,0-14-40-1,6-9-144-15,-20-1 136 16,8 1 8-16,-3-1 8 16,-24 11 392-16,9 4 144 0,-9 4 144 15,0 5-152-15,0 0-336 16,-9 0-200-16,-3 5-104 0,0 8-24 31,0 6-112-31,-3 0-64 16,15-1 32-16,0 1 16 15,0-6 88-15,0 2 0 0,27 2 40 16,-15-6-56-16,0 3 104 16,-3-6 8-16,-9 3-8 0,0-8-176 15,0 7 256-15,0-6 8 31,0 6 104-31,-9-6 120 0,-3 6 56 16,-12-1-112-16,9-9 0 0,9 5-40 16,6-5-40-16,0 0 8 15,0 0-104-15,0 0-32 16,21 0-112 0,3 0 144-16,12-14 0 15,9-10 0-15,-11 2-208 16,14-6-56-16,-12 0 88 0,-15-6 128 0,3 12 48 15,-24 3 544-15,0 5 368 16,0 9 136 15,0 5-287-31,-24 0-433 16,3 5-248-16,-6 14-72 16,18 14 72-16,-3-1-24 0,12 5-56 15,0-5-288-15,21-4-240 16,27-9-129-16,34-19-311 0,-25 0-1328 15,15 0-4834-15</inkml:trace>
  <inkml:trace contextRef="#ctx0" brushRef="#br0" timeOffset="108834.45">23733 13430 1040 0,'0'0'2272'0,"0"0"-1152"0,0 0 521 16,0 0 183-16,0 0-119 0,0 0-385 15,0 0-296-15,57-111-208 16,-57 101-16 0,0 6-352-16,-9 0-311 15,-3 4-137-15,-12 0 0 16,-12 4-96 0,15 14 7-16,-6 10-159 15,5 0-56-15,22 0-136 16,0-1-64-16,0 5 64 0,0-4 88 15,22 0 80-15,5 4 152 16,-15-3 120-16,-3-11-56 0,-9 6-88 16,0-11-40-16,0 1 24 15,0-5 40-15,-21-5 8 16,-6-4-112-16,5 0 56 0,13 0 168 31,9-18-8-31,0-4-96 16,0-2-152-16,9 1-417 0,40 4 129 15,-16 6 152-15,0 3 160 16,3 10 96-16,1 0 136 0,-13 5 280 16,-6 8 104-16,-3 1 32 15,-15 1 0 1,0-1-71-16,0-5-137 16,12-4-208-16,-12-5-64 0,0 0-529 15,0-19-543-15,0-9-1864 0</inkml:trace>
  <inkml:trace contextRef="#ctx0" brushRef="#br0" timeOffset="108942.9">23953 13286 1296 0,'0'0'6505'15,"0"0"-6297"-15,0 0-208 0,0 0-368 16,0 0-8-16,0 0-688 16,0 0-1505-1</inkml:trace>
  <inkml:trace contextRef="#ctx0" brushRef="#br0" timeOffset="109520.1">24107 13447 5329 0,'0'0'1824'16,"0"0"-944"-16,0 0 577 16,0 0 47-16,0 0-560 31,0 0-256-31,0 0-328 0,-27-51-240 16,18 51-120-16,-3 11-80 15,0 2-8-15,0 11 0 0,12-6-112 16,0 6-152-16,0-6 8 31,0 4 160-31,24 3 176 0,-12 7 8 16,12 5 0-16,-12 8 0 0,-6 11 88 15,-6 6 112-15,0 1-64 16,0-3 88-16,-6-9-96 0,-6-9-72 16,-3-13-40-16,-6-15 96 15,-3-14 192 1,12 0-96-16,-9-29-112 15,9-17-176-15,12-18 80 0,0-15-328 16,0 0-48-16,24-1-48 16,9 21 168-16,0 12 56 15,0 20-64-15,7 13 72 0,-19 14 112 16,3 0-24-16,-12 14 72 16,0 13 32-1,-12 11 112-15,0 3 8 16,0-4 32-16,0 0-40 0,0-9-40 15,0-14-16-15,0-4 16 16,0-10-16-16,0 0 64 16,9-19-120-16,18-9-152 0,-6-4-160 31,15-1-64-31,-11 6 160 16,-4 13 112-16,0 9 8 0,-6 5 24 15,-3 5 64-15,0 17 0 16,0-3-48-16,-6 9-176 15,9-4-232 1,-3-11-361-16,13-9-615 0,-4-4-8 16,0 0-793-16</inkml:trace>
  <inkml:trace contextRef="#ctx0" brushRef="#br0" timeOffset="110183.98">24629 13606 5033 0,'0'0'2240'15,"0"0"-296"1,0 0-599-16,0 0-505 0,0 0-312 15,0 0-248-15,0 0-128 0,-138 14-56 16,113-1-96-16,13 1-256 0,-3-9-248 16,15 0-432-1,0-5-376-15,0 0 487 0,27 0 537 16,-2 0 232 0,-4 0 56-16,-9 0 0 15,12 0 0-15,-12 0 16 16,-12 4 88-16,12 6-24 0,0-6 72 15,-6 1-64-15,9 0 32 32,-3-5-40-32,12 0 104 0,-14-5-56 15,14-14-24-15,0-4-104 16,0-4 0-16,-12-6 0 16,9-9-144-16,-9-3-64 0,0-12 96 15,0-8 112-15,-12-3 96 16,0 1 288-16,0 7 329 0,0 24 751 31,0 13-256-31,-12 13-544 0,12 10-640 16,-24 28-24-16,12 19-112 15,-9 17 64-15,-3 11 48 0,0 2 32 16,15 2-32-16,9-8-72 16,0-16-32-16,0-13 24 15,18-14-72 1,6-19-104-1,12-9 256-15,12 0 80 16,-11-28-40-16,8-9-40 16,-9 0-8-16,-3 0 8 0,-24 4 96 15,6 16 168-15,-15-2 272 16,0 13 17-16,0 6-225 0,0 0-328 16,-15 6 0-16,-6 16-168 31,9 10-96-31,3 1-57 0,9 5-199 15,0-10-72-15,9-1 112 16,24-8 320-16,-6-1 144 0,4-3 16 16,-16-7 8-16,-3 12-8 15,-12-7 224-15,-12 9 96 16,-46 11-104-16,-35 10-216 0,-13-2-976 16,13-14-3977-16</inkml:trace>
  <inkml:trace contextRef="#ctx0" brushRef="#br0" timeOffset="111354.89">21907 14537 7889 0,'0'0'1521'16,"0"0"-745"0,0 0 440-16,0 0-504 15,0 0-472-15,0 0-240 0,0 0-88 16,-94 32 40-16,70-3 48 0,15-1 0 15,-3-1 0-15,0-4-128 16,12-9-152 0,0-4-88-16,0-6-192 15,12-4 272-15,9 0 232 16,25-18-96-16,-19-6-208 0,3 1 96 16,-3 4 264-16,-3 6 152 31,-15 4 424-31,-9 9 128 0,0 0-280 15,0 0-368-15,0 18 0 16,12 5 48-16,-12 0 16 16,12 1-112-16,-3-6 56 0,7-9-64 15,8-4-176-15,-6-5 56 16,9-5-8-16,6-18-104 0,0-9-392 31,7 3 8-31,-22 1 416 16,-3 6 200-16,-3 9 296 15,-12 8 400-15,0-1-88 0,0 6-272 16,-27 0-336-16,18 0-88 16,0 11-40-1,-6 6-112-15,15-7-16 0,0-2-120 16,0-2-48-16,15-2 192 16,3-4 216-16,9 5 8 15,6-5-72-15,-9 0-32 0,0 4 8 16,-15 5 32-1,7 5 72 1,-16 1 160-16,12 3 160 0,-6 6-40 16,9-11-24-16,-15 1-48 0,12-1-32 15,0-7 104-15,9-6 168 16,-6 0-72-16,18-6-120 0,-9-16-256 16,10-1-72-16,2-10-232 31,-12 5 120-31,-15 1 96 0,3 3 88 15,-12 10 360-15,0 6 224 16,0 2-72-16,-21 6-232 0,6 0-280 16,-6 11-56-16,-3 11 16 15,3 6 40-15,8 4 16 32,13 0-16-32,0 1-320 0,34-10-32 15,11 1 104-15,12-16 88 16,16-8-424-16,-4-4-888 0,-9-24-1225 15,-14-4-4800-15</inkml:trace>
  <inkml:trace contextRef="#ctx0" brushRef="#br0" timeOffset="112958.81">23501 14537 256 0,'0'0'9922'0,"0"0"-9186"16,0 0-568-16,0 0 416 15,0 0-280-15,-115-32-304 0,91 36 0 16,-3 14-88-16,5 10-56 15,1-4 136-15,9-5-248 32,0 3-120-32,12-8-48 0,0-9-320 0,0-1-89 15,24-4 681-15,-3 0 152 16,1 0 48-16,5-4 24 0,-3-6 40 16,-18 10 305-16,9 0 39 15,-15 10-304 1,12 23 192-16,0 13 192 15,-12 18-168-15,0 12-88 0,0 6-112 16,0 7 0-16,-12 3-168 16,-15-3-464-16,9-15 464 0,-6-19 104 31,0-18-16-31,-1-18 80 16,4-15 168-16,-18-4-200 0,9-18-80 15,3-20-48-15,-7-13-8 16,25-9 56-16,9 0-48 0,0-1 8 15,9 2-8-15,25 4-8 16,14-2-136-16,0 10-96 31,7 6-16-31,-4 4 40 0,-18 4 56 16,0 2 152-16,0 7 0 16,-8-3 56-16,-10 3-56 0,-3 6 48 15,0 3 72-15,-12 11 112 16,0-6 24-16,0 10 72 31,0 0-88-31,0 0-240 0,-12 5-72 16,12 9-16-16,-12 14-8 15,-3-4-16 1,6 3 16-16,9 1-56 0,0-1 0 16,0-3 40-16,24-11 112 15,0 1 0-15,9-8 0 16,-12-6 0-16,15-10-192 0,13-13-192 0,-16-15 24 15,-9-3 224 1,0 9 136-16,-3-1 112 0,-9 10 576 0,-12 4 192 16,0 15-120-16,0-1-71 31,0 5-257-31,0 0-336 16,0 0-96-16,0 15-120 0,0 7 72 15,0 6 48-15,0 0 8 16,0 0-8-1,0-5 0-15,0-5 0 16,0-9-264-16,0-4-137 16,0 0 145-16,0-5 256 0,0 0 0 15,0-5 0-15,9-14-120 16,7 2-104-16,8-7 16 16,-12 10 64-16,-6 9 32 0,9 5-32 31,-3 0 16-31,-3 0 56 15,6 24 72-15,-15-1 120 0,0 4-16 0,9-3-48 16,-9-11-40-16,15 1-16 16,-6-8-120-16,28-6 64 15,-13 0 56-15,9-20-8 0,0-2-216 16,0-7 112 0,7-3 24-1,-19 4 88-15,-6 6 88 0,-6 3 104 0,-9 10 112 16,0-1 8-16,0 5-88 15,-9 5-168-15,-6 0-56 16,-6 10-136-16,-4 13 40 0,4 5 88 31,9 0 0-31,-3 8 0 16,6-3-80-16,9-10-8 0,0 0 0 16,24-9 88-16,-6-4 8 15,22-10 104-15,5 0-32 0,3-24-72 31,-15-4-176-31,3-4 96 16,-11-4 32-16,-4 7 48 0,-9 7 80 31,-12 2 256-31,0 16 32 16,0 4-128-16,0 0-240 16,-12 0-136-16,0 19-40 0,-12-1-24 15,14 5-64-15,10-4-88 16,0-1-72-16,0-4 96 0,10-4 152 15,14-1 176-15,-12-4 8 0,0 3 56 16,12-3 32 0,-12 10-16-16,-12-2 48 0,12 1 104 0,0 0-56 15,-6-1-72 1,21 2-104 0,-15-11-160-16,10-4-448 0,26 0-576 15,-6-19-1609-15,9-3-2928 0</inkml:trace>
  <inkml:trace contextRef="#ctx0" brushRef="#br0" timeOffset="113246.29">24756 14690 8329 0,'0'0'1569'0,"0"0"-393"0,0 0-8 16,0 0-496-16,-115 28-424 16,103-6-176-16,-12 2-72 0,9-6-232 15,15-8-296-15,0-5-400 31,15-5-184-31,9 0 912 0,-2-15 144 16,11-3 56-16,-9 5 136 16,3 2 200-16,-6 11 32 15,-9 0-160-15,0 0 96 0,0 20 8 16,-3-1-88-16,-9-1-72 31,16-4-40-31,-16-6-112 0,12-8-304 16,-3 0-256-16,12-4 8 15,6-43-832-15,-3 6-1401 16,-3-6-3959-16</inkml:trace>
  <inkml:trace contextRef="#ctx0" brushRef="#br0" timeOffset="113440.73">25025 14176 9033 0,'0'0'1593'0,"0"0"-1585"0,0 0 728 16,-33 111 368-16,20-42-80 15,1 10-295 1,-3 0-289-16,15-5-24 16,-9-4-184-16,9-20-168 0,0-7-64 15,0-15-528-15,0-15-513 16,0-8-495-16,-12-15-648 16,0-13-457-16,12-14-4807 0</inkml:trace>
  <inkml:trace contextRef="#ctx0" brushRef="#br0" timeOffset="113582.29">24850 14607 5921 0,'0'0'3921'0,"0"0"-2745"16,0 0 136-16,0 0-304 16,0 0-840-16,0 0-168 0,0 0-464 31,129-41-144-31,-83 41-576 16,-1 0-729-16,-12 0-783 0,-18 3-1865 0</inkml:trace>
  <inkml:trace contextRef="#ctx0" brushRef="#br0" timeOffset="113874.73">24919 14847 5145 0,'0'0'1432'0,"0"0"-128"0,0 0-216 0,0 0-159 16,0 0-201-16,0 0-280 16,0 0-320-16,151 5-128 15,-103-33-416-15,-11-4-232 0,8 0-577 16,-24-1 33-1,3 6 688-15,-15 7 504 16,-9 7 512 0,0 4 400-16,-9 9-336 15,-15 0-271-15,3 4 111 32,-18 14 48-32,20 10-200 0,-5 4-64 15,9 7-72-15,6-12-128 16,9 0-200-16,9-2-624 15,30-12-289-15,19-9-263 0,11-4-840 16,-27 0-3048-16</inkml:trace>
  <inkml:trace contextRef="#ctx0" brushRef="#br0" timeOffset="114241.78">25523 14732 4368 0,'0'0'2881'0,"0"0"-809"15,0 0-7-15,0 0-825 0,-46-14-632 16,13 14-200-16,9 22-104 15,-9 6-103-15,9 1-41 0,12 3-56 0,0-3-88 16,12-2-16-16,0-9-8 16,12 0-112-16,9-8-16 15,27-10-33-15,0 0-135 0,-2-19-104 16,-1-13 40-16,3-15 112 16,-18-4-112-16,7-13 48 15,-13-6 64-15,-9-9 24 16,-6 5 136-16,0 6 96 47,-9 16 496-47,0 19 256 15,0 15-16-15,0 18-280 0,-9 0-456 16,9 27-120-16,-24 38 120 16,15 33 200-16,-6 4-47 0,6-10-25 15,9-8-80-15,0-29-48 16,0 1 0-16,24-6-329 0,0-25-679 15,-6-11-960-15,-3-14-1193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34:02.99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16378 3324 1112 0,'0'0'9314'16,"0"0"-8074"-16,0 0-808 16,0 0-208-16,0 0 88 0,0 0 224 0,0 0-112 15,15 0-296-15,18 3 0 16,15-3 305-16,46 5 127 15,33-5-48-15,60 0-8 0,9 0-32 16,33 0-24-16,-2 6-24 16,-19-2-48-1,0 6-120-15,16-2-16 16,-16 2-88-16,0-6-32 16,3-4-112-16,-2 0 40 0,-1 0 0 15,-9-4-32-15,-24-6 32 16,-12-4 0-16,-48 6 16 0,-22-3 105 15,-23 3-1-15,-22-2 80 32,-6 6 40-32,-2-6-64 15,-7 10-56-15,-12-3-16 0,-21 3-48 16,15 0-56-16,-15 0-48 16,0 0 0-16,0 0-304 0,0 0-640 15,0 0-1185-15,0 0-1736 16,0 0-7857-1</inkml:trace>
  <inkml:trace contextRef="#ctx0" brushRef="#br0" timeOffset="4262.95">15125 15641 5673 0,'0'0'2912'16,"0"0"-1863"-1,0 0-297 1,0 0 192-16,9 0 56 0,-9 0-256 16,0 0-392-16,0 0-64 0,0 0 169 15,0 0 95-15,0 0-168 16,0 0 64-16,0 0-24 0,0 0-264 15,0 0-160-15,0 0 0 16,-9 0-104 0,-3 3-40-16,0-3 64 15,-27 0-16-15,6 0 88 16,-13 0 0-16,1 0 8 0,-15 0-8 16,-1-3 8-16,-5-7 8 15,-3 5 0-15,11-5 0 0,1 2-8 31,-4-3 8-31,13 3 8 16,3-1-16-16,0 4 0 16,8-5 0-16,4 7-8 0,-18-3 0 15,21 2 8-15,-6-6-8 32,-13 5 8-32,4 2 0 0,-3-2 0 15,5 5 0-15,-5-5 0 16,3 1 8-16,-12 4 40 0,8-5 32 15,16 5 16-15,-18-5-40 16,18 5 72 0,11 0 0-16,-17 0-120 15,21 0 0-15,-21-5 56 0,18 5-64 16,0 0-8 0,8 0 8-16,-11 0 8 15,0 0-8-15,12-3 0 16,-9 3 0-16,6 0 0 0,6-6 80 15,-15 6-80-15,12-5 8 16,3 5 64-16,-4 0 16 0,13-4 88 16,-12 0-48-16,12 4 24 15,0 0 40-15,0 0-40 16,0 0-48-16,0 0-88 0,0 0 56 16,0 0-72-16,0-6 16 0,0 3 64 31,0 3-8-31,-15-11 32 15,15 3 8-15,0-2-8 16,0-4-56-16,0 6-40 0,-9-6 8 16,9-5-16-16,0 0 0 31,0-3-32-31,0-3 24 16,0 3-8-16,0-7 8 0,0 6 0 15,9 1-112-15,6 4 72 0,-3-1 0 16,1 10-48-16,-4-6 16 0,15 6-16 15,-3 0 88 1,6-1-152-16,3-4-40 16,9 5 56-1,-17 0 24-15,2 5 64 0,12-6 8 16,-6 6 48-16,9-1-8 16,-17 5 8-16,11-5-8 0,18 5 0 0,-18 0-56 15,16 0-56 1,-7 0-120-1,-9 0 0-15,18 0 88 16,-5 0 56-16,-10 0 96 0,-3 0-16 16,-9 0 8-16,12 0-64 15,-15 0 64-15,16 0 16 0,-1 0-16 16,-3 0 8-16,0 0 0 31,0 5 0-31,19-5 0 0,-19 5 8 16,15-5-8-16,-5 0 16 15,-7 4-8-15,12-4 0 0,-12 5-8 16,10 0 0-16,-10-5-8 16,-3 0 8-16,3 4 0 31,9-4-8-31,-8 4 8 0,5 1 0 16,-3 0 0-16,6-1 0 15,4 2 0-15,-7-3 0 0,6 2 0 0,-12 5-16 16,1-1-32-1,-7 0-8-15,21 1-24 16,-30 4 32 0,16-10 32-16,-13 5 8 0,-6 0 0 15,9-4 0-15,-15 5 8 16,0-6-8-16,-6-4 8 0,-6 5-56 16,0-5 0-1,0 5 48-15,15 3-64 16,-15-2 16-16,0 2 48 15,0 6 8-15,12 0-8 0,-12 5 8 16,0 0 16-16,0 3-8 16,0-3 8-16,0 5 40 0,0-2-56 31,0-3 0-31,0 0 0 16,0 3 0-16,0-3 8 0,-12 0-8 15,-3-5 16-15,15-6 32 16,-6 7-40-16,-6-2 40 0,0-3-40 15,0-1 0-15,-12 1 104 32,15-1-104-32,-15 1 96 15,8-1-8-15,-5-5-16 0,0 1 64 16,-15 5-64-16,0-7 32 16,15 2-64-16,-16 0-40 0,4-5 0 15,-6 4-8-15,15 1 96 16,-9-5-24-1,12 5-64-15,-4-5 144 16,4 0 8-16,9 0 96 0,-12 0 0 16,0-10-8-16,12 1-80 15,-9 4 112-15,9-4-160 0,-13 5 120 16,10-1-40-16,15 1-80 16,-9 4-39-1,9-6-17-15,0 6-64 16,0 0-8-16,0 0-377 0,0 0-607 15,0 0-888-15,0-3-1993 16</inkml:trace>
  <inkml:trace contextRef="#ctx0" brushRef="#br0" timeOffset="5545.12">14005 13207 4809 0,'0'0'1376'16,"0"0"-600"-16,0 0 312 0,0 0 241 0,0 0-289 16,0 0-296-16,0 5-72 15,0-5 64-15,0 0-72 16,0 0-104-16,13 4-127 0,8 1 7 31,18 4 56-31,6-5-8 16,22 6-24-16,29-5 72 0,43 5-88 15,45-7-72-15,6-3 16 16,-6 0-120-16,-21 0-120 0,-45 0-80 16,-36 0-72-16,-40 0 8 31,-15 0-8-31,3 0-128 0,-15 0-72 15,-3 0-368-15,-12 0-456 16,-27 0-344-16,-3 0-1161 16,-6 5-6929-16</inkml:trace>
  <inkml:trace contextRef="#ctx0" brushRef="#br0" timeOffset="9983.41">22837 2494 7601 0,'0'0'5049'0,"0"0"-4249"0,0 0-111 15,0 0-9-15,0 0 120 0,0 0 272 16,0 0-560-16,151-88-376 15,-22 23 0 1,46-14 16-16,34-5 104 16,-22 12 16-16,-48 19 40 15,-46 17-216-15,-51 18-96 16,-2 7-608-16,-19 2-80 0,-9 1-272 16,-12 8-456-16,-12 0-873 0,-21 0-2464 15</inkml:trace>
  <inkml:trace contextRef="#ctx0" brushRef="#br0" timeOffset="10537.28">24699 1548 8673 0,'0'0'4809'0,"0"0"-4208"0,0 0-393 32,0 0-40-32,0 0 24 15,0 0 72-15,118-46-240 0,-76 46-24 16,-3 10-72-16,-6 12-128 15,-12 12-56-15,6 2-112 0,-14 6-49 16,-13-5 17-16,-13 0 160 16,-23-4 40-16,-9-11 200 31,-15-8 16-31,2-14 32 0,1 0 104 16,9-18 16-16,2-19 88 15,22-5 104-15,9 0-47 0,9 6-145 0,6-2-168 16,21 10-241-1,15 14-479-15,22 14-712 16,-1 0-1809 0,-12 0-5391-16</inkml:trace>
  <inkml:trace contextRef="#ctx0" brushRef="#br0" timeOffset="11194.22">23024 2725 7905 0,'0'0'1809'16,"0"0"-1001"-16,0 0 224 31,0 0-72-31,0 0-104 16,0 0-488-16,0 0-184 0,24 19 121 15,9-1 207-15,36 10 64 0,22 4-40 16,54 1 48-16,-6 5-112 15,-25-10-184-15,-8-6-152 32,-40-3-136-32,19 4-560 0,-4-1-448 15,-23 3-120-15,2-7-473 16,-27-8-2440-16,-8-6-2520 0</inkml:trace>
  <inkml:trace contextRef="#ctx0" brushRef="#br0" timeOffset="11672.44">24910 2911 10138 0,'0'0'3080'16,"0"0"-2231"-16,0 0-529 31,0 0-224-31,0 0 224 0,0 0 528 0,9 143-184 15,3-77-176-15,0 2-304 16,-12-2-64-16,0-6-120 16,9-8-832-16,-9-12-912 0,15-21-3722 15</inkml:trace>
  <inkml:trace contextRef="#ctx0" brushRef="#br0" timeOffset="21645.45">13981 14472 1632 0,'0'0'1912'0,"0"0"-1416"0,0 0-256 16,0 0 40-16,0 0 57 15,0 0-121-15,0 0-120 16,0 0 16-16,0 0 216 0,0 0 112 31,0 0 64-31,0 0 16 16,0 0 80-16,0 0 40 0,0 0-40 15,0 0-23-15,0 0-41 16,0 0-224-16,0 0-152 16,0 0-32-16,0 0-24 0,0 0-96 31,0 0 112-31,0 0-112 15,0 0 8-15,0 0-16 0,0 0 56 0,0 0-48 16,0 0-8 0,0 0 8-16,0 0 72 0,0 0-16 15,0 0-8-15,0 0-56 16,0 0 72 0,0 0 8-16,0 0 24 0,0 0 8 15,0 0 16-15,0 0-80 16,0 0 56-16,0 0-88 0,0 0-16 15,0 0 0-15,0 0 0 16,0 0 8 0,0 0 0-16,0 0 0 15,0 0 8-15,0 0 0 16,0 0 32-16,15 0-40 0,-15 0 0 16,9 0 8-16,4 0 48 15,-13 0 104-15,12 0 40 0,-3-4 32 31,18-9-40-31,-15 2-96 16,6 2-32-16,-3-5-16 0,-3 4-48 16,-3-3 0-16,6 3-8 15,-6 2 72-15,3-2 32 16,-12-4-96-16,13 0 0 0,-4 6 16 31,6-11 32-31,-3 0-48 16,0 0 0-16,-12-9-8 0,12 6 104 0,-12-7-104 15,6 1 40-15,-6 1-40 16,0-6 0-16,0 6 16 16,0-6 40-16,0 1-8 15,0-4 8 1,-6-2 24-16,-6 0-16 16,12-7-64-16,-12 8 8 0,-15-4 8 0,18-2 40 15,-4 10 65-15,1 1-65 16,3 4 136-16,9 6-88 15,-15 3 80 1,6 5-40-16,-3 5-56 16,12-1 8-16,-15 5 32 15,15-4-80-15,0 9-24 0,-9-5-16 16,9 5 8-16,0 0-8 16,0 0 8-16,0 0-8 0,0 0 8 31,0 0-16-31,0 0 0 15,0 0 0-15,0 0 0 16,0 0-8-16,0 0 8 0,0 0-64 16,0 0 64-16,0 0-8 15,0 0-16-15,0 0 16 0,0 0 0 32,0 0 0-32,0 0 8 15,0 0 48-15,0 0-48 0,0 0-16 16,0 0 16-16,0 0-16 15,0 0-56-15,-9 5-56 16,9 14 0-16,-12 4 80 0,0 9 48 16,-3 6 8-1,6 3-8 1,-3-8 0-16,-1-6 8 0,4-3-8 16,9-6 0-16,-15-8 0 0,15-1 8 15,0-9-8-15,0 0 8 16,0 0 0-16,0 0 0 15,0-15 40-15,15-7-48 16,-6-10-80-16,4-6-176 16,-13-3-72-16,12 8-9 15,-3 1 137-15,6 13 144 0,-15 10-8 16,12 4 56-16,-12 5 8 0,0 0-56 31,12 0-72-31,-3 0-128 16,0 0 120-16,18 10 72 15,-3-6-48-15,19 1-528 0,-4 0-1392 16,-21-5-4354-16</inkml:trace>
  <inkml:trace contextRef="#ctx0" brushRef="#br0" timeOffset="34762.22">26748 2661 8993 0,'0'0'2353'0,"0"0"-1513"16,0 0-576-16,0 0-224 15,0 0-40-15,0 19-104 0,0 3-24 16,0 20 128-16,9 14 0 31,12-1 0-31,-6 5 8 16,10-3 0-16,-13-7 8 0,9-18 48 0,0-4-64 15,-21-14-8-15,15-4-120 16,-3-10 128-16,-12 0 128 0,12-10 208 16,6-22-136-1,9-5-200 1,-15 0-72-16,10 4 72 0,-10 5 104 16,0 14 104-16,-12 10-80 0,9 4-128 15,-9 0-368-15,15 14-136 16,-6 8 240-16,18 16 216 0,-21-6-72 31,21-3-88-31,-15-11 152 16,9-8 56-16,-5-10 216 15,5-6 176-15,0-21-216 0,6-11-176 16,-6-12-136-16,3-10-64 0,-12 0 24 16,-12-6-40-16,0 10-32 31,0 10 8-31,0 10-248 15,0 17-1057-15,0 10-2591 0</inkml:trace>
  <inkml:trace contextRef="#ctx0" brushRef="#br0" timeOffset="35183.64">27557 2601 9113 0,'0'0'1889'16,"0"0"-1713"-16,0 0-176 31,0 0 0-31,0 0 0 16,15 124 304-16,-15-67-112 0,12 2-128 15,-12-4-64-15,0-4 0 16,0-4-392-16,0-14-528 0,0-14-561 16,0-11-911-16,0-8-3705 0</inkml:trace>
  <inkml:trace contextRef="#ctx0" brushRef="#br0" timeOffset="35444.97">27479 2587 8769 0,'0'0'2777'15,"0"0"-2073"1,0 0-416 0,0 0 152-16,0 0 136 15,0 0-136-15,138-107-231 0,-65 107-209 16,5 23-8-16,-5 18-96 16,-28 11-121-16,15 13-127 0,-39 4-120 15,-11-4-8 1,-10-5 168-1,-10-4 80-15,-47-5 136 0,0-10 96 16,-28-9 56-16,-5-13 48 0,8-13-16 16,1-6-88-16,32-19-272 15,16-19-1696-15,21 2-4546 0</inkml:trace>
  <inkml:trace contextRef="#ctx0" brushRef="#br0" timeOffset="36915.72">28203 2475 7585 0,'0'0'2025'15,"0"0"-1457"-15,0 0 48 16,0 0 152-16,0 0 56 0,-15-69-112 16,15 46-360-16,0-1-64 15,15-4-80-15,3 1-79 16,9-6-81-16,-3-4 24 0,9 1-72 31,16-2-8-31,8 6-128 16,13-5-89-16,11 9-159 0,-2 4 72 0,17 6 56 15,-2 9 208-15,-16 4-48 16,7 5 96-16,-19 5-8 16,6 18-40-16,-14 5-72 15,-13 9 8 1,3 4-8-16,-11 6-8 16,-16 4 40-16,3-5 80 0,-12 0-64 0,-3-4 72 15,-9-5-8-15,0-9 0 16,0-4-72-16,0-16-96 15,0 2-256 1,0-10-400-16,0 0-521 16,-9-10-735-16</inkml:trace>
  <inkml:trace contextRef="#ctx0" brushRef="#br0" timeOffset="37373.93">29470 1985 8785 0,'0'0'1689'31,"0"0"-1177"-31,0 0-96 0,0 0-128 16,0 0 32-16,0 0-264 15,0 0-56-15,0 60 0 0,0-19 72 0,0 5-64 16,10 10 104-16,-10-5-112 15,0 9 0-15,0-8 8 16,0-1 64-16,0-5-72 16,0-4 0-1,12-5 16-15,-12-10-16 16,0-9 32-16,0-3-24 0,0-11-8 16,0-4 24-16,0 0 56 0,0 0 272 15,0 0 160-15,0 0-48 16,-12 0-119-1,2 0-257-15,-14-9-16 16,-3-1-56-16,-6 1 48 16,-12-5 24-16,12 1 176 15,-16-6 168-15,16 0 80 0,-3 1-48 16,12 4-176-16,15-4-112 16,-3 8-176-1,12-4-272-15,12 5-760 16,21 0-1265-16,-12 5-4448 0</inkml:trace>
  <inkml:trace contextRef="#ctx0" brushRef="#br0" timeOffset="39712.93">29878 2744 6361 0,'0'0'2760'32,"0"0"-1783"-32,0 0 135 0,0 0-136 15,0 0-240-15,0-4-424 16,0 4-312-16,0 22-72 0,0 6-16 0,0 15 88 15,0 17 64 1,0-6-56-16,0 6 0 16,0-3 48-1,0-7-56-15,9-11 0 0,-9-7 0 16,9-14 0-16,-9-8-8 16,0-6 8-16,0-4 64 0,15 0 208 0,-15-14 168 15,24-14-183-15,-12-14-209 31,9-9-48-31,1 1-64 16,5 3 64-16,-15 15 8 0,0 8 80 16,-6 16-24-16,9 8-64 15,-15 0-88-15,12 13-241 0,0 20 129 16,9 7 200-16,-6 7-8 31,4 0-40-31,-4-6-24 0,9-8 16 16,-12-15 48-16,0-8-64 31,-3-10 72-31,3 0 104 0,12-23 0 16,-15-15-104-16,18-8-184 15,-5-4-8-15,-13-11-128 16,6 10-56-16,-3 0-400 0,0 9-256 16,0 15-897-16,-12 13-1343 0</inkml:trace>
  <inkml:trace contextRef="#ctx0" brushRef="#br0" timeOffset="40379.67">30506 2804 10082 0,'0'0'1904'15,"0"0"-1576"-15,0 0-328 0,0 0-272 32,0 0 176-32,0 0 96 0,0 139 64 15,0-82-8-15,0-3-8 16,-12-2 32-16,12-11-80 15,-12-13 8-15,12-5 0 0,0-8 0 16,0-11-8-16,0 0 0 31,0-4 0-31,0 0 128 0,0-23 176 16,0-14-304-16,0-10 0 16,0-13 0-16,12-4 96 15,0-1-40-15,6 4 48 0,-3 11 128 16,6 12 48-16,3 16-104 15,-9 3-128 1,18 9-48-16,-8 10-80 0,-4 0-40 16,3 5 40-16,0 14-232 15,0 8-16-15,-12-3-72 16,-6 4 136-16,-6-1-88 0,0 1 144 16,0-5-24-1,-18-4-32-15,-18-1 144 16,0-8 112-16,15-10 8 0,-19 0 8 15,22 0 136-15,-6 0 192 16,9 0 128-16,15 0 0 16,0 0-80-16,0 0-120 0,0 0-176 31,0 4-88-31,0 6-64 0,0 8 64 16,24 4 80-16,0 3 72 15,25-7-152-15,20 0 0 16,-12-4-696-16,-11-4-1720 0</inkml:trace>
  <inkml:trace contextRef="#ctx0" brushRef="#br0" timeOffset="59244.13">9119 4367 5921 0,'0'0'4193'0,"0"0"-3097"15,0 0-144-15,0 0-456 31,0 0-8-31,0 4 152 0,0-4-351 16,12 0-169-16,9 0 88 16,28 0 240-16,20 0-72 15,3 0-216-15,7 0-64 0,5 0-96 16,-17-4-192-16,5 4-360 31,-2 0-449-31,-25 0-423 16,15 0-816-16,-27 0-921 0,-20 0-3240 0</inkml:trace>
  <inkml:trace contextRef="#ctx0" brushRef="#br0" timeOffset="59508.05">9086 4532 7113 0,'0'0'2208'0,"0"0"-991"0,0 0-297 31,0 0-480-31,0 0 336 16,0 0-96-16,0 0-480 15,9 0-136-15,27 0 304 0,12 0 241 16,19 0-97-16,29-8-192 0,-5-2-232 16,15 1-88-16,-25 0-176 31,22 9-696-31,-31 0-1057 15,-15 0-2384-15</inkml:trace>
  <inkml:trace contextRef="#ctx0" brushRef="#br0" timeOffset="63903.92">8956 5622 6529 0,'0'0'2720'16,"0"0"-1543"-16,0 0-401 0,0 0-344 15,0 0 232-15,0 0 184 0,0 0-240 16,0 0-271-16,0 0-209 16,12 0-56-1,12 0 0 1,13-9 256-16,20-5-48 0,9 0-96 16,7-1-184-16,-4 6 0 0,-2 1-232 15,5 2-328-15,-12 6-537 0,-14 0-335 16,-13 6-1065-16,0 8-463 31,-18-6-3416-31</inkml:trace>
  <inkml:trace contextRef="#ctx0" brushRef="#br0" timeOffset="64097.36">9074 5788 7377 0,'0'0'1896'15,"0"0"-1095"-15,0 0-361 0,0 0-56 16,0 0 832-16,0 0-280 0,0 0-776 16,0 0-88-16,69 10 240 15,-11-6 72-15,11 6-159 32,12-5-225-32,37-5-249 0,-15 0-975 15,-10 0-2785-15</inkml:trace>
  <inkml:trace contextRef="#ctx0" brushRef="#br0" timeOffset="66811.82">11340 5709 8633 0,'0'0'1953'0,"0"0"-1377"0,0 0-344 16,0 0 176-16,0 0 728 31,166 0-120-31,-15-3-335 16,43-8-209-16,53 3-56 0,34-6 88 15,-16 5-80-15,-11-1 32 16,-19-4-64-16,-11 5-200 0,-74 5-136 15,-47-1-56-15,-43 0 0 16,-26 1-256 0,-10-2-136-16,-15 6-320 15,-9-13-376-15,-45-1-473 0,11-5-3392 16</inkml:trace>
  <inkml:trace contextRef="#ctx0" brushRef="#br0" timeOffset="68078.73">11944 4445 8105 0,'0'0'2329'0,"0"0"-1297"16,0 0 232-1,0 0-584-15,0 0 57 16,0 0-193-16,0 0-368 0,-9-19-176 16,9 19-8-16,0 5-168 15,0 17-32-15,0 11 160 16,9 9 48-16,-9 9 0 0,15 4 8 31,-15-4 64-31,9-4-64 16,6-1 8-16,-3-19-8 0,-12 1-8 15,6-17 0-15,-6-3-8 16,16-8-128-16,-16 0 136 16,12-3 24-16,0-22 408 0,9-7-176 31,3-5-200-31,0-5-48 0,0 10 88 15,-12 4-88-15,0 9 64 0,-3 16-32 16,-9-2-40-16,0 5-160 16,12 0-216-16,1 18 0 15,8 5 120-15,6 9 31 16,-6 1 73 0,15 0 88-16,-12-10 64 15,-3-6 0-15,1-2 0 0,-7-11 8 0,-6-4 48 16,3 0 353-16,0-8 167 15,-3-20-264-15,6-15-312 16,-3-3-40 0,0-9-80-16,-12-1-160 15,0 10 160-15,0 4-112 0,12 10-249 16,-12 13-775-16,0 5-3193 0</inkml:trace>
  <inkml:trace contextRef="#ctx0" brushRef="#br0" timeOffset="68529.65">12774 4510 7257 0,'0'0'2601'15,"0"0"-1705"-15,0 0-528 0,0 0-272 16,0 0-88-16,-12 45 112 16,12-12 272-16,0 13-16 0,0-4-216 31,0 5-104-31,0-10-56 15,0-5 0-15,12-8-488 16,-12-10-800-16,0-11-1561 0,0-3-4200 0</inkml:trace>
  <inkml:trace contextRef="#ctx0" brushRef="#br0" timeOffset="68830.25">12632 4486 10826 0,'0'0'1408'0,"0"0"-432"0,0 0-336 16,0 0 297-16,0 0-313 16,0 0-416-1,0 0-56-15,151-73-80 16,-78 73-72-16,-31 0-72 16,18 13-32-16,-12 10-120 0,-11 9-80 0,-4 1 8 15,0 5-32-15,-21-2 48 16,-12 2-9-1,0-5 33-15,-12 2 128 16,-33-6 128-16,-13-1 88 16,-11-9-24-16,0-6-56 15,-1-13-8-15,10 0-144 0,3-18-344 16,20-6-1016-16,25 6-2945 0</inkml:trace>
  <inkml:trace contextRef="#ctx0" brushRef="#br0" timeOffset="73276.69">17995 5594 6977 0,'0'0'2513'0,"0"0"-1145"0,0 0-216 16,0 0-328-16,0-5 72 0,16 5-255 15,17-4-345-15,36 4-88 16,73 0 112 0,51 0 16-16,55 9 40 15,32 10 0-15,-14-5-16 16,-13-6-184-16,-29-3-56 0,-13 0-56 16,-60-1-56-16,-48 1-8 0,-43-5-176 15,-30 0-400-15,-3 0-24 0,-15 0-160 31,-12-27-201-31,-39-1-983 16,-3-10-4521-16</inkml:trace>
  <inkml:trace contextRef="#ctx0" brushRef="#br0" timeOffset="74154.92">18599 3995 9450 0,'0'0'1768'0,"0"0"-920"31,0 0-488-31,0 0-288 16,0 0-72-16,0 0 0 0,15 115 240 16,-6-58 24-16,18 8-120 15,-21 4-88-15,10-9-48 16,-4-8 80-16,0-6 16 0,0-9-48 15,-12-14 0 1,9-10-48-16,-9-3 40 16,0-10 104-16,15 0 353 0,-6-18 335 15,3-15-368-15,24-9-472 16,-12-8-184-16,10-2-16 16,2 12 184-16,-15 1-40 15,-9 21 48-15,12 9-96 16,0 9-168-16,-12 5-296 15,10 22 135-15,14 10 129 0,-12 5 184 16,-6-1 8-16,9-3 64 16,-15-16 48-16,9-2 8 15,-9-12 0 1,0-8 296-16,-12 0 248 16,25-8 145-16,-16-20-329 0,6-15-264 15,-6-12-104-15,0-5-48 16,6-5-152-16,-3 4-128 15,0 7-88-15,0 12-729 0,-12 19-1855 16</inkml:trace>
  <inkml:trace contextRef="#ctx0" brushRef="#br0" timeOffset="74453.9">19438 4107 1640 0,'0'0'9906'16,"0"0"-8690"-16,0 0-800 16,0 0-312-1,0 0-96-15,0 0 80 0,0 0 40 16,0 111 16-16,0-56-16 0,0 6-128 15,0-2 8-15,0-7 40 16,0-6-40-16,0-5 0 16,-9-8-8-1,9-10-208-15,0-13-576 16,0-10-1112-16,0 0-849 0,0-14-1832 16</inkml:trace>
  <inkml:trace contextRef="#ctx0" brushRef="#br0" timeOffset="74885.75">19378 4148 8737 0,'0'0'2297'16,"0"0"-1201"-16,0 0-48 16,0 0-472-16,0 0-47 0,0 0-281 15,157-111-168 1,-100 96-80-16,-3 11-88 15,-2 4-16-15,5 4-449 0,-24 16-79 16,-9 13-120-16,-12-1-32 16,-12 4 80-16,0 7 112 15,-36-1 368-15,-9-10 168 16,0 0 56 0,-16-9 0-16,4-9 80 0,0-9-16 15,-4-5 64-15,28 0 96 0,-3 0 136 16,21-11 136-16,9 8 96 15,6-7-64-15,0 10-224 16,0 0-248 0,6 0-56-16,18 0 0 15,12 13 0-15,21 6 128 16,-8 10-56-16,20-1 32 0,-8 4 48 16,-4-4-48-16,0-6-104 15,4-3-560-15,-28-9-1520 0,0-10-4802 16</inkml:trace>
  <inkml:trace contextRef="#ctx0" brushRef="#br0" timeOffset="77304.42">25978 6451 8185 0,'0'0'2017'0,"0"0"-1417"0,0 0 272 15,22-55 80-15,-22 41 144 0,0 9-263 16,0 0-329-16,0 5-144 15,0 0-104 1,0 0-256-16,0 0-24 16,-22 0-232-16,-14 10-104 15,3 18-192-15,-12 4 63 0,-16 5 121 16,28 8 112-16,-6-1 0 16,21-9 64-16,3-2-160 0,15-5-24 15,15-4 64-15,18-6 176 31,12-4-8-31,4-5 144 16,-7-4-48-16,18-5-264 0,-24 0-176 16,-23 0-48-16,-4 0-120 15,-9 5 279-15,-9 4 193 0,-28 4 184 16,-8 11 80-16,12-1 128 31,-3 1 49-31,-1 4 55 0,16-6-152 16,9 10-64-16,12-7-96 0,0 2-16 15,0-9-280-15,33-9 96 16,13-3-129-16,59-16-359 0,-26-13-1144 16,5-4-2577-16</inkml:trace>
  <inkml:trace contextRef="#ctx0" brushRef="#br0" timeOffset="77696.73">26329 6688 6729 0,'0'0'2232'16,"0"0"-1551"15,0 0 399-31,0 0-312 16,0 0-24-16,0 0-360 15,0 0-328-15,-130-38-48 0,109 57-8 16,9 0-8-16,-3-1-176 16,15-4-192-16,0-5-240 0,15-4 336 15,9 0 240-15,9-5 40 16,-9 0 160-16,9 0-72 15,-12 0-80-15,-5 4-8 0,8 10-48 16,-6 10-176-16,9 16 176 16,-15 12 48-16,9 8 48 0,-6 9-40 15,-6 6 24-15,-9 0-32 32,0-12-296-32,0-6-184 15,-9-16 320-15,-15-18 160 0,0-18 472 16,-9-5-72-16,-3-23-112 0,-1-23 120 15,16-14-24-15,9-11-80 16,12-3-240 0,0 0-64-16,33 4-280 15,61-8-704-15,-1 18-616 16,-11 9-1273-16</inkml:trace>
  <inkml:trace contextRef="#ctx0" brushRef="#br0" timeOffset="77853.53">26679 6655 9874 0,'0'0'2392'0,"0"0"-1768"15,0 0-296-15,0 0-304 0,0 0-24 16,0 0-1120-16,0 0-2817 31,21 0-3176-31</inkml:trace>
  <inkml:trace contextRef="#ctx0" brushRef="#br0" timeOffset="77987.72">26757 6835 9329 0,'0'0'2481'0,"0"0"-2481"15,0 0-232-15,0 0-2121 16,0 0-3080-16</inkml:trace>
  <inkml:trace contextRef="#ctx0" brushRef="#br0" timeOffset="78227.14">25770 7179 11922 0,'0'0'2121'0,"0"0"-1513"16,0 0-48-16,0 0-320 0,139-38 120 16,-15 2-88-16,66-2-176 15,6-3-96-15,-45 8-16 0,-33 14-568 32,-28 16-904-32,-38 3-1249 15,-10 0-2256-15</inkml:trace>
  <inkml:trace contextRef="#ctx0" brushRef="#br0" timeOffset="78413.83">25770 7331 4256 0,'0'0'7122'16,"0"0"-6162"-16,0 0-400 15,0 0 248-15,0 0-199 16,0 0-97-16,208-23-8 0,-35-19-344 15,29-4-160 1,-18 5-560-16,-54 8-553 16,-61 20-1575-16</inkml:trace>
  <inkml:trace contextRef="#ctx0" brushRef="#br0" timeOffset="81767.75">28713 5714 8737 0,'0'0'2673'16,"0"0"-1865"-16,0 0-608 15,0 0-200 1,0 0-184 0,0 42-176-16,12 0 360 0,0 13 72 0,0 11 32 15,9-1-24-15,-9-5-24 16,12-10-48-16,-14-7 8 0,5-11 32 15,-3-14-48-15,-6-5-48 32,-6-8 40-32,15-5 8 15,-15 0 384-15,24-28 160 0,-12-4-336 16,12-9-208-16,-15-1 8 0,3 5 40 16,0 13 176-16,-12 7 56 31,9 11-224-31,-9 6-56 15,16 6-432-15,2 16 40 0,9 6 296 16,6 9 96-16,3-4-128 16,0 0 48-16,-11-15 72 0,-7-9 8 15,9-9 56-15,-18 0 72 16,6-19 144-16,-6-17-96 31,3-7-176-31,0-7-96 0,-12-10 40 0,0-1-144 16,0 5-168-16,0 10-296 15,0 4-576-15,0 5-1281 0,0 18-4120 16</inkml:trace>
  <inkml:trace contextRef="#ctx0" brushRef="#br0" timeOffset="81962.18">29419 5622 10098 0,'0'0'2040'16,"0"0"-1576"-16,0 0-360 31,0 0 0-31,0 0-104 16,0 0 48-16,0 124 112 0,15-63-40 15,-15-1-32-15,12 0-88 0,-12-9-360 16,12-4-680-16,-12-10-952 16,0-19-1153-16</inkml:trace>
  <inkml:trace contextRef="#ctx0" brushRef="#br0" timeOffset="82229.5">29283 5659 3224 0,'0'0'7914'15,"0"0"-7210"-15,0 0-504 32,0 0 384-32,0 0 144 0,94-116-200 15,-37 112-303-15,1 4-217 0,14 8-8 16,-6 25-105-16,-8 18-223 15,-10 5-192-15,-12 8-120 0,-24-3 112 16,-12-1 184 0,-12-8 328-1,-36-6 16-15,3-10 16 0,-13-12-16 16,1-10 0-16,-15-14-256 16,38-6-696-16,-5-12-1961 0</inkml:trace>
  <inkml:trace contextRef="#ctx0" brushRef="#br0" timeOffset="82536.93">30098 5659 10042 0,'0'0'2656'0,"0"0"-2016"16,0 0-272-16,0 0-304 0,0 0-64 15,0 0-56 1,0 0-896-16,160-10-1464 16,-111 6-2001-16</inkml:trace>
  <inkml:trace contextRef="#ctx0" brushRef="#br0" timeOffset="82703.68">30107 5830 8569 0,'0'0'1625'0,"0"0"-1049"16,0 0 376-16,0 0-344 16,0 0-264-16,0 0-344 15,166-37-336-15,-108 18-1808 0,-1 1-3594 0</inkml:trace>
  <inkml:trace contextRef="#ctx0" brushRef="#br0" timeOffset="87079.72">15925 17697 3168 0,'0'0'2993'15,"0"0"-1329"-15,0 0-712 16,0 0 113-16,0 0-57 0,-9-5-240 16,9 5-360-1,-15-5-216-15,15 5 168 16,-9-3-80-16,-3-2-48 15,-3 5 48-15,6-9 0 0,-13 3-128 16,-5 6 64-16,-6-4-127 31,0 0 7-31,-18 0-40 0,17-2-56 16,-23 6 0-16,12-4 0 16,-4-1 96-16,-11 5 24 0,3 0 40 15,15-5 112-15,-16 5-96 16,-2 0-64-16,12 0-40 15,-7-5 24-15,-8 5-48 0,9-3 0 32,-4-2 8-32,-2 5-8 15,2-6 176-15,1-2-24 0,9 8 72 16,3-5-24-16,-1 1-160 16,-2-1-32-16,3-1-8 15,-7 6-40 1,-2-4 64-16,9 4 56 0,-16-4-64 15,-8 4 40-15,12-5 0 16,-16 5-56-16,19-5 96 0,-19 5 32 16,16-4-104-16,-3-1-64 15,18 5 48-15,5-5 16 16,-8 5 8-16,18 0 32 16,-6 0-104-16,21 0 72 15,-10 0-80-15,-2 0-8 16,-3 0 8-16,9 0 0 0,6 0 0 15,-15 0 8-15,18 0-8 16,-15 0 0-16,2 0 0 16,10 0 0-1,-24 0 0-15,15 0 8 16,-15 0 0-16,12 0 32 0,3-3-40 16,-19 3 0-16,16-5 0 15,-9 0-144-15,0 0 144 16,0-5 16-16,-4 6-16 0,13 0 0 31,0 4 72-31,3 0 0 16,9 0-32-16,0 0-40 0,12 0-8 15,0 0 0-15,0 0 0 16,0 0 8-16,-15 0 0 16,15 0 0-16,-6 0 64 0,6 0-56 31,-12 0 72-31,12 0 72 0,-12 0-40 15,12 0 16-15,0 0-23 0,0 0 47 16,0 0-56-16,0 0 24 16,0 0 8-16,0 0 32 15,0 0-80-15,0 0 88 16,0 0-16-16,0 0 96 16,0 0 120-16,0-5-32 15,0 0 24 1,0-3-48-16,0-6-128 0,0-10-176 0,0 2-8 15,12-11-16-15,-12-9 8 16,12 5 0 0,-6-15-40-16,-6 6-8 15,0-9-32-15,15 0 80 16,-15-5-32-16,0 3 40 0,0 2 8 16,0-1 0-16,0 5 0 31,0 0 0-31,0-4 0 0,12 4 0 15,-12-4-8-15,12 7 0 16,0-2 16-16,-12 8-16 16,0 5 0-16,9 0 8 0,-9 0 8 15,0-1 32-15,0 2-48 16,12-2 0-16,-12 1 16 0,0 0-16 31,12 5 24-31,-12-5-16 16,0 0 0-16,9-4 56 0,-9 3-56 15,0 0 8-15,0 3 40 0,0-4-8 16,0 7 16-16,0 0-8 16,0 4-48-16,0-4 40 31,0-1-40-31,0 0 8 16,0 2-8-16,0-1-8 15,0-6 8-15,0 5 8 16,0-3-8-1,0 4 0-15,0-1 64 16,0 0-24-16,0 9 0 16,0-4 0-16,0 6 24 0,0-1-64 15,0-5 40-15,0 6-32 16,0-3-8-16,0 3 0 0,0-7 0 16,0 7 0-16,15 3 8 15,-15 0 32-15,0 5-40 0,0-4 0 16,0 4 0-16,0 0 40 15,0 0 16-15,0 0-16 16,0 1-40-16,0-1-8 0,0 5 8 16,0-6-8-16,12 1 0 15,-12 6 8-15,0-6 0 0,0 0 0 32,0-5 8-32,0 0-8 15,0-4 0-15,0 0 0 16,0 1 0-16,0-3 0 0,0 3 0 15,0-7-8-15,0 7 8 0,13-11-8 16,-13 10 0-16,0-5-8 16,0 10 8-1,0-6 0-15,0 1 0 16,0 5-8-16,0-1 8 16,0-5 8-16,0 7-8 0,0-2 0 0,0 5-8 15,0 4 8-15,0 1 8 16,0 5 0-1,0 4 0-15,0-5 0 16,0 5 8-16,0 0-16 16,0 0 8-16,0 0-8 15,0 0-8-15,0 0 0 0,0 0 0 16,0 0 0-16,0 0 0 16,0 0 0-1,0 0-56-15,0 0 16 16,0 0-32-16,0 0-16 15,0 0-24-15,0 0-80 0,0 0 16 16,0 0-16-16,18 0 32 16,21 0 168-16,6 9 8 0,28-3 0 31,-19-3-8-31,18 2-8 16,-2 0-160-16,-13 0-48 15,3-5-88-15,-26 4 120 0,-10-4 56 16,-15 5-112-16,6-5 88 15,-15 0 64 1,0 0 40-16,0 0-64 0,0 0-272 16,0 0-200-16,-15 0-633 15,-18 0-959-15,9-9-1961 16,2-6-3697-16</inkml:trace>
  <inkml:trace contextRef="#ctx0" brushRef="#br0" timeOffset="87447.26">13447 14264 8425 0,'0'0'1553'16,"0"0"-905"0,0 0 544-16,0 0 128 15,0 0-263-15,0 0-537 16,-9-28-336-16,9 28-88 0,0 0-96 15,0 0-72-15,9 0 16 16,3 5 56-16,24 9 72 0,-2 0 40 31,14 4-48-31,-6 1-8 16,9-1-48-16,-8 6 8 16,8-6-16-16,-30 0-128 0,15-4-16 15,-36-1-112-15,9 3-128 16,-9-3 184-16,-9 6 200 15,-15-1 0 1,-9 10 112-16,-18-6 64 0,8 6-32 16,-8 0-112-16,9-4-32 15,-15 22-713-15,20-4-871 0,1-10-2673 16</inkml:trace>
  <inkml:trace contextRef="#ctx0" brushRef="#br0" timeOffset="89027.37">13903 17921 392 0,'0'0'4865'0,"0"0"-3233"0,0 0 32 0,0 0 201 16,0 0-361 0,0 0-288-1,-24-38-376-15,24 38-407 0,0 0-129 16,0 0-192-16,0 19-112 16,0 8 0-16,0 15 120 0,-12 4 0 15,12 10-120-15,0-6 0 16,0-8-184-1,0-5-592-15,0-10-729 16,12-12-1247-16,-3-15-2666 0</inkml:trace>
  <inkml:trace contextRef="#ctx0" brushRef="#br0" timeOffset="89214.56">14132 17924 16 0,'0'0'10610'0,"0"0"-9250"16,0 0-1152-16,0 0 304 0,0 0 296 16,0 0-239-16,-21 131-393 31,21-95-88-31,0 2-88 0,0-6-521 16,0-14-1287-16,12-3-3097 0</inkml:trace>
  <inkml:trace contextRef="#ctx0" brushRef="#br0" timeOffset="89605.03">14449 17883 9450 0,'0'0'3072'0,"0"0"-2280"15,0 0-280-15,0 0-127 0,0 0-145 32,0 0-152-32,139 0-88 0,-91 22-80 15,-27 11-72-15,4 8-193 16,-25 6-23-16,0-5 224 15,-16-1 144-15,-14 1 0 0,-6-14 184 16,-21-5 56-16,5-12-55 31,10-11-25-31,6-11 16 0,15-22-32 16,9-13-64-16,12-4-80 16,21-6-80-16,63-9-368 15,-2 10-881-15,-13 13-3088 0</inkml:trace>
  <inkml:trace contextRef="#ctx0" brushRef="#br0" timeOffset="91652.95">30808 5357 9394 0,'0'0'2984'15,"0"0"-1904"-15,0 0-640 0,0 0-424 16,0 0 32-16,0 33-48 16,12 4 185-16,-3 13-17 0,6 7-80 15,-6-2-16 1,3 1-72-16,0-6 0 15,-3-3-432-15,6-4-769 16,-3-21-1543-16,0-9-2209 0</inkml:trace>
  <inkml:trace contextRef="#ctx0" brushRef="#br0" timeOffset="91866.2">31146 5297 9778 0,'0'0'2832'16,"0"0"-1968"-16,0 0-744 0,0 0 8 31,0 0 265-31,0 0 15 16,57 144-232-16,-45-92-64 0,12-2-112 16,-18 1-160-16,9-10-649 15,-15-9-1135-15,12-8-2273 0,-12-15-3408 16</inkml:trace>
  <inkml:trace contextRef="#ctx0" brushRef="#br0" timeOffset="92214.55">31514 5255 11146 0,'0'0'2304'0,"0"0"-1671"16,0 0-329-16,0 0-296 16,0 0 120-16,151-27-128 15,-100 50-8 1,-18 9-56-16,3 6-304 16,-24 8-65-16,-12-5 129 0,0 1 88 15,-12-4 216-15,-36-6 64 16,3-13 112-16,-12-15-24 15,-13-4 96-15,19-15 129 0,9-20-9 32,17-17-48-32,13-3-64 15,12-1-144-15,0 1-112 0,37 3-280 16,20 5-392-16,12 20-625 16,-2 13-1663-16,-7 9-2906 0</inkml:trace>
  <inkml:trace contextRef="#ctx0" brushRef="#br0" timeOffset="93355.23">28909 6910 10850 0,'0'0'2248'0,"0"0"-1424"15,0 0-143-15,0 0-433 0,0 0-248 16,15 10-120-16,-6 12 16 16,15 16 104-16,-15 8 8 15,19 1 8 1,-22-1-8-16,21 0 0 16,-15-9 8-16,0-9-8 0,-12-6 8 15,9-11-8-15,-9-8 0 0,0-3 88 16,0 0 104-16,15-19 112 15,6-16-200 1,0-3-112-16,-6-9-72 16,10 6 64-16,-16 14 8 15,15 8 64-15,-12 13-64 0,-3 6-152 16,15 0-24-16,0 15 80 16,12 13-56-16,-5 0 8 15,-4 0-56 1,-3-6 64-16,0-7 80 15,-6-6 40-15,-18-9 16 16,15 0 168-16,-15 0 288 0,0-24 24 16,12-12-376-16,0-2-104 31,-12-12-184-31,12 8 0 0,-12 0-64 16,0 9-256-16,0 1-497 15,0 10-1143-15,0 7-3625 0</inkml:trace>
  <inkml:trace contextRef="#ctx0" brushRef="#br0" timeOffset="93830.17">29621 6813 8193 0,'0'0'2657'16,"0"0"-1785"-16,0 0-568 0,0 0-40 0,0 0-40 15,0 0 160 1,0 0 136-16,25 143-144 15,-16-97-216-15,3 1-63 16,0-1-97-16,-12-14-8 16,0-4-209-16,9-9-191 0,-9-14-128 15,0-5 312-15,-9 0 224 16,-3-33 120-16,-9-13-120 0,5-14 8 31,7-9 104-31,-3-2 112 16,12 6 56-16,0 15-16 15,0 8 193-15,12 9-273 0,13 15-184 16,8 5-144-16,12 13 88 16,-9 0-65-16,0 3-271 0,-14 21-168 31,-1 9 208-31,-21-1-152 16,0 5 104-16,-9-4 200 15,-25-6 152-15,-2-3 48 0,0-6 88 16,0-8 168-16,15-2 104 0,9-3 16 15,12 1-16-15,0-6 32 16,12 8-384 0,9 6-8-16,27 5 168 15,12 3-80-15,10-3-88 16,20 5-608-16,-17-10-1256 0,-16-6-2449 16</inkml:trace>
  <inkml:trace contextRef="#ctx0" brushRef="#br0" timeOffset="94105.25">30367 6910 11162 0,'0'0'3193'16,"0"0"-2401"-16,0 0-656 16,0 0-136-16,0 0-144 0,139-28-648 15,-94 24-1281-15,3-1-2568 0</inkml:trace>
  <inkml:trace contextRef="#ctx0" brushRef="#br0" timeOffset="94280.77">30376 7016 9578 0,'0'0'1968'16,"0"0"-1336"-1,0 0 104-15,0 0-64 16,0 0-55-16,142 0-321 0,-85-10-296 15,37-12-1065-15,-28-1-2039 16,-6 4-5554-16</inkml:trace>
  <inkml:trace contextRef="#ctx0" brushRef="#br0" timeOffset="96857.78">12167 14116 4793 0,'0'0'2616'0,"0"0"-1448"0,0 0 57 15,0 0-401-15,0 0-184 32,0 0-280-32,0 0-72 0,0 0 104 15,0 0 136-15,0 0 16 16,0 0-40-16,0 0-23 15,0 0-57-15,0 0-16 0,0 0 120 32,0 0 8-32,0-10-160 15,0-4-192-15,12-9-24 0,1 0-32 16,-1-10-72-16,12-3-48 16,-12-11 40-16,-3-5 72 15,3-2-40-15,-3-6 72 0,6 8-40 16,-3 11 112-16,0 3-16 15,-12 11 64 1,12 4-48-16,-12 8-111 0,6 1-113 16,-6 6 16-16,0 3-8 15,0 0 48-15,0 1-56 16,0 4 0-16,0 0 8 0,0 0 96 16,0 0-40-1,0 0-8-15,0 0 32 16,0 0-40-16,0 0 40 0,0 0-16 15,0 0 0-15,15-6 16 16,-15 6-40-16,0-4 56 16,0 4-96-16,0 0 48 0,0-4 40 31,0 4-24-31,0 0-56 0,0 0-16 16,0 0 0-16,0 0 0 15,0 0-16-15,0 0-40 16,13 0 40-16,-13 0-32 0,9 0 48 15,6 0 8-15,-6 0 48 32,15-5-48-32,12 5 64 0,-6-5 0 15,31 5 96-15,-13-4 0 16,9-1-64-16,16 0 16 16,-7 2-24-16,7-2 8 0,-16-6-56 15,12 8 0-15,-20-3-40 16,-4-2 8-1,-12 3-16-15,0-1 8 0,7 6-8 16,-22-7 8-16,9 1 40 16,-15 2-40-16,9 4 8 15,-6-5-8-15,-6 0-8 0,0 5-208 16,-9-5-480 0,0 5-713-16,0-3-1111 15,0-2-2593 1</inkml:trace>
  <inkml:trace contextRef="#ctx0" brushRef="#br0" timeOffset="98290.65">12554 12929 3744 0,'0'0'4441'31,"0"0"-4225"-31,0 0 264 16,0 0 353-16,0 0-25 16,0 0-376-16,-24-32-304 0,-1 27-80 15,-2 5-40-15,9 0 0 16,-6 5 0-16,0 8 0 0,0 6 0 31,24 0 72-31,-9 0-80 16,9-2-88-16,0 2-96 0,21 5 184 15,0-7 0-15,30 7 48 16,-18-4 8-16,1 2 24 0,-1-4-72 16,-6-4-8-16,-3-4-168 31,-15 4-144-31,-9-10 128 16,0 0-16-16,0 2 200 0,-21-3 48 15,-3 3-40-15,-9-6 16 0,-3 0 24 16,11 0-40-16,-8-6-8 15,21-11-280-15,0-21-1121 16,12 5-551 0,0 6-2441-16</inkml:trace>
  <inkml:trace contextRef="#ctx0" brushRef="#br0" timeOffset="98515.58">12472 12813 8905 0,'0'0'1657'16,"0"0"15"-16,0 0-816 0,0 0-456 16,0 0-400-16,0 0-64 15,6 65 64-15,9-23 120 16,10 14-8 0,-13-1-96-16,-3 5-8 15,-9-3-8-15,0-11-160 0,0 0-400 16,15-13-208-16,-15-11-640 15,0-8-1057-15,0-9-3000 0</inkml:trace>
  <inkml:trace contextRef="#ctx0" brushRef="#br0" timeOffset="99046.7">12723 12860 7153 0,'0'0'3089'0,"0"0"-1873"16,0 0-200-16,0 0-392 16,0 0 8-16,0 0-360 15,0 0-264 1,0 0 73-16,39 0 303 16,-18 0 0-16,15-5-240 0,-15 5-72 15,7-5-72-15,-7 1 0 16,3 0-56-16,-12-2-24 15,0 6 64-15,-12 0 16 0,0 0 0 32,0 0 0-32,0 0 0 15,0 0 8-15,0 0 176 0,0 0-104 16,0 0-80-16,0 19-112 16,0 4 104-16,0 14 8 15,12 10 64-15,-12 4-8 0,9-1 16 31,-9-3-56-31,12-5-16 0,-12-14-136 16,12-6-696-16,-3-12-1473 0,-9-10-6097 16</inkml:trace>
  <inkml:trace contextRef="#ctx0" brushRef="#br0" timeOffset="100915.58">31363 6568 5129 0,'0'0'2288'16,"0"0"-1448"-16,0 0 345 16,0-52 39-16,0 44-488 0,-9-8-368 15,-6 7-120-15,-3 5-160 0,3-1 8 32,-7 5 8-32,-17 0-48 15,9 5 24-15,3 13 120 16,-6 6-80-16,11-2-56 0,10 6-64 15,12 1-112-15,0 2-120 16,25-2 128-16,-1 3 104 0,21-9 0 31,0 5 0-31,-9-10-128 16,-2 2-48-16,-10-7-16 16,-15 1 0-16,-9-1-144 0,0-2-88 15,-9 2 304-15,-15 2 120 16,-10-7 8-16,-17 2 16 15,9-6-24 1,9-4-168-16,-4-4-376 0,25-20-745 16,0-3-1271-16</inkml:trace>
  <inkml:trace contextRef="#ctx0" brushRef="#br0" timeOffset="101196.63">31203 6330 9297 0,'0'0'1777'0,"0"0"-593"16,0 0 48-16,0 0-495 31,0 0-257-31,0 0-432 0,0 0-48 16,0 0 0-16,0 0 96 15,12 139 40-15,0-68-40 0,-12 7 24 16,0 5-112-16,0-3-8 15,0-12 0-15,0-3 0 32,0-8-152-32,0-22-408 0,0-7-889 15,12-13-1279-15,-6-15-3274 0</inkml:trace>
  <inkml:trace contextRef="#ctx0" brushRef="#br0" timeOffset="101646.77">31553 6396 9874 0,'0'0'2224'16,"0"0"-1584"-16,0 0-256 15,0 0 48-15,0 0 0 0,127-19-223 16,-91 19-161-16,-3-5 0 31,3 5 24-31,-11-4-64 0,-4 4 64 16,3-5 136-16,-24 5 24 16,12 0 16-16,-12 0 24 0,0 0-72 15,0 0-24-15,0 0-24 16,0 0 32-16,0 0 48 31,0 0 8-31,0 0-40 0,0 9-192 16,0 9 0-16,-12 15 80 15,12 8 56-15,-12 16 8 0,12 7 72 16,-12 1-72-16,-3 5-104 16,9-9 0-16,-7-10-48 31,13-10-40-31,-12-9-504 0,12-23-616 0,0-9-1369 15,0 0-6977-15</inkml:trace>
  <inkml:trace contextRef="#ctx0" brushRef="#br0" timeOffset="104317.79">26863 9096 6993 0,'0'0'5193'16,"0"0"-5193"-16,0 0-104 0,0 0 104 15,0 107 16-15,0-69 96 16,0 3-64-16,0 1-40 0,0-5-8 16,9-4-304-1,-9-6-1576 1,15-17-2729-16</inkml:trace>
  <inkml:trace contextRef="#ctx0" brushRef="#br0" timeOffset="104455.98">26748 8848 5945 0,'0'0'6057'0,"0"0"-5401"15,0 0-488-15,0 0-168 16,0 0-576-16,0 0-1624 0,0 0-3482 16</inkml:trace>
  <inkml:trace contextRef="#ctx0" brushRef="#br0" timeOffset="104778.65">27237 8782 10082 0,'0'0'1592'0,"0"0"-824"15,0 0 208-15,0 0-464 0,0 0-512 0,0 0-24 16,0 0-392 0,-72 83 264-1,72-9 96-15,0 9 48 0,24 6 8 16,-15 0-8-16,6-12 0 16,-15-1 0-16,12-13 8 15,-12-12-8-15,0-4 8 0,-12-14 0 0,-12-11-16 31,0-12-200-31,-10-10-472 16,-2-19-1832-16,-12-8-2962 0</inkml:trace>
  <inkml:trace contextRef="#ctx0" brushRef="#br0" timeOffset="104913.48">26956 9296 6889 0,'0'0'1544'16,"0"0"-1064"-16,0 0 545 0,175-4-409 15,-117-6-488-15,23-3-128 16,-11-1-1809-16,-10 5-2239 0</inkml:trace>
  <inkml:trace contextRef="#ctx0" brushRef="#br0" timeOffset="105272.47">27992 8658 9642 0,'0'0'4032'0,"0"0"-3279"15,0 0-361-15,0 0-192 0,0 0-136 32,0 0 24-32,0 133 256 15,12-68-208-15,-12 9-120 0,12-9-16 16,-12-4-208-16,12-11-488 15,-12-22-529-15,0-19-1031 0,0-9-1961 16,0-14-1176-16</inkml:trace>
  <inkml:trace contextRef="#ctx0" brushRef="#br0" timeOffset="105780.73">27910 8722 8985 0,'0'0'2049'0,"0"0"-609"15,0 0-88-15,0-108-599 0,36 91-337 16,-15 7-296-16,28 2-104 15,-4 2-16 1,3 6-56-16,-2 10-192 16,-13 18-264-16,-9-1-145 0,0 6-183 15,-24-1 144-15,0 1 104 16,-24-5 336-16,-9-1 184 0,-3-8 72 16,-10 0 8-1,-2-11 120-15,27 3 208 16,-3-8-32-16,12 2-152 15,12 0 32-15,0 9-184 0,0 4 0 16,0 10 40-16,24 5 48 16,-12-2-32-16,9 2-48 0,15-1 40 31,-12-8 32-31,-6-6 96 16,10-4-24-16,-4-9-104 0,9-5 32 15,3 0-80-15,-12 0-216 16,9-19 16-16,-8-4-128 0,-1-10 152 15,-15 7-56-15,-9-2 232 32,0 4 376-32,0 5 184 15,0 5-128-15,-9 5 32 0,-6 4-87 16,6 5-217-16,-3 0-160 16,-1 10-120-16,13 13-105 0,0 5-183 15,0 0-464-15,34 0-544 31,23-14-200-31,-9-6-481 0,13-8-1160 16</inkml:trace>
  <inkml:trace contextRef="#ctx0" brushRef="#br0" timeOffset="106113.83">28619 8898 6585 0,'0'0'2961'0,"0"0"-761"16,0 0-688 0,0 0-551-16,0 0-521 15,0 0-168-15,0 0-120 16,-114-28-80-16,99 41-72 0,6 2-48 15,9-2-208-15,0-8-192 16,0 0-89-16,24-5 297 0,-12 0 240 31,18 0 128-31,-3-5-120 16,-3 0 0-16,-3 5-8 0,-9 24-256 16,-2 23 48-16,5 16 152 15,-15 13-88-15,0 3 64 0,0-5-48 16,0-11-48-16,0-12-8 31,-25-8-96-31,1-15 152 16,-9-20 128-16,6-8 384 0,-3-14-128 15,-6-23 80-15,-1-18-80 16,16-10-256-16,9-9-448 0,12-5-376 16,12-22-1264-16,9 17-505 31,25 19-3096-31</inkml:trace>
  <inkml:trace contextRef="#ctx0" brushRef="#br0" timeOffset="106519.01">28689 8579 8345 0,'0'0'2881'15,"0"0"-1657"1,0 0 232 0,0 0-599-1,0 0-489-15,0 0-368 16,0 0-240-16,0 0 240 0,36 73 32 15,-24-13 64-15,9-3-48 16,3-2-40-16,-15-9 0 0,6-13-8 16,-5-11-200-16,5-8-424 15,-3-14-73-15,-12 0 673 0,6-14 24 16,9-18 0-16,-15-5-344 16,12-4 168-16,0 8 176 0,-12 15 360 15,0 13-104-15,12 5-256 31,-12 5-384-31,9 22 176 16,6 6 200-16,6-1 0 0,-9 1 0 16,13-11-104-16,-7-8 16 15,-3-14 96-15,9 0 48 16,-12-17 296-16,-3-21-24 0,6-8 32 31,-6-9 41-31,-9-5-145 16,0-2-88-16,0 12-160 0,0 7-168 0,0 26-256 15,0 7-721-15,0 10-3640 16</inkml:trace>
  <inkml:trace contextRef="#ctx0" brushRef="#br0" timeOffset="106896.66">29145 8625 9570 0,'0'0'1600'16,"0"0"-1184"-16,0 0 16 15,0 0-288 1,0 0 480-16,90 65-160 16,-57-33-288-16,-6-1-176 15,-2 7 0-15,-4-5-8 0,-9-6-56 16,-12 1-120-16,0-14-96 16,0-4-24-16,-12-10 24 0,-3 0 272 31,9-20 8-31,-19-12 8 15,13-15-8-15,12-7-48 0,0 2-200 16,0 6 168-16,25 13 8 16,8 15 24-16,-9 8-144 15,12 10 64-15,-3 6-16 0,-9 22-48 32,-2-1-8-32,2 6 200 15,-12 0 80-15,0-11 248 0,-12 2-88 0,9-16-112 16,-9 2-128-16,0-10-176 15,0 0-1088-15,15-10-1385 16,-3-9-4991-16</inkml:trace>
  <inkml:trace contextRef="#ctx0" brushRef="#br0" timeOffset="107019.9">29552 8480 5537 0,'0'0'6185'0,"0"0"-5417"15,0 0-408-15,0 0-160 16,0 0-200-1,0 0-1248-15,0 0-3785 16</inkml:trace>
  <inkml:trace contextRef="#ctx0" brushRef="#br0" timeOffset="107223.08">29630 8259 9706 0,'0'0'2008'0,"0"0"-1112"15,0 0 24-15,0 0-512 16,0 0-239-16,0 0-81 16,0 0 48-16,37 147 96 0,-25-73-104 31,-3 5-128-31,6-5-328 16,-3-4-793-16,-12-4-1191 0,0-25-561 15,0-22-1256-15</inkml:trace>
  <inkml:trace contextRef="#ctx0" brushRef="#br0" timeOffset="107364.93">29621 8597 9097 0,'0'0'2521'15,"0"0"-1545"-15,0 0 96 0,0 0-567 16,0 0-297-16,0 0-208 16,0 0-280-16,163-79-825 0,-129 74-1351 15,2-4-2329-15</inkml:trace>
  <inkml:trace contextRef="#ctx0" brushRef="#br0" timeOffset="107650.57">29760 8769 5553 0,'0'0'2328'16,"0"0"-1528"0,0 0 185-16,0 0 527 15,0 0-64-15,0 0-656 0,0 0-584 16,136-57-208-16,-76 20-512 15,-11-5-336-15,-7 0-496 16,-15 2 104-16,-15 12 944 0,-12 4 296 31,0 10 1000-31,-39 14-616 16,21 0-144-16,-21 19 144 0,5 18 0 16,13 9-232-16,21 0-96 15,0 1-40-15,0-9-16 0,33-16-64 16,16-12 8-16,32-20-24 15,-14-18-840 1,5-9-3129-16</inkml:trace>
  <inkml:trace contextRef="#ctx0" brushRef="#br0" timeOffset="107850.95">30436 8412 8569 0,'0'0'4513'0,"0"0"-3585"16,0 0-311-16,0 0-137 31,0 0-248-31,0 0-232 0,124-14-80 16,-67 0-760-16,4-4-689 16,-4 3-1423-16,-24 2-3882 0</inkml:trace>
  <inkml:trace contextRef="#ctx0" brushRef="#br0" timeOffset="108020.4">30506 8537 7401 0,'0'0'2737'0,"0"0"-1465"0,0 0 88 16,0 0-272-16,0 0-399 15,0 0-457-15,0 0-152 0,102-5-80 16,-32-14-1169-1,-13 5-1599-15,3-8-2577 16</inkml:trace>
  <inkml:trace contextRef="#ctx0" brushRef="#br0" timeOffset="108453.37">31188 7943 11282 0,'0'0'1944'0,"0"0"-551"0,0 0-57 15,0 0-648 1,0 0-568-16,0 0-8 15,0 0-24-15,39 111 288 16,-27-56-144-16,9 11-136 0,-9-1-96 16,12-5-48-16,-14 0-568 15,-10-3-592-15,15-7-937 16,-15-23-3368 0</inkml:trace>
  <inkml:trace contextRef="#ctx0" brushRef="#br0" timeOffset="112682">29202 10043 1424 0,'0'0'7841'0,"0"0"-6672"0,0 0-809 16,0 0 184-16,-36-43-248 16,15 43-240-16,-7 0-56 0,7 0-280 15,0 19 152-15,-3 9 16 16,0-5 104-1,-3 4-48-15,27 1 56 16,0 1 0-16,15-2-104 0,21 7 104 16,-3-7 80-16,28 1 8 15,-16-6 0-15,0 2-16 0,3-2-64 16,-11 2-8 0,-16-5 0-16,-9-5-128 15,-12 0-32-15,0-6 160 16,0 3 0-16,-33 2 72 0,-4-8-56 15,1-1-16-15,-9-4-80 16,9 0-88-16,15-37-888 0,-7 5-1281 31,19-6-3584-31</inkml:trace>
  <inkml:trace contextRef="#ctx0" brushRef="#br0" timeOffset="112997.03">29166 9852 5641 0,'0'0'3240'0,"0"0"-2303"0,0 0-113 15,0 0 432-15,0 0-408 16,0 0-376-16,-9-13-448 0,9 13-24 15,0 18-104-15,0 15 104 16,0 8 96-16,0 14 176 0,0 16-48 16,9 8-8-16,0 0 57 0,6 3-97 15,6 6-64 1,-6-13-96 0,6-6 40-16,0-14-56 0,-6-12-256 15,10-26-913-15,-13-17-2031 0,-6 0-4410 16</inkml:trace>
  <inkml:trace contextRef="#ctx0" brushRef="#br0" timeOffset="113897.05">29377 10019 7377 0,'0'0'3929'0,"0"0"-2849"0,0 0 24 16,0 0-191-16,0 0-441 15,0 0-272-15,0 0 32 16,69-14-136-16,-23 6 8 16,-10-6-96-1,0 9-8-15,9-4 0 16,-24-2-56-16,16 7-8 0,-16-5 8 16,6 4 48-16,-18 1 0 0,3 4-48 15,-3-5 48-15,-9 5 0 16,0 0-40-1,0 0-48-15,0 0-32 16,0 5 32-16,0 17-32 16,0 6 128-16,0 19 64 0,0 4 8 15,0 4-24-15,0 5-40 16,-9-3 16-16,9-6-16 0,0-9 56 31,0-6-64-31,0-12 0 16,0-5-144-16,0-19-1025 0,0 0-1415 15,9 0-2857-15</inkml:trace>
  <inkml:trace contextRef="#ctx0" brushRef="#br0" timeOffset="114367.15">30180 10025 7241 0,'0'0'4561'31,"0"0"-3609"-31,0 0-160 16,0 0 25-16,0 0-217 0,0 0-240 16,0 0-192-16,163-25-168 15,-118 16-440-15,3-4-729 16,-2 8-1335-16,-22-4-2225 0</inkml:trace>
  <inkml:trace contextRef="#ctx0" brushRef="#br0" timeOffset="114548.12">30213 10149 8729 0,'0'0'2089'0,"0"0"-1185"16,0 0 248-16,0 0-440 15,0 0-87-15,0 0-257 16,163-5-368-16,-91-18-633 0,-2 5-2159 16,-28-6-7538-16</inkml:trace>
  <inkml:trace contextRef="#ctx0" brushRef="#br0" timeOffset="117014.45">29736 9694 6121 0,'0'0'2864'0,"0"0"-1567"16,0 0-73-1,0 0-184-15,0 0-456 16,0 0-232-16,36-4-176 0,-24-5-104 15,10 0 8-15,2 3-8 16,-15 2-16-16,18 0-48 0,-15-1 0 16,-12 0 0-16,9 5 97 31,0 0-1-31,-9 0-104 0,0 0-8 16,15 0-64-16,-15 0-17 15,12 10 73-15,0 9 8 0,0 9 8 16,9 4 0-16,1 9 105 15,5 10-57-15,-3 5-48 32,-3 4 80-32,3 5-32 0,12 0-48 15,-17-1 8-15,-4-4-8 16,9 1 0-16,-24-11-8 0,12-3 8 16,-12-9-72-16,0-2-72 15,-12-7-121-15,-12-1-319 16,-34-1-672-1,7-4-1553-15,9-13-3120 0</inkml:trace>
  <inkml:trace contextRef="#ctx0" brushRef="#br0" timeOffset="117851.81">28713 9913 7433 0,'0'0'1640'0,"0"0"-919"15,0 0 351-15,0 0-408 0,0 0-280 16,0 0-224-16,-33-6-152 16,9 6-8-16,9 6 0 0,-7 7 0 15,-11 1 0-15,9 4 64 31,-12 7-48-31,15-8 32 0,6 2 72 16,-7-1-32-16,22 2-40 16,0 7 0-16,0-4 8 15,0 9-48-15,22 0 144 0,5 6-48 16,3-1 0-16,-3 5-96 31,6-1 0-31,-9 6 64 0,1 5-64 16,-1 2 0-16,-6 2 16 0,9 5 32 15,-15-1 72-15,9 0-48 16,-21-5-16-16,12-3-56 0,0-6 64 16,-3-14-64-1,6 2-8 1,-5-7 0-16,17-9 0 0,6-3-104 16,48-12-168-16,-11-3-936 0,-1 0-2049 15</inkml:trace>
  <inkml:trace contextRef="#ctx0" brushRef="#br0" timeOffset="119845.15">31037 9621 5521 0,'0'0'3977'0,"0"0"-2889"0,0 0 0 0,0 0-48 16,0 0-352-16,0-5-280 15,0 5-408-15,0 10-16 0,0 17 16 32,15 6 0-32,-3 14 8 15,0-2 56-15,0 2-56 0,-6-1-16 16,9-10-8-16,-3-3-424 16,0-4-856-16,1-12-1256 0,-4-6-1993 15</inkml:trace>
  <inkml:trace contextRef="#ctx0" brushRef="#br0" timeOffset="120115.23">31272 9555 9674 0,'0'0'2128'0,"0"0"-1848"0,0 0-136 16,0 0-96 0,0 0 368-16,0 0-80 0,67 135-208 15,-43-88 16 1,-9 3-56-16,6-3-16 16,-9-5-72-16,0-11 0 0,0-2-376 15,0-11-632-15,-12-3-1096 0,9-15-2097 16</inkml:trace>
  <inkml:trace contextRef="#ctx0" brushRef="#br0" timeOffset="120638.5">31665 9579 5417 0,'0'0'5945'0,"0"0"-4761"16,0 0-816-1,0 0-160-15,0 0-200 16,0 0 224-16,0 0 112 0,15 139-80 16,9-92 17-16,-3-1-65 0,12-10-8 15,6-4 64-15,7-13 32 16,2-10-64-1,-6-9-16-15,19-13-224 16,-13-24-152-16,-6-9-576 16,-15-10-401-16,-27-9 169 0,0 4 488 15,-27 6 472-15,-30 14 88 16,12 8 368-16,-13 14-192 0,10 19-120 31,3 0-144-31,24 28-272 31,8 5-984-31,13 4-1721 0</inkml:trace>
  <inkml:trace contextRef="#ctx0" brushRef="#br0" timeOffset="123615.51">27723 12429 6689 0,'0'0'2496'0,"0"0"-1495"0,0 0-153 15,0 0 64-15,0 0-96 16,0 0-96 0,60-29-344-1,-26 1-232-15,2-4-103 0,-3-4-41 16,-9-7-137-16,0-3-39 16,-12 10 104-16,-12 4 72 0,0 4 192 0,0 14 49 15,-12 9-241-15,-12 5-48 31,0 5-9-31,15 23-71 16,-15 18 120-16,24 1-64 0,0 7 0 16,0-2 24-16,24-12-56 15,-3-7 104-15,0-19-72 0,18-4 72 16,-5-10 48-16,2-10 40 31,-3-22-88-31,15-18-376 0,-2-21-760 16,2-11-944-16,-3-12 215 15,-21-2 825-15,-3-3 696 0,-21 7 344 16,0 13 272-16,0 14 800 16,-21 20 1049-16,9 16-345 31,0 20-928-31,0 9-384 0,12 0-368 16,-15 28-96-16,6 18 0 15,0 24 48-15,9 8 40 0,0 1-32 16,9 5-56-16,15-19-16 15,-12-11-80-15,12-11 40 16,9-15-64 0,-8-19-48-16,-1-9 24 0,-6 0-16 15,6-23 160-15,3-9-8 16,-6-6-96-16,-21 6 0 0,12 10 104 16,-12 7 80-16,0 11 152 15,0 4-232 1,0 0-104-16,0 0-16 15,0 8-8-15,0 6 48 0,0 0-152 16,0 4-144-16,12-3-48 16,10-5 384-16,5-7 40 0,3 7 72 15,9-6-48-15,-27 6-24 32,9-2 0-32,-9 3-56 0,-2 3-24 15,-10 0-48-15,0 4 120 16,0-4 8-16,0 0 0 0,-10-6 56 15,-2 2 48-15,0-6-96 16,3-4 40-16,9 0 56 31,-12 0 72-31,12 0-48 0,0 0-16 16,0 0-112-16,0-4 0 16,12-6-96-16,9 2-16 0,1-6 24 15,5 4 80-15,-15 6 8 16,6-6 0-16,-3 10 0 15,-15-4 8 1,12 4 0-16,-12-4-8 0,12-6 0 16,0 0-56-16,-3-3-128 15,3-6 104-15,0 0 72 0,-12 1 8 16,0 0 112-16,0-2 264 16,0 7 176-1,0 4-104-15,0-1-256 16,-12 1-72-16,12 9 0 0,-12-5-8 15,12 5-56-15,0 0-56 16,0 0-8-16,0 0-80 0,0 0-16 16,0 14-72-16,0 5 56 31,0 9 40-31,0 0-24 0,0-1 0 16,12 2-208-16,24-7-504 15,-11-8-1120-15,8-14-2505 0</inkml:trace>
  <inkml:trace contextRef="#ctx0" brushRef="#br0" timeOffset="127023.27">29621 12304 10730 0,'0'0'2248'0,"0"0"-1888"15,0 0-360-15,0 0-136 0,0 46 136 16,0-4 168-16,9 9-88 16,7 4-24-16,-7 5-40 0,3-5-16 31,0-3-96-31,-12-10-296 15,9-14-576-15,-9-20-928 0,0-8-513 16,15 0-800-16</inkml:trace>
  <inkml:trace contextRef="#ctx0" brushRef="#br0" timeOffset="127315.3">29570 12372 8649 0,'0'0'2377'0,"0"0"-1417"0,0 0-600 16,0 0-360-16,0 0 0 15,0 0 336-15,0 0-112 16,166 113-80-16,-118-77-128 16,-2 1-16-1,-10-4 88-15,-6-11-24 16,-3-12-56-16,-15-4 40 0,9-6 120 16,-9-11 272-16,1-16-111 15,-4-19-273-15,-9-10-56 0,0-8-72 16,0-7-121-1,0 7-135-15,-9 8 56 16,-4 15-96-16,1 22-472 16,12 19-1064-16,12 0-2697 0,1 24 520 15</inkml:trace>
  <inkml:trace contextRef="#ctx0" brushRef="#br0" timeOffset="127571.13">30141 12419 7137 0,'0'0'2953'0,"0"0"-1601"16,0 0-824-16,0 0-56 16,0 0-64-16,0 0-208 0,0 0-120 31,0 0 0-31,51 66-80 16,-39-53 128-16,9-8-8 0,-9-1-40 15,9-4-64-15,-6 0-16 16,-3-9 0-16,10-10-96 0,-22-9-264 15,0-4-16-15,-22 0 136 16,-14-5 72 0,0 5-120-16,-12 4-176 15,14 9-280-15,1 6-648 0,9 8-1257 16,24 0-4127-16</inkml:trace>
  <inkml:trace contextRef="#ctx0" brushRef="#br0" timeOffset="127765.1">30307 12016 9538 0,'0'0'2080'0,"0"0"-2016"15,0 0-48-15,0 0-16 16,48 107 496 0,-27-51-272-16,3 9-64 15,0-5-160-15,-12-5-208 0,0 5-856 16,-12-22-1169-16,0-10-727 0</inkml:trace>
  <inkml:trace contextRef="#ctx0" brushRef="#br0" timeOffset="128228.5">30213 12248 8041 0,'0'0'2137'16,"0"0"-1777"-16,0 0-352 15,0 0-8-15,0 0 0 16,154-69 0-16,-112 59-720 0,-3-8-193 15,-21 8 169 1,-2-4 424-16,-16 6 320 16,0-3 528-16,0 8 593 0,0-2-169 15,0 5-280-15,0 0-632 16,0 23-40-16,0 14-168 16,12 9 168-16,0 6 8 15,6-2 72-15,9-4-80 16,-18-13 8-16,6-5-8 15,-6-18-104-15,6-6-184 16,-15-4 272-16,18 0 16 0,-3-24 0 16,10 1-88-16,-13-5-480 15,9 6 208 1,-9 11 256-16,0 8 88 16,0 3-112-16,-12 0 128 15,9 0 72-15,6 3 72 0,-15 2 8 16,12 1-24-16,-12-6 32 15,21 0 280-15,-9 0 104 0,1-6-136 32,-1-12-224-32,12 4-24 15,-15 0-160-15,3 10 0 16,-12 4-64-16,12 0-240 0,-12 10-256 16,9 8 200-16,18 4-376 15,-15 2-769-15,-3-15-1375 0</inkml:trace>
  <inkml:trace contextRef="#ctx0" brushRef="#br0" timeOffset="128378.3">30735 12058 8225 0,'0'0'1401'16,"0"0"-1353"-16,0 0-48 15,0 0-1089-15,0 0 105 16,0 0-736-16,0 0-2305 15</inkml:trace>
  <inkml:trace contextRef="#ctx0" brushRef="#br0" timeOffset="128947.79">30886 12133 728 0,'0'0'6281'0,"0"0"-4433"16,0 0-711-16,0 0-441 16,0 0-408-16,0 0 328 0,57 54-184 15,-29-30-256-15,-4 4-48 16,-3-1-128-16,0-3-40 0,-6-6-256 31,-3-5-152-31,0-2-176 16,-12-11-160-16,12 0 112 15,-12 0 568-15,21-14 87 0,-9-5-39 16,-12 0-216-16,12 5 272 16,1 9 80-16,-4 2-80 0,6 3 96 15,-6 0 97 1,15 0-1-16,0 0-112 15,-6 0 24 1,21 0 88-16,-2-14-96 0,-4-10-96 0,3-3-200 16,-3-6 24-16,-9-4-48 15,-15 4 224-15,7 10 288 16,-16 4 216 0,0 16 152-16,-16 3-424 15,-5 0-232-15,-15 18-208 0,0 9 208 16,3 2 48-16,9-1-48 0,24-6 0 15,0-4-72-15,0-4-184 16,15-9 256 0,27 0 120-16,-6-1 200 15,21 7-48-15,-8 7-168 16,-1 4-104-16,-3 20 0 0,-21 4 0 16,1 5 152-16,-16 5-56 15,-9-6 8-15,0-3-48 0,-9-9 144 31,-16-5 88-31,-11-16 96 16,-9-6 72-16,9-11-120 16,-13 0-184-16,4-28-152 0,12-43-504 15,9 2-880-15,9-1-2905 0</inkml:trace>
  <inkml:trace contextRef="#ctx0" brushRef="#br0" timeOffset="129367.68">31758 11538 9402 0,'0'0'2856'16,"0"0"-1936"-16,0 0-712 15,0 0-208 1,0 0-344-16,0 0 344 16,15 126 128-16,-3-66 56 15,0 5-136-15,7-5 0 0,-4-3-48 16,-3-11 24-16,0-19-24 16,-12-12-144-16,12-7-192 0,-12-8 104 31,9 0 232-31,6-23 112 15,3-4-112-15,6-6-368 16,3 6-192-16,7 3 232 0,-22 24 88 16,9 0-32-16,3 9-72 15,0 23 168-15,0 1 176 0,-12 4-8 32,10-9 8-32,-10-5 0 15,0-13-224-15,24-10-480 16,-3-14-321-16,-9-14-3392 0</inkml:trace>
  <inkml:trace contextRef="#ctx0" brushRef="#br0" timeOffset="129998.42">32320 11798 6177 0,'0'0'3257'16,"0"0"-2297"-16,0 0-392 16,0 0-104-16,0 0-144 0,0 0-208 0,-115 84-112 15,103-74-224-15,12 4-360 31,0-11-504-31,0-3 103 16,0 0 521-16,0 0 352 0,12 0 96 16,-3-3-120-16,3-2 136 15,-3 5 0-15,6 0 8 0,-3 0-8 32,0 8 0-32,0-3 0 15,-6 0 8-15,10-5-8 0,-4 0 0 16,12-10 0-16,0-7-288 15,-6-16-176-15,9 5 464 0,-15 0 72 16,-12 5 248-16,12 14 608 16,-12 0 577-16,0 9-449 31,0 0-672-31,0 0-384 0,0 18-224 16,0 5 144-16,0 14 72 15,0 5 8-15,9 10 0 0,-9 2 8 16,12 11-8-16,1-4 0 0,-1-1 0 15,-12-5 0 1,0-13 8 0,12-14 0-16,-12-9 0 0,0-16 0 15,0-3 120-15,0-9 256 16,0-27 40-16,0-20-272 0,0-13-152 16,0-9 0-16,0-11-104 15,0 11-8 1,0 7-40-16,9 16-80 15,6 13 88-15,3 20-160 0,-3 8-168 16,9 8 8-16,-12 6 128 16,-3 0-96-16,6 14-353 0,-15 14 193 15,0 5 352-15,0-1 176 32,0-4 64-32,-15 0 0 0,-6-10 0 15,9-3-72-15,12-15-392 16,0 0-520-16,0 0-872 0</inkml:trace>
  <inkml:trace contextRef="#ctx0" brushRef="#br0" timeOffset="130830.85">32703 11688 7721 0,'0'0'2953'16,"0"0"-2265"-16,0 0-688 0,0 0 88 15,0 0 272-15,36 147-160 16,-27-90-80-16,6-2-112 15,-15 0 64 1,0-12-32-16,0-12-40 0,0-7-192 16,0-10-48-16,0-14-112 15,-24-9 296-15,12-20 56 0,-12-21 64 16,3-7-64-16,9-11-8 16,-3-2 8-1,15 10 0-15,0 9 48 16,0 8 72-16,27 16-120 0,-6 13-8 15,3 5-120-15,-3 4 128 16,15 5-184-16,-24 0-408 0,-2 20-152 16,5-3 296-16,-15 6 223 31,0 1 161-31,0-6 64 0,-15-4 0 16,5 1 112-16,10-6 41 15,-12-5-17-15,12 1-56 0,0-5 40 16,0 0 88-16,0 0-72 15,12 0 72-15,13-5 192 32,-1-8-40-32,-6-6-176 0,9-5-112 15,-3 2-56-15,-15-11-16 16,3 5-544-16,0 5-72 0,-12 4 552 16,0 10 64-16,-12 4 336 15,-9 5-256-15,9 0-32 16,0 5 80-1,-15 17-24-15,27 2-24 0,-9-1-80 16,9 1-48-16,0-1 40 16,0-5 8-16,9-8 56 0,18-6 8 15,-3-4 64-15,-3-4 16 16,0-14-144 0,7-7-272-16,-4 3 48 15,-18 3 152-15,9 10 72 0,-3 4 8 16,-12 5 128-16,0 0-136 15,12 0-280-15,0 14 264 0,-12 0 8 16,9 5 0-16,6-6 0 31,-15-3-88-31,9-6-80 0,0-4-216 16,-9 0 336-16,15-8 0 16,-5-16 56-16,5 2-593 15,-3-3-55-15,9 6 368 0,-9 11 280 16,0 3 0-16,0 5 8 31,-12 5 8-31,24 9 32 0,-12 4-48 16,-3 2 0-16,3-7-32 15,13-13-648-15,-13 0-800 16,0 0-2553-16</inkml:trace>
  <inkml:trace contextRef="#ctx0" brushRef="#br0" timeOffset="131081.28">33376 11404 8633 0,'0'0'2505'16,"0"0"-1705"-16,0 0 88 0,0 0-480 15,0 0-224 1,0 0-104 0,0 0-80-16,0 0-8 0,-66 117-48 0,66-95-16 15,12-2 56-15,9-7 16 16,-9 1 0-16,0-6-8 15,-3 8-200-15,6-8-184 0,-15 2-112 32,0 8 40-32,-15-4 208 15,-6-4 72-15,0 4-96 0,-15-14-472 16,11 0-905-16,4-6-751 0</inkml:trace>
  <inkml:trace contextRef="#ctx0" brushRef="#br0" timeOffset="131223.29">33527 11483 9674 0,'0'0'2168'0,"0"0"-1336"0,0 0-248 16,0 0-584-16,0 0-1304 31,0 0-6106-31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36:40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15916 3245 9762 0,'0'0'1488'0,"0"0"-1000"0,0 0-152 32,0 0-80-32,0 0 336 0,0 0-184 15,33 0-336-15,15 0 240 16,22 0 25-16,-1 0 15 16,22 0-96-16,2 0-80 0,37 0-24 15,6 0-56-15,42 0 0 16,6 0 0-1,-18 3-88-15,-15 8 0 0,-24-6 64 16,15-5-64-16,-16 0 96 16,-20 0-48-16,-15 0 8 15,-19 0-56-15,-15 0 0 0,25 0 88 16,-4 3-88 0,19 2 40-1,-3 0-40-15,-4 0 56 0,4-5-16 0,8 0 104 16,-8 0-40-16,2 0 56 15,7 0-16-15,-21 0-56 16,-4-5-80-16,6 5 112 0,-17 0-56 31,-7 0 8-31,-2 0-72 0,-10 0 136 16,12 0 72-16,-2 0-32 16,-16 0 16-16,18 0 16 15,1 0-72-15,-4 0-8 0,0-5-40 16,-8 0 0-16,8 5-48 31,-12 0-48-31,16 0-8 0,-28 0 8 16,15 0 0-16,-6 0 0 15,-2 0 8-15,5 5 0 16,3-5 80-16,-15 0 32 0,3 5 57 16,7-5-1-16,-4 0 40 31,-6 0 40-31,3 0 16 0,-2 0-8 0,-1 0 32 15,6 0-48-15,-18 0-32 16,12 0-104-16,-18 0-40 16,-5 0-16-16,2 0-48 0,-12 0-8 15,0 0 8 1,0 0-8 0,0 0-304-16,0 0-560 0,-22 0-705 0,-14-5-1391 15,-9-3-10075-15</inkml:trace>
  <inkml:trace contextRef="#ctx0" brushRef="#br0" timeOffset="3457.77">18011 13383 4280 0,'0'0'985'15,"0"0"-721"-15,0 0-72 0,-16 0 136 0,16 0-16 16,0 0-200-16,-9 0-40 16,9 0 160-16,-12 4 192 15,-12-4 8-15,9 0-56 16,9 6-72-16,-18-6 8 16,-3 0-32-16,6 0-72 15,9 0-72-15,-22 3-56 0,7-3-64 16,9 6 89-16,-6-1-41 15,0 0-56-15,0-5 8 16,-10 3 40 0,7 2 16-16,9 5-64 15,-6-10 96-15,0 0-24 0,0 4-8 16,0-4-16-16,2 0 48 16,-2 0 24-16,3 0-8 15,-6 0-8-15,-6 0-8 0,9 0-24 31,-10 0-32-31,-2 0-32 16,3 0 40-16,-3 0-48 0,3 0 72 16,-7 0-8-16,10 0-72 15,3 0 8-15,-6 0 120 16,12-4 32-16,-18 4-8 0,17 0-88 31,-14-5-16-31,15 5-40 16,-3 0-8-16,-9-5 48 0,9 0-32 0,-1 2-16 15,1-2 16-15,3-6-8 16,-18 8 96-16,21-7-96 16,-6 6 0-16,0-1 80 15,-1 0-8 1,4-4-80-16,-3 9 8 16,0-5 72-16,15-4-64 0,-3 4-8 0,0 0 64 15,-12 2-64-15,24-7 152 16,-12 6-32-16,-1-6 48 15,13 2-72 1,-9 2-24-16,-3-3-80 16,12 4 8-16,-12-3 0 15,12 2 48-15,0-2 24 0,0-2 16 16,0 5-96-16,0-9-128 16,12 0-16-16,9 0 88 0,-8 1-96 31,23-6 152-31,-12 4 0 15,9 2-128-15,3-1 120 0,-2 6 0 16,2-11 8-16,9 9-56 16,-9-4-48-16,6 5 88 15,-2 1 16-15,-7 3 0 0,12-6 24 32,-9 8-16-32,1-3 0 15,8 2 8-15,-12 0-16 16,15 4 104-16,-11-5-96 0,8 5 0 0,-9-5-8 15,-3 5 64-15,16 0-64 16,-4 0 0-16,3 0 24 16,-3 0 32-1,4 0-48-15,-7 0-8 16,6 0 8-16,-2 0-8 16,2 0 8-16,0 0 0 0,-15 0-8 0,4 0 8 15,-4 0 72-15,3 0-32 16,-12 0 32-1,-3 0-24-15,15 0 48 16,-11 0-56-16,-7 0-48 16,6 10 0-16,3-10 16 15,-6 8 40-15,3-2-56 0,-3-3 0 16,7 8 0-16,-7-6 8 16,3-2 0-1,0 7-8-15,-12-6 8 16,9 1-8-16,-9 1 0 15,-3 1 0-15,6-1 0 0,-3 3 0 16,1 1 0-16,-4-2 0 16,0 2 0-16,-9 0 0 0,15-3 0 31,-3 4 0-31,-12-7 0 16,0 6-8-16,0-1 0 15,0 1 8-15,0-2 0 0,0 6 0 16,0-5-8-16,-27 5 8 0,18 1 0 15,-13-7 72-15,10 6-64 16,-12-5 56 0,0 2-56-16,3 2 88 15,-3-8 8-15,0 3 24 16,-10-2-48-16,10-3 24 0,-12 2-8 16,3-5 8-16,9 5-48 0,-9-5-8 15,-4 0 0 1,-2 0-40-16,21 0 73 15,-30 0-9-15,24 0 72 16,-10-5-32-16,7 0 16 16,9 5-112-16,6-3-16 0,0 3-64 15,12 0-465-15,0 0-1447 16,0-6-4449-16</inkml:trace>
  <inkml:trace contextRef="#ctx0" brushRef="#br0" timeOffset="5533.59">17995 14574 2240 0,'0'0'1400'0,"0"0"-319"15,0 0 135-15,0 0 248 31,0 0 8-15,0 0-231-16,0 0-145 0,0-13-104 0,0 13-40 16,0-6-136-16,0 6-239 15,0-5-97-15,0 5-16 0,0 0-112 16,0 0-152-16,0 0-200 31,-9 0-56-31,9 16-168 16,0 11 224-16,-12 14 16 0,12 5 136 15,0 6-80-15,0 3-8 0,0-3-16 16,0-1 16-16,12-1 8 16,-3-3-24-16,16-5-40 31,8 0 64-31,3-10-72 0,0-4-40 16,0-6-16-16,-2-8-176 15,2 1-40-15,-3-6-56 0,-9 0-272 16,0-5-297-16,-12-4-759 15,1 0-2233-15,-13 0-2448 0</inkml:trace>
  <inkml:trace contextRef="#ctx0" brushRef="#br0" timeOffset="5903.41">18243 14987 6673 0,'0'0'2280'0,"0"0"-1679"32,0 0-17-32,0 0 120 0,0 0 88 15,0 0-400-15,0 0-232 16,0 0-8-16,0 10 248 15,12 7 112-15,-3 7-184 0,3-2 8 16,0 7-159-16,-3 3-97 31,6-4-56-31,-3 0-16 0,-12-1 8 16,13-3-8-16,-13-7 0 16,0-2 0-16,0-5-8 15,0-2 8-15,-13 3 56 0,-35-3 0 16,15-3-64-16,-15 4-152 15,-10 1-281 1,22-10-687-16,3 0-1784 0</inkml:trace>
  <inkml:trace contextRef="#ctx0" brushRef="#br0" timeOffset="6530.19">18638 15038 4296 0,'0'0'5394'16,"0"0"-4578"0,0 0-512-16,0 0 496 15,0 0 96-15,0 0-136 0,-72 147-224 16,72-104-207-16,0-1-113 15,12-10-40-15,0-10-88 16,12-3-32-16,0-13-56 0,-6-6-8 31,10 0 0-31,5-28-48 16,-18-4-72-16,6-7-176 0,-21-11 79 16,0 8-31-16,0-5 64 15,-12 10 136-15,-12 10 56 0,3 9-128 16,-19 8-328-16,22 10-672 31,3 0-880-31,-9 10-1009 0</inkml:trace>
  <inkml:trace contextRef="#ctx0" brushRef="#br0" timeOffset="6983.44">18868 15024 2960 0,'0'0'6522'0,"0"0"-5650"0,0 0-544 16,0 0 16-16,0 0 144 0,0 0 336 15,0 115-264 1,0-59-224 0,0 5-112-16,0-1 48 0,0-5-168 0,0-3-24 15,0-16-72 1,0-8 0-16,0-13 0 0,0-7 0 15,0-8 89-15,0 0 55 0,0-23 16 32,0-19-168-32,0-13-152 15,0-14 48-15,0-7 88 0,0 8 16 16,15 2-97-16,-3 12 89 16,-3 16 8-16,12 11-80 0,-6 13-104 15,9 8 184-15,-12 6-56 31,-6 0-24-31,10 9-32 0,5 10 32 16,-21 10 32-16,0-1-40 16,0 4-8-16,0-5 40 15,-9-4-48-15,-19 1-128 0,22-10-72 16,-18-9-560-16,12-5-1080 31,-3 0-2057-31</inkml:trace>
  <inkml:trace contextRef="#ctx0" brushRef="#br0" timeOffset="12481.08">19091 14978 5297 0,'0'0'1144'0,"0"0"-816"15,0 0-56 1,0 0-64 0,0 0 64-16,0 0 16 0,0 0-80 15,36 79-56-15,-27-52-8 16,-9 10-96-16,12-5 24 16,-12 0-24-16,0-4-40 0,0-4-8 0,0-5 0 31,0-5 16-31,0-11 96 15,0-3-104-15,0 0 112 0,0 0 272 16,0-13-87-16,0-19-305 16,0-5 0-16,0-5-8 15,12 0 0-15,13 6-145 0,-1 8-159 32,-6 4-248-32,9 5-176 0,-3 11-512 15,-3 3-1489-15</inkml:trace>
  <inkml:trace contextRef="#ctx0" brushRef="#br0" timeOffset="13292.74">19511 15024 176 0,'0'0'6657'16,"0"0"-5681"-16,0 0-472 0,0 0 40 15,0 0-208-15,0 0 49 16,-49-60-129-1,40 60-248-15,-15 0-8 0,-3 8-48 16,-3 17 48-16,3 7-8 16,-7 10-56-16,22-6 56 15,0 1-88-15,3-4-8 0,9-6 24 16,0-8-25 0,0-10 105-1,21-9 0-15,3 0 273 0,13-14 79 0,-4-19-352 16,-9-13-128-16,-3-9-96 15,3-10-97-15,-12-4 65 16,-12-1 256-16,0-4 80 0,0 19 329 31,-12 4 159-31,3 23 216 0,-6 14-144 16,15 14-616-16,0 0-24 16,-9 28-392-16,9 18 192 15,0 14 192-15,0 6 0 0,0 7 0 16,0-12-120-16,24-1-24 31,-3-9-32-31,0-10-288 0,7-8-697 16,-16-15-1375-16</inkml:trace>
  <inkml:trace contextRef="#ctx0" brushRef="#br0" timeOffset="14041.24">19797 14833 6833 0,'0'0'1216'0,"0"0"-776"0,0 0 368 16,0 0 249-1,0 0-177 1,0 0-496-16,0 0-224 16,0 0-64-16,40-36-24 0,-28 36-72 0,-3 0-16 15,15 0-344-15,0 0-136 16,-15 9-176-16,6 9 160 0,-6 5 16 31,0 10-97-31,-9-1-55 16,0 6 256-16,-9-1 80 15,-24 0 176-15,-3-4 128 0,3-6 8 16,-7-4 128-16,7-9 136 0,24-1 40 16,-3-3-152-16,12-1-64 31,0-4 120-31,0 0-56 15,12-1 104-15,21 1 168 0,16 0 57 16,53-5-481-16,-20-5-433 16,-1-14-2191-16</inkml:trace>
  <inkml:trace contextRef="#ctx0" brushRef="#br0" timeOffset="23242.51">17078 11598 7161 0,'0'0'1784'16,"0"0"-487"-16,0-16 151 0,0 10-512 16,0 6-8-16,0 0-367 15,0 0-305-15,-12 0-256 0,12 0-104 32,-12 14-120-32,-9 13 127 15,9 11 97-15,-13-1-8 0,25 5-136 16,0-10-32-16,0-9 72 0,0-9-80 15,37-9 80 1,-16-5 104-16,24-5 0 0,3-18-264 16,-11-14-464-1,-7-4-400-15,-15-6 328 16,-15 1 336-16,0 4 232 16,-15 10 176-16,-27 3-8 0,5 11-145 0,-32 18-231 15,24 0-936-15,-4 0-1208 16</inkml:trace>
  <inkml:trace contextRef="#ctx0" brushRef="#br0" timeOffset="23683.99">17289 11521 8793 0,'0'0'2473'0,"0"0"-1793"15,0 0-392-15,0 0-280 0,0 0 40 16,0 0 32-16,9 143 16 16,-9-83-96-16,0-4 16 0,0-1-16 31,0-13 0-31,0-10-56 16,0-13-40-16,0-5-16 15,0-14 40-15,0 0 72 0,0-5 104 16,0-26-104-16,0-16-376 0,0-14 48 15,0-3 192-15,9-6 0 16,18 10 136 0,-14 9 8-16,-1 9 64 15,-3 14 80-15,3 9-88 16,0 6-56-16,0 8-8 0,9 5-72 16,-6 0-8-16,-3 15-104 0,-6 7-64 15,9 6-64 1,-15-1 96-16,0 11 88 15,0-10 32-15,-21 4-288 16,-15-4-297-16,-12-4-511 16,2-6-504-16,13-14-305 0</inkml:trace>
  <inkml:trace contextRef="#ctx0" brushRef="#br0" timeOffset="23979.21">17510 11525 8769 0,'0'0'1809'0,"0"0"-1073"0,0 0-200 31,0 0-208-31,0 0-176 16,0 0 8-16,0 0-40 16,0 0-112-16,114 102 64 0,-90-74-72 15,-12-6-152-15,-2-7-240 0,-10-1-48 16,0-10 104-16,0-4 336 15,0 0 8 1,-10 0 168-16,-2-18-16 16,-3-10 112-16,15-4-64 15,0-5-208-15,0-1-24 0,15 2-336 16,22-2-544-16,-16 19-689 16,15 1-1207-16</inkml:trace>
  <inkml:trace contextRef="#ctx0" brushRef="#br0" timeOffset="24661.32">18020 11186 10682 0,'0'0'1712'16,"0"0"-1160"-16,0 0-248 16,0 0-256-16,0 33-32 31,0 9-16-31,9 14 80 0,6 9 48 0,-15-1-56 15,9 1-64 1,6-5-8-16,-15-4-680 0,0-14-1752 0,0-23-3682 16</inkml:trace>
  <inkml:trace contextRef="#ctx0" brushRef="#br0" timeOffset="26385.8">17845 11538 4488 0,'0'0'1713'0,"0"0"-1057"15,0 0 296-15,0 0-72 0,0 0-103 16,0 0-297-16,0 0-256 31,-9-13-72-31,9 13-64 0,-13 0-88 16,-11 0-8-16,9 0-120 16,6 13-8-16,-12 6 56 15,9 0 0-15,-3 9 72 0,6-5 0 16,-3 5-80-16,12-6 88 15,0-7 0 1,0-1 0-16,0-14 0 0,12 0 24 16,12 0 320-16,0-24-224 15,-6-8-120-15,9-9-464 16,-2-11 32-16,-16-2-41 0,-9-12 273 16,0-4 160-1,0 0 40-15,-9-3 48 16,-4 3 144-16,-11 10 329 0,24 18 247 15,-15 15 112-15,15 13-80 16,-9 8-440-16,9 6-360 16,0 20-184-16,0 21 72 0,0 19 104 31,9 10 0-31,18 9 8 0,-15 4 8 16,10-4 0-16,-10-10 8 15,9-4-16-15,-6-4-928 16,-3-11-833-16,0-16-1543 0</inkml:trace>
  <inkml:trace contextRef="#ctx0" brushRef="#br0" timeOffset="35862.85">16568 13597 3592 0,'0'0'1897'16,"0"0"-801"-16,0-5 128 16,0 5 128-16,0-5 81 15,0 1-377-15,0-1-408 16,0 0-112-16,0 0 32 0,9-4-184 15,0 4-240-15,6 2-144 16,-3 3-8-16,12 0-48 16,-15 0 48-1,16 0-136-15,-1 17-56 16,-12-2-104-16,12 8-64 0,-24-1-32 16,6 2-72-16,-6-1 8 15,0 1 112-15,0-6 176 16,-18 1 88-16,-6-10 80 0,-13-5 8 31,-8-4 48-31,9 0 56 16,3-17 208-16,9-8 24 0,12-7 8 15,-1 0-8-15,13 0-176 16,0 4-160-16,25-1-304 16,23 16-672-16,-3 13-832 0,0 10-889 31</inkml:trace>
  <inkml:trace contextRef="#ctx0" brushRef="#br0" timeOffset="40613.98">16764 14806 5313 0,'0'0'2160'15,"0"0"-1088"-15,0 0-424 0,0-5 41 16,0 5 63-16,0 0-240 15,0 0-408-15,0 0-104 16,0 0-8 0,0 14 8-16,12 4 64 15,0 7 96-15,-3 2 40 0,-9 6-72 16,0-6-56-16,0 0-72 31,0 1-256-31,0-4-1592 0,0-16-3201 16</inkml:trace>
  <inkml:trace contextRef="#ctx0" brushRef="#br0" timeOffset="58548.5">13830 12048 3472 0,'0'0'1481'0,"0"0"-369"15,0 0 768-15,0 0 113 0,0 0-361 16,0 0-560-16,0 0-464 16,0 0-240-16,0 0-104 0,0 0-128 31,16 0-111-31,5 0 47 0,15 0 64 15,9 0 8-15,12 0 8 16,4 0-96-16,20 0 64 0,1 0 104 16,-4 0 32-1,16 0-128-15,-10 0-32 0,-2 0-48 16,-13 0-40 0,1 0-8-16,-1 0 16 15,-27 0-8-15,10 0 0 16,-31-3 8-16,0-2 40 0,6 5-48 0,-27 0-8 15,0 0-144 1,0 0-720-16,0 0-1457 16,-12-5-3912-16</inkml:trace>
  <inkml:trace contextRef="#ctx0" brushRef="#br0" timeOffset="60820.14">8552 11382 8705 0,'0'0'2225'0,"0"0"-1625"0,0 0 144 16,0 0-72-16,0 0-264 31,0 0-256-31,0 0-152 0,21-70 0 16,-12 70-8-16,30 0-72 15,-6 0-40-15,16 23-16 16,-4 19-120-16,12 13 112 0,4 16 64 16,-4 16-168-16,-12 0-8 15,3 7-104 1,-35-2 96-16,-13-3 16 0,0-11 144 15,-37-8 104-15,-20-10 88 16,-28-14 176-16,-5-13 48 16,-4-24-40-16,-11-9 40 15,2-19 128-15,-3-26-136 16,1-39 48 0,11-32-40-16,25-28-111 0,24 10-153 0,33 23 80 15,12 37-128 1,45 28-8-16,27-15-160 0,31-3 31 15,24 4 65-15,-22 16 64 0,-2 31-96 32,-31 13-112-32,7 24-784 15,-7 54-696-15,-27-3-681 16,-20-2-2224-16</inkml:trace>
  <inkml:trace contextRef="#ctx0" brushRef="#br0" timeOffset="61924.9">11866 11432 9658 0,'0'0'1344'0,"0"0"-912"15,0 0-120-15,0 0 64 16,0 0 40-16,57-22-328 0,-36 22-88 0,3 18-88 15,3 0 24 1,-5 14-40 0,-10-4 40-16,0 4 56 15,0-3-48-15,-12-6 48 0,0-4 0 16,0-11 0-16,0 2 8 16,0-10 56-16,0 0 144 0,0-13 216 15,0-19-416 1,0-12 0-16,9-11-432 15,6 0-56-15,-15-1-56 16,21 6-608-16,-9 3-353 0,-3 15-751 16,18 13-3817-16</inkml:trace>
  <inkml:trace contextRef="#ctx0" brushRef="#br0" timeOffset="62335.55">12400 11243 8001 0,'0'0'1825'31,"0"0"-1473"-31,0 0-352 0,0 0 8 16,0 0 8-16,-130 47-16 15,121-15-184-15,-3 4 32 0,12-3-24 16,0 0 104-16,0-6 16 0,21 0 56 16,18-8 0-1,-21 0 72-15,19 0 56 16,-1-11-24-16,-15 6-56 15,-6-4-48-15,-3-1-56 0,0 5-16 16,-12 0 72-16,-12-1 56 16,-24 12 72-16,-12-8-128 0,-7 1-248 31,7-7-609-31,0-11-1327 0</inkml:trace>
  <inkml:trace contextRef="#ctx0" brushRef="#br0" timeOffset="67335.69">15916 11136 4384 0,'0'0'2761'16,"0"0"-1881"-1,0 0-104-15,0 0 185 0,0 0 47 16,0 0-192-16,0 0-408 16,0 0-144-16,0 0 72 15,0 0-112-15,0 0-88 0,-15 0-136 16,-6 0 0 0,-3 0-128-16,2 0 32 15,-5 4 88-15,6 1-40 0,0 4 48 16,21-4-16-16,-15 0 8 15,15-5-40-15,0 9-16 16,0 1-40-16,0 3 96 0,0 5 8 31,0 11 0-31,0-1 8 16,0 8 64-16,0 7 80 0,0 3-56 16,0 0-32-16,0 4 64 15,15-4-64-15,-15 6 16 0,9-10-24 16,3 0-40-16,0-6 48 31,12-8-48-31,-12-4 32 0,1-6-48 16,5-4 8-16,9-5-8 15,6-9 0-15,15-5-392 16,-5-22-1440-16,-4-6-5378 0</inkml:trace>
  <inkml:trace contextRef="#ctx0" brushRef="#br0" timeOffset="67925.33">16124 11275 5737 0,'0'0'1728'0,"0"0"-1312"0,0 0 16 16,0 0-200-16,0 0-72 31,0 0-112-31,0 0-48 0,-108 0-16 16,89 22 16-16,7-2 8 0,-15 3 0 15,27-5 8-15,0 1-8 16,0 0-8-16,0-1 8 0,39 0 128 16,-20-4 24-1,20 1-32 1,-3-1-24-16,-3-6-104 0,-9 1 0 0,-6-4-88 16,-2 1-168-16,-16-3-160 15,0 2-136-15,0 0 296 16,-22 0 256-16,-14 4 80 0,3-1 24 31,-15-3-104-31,15-5-144 16,-4-5-864-16,13-8-1673 0</inkml:trace>
  <inkml:trace contextRef="#ctx0" brushRef="#br0" timeOffset="68151.65">16055 11104 4656 0,'0'0'6146'16,"0"0"-5378"-16,0 0-768 0,0 0 0 15,0 0 368-15,21 107 160 32,-6-57-272-32,-6 14-120 15,0-3-40-15,6-1-16 0,-3 0-80 16,0-9 0-16,0 1-688 0,-6-16-1160 15,10-12-1353-15</inkml:trace>
  <inkml:trace contextRef="#ctx0" brushRef="#br0" timeOffset="68916.23">16227 11297 7257 0,'0'0'2032'0,"0"0"-815"32,0 0-505-32,0 0-224 15,0 0 48-15,0 0-240 0,0 0-176 16,0 0-120-16,142 20-104 15,-118 3-304-15,-3 0 96 0,-9 0 56 16,-3 1 80-16,-9-6 128 31,0 0 40-31,0-3 8 16,0-6 0-16,-9-9 0 0,-3 0 104 16,3 0 56-16,-3-14-8 15,-3-10 80-15,15-8-208 0,0-5-24 16,0 4-160-16,15 0-8 15,6 1-216 1,15 10-728-16,-12 3-1089 16,10 0-2560-16</inkml:trace>
  <inkml:trace contextRef="#ctx0" brushRef="#br0" timeOffset="69434.95">16719 11186 5657 0,'0'0'1536'0,"0"0"-968"16,0 0 312-16,0 0-224 0,0 0-87 15,0 0-313-15,-39-22-256 16,30 22 0-1,-4 0 0 1,1 9 128-16,3 4-24 0,-3 6-24 0,0 0-64 16,12 0-16-1,0-1-72-15,0 6-8 0,0-6 72 0,12 1 0 16,9 3 0 0,-9-8 0-16,10 5 8 15,5-5 0-15,-15-5 0 16,0 1 0-16,-12-6-296 0,0 0-168 15,-12 6 7-15,-27-6 57 16,-16 1-536-16,-2 0-720 16,9-5-1169-16</inkml:trace>
  <inkml:trace contextRef="#ctx0" brushRef="#br0" timeOffset="70120.22">16625 10909 7041 0,'0'0'2745'16,"0"0"-1849"-16,0 0-576 0,0 0-240 16,0 0 88-16,0 0-64 15,106-10-104-15,-85 5 8 0,15 2 0 31,-12 3-8-31,-15 0 0 16,-9 0 0-16,9 0 0 0,-9 0 0 16,0 0 8-16,0 0-8 15,0 0-16-15,0 18 16 16,0 5 0-16,16 10 104 0,-7 7-40 31,6 7-8-31,-3 0 120 16,-12-1 40-16,6 5 16 0,9-4-32 0,-3 0 8 15,0-2-24-15,0-8-40 16,-12 1-72 0,0-6 16-16,0-4-80 0,0-1 40 15,0-8 8 1,-24 3 24-16,-9 3-80 0,-28-3-48 16,4-3-416-16,-49 4-760 15,16-8-1473-15,17-7-3472 0</inkml:trace>
  <inkml:trace contextRef="#ctx0" brushRef="#br0" timeOffset="73855.84">19194 15427 2368 0,'0'0'1208'0,"0"0"-768"15,0 0-24-15,0 0 17 16,0 0 23-16,0-24 120 0,0 24-16 16,0 0 144-1,0 0 48-15,0 0-16 16,0 0-40-16,0 0-55 0,0 0-73 15,0 0-232-15,0 0-72 16,0 0-168-16,0 0-88 16,0 6-8-16,0 21-64 0,-9 20 48 31,-16 12 16-31,13 12 0 0,0 7 0 16,12 6 80-16,-9 8 40 15,-3 1 32-15,0 4-136 16,0 0 184-16,-3 1-120 0,-3-5-8 15,3-6-16-15,6-9 248 32,-6 2-176-32,6-11-128 0,-3-9 24 15,12 1-16-15,0-11 8 16,-16-3-8-16,16-5 40 16,0-5-48-16,-6-10 16 0,6 1 136 15,-12-9 40-15,12-1-96 16,0-7 0-1,0-2-16-15,0-5 32 0,0-4 64 16,0 0 128-16,0 0-80 16,0 0-63-16,0 0-49 15,-12 0-112-15,12 0-537 0,-12-19-559 16,-3 1-1944 0,6-6-2402-16</inkml:trace>
  <inkml:trace contextRef="#ctx0" brushRef="#br0" timeOffset="74166.68">18813 16691 1296 0,'0'0'8082'0,"0"0"-6922"0,0 0-904 16,0 0-176-16,0 0-80 31,0 0 8-31,0 0 64 0,0 0 240 16,-24 126 192-16,24-80-144 15,0-4-104-15,0 4 112 16,0-14-88-16,0-4 72 0,0-4-144 16,24-16 128-16,-2-8 65 31,11 0-25-31,3-8-88 0,12-16-120 0,-18-4-168 15,22 1-48-15,-19 0-328 16,15-15-673-16,-15 9-1631 16,-8 6-5290-16</inkml:trace>
  <inkml:trace contextRef="#ctx0" brushRef="#br0" timeOffset="75304.67">19604 15431 4184 0,'0'0'3009'16,"0"0"-1569"-16,0 0-824 0,0 0-327 16,0 0-169-16,9 24 64 31,3 12 464-31,9 15-24 15,7 15-224-15,2 7-64 0,9 25 8 16,-3-5-16-16,-18 8 0 16,34-3-40-16,-31-10-136 0,15 10-24 15,-12-6-32-15,-6-4-16 32,21-5 48-32,-14-4-48 15,-16-6-64-15,15-7 40 0,-3-2 16 16,-6-8-64-16,-3-9 40 0,-3-1-48 15,3-9 8-15,-3-4-8 0,-9-11 0 16,15 3 8 0,-15-12 0-1,0-4 9-15,12 1-9 16,-12-6-8-16,0-4 8 0,0 0-8 16,0 0 0-16,0 0-81 0,0 0 17 15,0 0 8-15,0 0-16 16,-12-4-136-1,-12-10-232-15,12-10-16 16,-9-3-88-16,-15-6 40 16,3 0 144-16,8 1 304 0,-14 0 56 15,21 9 416-15,-6 4 48 16,12 1-104-16,0 8-40 0,0 5-64 31,12 2-40-31,0-2 40 16,0 5 0-16,0 0-104 0,0 0-136 15,0 0-16-15,12 8-16 16,12 16 16-16,0 4 0 0,-6 4 48 16,6 5 0-16,4 0-32 31,-7 0 1-31,3-9-1 16,-3-9-8-16,-6-5 8 0,-3-14 232 15,-3 0 392-15,12-5-32 16,6-28-104-16,-2-13-440 0,8-9-64 0,-9-5-544 15,9-15-576 1,3 11-1289 0,-12 12-3720-16</inkml:trace>
  <inkml:trace contextRef="#ctx0" brushRef="#br0" timeOffset="80103.81">14787 14306 8905 0,'0'0'2905'0,"0"0"-2065"15,0 0-408-15,0 0-152 16,70-5 112-16,-16-5-120 31,3 1-175-31,19 1-97 0,-7-2 0 16,-2 10-217-16,-10-5-511 16,15 1-520-16,-23-2-752 15,-19 6-1041-15</inkml:trace>
  <inkml:trace contextRef="#ctx0" brushRef="#br0" timeOffset="80303.08">14938 14427 9650 0,'0'0'1456'15,"0"0"-872"-15,0 0 16 16,0 0 56-16,0 0-200 0,0 0-152 15,163-19-96-15,-94 5-136 16,-2 0-72-16,54 0-360 16,-40-4-1376-16,-15 4-3841 0</inkml:trace>
  <inkml:trace contextRef="#ctx0" brushRef="#br0" timeOffset="84483.55">18044 17406 12218 0,'0'0'1024'0,"0"0"-1024"15,0 0-864-15,-15 93 864 16,6-42 224-16,9 9-64 16,0 4-56-16,-9-4-56 0,9-3-24 15,0-22-24-15,-16-1-160 16,16-17-248 0,0-17-744-16,0 0-1049 15,0-13-23-15</inkml:trace>
  <inkml:trace contextRef="#ctx0" brushRef="#br0" timeOffset="84803.19">18011 17485 7329 0,'0'0'2441'16,"0"0"-1873"-16,0 0-176 16,0 0 208-16,0 0-96 0,135-11-272 15,-98 22-160-15,-1 7-72 16,-24 4 0-16,12 3-160 0,-24-3-136 15,0 2 64 1,0-1 224-16,-24 0-8 16,-24-9 16-1,11-6 48-15,-8 2-48 0,-3-10 0 0,15 0 168 16,8 0 120-16,16 0 48 16,9 0 200-16,0 0-48 15,0 0-368 1,9 5-120-16,16 8 0 0,-1 1 48 15,12 5 8-15,-3 0-56 16,15 3-208-16,-26-7-408 0,14 3-864 16,-12-4-1145-16,-12-4-3448 15</inkml:trace>
  <inkml:trace contextRef="#ctx0" brushRef="#br0" timeOffset="85158.35">18448 17479 8057 0,'0'0'2257'0,"0"0"-1729"16,0 0-328-16,0 0 112 16,0 0 176-16,0 0-208 0,0 0-184 15,0 0 16-15,0 11 80 16,0 2-56-16,0 9 320 16,0 6-24-16,0 4-144 15,0 2-160-15,0-7-80 16,0 1-48-16,0-5-192 15,15-4-368-15,-15-10-488 0,0 0-1048 16,0-9-1809-16</inkml:trace>
  <inkml:trace contextRef="#ctx0" brushRef="#br0" timeOffset="85419.58">18355 17414 9313 0,'0'0'2489'16,"0"0"-2169"-16,0 0-24 16,0 0 72-16,0 0-56 15,166-13-200-15,-109 31-64 0,-12 9-48 16,-12 1-152-16,-5 10-136 16,-16 0-176-16,-12-3 232 0,-12 7 232 31,-22-5 0-31,-2-4 104 0,-12-5 48 15,3-5-152 1,-1-13-112-16,19-10-880 0,6 0-1721 0</inkml:trace>
  <inkml:trace contextRef="#ctx0" brushRef="#br0" timeOffset="85751.07">18813 17550 9418 0,'0'0'3160'0,"0"0"-2472"0,0 0-296 16,0 0 17-16,0 0-145 0,91-5-136 16,-55 5-128-16,-24 5-80 15,0 12-40-15,0 7-88 16,-12 12 55-16,-12 1 137 0,-12 5 16 31,-12 0 80-31,0-9 25 16,3-5 119-16,20-5 8 0,4-10-8 15,-3-3-120-15,12-5-56 16,21-1 360-16,16 1-40 31,20-5-368-31,3 0-16 0,31-24-992 16,-10 2-1721-16,-11-2-8001 0</inkml:trace>
  <inkml:trace contextRef="#ctx0" brushRef="#br0" timeOffset="90445.4">20114 17517 408 0,'0'0'5217'16,"0"0"-3761"-16,0 0-608 16,0 0 64-16,0 0 233 31,0 0-73-31,0 0-216 0,0 0-192 16,0 0 48-16,0 0-120 0,0 0-231 0,0 0-289 15,0 14-72-15,0 8 0 16,0 6 80-16,0 4-8 15,0 7-8 1,0-4 8-16,0-2-72 16,0 0-176-16,0-15-337 0,0-8-1039 15,0-6-2377-15,0-4-3936 16</inkml:trace>
  <inkml:trace contextRef="#ctx0" brushRef="#br0" timeOffset="90595.75">20066 17322 9794 0,'0'0'608'0,"0"0"-608"0,0 0-136 32,0 0-1153-32,0 0-3160 0</inkml:trace>
  <inkml:trace contextRef="#ctx0" brushRef="#br0" timeOffset="91136.59">20217 17507 3088 0,'0'0'7010'0,"0"0"-6858"15,0 0 184-15,0 0-328 0,0 0 512 16,0 0-184-1,39 112-216-15,-39-79-72 16,0-11 16-16,9 1-56 16,-9-9 40-16,0-5-48 0,0-4 0 15,0-5 0-15,0 0 0 16,0-9 152-16,9-15-152 0,6-8-584 31,-3-4 24-31,0-3 144 16,0 17 184-16,-2 4 176 15,2 8 56-15,-12 10 0 0,12 0-192 16,-12 18 112-16,9 10 80 16,6 10 0-16,-6-1 96 0,-9-6-88 31,15-2 8-31,-15-6-16 16,12-4 8-16,-12-14 8 15,0-5 96-15,0 0 448 0,6-10 200 16,9-12-536-16,9-12-224 0,-3-3-184 15,4 1-352-15,-1 3-16 16,0 9 216 0,-12 10 192-16,-12 11 144 15,12 3 40-15,-12 0-40 16,0 13 136-16,0 15 320 0,9 5-56 16,-9 3-176-16,0-4-120 0,12-8-104 15,-12 4-80 1,12-14-840-16,0-6-1385 15</inkml:trace>
  <inkml:trace contextRef="#ctx0" brushRef="#br0" timeOffset="91661.14">20673 17567 9097 0,'0'0'2697'0,"0"0"-2697"32,0 0 0-32,0 0 176 0,0 0 264 15,0 0-176-15,60 120-136 16,-51-91-128-16,-9-6-48 16,0-9-72-16,0-4-120 0,0-7-168 15,0-3 176-15,0 0 224 16,0-18 0-16,9-14-384 0,-9 0-456 15,27-6 80 1,-18 2 263-16,6 11 313 16,-6 7 192-16,-9 18 192 15,12 0-176-15,1 10 129 16,-13 18 151-16,9 4 48 0,6 5-40 16,-15-5-96-16,12 1-80 15,-12-9-48-15,0-6 72 16,0-8-16-16,0-10-40 15,0 0 120-15,12 0 88 16,0-20-304-16,-6-3-392 0,9-5-368 16,9 0 344-16,-3 10 96 15,-6 4 168 1,-6 10 152-16,1 4 56 16,5 0 104-16,-3 8 112 15,0 7 192-15,-12 3 168 0,0 5-280 16,0 1-328-16,0-5-24 15,12-6-768-15,-3 2-1001 0,3-15-3848 0</inkml:trace>
  <inkml:trace contextRef="#ctx0" brushRef="#br0" timeOffset="91994.93">21243 17731 4656 0,'0'0'7306'0,"0"0"-6498"16,0 0-672-16,0 0 64 16,0 0-88-16,21 0-112 0,6-6-128 15,-6-3-320-15,4-10-184 16,-13 1 144-16,0 3-160 16,-12-3 56-1,0-1 592-15,0 11 448 0,-12 2-64 16,-16 6-184-16,-2 0-24 15,3 14 80-15,-6 11 104 0,9 2-168 16,15 5-120-16,-3-4-16 16,12-4-56-1,0-6-72-15,21-8-136 16,15-6 32-16,24-4-176 16,-2 0-808-16,-4-10-889 0,18-12-255 15,-14-7-281-15,-10 6-727 16</inkml:trace>
  <inkml:trace contextRef="#ctx0" brushRef="#br0" timeOffset="92323.07">21617 17679 2680 0,'0'0'3265'0,"0"0"-1185"16,0 0-816-16,0 0-103 15,0 0-121-15,-145-9-344 0,115 31-184 16,-6 2-64-16,12-1-232 16,15 4-64-16,9-8-152 0,0-5-56 31,0-4-40-31,21-10 88 15,15 0 0-15,6-10-128 0,10-23-376 16,-19-13-480-16,3-4-296 0,-12-10 191 16,-18 0-327-16,-6-11 1240 15,0 11 184 1,-6 5 1224 0,-18 18 433-16,12 18-249 0,-3 14-736 0,6 5-672 15,9 19-56-15,0 23 56 16,0 23 120-16,0 13 32 0,0 6-48 15,9-1-56-15,6-13-48 32,9-15-304-32,9-12-664 15,4-25-1096-15,-13-14-2601 0</inkml:trace>
  <inkml:trace contextRef="#ctx0" brushRef="#br0" timeOffset="117994.06">17905 18109 856 0,'0'0'9722'15,"0"0"-8354"-15,-12 0-1040 16,12 0-8-16,-15 6 80 15,6 13-216-15,-3 16 0 0,0 17 40 16,-22 27 48-16,7 41 9 16,-3-8 7-16,18-6-96 0,-12-13-8 31,24-28-56-31,0-4-112 16,0-6 0-16,36-15-16 15,-6-15-200-15,55-25-304 0,-19-14-745 16,19-24-3720-16</inkml:trace>
  <inkml:trace contextRef="#ctx0" brushRef="#br0" timeOffset="118553.01">18029 18514 4793 0,'0'0'6025'0,"0"0"-5009"0,0 0-464 15,0 0 240-15,0 0-64 0,0 0-431 16,0 0-225-16,96-10-16 15,-60 27 8-15,-2 16-64 16,-10 5 0 0,0 12 0-16,-12 2 0 15,-3-7 8-15,-9-3-8 0,0-9 0 16,0-9 0-16,-9-11 48 16,-3-13 72-16,0 0 144 15,0-13-16-15,12-29-56 16,0-15-72-16,0-11-120 15,12-3-8 1,21 3-96-16,0 12-40 0,16 14-288 0,11 9-497 16,-27 19-767-16,3 10-2161 15</inkml:trace>
  <inkml:trace contextRef="#ctx0" brushRef="#br0" timeOffset="119606.9">18614 18161 7329 0,'0'0'3945'0,"0"0"-3353"16,0 0-24-16,0 0 24 0,0 0-368 15,0 41-176-15,0 14 168 0,0 7 64 16,0 12-80-16,0 4-23 16,0-9-81-16,0 1-88 15,0-14 72-15,0-10-80 16,0-9-184 0,-15-13-417-16,15-16-583 0,0 2-1152 15,0-10-1897-15</inkml:trace>
  <inkml:trace contextRef="#ctx0" brushRef="#br0" timeOffset="119803.17">18475 18476 9626 0,'0'0'1648'0,"0"0"-976"0,0 0 424 16,0 0-120-16,0 0-439 31,0 0-345-31,0 0 144 0,0 0 72 15,115-5-160-15,-67 5-248 16,-2-10-456-16,11 2-809 0,-9-2-1343 16,-15-4-2937-16</inkml:trace>
  <inkml:trace contextRef="#ctx0" brushRef="#br0" timeOffset="120054.03">18868 17998 10658 0,'0'0'2496'0,"0"0"-2072"16,0 0-288-16,0 0 120 16,0 0 65-16,142 70 15 0,-85-15-192 15,3 16-144-15,-27 8-8 16,-8 13-216-1,-25 4-24-15,-25-3 0 16,-59 10-201-16,-40-11 73 0,-27-13-160 16,6-28-1520-16,55-32-5242 15</inkml:trace>
  <inkml:trace contextRef="#ctx0" brushRef="#br0" timeOffset="121767.01">11784 12397 9249 0,'0'0'2945'16,"0"0"-2297"-1,0 0-496-15,0 0-144 16,0 0-8-16,0 0 8 16,94 8-8-16,-61 12-72 0,0 2-8 15,-9 2-48-15,3 8-56 31,-5-9-72-31,-22 4 32 0,0-8 128 16,0-5 96-16,0-4 8 16,0-6 224-16,-22-4 0 15,10 0-40-15,-3-4-24 0,6-25-80 16,9-2-88-16,0-12-64 31,0 1-104-31,24 6-160 0,-6-7-200 16,22 16-512-16,5 3-272 0,-12 7-577 15,6 12-615-15</inkml:trace>
  <inkml:trace contextRef="#ctx0" brushRef="#br0" timeOffset="122090.01">12285 12020 7273 0,'0'0'3009'0,"0"0"-2129"16,0 0-16-16,0 0-424 16,0 0-232-16,0 0-208 0,-15 56 8 31,15-5 320-31,0 15 104 15,0 7-72-15,0 1-208 0,0 1-96 16,0-19-48-16,0-6-8 16,15-18-296-16,-3-13-296 0,0-13-1040 15,0-6-2313-15,-6-6-2704 0</inkml:trace>
  <inkml:trace contextRef="#ctx0" brushRef="#br0" timeOffset="122228.67">12213 12308 9482 0,'0'0'3080'16,"0"0"-2104"-1,0 0-391-15,0 0-161 16,0 0-160-16,0 0 80 0,151-18-344 16,-43-11-456-16,-17 7-1345 0,-22-6-4288 15</inkml:trace>
  <inkml:trace contextRef="#ctx0" brushRef="#br0" timeOffset="123505.73">13680 12855 5569 0,'0'0'1360'0,"0"0"-376"15,0 0 96-15,0 0-71 16,0 0-257-16,0 0-416 15,0 0-160-15,0 0 64 0,0 0 192 32,0 0-24-32,0 0-48 15,0 0-200-15,0 5 40 0,24 13 88 16,-15 6-8-16,30 3-32 16,-6 15-87-16,3 9-49 15,22 0 40-15,-1 14-72 0,3-4-24 16,10 2 24-1,-13-2-64-15,1 3-8 16,8-4 0-16,-6-3 8 0,-11-7-8 16,-4-3-8-1,3-15 16-15,-6 6-8 0,-2-10 0 16,-4-6-8-16,-15-3 56 16,15-5-48-16,-15-4-8 15,0-2 0-15,-5 3 0 16,8-8 8-16,-3 2 40 0,-9-5 128 15,-12 5 24-15,12-5 40 16,-12 0 80 0,9 0 112-16,-9 4 176 15,0-4-40-15,0 0-72 16,0 0-176-16,0 0-120 16,0 0-200-16,0 0-232 0,0 0-432 15,0 0-416-15,0-9-384 16,0-5-1393-16,0-5-4721 0</inkml:trace>
  <inkml:trace contextRef="#ctx0" brushRef="#br0" timeOffset="129424.33">15599 14013 7985 0,'0'0'1633'15,"0"0"-977"-15,0 0 80 16,0 0-120-16,0 0-192 0,0 0-280 16,24 5-64-16,0-5-64 31,-15 5 56-31,19-5 32 15,-7 0 128-15,-9 0 144 0,12 0 56 0,0 5-56 16,-3-5-39-16,15 0-89 16,-11 0-64-16,-7 4-64 0,18-4-32 15,0 5 0 1,0 0 16 0,7-5-24-16,-4 4-32 0,-3-4-48 15,-3 4 88-15,9 2-80 0,10-6 88 16,-19 3-40-16,15-3-48 15,-15 5 72-15,13-5-8 0,2 0 16 32,-12 0-80-32,-3 0 32 15,1 0-40-15,5 0-8 0,-6 0 8 16,-9 0 0-16,-3 0 40 16,13 0 32-16,-7 0 8 0,3 0-16 15,-3 0-56-15,6 0 8 31,-9 5-8-31,10-5 56 16,-7 5-56-16,-6-1 8 0,15-4-8 16,-12 5-8-16,-15-5 8 15,15 5-8-15,-14-1 48 0,5 0-48 16,-3-4-8-16,0 0 8 31,-3 6 8-31,-9-6-8 16,12 0 8-16,-12 0-8 0,0 0 0 0,0 0 64 15,0 0-16-15,0 0-48 16,0 0-56-16,0 0-96 0,-12 0 0 16,-9 0-256-1,-16 0-152 1,4-6 160-16,-15-2-32 16,-12 3-25-16,2-4 97 0,-20-1 192 15,5 2 120-15,-5-2 48 0,-16 1-8 16,13 0 8-16,8 4 64 0,4 0 48 15,0 5-64-15,11 0-40 32,1 0 0-32,6 0-8 15,20 0-16-15,-5 0-72 0,12-5 80 16,0 5 0-16,3-4-8 16,-3-1 8-16,2 5 0 0,-5-5-40 31,6 1 48-31,0-1-16 15,6 5 8-15,-6 0 8 0,9 0 0 16,0 0-8-16,-3 0 8 16,9 0 0-16,-7 0-80 0,-2 0 72 15,6 0-8-15,-3 0-72 32,0 0 80-32,0 0 8 15,0 0 8-15,12 0 120 0,0 0 80 16,0 5-80-16,0-5 24 0,0 0-96 15,0 0-56-15,12 0 0 16,0 4 144-16,12-4 64 16,13 0 1-1,-4 5 95-15,0-5-32 16,15 0-72-16,1 0-88 0,5 0-16 16,-6 0-24-16,0 0-64 15,-2 0 8-15,2 0-8 0,-3 0 0 16,-15 0 0-1,22 0 0-15,-19 0 0 16,-9 0 40-16,21 5-48 16,-20-5 16-16,8 4-8 0,3-4 0 15,12 5-8-15,-15-5 0 16,1 5 0-16,5-5-56 16,-6 0-8-1,3 0 56-15,-2 0-56 16,2 5 48-16,-6-5 16 0,-3 0-8 15,6 0 0-15,-9 0 0 16,-15 0-48-16,16 0-8 16,2 0 56-16,-27 0-8 0,6 0 8 31,9 0 8-31,-15 0 0 16,12 0 72-16,-12 0-64 0,12 0 80 15,-12 0-88-15,0 0 64 16,12 0-56-16,-12 0-8 15,0 0 0-15,0 0 8 0,0 0 64 16,0 0-72 0,0 0 64-16,0 0-48 15,0 0 40-15,0 0 24 0,0 0-80 16,-12 0 0-16,12 0 0 16,0 0 0-16,0 0-80 15,-12 0 8-15,12 0-24 16,0 0 88-16,0 0-136 15,0 0-8-15,0 0-56 16,0 0-136-16,0 0-545 0,0 0-927 16,0 0-2913-16</inkml:trace>
  <inkml:trace contextRef="#ctx0" brushRef="#br0" timeOffset="143094.22">8295 13486 7521 0,'0'0'1328'0,"0"0"-848"31,0 0 97-31,0 0 255 16,0 0 80-16,0 0-360 15,0 0-64-15,0 0 96 0,0-14 48 16,0 14-247-16,0-6 15 0,-12-2-192 16,0 3-104-16,-12-4-104 31,12 5-88-31,-21-2 40 15,-7 6-48-15,10 0 24 0,-6 0 64 16,3 0-72-16,-3 13 72 16,-10 6-32-16,10 1 40 0,12 2 8 15,-9 6 80-15,6 0-88 32,17 9 8-32,-5 0 80 15,6 10-88-15,9 0 80 0,0 4-72 16,0-1 8-16,0 1 64 0,24 0-72 15,1-9 88-15,8 4-8 16,-9-5 24-16,12 5-48 16,-3-4-56-1,-8 4 0-15,-1 1 0 16,-12-1 64-16,-12 5 0 0,0 5-64 16,0-5 0-16,0 0 56 15,-24-4 40-15,-4-6 48 16,-2 0 72-16,-6-3-8 15,0-5-16-15,3-6-88 16,18-3-24-16,-10-11-72 16,25-9 40-16,-9-4-48 0,9 0 96 15,0 0 112-15,0 0-48 16,0 0-104-16,9 0-16 16,6 0-48-1,10 0 0-15,-13 0-8 16,21 14 8-16,-9 5-64 0,12 4 48 15,-15 11-32-15,4 7 32 16,11 10 8-16,-27 4-48 16,15 5 8-16,-24 9 40 0,9 1 8 31,-9-1 8-31,0 1 0 16,0 4 56-16,-9-4 88 0,9-1 48 15,-12 1-8-15,0-5-16 16,12 5-16-16,0-1-40 0,-9 1 56 15,9 3-56-15,0 1 128 16,0 1-127 0,0 3 7-16,0 1-8 15,0 6-56-15,0 2 8 0,0-3 8 16,9 3-80-16,-9 1 0 16,0-4 8-16,0-1 0 15,12-4 0-15,-12 0 0 16,12-10 0-16,-12 1 0 15,9-11 0-15,6 2 0 16,-15-10 0-16,12-1 56 0,0-3-64 16,-12-4 0-16,9-3 8 15,-9-2-8-15,9-1 0 16,-9-5 8 0,15 0-8-16,-3-4 0 15,1-4-8-15,-1-1-72 0,9-4 32 16,-9-6-24-16,24 1 64 15,-6-8-72-15,9-6-40 16,7 0-80-16,2-10-281 0,9-13-735 31,22-32-528-31,-19 8-1457 16,-11 1-8153-16</inkml:trace>
  <inkml:trace contextRef="#ctx0" brushRef="#br0" timeOffset="147657.04">9819 16691 2712 0,'0'0'2017'0,"0"0"-1009"16,0 0-352-16,0 0 48 31,0 0 0-31,0 0-320 0,0 0-272 16,0 0-96-16,0 0 88 16,0 0 320-16,0 0 161 0,0 0-17 15,0 0 32-15,0 0 96 16,-12 0 120-16,12 0-240 15,0 0-96 1,0 0-200-16,0 0-136 0,0 0-136 16,0 0 152-16,0 0 193 15,0 0 15-15,0 0-80 0,0 0-120 16,0 0 8-16,0 0-112 16,0 0 32-1,0 0 0-15,0 0-96 16,0 0 0-16,0 0-56 0,0 0 0 15,0 5 0-15,24-5 56 16,-15 0 80-16,25 5-24 0,5-5-40 16,-6 5 32-16,3-1-8 31,7-4-32-31,8 6-8 0,-6-6 16 16,9 0-16-16,4 0 16 15,2 0-16-15,13 0-64 0,-16 0-32 16,12 0 96-16,-2 0-72 15,-7 0 0-15,0 0 8 32,-2 0 48-32,2 0 16 0,-15 0-8 15,13 0 0-15,-4-6 0 16,22 2 8-16,-19-1 0 0,0 5 8 16,1-5 0-16,2 0 0 15,-15 2 56-15,4 3-64 16,-16 0-8-16,12 0-8 0,-9 0 16 31,0 0 0-31,7 0 0 0,-4 0 0 16,-6 0 0-16,15 0 0 0,-17 0 40 15,20 0-40-15,-18 0 0 16,3 0-8 0,-5 0 8-1,8 0-8-15,-6 0 8 0,3 0 0 0,0 0 0 16,-2 0 0-16,14 0 0 15,-15 0 8-15,3 0 0 0,10 0 0 16,-10 0 0-16,-3 0 32 16,3 0-32-16,-6 0 64 15,7 0-56 1,-1 0 56-16,-15 0-32 16,18 0-32-16,-6 0 32 0,-8 0-32 15,11 0 32-15,-3 0 8 16,-9 0-40-16,9-5 8 31,-9 5 40-31,-2 0-48 0,5 0 0 16,-6 0 80-16,3 0-80 15,-12 0 88-15,12 0-40 0,-15 0-48 16,3 0 56-16,0 0-8 16,13 0 0-16,-13 0-40 15,0 0-16-15,-3 0 8 0,0 0 0 31,6 0-8-31,-15 0 0 0,12 0 8 16,-12 0 88-16,0 0 80 0,0 0-8 16,12-5 8-16,-12 5-32 15,12 0-88 1,-3 0-40 0,3 0-8-16,0 0-8 0,-3 0 0 15,6 0 16-15,10 0-8 0,-13 0 0 16,-6 0 8-16,9 0 0 15,-15 0 32-15,12 0-40 0,0 0-8 32,0 0 8-32,-12 0 56 15,9 0-16-15,3-6-40 0,0 6 0 16,-3 0 72-16,6 0-32 0,-15 0 64 16,12 0-32-16,-12 0-24 15,0 0 32-15,13 0 64 16,-13 0-24-16,0 0 0 0,0 0-8 31,0 0-104-31,0 0 40 16,0 0-48-16,0 0-8 15,0 0 16-15,0 0-8 0,0 0 112 16,0 0-112-16,0 0 56 31,0 0 0-31,0 0-56 0,0 0 40 16,0 0-40-16,0 0 0 0,0 0 8 15,0 0 33 1,0 0-49-16,0 0 8 0,0 0 0 16,0 0 64-16,0 0 32 15,0 0-88 1,0 0 400-16,0 0-272 0,0 0-144 16,0 0-408-16,0 0 152 15,0 0 200-15,0 0 56 0,0 0 8 16,0 0 0-16,0 0 40 15,0 0 24 1,0-3-24-16,0 3-48 16,0 0 0-16,0 0 0 0,0 0 0 15,0-5-48-15,0 5-48 16,0-5-57-16,0-9-239 0,12 0-104 16,-12 0 176-16,6-4 120 31,-6-1-120-31,15-4 136 0,-3-4 88 15,0-1-80-15,9-4 72 16,3-1-120-16,0-5 24 16,0 6 24-16,1 4 48 0,-4 1-16 15,3 3 136-15,0-4-64 32,-3 6 72-32,0 3 0 0,6-4-16 15,-2 0 16-15,8 4-72 16,3 0 0-16,-6 6-32 0,21-2-72 15,-8 2-56-15,14 4 8 16,-6 3-32-16,-5 2-1 16,8 0 81-1,-3 4 88-15,7 0 72 0,-1 0 8 16,3 0 0-16,-2 0 8 16,-1 0 0-16,3 0 0 15,10 0 0-15,-4 0 0 0,-8 0-8 16,2 0 0-1,0 4 8-15,-14 0 0 16,-1 6 0-16,15 0 0 0,-30-2 0 16,22 3 0-16,-10 2 56 15,-3 2-48-15,6 3 48 16,-11 0-48-16,-1 6 72 0,6 3-32 31,-15 0 0-31,-3 6 17 0,3 5 23 16,1-2 0-16,-13 6-88 15,9 0 72-15,3-1-72 16,0-3 0-16,-3 3 24 0,-9-3-16 16,9-6 8-16,7 5-8 31,-16-5 8-31,-3-4-8 0,0 1-8 16,6-2 104-16,-15 1-32 15,0-1 24-15,0 1 0 16,0 4 32-16,-24 0 32 0,3 2 40 15,-16-1-56-15,-8-6 16 16,-3 6 40 0,0-7-8-16,-19-1-32 0,7-3-48 15,-10 2-40-15,-2-10 32 16,-7 0-40-16,-2-6-64 16,-4 2 64-16,-5-6-16 0,-1-4-48 15,-2 0 120 1,-1 0 32-16,1-9 56 15,-1-9 16-15,-12-10-16 0,16-10-24 16,-4 2 40-16,10-10-120 16,-7 3 8-16,7 2-16 15,17 4 56-15,10 0 24 0,-3 0-24 32,26 4-31-32,-2-9 31 0,12 10-152 15,0-5 0-15,3-5-104 16,9 5-193-16,12 0 1 15,0 1 80-15,0 3 40 0,12 5 104 16,9 0 24-16,3-5 24 31,9 5-24-31,28 0 40 0,8 2-64 16,13-7-24-16,-1 9 40 16,13 6-432-16,-1 8 40 15,-11 10 88-15,-1 0 104 0,-23 5-200 16,2 18-96-16,9 9-361 15,-26 1-1127 1,-4-9-2905-16</inkml:trace>
  <inkml:trace contextRef="#ctx0" brushRef="#br0" timeOffset="149382.37">11190 17062 8969 0,'0'0'3969'0,"0"0"-3409"16,0 0-232-16,-10 10-176 16,10 18-87-16,-12 4 7 0,12 15 32 15,0 3-8-15,0 1 128 16,0 1-72-16,0 2-96 0,0-11-56 31,0-1-176-31,0-14-569 16,12-15-839-16,-2-8-1369 0,2-5-2696 15</inkml:trace>
  <inkml:trace contextRef="#ctx0" brushRef="#br0" timeOffset="152067.69">11458 16956 6601 0,'0'0'3233'0,"0"0"-2137"16,0 0 72-16,0 0 24 0,0 0-399 0,-12-9-457 16,0 9-320-1,12 14-16 1,-9 18 0-16,-15 15 0 15,-3 7 64-15,9 17 8 0,-19-3-8 16,25 7 24-16,0-15-80 16,12-4 32-16,0-14-40 0,12-5-16 15,21-15 16-15,-8-12 56 32,23-10-48-32,-15 0 72 0,3-10-80 15,1-16-72-15,-16 1-32 16,-12-7-48-16,-9 9 48 0,0-1-16 15,-9 11 56-15,-25-5-64 16,-14 14-225-16,3-2-359 31,-3 6-512-31,2 0-640 0,22 6-2473 0</inkml:trace>
  <inkml:trace contextRef="#ctx0" brushRef="#br0" timeOffset="152877.77">11700 17201 8009 0,'0'0'3169'15,"0"0"-2449"-15,0 0-504 0,0 0-40 16,0 0-168-16,0 0 40 16,0 0-48-16,93-8 0 31,-54-3-384-31,-5-2-1168 0,-10-2-1433 0</inkml:trace>
  <inkml:trace contextRef="#ctx0" brushRef="#br0" timeOffset="153290.75">11944 16817 10282 0,'0'0'1440'0,"0"0"-1352"15,0 0-88-15,0 124 608 32,24-54-120-32,-9 0-176 15,-3-5-144-15,-6-5-112 0,10-13 0 16,-16-11-48-16,0-17 0 0,12-9-8 16,-12-10 8-16,0 0 112 15,0-5 200-15,12-23-320 31,0-4-248-31,12-6-184 0,-3 5 120 16,15 5-16-16,-3 11 48 16,4 7 16-16,-1 10 40 15,-15 0-240-15,3 19 152 0,-12 9 0 16,-12-1 312-16,0 1 8 31,-12 1 152-31,-12-2 112 0,-9 1-8 0,-16-14-264 16,16-6-88-1,-3-8-448-15,24-8-648 0,0-19-1105 16,12-7-2000-16</inkml:trace>
  <inkml:trace contextRef="#ctx0" brushRef="#br0" timeOffset="153440.88">12342 17040 5881 0,'0'0'1088'0,"0"0"-544"0,0 0 712 16,0 0-71-16,0 0-129 0,58 139-432 31,-58-112-336-31,12-4-224 16,-12-4-64-16,9-14-1080 0,-9-5-1585 15,0 0-3168-15</inkml:trace>
  <inkml:trace contextRef="#ctx0" brushRef="#br0" timeOffset="153548.97">12388 16901 6129 0,'0'0'2232'16,"0"0"-2232"-16,0 0-24 16,0 0-1200-16,0 0-544 0</inkml:trace>
  <inkml:trace contextRef="#ctx0" brushRef="#br0" timeOffset="153725.04">12539 16822 8833 0,'0'0'2969'0,"0"0"-2377"0,0 0-464 16,0 0 352 0,0 107-40-1,15-61-112-15,-6 9-192 0,0 1-136 16,-9-5-176-16,0 5-736 16,0-16-1120-16,0-12-1089 15</inkml:trace>
  <inkml:trace contextRef="#ctx0" brushRef="#br0" timeOffset="154072.51">12539 17165 512 0,'0'0'10562'16,"0"0"-9402"-16,0 0-912 0,0 0-72 31,0 0-176-31,129-122-144 0,-92 100-1056 16,-4 3-200-16,-24 10 1016 15,-9-1 384-15,0 10 296 16,0 0 216-16,0 5-152 0,-24 9-280 16,18 14-80-16,-6-5 416 31,-3 5 40-31,6 0-224 0,9-5-176 16,9-5-48-16,24 1 216 15,6-6 16-15,6 3-168 16,-12 1-72-16,7-7-208 0,-31 4-80 0,-9 0 80 15,0-1 192 1,-9 1 8 0,-40 6 8-16,-20-17-824 0,-3-3-1481 15,26 0-6319-15</inkml:trace>
  <inkml:trace contextRef="#ctx0" brushRef="#br0" timeOffset="160973.06">15358 16710 6849 0,'0'0'1880'0,"0"0"-1087"16,0 0 175-16,0 0 128 31,0 0-200-31,0 0-376 0,0-4-288 0,0 4-16 16,0 0 232-16,0 0-79 15,0 0-9-15,0 0 40 16,12 0-152-16,-3 0-40 0,27 0 24 16,-6 0-80-1,30 0-40 1,-11 0-48-16,8 0 8 0,3 0-56 16,10 0 40-16,-13 0 8 15,1 0-64-15,-13 0 48 0,3 0-40 16,0 0-8-16,-14 0 16 0,11-5-8 31,-12 0 0-31,-6 0-8 16,-3 2 0-16,-2-2 8 0,-10 5 48 15,0 0-48-15,0-5 48 16,-3-1 64-16,-9 3-24 16,15-2-48-16,-6 0 0 0,0 5-40 31,6-3 48-31,-15-3-8 0,0 1 96 15,9 1 152-15,-9 4-16 16,0 0-40-16,0 0-88 16,0-4-32-16,0-2-40 0,15-3-16 15,-15-4-8-15,0-6-48 32,0-5 8-32,0-4 56 0,12-4-64 15,-12 1 8-15,0-7-8 16,0-3 8-16,9 3-16 0,-9-3 0 15,0-6-8-15,0-4 8 0,12 0-48 16,-12-10 48 0,0 1-72-1,0 6 72-15,0-3-8 0,0 2 8 16,0 13 0-16,0 5 0 16,0 10 0-16,0 4-8 15,0 4 8-15,0 5-8 0,0 4 8 0,0-4-8 31,0 6 8-31,0-6 0 16,0 4-8-16,0-4-48 0,0 0 56 16,0 5-8-16,0-4 8 15,0 3 0-15,0 1-8 16,0 4 0-16,0 0 0 0,0 1 0 31,0-1 8-31,0 0-8 0,0-3 0 16,0-2 8-16,0 0 8 15,0-3-8-15,0 8 0 16,0-4 8-16,0 4 40 0,0-3-40 16,0 2 48-16,0 1-8 31,0 5-32-31,0-4-8 0,0-6 40 16,0 7-48-16,0-8 0 15,-12 3 0-15,12-11-8 16,0 6 0-16,0-7 8 0,-9-2 16 0,9 3 32 15,-12-4 0 1,12 5 8 0,0 3-48-16,0 1 40 0,0 11 49 15,0-2-33-15,0-1-8 16,0 6 24-16,0 0-72 16,0-5 56-16,0 5-64 0,0 0-64 15,21-3-16 1,16-3 80-16,11 2 8 15,42-6 8-15,40 5 32 0,33-8 8 16,-12 9-40-16,-24-6 24 16,-58 10-40-16,-20 0-232 15,-19 0-601-15,-30 27-783 0,0-2-1321 32,-18-3-3864-32</inkml:trace>
  <inkml:trace contextRef="#ctx0" brushRef="#br0" timeOffset="162654">15647 17035 4032 0,'0'0'5522'0,"0"0"-4282"0,0 0-664 16,0 0-64-16,0 0 176 0,9-19-152 31,19 14-280-31,-7 2-144 16,-9-3-112-16,12 1 0 15,0 5 0-15,-15 0-320 0,3 0-280 16,0 11-176-16,-12 2-208 0,0 9 8 16,-12 3 536-16,0-3 111 31,-12 7 137-31,3-7 120 15,-3-3 72-15,24-10-8 0,0 4-112 16,0-13 120-16,0 11 104 16,12-6 144-16,21-5 121 15,-9 8 15-15,9-3-72 0,7-1-208 16,-31 6-104-16,0-2 0 31,6-2-64-31,-15 3-80 0,0 1 72 16,-15-2 72-16,-3 1 48 0,-7 1-48 15,1-6-440-15,0-4-1065 16,0 0-4912-16</inkml:trace>
  <inkml:trace contextRef="#ctx0" brushRef="#br0" timeOffset="162965.29">16016 16969 6145 0,'0'0'3953'0,"0"0"-3601"16,0 0-296-16,0 0 208 0,0 0 8 15,0 0-272-15,0 0-200 16,0 0-472-16,120 14 136 0,-120 14 328 31,-27 9 200-31,18-4 8 16,-15 5 0-16,3-11 0 0,9 1 80 15,0-14-16-15,-3-1 16 16,15-8-32-16,0 0 192 16,27-5 0-16,-3 0 88 0,9 0-328 15,27-10-328-15,-26-3-1473 32,14-1-5368-32</inkml:trace>
  <inkml:trace contextRef="#ctx0" brushRef="#br0" timeOffset="163100.11">16251 17122 8849 0,'0'0'2425'0,"0"0"-2129"16,0 0-296-16,0 0-208 16,0 0-1088-16,0 0-1785 15</inkml:trace>
  <inkml:trace contextRef="#ctx0" brushRef="#br0" timeOffset="163482.97">16369 16748 7113 0,'0'0'3009'16,"0"0"-2337"-16,0 0-656 15,0 0 248-15,0 0 424 0,9 120-16 16,6-69-192-16,-3 5-288 15,-3-6-96-15,-9-7-48 16,0-7-40-16,12-13-8 0,-12-9-112 16,0-14-176-16,0 0 32 31,0 0 192-31,0-22 0 0,9-11-528 16,6 0 56-16,9 5 232 15,-12 5 16-15,22 9-24 16,-10 9 8-16,0 5 248 0,-6 0-88 15,9 25-168-15,-3-3 80 16,-24 7 23 0,0-2 185-16,0 1 24 0,-36-1 144 15,3-8 73-15,-15-5-217 16,2-6-160-16,-2-8-433 16,15-8-783-16,18-12-1673 0</inkml:trace>
  <inkml:trace contextRef="#ctx0" brushRef="#br0" timeOffset="163669.6">16680 16941 2920 0,'0'0'6498'32,"0"0"-5834"-32,0 0-168 0,0 0 808 15,0 0-432-15,39 112-352 16,-27-89-296-16,-12 1-224 15,0-15-432-15,0-9-1368 0,0 0-1273 32,0 0-3544-32</inkml:trace>
  <inkml:trace contextRef="#ctx0" brushRef="#br0" timeOffset="163783.16">16613 16756 7257 0,'0'0'0'16,"0"0"-1120"-16,0 0 8 0</inkml:trace>
  <inkml:trace contextRef="#ctx0" brushRef="#br0" timeOffset="163975.04">16797 16683 10626 0,'0'0'1608'0,"0"0"-1392"16,0 0 40-16,0 0 320 16,24 115-80-16,-15-73-280 0,7 0-216 31,-7-1-456-31,6-3-848 16,-15-6-1649-16,0-14-3360 0</inkml:trace>
  <inkml:trace contextRef="#ctx0" brushRef="#br0" timeOffset="164098.82">16788 16951 10666 0,'0'0'1608'0,"0"0"-1464"16,0 0-144-16,151-78-1248 0,-106 54-1697 0</inkml:trace>
  <inkml:trace contextRef="#ctx0" brushRef="#br0" timeOffset="185465.84">20232 18123 9658 0,'0'0'1392'16,"0"0"-1392"-16,0 0-160 0,0 0 160 31,0 0 360-31,-57 121-48 16,45-57 152-16,-1 11 96 0,-14 23 136 15,18-6-120-15,-3 6-167 16,12-10-121-16,0-24-160 16,0 1-64-16,21-23-64 0,19-9-80 31,41-33-601-31,-24-11-1063 16,1-21-3673-16</inkml:trace>
  <inkml:trace contextRef="#ctx0" brushRef="#br0" timeOffset="185908.52">20501 18457 7785 0,'0'0'3105'15,"0"0"-2641"-15,0 0-456 16,0 0 392-16,0 0-56 0,0 0-160 16,126-50-184-16,-117 50-104 15,6 0-136-15,-15 0-424 16,0 3-192 0,0 12 400-16,-24 13 304 15,0 0 64-15,-9 5-40 0,6-1 24 16,6-5 24-16,9 0 72 15,12-7-121-15,0-2-55 16,12-4 48-16,24 0 80 0,-3-5 56 31,12 1 104-31,-8-1-40 16,-1-1 88-16,-12 7-32 0,-24-1-39 16,0 0 47-16,0 4 248 15,-24 5 0-15,-12-3-216 16,-1-3-160-16,4-8-248 0,0-9-536 15,6 0-1153 1,6 0-3592-16</inkml:trace>
  <inkml:trace contextRef="#ctx0" brushRef="#br0" timeOffset="186272.53">20823 18443 4520 0,'0'0'5818'16,"0"0"-5314"-16,0 0 32 0,0 0 464 31,0 0-392-31,0 0-248 16,0 0-152-16,130-46-128 15,-97 46-64-15,4 0-16 0,-25 23-216 16,-12 10-64-16,0 8 120 15,-12 11 40-15,-25-2 112 0,-8 6 8 32,6-6 0-32,9-13 56 15,3-3 120-15,5-11-24 0,22-9-40 16,0-6-72-16,0-3-40 16,22 0-88-16,17-5-128 15,6 0-144-15,22-22-744 0,5-6-1217 16,-27-5-2376-1</inkml:trace>
  <inkml:trace contextRef="#ctx0" brushRef="#br0" timeOffset="186396.72">21231 18625 8121 0,'0'0'2689'0,"0"0"-1985"16,0 0 144-1,0 0-136-15,0 0-712 16,0 0 0-16,0 0-848 15,0 0-1600-15,142-52-3290 0</inkml:trace>
  <inkml:trace contextRef="#ctx0" brushRef="#br0" timeOffset="186938.57">21337 18268 11042 0,'0'0'1976'16,"0"0"-1368"-16,0 0 81 0,0 0-305 31,0 0-104-31,0 0 224 16,57 133-232-16,-36-73-176 15,-6 0-40-15,-3 1-56 0,0-10 0 16,-12-9-72-16,0-15-40 16,0-8-128-16,0-14-72 0,0-5 272 31,0-5-24-31,0-22 64 0,0-6-152 15,9 5 104-15,15 5 40 16,13 5-80-16,-16 8-32 0,15 10 24 16,0 0 8-16,-15 10 72 15,16 13-88-15,-28-5 8 16,-9 6 48 0,0-2 48-16,-9-2 48 0,-16-2 72 15,-8-4-80 1,-3-6-40-16,0-2-104 0,24-6-80 15,3 0-353-15,9-24-655 0,21 2-192 16,15-11-345-16,6-5 505 0,10 6 672 31,-10 1 552-31,-3 6 600 16,-6 6 632-16,-9 12 577 0,-2 7-521 16,-22 0-544-16,15 4-232 15,-15 24-79-15,0 8-137 0,0 2-160 31,0-1-136-31,0-9-56 16,-15-11-577-16,-7-17-855 16,10 0-1256-16,12-13-1745 0</inkml:trace>
  <inkml:trace contextRef="#ctx0" brushRef="#br0" timeOffset="187034.76">21789 18355 7465 0,'0'0'2593'31,"0"0"-1825"-31,0 0-200 0,0 0-360 15,0 0-208-15,0 0-496 0,0 0-1072 16,0 0-1601-16</inkml:trace>
  <inkml:trace contextRef="#ctx0" brushRef="#br0" timeOffset="187221.99">21883 18221 11162 0,'0'0'2208'0,"0"0"-1736"16,0 0-143-16,0 0-145 15,0 0 16 1,0 0 80-16,36 129-152 16,-24-78-56-16,0 1-72 15,-3-6-128-15,-9-5-704 16,0-3-753-16,0-16-1063 0,0-7-1897 0</inkml:trace>
  <inkml:trace contextRef="#ctx0" brushRef="#br0" timeOffset="187355.84">21813 18481 9874 0,'0'0'2112'0,"0"0"-1544"15,0 0 16-15,0 0-144 0,0 0-440 32,172-66-640-32,-123 38-2160 15,-13 6-5354-15</inkml:trace>
  <inkml:trace contextRef="#ctx0" brushRef="#br0" timeOffset="187573.28">22013 18109 11258 0,'0'0'2360'0,"0"0"-1775"16,0 0 71-16,0 0-176 0,0 0-128 15,123 33 32-15,-65 0-160 0,2 13-152 16,-24 9-64-1,-15 19-8-15,-5 5-40 16,-32 10-216-16,-41 8 48 16,-36 0 56-16,-55-3-216 15,18-26-1153-15,15-25-4320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40:53.4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16067 3384 8313 0,'0'0'1169'0,"0"0"-1169"0,0 0-145 15,0 0 145 1,0 0 161 0,0 0 359-16,57 4 224 15,-15 1-48-15,19-5-208 0,11 0-184 0,7 0-88 16,17 0 104-16,7 0 64 15,51 0-64-15,18 0 8 0,3 0 81 32,-3 5-89-32,-6 3-240 15,-15-3 48-15,9 0-48 16,6 0 88-16,9-5-64 0,-12 4 24 16,12-4 48-16,-15 0-24 0,6 0-24 15,-15 0-8-15,-15 0-40 31,-28 0-72-31,-17 0 56 16,-31 0-56-16,7 0 0 0,5 0 48 16,6 0-48-16,31 0 40 15,-15 0-48-15,-4 0 8 0,-8 0 0 16,-4 0 0-16,19 0 0 31,-19 0 40-31,7 0-32 16,-4 0 56-16,13 0 24 0,-13-4 24 0,-2-1-24 15,5 0 32-15,-26 0 32 16,23 5-24-16,-11-3 16 0,-4 3-16 16,9-5 8-1,-17 5-16 1,-1-5 16-16,-9 5 32 16,10-5 24-16,-25 1 24 0,0 4-8 15,6-6-16-15,-21 6-111 16,-2 0-41-16,-4 0 8 0,-12 0-48 0,0 0 0 31,0 0 8-31,0 0-8 16,0 0-8-16,0 0-104 15,0 0-345-15,-12-4-711 0,-13 4-592 16,-8-4-3233-16</inkml:trace>
  <inkml:trace contextRef="#ctx0" brushRef="#br0" timeOffset="8383.04">22490 17285 3712 0,'0'0'1169'0,"0"0"-809"16,0 0-88-16,0 0 192 15,-130 4 24-15,97-4-96 32,-16 0-256-32,4 0 24 0,-3 0 400 15,-1 0 88-15,-5 0-256 16,-3 0-24-16,-16 0-7 0,13 0-161 0,3 0 48 15,2 0 88 1,7 0-56 0,-9 5-160-16,5-5-120 15,22 6 72-15,-18-3-72 0,3-3 0 16,-1 5 0-16,7-5 8 16,-3 5 40-16,-10-5 8 0,10 0 96 0,-6 0 0 31,15 0-40-31,-19 0-96 15,19 0 64-15,-12-5-72 16,12-3 8-16,-16 2-8 0,16-3 8 16,-3-1 40-16,15-4-56 15,-3 6 8-15,-3-6 96 0,5 0 0 16,1-5 48-16,-3 1 16 31,-3-1-64-31,9 0-96 0,6 1 8 16,-15 0-8-16,6 4 0 15,-1 0 48-15,-2 0 48 0,12 10 40 16,0-5-88-16,0 3 96 31,12-4 152-31,0 7 0 16,0-7-88-16,0 1-104 0,0-1-112 16,0-8-8-16,24 5-40 15,-12-6 0-15,22-1 40 0,-10 2 0 16,24-4-16-16,-15 3 16 15,12 0 0 1,4 1 0-16,-7 0-64 16,-3-1-24-16,6 0 8 0,4 6 72 15,-4 4 16-15,3-7-8 16,-14 8 8-16,26-6 56 0,-18 4-56 16,6 7 8-1,1-7 88-15,-4 5-32 16,3 5-48-16,-2-5 32 15,-1 5-40-15,3 0 72 0,9 0 24 16,-8 0-24-16,20 0 16 16,-11 0-88-16,8 0 0 0,6 5 8 31,-2 0-8-31,11 5 8 16,-11-7-8-16,11 7-8 0,-8-5 0 15,-7 4-8-15,6-1 0 16,-29-3 8-16,17 1-8 0,-12-1 8 15,-11-2 0-15,-4 7 120 16,0-6 33-16,0 1-1 31,6 4 8-31,-17 1 8 0,14-6-32 16,-15 11-16-16,6-7-72 16,-6 2-40-16,3 3 0 0,-3-3 48 15,4 4-48-15,-13-5 0 31,9 1 0-31,-6 3 56 0,-3 2-56 16,-12 3 112-16,9 1-48 0,3-2-64 16,-12 8 0-16,0-3 64 15,0 1-72-15,0 0 8 0,0 5 8 16,0-5 32 0,0 4 8-1,-12-2 0-15,-9-3 32 0,-3 2-32 16,0-1 40-16,-10 1-16 0,-2-7 16 15,3-3-8-15,-15 1-16 16,2-1 56-16,-2-1-56 0,-9-4 32 31,-1-3-8-31,-2-2-40 16,-9 0 64-16,11-4 40 0,1 0 32 16,0 0-16-16,-16-4 72 15,28-6 48-15,0 1-24 16,-4 4-24-16,16-3-72 0,9 3-88 31,-3-4-88-31,9 4 0 16,-6-5 0-16,24 1-192 0,-16 4-272 15,7 5-80-15,9-4-216 16,0-1-296-16,0 0-809 16,0-4-6104-16</inkml:trace>
  <inkml:trace contextRef="#ctx0" brushRef="#br0" timeOffset="21921.3">21472 14046 8025 0,'0'0'1529'0,"0"0"-793"0,0 0 312 16,0 0-168-16,0 0-320 16,0 0-304-16,0 0-152 0,0 0 40 15,15 10 144 1,-2 3 225-16,-1 10-65 15,0 1-88-15,9 3-64 16,15 10-40-16,0 0-80 0,-3 5-56 31,16 5-48-31,-7-2 16 16,6 2-80-16,-11 4-8 16,8-10 16-16,3 6-8 0,-3-1-8 15,-8-9 8-15,5 5 0 0,-3-4-8 16,-6-2 8-16,3 1 0 15,-2-4-8-15,2 0 8 16,-12-1 0-16,-3-4-8 0,15-6 0 31,-27-3 8-31,19 0-8 16,-22 0 8-16,21-5 0 0,-15-1 80 16,0-4 8-16,-3 1 64 15,6-2-32-15,-15 3-80 16,9-7-40-16,3 6 40 0,-12-7-32 15,12 8 72-15,-3-3-16 16,-9-3 8 0,15 4-16-16,-15 1-56 0,13-10 0 15,-13 8 0-15,0-3 56 16,12 0-56-16,-12-1 48 16,0 5-56-16,0-9 8 15,9 5 0-15,-9-5 0 16,0 0 0-1,0 5 0-15,0-5 40 0,0 0-32 0,0 0 32 16,0 0-40-16,0 0 72 16,0 0-16-16,0 0-8 15,0 0 40 1,0 0 8-16,0 0-104 16,0-5-32-16,0 0-320 0,0-8 8 15,0 3 48-15,0-3 0 16,-9 4 40-16,9-1 120 15,-12 2 64-15,12-3-32 0,-13-2-24 32,13 4-112-32,0 0-72 15,0-1-32-15,0 1 160 0,0-4 56 16,0-3 72-16,0 3 56 16,0-5 64-16,0 4 24 15,0 4 96-15,0 2 40 0,0-2-24 16,0 5-88-1,0 1-24-15,0-2-8 16,0 6-8-16,0 0-8 0,0 0 8 16,0 0 0-16,0 0 24 15,0 0 8-15,0 0-56 16,0 0-40-16,0 0 8 16,0 0-16-1,0 0 0-15,0 0-48 0,0 6 0 16,0 13 48-16,0-1-16 0,0 5 16 15,13 5 0-15,-13-1 16 16,0-3-8-16,0-2 8 16,0-3-8 15,0 0 0-31,0-10 0 16,0 0 0-16,0-4-8 0,0-1 0 15,0-4 0-15,0 0 8 16,-13 0 64-16,-11 0-8 15,0-4-16-15,-9-6 0 0,-3-3-40 16,3-1 0-16,-4 1 32 16,1-1-32-16,15 4-8 0,-18-5 16 15,21 7 0-15,3 3-16 16,15 0 16-16,0 1-16 16,0 4-96-16,0 0-336 0,0 0-648 31,0 0-1937-31,0 0-8129 0</inkml:trace>
  <inkml:trace contextRef="#ctx0" brushRef="#br0" timeOffset="34634.43">28396 7206 9089 0,'0'0'2233'0,"0"0"-1513"16,0 0 136-16,0 0 48 0,0 0-95 15,0 0-209-15,-9-14-216 16,9 9-40-16,-15 2-184 0,15-2-152 0,-9 0-8 15,0 1-48 1,-15 4-104 0,-13 0-240-16,-8 0 8 15,9 22 24-15,-9 11 184 0,5 8 112 16,10 6 56-16,3-6-96 16,27 7-48-16,0-13 8 15,0-1-17-15,15-7 65 16,9-3 96-16,10-10-8 15,11-6 8-15,-12-3 0 16,6-5 64-16,-21 0-56 0,-3 0-8 16,-3 0-8-16,-12 0-120 15,0 6-232-15,0-3 56 0,0 11 0 16,-12 5 248-16,-3 5 56 31,9 4 8-31,-6-1 0 16,0 0 8-16,0 1-8 0,12 1-8 15,0-7 0-15,0-2 0 16,12 2 8-16,0-7 8 0,21-2 24 31,-8-3-40-31,11-10-152 16,33-6-480-16,-11-21-992 0,-13 0-1305 16</inkml:trace>
  <inkml:trace contextRef="#ctx0" brushRef="#br0" timeOffset="35061.64">28668 7493 5961 0,'0'0'4241'16,"0"0"-3697"-16,0 0-208 0,0 0 432 16,0 0-184-1,0 0-280-15,0 0-264 16,-121-17-40-16,100 39 0 15,12 6-8-15,9-5-56 0,0-4-96 16,0-1 0-16,0 1 32 16,9-9-24-16,12 3 88 0,6-4 64 31,-3-3 8-31,9 2 64 16,4 2 16-16,-7-1-80 0,9 10 64 15,-18-1-72-15,3 10-64 16,0-1 64-16,-14 11 48 15,5-5-32-15,-15-2-16 0,12-7 8 32,-12-5 0-32,0-16 272 15,-27 2 208-15,2-5-152 0,-8-5-88 16,12-22-40-16,-3-6-31 16,0-8-177-16,15 0-393 15,9-11-239-15,0 6-208 0,45-19-840 31,-12 9-1113-31,25 11-4911 0</inkml:trace>
  <inkml:trace contextRef="#ctx0" brushRef="#br0" timeOffset="35188.9">29060 7359 10522 0,'0'0'1912'0,"0"0"-1528"0,0 0-384 16,0 0-64-16,15 0-1104 0,-6 0-1857 15,-9 0-3496-15</inkml:trace>
  <inkml:trace contextRef="#ctx0" brushRef="#br0" timeOffset="35323.94">29096 7577 6489 0,'0'0'2200'0,"0"0"-1576"16,0 0-335-16,0 0-289 0,0 0-697 31,0 0-1767-31</inkml:trace>
  <inkml:trace contextRef="#ctx0" brushRef="#br0" timeOffset="35533.39">28339 7975 7945 0,'0'0'2561'0,"0"0"-1809"16,0 0-56-16,0 0-272 15,0 0-112-15,142-13 256 16,-61-6-240 0,25-9-328-16,8-4-248 15,13-5-728-15,-36 5-1288 0,-7 3-3113 0</inkml:trace>
  <inkml:trace contextRef="#ctx0" brushRef="#br0" timeOffset="35714.15">28481 8101 7881 0,'0'0'2457'16,"0"0"-1449"-16,0 0 80 15,0 0-296-15,0 0-312 0,0 0-79 31,117-9-137-31,-17-19-264 16,45-5-304-16,-22-3-1049 0,-14 8-1871 16</inkml:trace>
  <inkml:trace contextRef="#ctx0" brushRef="#br0" timeOffset="37165.24">30331 8406 4232 0,'0'0'1025'0,"0"0"-457"0,0 0 760 15,0 0 208-15,0 0 9 0,0 0-401 32,0-8-216-32,0 8-296 15,0 0-256-15,0 0-264 16,0 0-64-16,0 14-48 0,0 18 0 15,0 23 72-15,0 10 256 16,0 18-95-16,12 23-105 0,-12 24 0 31,24 23-8-31,-15 6-24 16,15-7-16-16,-15-12-72 16,6-21 80-16,-3 12-80 0,0-6 48 15,6-1-48-15,-2 1 40 16,8 1-48-16,-12 4 8 0,9 4 0 31,-21 0 272-31,12-4-64 0,-12-1-128 16,9-8-40-16,-9 0-40 15,15 0 0-15,-6-6 0 0,-9-4 64 16,15-18 40-16,-6-14-16 16,-9-18 8-16,9-2-40 15,-9 11-56-15,0 13-8 16,0 9 16-16,0 2 48 15,0-2-56-15,0-12 40 16,0-1-40-16,0-11 48 0,0-8-40 16,0-8 32-16,0-11-32 15,0-9 32 1,0-13-48-16,0-5 0 16,0-14-64-16,0 0-312 15,-9-33-360-15,0-13-817 0,9-5-4384 16</inkml:trace>
  <inkml:trace contextRef="#ctx0" brushRef="#br0" timeOffset="38052.94">30409 8444 5209 0,'0'0'1792'15,"0"0"-776"-15,0 0 240 0,0 0 81 16,0 0-97-16,0 0-368 0,0 0-216 15,0-5-112-15,0 5-247 32,15-5-121-32,-3 1-96 15,0 4 24-15,6-4 0 0,22 4 16 16,5 0-24-16,3 0-8 0,31 0-16 16,11-6-24-16,43 6-24 15,30-3 24-15,0-8 24 31,-27 3 32-31,-43 3 0 0,-20 0-88 16,-28 5 40-16,3-4-40 16,10-1 32-16,-13-1-48 0,3 6 8 15,-11-4-8-15,-16 4-56 16,-21 0-224-16,12 0-112 31,-12 0-224-31,0 0-241 0,0 0-407 16,0 0-992-16,0 0-1705 0,0 0-1368 15</inkml:trace>
  <inkml:trace contextRef="#ctx0" brushRef="#br0" timeOffset="39065.92">31758 8388 6977 0,'0'0'1712'0,"0"0"-1280"0,0 0-167 15,0 0 583-15,0 0 320 16,-9 125-176 0,-3-55-168-16,12 22-448 0,-12 33-32 0,12 33-71 15,0 0-153-15,0-5-32 16,0-19 56 0,12-14-40-16,9-4-8 15,6-18 88-15,-15-16 72 16,7-11 16-16,-4-7-120 0,9 29-24 15,-3 28-48-15,3 32-72 16,9-6 40-16,-18-26 0 0,10-33-40 16,-16-23 40-16,3-14 24 15,-12 15-64-15,12 2 72 16,9 10 104-16,-6-3 32 0,-6-10 16 31,3 4-32-31,0-8-48 31,-3-1-56-31,6-4-16 0,-3 4-8 16,0 0-64 0,-2 0 40-16,-10 1-40 15,12-1 8-15,-12 4-8 16,0-3 0-16,0-10 48 0,12 4 40 16,-12-12 0-16,0-7 40 15,12 2-48-15,-12-11-24 0,0-4 8 0,9 1-8 16,-9-1-8-16,0-5 48 15,15 6-16-15,-15-5-16 16,0-2-64-16,0 2 64 0,12-5-64 16,-12-1 48-16,0 2-48 15,0-5-8-15,0-6 8 0,0 5 40 16,0-4 1-16,9-1 31 31,-9 6 40-31,0-7-40 0,0 2-32 16,0-5 24-16,0 0-8 15,0 0-8-15,0 0-8 0,0 6-40 16,0-6 80-16,0 5-80 16,0-2 88-16,0 7 0 31,0-6-16-31,0 1 16 0,0 1-48 16,0-3-48-16,0 1 0 15,0 6 8-15,0 0-8 0,0-5 8 16,0 8-8-16,0-4 8 15,-9 1 0-15,9-1-8 32,0-4 8-32,0-1-8 0,0-4 8 0,0 0 0 15,0 0-8-15,-12 0 16 16,12 0-8-16,0 0 56 16,0 0 0-16,-15 4 32 0,6 2-48 15,-15-2-40-15,2 6 0 16,-2-5 8-16,-12 4 32 15,-21-5-48 1,11 5 8-16,-23-4 0 0,-12-1-8 16,-4 6 0-16,-5-1 0 15,-4 4 0-15,-12-2 72 0,1-3 8 32,14-3-80-32,-2-1-80 0,-1-4-176 15,13 0-88-15,23 0-144 16,-2-31-401-16,15 2-799 15,20-2-1321-15</inkml:trace>
  <inkml:trace contextRef="#ctx0" brushRef="#br0" timeOffset="39965.03">30457 9514 3408 0,'0'0'1529'15,"0"0"-793"-15,0 0 104 16,0 0 216-16,0 0 240 0,0 0 345 16,-9 5-97-16,9-5-280 15,0 0-263-15,0 0-401 16,0 4-240-16,0-4-152 0,0 0-120 15,0 0-88-15,0 0 0 16,0 0-120-16,0 4-24 0,18-4 40 16,10 6 104-16,17-2 88 15,15-4 64-15,43 0-24 16,24 0-72-16,60-23-40 0,12-10 24 16,9 0-40-16,-24 1-64 31,-42 10 56-31,-36 9-64 0,-52 2-216 0,-15 7-1153 15,-27 4-623-15,1 0-256 16,-13 0-5026-16</inkml:trace>
  <inkml:trace contextRef="#ctx0" brushRef="#br0" timeOffset="40571.75">30518 10552 5497 0,'0'0'4641'31,"0"0"-3457"-31,0 0-440 16,0 0 760-16,151 0-255 15,-52 0-265-15,46-23-120 0,63-5-192 16,-8-5-40-16,-16 11-56 16,-67 12-279-16,-47 10-297 0,-13 0-537 31,4 0-255-31,-4 0-256 15,0 0-680-15,-21 0-1217 0,-23 0-2736 16</inkml:trace>
  <inkml:trace contextRef="#ctx0" brushRef="#br0" timeOffset="41163.88">30560 11530 4865 0,'0'0'2496'16,"0"0"-1640"-16,0 0-544 31,0 0 368-31,0 0 329 16,0 0 63-16,39 60-168 0,-6-46-8 31,4-1 16-31,8-3-151 15,24-1-49 1,25-9 72-16,57-4-40 0,60-33 64 16,22-20-80-16,-1 7-55 15,-60 8-185-15,-54 24-144 16,-61 4-344-16,-9 10-248 0,-2-6-600 16,-13 6-145-16,-6-6-503 15,-18 1-744-15,-9 4-3282 0</inkml:trace>
  <inkml:trace contextRef="#ctx0" brushRef="#br0" timeOffset="42261.94">31037 8759 8689 0,'0'0'2737'0,"0"0"-1961"15,0 0-544-15,0 0-112 16,0 0 64-16,0 0 88 0,-9 144-40 31,9-98-104-31,0 0-72 16,24-13 24-16,-12-5-16 0,18-6 88 15,9-11 80-15,-2-8 129 16,8-3 15-16,0 0-128 16,1 0-184-16,2 0 0 0,-12 0-56 31,-15 0-8-31,-9 4-48 15,-12 11-176-15,0 3-56 0,0 6 224 0,-24 4 56 16,-12 4 8 0,-6-10-8-16,-7 6-40 0,-8-14-409 15,12-4-495-15,-16-10-544 16,16-18-1097 0,-3-10-4640-16</inkml:trace>
  <inkml:trace contextRef="#ctx0" brushRef="#br0" timeOffset="42431.33">31016 8851 9394 0,'0'0'2296'0,"0"0"-1608"16,0 0 232-16,0 0 97 0,139-22-273 16,-67 8-416-16,7-1-328 15,26-8-632-15,-11 10-1377 0,-34-1-5216 16</inkml:trace>
  <inkml:trace contextRef="#ctx0" brushRef="#br0" timeOffset="43491.81">31215 9792 7665 0,'0'0'2553'0,"0"0"-1849"15,0 0-520-15,0 0 552 0,-60 134 192 16,51-77-288-16,-4-7-384 16,13-4-160-1,0-8-48-15,13-11-48 16,11-13-120-16,9-4-32 0,9-10 24 16,-3-4-104-16,-2-21-176 15,-4 3 248-15,-24-2 64 16,6 6 96-16,-15 8 80 15,-15 5-16 1,-9 5-64 0,-9 0-424-16,-13 5-8 15,1 19-136-15,9-6-648 0,12 0-1489 16</inkml:trace>
  <inkml:trace contextRef="#ctx0" brushRef="#br0" timeOffset="44038.47">31215 10867 9522 0,'0'0'2088'0,"0"0"-1560"15,0 0-208-15,0 0-120 0,0 0-40 32,139-41-144-32,-103 35-16 15,-15 2-72-15,3 4-32 0,-3 0 104 16,-5 0 104-16,-16 0 128 15,0 4 104-15,0 10 168 0,0 14 129 32,12 4-185-32,-3 15-112 15,3 5 8-15,-12 3-40 32,9 5-168-32,6-4-88 0,-15-6-48 15,12-7-672-15,-12-10-1201 16,0-26-4240-16</inkml:trace>
  <inkml:trace contextRef="#ctx0" brushRef="#br0" timeOffset="47132.08">30865 7697 10970 0,'0'0'1872'0,"0"0"-1120"16,0 0 193-16,0 0-481 31,0 0-336-31,0 0-128 0,12 47 0 16,12-1 0-16,0 10 0 15,9 5 8-15,-11-6 0 0,-7 0 0 16,6-18 0-16,-9-10 0 31,-3-7 0-31,6-15 0 16,-15-5 144-16,0 0 272 0,12-25 368 0,-12-15-368 15,12-15-288-15,-12-11-136 16,0 2-192-16,0-2-144 0,0 20-216 16,0 14-200-1,-12 17-545 1,12 15-1839-16,0 0-5970 16</inkml:trace>
  <inkml:trace contextRef="#ctx0" brushRef="#br0" timeOffset="47503.65">31306 7907 8265 0,'0'0'4153'0,"0"0"-3609"0,0 0-72 16,0 0 177-16,0 0-449 16,-34-19-200-16,22 19-112 0,-9 0-441 31,9 14-47-31,0-6 88 15,0 2-24-15,-3 5-208 0,15-12-160 16,0 7 0-16,0-1-153 16,0 1 177-16,0-2 336 0,0 3 256 15,15-2 208-15,-3-5 0 32,-12 0 80-32,12-4 200 15,0 0 112-15,-6 0-96 0,9 0-40 16,-3 0 8-16,-12-4 176 0,12 0 248 15,0 4-280-15,-2 0-328 0,5 0-8 16,-6 0-72 0,0 4 16-1,15-4-104-15,-9 0-424 16,-3-10-584-16</inkml:trace>
  <inkml:trace contextRef="#ctx0" brushRef="#br0" timeOffset="47699.39">31399 7605 10354 0,'0'0'1736'0,"0"0"-1128"15,0 0 208-15,0 0-400 16,0 0-263-16,0 0-145 0,0 0-8 31,0 0 120-31,57 149-120 16,-41-94 48-16,5-4-48 0,0-4-529 15,-6 3-463-15,-3-12-1040 16,12-16-2137-16</inkml:trace>
  <inkml:trace contextRef="#ctx0" brushRef="#br0" timeOffset="47884">31622 7823 6425 0,'0'0'4113'0,"0"0"-3393"15,0 0-512-15,0 0-120 16,0 0 160 0,0 0 32-16,0 0-128 15,43 106-72-15,-28-73-80 0,-3 0-208 16,0-1-720-16,0-10-768 16,-3-7-1401-16</inkml:trace>
  <inkml:trace contextRef="#ctx0" brushRef="#br0" timeOffset="48418.82">31785 7800 7089 0,'0'0'1568'0,"0"0"-1112"16,0-10 505-16,0 10-25 16,0 0-304-16,0 0-344 15,0 0 16-15,0 0-16 0,0 0-160 16,0 0-120-16,0 6 8 16,0 7-8-16,0 11 72 0,0-1 128 15,0 9 24-15,12 0-136 0,1-4-24 16,-13-1-72-16,21-3 8 15,-21-6 8-15,12-4-8 0,-12-4-8 16,0-5 0-16,0-5 0 16,0 0 0-16,0 0 8 15,0 0-8 1,0 0-16-16,-12 0-96 16,-3 0-56-16,-4 0-248 0,-5-5 136 15,0-9-208-15,0-5-1336 16,3 6-1113-16</inkml:trace>
  <inkml:trace contextRef="#ctx0" brushRef="#br0" timeOffset="49023.21">31797 7929 6145 0,'0'0'2056'0,"0"0"-1416"0,0 0 113 15,0 0-217-15,0 0-200 16,0 0-120-16,0 0 120 0,0 0 16 31,0 0-56-31,0 0 8 16,103 92-72-16,-79-86-24 0,0-2-32 15,10-4-56-15,-22 0-64 16,12-4 48-16,-15-15 0 16,15-9-104-16,-12 5-24 0,-12 1-112 15,0 2 136-15,0 7 0 16,0 4 152-1,0 4-24-15,0 5-128 0,0 0-56 16,0 19-72-16,-12-2 88 16,12 16 40-16,0-4 48 15,0-1-48-15,12-11 0 0,24-2 0 16,34-20-64 0,-4-19-1432-1,7-7-5586-15</inkml:trace>
  <inkml:trace contextRef="#ctx0" brushRef="#br0" timeOffset="51583.2">28864 8249 8161 0,'0'0'1385'16,"0"0"-993"-16,0 0 136 16,0 0-192-16,0 0-144 0,-82 5-88 15,58 13-104-15,15-3-8 16,-3 7 0-16,0-3 8 15,12-1-96-15,0-8 16 0,0 0 24 16,12-7 56-16,21-3 136 16,3 0 112-16,1 0-168 0,-4-13-80 15,0-2-184-15,-9-4-152 16,0 11 248-16,-15-1 72 16,-9 9 8-16,0 0-200 0,0 0-256 31,0 14 208-31,16 0 176 15,-16 4 80-15,12 0-64 0,9-3-801 0,15-15-423 16,-3 0-592 0</inkml:trace>
  <inkml:trace contextRef="#ctx0" brushRef="#br0" timeOffset="51816.72">29175 8231 6361 0,'0'0'1880'16,"0"0"-1232"-16,0 0 281 0,0 0-225 31,0 0-272-31,0 0-280 16,0 0-144-16,-115 50-8 0,115-31-56 15,0 0-8-15,0-5 56 16,0-6-48-16,24-3 48 0,0-5 8 16,13-8 0-16,-16-21-256 31,15-8-768-31,-3-28-585 0,-9 5-623 15,-15 5-665-15</inkml:trace>
  <inkml:trace contextRef="#ctx0" brushRef="#br0" timeOffset="51943.74">29226 7896 4032 0,'0'0'2281'0,"0"0"-577"15,0 0-888-15,0 0-464 32,0 0-31-32,0 0-9 0,-24 118-64 15,24-64-96-15,0 12-88 16,9-12-64-16,15-2-128 0,0-15-240 15,25-9-697-15,-4-14-1119 0,-12-14-4352 16</inkml:trace>
  <inkml:trace contextRef="#ctx0" brushRef="#br0" timeOffset="52347.38">29504 8188 6889 0,'0'0'2785'0,"0"0"-1961"15,0 0-80-15,0 0-96 0,0 0-160 31,0 0-240-31,-85 24-64 16,76-5-32-16,0-1-80 0,9-5-16 16,0-3-56-16,0-1-80 15,0-3-80-15,9-6-72 0,15 0 32 16,0-6-32-16,10-16-272 31,2-10-328-31,-12-7-120 0,-12-2 464 16,-6-10-217-16,-6-4 345 31,0-6 336-31,-6-9 24 0,-21-4 304 16,6 10 1361-16,-15 4-777 15,26 23-464-15,-2 13 568 16,12 19-600-16,0 5-392 0,0 29-288 16,0 12 192-16,12 24 88 15,-2 4 8-15,14 1 0 0,0 5 0 16,-15-11 0-16,18-14 0 15,-6-3-8-15,3-10-376 16,-3-14-808-16,-5-4-825 0,-7-14-1271 0</inkml:trace>
  <inkml:trace contextRef="#ctx0" brushRef="#br0" timeOffset="52626.71">29630 8115 7905 0,'0'0'3017'0,"0"0"-2129"16,0 0-272-16,0 0-344 15,0 0-272-15,0 0 112 0,0 0-48 32,94 45-64-32,-73-17 0 0,6 0-144 15,-3-4-136-15,-24-2-128 16,10-3 120-16,-10-9 88 15,0-1 136-15,0-9 64 0,0 0 488 16,0-23-232-16,0-14-256 31,0-10-376-31,24-8-448 0,12-9-1033 16,-6 11 81-16,9 18-2657 0</inkml:trace>
  <inkml:trace contextRef="#ctx0" brushRef="#br0" timeOffset="53703.65">28957 8832 8193 0,'0'0'3089'0,"0"0"-2129"0,0 0-760 32,0 0-192-32,0 0-8 15,0 71 224-15,0-25-88 0,0 0-64 16,0 9-56-16,9-9-16 15,7-2-248-15,-4-9-832 16,9-10-848-16,-9-12-1289 0</inkml:trace>
  <inkml:trace contextRef="#ctx0" brushRef="#br0" timeOffset="54001.61">29268 8921 1792 0,'0'0'8858'0,"0"0"-7818"16,0 0-864-16,0 0 416 0,0 0 40 16,-9 115-24-1,18-77-304 1,18-10-167-16,4-6-33 16,8-6-88-16,6-16-16 0,-9 0-329 15,-12-19-175-15,-2-19-8 0,-10-13-432 16,-12 4-64-16,0 1 640 0,-34 5 352 31,-17 8-32-31,9 19 48 16,-9 14 0-16,20 0-352 15,-5 28-1025-15,12-4-1303 0</inkml:trace>
  <inkml:trace contextRef="#ctx0" brushRef="#br0" timeOffset="54333.13">29715 8772 9458 0,'0'0'3184'31,"0"0"-2136"-31,0 0-415 0,0 0-329 16,0 0-304-16,0 0 0 0,0 0-48 16,-12 79 48-16,-3-37 0 15,-6 4 8-15,9 0-8 16,3-9 0-16,-7-3-48 0,16-16-32 16,0 0-72-16,16-8-24 15,5-6 96-15,15-4 80 0,6 0-8 0,9-4-201 31,7-9-615-31,-1-20-936 16,-12 5-961-16,-11 0-4776 16</inkml:trace>
  <inkml:trace contextRef="#ctx0" brushRef="#br0" timeOffset="54515.8">29854 8843 7361 0,'0'0'3049'15,"0"0"-2321"-15,0 0-440 16,0 0 472-16,0 139 104 0,12-85-352 16,0 6-304-16,-3 1-208 31,0 9-336-31,-9-15-1328 16,0-13-3105-16</inkml:trace>
  <inkml:trace contextRef="#ctx0" brushRef="#br0" timeOffset="56204.54">29202 10131 9233 0,'0'0'3249'16,"0"0"-2385"-16,0 0-664 16,0 0-200-16,0 0-48 0,0 0 48 15,0 106 0-15,0-65 0 0,0 2-72 31,9-2-512-31,-9 0-624 16,15-13-752-16,-6-13-929 0</inkml:trace>
  <inkml:trace contextRef="#ctx0" brushRef="#br0" timeOffset="56514.42">29480 10144 9129 0,'0'0'2945'0,"0"0"-2297"16,0 0-480-16,0 0 96 16,0 0 144-16,-10 106-48 15,20-74-167-15,14-4-113 0,0-3 24 16,0-8-48-16,9-12-16 31,-9-5-40-31,13-8-120 16,-16-16-56-16,-9-13-153 0,-3-1-143 15,-9-3 152-15,0 0-88 0,-33 9 88 16,-1 3 24-16,-2 15-152 16,3 10-16-1,-3 4-280-15,24 18-777 16,12 6-775-16,0-1-769 16</inkml:trace>
  <inkml:trace contextRef="#ctx0" brushRef="#br0" timeOffset="56879.78">29981 10029 7601 0,'0'0'2425'0,"0"0"-1289"0,0 0 288 16,0 0-784-16,0 0-368 16,0 0-272-1,-103-24 0-15,91 52-16 16,0-1 16-16,12 6-8 15,0 5-168-15,24-1 40 0,21-1 72 16,-12 2-24-16,16-5 16 16,-13-6-48-16,-3 0-216 0,-21-4-8 15,0-4 16-15,-12-1 152 32,0-4 176-32,-12-4 72 15,-27-1 184-15,9-9-16 0,-6 0-32 16,2-5 40-16,-2-23 64 15,21-9-40-15,-3-5-96 0,18-8-176 16,0 5 0 0,18-2 0-16,21 4-160 15,-6 11-200-15,16 9-656 16,-4 10-512-16,-9 3-569 0,-27 10-3480 16</inkml:trace>
  <inkml:trace contextRef="#ctx0" brushRef="#br0" timeOffset="57622.87">29353 11136 8121 0,'0'0'3289'15,"0"0"-2385"-15,0 0-736 0,0 0-88 16,0 0 72-16,0 93 104 16,0-47-96-16,0 4-56 0,12-3-104 15,0-5-136-15,-3 0-1112 16,-9-15-1048-16,15-7-2473 0</inkml:trace>
  <inkml:trace contextRef="#ctx0" brushRef="#br0" timeOffset="57832.35">29724 11080 11466 0,'0'0'1896'15,"0"0"-1448"-15,0 0 57 0,0 0-345 16,0 0 40-16,0 0-48 15,21 116-152-15,-6-74-48 16,-3 10-721-16,-12-12-1399 0,0-7-2481 16</inkml:trace>
  <inkml:trace contextRef="#ctx0" brushRef="#br0" timeOffset="58147.41">30029 11052 11738 0,'0'0'2176'16,"0"0"-1559"-16,0 0-97 15,0 0-384 1,0 0-136 0,0 0 0-16,136-41-360 0,-109 45-368 15,-15 25-161-15,-12 2 89 0,0 12 104 16,-12 3 232-16,-24 1 320 0,-13 3 144 15,16-4 136-15,0-9 432 32,9-9 72-32,12-9-264 15,12-6-64-15,12-7-40 0,33-2 296 16,15-4-63-16,10 0-505 0,32 0-328 16,-20-14-1281-16,-22 5-2824 0</inkml:trace>
  <inkml:trace contextRef="#ctx0" brushRef="#br0" timeOffset="58498.43">29878 12045 7641 0,'0'0'5537'0,"0"0"-5057"16,0 0 241-16,0 0-289 0,0 0-432 15,0 0-416-15,18 13-873 0,-3-8-2680 16</inkml:trace>
  <inkml:trace contextRef="#ctx0" brushRef="#br0" timeOffset="58689.39">29806 12466 10850 0,'0'0'1608'15,"0"0"-1432"-15,0 0 240 16,0 0 24-16,0 0-440 0,0 0-256 15,24 51-1720-15,-15-42-2401 0</inkml:trace>
  <inkml:trace contextRef="#ctx0" brushRef="#br0" timeOffset="58852.18">29796 12855 8649 0,'0'0'4345'0,"0"0"-3913"0,0 0-368 0,0 0-64 16,0 0-216-16,0 0-1264 15,0 0-3649-15</inkml:trace>
  <inkml:trace contextRef="#ctx0" brushRef="#br0" timeOffset="59625.17">31447 11743 10002 0,'0'0'1896'0,"0"0"-1400"15,0 0-496-15,0 0-768 0,0 0-520 16,0 0-1625-16</inkml:trace>
  <inkml:trace contextRef="#ctx0" brushRef="#br0" timeOffset="59763.04">31529 12090 8489 0,'0'0'2489'0,"0"0"-2065"16,0 0-424-16,0 0-928 16,0 0-561-16,0 0-2759 0</inkml:trace>
  <inkml:trace contextRef="#ctx0" brushRef="#br0" timeOffset="59899.78">31565 12387 5537 0,'0'0'800'16,"0"0"-800"0,0 0-1120-1,0 0-473-15</inkml:trace>
  <inkml:trace contextRef="#ctx0" brushRef="#br0" timeOffset="65527.3">20000 13369 8193 0,'0'0'3905'0,"0"0"-3329"15,0 0-464-15,0 0-32 16,0 0-80 0,0 14 8-16,0 15 32 15,12-1-32-15,-3 4 16 16,3 0 16-16,-12 5-40 0,12-10-8 16,-12 2-584-16,12-11-1048 15,-12-5-953-15,0-8-4600 0</inkml:trace>
  <inkml:trace contextRef="#ctx0" brushRef="#br0" timeOffset="65964.89">20175 13346 5353 0,'0'0'3048'0,"0"0"-2096"32,0 0-559-32,0 0-81 15,0 0 304-15,0 0 0 16,0 0-280-16,0 0-48 0,9 126 8 15,3-107 16-15,0-6-24 32,-3-4-112-32,6 0 16 0,-3-9 0 0,9 0-88 15,-12 0-88-15,18-18-16 16,-15-11-296-16,0-2-352 16,-12-1-128-16,0-1 400 0,0 9 376 15,-24 10 280 1,-3 6-280-16,9 2 0 15,-6 6-216-15,-12 6-912 0,15 2-1337 16,9 6-4000-16</inkml:trace>
  <inkml:trace contextRef="#ctx0" brushRef="#br0" timeOffset="66419.4">20522 13142 8793 0,'0'0'1657'0,"0"0"-1009"16,0 0-104-16,0 0-240 0,0 0-192 16,0 24-104-1,0-1 64-15,0 9 136 16,0-4 8-16,0 4-48 0,0-8-56 15,0-2-64-15,0-3 24 16,0-5-64-16,0-5 64 16,0 1-64-16,12-10 8 0,-3 0-16 31,18 0-24-31,6 0-72 0,0 0-160 16,4-14-296-16,-1 4-472 15,-12-9-648-15,-6 2-489 16,9 7-488-16</inkml:trace>
  <inkml:trace contextRef="#ctx0" brushRef="#br0" timeOffset="66665.98">20543 13230 7945 0,'0'0'3097'0,"0"0"-2273"0,0 0-568 16,0 0-120-16,0 0 304 16,0 0 240-16,0 0-352 15,72 116-40-15,-60-69-63 0,-3-6-121 16,16 11-104 0,-13-12-8-1,0 2-649-15,-3-13-1663 0,6-15-5770 0</inkml:trace>
  <inkml:trace contextRef="#ctx0" brushRef="#br0" timeOffset="77822.8">23090 17406 7313 0,'0'0'2889'31,"0"0"-1609"-31,0 0-168 16,0 0-64-16,0 0-287 0,0 0-417 16,0 0-232-16,0 0-40 15,94 0-72-15,-55 0-160 0,-6 0-568 16,12 0-753-16,-11 0-1519 15,-7 0-2538 1</inkml:trace>
  <inkml:trace contextRef="#ctx0" brushRef="#br0" timeOffset="77982.22">23105 17521 6313 0,'0'0'2568'0,"0"0"-1823"0,0 0-457 16,0 0 328-16,0 0 232 15,70 0-176-15,-22 0-672 0,9 0-96 16,-11-4-1400-16,-10-6-1593 16</inkml:trace>
  <inkml:trace contextRef="#ctx0" brushRef="#br0" timeOffset="78517.28">23594 17182 8969 0,'0'0'2657'0,"0"0"-2193"0,0 0-224 16,0 0 672-16,24 121 137 16,-3-70-513-16,1 9-368 0,-7-3-168 31,-3-7-56-31,9 1-776 16,-9-13-2049-16,-12-21-5585 0</inkml:trace>
  <inkml:trace contextRef="#ctx0" brushRef="#br0" timeOffset="81681.86">20802 13573 1640 0,'0'0'2640'0,"0"0"-1887"16,0 0-593-16,0 0-96 0,0 0 72 16,0 0 72-16,0 0-72 31,0 0 176-31,0 0 328 16,-15 0-8-16,15 0-240 0,0 0-88 15,-9 0-64-15,-3 0 16 16,-3 0-120-16,6 0 72 0,-12 0-64 0,9 5-8 15,-12 9 72 1,12 0 57-16,0 13 39 16,2 11-64-1,-5 8 144-15,15 14-216 0,0 1-56 16,0-2-40-16,0-3-8 16,25-10-64-16,-13-3-40 0,24-11-368 15,-3-10-568-15,12-12-953 16,-9-10-5671-16</inkml:trace>
  <inkml:trace contextRef="#ctx0" brushRef="#br0" timeOffset="82358.45">21663 13379 7537 0,'0'0'1816'0,"0"0"-1175"0,0 0-329 16,0 0 416-16,0 0 224 16,0 0-392-16,150 61-256 15,-113-35-152-15,5-1-72 0,-3 6-72 31,-18 6 40-31,3 5-48 0,-15 0-48 16,-9 8-136-16,0 6-136 0,-21 0-384 16,-24 9-312-16,9-18-649 15,-12-11-2551-15</inkml:trace>
  <inkml:trace contextRef="#ctx0" brushRef="#br0" timeOffset="84510.37">31725 8982 6673 0,'0'0'1344'0,"0"0"-1104"16,0 0 528-16,0 0 193 15,0 0 263 1,0 0-352-16,0 0-216 16,0 0-32-16,0 0 24 15,0 0-159-15,0 0-129 0,0 0-56 16,0 0-64-16,0 0-128 15,24 0-24-15,24 0 144 0,10 0-64 32,35 0-32-32,10-5-48 15,3-4-88-15,-1 4-72 16,-23-4-352-16,11-1-560 0,-26 5-1137 16,-19 1-2488-16</inkml:trace>
  <inkml:trace contextRef="#ctx0" brushRef="#br0" timeOffset="85082.2">31900 8772 1560 0,'0'0'2120'15,"0"0"-823"-15,0 0-17 0,0 0-32 32,0 0-64-32,0 0-303 15,0 0-385-15,0 0-208 0,-24 10-104 16,15 4 144-16,-27 5 168 16,15-2-40-16,-16 2-200 15,-11-5 24-15,27 0 136 0,-3-4-56 31,0-1-160-31,15-4-48 16,-3 0 8-16,12-5-32 0,0 0 0 0,0 3 97 16,0-3-81-16,0 5-96 15,0 0-40 1,12 9 128 0,6 5 144-16,9 4-48 15,-3 0 40-15,-3 9-40 16,15-3-120-16,1 2-56 15,-4-2-56-15,15 3-240 0,-6-4-720 16,7-9-1937-16</inkml:trace>
  <inkml:trace contextRef="#ctx0" brushRef="#br0" timeOffset="86633.95">23374 14964 9097 0,'0'0'4041'0,"0"0"-3489"0,0 0 89 16,0 0-137-16,0 0-288 16,0 0-216-16,0 0-224 15,0 23 24-15,0 0 200 0,0 10 0 16,0-5 8-16,0 4-8 15,0-10 16 1,12-3-8-16,-12 0-8 0,0-5 8 16,6-9 40-16,21-2 56 15,-3 3 24 1,0-6 72-16,10 4-56 0,2-4-80 0,-3 0-64 16,0 5-8-1,-6-1-120-15,-18 2-56 16,3 2-120-16,-12 6 80 0,0-1 0 15,0 6 152-15,-12 6 72 16,-9 2 0-16,-3 0 8 16,-21-4-8-16,6 1-136 0,5-5-377 31,-11-19-551-31,6 0-968 16,21-10-1113-16</inkml:trace>
  <inkml:trace contextRef="#ctx0" brushRef="#br0" timeOffset="86881.89">23392 14992 8313 0,'0'0'4185'15,"0"0"-3585"-15,0 0 112 31,0 0 65-31,0 0-33 0,0 0-128 16,145-56-256-16,-88 41-136 16,0 6-96-1,13 0-128-15,-1-4-416 16,4 3-832-16,-31 5-3289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42:49.5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22698 12776 3896 0,'0'0'1825'0,"0"0"-785"15,0 0 256-15,0 0 49 16,0 0 207-1,0 0-424-15,0 0-480 16,0 0-168-16,12 0-24 0,-12 0-152 16,0 0-151-16,0 0-73 15,0 0-72-15,0 0 56 32,0 0-56-32,0 0 0 0,-12 0 0 15,-15 0 96-15,8 0-56 16,-20 10-40-16,6-6 64 0,0 5-64 0,-3-5-8 15,2 2 8-15,-14 3 0 16,15-4 0 0,-18 3 96-16,17-3-104 0,-11 1 0 15,0-2 8 1,9 0 8-16,-13 1 40 16,16-5 40-16,-12 0-96 0,0 5 80 15,-4-5 48-15,16 0-8 0,-15 4-72 31,0-4 0-31,2 0-48 16,13 0 8 0,-15 0 0-16,15 0 0 15,-19 0 8-15,10 0-16 16,-6 0 0-16,2 0 0 16,1 0 0-1,-3 0 8-15,15 0-8 16,-16 0 0-16,16 0 8 0,-15-4 40 15,3-1-40-15,-1 0 0 16,10-3 0-16,-12 2-8 0,3 6 8 16,11-5-8-16,-2 2 0 15,-3-2 8-15,21 0-8 16,-21-4 8-16,17-1 0 0,-14 6 8 16,15-5-8-16,-12-6 48 15,9 2-40-15,-12 4-16 0,14-5 8 16,-2 0-8-16,0 0 8 0,12-1 0 15,-9 2-8 1,21-1-8 0,-12-5 0-16,12 2-88 0,0-2 24 15,0 0-16-15,0 0 72 16,12-3-40-16,0-2 56 0,9 1 8 16,3-4-8-16,-15-2-8 15,16 7 0 1,-1-3-72-1,0 3 72-15,0 3-8 0,9-3-32 0,-12 3 48 16,15 0 0-16,13 0 16 16,-4 0-8-16,0 6 64 15,16-1-64-15,8 0-8 16,-15 0 48 0,31 6-40-16,-13 3 8 0,-2-4 96 15,-1 4-48-15,13 0 24 16,-25 5-24-16,0 0 8 15,13 0-8-15,-10 0 48 0,7 0 40 16,5 10-72-16,-3-1-8 31,13-4-16-31,-13 3 32 0,-2 6-40 16,5 0-40-16,1 0 0 16,-16-1 0-16,0 2-8 15,1-1 0-15,-13 4 0 0,3-5-8 16,-12-2 8-16,-5 7 0 15,8-3 0-15,-3-2-64 0,-18 1 0 16,9-1 64 0,-3 1 0-16,-2 0 8 15,2 0 24-15,-3 0-24 16,6 1 64-16,-21-2-16 0,9 1-56 16,-6 0 0-1,6 0 96-15,-15 0 48 16,0-1-32-16,0 7 8 0,0-2-48 15,0 4 0-15,0-3-8 16,0 1-56-16,0-3 8 16,0-2 32-16,-15 3-40 0,15-4 64 31,-24 4-56-31,18-5 48 16,-6 3 0-16,-3 2 16 0,-6-5-8 15,9-3-16-15,-12-1 16 16,-10 1-24-16,-2-2 24 0,-9 2-16 15,0-6-40-15,-16 6 80 32,13-6 32-32,-6 6 40 0,5-6-32 15,1 1-16-15,15 0-24 16,0-5-40-16,5 0-40 31,7 0-16-31,9 0 0 0,0 0-352 16,12-10-808-16,12-8-1472 15,12-6-8643-15</inkml:trace>
  <inkml:trace contextRef="#ctx0" brushRef="#br0" timeOffset="18117.34">20751 15534 4689 0,'0'0'1064'15,"0"0"-800"-15,0 0-40 0,0-5 200 16,0 5 96-16,0 0-168 0,0 0-56 16,0 0 200-16,0 0 40 15,0-5-72-15,0 1-15 16,15-1 39-16,-3-5-176 0,-3-4-152 15,15 6 16-15,1-6-32 16,-1 4-56-16,0 1-72 0,-6 0 88 16,21-1 0-16,-18 2-16 31,13 2 80-31,5 1-104 16,-6 2 56-16,3-3-64 0,0 6 88 15,-5 0-16-15,5 0-64 16,0 0 40-16,0 0-88 0,-12 0 32 0,10 9 32 15,2-4-24 1,-3 1-40 0,3-2 0-16,-15 0-8 15,16 1 0-15,-13 4-8 0,-3 1 0 16,-9-2-16 0,12 6 16-1,-12 0 0-15,0 10 72 0,0-5-24 0,-6 3-32 16,9 2 0-1,-3 4 32-15,1-1-40 0,-13-4 64 16,12 10-64-16,-12-5 40 0,0 0-32 16,0 0 40-16,0-1-56 15,0-3 16-15,0 4 32 0,0-6 16 32,0 2-48-32,-12-2 88 15,12 2-64-15,-25-5-32 0,10 3 32 16,9-3-32-16,-6 0 0 15,0 3 48-15,-15-3-48 0,18-6 40 16,-15 7-40-16,15-7-8 16,-15-3 0-16,-4 3 8 31,10 2-8-31,-6-6-8 0,-12-4 0 16,15 4-40-16,-15-4-24 15,2-1 72-15,10 5-8 0,-12-4-80 16,0-1 32-16,15 2 56 31,-19-6 0-31,22 0 0 0,-18 0 0 16,12 0 0-16,-9 0 0 0,9 0-8 15,-1 0 0-15,-8 0 0 16,9 0-64-16,-3-6 72 0,9 2 0 16,-6 4 0-1,0 0-8-15,-1-5 8 16,1 0 8-16,3 1 48 15,6 0-8-15,-3-6-48 0,6 1 0 16,0-4-8-16,-3-2-120 16,-6 2 72-16,9-1 48 0,2-1 0 15,-5 1 8-15,6 5-16 32,-3-10 8-32,0 11 8 15,0-11-48-15,3 0-16 0,9 1 0 16,-12-10 56-16,12 9-8 0,-12-9 8 15,-3 6 8-15,15-2 8 32,-9 1-8-32,-3 5 8 31,0-6 0-31,12 2 0 0,0 2 0 16,0-2 0-16,0-7-8 15,0 1 0-15,24 6 0 0,-15-6-8 16,18-1-8-16,-15 7-24 15,9-6 40-15,3 10 0 0,0-6 56 16,10 2 64-16,2 2-32 0,9 2-40 16,0-4-32-16,4 8-16 15,-13-5 0-15,21 10 16 0,-24-6-16 16,16 11 0 0,-16-6-96-1,3 10 8-15,-12 0-168 16,-6 0-272-16,7 10-408 0,2 9-865 0,-27-1-623 15</inkml:trace>
  <inkml:trace contextRef="#ctx0" brushRef="#br0" timeOffset="20439.58">21207 15381 4048 0,'0'0'1265'0,"0"0"-617"32,0 0-24-32,0 0 200 0,0 0 200 15,0 0-128-15,0 0 121 16,0 0-137-16,0 0-8 0,24 0-160 16,-24 0-144-16,12 0-160 15,-12 0-55-15,12 0-57 16,-3 0-32-16,18-5 8 15,-15-5-40-15,6 0-8 16,10-3-48-16,-16-6-32 16,9 1-64-16,3 1 40 0,0-8-64 15,-12-2 88-15,0 0-56 0,6-1-40 32,-3-5-40-32,-2 0 8 15,-1-4 88-15,-12 1-56 16,0-7-40-16,12-4 64 0,-12 2-72 15,0-2 8-15,0 5 0 16,0 2 0-16,0-3 0 0,0 7-8 31,-12-2 8-31,0 2 8 16,-1-7 0-16,-2 7 0 16,6-6-8-16,-12-1 0 0,9 2-8 15,-3 8 8-15,6 1-8 16,-3 5 8-16,0 4-8 0,3-1 0 15,-3 1 0 1,0 5 0 0,0 4 0-16,-4 1 0 0,16-6 0 15,-9 9 0-15,9 1 0 16,-9 0 8 0,9 4 8-16,-12 0 56 15,12 0 8-15,0 1-32 0,0-1-48 0,-12 0 8 16,12 2 0-1,0-2-8-15,0-1 8 0,0 6-8 16,0-5 0-16,-15 5 8 0,15 0 120 16,0-3-56-16,0 3 0 15,0 0-64 1,0-6 0-16,0 6 0 16,0 0 0-16,0 0-8 15,0 0 8-15,0 0-8 0,0 0 0 16,0 0 0-16,0 0-64 15,0 0 16-15,0 0-56 0,-9 0 8 32,9 0-32-32,0 9 8 15,-12 15 120-15,0 0 0 16,3 4 8-16,-6-1-8 0,6-4 8 16,-3 1 0-16,12-2-8 15,-15-7 8-15,15-6-8 0,-9-4 8 31,9-1-8-31,0-4 8 16,0 0 40-16,0 0 64 0,0 0 56 16,0-9 104-16,0-10-72 0,0-13-200 15,9-1-56-15,6-3-16 16,-3 3 24-16,-3 6 0 16,6-2 40-1,-6 11 0-15,-9 8 0 0,0 1 8 16,12 4-8-16,-12 5 8 15,12 0-80-15,-3 0-112 0,6 0 112 16,9 14 32-16,-6 0 32 16,22 0-464-1,-7-1-632-15,-12-8-745 16,6-5-4360-16</inkml:trace>
  <inkml:trace contextRef="#ctx0" brushRef="#br0" timeOffset="21830.8">20751 13957 8409 0,'0'0'1449'0,"0"0"-1001"15,0 0 240-15,0 0 16 0,-9-8-200 31,9 8-480-31,0 0-24 16,0 0 0-16,9 0 120 0,6 0 184 16,6 0 40-16,-6 0 160 15,6 0 0-15,16 0-95 0,-13 0-49 16,9 0-64-16,12 0-96 16,-11-5-64-16,17 0-40 15,-6 1-88 1,3-1 56-16,-2 0-16 31,-1 2-40-31,3-8 48 0,-6 6-56 16,10-4 8-16,-10 1 56 15,6-3-64-15,1 3 0 16,-16-1 16-16,15 4-8 0,-3-5 0 16,-8 7 8-16,-4-2-8 31,0 0-8-31,6-1-8 0,-18 3 8 15,4-3 0-15,-1 2 8 0,-3 0 80 16,-9-1 0-16,12 0 48 16,-12 5 40-16,0-4-48 0,0-1-24 15,-12 5-24-15,9 0-72 16,-9 0-8-16,0 0-120 0,0 0-520 16,0 0-816-16,0 0-2809 15</inkml:trace>
  <inkml:trace contextRef="#ctx0" brushRef="#br0" timeOffset="30568.93">28004 9078 5825 0,'0'0'2048'0,"0"0"-1448"15,0 0-80-15,0 0 465 0,0 0-193 16,0-42-152-16,-12 34-224 16,-13 2-264-16,4 6 104 0,-15 0-72 15,-12 0-32-15,12 14-72 32,-7 11-8-32,19-3-72 15,0 1 0-15,12 11-8 0,12-12-8 16,0 6-48-16,0-1-32 0,36 2 72 15,0-6 16-15,22 0 0 0,-13-1-40 16,3-2 40 0,-2-7-64-1,-22 1-56-15,-3-5-232 16,-21 2-280-16,0 2-192 0,-21 1 832 16,-28 4 104-16,1 4 48 15,-9-3 312-15,12 1 48 0,11 2-128 0,10-8-200 31,12 5-136-31,12-1-40 16,0 1 96-16,12 0-56 16,12-5-40-16,19 0-16 0,8-14 8 15,-9 0-160-15,31 0-648 16,-4-20-1088-16,-21-2-2121 0</inkml:trace>
  <inkml:trace contextRef="#ctx0" brushRef="#br0" timeOffset="30957.6">28236 9296 6305 0,'0'0'2008'0,"0"0"-1440"0,0 0 689 15,0 0 47-15,0 0-416 32,0 0-544-32,0 0-152 0,0 0-144 15,0 0-40-15,-109 92 48 16,137-64-56-16,5-3 0 15,15-7-72-15,-12-1 72 0,10 2-8 16,-10-5-56-16,-3 4-24 16,-24 2 72-1,6-2-144-15,-15 5 8 0,0 5 144 16,-15 0 8-16,-9 0 8 16,6-10 40-1,-18-3 0-15,11-7 24 0,4-8 80 16,-3 0-24-16,12-27 24 15,-3-15-152-15,15-4-64 16,0-15-72-16,0 5-40 0,27 6 48 16,3 7-8-16,22 11 8 15,-19 10-296-15,15 8-592 16,9 8-240 0,-20 6-433-16,-4 0-1640 15</inkml:trace>
  <inkml:trace contextRef="#ctx0" brushRef="#br0" timeOffset="31136.82">28619 9227 8041 0,'0'0'2409'15,"0"0"-1753"-15,0 0-216 16,0 0-440-16,0 0-112 0,22 0-744 15,5 0-1057 1,-15 8-3312-16</inkml:trace>
  <inkml:trace contextRef="#ctx0" brushRef="#br0" timeOffset="31286">28689 9476 10522 0,'0'0'1496'0,"0"0"-1496"0,0 0-176 16,0 0-2096-16,0 0-1929 16</inkml:trace>
  <inkml:trace contextRef="#ctx0" brushRef="#br0" timeOffset="31527.34">27826 9773 10058 0,'0'0'2376'15,"0"0"-1568"-15,0 0 57 16,0 0-185-16,0 0 32 0,166-32-312 15,-73 14-264-15,10 0-80 0,2-1-56 16,-2-1-328-16,6 12-664 0,-16-6-1401 16,-35 14-2488-16</inkml:trace>
  <inkml:trace contextRef="#ctx0" brushRef="#br0" timeOffset="31708.3">28004 9876 10122 0,'0'0'1648'0,"0"0"-720"16,0 0 0-16,0 0-455 16,0 0 191-16,123 9-8 0,10-28-360 31,18-18-296-31,12-5-720 16,-48 5-1313-16,-34 5-4600 0</inkml:trace>
  <inkml:trace contextRef="#ctx0" brushRef="#br0" timeOffset="33816.49">30925 9353 4761 0,'0'0'1592'15,"0"0"-760"-15,0 0 440 0,0 0-183 16,0 0-105-16,0 0-408 16,0-6-200-16,0 6-88 15,0 0 48-15,0 0 24 16,0 0-24-16,0 0-16 15,0 0-80-15,0 0-64 16,0 6-96-16,0 7-8 0,0 15 176 16,0 4 9-16,9 15-105 31,-9 13 56-31,9 9 8 16,-9 29 24-16,0 31-96 0,0 28 16 15,0 25-88-15,15-7 24 0,-15 5-40 16,13-7 72-16,-4-2-40 15,6 6-8-15,-6 12-24 32,-9 2 88-32,0-1-48 0,0 18 48 15,0-17 48-15,0-3-192 16,0-7 8-16,0-18 256 0,0-16-160 16,0-11-96-16,0-7 0 15,-9-13 104-15,9-23 0 31,0-19 80-31,-15-24-88 0,15-13-88 0,0-4 184 16,0 0-144 0,0-14-56-16,0-6-48 0,0-13-328 15,0 0-288-15,0-13-72 0,0-63-368 16,0 7-1801-16,0-9-3952 16</inkml:trace>
  <inkml:trace contextRef="#ctx0" brushRef="#br0" timeOffset="35249.6">31052 9527 4304 0,'0'0'3217'0,"0"0"-1913"31,0 0-191-31,0 0 327 0,0 0-280 16,0 0-368-16,0 0-256 16,0-51-151-16,12 42-41 0,12 5-40 15,21-6 32-15,10 2 32 16,41-11-56-16,-2 6 40 16,12 3-104-16,-4 1-120 0,-8 3-128 31,-16 6 16-31,7 0-16 15,-19 0-120-15,-2 0-56 0,-31 0 32 0,3 0 128 16,-15 0 0-16,-9 6 16 16,-12-6 0-1,9 0 112 1,-9 0 80-16,0 0-88 0,0 9-104 16,15-4 24-16,-3 13-24 15,0 4 96-15,10 11-24 16,2 13-8-16,0 11 32 15,-12 17 24-15,-3 18 8 16,3 34 48 0,-3 27-8-16,-9 8-40 0,15 1 24 0,-3-8-16 15,12-16-8-15,-2-8-56 16,-1-5 0-16,-6-4 32 16,9 4 24-16,-24-5 48 0,9 1 17 31,-9-15-1-31,0-22-64 0,0 9 136 15,0-19-192-15,0 5 0 16,0 13-72-16,0-18 8 16,0 14 64-16,0 10-24 0,0-11-40 15,0 2 0-15,0-10 72 32,0-15-32-32,0 1-40 0,0-10 8 15,-9-3-8-15,9 0 40 16,-15-11 16-16,15 0-56 15,-9-4 72-15,9 1-32 0,-15-5-32 32,6-6-8-17,9 1 40-15,-12-6-48 16,12 3 8-16,-16-7 8 0,16-1 32 16,-6-1-40-16,6-8 40 15,0 1-32-15,0-4-8 16,-12 4 48-16,12-5-48 0,0 6 48 0,-12-5-48 15,12 0 40-15,-12 0 64 16,-3-2-8-16,15 7 16 0,-9-5-24 16,-3-1 0-16,3 6-24 15,-3-1 0-15,-12-4 8 16,12 3-8-16,0-2 0 0,0 3 16 31,-10-4 16-31,10 0-8 0,-3-5 0 16,6 3 24-16,-15-3 0 15,0 0-48-15,-9 0-16 16,-1 0-8-16,-17-13 8 0,-3-2-40 16,-16-4 40-16,-11 2 32 31,-25-1-80-31,-36-1 56 0,16 9-64 16,11 7 0-16,33-3 0 15,25 6 0-15,18-5-8 16,-3-4-288-16,42-32-1072 0,0-2-1745 0,0-7-4816 15</inkml:trace>
  <inkml:trace contextRef="#ctx0" brushRef="#br0" timeOffset="36094.68">31411 9936 7817 0,'0'0'1953'15,"0"0"-641"-15,0 0-224 0,-12 0-664 16,12 0-336-16,0 9-88 16,-9 10 8-16,9 0-8 0,-12 8 88 15,12-4 24-15,0 1 16 16,0-6-32-16,21 0 40 16,15 0 40-16,1-4 0 0,5-3 8 15,9-3-32-15,-18 2-64 31,4 0-88-31,-16-3 0 0,3 8-72 16,-24-2-80-16,0 6 24 0,0 5 128 16,-24 4 104-16,-10-1 24 15,-2-8-40-15,-9 0-88 0,9-16-64 16,3-3-320-16,-4-31-504 16,13-16-1640-1,12-4-4626-15</inkml:trace>
  <inkml:trace contextRef="#ctx0" brushRef="#br0" timeOffset="36215.85">31505 9879 3808 0,'0'0'3993'0,"0"0"-3249"16,0 0 889-16,142 0-593 0,-64 0-744 16,-6 0-296-16,-14 0-2337 0</inkml:trace>
  <inkml:trace contextRef="#ctx0" brushRef="#br0" timeOffset="36637.93">30877 10719 5569 0,'0'0'2680'0,"0"0"-1816"15,0 0-159-15,0 0 367 0,0 0 96 32,0 0 288-32,127 23-247 15,-22-23-145-15,46-9 96 16,36-28-320-16,31-10-264 0,-16 0-183 16,-51 12-241-16,-46 16-104 0,-35 9-48 15,-28 10-585-15,-3 0-487 16,-5 0-288-16,-22 0-673 31,-12 14-2688-31,-34 4-864 0</inkml:trace>
  <inkml:trace contextRef="#ctx0" brushRef="#br0" timeOffset="37225.71">31704 10881 10098 0,'0'0'2248'16,"0"0"-1592"-16,0 0 40 0,0 0-392 15,0 0-31-15,-69 84-17 32,41-34-32-32,19-4-72 15,9 5-64-15,0-9-40 0,0-10-40 16,9-7-8-16,19-12-88 0,2-13 0 15,-3 0-40-15,6-10-120 0,0-18-184 16,-6 1-33 0,-15 0 313-1,-12 7 152-15,-12 7 112 16,-15 8-96-16,-6 5-16 0,-12 0-168 16,0 18 40-1,-4 15-432-15,4-5-1392 16,18-5-3497-16</inkml:trace>
  <inkml:trace contextRef="#ctx0" brushRef="#br0" timeOffset="37583.84">30901 11598 10306 0,'0'0'2264'31,"0"0"-1424"-31,0 0 353 15,0 0-305-15,0 0 88 0,208 6 96 16,-21-6-296-16,22 0-343 0,2-22-201 16,-18-17-136-16,-18-1-88 15,-45 7-8-15,-24 5-272 0,-49 10-153 16,-21 8-583-16,-12 6-480 16,-24 4-72-16,0 0-1177 15,-12 0-5049-15</inkml:trace>
  <inkml:trace contextRef="#ctx0" brushRef="#br0" timeOffset="38156.71">31505 12035 10362 0,'0'0'2280'0,"0"0"-1512"0,0 0 57 15,0 0-201 1,117-9-264-16,-74-4-232 15,17-2-128-15,-12 1-72 0,-11 4-104 16,-16 2 56-16,3 3 104 16,-24 0 16-16,12 5 16 15,-12 0 264 1,0 0 144-16,0 0-16 16,0 0-96-16,0 5-192 0,0 13-112 15,-24 19-8-15,12 14 176 16,-9 15 248-16,8 7 40 15,-11-3-264-15,0-6-200 0,12-12-120 16,0-15-1232-16,12-23-1841 0</inkml:trace>
  <inkml:trace contextRef="#ctx0" brushRef="#br0" timeOffset="38764.33">31052 12610 6993 0,'0'0'4065'32,"0"0"-2857"-17,0 0 152-15,0 0-247 16,0 0-89-16,163 0 216 16,-39-5-280-16,51-14-208 0,15-4-87 15,-27-1-281-15,-36 2-216 0,-70 8-168 16,-9 4-360-16,10-4-745 15,-22 1-463-15,-3-6-8 0,-24 5-969 16,-9 6-5504-16</inkml:trace>
  <inkml:trace contextRef="#ctx0" brushRef="#br0" timeOffset="39743.28">31284 8731 12762 0,'0'0'1849'0,"0"0"-1609"0,0 0-112 31,0 0 8-31,79 144 248 15,-43-80-208-15,0 1-80 0,1-5-40 16,-4-13-48-16,3-9 0 16,-24-16 32-16,0-8-40 0,-12-14 0 31,0 0 200-31,0-4 696 16,0-28-240-16,0-11-480 15,0-18-112-15,0-2-64 0,0 2-272 16,0 10-488-16,0 13-224 15,9 16-504-15,3 12-2665 0</inkml:trace>
  <inkml:trace contextRef="#ctx0" brushRef="#br0" timeOffset="40732.72">31810 8911 9674 0,'0'0'2584'0,"0"0"-1888"15,0 0 144-15,0 0-239 16,0 0-369-16,0 0-152 16,-130 0-80-16,115 33-72 0,-3 5 0 15,6-6-160-15,12-4-169 16,0-9-143-16,0-11-328 0,0-8-64 31,21 0 640-31,3-19 280 16,0-13 8-16,-3 4-56 0,12 6 64 15,-18 3 88-15,-3 14 384 32,0 5-120-32,1 0-248 15,-7 19-24-15,9 3 48 0,-3 3 8 16,0-7-8-16,9-4-112 16,-21-11 96-16,24-3 192 0,-15-3 144 15,15-25-64-15,-9-9-191 16,10-10-193-16,-4-8-177 15,-21-5-127 1,12-11-80-16,-12-2-32 0,0-15-64 16,-12-1 176-16,-9-4 304 15,-4 20 40-15,-14 7 552 16,21 25 184 0,3 19 57-16,6 16-153 0,9 6-608 15,0 34-72 1,0 16 0-16,0 24 104 0,9 14-56 0,15 5-48 15,9 0 0 1,-6-6-8-16,7-12-56 0,-10-14 0 0,0-20-8 16,-3-14-152-16,-9-8 40 15,-3-19 96-15,-9 0 88 16,15-14 240 0,9-18-112-16,-14-6-72 15,2-3-48-15,0 0-8 0,0 12 0 16,-12 11 80-16,0 14 40 15,0 4-72-15,0 0-48 16,9 4-208-16,-9 14 80 0,0 14 112 31,15 0 8-31,-3 1-48 16,-3-5 8-16,3-10-24 0,-3-3-232 16,6-15-281-16,-3 0 105 15,12-5 304-15,-18-18 0 16,22 1-136-16,-19-7 312 0,6 10 24 15,-15 6 560 1,0 8 80-16,0 5-263 16,0 0-401-16,0 5-16 0,9 4-40 15,-9 10 56-15,15-5 8 16,3-11-8-16,-3 2-120 16,9-5 7-16,9-13-87 15,-8-20-312-15,11-5-424 16,-18-3-112-1,-3 0 320-15,-15 8 728 0,0 20 72 0,0 2 840 16,0 11-328-16,-33 11-256 31,9 11 64-31,0 16 288 16,-1-1-200-16,16-6-215 0,9-2-145 16,0-11-120-16,46-18-8 0,23-18-136 15,0-20-1105-15,-8-3-4368 0</inkml:trace>
  <inkml:trace contextRef="#ctx0" brushRef="#br0" timeOffset="42034.52">29377 9381 7721 0,'0'0'1328'0,"0"0"-1072"0,0 0 73 31,0 0-49-31,0 0 88 0,-142 82-240 16,118-45 48-16,15 0-8 15,9-5-64-15,0-8-8 16,0-5 168-16,24-10-32 0,-3-9 16 16,15 0-16-16,1-23-104 31,8-6-128-31,-24-3-88 0,12 0-16 16,-18 3 96-16,-3 12 8 15,-12 6 336-15,0 11 208 16,0 0-544-16,0 11-152 0,0 11 24 15,0 11 80-15,12 0-192 16,10-6-560 0,26-22-664-16,9 0 119 0,-12-5-1231 15</inkml:trace>
  <inkml:trace contextRef="#ctx0" brushRef="#br0" timeOffset="42400.1">29724 9398 7985 0,'0'0'1945'16,"0"0"-1409"-16,0 0 368 15,0 0-280-15,-115 15-248 16,91 7-248-16,9 2-120 16,9-2 48-16,6 6 0 15,0 0-56-15,6-10-160 0,18-4 32 32,12-9-16-32,1-5 32 0,-1-5-96 15,-3-22-64-15,3-10-176 16,-24-5-40-16,10-13-56 15,-22 0 64-15,0-6 392 0,-10 0 88 16,-14 1 272-16,-3 5 496 31,6 13 616-31,0 10 384 0,6 12-847 32,6 20-545-32,9 0-376 15,0 28-144-15,0 24 16 16,0 13 120-16,0 9 0 0,9-1-72 0,18-3-120 15,-6-6-136-15,15-12-353 16,-2-15-631-16,-1-14-1152 0,6-14-1617 16</inkml:trace>
  <inkml:trace contextRef="#ctx0" brushRef="#br0" timeOffset="42784.36">29947 9394 6313 0,'0'0'4609'0,"0"0"-3857"16,0 0 208-16,0 0-160 0,0 0-312 15,-24-10-271-15,12 14-153 16,-12 16-56-16,15-2-8 16,-3 9 16-1,12-4-16-15,-12 6 0 32,12 3-8-32,0-9-144 0,12 1-297 15,9-10 33-15,3-10-24 16,0-4 40-16,-3-14 160 15,13-19 112-15,-7-13-64 0,-15-10 0 16,0-3 176-16,-12-1 16 16,0-11 224-16,-24 3 104 0,-3 2 264 15,-7 11 160-15,25 9 129 16,-15 18-49-16,24 13-256 16,0 15-576-16,0 10-48 0,0 31-232 15,0 15 216-15,24 14 64 16,-3 3-8-16,1 6-184 15,5-9-32 1,-3-13-264-16,-18-11-369 0,21-14-655 16,-3-9-1112-16,-15-18-1953 15</inkml:trace>
  <inkml:trace contextRef="#ctx0" brushRef="#br0" timeOffset="43062.21">30107 9356 9057 0,'0'0'3081'0,"0"0"-1993"0,0 0-247 15,0 0-369-15,0 0-184 16,0 0-200-16,0 5-24 0,15 15 0 31,-6 2-64-31,1 1 8 47,-10 10-8-47,15-5 0 0,-15-1-152 16,0-8-56-16,0-10 0 15,0-4 144-15,0-5 64 0,0 0 248 16,0-24-40-16,0-18-112 16,9 2-96-16,18-13 0 15,6 12-96-15,-9 8-152 0,34 11-617 16,-22 7-1543-16,-12 12-3641 0</inkml:trace>
  <inkml:trace contextRef="#ctx0" brushRef="#br0" timeOffset="43646.68">29470 10125 8905 0,'0'0'4049'16,"0"0"-3569"-16,0 0-224 16,0 0-80-16,0 0-64 0,0 0 217 15,0 131-105-15,10-77-152 0,-10 3-72 16,12-11-168-1,0-9-569-15,12-14-895 16,0-14-2273-16,-6-9-3400 16</inkml:trace>
  <inkml:trace contextRef="#ctx0" brushRef="#br0" timeOffset="43900.14">29772 10218 8569 0,'0'0'3169'0,"0"0"-2369"31,0 0-344-31,0 0 136 0,0 0-208 16,-48 120-191-16,48-91-105 16,36-11 8-16,-12-8-88 0,10-10 0 15,2 0-8-15,-12-24-48 32,9-9-144-32,-9-8-89 15,-24-6-71-15,0 1 136 0,0 10 216 16,-39 4 64-16,9 13-64 15,-18 9-104-15,2 10-304 0,10 4-288 0,15 24-664 16,21 1-1329-16,0-11-3168 16</inkml:trace>
  <inkml:trace contextRef="#ctx0" brushRef="#br0" timeOffset="44172.96">30122 10010 9778 0,'0'0'2656'16,"0"0"-1736"-16,0 0 249 16,0 0-625-16,0 0-416 0,0 0-128 15,-48 50 48-15,21-7 24 16,9-2-24-16,6 1-40 0,0-10-8 31,12-4 0-31,0-4-16 16,0-16-88-16,24 2 104 0,-6-10 80 15,33 0 48-15,-8 0-128 16,8-13-72-16,6-12-488 16,-21-2-705-16,-5 3-943 0,-4 1-2097 0</inkml:trace>
  <inkml:trace contextRef="#ctx0" brushRef="#br0" timeOffset="44332.84">30156 10065 1224 0,'0'0'6873'0,"0"0"-5721"16,0 0-551 0,0 0 591-16,0 0 240 15,36 125-408-15,-15-65-536 0,-9 6-279 16,-12 27-209-16,0-20-545 16,0-13-2071-16</inkml:trace>
  <inkml:trace contextRef="#ctx0" brushRef="#br0" timeOffset="44832.04">29703 11186 3168 0,'0'0'8834'0,"0"0"-7586"0,0 0-1008 16,0 0-112-16,0 0 16 16,-15 89 64-16,15-47-79 15,0 8-129 1,0-7 0-16,0-7-585 16,15-12-1007-16,6-16-1497 0,0-8-3248 15</inkml:trace>
  <inkml:trace contextRef="#ctx0" brushRef="#br0" timeOffset="45100.85">29896 11205 11450 0,'0'0'2072'16,"0"0"-1519"-16,0 0 31 16,0 0 24-16,0 0-80 15,0 135-208-15,15-103-200 0,-3-8-56 31,12-6-64-31,-3-14 0 0,1-4-120 16,5-8-80-16,3-25-96 0,-3-14-280 16,-15-4-128-16,-12 5-17 15,0-1 209 1,-12 15 360 0,-21 10 144-16,-3 12-160 0,-13 10-344 15,28 0-416-15,-3 18-672 0,24 6-785 16,0-5-1760-16</inkml:trace>
  <inkml:trace contextRef="#ctx0" brushRef="#br0" timeOffset="45518.71">30400 10998 8705 0,'0'0'2561'0,"0"0"-1625"15,0 0 672-15,0 0-719 16,0 0-473-16,0 0-368 0,0 0-40 31,-142-15-8-31,121 47 96 16,9 5-88-16,12 5 0 0,0 0-8 15,12-5 0-15,24-5-16 16,-2 1-40-16,2-10 48 16,-3-5-80-16,-9 0-128 0,-24-3-32 31,0-2-40-31,0 2 288 0,-33-2 32 15,-3 1 224-15,-1-4-64 0,1-10-88 16,3 0 192-16,12 0 16 16,21-24 40-16,0-12-104 15,21-6-248-15,12-4-16 16,16 0-136 0,-13-1-120-16,-3 5 40 15,-9 6 112-15,-24 3 120 0,0 6 0 16,0 2 8-16,-24 6-8 0,-21 19-504 31,-1 0-1001-31,10 6-5416 16</inkml:trace>
  <inkml:trace contextRef="#ctx0" brushRef="#br0" timeOffset="46287.11">29854 12114 232 0,'0'0'12122'0,"0"0"-10361"0,0 0-1137 15,0 0-120-15,0 0-320 0,-15 19-128 16,15 17-56-1,0 15 16-15,0 9-8 16,0 5-8-16,0 0-496 16,15-4-937-16,-15-21-1271 15,12-12-2465-15</inkml:trace>
  <inkml:trace contextRef="#ctx0" brushRef="#br0" timeOffset="48424.82">30225 12179 6105 0,'0'0'2256'0,"0"0"-1464"0,0 0-159 15,0 0 255-15,0 0 40 32,0 0-312-32,0 0-152 0,0-14-32 15,0 14-56-15,0 4-200 16,0 14-104-16,0 15 120 15,0 5 209-15,0 8-65 0,0 0-160 0,0-4-128 16,0-5-40 0,0-9-8-16,12-6-568 0,-12-12-1137 15,12-6-2504 1</inkml:trace>
  <inkml:trace contextRef="#ctx0" brushRef="#br0" timeOffset="48767.03">30376 12080 8969 0,'0'0'3233'0,"0"0"-2081"0,0 0-720 15,0 0 25 1,0 0-177-16,0 0-232 31,118-40-48-31,-94 40-192 31,-18 13-193-31,9 14 41 0,-15 16 104 16,-15 8 176-16,-3 9 64 16,-22-4 160-16,22-6 96 0,-6-3 137 15,0-19-33-15,24-10-104 16,0-4-112-16,0-14 72 15,36 0-24-15,10 0-192 0,32-14-376 0,-6-9-1017 16,-14 5-3312-16</inkml:trace>
  <inkml:trace contextRef="#ctx0" brushRef="#br0" timeOffset="49197.58">30156 13049 10002 0,'0'0'4105'15,"0"0"-4105"1,0 0-169-16,0 0-1015 16,0 0-1528-16,0 0-5570 0</inkml:trace>
  <inkml:trace contextRef="#ctx0" brushRef="#br0" timeOffset="49540.05">30141 13652 6009 0,'0'0'1424'16,"0"0"-1424"-16,0 0-672 15,0 0-2017-15</inkml:trace>
  <inkml:trace contextRef="#ctx0" brushRef="#br0" timeOffset="50561.65">30225 14106 2880 0,'0'0'8570'16,"0"0"-7170"-16,0 0-984 16,0 0 8-16,0 0-424 0,0 0-320 15,12-18-992-15,0-1-2785 0</inkml:trace>
  <inkml:trace contextRef="#ctx0" brushRef="#br0" timeOffset="51401.22">31855 12692 6857 0,'0'0'2745'0,"0"0"-1145"15,0 0-336-15,0 0-272 16,0 0-351-16,0 0-337 0,0 0-304 15,0 0-56 1,0 0-449-16,0 5-791 16,0 5-1832-16,0-6-2394 0</inkml:trace>
  <inkml:trace contextRef="#ctx0" brushRef="#br0" timeOffset="51616.77">31900 12818 7793 0,'0'0'1689'0,"0"0"-857"16,0 0 112-16,0 0-376 0,0 0-208 16,0 0-256-16,0 0-104 0,0 5-216 15,0 0-640-15,0-2-1049 16,0 2-1263-16</inkml:trace>
  <inkml:trace contextRef="#ctx0" brushRef="#br0" timeOffset="51830.35">31900 12981 6361 0,'0'0'2400'0,"0"0"-1319"0,0 0-457 16,0 0 192-16,0 0-480 15,0 0-200-15,0 0-136 16,0 13-736-16,0-13-1057 16,0 0-5872-1</inkml:trace>
  <inkml:trace contextRef="#ctx0" brushRef="#br0" timeOffset="58784.2">19906 13259 12162 0,'0'0'1680'0,"0"0"-1423"15,0 0-257-15,0 0-16 16,0 0-49-16,0 0-55 0,57 115-432 15,-48-93-144-15,19 2-512 32,-28-4-640-32,12-7-761 0,-12-4-4112 15</inkml:trace>
  <inkml:trace contextRef="#ctx0" brushRef="#br0" timeOffset="59333.74">20081 13174 8721 0,'0'0'1705'0,"0"0"-393"31,0 0-80-31,0 0-424 16,0 0-391-16,0 0-297 0,0 0-24 15,0 0 240-15,0 85-32 16,12-58-200-16,-3 1-32 0,3-9 24 16,12-1-40-16,1-9-40 31,-13 0-8-31,9-9-8 15,0 0-8-15,6-4-168 0,-6-20-56 0,-12 2-88 16,-9-11-72-16,0 1-17 16,0 4 185-16,-9 1 80 0,-12 2 144 15,-15 12-104 1,3 7-312 0,-4 6-880-16,1 0-1369 15,15 0-2856-15</inkml:trace>
  <inkml:trace contextRef="#ctx0" brushRef="#br0" timeOffset="59721.99">20359 12967 7297 0,'0'0'4225'0,"0"0"-3561"16,0 0 0-16,0 0-256 15,0 0-256-15,0 0-144 0,0 27 48 32,0 1 24-32,-12-6 72 15,12 11-56-15,-12-9-88 16,12-2 88-16,0-3-48 0,0-6-40 31,0-2-8-31,0-3 8 0,0-2-8 16,12-3-104-16,0-3 40 0,12 0 56 15,12 0 8-15,-15-9-8 16,15-4-88-16,-2-6-384 16,-1 0-528-16,-6-3-952 0,-15-2-577 15,-12 10-4088-15</inkml:trace>
  <inkml:trace contextRef="#ctx0" brushRef="#br0" timeOffset="59907.38">20419 13027 7481 0,'0'0'2465'0,"0"0"-1569"16,0 0-272-16,0 0-368 15,0 0 432-15,0 0-72 0,0 0-192 16,57 143-112-16,-48-97-312 16,16 14-24-16,-13-17-912 0,0-7-2929 0</inkml:trace>
  <inkml:trace contextRef="#ctx0" brushRef="#br0" timeOffset="66034.83">19336 15362 6161 0,'0'0'1664'0,"-25"-19"-1664"15,25 6 0-15,-12-1 392 0,12 0 16 16,-12 4-168 15,12 7-32-31,-9-2 377 0,9 5-57 0,-12 0-376 16,-12 0-152-16,0 8-40 0,0 16 32 15,15 9-152-15,-28 2 8 16,25 4 80 0,3 1 64-16,9-1-40 15,0-7-48-15,0-10-32 16,9-3 120-16,3-10-72 0,13-4 40 16,-4-5 40-16,12 0 8 15,-6-19 40-15,-3-4 32 0,-3 0-72 31,3 1 0-31,-11-6 64 16,-4 9 64-16,6 5 144 16,-15 4 312-16,0 2 152 0,0 2-72 15,12 6-128-15,-12 0-248 16,0 0-112-16,0 0-176 0,0 0 80 31,0 0-88-31,6 24 80 16,-6 9 72-16,15 8 48 15,-6 6 0-15,6 7-104 0,-3 3-96 0,-12-7 0 16,9-8-32-16,6-5-752 16,-6-13-1504-16,3-11-3209 0</inkml:trace>
  <inkml:trace contextRef="#ctx0" brushRef="#br0" timeOffset="70176.19">23386 12438 6209 0,'0'0'7601'16,"0"0"-6688"-16,0 0-737 15,0 0 104-15,0 0 24 16,6 0 16-1,33 0-128-15,-18 0-40 0,3 0-16 16,10 0-64-16,5 0-72 16,-6 0-8-16,-12-5-488 0,6 5-672 15,-18 0-1273-15,3 0-2768 16</inkml:trace>
  <inkml:trace contextRef="#ctx0" brushRef="#br0" timeOffset="70399.55">23431 12613 9602 0,'0'0'2024'0,"0"0"-1528"16,0 0-120-16,0 0 224 15,0 0 280-15,0 0-471 0,0 0-281 31,139-8-128-31,-91-1-489 16,-15-1-1343-16,-8 2-2985 0</inkml:trace>
  <inkml:trace contextRef="#ctx0" brushRef="#br0" timeOffset="70909.09">23896 12155 9418 0,'0'0'2400'0,"0"0"-1640"16,0 0-168-16,0 0-136 16,0 0-128-16,0 0-127 0,0 19 79 15,9 8 224-15,6 6 0 16,-15 13 8-16,9 6 16 31,6 8-128-31,-6-1-128 0,0-3-136 16,6-5-48-16,-2-4-40 15,-1-10-48-15,-12-5-320 0,0-17-512 0,0-12-632 16,0-3-1497 0,0 0-4961-1</inkml:trace>
  <inkml:trace contextRef="#ctx0" brushRef="#br0" timeOffset="77502.35">31843 9787 6873 0,'0'0'1376'0,"0"0"-752"16,0 0 689-16,0 0 79 31,0 0-344-31,0 0-360 0,0 0-240 15,0 0-55 1,0 0-89-16,0 0-152 16,0 0-72-16,0 0-24 0,0 0 64 15,0 0-8-15,0 0 112 16,0 0 24-16,-12 0-48 16,12 0-128-16,0 10-64 0,-21 8-8 0,-4 11 0 15,-2 12 64 1,-15 14 128-16,-9 10 56 0,-7 5-48 15,16-1 216-15,-9 2 128 0,9-11-64 32,-7-10-40-32,25-4-168 15,-12-14-95-15,27-7-89 0,-6-7-80 32,15-8 96-32,0-6-88 0,0-4-8 15,0 3 8-15,0-3-16 16,0 0-168-16,-9 0-553 15,9 0-615-15,0 0-376 0,0 0-2393 16</inkml:trace>
  <inkml:trace contextRef="#ctx0" brushRef="#br0" timeOffset="78972.61">31378 9612 5337 0,'0'0'1608'16,"0"0"-720"-16,0 0 328 15,0 0-263-15,0 0-129 0,0-28-320 16,0 23-208-16,0 0 168 31,-15 0-128-31,15-4-32 0,-9 4-296 16,-6 2-8-16,-3-2-8 16,-7 0-8-16,1 5-48 15,-3 0 48-15,-3 0-56 0,3 13 16 16,-6 6 48-1,11 5 0-15,10 4-8 16,0-10-72-16,12 4 88 0,0-7 0 16,0-6-8-16,0 1-96 15,12-10 104-15,0 0 32 16,25 0 104-16,-4 0-16 0,-9-14-120 16,9 0-152-1,-9 0-24 1,-2 4 120-16,-7 1-24 0,-15 4 80 15,9 5 48-15,-9 0 240 0,0 0-40 16,0 0-144-16,0 0-80 16,0 10-24-1,0 8 8-15,0 6 224 16,0 8 80-16,0 0-144 16,0 2-160-16,0-7 0 0,0 1-8 15,0-5-800-15,0-9-2288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44:57.3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15834 3267 7737 0,'0'0'2193'0,"0"0"-1681"0,0 0-416 15,0 0-40-15,0 0 512 0,-12 0 144 16,12 0-472-16,0 0-240 0,0 0-8 31,0 0 8-31,0 0 80 16,0 0 120-16,0 0 128 15,12 0 64-15,1 0-40 0,-4 0 32 16,27 0-31-16,-3 0-121 16,27 0-104-16,-2 0-56 0,23 0-16 15,1 0 8-15,-13 0-56 31,13 0-8-31,-4 5 8 0,7 0 0 16,-19 0-8-16,6-1 0 16,7 2 0-16,5-6 0 0,-2 0 0 15,-1 0 8-15,13 0 0 16,12 0 296-16,8-6-128 31,-8 2-112-31,0 4-56 0,-1 0 8 16,-2 0 32-16,15 0-40 0,-19 0-8 15,19 0 0-15,-10 0 0 0,7 0 0 16,3 0 0-16,-6-5-8 16,5 0 8 15,-23 0-8-15,2 2 8-16,-5-7 0 0,-19 4 8 15,10 3 40-15,-13-7-40 0,-11 1 48 16,11 0 32-16,0-1 24 0,1 1-16 15,11-1 48-15,-11 7-80 16,11-7-48-16,-2 1-8 16,5-1 40-16,-14 7-40 0,-13-8-8 15,0 2 8-15,4 4 48 16,-1-3-40-16,-3 2 96 0,1-2-40 31,-1 3-16-31,3-4-8 16,-2 3-40-16,-1 2 0 0,-12 0 0 15,13 0 0-15,-10 4-8 16,-3-6 8-16,4 6 0 0,8 0 0 16,3-4 40-16,10 4-40 15,-13-4 96-15,10 4-40 32,5 0-56-32,0-6 40 0,-5 6-24 15,-10 0 56-15,0 0 8 16,4-4 24-16,-1 4 56 0,-2-4 8 15,-1 4-48-15,9-5-8 16,-5 5-16-16,-4 0 32 16,3 0 0-1,1 0 8-15,-4 0-24 0,-12-6 32 16,16 6 0-16,-4 0 17 16,-3 0 7-16,-5-3 32 0,11 3-56 15,-3 0-80-15,1 0 8 16,2 0 16-1,-3 0-24-15,-14 0 8 16,17 0 16-16,-12 0 40 0,-5 0 24 16,8 0 32-16,6 0 56 15,-21 0-32-15,10 0-96 0,2 0 8 16,-18 0 8-16,6-5 40 31,1 5-8-31,-1 0-48 0,-15-5 0 16,0 5 24-16,6 0 8 15,-15 0 8-15,0 0 0 0,-3 0-48 16,-9-5 8-16,13 5-48 31,-13 0-24-31,0 0-48 16,0 0 0-16,0-4-168 0,-13-6-904 16,4 1-1688-16,-27-5-4226 0</inkml:trace>
  <inkml:trace contextRef="#ctx0" brushRef="#br0" timeOffset="2709.94">26492 4402 10138 0,'0'0'1720'0,"0"0"-1000"0,0 0 208 16,0 0-375-16,0 0-41 31,0 0-240-31,0 0-272 16,-12 5 0-16,12 33 0 0,0 17 128 16,0 19 48-16,0 5-80 15,0 13-88-15,0-4 88 0,0 5-96 31,0-9 16-31,0-4-16 0,0-12-56 16,0-17-264-16,0-5-424 16,0-13-505-16,0-19-935 0,0-9-897 15,0-5-3760-15</inkml:trace>
  <inkml:trace contextRef="#ctx0" brushRef="#br0" timeOffset="3055.18">26341 5005 11266 0,'0'0'1800'0,"0"0"-1424"0,0 0-96 16,0 0-136-16,0 0-32 15,18 32-104-15,9 1 113 0,6 4 7 32,-9 0-48-32,25-5 16 15,-28-4-96-15,3-9 8 0,0-9 0 16,-24-1 0-16,9-9 40 16,-9 0 232-16,15 0 352 31,-3-19 112-31,9-18-256 0,3-8-488 15,13-17-304-15,-4 6-280 0,12-8-320 16,3 17-1041-16,-23 11-4616 0</inkml:trace>
  <inkml:trace contextRef="#ctx0" brushRef="#br0" timeOffset="16802.26">23232 14189 7161 0,'0'0'2361'0,"0"0"-1641"16,0 0-440-16,0-27 320 16,9 13-96-16,6 1-144 0,-3 2-232 15,0 3-120 1,-12-2 0-16,12 6 152 15,-12 4 8-15,0 0 64 16,9-6-72-16,3 2-56 0,10 4-40 16,5-4-8-16,3-1-8 15,21 0-40-15,-9 5-8 0,22 0 8 32,5 0 8-32,1 0 48 15,11-4-56-15,1 4 0 0,11-5 0 16,-2 0 8-16,-13 5 72 15,19-5-16-15,-19 2 32 0,7-3-32 16,-19 2-16-16,7 4-48 16,-1 0-8-16,-15 0 8 31,1 0-8-31,-1 0 0 0,4 0 8 16,-4 0-8-16,-12 0 40 15,3 0-32-15,-14 0-8 0,14 0 0 16,-15 0 8-16,15 0-8 31,-17 4 0-31,8 5-8 0,-6 1 0 16,3-1 8-16,0-4 8 0,-2 4-8 15,-10-5 0-15,9 6 8 16,0-6-8-16,-6 5-8 0,-6 2 8 16,4-3 8-16,-4 2 0 15,-6-6 48 1,-3 6-56-16,-3-2 16 15,3 2-8-15,-3-5 80 16,-9 5-80-16,15-7 48 0,-15 2-40 16,0 6 73-16,0-8-1 0,0 7-24 31,0 8 80-31,0-4-40 16,0 9 40-16,0-4-64 0,-24 4 24 15,3 1-24-15,-6-2-16 16,-6 6 16-16,-1-10 24 0,-2 10-24 15,3-10-64-15,-15 7-8 16,14-7 72-16,-2-4-72 31,0 4 0-31,3-8-8 0,-6 4 8 16,-4-1 8-16,-5-4-16 16,15 1 0-16,-25-5 0 0,10 4 8 15,3-5-8-15,-3 1 8 31,-10-5-8-31,13 0 8 0,-6 0-8 16,8 0 0-16,-8 0-8 0,9 0 8 16,-6 0 0-16,2 0-8 15,-11 0 8-15,0 0 0 0,5 0-8 16,-5 0 16 0,15 0-16-1,-19 0 8-15,13 0 0 0,3 0 0 16,0 0 0-16,-1 4 0 0,-14-4-8 15,27 6 8-15,-16-3 0 16,16-3 40-16,-3 0-40 16,3 0 0-16,9 0 0 0,-13 0 0 31,16 0 8-31,-15 0-8 16,3 0 0-16,9 0-8 0,-16-3 0 15,7-3 8-15,0 2-56 16,0-1 56-16,-3-5 8 0,12 2-8 15,-10-2 0-15,10 6 8 32,-3-6-8-32,18 2 8 0,-12-3-8 15,9 2 0-15,-3 1 0 16,-6-3 8-16,8-2 40 16,-8-1-48-16,9 0-8 0,-15 1-40 15,6-6 48-15,12 5 0 31,-18 0 0-31,18 1 80 0,-3 3-8 0,0-4-24 16,0 5-40 0,12 0 64-16,0-1-56 0,-13-4-8 15,13 6 8-15,0-6-8 16,0-5 0 0,0 0-8-16,0 1-8 15,13-1 8-15,-13 1 0 0,24 5-16 0,-12-3-72 16,12-2 72-16,-3 5 8 15,0-2-40-15,18 1 48 16,-5 0-8-16,2 6 8 0,-3 2 0 31,15 2-8-31,-2 0 8 16,2 4-24-16,-3 0 24 0,3 0 0 16,-5 8-8-16,5-2 8 15,-3 2 0-15,-9 3-392 0,13-3-416 16,-16-3-441-16,-9-1-1615 31,12-4-5954-31</inkml:trace>
  <inkml:trace contextRef="#ctx0" brushRef="#br0" timeOffset="21429.58">23024 15459 176 0,'0'0'2872'16,"0"0"-1576"-16,0 0-895 31,0 0-121-31,0 0-64 0,0 0-96 16,0 0-120-16,0 0-64 15,0 0-40-15,0 0-64 0,0 0-377 16,0 0-527-16,0 0-776 0</inkml:trace>
  <inkml:trace contextRef="#ctx0" brushRef="#br0" timeOffset="21933.7">23024 15459 2656 0,'-12'15'1456'0,"12"-15"-847"0,0 0-225 15,0 0 136-15,0 0 88 16,0 0-48 0,0 0-144-16,0 0 144 15,0 0 208-15,0 0 40 16,0 0 49-16,0 0 15 0,0 0-80 16,0 0-192-16,0 0-192 31,0 0-24-31,0 0-24 15,0 0-80-15,0 0-103 0,0 0-49 16,12 0-64-16,-3 0-8 16,18 0-32-16,-6 0 24 0,15 0 24 15,-3 0 32-15,16 0 32 32,8 3-8-32,-12 3 16 15,16-2-16-15,-4 0-32 0,0 1-24 16,-8 1-64-16,8 2 72 15,-9-3 8-15,-2-5-80 0,-1 5 64 0,3-5 40 16,-15 0 24 0,4 0-128-1,-13 0 88-15,-3 0-48 16,-9 0 0-16,-3 0 8 0,-9 0-16 16,15 0-40-16,-15 0 0 15,0 0 0-15,0 0-176 0,0 0-280 0,0 0-552 31,0 0-745-31,0 0-1503 16,-15-5-3762-16</inkml:trace>
  <inkml:trace contextRef="#ctx0" brushRef="#br0" timeOffset="22411.67">23594 15250 8465 0,'0'0'2929'15,"0"0"-2137"-15,0 0-656 0,0 0-40 16,0 0-40-16,0 0-48 16,0 0 48-16,45 39 56 0,-23-17 104 15,5 6-8 1,6-1-32-16,0 6-8 15,-6-5-80-15,3-5-80 16,-2 1 40-16,-4-7-40 0,-18-3-8 16,9-4 8-16,-15-5-8 15,0 4 72-15,0-1 32 0,0 2 225 16,-33 13 31-16,-7 1-64 31,-2 4-248-31,-18-6-48 0,2 2-520 16,25-11-473-16,-3-3-1343 15,24-10-3561-15</inkml:trace>
  <inkml:trace contextRef="#ctx0" brushRef="#br0" timeOffset="27205.71">22511 16566 8729 0,'0'0'2593'0,"0"0"-1985"15,0 0-456-15,0-9 336 0,9-10-96 16,6-9-392-16,6-4-256 15,-6-4-64-15,6-7 152 0,-9-3 120 16,12 5-144 0,0-1 96-16,-11 10 48 15,8 4-184-15,-9 9 80 16,0 10 72-16,0 9 24 0,-3 0-176 16,6 9-32-16,-6 19 256 15,0 0 8-15,6 4 160 16,-15 6-96-16,12-6 24 15,-12-4-8-15,12-6-72 16,-12-3-8-16,0 0-320 16,0-10-856-16,0-4-1185 0,0-5-3536 15</inkml:trace>
  <inkml:trace contextRef="#ctx0" brushRef="#br0" timeOffset="27401.1">22592 16404 8833 0,'0'0'2553'31,"0"0"-1825"-31,0 0-328 16,0 0 224-16,0 0-64 16,0 0-352-16,0 0-208 0,0 0-136 15,139-46-584-15,-106 37-1248 16,6-1-2001-16</inkml:trace>
  <inkml:trace contextRef="#ctx0" brushRef="#br0" timeOffset="27706.99">22954 16168 3528 0,'0'0'7218'15,"0"0"-5530"1,0 0-1256-16,0 0-280 0,0 0 80 15,0 0 48-15,0 0-280 16,0-4 0-16,0 22-48 0,0 6 48 31,0 8 152-31,0 0 72 16,-15 5-56-16,15 1-79 0,-9-12-81 16,9-6 0-16,0-7-8 15,0-3 40-15,0-6-40 0,0 2-8 16,9-3 8-16,6-3 8 31,6 0 24-31,4 0-32 0,8-3-561 16,15-22-1079-16,-12-3-1361 15,-3 6-5984-15</inkml:trace>
  <inkml:trace contextRef="#ctx0" brushRef="#br0" timeOffset="28251.14">23199 16126 5169 0,'0'0'3168'0,"0"0"-1551"0,0 0-1049 16,0 0-168-16,0 0 40 16,0 0-48-1,-15 42-32-15,15-19 16 16,0 10-96-16,0 0-48 16,0-2-56-16,0-2-40 0,0-1-16 15,0-9-16-15,15-6-40 16,-3-4-64-16,0 1 0 0,-3-10 16 31,0 0-8-31,18-10-8 16,-3-12 0-16,-3-6-256 15,1-10-224-15,5-3 112 0,-15 3 72 16,0 1 120-16,-12 5 176 31,0 8 144-31,0 5 184 0,0 11 224 16,0 3 0-16,0 5-200 15,0 0-223-15,0 0-129 0,0 18-56 16,0 10 56-16,0 14 64 0,0 4 112 16,0-4 8-16,6 0 16 15,21-5-128-15,-15-19-32 16,33-8-40 0,4-10-616-16,-4 0-2057 15</inkml:trace>
  <inkml:trace contextRef="#ctx0" brushRef="#br0" timeOffset="34050.71">24439 15927 4280 0,'0'0'1569'16,"0"0"-1057"-1,0 0-376-15,0 0 304 16,0 0 0-16,0 0-48 0,0 0-264 15,0 0-48-15,0 0 24 16,0 0 216-16,0 0 112 16,0 0-24-16,0 0-39 0,0 0-1 31,0 0-80-31,0 0 16 16,0 0-96-16,0 0 0 0,0 0-56 15,0 0-8-15,0 0-56 16,0 0-24-16,0 0-56 0,0 0 32 15,0 0-32-15,0 0 8 32,0 0 120-32,0 0 152 0,0 0 8 15,0 0-104-15,0 0-64 16,0 0-16-16,0 0-8 16,27 0 8-16,7 0 8 0,-10 0 88 31,24 0-112-31,-15 0-48 15,13 0-40-15,2 0 48 0,-12 0-8 0,-3 0 16 16,0 0 32-16,-17 0 24 16,-4 0 48-16,-3 0 73 15,-9-5 143-15,0 5 80 0,0 0-72 16,0 0-104 0,0 0-112-1,0 0-64-15,0 0 0 0,0 0-96 0,0 0 40 16,0 0 24-16,0 0-8 15,0 0-72-15,0 0 8 16,0 0 40-16,0 0-48 0,0 0-48 31,0 5 0-31,0 4 40 16,12 10 8-16,-3 4 0 0,-9 5 48 16,15 0-40-16,-3 4-8 15,-12-4 0-15,12 0 8 0,0 9 0 16,-12-5 0-16,9 1 40 31,-9 3 8-31,0 7 32 0,0 3 0 16,0-4-72-16,0 4 32 15,0 1-48-15,0-1 8 16,0-5 0-16,0 5-8 0,0 1 8 16,0-1 0-16,0-5 40 31,0 2-48-31,0-7 8 0,0 7 0 15,0-7 64-15,0 2-72 16,0-2 8-16,0 2 8 0,0 0-8 16,0 3 40-16,0-4-40 0,0 0 8 15,0-5-8 1,0 1 0 0,0 3 8-16,0 2-8 0,0-1 0 15,0 5 48-15,0-1-8 0,0 0 0 16,12 6-40-16,-12-1 40 15,0-3 72-15,12-7-72 16,-12 5 32 0,0-3-8-16,0-5-64 15,0 0 56-15,0-11-56 0,0 2 0 16,0-1 0-16,0-6 0 16,0 3 0-16,0 4 0 0,0-7 40 31,0 1 16-31,0-3 8 15,0-7-24-15,0 7-40 0,0-11 8 16,0 1 24-16,0-5-32 16,0 0-8-16,0 0 56 15,0 0 16-15,0 0 48 0,0 0 8 16,0 0 40-16,-12 0-24 31,12 0-47-31,0 0-41 0,-12 0-48 16,12 0 48-16,-9 0-56 15,-3 0 0-15,0 0 8 0,-15 0 0 16,6-5 0-16,0 1 8 0,-4-6-8 16,-11 5-8-1,15-3 0 1,-15-7 0-16,3 11 0 0,-16-10 0 16,4 10 0-16,-3-6 0 15,2 7 0-15,1-8 0 16,-15 6 0-16,2 2-8 15,1-2 8-15,-12 0-16 16,-13 1 16-16,10-1 0 16,-19-1 0-16,10 2 0 0,-13 0 0 15,1 4 16-15,-13-5-8 16,3 1 0-16,10-1-8 0,-13 5 0 31,1-5 0-31,11 5 0 16,0-5 0-16,1 5 48 15,2 0 16-15,10-3 32 0,-1 3 8 16,1 0 24-16,-13 0-112 16,1 0-8-16,-1 0 0 0,-11 0 48 31,14 0-56-31,-3 0 0 16,1 0 16-16,-1 0-16 15,4 0 8-15,8 0-8 0,-2 0 0 16,5 0-8-16,-2 0 8 15,-1 0 0-15,-2 0 0 0,5 0 8 16,-2 0 0 0,-4-5 0-16,-5 5 0 15,-4-5 0-15,1 5 0 16,-1 0 40-16,13-6-40 0,-4 6-8 16,19 0 8-16,-4 0-8 15,-2 0 80-15,30 0-64 16,-19 0-16-1,4 0 48-15,12 0 16 0,-28 0 16 16,16 0-32-16,-1 0-40 16,-2 0 56-16,0 0-56 0,2 0 0 15,4 0 0-15,-3 6 8 16,-4-6-8-16,4 0 0 0,0 0 0 31,-4 0-8-31,16 5 0 16,-15 0 0-16,2-2 8 0,13 2 0 15,-3 0-8-15,-13 0 16 16,19 4-16-16,-3-5 0 0,-15 6 0 16,14-5 8-16,-2-1-8 31,15 1 16-31,-19 0-16 16,-5-5 8-16,15 3-8 0,-9-3 16 15,8 0-8-15,-5 0 0 16,15 0 0-16,-12 0 0 0,5 0-8 15,7 0 8-15,0 0 8 32,-3 0-16-32,15 0 0 0,-16 0 0 15,1 0-8-15,3 0 0 0,-6 0 0 16,21 0-8-16,-31 0 8 16,16 5 8-16,9 6-8 0,-24-11 8 15,27 3-8 1,-16 2 8-16,4 0 0 15,9-1 0-15,-12-4 0 16,-10 10-8-16,10-6 0 0,-12 6 0 16,6-6 0-1,-7 6 8-15,-11-7 0 0,3-3-16 0,-13 0-48 32,13 0 48-32,-28 0-40 15,28-3 40-15,-21-7-112 0,5 0 64 16,7-2 56-16,5 2 8 15,-8 0-8-15,24 7 8 0,-16-8 0 32,28 6 8-32,-12-3 104 15,6-1-8-15,-4-2-96 16,7 3 8-16,-9 8 64 0,-3-9-72 16,2 9 0-16,-5-5-8 15,-3 5-8-15,-4-5 0 0,1 5 8 16,-18 0 0-16,17 0 0 31,1-5 0-31,-10 2 0 0,-2-7 0 16,-6 1 40-16,20-1 32 0,-14 1-72 15,8-4-64-15,-5-2 56 16,-3 5 8-16,-4-3 48 0,4-1-48 16,-1 0 0-1,-2 0-8 1,15 0 8-16,-4 1 152 0,4-1-96 15,3 4-56-15,5-4-96 0,1 0 96 16,6 6 184-16,6-3-32 16,-1 3-144-16,1-1 40 0,3-2-48 31,0 7-16-15,-4-5 16-16,16 4 0 0,-6-4-8 0,-6 4 8 15,9 2-8-15,3-2 8 16,-3 5-8-16,-1-5 0 0,1 5 8 15,3 0 0-15,-3 0-48 32,3 0 40-32,-3 0 8 15,-3 0 0-15,5 0 0 0,10 0 0 16,-12 0-8-16,15 0 8 16,-3 5-8-16,-12 0 8 0,3-2-16 15,-6 2 8-15,6 0-8 31,-1-1 16-31,-2 1-56 0,-12 0 48 16,15-1-8-16,-6 0 8 0,6-4 8 16,-16 0 0-16,16 0-232 15,-18 0 136-15,21 0 96 32,-21 0 0-32,18 0 0 0,-13 6-120 15,-5-6 112-15,21 0 0 16,6 0 0-16,-15 0 8 0,18 0-8 0,9 5 8 15,-12-5 0 1,0 0-8 0,12 0 8-16,-9 0-8 15,9 0 0-15,-13 0-8 0,1 0 16 16,-15 0-8-16,6 0-112 16,0 0 112-16,-3 4-88 0,-12-4 96 15,2 5 0-15,-5-5 0 31,6 5-96-31,0-5 96 0,0 3 40 16,8-3-40-16,13 6 0 16,-3-6 8-16,6 0-8 0,9 0 0 15,-12 0 0-15,12 0 0 16,0 0 0-16,-12 0 0 31,12 0 0-31,0 0 0 0,-9 5 0 16,-3-5 0-16,0 0-8 15,0 3 8-15,12-3 0 0,-15 0 0 0,9 0 0 16,-6 0 16-16,12 0 48 16,-12 0-48-1,12 0 56 1,0 0-16-16,0 0 40 0,0 0 16 16,0 0 40-16,0 0 48 0,-13 0 16 15,13 0-120-15,-15-14-40 16,15 6-40-16,-9-6 40 0,-3-5-48 31,0 0 0-31,3-3-8 16,9-2 0-16,-12-9-48 0,12 5 40 15,-12-4 8-15,0 0 0 16,12-5 0-16,-15 0-8 0,6 1 8 16,9-7 0-16,-9 2 0 15,9-6 0-15,-12 6 0 16,12 0-16-1,-12-2 8-15,12 7 0 16,0 3 0-16,0-5 8 0,-16 6 0 16,16 0 0-16,-9-1 8 15,9-3 0-15,0 3 0 32,-12 0-8-32,12-5 0 0,0 3 0 15,-12-3-8-15,12 5 0 16,-9-3 0-16,9 4 8 0,0-1-8 0,0 0-56 15,-15 0 64-15,15 1 0 16,0 1 0 0,-9-7-8-16,9 5 8 0,-12 6-8 15,12-5 8 1,-15 4-16-16,15 4 16 16,0-4-8-16,-9 6 0 0,9-7 8 15,0 1 0-15,0 1 0 0,-15 3-8 16,15-4 8-16,0 6 0 15,0-6-8 1,0 4-8-16,0-3 8 16,0-1 0-16,0-4 0 15,0 0 8-15,0 4-8 0,0-4 0 16,0 4 8-16,0-5-8 31,0 5 8-31,0-1-8 0,0-3 0 16,0 1 8-16,0 2 0 15,0-2 0-15,0 2 0 16,0 1 0-16,0 1 0 0,0-1 0 16,0-4 0-16,0-1 0 31,0 0 0-31,0-3 8 0,0-1 0 16,0 4 0-16,0-4 0 15,0 5-8-15,0 3 0 0,0 1 0 16,0 6 0-16,0 4 0 15,0-6 0-15,0 6 0 0,0-1-8 16,0 0 8-16,0-8 0 16,0 3 0-1,0-4 0-15,0 1 0 16,0 0 0-16,0-1-8 0,15 4 0 16,-15 1-48-16,0 5 40 15,9 4-32-15,-9 0 40 16,15-5 0-16,-15 6-8 15,12-2 8-15,-12 2-56 16,9-2 16-16,-9 6 40 16,0 1 8-16,15-3-8 0,-15 3 0 15,0 2 8-15,0 2 0 16,0 0 8-16,0 4 0 16,0-6-8-1,0 6 8-15,0 0 0 16,0 0-8-16,0 0 0 0,0 0 8 15,9 0 0-15,-9 0 0 16,0 0-8-16,0 0 8 16,0-5 0-16,0 5-8 0,0 0 0 31,0 0 0-31,0 0 0 16,0 0 0-16,0-3 0 15,0 3-8-15,0 0 8 0,0 0-8 16,0 0-8-16,0 0-32 15,0 0 40-15,0 0-64 0,12-5 0 16,0 0-24 0,13 1 40-16,-1-1 40 15,-6-5 8-15,33 1-64 16,-18 5 64-16,4-5-40 0,8 3 32 16,-9-1 8-1,6-4-64 1,-2 2 64-16,-7 4-48 0,-9-4-16 0,-3 4 0 15,-6 5 8-15,-6-5-16 16,0 5-48-16,-9 0-80 16,15 0 48-16,-15 0 15 0,0 0-71 31,0 0-104-31,0 0-312 0,0 0-152 16,0 0 16-16,0 0-64 15,0-3-96-15,9 3-49 16,6 0 137-16,-3-6-848 0,1-2-561 15,-4-6 137-15,3 9-841 0</inkml:trace>
  <inkml:trace contextRef="#ctx0" brushRef="#br0" timeOffset="35012.08">13227 14351 6481 0,'0'0'2704'16,"0"0"-1375"-16,0 0-689 16,0 0-352-16,0 0-88 0,0 0-120 15,0 0-32-15,0 0-48 16,0 0-8-16,0 0 8 16,0 0 0-1,0 0 8-15,0 0 96 0,0 0 8 16,0 0-8-16,0 0 48 15,0 0 56-15,0 0 40 0,0 0-96 16,0 0 24-16,0 0 32 16,0 0 0-1,0 0 24-15,0 0-136 16,0 0-88-16,0 0-8 16,0 0 0-16,0 0 0 0,0 5-56 15,0 0 16-15,12 4 40 16,9-4 8-16,3 4 72 0,9 1-16 31,7-2 0-31,-19 1-16 16,12-4-40-16,-6 0 8 15,-6 1 32-15,-12-6-40 0,6 0 17 16,-3 0-17-16,-12 3 0 16,12-3 40-16,-12 0 0 0,0 0 32 31,0 0 64-31,0 0-16 15,0 0-8-15,0 5-56 0,0-5-48 16,0 9-8-16,-12 2 56 0,0 6 48 16,-3 1 56-1,-6 11-160 1,12-1 48-16,-18-1-40 0,6 0-8 16,9 1-8-16,-9 1-608 15,8-11-1225-15,13-8-3456 0</inkml:trace>
  <inkml:trace contextRef="#ctx0" brushRef="#br0" timeOffset="48742.3">23537 14936 4600 0,'0'0'1953'0,"0"0"-1281"0,0 0 96 15,0 0 136-15,0 0-95 16,0 0-169-16,0 0-144 0,0 0 32 16,0 0 88-16,0 0-144 31,0 0-120-31,0 0-168 0,0 0-88 15,0 9-88-15,0 14 8 16,0 1 120-16,0 13 8 16,0-1-88-16,0 2-32 0,0-2-24 15,12-8-32-15,-12-4-848 32,9-11-1808-32,3-13-5386 0</inkml:trace>
  <inkml:trace contextRef="#ctx0" brushRef="#br0" timeOffset="50132.18">23639 16206 6529 0,'0'0'960'15,"0"0"-960"-15,0 0-56 0,0 0 56 16,0 0 168-16,0 0-56 0,70 18-56 16,-58-4 8-16,0 0 104 15,0-1 64-15,-3 1-24 0,6 5 72 16,-15 0-24-16,0 0-96 16,0-2-24-16,0-3 41 15,0 0 79-15,-24-4-80 16,12-2 136-16,-12-8-32 15,3 0-72-15,-6 0 64 16,5-13-56 0,13-9 24-16,-18-3-120 15,27 3-40-15,0-2-72 16,0 1 144-16,0 5-152 0,27-1-208 16,19 0-720-16,-1 1-1121 15,3 8-4352-15</inkml:trace>
  <inkml:trace contextRef="#ctx0" brushRef="#br0" timeOffset="83977.93">25607 14255 7761 0,'0'0'2625'0,"0"0"-1625"16,0 0-664-16,0 0 232 0,-12 0 96 16,12 4 0-16,12-4-288 15,12 5-279 1,19-5 231-16,41 5 304 16,40-5-104-16,78 0-40 15,15-14 96-15,7-10 88 0,-13 7-128 16,-75 1-120-16,-18 7-216 15,-46 5-160-15,-27-1-48 32,4 1-296-32,-16 4-24 0,-9-6-488 15,-24 6-336-15,0-3 40 16,-15-7-569-16,-18 5-4688 0</inkml:trace>
  <inkml:trace contextRef="#ctx0" brushRef="#br0" timeOffset="84401.72">26872 13824 8889 0,'0'0'2745'15,"0"0"-2081"-15,0 0-456 16,0 0 64-16,0 0 112 0,0 0-96 16,39 41 369-16,-6-9-73 0,13 6-128 15,11-1-160-15,15-5-144 16,-2 1 8-16,-1 4-144 31,-8-9-8-31,-4 5 0 0,-27-6-8 31,-3 0-48-31,-27-2-64 16,0 2 48-16,-45 1 64 0,-24 9 128 16,-13-1-8-16,1 6-120 15,-13-5-8-15,22-3-512 16,26-12-1081-16,22-9-3432 0</inkml:trace>
  <inkml:trace contextRef="#ctx0" brushRef="#br0" timeOffset="85953.45">27967 13800 6793 0,'0'0'2280'0,"0"0"-1135"0,0 0-425 16,0 0 456-16,0 0-88 16,0-28-7-1,0 23-393-15,10 2-216 16,5 3-136-16,-3-6-136 16,0 6-128-16,9 0-64 0,3 0-8 15,12 19-56-15,-6 4 48 16,10 10-152-16,-4 9 0 15,-18 0-192-15,9 4 96 0,-15-5 64 16,-12 1-64-16,0-5 80 31,-12-4 120-31,-24-1 56 0,-9-10 8 16,-13-12 64-16,-2-5-8 16,3-5 56-16,-1-9 8 15,10-24-24-15,3-4 24 0,5-10 72 16,34-3-72-16,-6-2-120 15,12 1-8 1,34 6-288-16,11 11-416 0,39 25-753 16,-2 9-2464-16,-25 6-3688 15</inkml:trace>
  <inkml:trace contextRef="#ctx0" brushRef="#br0" timeOffset="93635.58">25607 16812 9297 0,'0'0'3081'0,"0"0"-2001"31,0 0-704-31,0 0 17 16,0 0-25-16,0 0-368 0,0 0-24 15,-12 65-40-15,-3-19 64 0,6 6 48 16,-12-6-40-16,9-8-8 16,12-16 40-16,-15-9-40 0,15-3 0 15,0-10 144 1,0 0 56 0,0-23-72-16,0-18-128 0,27-19-480 0,-6-11 0 15,15-8-1-15,-12 5 57 16,10 19 128-16,-10 10 280 15,0 20-32-15,-6 16-32 0,9 9-184 32,-3 15-8-32,10 20 168 15,-10 17 104-15,12 4 0 0,-15 9-8 16,3-9-64-16,-3-6 16 16,-21-4-392-16,0-8-624 15,0-11-569-15,-9-13-1663 0</inkml:trace>
  <inkml:trace contextRef="#ctx0" brushRef="#br0" timeOffset="93818.81">25514 16877 9329 0,'0'0'2817'31,"0"0"-2177"-31,0 0-536 0,0 0 48 16,0 0 208-16,0 0 144 0,0 0-295 15,139-4-209 1,-94-1-521-16,15-9-903 0,-2 0-1248 16,-10-4-3058-16</inkml:trace>
  <inkml:trace contextRef="#ctx0" brushRef="#br0" timeOffset="94090.95">26000 16604 1528 0,'0'0'9386'0,"0"0"-8058"0,0 0-920 16,0 0 296-16,0 0-104 16,0-9-183-16,0 13-393 15,0 14-16-15,0 15-8 0,0 13 168 16,0 6-40-16,0 2-120 0,0-2 104 16,15-5-112-16,-15-11 0 31,12-4 8-31,-6-8 24 15,9-6-24-15,-6-4-8 0,18-9 0 16,6-5 0-16,1 0-200 16,23-14-489-16,3-14-1127 0,-27 1-3137 0</inkml:trace>
  <inkml:trace contextRef="#ctx0" brushRef="#br0" timeOffset="94826.72">26341 16562 8905 0,'0'0'3049'0,"0"0"-2201"0,0 0-384 15,0 0-32 1,0 0-160 0,0 0-264-16,0 0 121 15,0 134 159-15,0-68-48 16,0 2-184 0,0 3-48-16,0-16 80 15,0-3-72-15,12-12-32 0,9-16-16 16,3-10 32-16,-3-14 0 0,3 0 0 15,25-27-120-15,-16-24-184 16,3-16-329-16,-12-11-39 0,-3-1 224 16,-9 1 416-16,-12 17 32 15,0 15 664-15,0 18 120 0,0 19 1 32,0 9-281-32,0 0-504 15,0 28-88-15,0 23 88 16,0 24 128-1,0 3 40-15,24 10-104 16,1-19-64-16,8-9-8 0,24-31-320 16,4-10-520-16,-7-19-2065 0</inkml:trace>
  <inkml:trace contextRef="#ctx0" brushRef="#br0" timeOffset="95741.05">27258 16669 9177 0,'0'0'3113'15,"0"0"-2249"1,0 0-864-16,0 0 64 16,0 0-48-16,0 0 264 0,106 60-208 15,-82-33-16-15,9 6-56 16,-12 0-8-16,-6-6 8 16,-6-3 0-16,-9-10 0 0,0 0 0 31,0-14 0-31,0 0 88 15,-9 0 152-15,-6-14-143 0,-6-10-89 0,6-9-8 16,15-8-105-16,0-5-279 16,0 4-48-16,15 0-336 15,6 14-520-15,16 6-625 16,11 12-439 0,-24 1-3553-16</inkml:trace>
  <inkml:trace contextRef="#ctx0" brushRef="#br0" timeOffset="96068.65">27617 16863 10162 0,'0'0'2208'0,"0"0"-1640"16,0 0-64-16,0 0 64 0,0 0-359 31,0 0-209-31,0 0-393 16,118-87-207-16,-94 54 32 0,0 0 8 15,-24 6-80-15,12 3 376 16,-12 6 264-16,0 14 232 0,-12 4-88 16,-12 0-144-16,0 8 0 15,-9 25 56-15,21 5-48 32,-12 2 8-32,9-2 24 0,15-5-40 15,0-11-80-15,0-8 72 16,27-14 8-16,6 0 232 0,24-9-8 15,1-18-224-15,2-16-952 0,31-22-1529 16,-19 15-711-16,-12 3-1473 16</inkml:trace>
  <inkml:trace contextRef="#ctx0" brushRef="#br0" timeOffset="96288.01">28127 16552 4448 0,'0'0'1593'16,"0"0"-529"-16,0 0 200 0,0 0-328 15,-123 52-463-15,123-28-265 16,0-7-136-16,0 7-64 0,0-5 0 15,12-1 72 1,9 0-80-16,3-4-48 16,0 4-72-16,-12-4 16 15,0 0 48-15,0-4 56 0,-12 8 0 16,0-8-8-16,0 3-48 16,-12-3 56-16,-12-1-72 15,9-9-216 1,-6 0-513-16,9-14-519 15,12-9-1737-15</inkml:trace>
  <inkml:trace contextRef="#ctx0" brushRef="#br0" timeOffset="96715.77">28179 16637 5857 0,'0'0'1856'15,"0"0"-1320"-15,0 0 657 0,0 0-145 16,0 0-264-16,9 114-360 15,-9-95 0 1,15 0-8-16,-6-6-32 16,0-13-176-16,18 0-208 0,-3-8-104 15,9-19-464-15,-8-11-1200 16,8-3-377-16,-9 3 809 0,-15 10 1336 16,6 18 80-16,-15 7 936 15,0 3-344-15,0 13-520 16,-15 21 32-16,15 6 281 15,-9-2-129-15,9-2-48 16,0-4-176-16,0-12-104 16,0-12 232-16,0-8 200 0,24-8 40 15,0-25-480-15,9-5-176 16,-11 6-552-16,5 1 456 16,-6 12 264-1,3 9-56-15,-24 10 64 16,0 0-48-16,12 0 48 15,-12 19 0-15,0-6 8 0,0 2-8 16,12-5-288-16,-12-7-352 16,0-3-993-16,12-9-39 0,-12-13-4488 15</inkml:trace>
  <inkml:trace contextRef="#ctx0" brushRef="#br0" timeOffset="96948.72">28562 16126 9514 0,'0'0'1448'0,"0"0"-1440"16,0 0 576-16,0 0 504 0,0 144-192 16,0-75-175-16,12 6-249 15,12 3-56-15,-3 7-280 16,-9-12-80-16,-2-4-56 15,-10-12-48-15,15-11-400 16,-15-14-369-16,0-28-583 16,12-4-912-16,-12-4-865 0</inkml:trace>
  <inkml:trace contextRef="#ctx0" brushRef="#br0" timeOffset="97176.05">28791 16122 9450 0,'0'0'2304'0,"0"0"-1968"15,0 0 408-15,0 106 400 16,0-41-207-16,0 13-241 16,15 7-48-16,10-11-328 0,-13 0-200 15,9-9-120-15,-21-18-448 16,12-12-496-16,-12-24-977 0,0-11-2568 15,0-11-3896 1</inkml:trace>
  <inkml:trace contextRef="#ctx0" brushRef="#br0" timeOffset="97316.54">28698 16506 7681 0,'0'0'1801'0,"0"0"-697"16,0 0 384-16,0 0-520 15,151 32-296-15,-76-32-672 16,1-13-560-16,-1-14-1696 0,-18-1-3313 16</inkml:trace>
  <inkml:trace contextRef="#ctx0" brushRef="#br0" timeOffset="103472.95">28725 13462 9249 0,'0'0'2305'0,"-12"0"-1889"0,12 13-320 16,-15 20-72-16,-15 13 392 0,3 38 200 15,-16 36-136-15,-29 28-176 16,14 15-55-16,1-29-73 16,9-36-8-1,15-38 0-15,8-10-32 16,-2 1 64-16,9-4 16 15,-6 5-32-15,9-20-88 0,6-9-88 16,9-13-8-16,0-7-200 16,0-3-536-16,0-9-585 0,24-13-1271 31,0-7-2721-31</inkml:trace>
  <inkml:trace contextRef="#ctx0" brushRef="#br0" timeOffset="104766.81">29060 14009 10098 0,'0'0'2840'16,"0"0"-1679"-16,0 0-449 0,0 0 48 31,0 0-144-31,0 0-152 15,0 0-464-15,0 14 32 0,15 27-32 16,-6 19 192-16,15 14 16 0,-15 10-32 16,19-5-16-16,-16 0-32 15,-3-14-48 1,0-4-64 0,6-20-8-16,-15-14-8 0,12-13-408 15,-3-14-672-15,6-14-848 0,-15-19-3314 16</inkml:trace>
  <inkml:trace contextRef="#ctx0" brushRef="#br0" timeOffset="106083.14">25637 17414 7521 0,'0'0'2801'0,"0"0"-1393"15,0 0-944-15,0 0 152 16,37 0 128-16,2 0 89 0,51-13-281 15,73-10 56-15,79-10-176 0,54 6 32 16,39-6 104-16,-9 1-16 16,-12 4-112-16,-10-9-168 0,-17-1-248 15,-27 2 96-15,-28 3 104 32,-24 5 465-32,-54 10 151 0,-51-1-288 15,-46 5-376-15,-24 5-80 16,7-1-88-16,-7 2-8 15,-12-1-88-15,-21-1-144 0,0-5-480 16,0 3-793-16,-21-3-879 31,-12 2-2137-31</inkml:trace>
  <inkml:trace contextRef="#ctx0" brushRef="#br0" timeOffset="106758.26">26504 17795 6177 0,'0'0'5921'0,"0"0"-4513"0,0 0-1408 15,0 0 24-15,0 0-24 16,-24 149 328-16,24-85 57 0,-13 1-273 31,13-1-64-31,0-12-48 16,0-15-136-16,0-9-401 0,0-19-599 16,13-18-1176-16,-1-24-289 15,0-9-5079-15</inkml:trace>
  <inkml:trace contextRef="#ctx0" brushRef="#br0" timeOffset="107085.36">26492 17739 6385 0,'0'0'4433'0,"0"0"-3121"15,0 0-1000-15,0 0-80 16,0 0 64-16,0 0-8 0,135-42-136 16,-83 61-152-16,-10 4 0 31,-6 4-256-31,-24 2-48 0,-12 2 0 15,0 3 64-15,-33-6 32 0,-24 0 8 16,-4-6-80-16,4-4 72 16,0-3 208-16,5-10 88 0,19-2 152 15,24 2 136 1,9 5 48 0,0 4-304-16,9 4-24 0,39 6 320 15,-11 3 96-15,20 1-216 0,0-4-167 16,-8-6-121-16,-4-9-8 15,0-4-409-15,3-5-639 0,-14 0-1312 32,-1 0-3946-32</inkml:trace>
  <inkml:trace contextRef="#ctx0" brushRef="#br0" timeOffset="107649.11">26911 18184 10322 0,'0'0'2464'16,"0"0"-1872"-16,0 0-424 15,0 0-112-15,0 0-56 0,45-50-376 16,-20 21-400-16,-4-3 88 16,-9 4 408-16,-3 0 104 0,-9 5 176 31,0 5 248-31,-9 4 272 15,-3 8-168-15,-9 6-240 0,-4 0-48 16,-2 6 64-16,9 16-72 16,6 11 16-16,0 5 8 0,12-2 24 15,0-4-104-15,12-4-16 32,18-10-120-32,22-8 16 15,5-10-168-15,0 0-520 0,25-42-896 16,-13 6-1385-16,-9-2-3312 0</inkml:trace>
  <inkml:trace contextRef="#ctx0" brushRef="#br0" timeOffset="107904.37">27364 17989 120 0,'0'0'6329'16,"0"0"-3753"-1,0 0-1575-15,0 0-529 16,0 0 64-16,-118 28 160 0,97-14-248 16,9 0-248-16,-3-4-128 15,15-2-72-15,0-8-368 0,0 0-344 16,15 0 64-1,9 0 496-15,9 0 104 16,-12-5-272-16,16 2-96 16,-1-2 192-16,-12 5 112 15,-12 0 112-15,9 0 0 0,-9 0 0 16,-3 5 0-16,15-5-8 0,1 0-385 31,11-5-791-31,-6-14-880 16,-3 5-1929-16</inkml:trace>
  <inkml:trace contextRef="#ctx0" brushRef="#br0" timeOffset="108269.4">27632 17989 3504 0,'0'0'2057'0,"0"0"-769"16,0 0-392-16,0 0 64 31,0 0 1-31,0 0-105 16,0 0-160-16,-105 42-224 0,93-37-152 15,-3 4-208-15,15 1-104 16,0 3 0-16,0-4-8 0,0 1 0 15,15-2-96 1,-3-2 96-16,0-6 8 16,6 0 168-16,9-18 64 15,6-15-240-15,-18-9 0 0,19-18-568 16,-22 0-72-16,-12-15-64 16,0 1 304-16,0-1 400 15,-12 11 312-15,-13 14 480 16,16 17 336-16,-6 9-352 15,15 21-248-15,0 3-528 16,0 27-144-16,0 37 144 0,0 39 24 16,24 39 176-16,13-12-120 15,-13-23-80-15,-3-41-264 0,3-34-488 32,24-14-432-32,-17-8-1417 15,20-10-5808-15</inkml:trace>
  <inkml:trace contextRef="#ctx0" brushRef="#br0" timeOffset="108603.51">28339 17490 11626 0,'0'0'2521'0,"0"0"-2521"0,0 0-96 15,0 0 96-15,0 106 208 0,0-38 112 16,-9 2-144-16,9 5-176 16,0-15-240-16,0-5-417 0,0-17-1207 31,0-21-1337-31</inkml:trace>
  <inkml:trace contextRef="#ctx0" brushRef="#br0" timeOffset="108851.85">28188 17466 12122 0,'0'0'2441'0,"0"0"-1857"15,0 0-336-15,0 0-88 0,0 0-16 16,151 33-72-16,-67 8-72 16,-17 4-72-16,5 7-176 15,-15 8-88-15,-35-4-64 0,-7 0-24 31,-15-5-9-31,-49-6 377 0,-11-12 56 16,-19-5 72-16,-2-10-72 0,12-8 64 16,-1-10-64-16,43-15-496 15,18-8-1672-15,9-4-4145 16</inkml:trace>
  <inkml:trace contextRef="#ctx0" brushRef="#br0" timeOffset="109203.9">28924 17791 10322 0,'0'0'2752'15,"0"0"-1559"-15,0 0-545 16,0 0 344-16,0 0-432 0,0 0-560 31,0 0-104-31,-75-6-176 16,57 34 32-16,-7 1 32 0,1-2-208 15,12-4-120-15,12-10-48 16,0-8-369-16,0-5-455 16,21 0 720-16,19 0 256 0,-7-8-376 31,3-2 39-31,-12 6 745 15,-3 4 32-15,-9 0 208 0,-3 0-24 0,7 14-87 16,2-6-89-16,9-8-8 16,-3 0-697-16,0 0-1151 15</inkml:trace>
  <inkml:trace contextRef="#ctx0" brushRef="#br0" timeOffset="109385.43">29132 17433 10522 0,'0'0'2544'0,"0"0"-1824"16,0 0-391-16,0 0-313 15,0 0 416-15,25 130-96 16,-16-69-232-16,0-1-104 0,6-5-288 16,-3 1-753-16,-12-14-1511 15,0-19-1601-15</inkml:trace>
  <inkml:trace contextRef="#ctx0" brushRef="#br0" timeOffset="109728.52">29166 17739 7401 0,'0'0'1520'16,"0"0"-1272"-16,0 0-248 0,142-14-440 31,-97 9-528-31,-12 1-120 16,-9-1 880-16,-15 5 208 0,-9 0 1576 15,0 0-15-15,0 5-657 0,-18 13-80 16,-6 11-152 0,0-1-64-16,-9 4-272 0,21-10-200 15,-1-3-40 1,1-6-96-16,12-7-304 16,0-6-200-16,0 0 432 0,12-10 72 15,19-3 8-15,8-2 40 0,-3 7 8 31,-3 3 136-31,3 5-16 16,-2 0-48-16,-10 10-120 0,12 3-8 31,-15 1-56-31,15-14-576 16,-2 0-1480-16,-10-5-2209 0</inkml:trace>
  <inkml:trace contextRef="#ctx0" brushRef="#br0" timeOffset="110042.68">30285 17215 11282 0,'0'0'2208'0,"0"0"-1575"16,0 0 431-16,0 0-144 16,0 0-576-16,-12-27-344 0,-3 40-48 15,15 19-168-15,-9 20 80 16,9 17 136-16,0 16 0 0,0-3-96 16,0 2-56-16,0-10-56 15,0-9-160-15,0-14-360 0,0-14-545 16,0-27-1047-1,0-10-1673-15</inkml:trace>
  <inkml:trace contextRef="#ctx0" brushRef="#br0" timeOffset="112624.42">30041 17610 8145 0,'0'0'2745'16,"0"0"-1593"-16,0 0-456 0,0 0 96 15,0 0-215-15,0 0-49 16,90 0-464-16,-56 0-64 0,38 0-737 16,-24 0-871-16,-2-14-3193 15</inkml:trace>
  <inkml:trace contextRef="#ctx0" brushRef="#br0" timeOffset="112951.68">30400 17471 9858 0,'0'0'1992'0,"0"0"-1992"16,0 0 72-16,0 0-40 15,0 0 584-15,0 0-160 0,139 110-312 16,-118-78-104-16,3 1-40 31,-9 0-80-31,-15-9-24 0,0-2-24 16,0-8 120-16,0-9 8 16,0-5 16-16,-15 0 152 15,15-5 56-15,-9-23-128 0,9-9-96 16,0-5-8-16,9-5-312 15,15 12-224 1,13-8-40-16,8 7-472 0,-9 7-937 16,0 11-2640-16</inkml:trace>
  <inkml:trace contextRef="#ctx0" brushRef="#br0" timeOffset="113434.07">30886 17535 8673 0,'0'0'3193'15,"0"0"-1929"-15,0 0-936 31,0 0-80-31,0 0-160 0,0 0 40 16,0 0-112-16,-21 78 113 0,21-59-57 16,0 1 32-16,0-8-40 15,12-6-64-15,-3-6-48 0,6 0-56 16,9 0-25 0,-15-14-71-16,15-10-224 15,-24-3-264-15,0-1-160 0,0 4 96 16,0 6 336-1,-33 4-120-15,9 10 64 0,-24 4-321 16,15 0-759-16,8 14-1321 0</inkml:trace>
  <inkml:trace contextRef="#ctx0" brushRef="#br0" timeOffset="113905.43">31052 17512 8617 0,'0'0'2185'16,"0"0"-1665"-16,0 0-288 15,0 0 352-15,0 0-120 16,0 0-200-16,36 125-168 0,-36-102-96 16,6-9-152-16,-6-9-80 31,0-5-40-31,15 0 272 0,-15 0 120 15,0-15 56-15,12-12-176 0,0 0-280 16,1-2 152-16,-4 6 24 16,6 10 96-16,-6 3 8 15,0 10-104 1,6 0-96-16,-3 0 152 16,-12 15 48-16,12-7-8 0,0 6 8 15,-12-1 8-15,6-7 0 16,-6-1 8-16,15-5-16 0,-15 0 144 15,12 0 176-15,0-15-96 16,0 1-216 0,13 0 40-16,-16 11-48 15,0 3-48-15,-9 0-56 0,15 0 96 16,-6 8 8-16,6 6 0 16,-3-1 0-16,-3-2 0 0,15-11-456 15,-12 0-1496-15,0-19-2793 0</inkml:trace>
  <inkml:trace contextRef="#ctx0" brushRef="#br0" timeOffset="114656.26">31810 17201 10898 0,'0'0'2240'0,"0"0"-1792"31,0 0-160-31,0 0 273 15,0 144-129-15,6-97-208 0,-6 0-72 16,15-12-80-16,-15-10-72 16,0-7 0-16,0-14-232 0,0-4 40 15,0 0 192-15,0-4 72 32,0-28-72-32,0-11-224 15,-15-7 112-15,15-10 104 0,0 3-40 16,0 7 32-16,0 13 16 15,0 14 120-15,0 8-40 0,15 15-80 16,-15 0-256-16,12 24 48 16,0 13 144-1,9 5 64-15,-6-1 0 16,-6-3 0-16,0-6 8 0,-9-10-16 16,15-2 8-16,-15-15-104 15,9-5-377-15,6 0 113 0,-3-25 360 16,22-16-432-1,-10-10-432-15,0 0 184 16,9 1 400-16,-24 11 288 16,6 12 512-16,-15 19 240 0,12 8-248 15,-12 0-504-15,0 27 112 16,0 9-96-16,12 15 160 0,-12 1 80 31,10-5-256-31,-10 3-24 16,12-3-704-16,-12-10-1392 0,0-18-4234 15</inkml:trace>
  <inkml:trace contextRef="#ctx0" brushRef="#br0" timeOffset="115338.1">32286 17452 9153 0,'0'0'2577'0,"0"0"-2417"15,0 0-160 1,0 0-312-16,0 0-872 16,0 0-345-16,127-117-1135 15,-103 95 551-15,-24 3 2113 0,0 10 2321 16,-12-1-1177-16,-12 10-56 16,0 0-127-16,0 10-497 0,0 18-288 15,3 9-16 1,5 5-64-16,16-1-64 15,0-3-32-15,0-6-88 16,28-10-80-16,-4-12-48 16,9-10-112-16,3 0-425 0,-3-23-1143 15,16-15-456-15,-25 6 639 0,-6 1 1713 32,-3 6 1697-32,-15 12 431 15,0 4 104-15,0 9-207 0,0 0-1113 16,0 0-832-16,0 0-80 15,0 22 0-15,12-2 104 0,-12-2-8 16,12 4-88-16,-12-7 80 31,0-2-88-31,12-8-128 16,-12-5-512-16,9 0 344 0,6 0 296 16,-6-13 0-16,16-7-104 15,-16 3-176-15,18-1 280 0,-15 8 32 16,-12 4 320-16,9 6-112 15,-9 0-200 1,0 0-32-16,0 0 32 16,0 6 88-16,0 4 8 0,0-7-64 15,9 2-56-15,-9-5 48 16,15 0-64-16,-15 0-80 0,21 0 72 16,-6-8 0-1,6-8-80-15,1 7-64 31,-7 5 136-31,-3 4 16 16,0 0-48-16,6 4 48 0,-3 16 88 16,-3 3-32-16,12 5-56 15,-3-11-680-15,-9-6-2425 0</inkml:trace>
  <inkml:trace contextRef="#ctx0" brushRef="#br0" timeOffset="115587.36">33147 17442 11882 0,'0'0'0'0,"0"0"-472"15,0 0-5649-15</inkml:trace>
  <inkml:trace contextRef="#ctx0" brushRef="#br0" timeOffset="123502.07">5654 3448 9570 0,'0'0'1368'16,"0"0"-1000"-16,0 0-288 31,0 0-24-31,0 0 8 16,-72-64 152-16,63 54-64 0,-6 6-104 15,6 0-40-15,-16-2-16 0,-8 6 8 16,-3 0-24-16,3 24 24 16,-15-2-64-1,2 16 64-15,-2 3 48 16,24 11 48-16,-9 3-88 16,21 1 8-16,12 4 88 0,0-5 0 15,12 1 48-15,12 0-16 16,9-10-80-16,15 1 32 15,-15-6-8-15,13 0-32 16,-10 2-40-16,0-2 0 16,-12 1 8-16,-15 4-16 15,3 0 0-15,-12 6 48 0,-12-5 248 16,-21 4 40-16,-3-1-24 0,0 1-15 16,-10-5-33-16,13-9-120 31,-6-8 104-31,30-12-160 15,-3-6-80-15,12-3-8 0,0-8-88 16,0 5-160-16,0-1-104 16,21 5 296-16,3 5 56 0,3 10 0 31,7 4 8-31,-22 9-8 16,9 8 0-16,-6 16 0 15,-15 28 128-15,0 25 64 0,-15-2-16 16,-6-6-72-16,-4-13-24 15,10-18 40-15,9 9 32 0,6 8-24 16,0-9-32 0,6-8-88-16,34-20 8 15,17-13 32-15,12-10-48 16,13-22 0-16,57-10-1240 0,-34-15-1033 16,-11-2-3592-16</inkml:trace>
  <inkml:trace contextRef="#ctx0" brushRef="#br0" timeOffset="125095.82">8313 4413 8833 0,'0'0'2065'0,"0"0"-697"16,0 0-552 0,0 0-336-16,0 0 385 15,0 0-281-15,166-28-232 0,-63 10-168 16,39-7-32-16,33 3-8 0,-12-2-96 31,-33 10 0-31,-40 5-48 16,-30 9-480-16,-14 0-528 0,11 6-801 15,-21 2-1207-15,-12 6-3394 16</inkml:trace>
  <inkml:trace contextRef="#ctx0" brushRef="#br0" timeOffset="125355.2">8422 4565 8225 0,'0'0'2177'0,"0"0"-881"15,0 0-360-15,0 0-568 32,0 0 184-32,0 0-248 0,69 0 281 15,-8 0 111-15,17 0-168 16,25 0-152-16,48-23-24 15,15-5 72-15,-6-5-104 0,-28 5-160 0,-53 15-160 16,-31 4-608 0,10 4-496-1,-13-3-561-15,3 3-1391 0,-24 5-3690 16</inkml:trace>
  <inkml:trace contextRef="#ctx0" brushRef="#br0" timeOffset="131034.97">13293 14059 5825 0,'0'0'2264'0,"0"0"-1080"15,0-13 1-15,0 9-25 16,0-1-80-16,0 0-216 0,0 5-295 15,0 0-161-15,0-4-16 16,0-1-56-16,15 5-88 31,-6-5-88-31,18-4-48 0,-5 4-56 16,14 0-8-16,0 1-48 16,9-1 8-16,13 5-8 0,2 0-16 15,-3 0 8-15,-2 14-64 16,2 5 24-16,3 4-24 15,13 0-32 1,-28 4-48-16,3 1 48 0,-5 5-24 16,-4 5-48-16,-21-2 56 15,-3 2 64-15,-3 8 0 0,-3-5 8 16,-9 1 0-16,0 0 40 16,0 5-48-1,0-7 48-15,0-1 8 16,0-4 8-16,0-2 16 0,-9-5-16 15,-3 0 0-15,12-10-8 16,-24 6 0-16,15-5 0 0,-30-2-48 16,18 2 48-16,-16-5 80 31,4-4-72-31,0-2-8 16,-15-3 72-16,11-5-48 0,4 0 48 15,0 0 32-15,-18-5-8 0,8-13 8 16,-17-4 0-16,12-6 16 15,-7-1-64-15,7 2 0 32,0-1 56-32,15 0 72 0,12 0-32 15,-19 0-32-15,31-8-64 16,-6-2 96-16,6-9-152 0,0-4 0 16,9-4 0-16,0 5-112 15,0-7 24-15,0 11 32 31,0 5-40-31,9 3 24 0,0 6 16 16,15 4 48 0,3 1 0-16,7-1-64 15,-1 4 56-15,15 11-32 0,0 4-8 16,-2 3 0-16,2 6 8 16,-3 6-176-16,1 13 24 15,-1 3-88-15,-12 11-128 0,6-11-225 0,-2 11-311 16,-16-15-1152-1,-9-4-2265-15</inkml:trace>
  <inkml:trace contextRef="#ctx0" brushRef="#br0" timeOffset="148714.04">9143 5733 6329 0,'0'0'1664'16,"0"0"-688"-16,0 0-303 15,0 0 31-15,0 0 272 16,0 0-328-16,0 0-184 0,9 0-136 16,18-5-16-1,-5-9-40-15,23-5-40 16,12 2-104-1,1-2-72-15,14-5-40 16,0 2-16-16,-5 8-136 16,5-5-512-16,7 14-968 15,-22-3-969-15,-6 8-2488 0</inkml:trace>
  <inkml:trace contextRef="#ctx0" brushRef="#br0" timeOffset="148938.91">9303 5924 9578 0,'0'0'1576'0,"0"0"-1064"16,0 0-384-16,0 0 104 16,0 0 488-16,0 0-184 0,0 0-88 15,166-57-232-15,-96 35-111 31,20-6-89-31,4-4-16 0,48-15-785 16,-37 9-1863-16,-11 2-6410 0</inkml:trace>
  <inkml:trace contextRef="#ctx0" brushRef="#br0" timeOffset="157402.29">19849 13611 2536 0,'0'0'1336'0,"0"0"-880"0,0 0-192 0,0 0 97 16,-12 0 7 0,12 0-152-1,0 0-144-15,0 0-64 0,0 0 144 16,0 0 120-16,0 0 112 16,0 0-64-16,0 0-64 15,-13 4-104-15,13 1-104 0,-12 0-48 16,-3-2-8-1,15 2-40-15,-9 5-8 16,9-6 48-16,-9 1-40 0,9-5 48 16,0 5 0-16,0-5 8 15,0 0 0-15,0 0 144 16,0 0 128-16,0 0 192 0,0 0 120 31,0 0-16-31,0 0-63 16,0 0 55-1,0 0 48-15,0 0-72 16,0 0-232-16,0 0-152 31,0 0-96-31,9 0-48 0,0 0 80 16,6 0 216-16,10 0 24 16,-4 0-88-16,15 0-32 0,0 0 8 15,-18 0-120-15,21 0-24 16,-14 0-8-16,-16 0-56 15,15 0-16-15,-3 0 16 0,-6 0-8 0,-3 0 0 16,-12 0 0-16,9 0 8 16,-9 0 32-16,12 0-40 0,-12 0 48 15,0 0 8 1,0 0 64-16,0 0 25 0,0 0-1 16,0 0-16-16,0 0-88 15,0 0-40-15,0 0 0 16,0 4-8-1,0 6-48-15,0 4 40 0,0 8 8 0,0 3 48 16,0 7 24-16,-12 4-72 16,12 2 72-16,-9-1-16 15,9-1-40 1,-12 6 80-16,12-10 88 16,0 6-80-16,-15-5-24 15,15 3 40-15,0-4-24 0,0 1-48 16,0 5 16-16,-9-2 48 15,9-3-56-15,0 4-8 16,0-1-40-16,0-3 40 0,-12-1-40 16,12 1 8-16,0 0 40 0,0-1-8 31,0-5-40-31,0 1 40 16,0 0 0-16,-12 0 24 15,12 0 0-15,0 5 24 0,0-1 72 16,-12 0-48-16,12 0-16 15,0 1-8 1,0-1 16-16,0 1-40 0,-9 0 40 16,9-6-8-16,0 0-48 15,0 1 8-15,-12 1-64 16,12-1 80-16,-13-1-24 0,13 6 32 16,0-6 16-1,0 6-8 1,0-6 16-16,0 1-48 0,0 4-56 15,-15-4 0-15,15 5 64 0,0 0 8 16,0-1-72-16,0 0 64 16,0 6 48-16,0-5-48 0,0-2-48 31,0 1-16-31,0-4 40 16,0 1 24-16,15-1-16 0,-15-6 48 31,0-3-40-31,0 5-8 15,13-7-7-15,-13 2-49 0,0 0 8 16,0 4 56-16,0-5 0 16,0 6-56-16,0-1 8 15,0-5-8-15,0 6 0 0,0-2 0 16,0 2 0-16,12-6 0 16,-12 1 0-16,0-1 0 0,0 2 0 15,0-1 0-15,0-3 0 31,0 9 0-31,0 1 8 0,0-1-8 16,0-3 0-16,0 6 8 0,0-4-16 16,0-6 8-1,0 5-8 1,9-4 8-16,-9 3 0 0,0-3 0 16,0-5 0-16,0 5 40 15,0-6-40-15,0 1 40 16,0 0 232-16,0 0 56 0,0-4-64 15,0 4-8-15,0-6-40 0,0 7-80 16,0-5-40-16,0 3-32 0,0 1-64 31,0-5 0-31,0 6-8 32,0-12 0-32,0 3 8 0,0-6 0 15,12 4 0-15,-12-4 56 16,0 0-56-16,0 0 64 15,0 0-64-15,0 0 56 0,0 0-56 16,0 0 0-16,0 0 40 16,0 0-40-16,0 0-8 0,0 0 0 15,0 0 0-15,0 0-8 16,0 0 0-16,0 0 0 0,0 0 8 16,12 4 0-16,0-4-8 31,-3 6 8-31,6-2 0 15,-3 0 0-15,9 0 0 0,15 2 0 0,-11-2 0 16,17 1 0-16,-3 0-48 16,-6-5-16-16,3 5-32 0,-2-5 32 15,14 0 16 1,-15 0 32 0,12 0-64-16,4 0 72 15,-1 0-56-15,-3 0 56 0,1-5-40 16,2 5 32-16,-3 0 8 15,-9 0-56-15,7 0 16 0,8 0 40 16,-6 0-40 0,-9-5-40-1,22 5-56-15,-13 0 0 0,-12 0 80 16,16 0 48-16,-4 0-48 0,-9 0 64 16,0 0 0-16,-3 0 0 0,4 0 0 15,-4 0 0-15,15 0 0 31,-15 0 8-31,4 0-8 16,-4 0 0-16,15-5 8 0,-12 5-8 16,10 0-8-16,-1 0 8 15,3 0 0-15,-15 0 0 0,28-4 8 16,-19 4-8-16,9-6 0 16,-9 6 0-16,16 0-48 31,-7-4 48-31,6 4-8 0,-14-4 8 15,8 0 0-15,-6 4 0 0,4-6 0 16,-16 6 8-16,15-4-8 0,-15 4 0 16,4 0 0-1,-7-4 0 1,6 4 0-16,-12-6 0 16,9 6 8-16,-6 0-8 0,4-3 0 15,8 3 8-15,-18-5-8 16,12 0 0-16,-6 5 0 0,7-5 0 15,-10 5 0 1,0 0 0-16,0-4 8 16,-6 4-8-16,6 0 0 15,3 0 0-15,7 0 0 0,-10 0 0 16,0 0 0-16,-3 0 0 16,0 0 0-16,6 0 0 0,-15 0 0 31,9 0 8-31,-8 0 0 15,8 0 0-15,-21 0 40 0,27 0 48 16,-15 0-40-16,-3 0-40 16,-9 0 64-16,9 0-64 0,18 0 40 15,-27 0-40-15,12 0-16 32,0 0 16-32,-3 0-8 15,3 0-8-15,1 0 48 0,-4 0-48 16,6 0-8-16,-15 0 8 15,12 0 8-15,0 0-8 0,0 0 8 0,-6 0-8 16,21 0 8 0,-15 0-8-16,0 0 0 15,-3 0 0 1,6 0 0-16,-6 0 0 0,16 0 0 16,-25 0 0-16,9 0 0 15,6 0 0-15,-3 0 0 16,0 0 0-16,9 0 8 31,-9 0 8-31,0 0 32 0,12 4-48 0,-12-4 8 16,-3 0 0-16,3 0 0 0,-2 0 32 15,5 0-32-15,-15 0-8 16,12 0 8-16,-12 0 72 16,12 0-64-1,-12 0 80-15,0 0-24 16,0 0-64-16,9 0 64 15,-9 0-64-15,0 0 48 0,0 0-48 16,12 5 40-16,-12-5-40 16,12 0 48-16,-12 0-48 0,12 0 40 31,-3 0 0-31,-9 0 32 16,15 5-32-16,-15-5 0 0,0 0 16 15,12 0-56-15,-12 0 96 16,0 0-56-16,9 0 48 15,-9 5-24-15,0-5-72 0,0 0 96 16,12 0-32 0,-12 0-56-16,9 0 40 15,7 0 40-15,-16 0-88 0,0 0 8 16,12 3-8-16,-12-3 8 16,0 0 0-16,12 0 0 15,-12 0 0-15,0 0 0 16,0 0-8-16,0 0 8 15,12 0-8-15,-12 6 8 16,0-6-8-16,6 0 0 0,9 4-8 16,-15-4 8-16,21 4 0 15,-21-4-8-15,15 0-40 16,-15 0 48-16,0 0-96 0,0 0-176 31,0 0-280-31,0-4-408 16,0-19-873-16,-15 0-2816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50:47.94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15958 3264 6633 0,'0'0'1704'16,"0"0"-1080"-16,0 0-256 15,0 0 17-15,0 3 631 0,0-3-176 0,0 0-456 16,0 0-168-16,0 0-88 31,0 5-32-31,0-5 56 16,27 0-48-16,-2 5 104 0,8 0 16 15,15-1-16-15,9 5-56 16,1 1-32-16,20-1 96 0,31 4 113 16,27 2-137-16,54-1 16 15,6 0-32-15,-12-10 0 16,-33 6-40-1,-9-1-64-15,-37-4 8 16,-26 0-72-16,-7-2 40 0,-14 2 0 16,20 0-40-16,16 0 72 15,14-1-16-15,-14 1 40 32,9-5 32-32,-10 4 32 0,-14-4 24 31,-7 0-80-31,-3 0-64 15,-8 4 16-15,-19 2 0 0,15-6 16 16,-5 4-24-16,-7 1-8 0,15-5 48 16,-14 0-40-16,11 5 32 15,3-5 64-15,-2 0-8 0,-16 0-40 16,18 0-32-16,-11 0 8 16,-7 0 72-16,-3 0-48 0,6 0 16 15,4 0 80-15,-7 0 40 16,18 0-64-16,-11-5 16 15,-7 5 16-15,9-5 41 16,-9 5-41-16,-2 0-72 16,-7 0 0-16,-9 0 16 15,-3 0 0-15,-6 0 16 0,3 0-32 16,-3-4-8-16,-3 4-80 47,13 0 32-47,-16-6-32 0,15 6-40 15,-12 0 32-15,9 0-40 16,-6 0-8-16,-15 0-40 0,9 0-232 16,-9 0-640-16,0-4-1305 15,0-5-2688-15</inkml:trace>
  <inkml:trace contextRef="#ctx0" brushRef="#br0" timeOffset="4080.36">20896 9666 6449 0,'0'0'2232'16,"0"0"-1592"-16,0 0-135 0,0 0 255 15,0 0-152-15,45-45-152 0,-9 30-272 32,-17 7-16-32,32-6 72 15,-18 4 32-15,27-4-64 0,-14 9-72 16,11-3-40-16,-9 3-88 16,22 5 0-16,-16 0 32 0,3 0-40 15,4 5-48-15,11 13 48 16,7 1 8-16,-7 3 24 0,7 6-32 31,-7 0-8-31,-15 0 0 16,13 0 0-16,-10 4-96 15,-18-4 56-15,7 5 40 0,-13-5 0 16,-3 4 0-16,3-5-136 16,-15 1 96-16,-5 0-24 31,-4 1 0-31,-6-2-16 0,-6 0 88 15,0-4 0-15,-6 6 64 16,-22-1 40-16,-5-1 24 0,0 0 0 16,-18 1-8-16,-7-4-40 15,-8-1 88 1,-19 1 48-16,-8-12-64 16,-19-2-32-16,7-10 40 0,-13 0 16 15,3-14 57 1,22-14-65-16,-25-13-8 15,15-4-16-15,10-16-64 0,-1-5-8 16,25 2 56-16,8-2 80 16,16-2-112-16,30 7 136 15,6 6-104-15,9 4-128 0,45 5-96 16,4 8-56-16,56 5-128 0,-11 11-248 16,11 8-265-16,-2 14 193 15,15 36-96-15,-25 11-1056 31,-14-5-2705-31</inkml:trace>
  <inkml:trace contextRef="#ctx0" brushRef="#br0" timeOffset="8748.27">19227 7062 8361 0,'0'0'1017'16,"0"0"-873"-1,0 0 16-15,0 0 248 32,0 0 344-32,0 0-320 0,0 0-176 15,0 0 80-15,0 0 72 16,0 0-136-16,0 5-160 16,0 9-32-16,-9 10 32 0,9 12-8 15,0 7-56-15,0-2-32 16,0 6 40-16,0-6-56 0,0-9 8 15,0 6-8-15,0-16 0 16,0 2-232-16,0-10-488 16,9-10-784-16,-9-4-841 0,0 0-2696 0</inkml:trace>
  <inkml:trace contextRef="#ctx0" brushRef="#br0" timeOffset="9048.01">19266 6961 6793 0,'0'0'4633'0,"0"0"-4281"0,0 0-288 16,0 0 216-16,0 0-8 16,0 0-168-16,79-61-104 15,-52 61 0 1,3 0-232-16,-3 0-96 15,-3 20-88-15,-15-1-112 0,3 3-16 16,-12 1-80-16,0 5 216 16,0 0 319-16,-21-6 73 31,-15 2-48-31,-3-5-80 0,6-5-96 16,-13-9-256-16,25-5-88 15,-15-5-640-15,21-14-1185 0</inkml:trace>
  <inkml:trace contextRef="#ctx0" brushRef="#br0" timeOffset="9378.15">19625 6980 7937 0,'0'0'2105'0,"0"0"-1561"16,0 0 104-16,0 0-144 15,0 0-40-15,0 0-248 0,0 0-208 16,-114 41-8-16,89-3 0 16,1 8 0-1,0 4-8-15,24-3-48 16,-9-5-72-16,9-6-80 15,0-3 24-15,24-10 8 0,-3-5 104 16,28-8-80-16,20-10-648 31,-15 0-1321-31,4-13-3576 16</inkml:trace>
  <inkml:trace contextRef="#ctx0" brushRef="#br0" timeOffset="9597.21">19939 7016 9634 0,'0'0'1352'0,"0"0"-816"15,0 0-360 1,0 0-72-16,0 0 152 0,0 0 32 0,0 103-16 16,9-62-136-16,-9 5-56 15,0-5-64-15,15-3-16 16,-15-5-304-1,0-10-688-15,0 0-1128 0,0-14-1081 16</inkml:trace>
  <inkml:trace contextRef="#ctx0" brushRef="#br0" timeOffset="9775.37">19824 7137 7361 0,'0'0'2841'0,"0"0"-2121"15,0 0-360-15,0 0-144 32,0 0 216-32,0 0 104 0,0 0-232 15,0 0-168-15,139 15-136 16,-69-15-896-16,-22 0-1472 16,-6-11-2017-16</inkml:trace>
  <inkml:trace contextRef="#ctx0" brushRef="#br0" timeOffset="10140.2">20359 6974 5233 0,'0'0'6953'16,"0"0"-6009"-16,0 0-472 0,0 0-216 15,0 0 1-15,0 0-73 16,0 0-112-16,0 71-64 0,-12-30 80 16,0 6-80-16,-10-1 48 15,10-10-40 1,-15 1 32-16,18-17-40 31,9-1-8-31,0-6 8 16,0-4 56-16,0-9-56 0,0 5-8 15,9 0 80-15,18-5 48 16,7 0-128-16,14 0-48 0,-6 0-408 16,9 0-537-16,7-19-655 15,-22 0-1265-15,-3 0-4136 16</inkml:trace>
  <inkml:trace contextRef="#ctx0" brushRef="#br0" timeOffset="10331.85">20464 7146 9153 0,'0'0'1729'15,"0"0"-1153"-15,0 0-272 16,0 0-104-16,0 0 616 16,0 126-240-1,0-67-360-15,0 7-112 0,0-6-104 16,0-5-40-16,12 1-816 15,-12-24-1400-15,9-9-3097 0</inkml:trace>
  <inkml:trace contextRef="#ctx0" brushRef="#br0" timeOffset="11575">21068 7206 728 0,'0'0'7009'16,"0"0"-6305"-16,0 0-704 16,0 0 16-16,0 0-16 0,12 38 104 15,12-16-24-15,-15 3-80 16,6-3-184-1,-15 1-72-15,0 0 40 16,0-9 16-16,-15 0 192 0,-6-4-48 16,-15-5 8-16,15-5 48 15,-18 0 48-15,20-19 168 0,4 0 224 16,6-4 176-16,9 0-15 31,0-1-505-31,0 6-96 0,24 8-401 16,22 10-95-16,-13 0-416 15,3 6-2176-15</inkml:trace>
  <inkml:trace contextRef="#ctx0" brushRef="#br0" timeOffset="13946.24">20751 8579 4536 0,'0'0'2433'16,"0"0"-1689"-16,0 0-88 15,0 0 248-15,0 0 265 0,0 0-41 16,0 0-440-16,0 0-144 31,0 0-32-31,0 0 48 16,0 0-31-16,0 0-89 0,0-6-88 15,0-8-160-15,0-4-8 16,15 4-32-16,-3-9-24 0,-12 4 40 0,9 1 72 16,6 3-24-16,-6-3-112 15,3 1 0-15,10-2-104 16,17 0-72-16,-6 0 72 0,12-3-16 16,28 3-24-16,-4 5 40 15,25-4 0-15,29 3 0 0,28 5 80 0,27 10 88 31,22 0 32-31,-25 0-24 16,-15 19-80-16,-34 9-88 16,16 9 64-16,-3 1-72 0,-9 4 8 15,-27-10 8 1,-13 0 32-16,-30-14-40 16,13 1 64-16,-4 5-72 15,13-2 16-15,-1 2 32 16,1-7 24-16,-13 2 0 0,-15-5-16 15,-2 0-48-15,-7-4 40 16,-9-1 8-16,7 1 40 0,-16-2 0 16,6-3 0-16,-9 1-40 31,-15-3-8-31,6 3-32 16,-3-2-8-16,-12-4-8 0,0 0 0 15,0 0-96-15,0 0-288 16,0 0-424-16,0 0-472 0,-12 0-1281 15,-3-10-4384-15</inkml:trace>
  <inkml:trace contextRef="#ctx0" brushRef="#br0" timeOffset="14299.32">23558 8439 10402 0,'0'0'1720'0,"0"0"-1360"0,0 0-104 0,0 0 336 32,0 0 249-32,0 0-353 15,60 140-264-15,-39-89-96 16,-9-1-32-16,13 1-72 0,-1-5-16 15,-15 1 56-15,3-10-64 0,12-5 8 32,-24-9-8-32,9-9 8 15,-9-5 0-15,0-4-8 16,0-5 80-16,0 0 96 0,-33 0-32 16,-12 0-144-16,-1-5-72 15,-35-13-432-15,17 0-1297 0,22-6-5632 0</inkml:trace>
  <inkml:trace contextRef="#ctx0" brushRef="#br0" timeOffset="15408.56">24478 8551 9297 0,'0'0'2353'0,"0"0"-2353"16,0 0-440-16,0 0 440 0,-12 129 184 16,12-78-24-16,0 9-160 15,0-3-48-15,0-7-368 16,0-9-608-16,0-8-593 0,0-20-775 16</inkml:trace>
  <inkml:trace contextRef="#ctx0" brushRef="#br0" timeOffset="15797.49">24491 8532 8529 0,'0'0'2313'0,"0"0"-1809"16,0 0 216-16,0 0-80 0,0 0-232 15,0 0-192-15,138-80-216 16,-116 80-368-16,2 0-16 15,-15 15-232-15,6 8-72 16,-15 5 72-16,0 5 152 16,-15 3 208-16,-3-4 112 15,-19 1 96-15,-2 0 40 16,21-9 8-16,6-2 0 0,0-3-8 16,-3-5-48-16,15-1 56 15,0 1 0 1,27 5 8-16,-3-5-8 15,-3-1 0-15,15 1 56 0,-11 0-56 16,8 0-160-16,-24-4-40 16,-9 4-401-16,0 4 33 15,-24-4 400-15,-9 0 160 0,-13 0 8 32,-11-5-8-32,0-9 8 15,5 0-128-15,22-14-1592 0</inkml:trace>
  <inkml:trace contextRef="#ctx0" brushRef="#br0" timeOffset="15972.2">24886 8722 1800 0,'0'0'10538'0,"0"0"-9218"15,0 0-1264-15,0 0-56 0,0 0-1424 16,0 0-3721-16</inkml:trace>
  <inkml:trace contextRef="#ctx0" brushRef="#br0" timeOffset="16315.88">24979 8401 10986 0,'0'0'2736'15,"0"0"-1895"-15,0 0-33 0,0 0-408 16,46-8-120-16,-1 3-72 16,15 1-144-16,-2-7-64 0,8 11-208 15,-9-4-368-15,-5 4-600 16,-28 0-817-16,-15 0-2040 0,-9 0-3160 15</inkml:trace>
  <inkml:trace contextRef="#ctx0" brushRef="#br0" timeOffset="16503.59">25082 8458 5473 0,'0'0'1424'0,"0"0"-176"31,0 0 337-31,0 121-217 15,21-70-288-15,-6-1-392 0,-3 6-248 16,-12-5-184-16,12-6-136 16,1-2-120-16,-13-10-16 0,6-6-624 15,-6-8-928-15,0-10-2297 0</inkml:trace>
  <inkml:trace contextRef="#ctx0" brushRef="#br0" timeOffset="16892.28">25713 8736 8849 0,'0'0'4105'0,"0"0"-3601"0,0 0-264 16,0 0-8-16,0 0-232 15,0 0-264-15,0 0-1376 16,9 4-1105-16,0-4-2168 0</inkml:trace>
  <inkml:trace contextRef="#ctx0" brushRef="#br0" timeOffset="17447.07">26199 8698 6129 0,'0'0'4049'0,"0"0"-3561"0,0 0 168 0,0 0 136 16,0 0-304-16,0 0-320 0,0 0-160 31,-142-55 0-31,112 55-8 16,-6 15 0-16,-1 2 16 15,16 1-16-15,-3 1-80 0,-3 0-104 16,27-10-192-16,0 1-48 16,0-7-160-16,27-3 296 31,6 0 184-31,3 0 24 0,13-9-712 15,-4 1 63-15,-9-2 425 16,-15 6 304-16,1 4 16 0,-7 0 48 0,-3 9 0 16,0 4-64-16,-3 2 0 15,15-2 0 17,-12 2-128-17,12-11-512-15,18-4-424 0,10 0 248 16,-19-14-1425-16</inkml:trace>
  <inkml:trace contextRef="#ctx0" brushRef="#br0" timeOffset="17783.36">26480 8698 1224 0,'0'0'2864'16,"0"0"-719"-16,0 0 31 16,0 0-463-16,0 0-705 15,-37-51-448-15,4 47-232 0,9 4-88 16,-3 0-32-16,9 0 0 0,-6 18-136 16,8-4 8-16,16 1-80 15,-9-2-80-15,9-4 24 31,0 1-80-31,9-10 136 0,31 0 48 16,-22 0-48-16,33-29-304 16,-18-6-272-16,4-12-352 0,-4-13-232 31,-21 3 119-31,0-11 577 16,-12-2 464-16,0 1 232 15,-24 13 504-15,15 10 601 0,-3 17-49 16,0 15-456-16,-1 14-560 15,13 0-272-15,-15 28-256 0,6 18 208 16,9 25 48-16,0 2 0 16,0 6-152-1,0 0-504-15,9-10-128 16,52-13-416-16,-13-19-473 0,9-14-1391 16</inkml:trace>
  <inkml:trace contextRef="#ctx0" brushRef="#br0" timeOffset="19115.22">26839 8546 7681 0,'0'0'2849'0,"0"0"-2065"0,0 0 0 0,0 0-112 15,-139 33-88 1,106-1-296-16,-7-5-200 0,19 10-8 0,12-9-80 16,9-5-128-16,0-9-224 31,0-4-88-31,30-10 8 0,10-10 24 15,5-21-520-15,12-17-368 16,-8-2 215-16,-4-10 329 0,-21-11-264 16,-12-3 240-16,0 1 776 15,-12 7 800-15,-12 6 968 32,-15 19-239-32,18 17-225 0,-15 7-328 15,15 17-328-15,-3 0-280 16,-1 17-360-16,1 21 8 0,-12 17 40 15,24 10-56-15,0 14 0 16,0 0-24-16,9-5-120 31,18-9 40-31,7-10-8 0,-1-17-80 16,-6-16-88-16,3-12-80 16,9-10-8-1,-5-13 96-15,2-21-192 0,-12-8-360 16,-12 0 424-16,-6 5 400 15,-6 10 368-15,0 8 312 0,0 10-128 16,-6 4-272 0,-21 5-224-16,18 0-16 15,-15 14-40-15,0 5 0 16,15 5 0-16,9-6-128 0,0 0-296 16,9-4 152-16,15-1 48 15,0-2 24-15,12-6-8 0,-15 3-80 16,3-3 152-16,-12 4 8 15,-3 0 80-15,7 5 48 0,-16 1 8 16,0-7 136-16,0 6-8 16,0-4 24-16,9-10-72 31,-9 4 48-31,0-4 24 0,12 0 152 16,9 0 48-16,-6 0-144 15,9-17-160-15,-3-2-56 0,3-5-104 16,0-4-72-16,-11 4 40 15,-4-3-40-15,-9 9 176 16,0 0 80 0,0 8 440-16,0 1 96 15,-9 9-256-15,-4 0-192 0,-2 0 8 16,-6 14-168-16,9 4-8 0,0 5-8 16,12-4-104-16,0-6-192 15,0-2-208 1,24-8 288-16,-3-3 176 15,7 0 48-15,17-19-200 0,-9-8-416 16,-3-1-240-16,0 1 368 16,-8 3 488-16,-16 6 80 15,-9 5 672-15,0 8 304 16,0 0-344 0,-9 5-528-16,-16 0-184 0,16 5 48 15,-15 8 8-15,12 1-56 16,12 5-208-16,0-5-384 15,0-5 224-15,21 1 200 0,16-7 64 16,-16 2-32-16,6-5-72 31,-3 5 56-31,-18-5 96 0,-6 0-8 16,0 5 64-16,0 5 8 16,-6-2 144-16,-6 6 232 15,-12-1-176-15,0 3-24 0,-1-8-112 16,16 1-72-16,-6-4 8 15,6 1 48 1,9-6-56-16,0 0-16 0,0 0-64 16,0 0 80-16,9 0 96 15,15-15-96-15,10-3-8 16,-7-10-224-16,18 0-248 16,-9-9-112-1,7 4-609-15,-4-4-383 16,-18 5 856-16,-9 8 728 0,0 11 600 15,-12 4 472-15,0 4 265 16,0 5-425-16,-12 0-480 0,-9 0 8 16,9 9-216-16,12 9-224 15,0 2-56 1,0-7-320-16,21 6 240 16,15 0 56-16,-15-6-144 0,12 1-328 15,-8 0 248-15,-10 0 120 16,-15 5 184-16,0 3 64 0,-15 2 136 15,-43 4-200-15,13-10-176 32,0-3-2113-32</inkml:trace>
  <inkml:trace contextRef="#ctx0" brushRef="#br0" timeOffset="20357.18">26057 9328 8185 0,'0'0'2865'0,"0"0"-1953"15,0 0-72-15,0 0-424 32,0 0-264-32,0 0-144 15,0 0 88-15,0 120 8 0,15-63-56 16,-15 3-48-16,0-4-112 31,0-11-424-31,0-3-512 0,0-17-728 0,0-17-841 16,0-8-4456-16</inkml:trace>
  <inkml:trace contextRef="#ctx0" brushRef="#br0" timeOffset="20597.34">26057 9217 9153 0,'0'0'1601'15,"0"0"-1209"1,0 0 320 0,0 0-296-16,0 0-296 15,133-32-120-15,-88 42-128 0,-12 12-72 16,0 7-360-16,-5 2-56 16,-16 6-296-16,-12-9 159 0,-12 0 425 15,-25-4 256-15,-8-10 56 16,-12-1 8-16,-4-8 8 0,16-5 0 15,9 0-104-15,15-5-1560 16,21-3-4257-16</inkml:trace>
  <inkml:trace contextRef="#ctx0" brushRef="#br0" timeOffset="20973.02">26667 9282 8833 0,'0'0'3145'0,"0"0"-2289"0,0 0-48 16,0 0-119-16,0 0-305 0,-97-27-192 16,64 35-112-16,0 25-80 15,9 5 8 1,-13 12 0-16,28 1-8 16,9 6-56-16,0-12-32 15,0 2 80-15,18-10-40 0,22-5 48 16,5-13 0-16,15-5-200 15,10-14-585-15,-1 0-1079 0,-12-20-2617 16</inkml:trace>
  <inkml:trace contextRef="#ctx0" brushRef="#br0" timeOffset="21197.03">27074 9320 8529 0,'0'0'4017'0,"0"0"-3481"0,0 0-232 15,0 0-176-15,0 0 120 16,0 0 305-16,21 106-249 0,-9-56-192 16,0-3-64-1,-12 4-48 1,0-9-464-16,0-5-761 0,0-9-1439 15,-24-19-2625-15</inkml:trace>
  <inkml:trace contextRef="#ctx0" brushRef="#br0" timeOffset="21355.6">26911 9463 8489 0,'0'0'4385'0,"0"0"-3889"15,0 0-176-15,0 0 97 16,0 0 39-16,0 0-56 15,136-4-400-15,-52 4-632 0,-17-6-921 32,5-2-3000-32</inkml:trace>
  <inkml:trace contextRef="#ctx0" brushRef="#br0" timeOffset="21629.47">27466 9241 10538 0,'0'0'1976'0,"0"0"-1280"16,0 0 48-16,0 0-343 0,0 0-97 16,0 0-184-16,-9 46-40 15,-6-9-32-15,6 5-48 16,-3-5 64-16,-3-5-48 16,15-4-16-1,0 1 8-15,0-12 8 16,0 1 32-16,15-3-40 0,6-2 88 0,16-8-8 15,-1 4-88-15,6-9-256 16,18 0-392-16,1-9-737 16,-4-9-1439-1,-9-5-2754-15</inkml:trace>
  <inkml:trace contextRef="#ctx0" brushRef="#br0" timeOffset="21824.14">27596 9366 9353 0,'0'0'1705'0,"0"0"-1321"0,0 0-56 15,0 0 472-15,12 134 144 16,-3-79-456-16,6 2-207 16,-6-3-153-16,1-12-112 0,5-5-16 31,-15-9-433-31,12-17-663 15,0-8-1520-15,0-3-3442 0</inkml:trace>
  <inkml:trace contextRef="#ctx0" brushRef="#br0" timeOffset="22407.24">28305 9282 2984 0,'0'0'5721'0,"0"0"-5081"16,0 0-375-16,0 0 431 16,0 121 88-16,0-79-120 0,0 8-360 15,13-8-224-15,-13-5-80 0,12-5-184 16,-12-9-760-16,0-8-865 16,0-11-2335-16</inkml:trace>
  <inkml:trace contextRef="#ctx0" brushRef="#br0" timeOffset="22580.41">28127 9441 8617 0,'0'0'2625'0,"0"0"-2025"0,0 0 40 32,0 0 176-32,0 0 281 15,133 0-545-15,-75 0-520 0,-4 0-32 16,30-15-608-16,-23 10-721 15,-16-8-2616-15</inkml:trace>
  <inkml:trace contextRef="#ctx0" brushRef="#br0" timeOffset="23277.32">28924 8982 6849 0,'0'0'5217'0,"0"0"-4513"0,0 0-424 15,0 0-96-15,0 0-184 16,0 0-8-1,0 32-24-15,-15 4 32 0,6 6 152 16,-3 0 8-16,0 5 16 16,12-11 16-16,0-3-40 0,-12-9-23 31,12-6-65-31,0-8-16 16,0-2-40-16,0-4-8 0,0-4 16 15,0 0 48-15,0 6-64 16,0-6 8-16,24 8 208 0,-3-2 200 15,15-6-64-15,13 3-160 16,-4-3-80-16,0 0-112 0,16 0-192 31,-4 0-328-31,-12 0-417 16,16 0-671-16,-16 0-1376 16,-12-3-3194-16</inkml:trace>
  <inkml:trace contextRef="#ctx0" brushRef="#br0" timeOffset="23516.1">29132 9200 6769 0,'0'0'2609'0,"0"0"-2281"0,0 0-72 16,0 0 520-16,0 0 152 0,13 142-256 15,-1-100-192-15,-12 0-48 16,0-1-176 0,0-8-256-16,0-6 0 15,9 1-616-15,-9-14-808 16,0-4-1609-16</inkml:trace>
  <inkml:trace contextRef="#ctx0" brushRef="#br0" timeOffset="23816.53">29878 9116 10490 0,'0'0'2384'0,"0"0"-1928"0,0 0-456 16,0 0-80-16,0 0 80 0,0 0 184 15,0 0-56-15,-94 144-24 16,70-108-104-16,0 2-64 16,3-6-184-1,9-14-400-15,-12-8-664 16,12-6-817-16,0-4-847 15</inkml:trace>
  <inkml:trace contextRef="#ctx0" brushRef="#br0" timeOffset="23997.29">29655 9102 9281 0,'0'0'2129'16,"0"0"-1601"-16,0 0-232 15,0 0 40-15,0 0 552 0,0 0-239 31,60 133-401-31,-39-94-128 0,15-11-40 16,-24-2-80-16,10-7-312 16,11-10-785-16,-6 1-1439 15,-15-10-2673-15</inkml:trace>
  <inkml:trace contextRef="#ctx0" brushRef="#br0" timeOffset="24230.82">29570 9222 4600 0,'0'0'6218'0,"0"0"-5266"15,0 0-408 1,0 0 136 0,0 0-16-16,0 0-119 0,0 0 23 15,0 0-64-15,109 33-240 16,-64-28-264-16,15 4 0 15,-5-9-552-15,17 0-881 16,-15 0-2543-16,4-6-5330 16</inkml:trace>
  <inkml:trace contextRef="#ctx0" brushRef="#br0" timeOffset="25975.56">30735 9124 4120 0,'0'0'6234'0,"0"0"-5298"16,0 0-760-1,0 0-40 1,0 0 64-16,0 0 8 16,0 0-80-16,15 79-72 0,-3-60-40 15,-12 0-8-15,0-5 0 16,0-6-8-16,0 3-80 0,0-11-72 0,0 0 48 15,0 0 104-15,6 0 88 16,-6-11 32-16,15-6-120 16,10-7-144-16,-13 2-88 0,-3 3 104 31,15 0 80-31,-12 10 48 0,-12 5 8 16,12 4-8-16,-12 0-32 15,0 4-96-15,9 14 120 16,-9 1 8-16,0-1 0 0,0-4 80 15,15-1-80-15,-15-2 48 32,0-11-48-32,12 0-8 0,0 0 8 15,-3-5 0-15,15-14 0 16,-2-3-16-16,2 3-112 16,9 0 128-16,-18 10-48 0,-3 9 24 15,0 0-56-15,0 18-80 31,-6 11 144-31,9 2 16 0,-15 1 0 16,0-3-864-16,0-7-1065 0,0-12-1167 16</inkml:trace>
  <inkml:trace contextRef="#ctx0" brushRef="#br0" timeOffset="26698">31179 9208 7457 0,'0'0'2329'0,"0"0"-1361"16,0 0-40-16,0 0-192 0,0 0-736 16,0 0-72-16,0 0-760 15,127-59-8-15,-112 39-256 0,-6-3 423 31,-9 9 673-31,0-4 440 16,0 13 9-16,-9 0-225 0,-6 5 64 16,-7 5 184-16,-2 18-144 15,3 1-176-15,9 3-128 16,0-3-24-16,12-1-352 0,0-5 72 16,12-4 128-16,21-9-64 31,-9-1-320-31,13-4-273 0,5 0-567 15,6 0-904-15,-12-4-601 0,1-10 489 16,-7 1 2392-16,-3-6 2504 16,-15 0 393-16,-12 6 31 0,0-2-231 15,0 5-897 1,-12 2-832 0,0 8-359-16,-12 0-81 15,3 0-152 1,-7 5-168-16,7 8-112 15,9 10-64-15,0 1-32 0,12-5-104 16,0 3-104-16,0-9-48 0,24 2-88 16,13-5 56-16,-4-10-209 15,3 0-167-15,9-25-160 0,-24-10-216 16,19-16 312-16,-22-15 336 16,-18-7 392-16,0-12 48 0,0-3 608 15,0 10 416-15,-18 4 80 31,6 22-7-31,-1 20-265 0,13 14-224 16,0 18-496-16,0 0-160 16,0 36-352-16,0 38 240 15,0 37 112-15,0 1 0 0,13-10-96 16,8-18-136-16,-12-29-48 31,18-4-152-31,-3-4-433 16,-3-25-399-16,0-7-280 0,6-15-793 0</inkml:trace>
  <inkml:trace contextRef="#ctx0" brushRef="#br0" timeOffset="26837.08">31933 9153 10882 0,'0'0'2288'16,"0"0"-1624"-16,0 0-303 0,0 0-361 0,0 0-2105 15</inkml:trace>
  <inkml:trace contextRef="#ctx0" brushRef="#br0" timeOffset="29849.71">30225 9074 5721 0,'0'0'2184'15,"0"0"-1392"-15,0 0 1 16,0 0-265-16,0 0-296 0,0 0 56 16,0 0 80-16,0 0-112 15,12 134 32 1,0-107-88-16,-12 7-104 15,0-11-96-15,9-1-72 0,-9-12-976 16,0 0-1321-16,0-10-5688 16</inkml:trace>
  <inkml:trace contextRef="#ctx0" brushRef="#br0" timeOffset="30018.26">30213 8787 10818 0,'0'0'2592'0,"0"0"-1943"31,0 0-425-31,0 0-224 0,0 0-745 16,0 0-1791-16,0 0-2137 0</inkml:trace>
  <inkml:trace contextRef="#ctx0" brushRef="#br0" timeOffset="30731.22">30448 9078 5801 0,'0'0'2752'0,"0"0"-1639"16,0 0-201-16,0 0-272 15,0 0-152-15,0 0-96 32,0 0-96-32,0 43-32 0,0-21-32 15,9 6 16-15,-9 4-8 16,9 0-24-16,-9-4-128 0,0 1-88 16,0-7 0-16,0-8 32 31,0 0-24-31,0-9 0 15,0-5-8-15,0 0 200 0,0 0 57 16,16-13 127 0,-4-11-256-16,-12-4-128 15,12-4-112-15,0 4 24 0,9 6 88 16,-21 7 8-16,12 5-8 16,-12 10 0-16,9 0-48 15,-9 0-104-15,15 6 56 0,-6 3 8 0,-9 9-41 16,15-4-7-1,-15-1 128-15,9 2 8 0,-9-10-8 16,0 0 16-16,9-5-8 0,-9 0 193 47,15-10 79-47,10-13-272 16,-4-4-289-16,3-6-31 0,9 0-56 15,-6 5 144-15,-6 14 152 16,-9 14 72-16,1 0 0 0,8 29 8 15,-6 7 120-15,-6 15 88 16,3-4 16-16,0 0-224 0,-3-15-712 16,6-24-5481-16</inkml:trace>
  <inkml:trace contextRef="#ctx0" brushRef="#br0" timeOffset="32606.25">25722 9171 10522 0,'0'0'1552'0,"0"0"-1480"0,0 0 160 31,-103 125 48-31,91-37 32 0,12 28-184 16,24 32-8-16,19-9-120 15,5-28 0-15,12-40-224 16,-2-21-416-16,56 6-776 0,-11 0-1113 16,-9-19-5879-16</inkml:trace>
  <inkml:trace contextRef="#ctx0" brushRef="#br0" timeOffset="33542.45">31843 8322 8977 0,'0'0'1729'0,"0"0"-1465"16,0 0-8-16,0 0 400 0,0 0 96 15,139 108-224-15,-79-39-144 0,9 19-168 16,-2 43-72 0,-19 21-144-1,-24 10-48-15,-24-27-336 0,0-33-144 16,-36-43-88-16,-9-6-24 16,-25 1 88-16,-35 11-544 0,11-13-681 15,10-20-1207-15</inkml:trace>
  <inkml:trace contextRef="#ctx0" brushRef="#br0" timeOffset="35358.3">20977 8740 9994 0,'0'0'2136'0,"0"0"-1384"16,0 0-224-16,0 0-528 46,0 0 48-46,0 0 8 0,0 0 56 16,46 108-112-16,-34-77-192 0,0 11-368 16,-3-14-840-16,-9-5-2585 0</inkml:trace>
  <inkml:trace contextRef="#ctx0" brushRef="#br0" timeOffset="51180.65">21862 8134 5297 0,'0'0'2280'0,"0"0"-1656"15,0 0-416 1,0 0 176-16,0 0 329 16,0 0-1-16,0 0-240 0,0 0-16 15,0 0-8-15,123 13-24 16,-95-13 40-16,2 0 104 0,9 0-112 16,-18 0 24-1,12 0-191 1,-8 0-57-16,-1 0-56 0,-15 0-8 15,18 0-8-15,-15 0 8 0,0 0 56 16,-3 0 16 0,3 0-72-16,0 0 128 0,12 0-8 0,-15-5-32 31,7 5 88-31,-16-4 32 16,12 4-56-16,-12 0 32 0,0 0-40 15,0 0 8-15,0-4-15 16,0-2 55-16,6 3-40 0,-6-7-192 15,15 1-64-15,-3-1-16 32,0 1-40-32,0-1 8 15,-3-3-8-15,6 3 40 0,-6 2 8 16,-9-7 16-16,12 1 0 16,0-8-24-16,-3 2-32 0,-9-7 32 15,15-1-48-15,-2-9 0 31,-13 0-8-31,12 0 8 16,-3 0 0-16,-9-6 0 0,9-2 32 16,-9-6-24-1,0-5-8 1,0-4 0-16,15 0 8 0,-15 0-8 0,0 4 8 16,0 6-8-16,12-2 0 15,-12 10 8-15,0 0 40 16,9 0-40-16,-9 6 0 15,0-7 0-15,0 2 0 16,0 0 8-16,0-1-16 16,0-5-16-16,0 5 16 15,0-4-56-15,0 10 48 0,0-2-40 16,0 11-64-16,0-5 112 16,0 8 0-16,0 1 56 0,0-1-48 15,0-4-8-15,-9 6 0 16,9-7 0-16,-12 6 8 0,12 1 0 31,-15-7-8-31,15 7 0 16,-9-2 0-16,9 2 0 0,-9-2 0 15,-3 1 8-15,-1 4-8 16,13 1 0-16,-15 3 8 31,15 2 0-31,0 4-8 0,0-1 8 16,-9 7 0-16,9-2-8 15,0-1 0-15,0 6 8 0,0 0-8 16,0 0 0-16,-12 0-8 0,12 0 0 16,0 0-8-16,0 0 8 15,0 0 0-15,-12 0 8 16,3-5 0 0,-6 2 8-16,-18-3-8 15,6-2 0-15,-16-3 0 0,-5 3-8 16,15-1-32-16,-27-1 32 0,2 2-64 15,-11-7 72 1,11 2 0-16,-11-2 0 16,-3 6 0-16,-7-5 0 15,-2 5-8-15,-1-1 8 16,1 2-8-16,-1 2 0 0,13 2 0 16,-13 0-40-16,10-1 40 31,5 0 0-31,7 5 8 0,15-4-8 15,-13-1 8-15,10 5 0 16,3 0 8-16,-3-5 0 0,14 0 0 16,-26 2 0-16,12-3 40 15,-10 1-40-15,4 2-8 16,-6-3 0-16,2 2 0 0,13 4 0 31,-6-4 0-31,8-1 0 16,-8 5 0-16,21 0 0 0,-6 0 0 15,3 0 0-15,-19 0-8 16,10 0 0-16,-6 0 8 16,-13 0-16-16,4 5 16 0,-9-1-8 15,5 0 8 1,-8 2-8-16,11 2 8 16,1-8 0-16,-3 6 0 0,2-3 0 15,1-3 0-15,0 0 0 0,-4 5 8 16,4-5-8-16,-3 0 8 15,-7 0-8 1,-2 0 0-16,-13 5 0 16,1-5-16-16,-13 0 8 15,1 0 0-15,-1 0 8 0,-14 0 0 16,17 0 0-16,0 0 8 16,-2 0-8-16,-1 0 0 15,1 0 0 1,-16 0 0-16,19 5 0 15,-13-1-8-15,-6 1-40 0,-5 0-72 16,11-1-24-16,9 0 136 16,-14 2 8-16,29-6-8 15,-2 4 0-15,-1 0 8 0,13-4 0 32,-4 6-72-32,7-6-16 15,-3 4 24-15,11 0-32 0,-11 1-24 16,-4 0 48-16,4 4 48 15,0-4 16-15,-4-1 8 16,16 1-8-16,-10 0 0 0,7-5 8 16,-9 0-8-1,-13 0 8-15,-2 0-64 16,-7 0-513-16,-12 0 457 0,-2 0 120 16,-22-10 136-16,18 1-72 15,-5 0-56-15,-1-1 0 16,22 2-8-16,-13-2 8 15,3-4 0 1,-2 5 0-16,11-5 0 0,0 4-8 16,1 1 8-16,11 4-8 15,-2-4 0-15,18 5 8 0,8 0-8 16,1-7-8-16,-4 8 8 16,16-2 0-1,6 5-8-15,-3-5 8 16,9 0 8-16,-16 5 0 0,16 0 0 15,-18 0-8-15,8 0-8 16,-17 0 0-16,3 0 8 16,11 0 0-16,-14 0 8 0,3 0-8 31,11 0 8-31,-5 0 0 16,9 0 41-16,-9 0-41 0,20 0 0 15,-5 0-8-15,-9 0 0 16,6 5 0-16,-4 0 0 15,7 3-8-15,3-2 8 0,-6 3 0 32,21-5-8-32,-6 5 8 0,-1-4 0 15,1 4 0-15,15-4-8 16,-6 0 0-16,-6 4 8 0,-3-4 0 16,9 0 0-16,-3 3 0 15,-6-2 0-15,11 2 8 16,-11-2-8-16,3-2 0 15,-3 5 0-15,-3-4 8 16,9 4-8-16,-6-4 8 16,-1 4-8-16,-2-4 0 0,-3 0 0 15,3 4 0-15,6-5 8 16,0 1-8 0,-3-1 0-16,11 2 0 15,-2-3 0-15,-3 2 0 16,6 0 0-16,0 0 0 0,-3-1-8 15,6 1 8-15,-3 0-8 16,3-2 8-16,-3 2-8 0,-3 5 8 31,6-6 8-31,-3 2 0 16,-1-3 0-16,1 2 0 16,3 1 8-16,-3-1 40 0,0-5 0 15,-3 3-48-15,6 2-8 16,-3 4 8-16,0-9 0 0,3 10 0 31,-6-5 56-31,6 4-8 0,-3-5-48 16,-12 5 40-16,8 0-40 15,10-4 8-15,-6 0 32 0,12-1-40 16,-15 1 56-16,15-5-48 16,-9 5 64-16,9-5-8 15,0 0-56 1,0 0 56-16,-15 0-64 15,6 0 0-15,-3 5 0 0,0-5 48 16,3 4-48 0,-3-4 56-16,12 0 8 15,-12 0 56-15,12 0-8 16,-12 0-24-16,12 0 0 0,0 0 24 16,0 0-40-16,0 0-32 15,0 0-40-15,0 0 16 0,0 0-16 16,0 0 8-16,-15 0-8 15,15 0-8-15,0 0 8 0,0 0-8 32,0 0-8-32,-10 0-48 15,10 10-48-15,-9 4-56 16,9 4 32-16,-12 5 32 0,0 14 88 16,-3 0 0-16,6 4 0 31,9 2-8-31,-12-2 16 0,12 1 0 15,-12-5 0-15,12-4 0 16,0-11 0-16,0-3 8 0,0-5-8 16,0-9 0-16,0 0 8 15,0-5-8-15,0 0 48 32,0 0-40-17,0 0 48-15,0 0-8 0,0 0-40 16,0 0 40-16,0 0-32 0,0 0-8 15,0 0 88-15,0 0 48 16,0 0-16-16,0 0-32 0,0 0 72 16,0-14-8-16,-9-10-160 15,-3-3-312-15,-12-6 168 0,9 0 0 16,-7 1 136-16,13 10 8 16,-3 3 0-16,-3 5 0 15,6 3 0-15,9 8 8 0,0-2-8 16,0 5 0-16,0 0-48 0,0 0 40 31,0 0-104-31,-12 0-8 16,12 0-40-16,0 0 16 15,0 8-24-15,0 11 24 0,0 0 96 16,12 9 48-16,12 0 0 16,-12 4 0-16,-3 0 8 0,13 1-8 31,-7-9-8-31,9-6 8 15,-12 0-8-15,-3-4 0 16,3-4 0-16,0-1-56 0,-12-9-40 16,0 0 104-1,0 0 0 1,9 0 80-16,-9 0-72 0,15-9 136 0,9-15-16 16,10-8-128-16,2-14-168 15,30-33-1169-15,-5 14-959 16,-4 4-3161-16</inkml:trace>
  <inkml:trace contextRef="#ctx0" brushRef="#br0" timeOffset="55244.59">18940 6808 7377 0,'0'0'1144'15,"0"0"-496"-15,-15 0 129 0,15 0-73 16,0 0-88-16,-9 0-384 16,-3 24-136-16,-9 17 112 0,-15 38-32 15,-10 31 56-15,-2 7 8 31,12-11-136-31,15-13-32 0,21-28-56 16,0 0-16-16,21-1-8 16,27-13-104-16,55-23-368 0,5-14-984 15,-8-14-3161-15</inkml:trace>
  <inkml:trace contextRef="#ctx0" brushRef="#br0" timeOffset="56046.96">20419 6781 8121 0,'0'0'1977'16,"0"0"-1153"-16,0 0-240 0,0 0-216 31,0 0-32-31,0 0-328 16,0 0 208-16,0 0 32 0,82 97-152 15,-61-47 72-15,15 15 24 16,-24 9-64-16,0 11 8 0,-12-3-120 16,0 10 72-16,0-7-72 15,-12-7-16 1,-15-12-64-16,-6-6-328 16,-25 0-712-16,-2-19-648 0,15-8-1417 15</inkml:trace>
  <inkml:trace contextRef="#ctx0" brushRef="#br0" timeOffset="65876.67">28305 7544 10442 0,'0'0'1720'15,"0"0"-1720"-15,0 0-32 16,0 0 32-16,0 0 88 16,0 140 88-16,0-75-48 15,0 0-112 1,13-1 40-16,-13-4-56 15,0-3 8-15,0-11-8 0,0-10-48 0,0-4-296 32,-13 1-528-17,13-15-776-15,0-8-1073 0</inkml:trace>
  <inkml:trace contextRef="#ctx0" brushRef="#br0" timeOffset="66180.89">28143 8031 8857 0,'0'0'2817'31,"0"0"-1881"-31,0 0-520 0,0 0-136 16,0 0 80-16,0 0-232 16,0 0-24-16,12 46 16 15,0-22-15-15,0 3-33 0,-3 1-64 16,6-4-8-16,3-2 8 31,-3-8 0-31,-15 1 8 0,12-11 32 0,0-4 136 16,6 0 376-16,22-8-80 15,-4-20-184-15,6-5-144 16,6-8-152-16,-2-3-128 0,11-6-552 16,3 14-1249-1,-26 8-5080 1</inkml:trace>
  <inkml:trace contextRef="#ctx0" brushRef="#br0" timeOffset="68786.92">17917 6933 4841 0,'0'0'6433'31,"0"0"-5689"-31,0 0-744 0,0 0-40 15,0 0 40-15,33 19 224 16,12-10 88-16,4 1-80 0,20 3-64 0,-8 2-64 16,8-8-96-1,0 3-8-15,-11 0-168 0,-13-5-584 16,15-2-1000-16,-29-3-1121 16,-4 0-4176-1</inkml:trace>
  <inkml:trace contextRef="#ctx0" brushRef="#br0" timeOffset="69096.81">18355 6813 9794 0,'0'0'2216'0,"0"0"-1544"15,0 0-312-15,0 0-280 16,0 0 48-16,0 0-80 0,0 0 24 31,0 0 8-31,72 74-56 16,-51-41 24-16,6-1-48 0,-15-4-8 15,-3 4 0-15,-9 5-64 16,10-5 72-16,-10-3 8 16,0 2 0-16,-10-7 72 15,-11-2-40 1,-6-3-40-16,-6-5-136 15,-27 0-568-15,2-9-1120 16,16-5-1393-16</inkml:trace>
  <inkml:trace contextRef="#ctx0" brushRef="#br0" timeOffset="121381.1">22290 10107 6969 0,'0'0'1648'0,"0"0"-615"16,0 0 511-16,0 0-408 0,0 0-432 15,0 0-392-15,-24 0-160 0,24 0-96 32,0 0-56-32,0 0-8 15,0 0 0-15,0 4 8 0,0 6 48 16,0 0 56-16,12 3 136 16,0 11 65-16,9 4 39 0,7 4-8 15,17 10 16-15,0-2-80 31,28 12-40-31,5-1 16 0,28 9-32 16,45 9 56-16,36 6 16 16,12-5 16-16,-3-15 64 15,-21-14-40-15,-24-8-120 0,-27-1-120 32,-3-8-80-32,-40-2 8 15,1-3-16-15,-25-5 8 0,36 5 40 16,-14 0-32-16,30-5 88 15,-16 0 96-15,-11-6 97 16,-4-8 23-16,7 0-24 0,-4 0-56 16,-24 0-88-16,1 0-8 15,-1 0-40 1,-9 0-32-16,-17 0 64 0,8 0-8 16,-6 0-48-16,3-3-32 15,0 3 0-15,-14-5-40 16,-10 5 40-16,0 0-48 0,-12 0-8 15,0 0-240 1,0-5-328-16,0 0-609 16,-12-9-767-16,-16-4-1913 0,10 5-4393 15</inkml:trace>
  <inkml:trace contextRef="#ctx0" brushRef="#br0" timeOffset="121754.3">24967 10728 12042 0,'0'0'2401'0,"0"0"-1769"16,0 0-128-16,0 0-128 15,0 0 24-15,0 0-176 0,0 0-96 16,115 46-80-16,-67-18-48 16,-2 4 16-1,-10-4-16-15,-3 1 16 0,-9-1-8 16,0-1-8-16,-12-8 8 16,-6-1-8-16,10-3 0 15,-16-8 0-15,0 8 0 0,-16-2 64 16,-17 6 24-1,0 4-32-15,-24 1 24 16,-1 3-80-16,-2 1-96 0,15-4-408 16,-1 3-584-16,10-8-1089 15,12-10-4456-15</inkml:trace>
  <inkml:trace contextRef="#ctx0" brushRef="#br0" timeOffset="123957.92">25791 10973 7513 0,'0'0'4553'16,"0"0"-3865"0,0 0 16-16,0 0 193 0,0 0-17 15,0 6-88-15,25-6-488 16,-1 0-184-16,12 0-40 0,9-6-64 16,-12 2-16-16,13 4-320 15,-13 0-448-15,-9 0-528 16,12 0-993-16,-21 0-1952 15,-6 0-2912 1</inkml:trace>
  <inkml:trace contextRef="#ctx0" brushRef="#br0" timeOffset="124214.22">25770 11132 9313 0,'0'0'2193'0,"0"0"-1473"16,0 0 176-16,0 0 81 16,0 0-73-16,0 0-544 0,0 0-216 31,0 0 88-31,79 0-88 31,-46 0-144-31,6 0-104 0,31 0-640 31,-28 0-1273-31,18-10-3208 0</inkml:trace>
  <inkml:trace contextRef="#ctx0" brushRef="#br0" timeOffset="124758.6">26419 10733 8209 0,'0'0'4145'0,"0"0"-3369"0,0 0-120 31,0 0 1-31,0 0-17 0,0 0-240 16,0 0-352-16,0 0 224 15,24 97 240-15,-15-41 0 0,6 4-72 16,-15 9 80-16,13-4 48 16,-13 0-151-16,12-5-161 15,-12-8-120 1,0-16-128-16,0-7 56 15,0-11-56-15,0-5 40 0,0-8-48 16,0-5-56-16,0 0-264 0,12 0-305 16,-12-8-471-16,0-7-560 15,9-8-4369-15</inkml:trace>
  <inkml:trace contextRef="#ctx0" brushRef="#br0" timeOffset="133758.2">27047 11011 6057 0,'0'0'1952'0,"0"-6"-944"15,0 6-303-15,0-4 351 0,0 4 32 16,0 0-72-16,0 0-416 16,0 0-304-1,0 0-48 1,15 0 17-16,3-3 63 0,33-2 56 0,7 0-112 15,-1 0-128-15,25 5-88 16,-4-4-56-16,16 4-88 0,14 0-608 16,-26 0-1113-16,-13 0-2640 15</inkml:trace>
  <inkml:trace contextRef="#ctx0" brushRef="#br0" timeOffset="134014.51">27584 10854 11242 0,'0'0'2432'0,"0"0"-1895"15,0 0-537-15,0 0-16 16,0 0-64-16,0 0 80 16,0 0 80-16,151 45-32 0,-103-17-48 15,10 5-96-15,-22-10-129 31,-15 5-175-31,-9-6 88 0,-12 3-64 16,-12-8 120-16,-24 7 216 16,-9-1 40-16,-13 0 0 0,1 1-104 15,6 3-824-15,17-4-1241 0,13-13-2528 16</inkml:trace>
  <inkml:trace contextRef="#ctx0" brushRef="#br0" timeOffset="134807.23">28547 10515 2968 0,'0'0'4609'16,"0"0"-3081"0,0 0-119-16,0 0-121 15,0 0-200-15,0 0-208 0,0 0-335 16,0 0-241-16,0-5-216 16,0 5-88-16,0 19-128 0,0 19-64 15,0 12 192-15,0 14 80 31,0 7-24-31,0-3-48 0,0-7 8 16,0-10-16-16,0-10 8 16,0-13 0-16,0-14-8 15,0-4-56-15,0-10-32 0,0 0 88 16,15 0 56-16,-3-24-56 31,12-4-56-31,9-4-240 0,-8-5 87 16,17 14-39-16,-3 4-144 15,6 11-240-15,-21 8 112 16,13 0-16-16,-16 13-368 0,-9 11 336 16,-12 7 336-16,0 1 136 15,-27-3 96 1,-16-1 72-16,-5-6-24 16,-12-7 88-16,3-11-128 0,14-4-8 15,7-8-88-15,21-16-1105 16,6 2-4240-16</inkml:trace>
  <inkml:trace contextRef="#ctx0" brushRef="#br0" timeOffset="135485.97">29051 10770 7937 0,'0'0'3241'31,"0"0"-2113"-31,0 0-512 16,0 0-280-16,0 0-336 0,0 0 8 15,24 13-16-15,-3 11 8 16,0-1-8-16,7 6 8 0,-16-2-72 16,-3-9-64-16,-9 5-40 31,0-9-48-31,0-4 24 16,-9-1 64-16,-3-9 40 0,-16 0 48 15,19-14 32-15,9-10 16 16,0-4-72-16,0-4-240 0,9 0-512 15,19 4-160-15,29 0-369 16,0 14-479 0,-8 1-889-16</inkml:trace>
  <inkml:trace contextRef="#ctx0" brushRef="#br0" timeOffset="136114.62">29537 10783 488 0,'0'0'6769'0,"0"0"-5513"0,0 0-279 16,0 0-41-16,-136-18-224 0,112 18-200 16,0 0-352-16,12 9-160 15,-3 5-48-15,9 0-216 0,6 0-240 32,0 0-256-32,21-10-80 15,-9 2 271-15,12-6 9 0,9 0 24 16,-9 0 304-16,0-6 168 15,-12-8 64-15,-2 6 312 0,-10 3 416 16,0 5 209-16,0-5-73 31,0 5-328-31,0 0-336 16,0 0-200-16,0 0-56 0,0 0-24 16,0 0-144-16,0 0 112 15,0 0 96-15,12 0-48 0,0 0 64 16,0 0 72-16,0 0-64 15,-3 0 0 1,-9 0 0-16,15 0 0 16,-3 0 0-16,-6 0 8 15,9 0-16-15,-6 0 0 0,6 0 0 16,6 0 0-16,-5 0 0 0,-7 5 0 16,-9-5 8-1,12 0 8 1,-12 0-16-16,12 0 0 0,-12 0 0 15,0 0 0-15,9-5 0 0,18-4-48 16,-18-4-112-16,3-2-72 16,-3 10 104-16,6-3 128 0,-15 3 0 31,12 5 88-31,-12 0-88 16,0 0-144-16,12 9 144 0,-12 0 288 15,12 6-8-15,-2-2-40 16,-10-4 16-16,12-4-104 0,0 0-152 15,-3-5-152-15,30 0-632 32,-21 0-673-32,21-10-5728 0</inkml:trace>
  <inkml:trace contextRef="#ctx0" brushRef="#br0" timeOffset="136665.93">30074 10691 5233 0,'0'0'5305'0,"0"0"-4529"31,0 0-600-31,0 0 40 15,0 0 16-15,0 0-32 0,0 0-96 16,0 0-24-16,-69 79-8 0,69-56 0 16,0 0 88-1,0-5 136-15,24-4-40 0,-6-8-240 16,21-6-16 0,16-10-880-16,-4-18-1520 15,6-8-2585-15</inkml:trace>
  <inkml:trace contextRef="#ctx0" brushRef="#br0" timeOffset="136981.81">30225 10282 9233 0,'0'0'2369'15,"0"0"-1873"-15,0 0-480 16,0 0 88-16,-33 107 176 0,21-40-88 16,12 11-40-16,0 1-88 15,12-1-56-15,9-17 16 0,-9-11 32 31,0-18-56-31,-12-12 0 16,12-12-112-16,-12-8-136 0,9 0 248 16,6-28 0-16,6-13-368 15,1 0-312-15,-7-2 112 16,-3 11 568-16,0 18 40 0,0 10 64 31,-3 4-104-31,3 28-48 16,0 8 48-16,-3 11 152 0,18-5-88 15,-15 0-64-15,6-10-40 16,22-24-832-16,5-3-985 16,-12-5-4688-16</inkml:trace>
  <inkml:trace contextRef="#ctx0" brushRef="#br0" timeOffset="137373.41">30971 10575 10234 0,'0'0'2504'0,"0"0"-2008"16,0 0-496-16,0 0 0 15,0 0 144-15,0 0 40 16,-13 116-184-16,13-84-80 0,0 1-760 16,0-15-1136-1,0-9-1137-15</inkml:trace>
  <inkml:trace contextRef="#ctx0" brushRef="#br0" timeOffset="137493.31">30913 10431 10098 0,'0'0'1656'0,"0"0"-1344"0,0 0-312 16,0 0-784-16,0 0-1657 0,0 0-4328 15</inkml:trace>
  <inkml:trace contextRef="#ctx0" brushRef="#br0" timeOffset="138059.4">31088 10496 6225 0,'0'0'5345'0,"0"0"-4497"16,0 0-448-16,0 0-96 16,0 0-200-16,0 0 0 0,0 0 24 31,0 0-24-31,45 117-96 16,-45-86 0-16,0-7-8 0,13-1-104 15,-13-9-168-15,0-5-120 16,0-4-112-16,0-5 296 15,0 0 208-15,9-5 0 0,-9-13-176 32,24-15-744-32,0 11 32 0,-12-6 376 15,0 14 456-15,0 4 56 0,-6 10 232 16,9 0-168-16,-15 10-16 16,12 12 232-16,0 6 88 15,0-4-144-15,-2-6-136 16,5-4-72-16,3-10 192 31,6-4-24-31,12-8-184 16,0-30-104-16,1-4-360 0,-4-4-240 15,-9-6 432-15,-12 11 232 16,0 9 40-16,-12 13 440 16,0 10 128-16,0 4-432 0,0 5-136 15,-12 5-152-15,0 14 104 16,12 3-32-16,0 6-32 0,0-4-120 15,0-1 232-15,12-4 8 16,12-6 80-16,-3 6 16 0,-9-9-88 31,-3 4-16-31,-9-6 0 16,0 6 176-16,-9 0 0 16,-24 0-48-16,9 4-128 0,-12-8-16 15,15-10-512-15,-7 0-689 16,19-18-1055-16</inkml:trace>
  <inkml:trace contextRef="#ctx0" brushRef="#br0" timeOffset="138269.57">31749 10019 9946 0,'0'0'2264'0,"0"0"-2016"15,0 0-248 1,0 0 0-16,0 0 496 0,0 162-64 15,0-97-240-15,0 5-80 16,0-5-40-16,0-10-72 0,0-3-104 16,0-17-480-16,0-6-1008 15,0-11-1185 1,9-13-3832-16</inkml:trace>
  <inkml:trace contextRef="#ctx0" brushRef="#br0" timeOffset="138399.41">31704 10409 11586 0,'0'0'2577'0,"0"0"-1825"32,0 0-96-32,0 0-152 15,0 0-120-15,127-20-384 16,-25 2-360-16,-17-4-1448 0,-19 2-4114 0</inkml:trace>
  <inkml:trace contextRef="#ctx0" brushRef="#br0" timeOffset="139227.35">27107 11702 4488 0,'0'0'4609'0,"0"0"-3168"16,0 0-329-16,0 0-144 0,0 0-40 15,0 0-95-15,0 0-321 16,24 0-208-16,1 0 16 0,17 0 304 31,30 0-8-31,7 0-152 16,14 0-152-16,4-10-216 15,-4 6-96-15,-2-7-728 0,-19 3-328 16,10-6-680-16,-25 4-2657 16,-24-3-4465-16</inkml:trace>
  <inkml:trace contextRef="#ctx0" brushRef="#br0" timeOffset="139481.51">27735 11418 10282 0,'0'0'2800'16,"0"0"-2224"-16,0 0-576 16,0 0 0-16,0 0 184 0,0 0 217 15,0 0-241-15,151 98-64 16,-118-71-88-16,6 6-8 0,-5 0-232 16,-22-10-73-16,0 4 65 31,-12 2 0-31,-12-1 240 0,-34-1 16 15,-2 1 64-15,-9-1-80 16,5 6-80-16,-2-5-712 0,18-5-2120 16,15-13-6498-16</inkml:trace>
  <inkml:trace contextRef="#ctx0" brushRef="#br0" timeOffset="140291.57">28791 11563 3872 0,'0'0'5610'0,"0"0"-4178"16,0 0-424-16,0 0 40 0,0 0-256 15,0-6-415-15,0 20-377 16,0 13 0-16,0 17 56 0,0 16 128 16,0 9-40-16,15 5-96 15,-15 0 0 1,10-5-40-16,-10-9 0 15,15-13-8-15,-3-15-48 0,-12-8-424 16,0-20-473-16,6-4-279 16,-6-4 544-16,0-28-288 0,0-7-409 15,0-1 1377-15,0-2 72 32,0 5 1457-32,15 10-297 15,-3 2-376-15,12 3-296 0,0 3-184 16,9 6-136-16,4 3-112 0,-4 10-120 15,0 0-8-15,3 0-8 16,-15 18-128-16,-6 6-192 31,-15 3 0-31,0 11 112 0,-24-6 120 16,-33 0 0-16,0-3-16 16,-4-11-400-16,4-18-560 0,24 0-993 15,6 0-2760-15</inkml:trace>
  <inkml:trace contextRef="#ctx0" brushRef="#br0" timeOffset="140570.29">29226 11798 3016 0,'0'0'8018'0,"0"0"-6314"16,0 0-1016-1,0 0-200 1,0 0-239-16,0 0 87 0,0 0 32 0,0 0-168 15,57 121-120-15,-45-88-72 16,-12-11-8-16,13-2-80 0,-13-12-168 31,0-8 24-31,0 0 224 16,0-8 224-16,0-20-224 16,-13-10-16-16,13-13-144 0,0 5-88 15,13 4-185-15,5 6-79 16,57 17-1000-16,-18 9-1217 0,-11 10-2512 15</inkml:trace>
  <inkml:trace contextRef="#ctx0" brushRef="#br0" timeOffset="140898.26">29621 11849 5065 0,'0'0'6057'31,"0"0"-4841"-31,0 0-832 0,0 0 176 16,0 0-256-16,0 0-304 16,0 0-32-16,-117 19-240 0,117 5-16 15,0-7-248-15,0-3-288 16,0-9-168-16,0 1 208 16,12-6 480-1,0 0 296-15,12-6 8 0,-6-8 0 16,-3 6 0-16,9-6 8 0,-12 9 200 15,-3 0 24-15,7 0-136 16,-7 5-96-16,15-4 0 0,-15 4-320 31,27 0-441-31,-15 0-767 16,6 0-1208-16</inkml:trace>
  <inkml:trace contextRef="#ctx0" brushRef="#br0" timeOffset="143321.69">29911 11756 6977 0,'0'0'2713'0,"0"0"-1721"16,0 0-344-16,0 0-64 0,0 0-120 0,0 0-320 15,0 10-144-15,0 13-8 16,0 5 8-16,0 4 8 0,0 6 64 31,0-2-64-31,0-7 96 16,0-2-56-16,0-8-40 0,0-10 64 16,12-3-72-16,-12-6 64 15,0 0 0-15,12-15 136 0,0-9-200 16,9-8-304-16,1-4-288 31,-7 7 256-31,-3 7 216 16,0 16 120-16,-12 6 0 0,12 0 0 15,-12 6 0-15,6 16 0 16,9 7 112-16,-15-7-24 31,12 6-80-31,0-5-8 0,0-4 0 16,12-15-160-16,-15 1-1672 15,16-5-2577-15</inkml:trace>
  <inkml:trace contextRef="#ctx0" brushRef="#br0" timeOffset="144357.9">30355 11840 256 0,'0'0'7737'16,"0"0"-6208"-16,0 0-1009 0,0 0-112 15,0 0-8-15,0 0 56 16,0 0-64-16,-48 88-136 0,35-55 16 31,4 0-56-31,9-7-48 16,0-6-56-16,0-2-48 0,9-9-48 15,13-3-16-15,5-6-16 16,18-10-288-16,-9-18-1080 16,6-9-1577-16</inkml:trace>
  <inkml:trace contextRef="#ctx0" brushRef="#br0" timeOffset="144681.41">30482 11582 9153 0,'0'0'2345'0,"0"0"-1705"15,0 0-528-15,0 0-96 0,0 0 168 32,-16 106 104-32,16-46-56 0,0 5-104 15,0-10-56-15,0 0-16 0,16-12-48 16,-16-11 8-16,12-14 24 16,-12-8-40-16,12-10-160 15,-12 0-8-15,18-13 112 16,9-21-616-1,-3 7-1488-15,9-11-65 0,-9 16 1161 16,1 12 1064-16,-13 10 72 16,9 10 224-16,-9 17 120 0,-12 6 224 15,12 9-120-15,0-6-152 16,-3-3-184 0,6-20-184-16,-3-3-520 15,9-10-2064-15</inkml:trace>
  <inkml:trace contextRef="#ctx0" brushRef="#br0" timeOffset="145069.97">31215 11377 9217 0,'0'0'2945'16,"0"0"-1897"-16,0 0-520 0,0 0-384 16,0 0-144-16,0 0 0 15,0 98 128 1,12-35-15-16,0 13-41 16,-12-8-72-16,6-2 16 15,9-6-16-15,-3-13-505 0,-12-10-999 16,12-15-960-16,-12-13-2329 0</inkml:trace>
  <inkml:trace contextRef="#ctx0" brushRef="#br0" timeOffset="145480.7">31179 11724 10018 0,'0'0'2680'16,"0"0"-1992"-16,0 0-512 15,0 0-96-15,0 0-8 0,160-18-72 31,-100 14-600-31,13-2-504 16,-31 2-232-16,9 4 240 0,-9-4 215 16,-14 4 497-16,-16-6 384 0,-12 6 560 15,0 0 569-15,0 0 87 16,-12 0-440-16,-1 0-448 16,-11 10-240-1,-9 8 40-15,-3 0 24 16,12 7 0-16,3-7-88 0,9-5-56 15,12-3-8-15,0-6-176 0,0-4-344 16,0 0-144-16,12 0 208 16,9 0 240-1,3-4-240-15,0-6 40 16,-3 6 288-16,3-1 128 16,-15 5 16-16,6 0 112 15,-15 0 80-15,13 9-24 0,-13 5-96 16,21 5-16-16,-12-9-72 15,30-10-368 1,-18 0-1569-16,12 0-5672 0</inkml:trace>
  <inkml:trace contextRef="#ctx0" brushRef="#br0" timeOffset="147769.44">31843 11233 6249 0,'0'0'4017'16,"0"0"-2841"-16,0 0-1128 15,0 0 32-15,0 0-80 0,0 107 408 16,0-47 0-16,0 4-144 31,0 2-32-31,0-1 40 0,0-10-88 16,0-13-128-16,0-6-56 15,0-8-48-15,0-9-688 16,0-10-1248-16,0-9-1225 0</inkml:trace>
  <inkml:trace contextRef="#ctx0" brushRef="#br0" timeOffset="147948.54">31867 11655 9914 0,'0'0'2528'0,"0"0"-1880"0,0 0-376 15,0 0-184-15,0 0-88 16,0 0-400-16,151-84-1120 15,-118 70-849-15,-9 10-847 0</inkml:trace>
  <inkml:trace contextRef="#ctx0" brushRef="#br0" timeOffset="148174.59">31876 11674 6161 0,'0'0'2416'0,"0"0"-1039"31,0 0 47-31,0 0-248 0,0 0-312 16,0 0-368-16,0 0-295 16,0 0-121-16,0 0-64 15,72 42-16-15,-38-24-160 0,-10 1-433 32,-3 3-399-32,3 1-832 15,0-4-633-15,-15-9-2368 0</inkml:trace>
  <inkml:trace contextRef="#ctx0" brushRef="#br0" timeOffset="148764.32">32111 11775 9009 0,'0'0'2977'0,"0"0"-2185"15,0 0-392-15,0 0-104 0,0 0-296 16,0 0 0-16,58-4-576 15,-34-11-600 1,9-3-312 0,-24-4 431-16,6 2 297 0,-3-2 112 0,-12 3 648 15,0 9 824-15,0-3 161 16,-12 8-41-16,-3 5-208 16,6 0-376-16,9 0-240 0,-21 23-120 31,21 4-8-31,-12 6 8 0,12 5 0 15,0-6 8-15,0 1 8 16,21-11 64-16,0-8-72 16,18-4-8-16,-5-10-72 0,2 0-952 15,6-19-1257-15,-3-8-527 32,-18-6 519-32,4-4 57 0,-13 14 2232 15,-12-1 4185-15,0 16-1057 16,0 2-807-16,0 6-977 15,0 0-728-15,0 0-464 0,0 20-144 16,0 2 0 0,0 7 72-16,0-7-72 15,12 1-8-15,-12-8 0 16,0-6-8-16,9-4-208 0,-9-5 16 16,15 0 200-16,-3-10 112 15,9-9-112-15,3-4-264 0,-3 10 56 16,3-1 88-1,1 14 40-15,-16 0-48 16,18 14 72 0,-6 18 48-16,3 1-64 0,-12 3-344 0,-3-7-976 15,-9-15-1281-15</inkml:trace>
  <inkml:trace contextRef="#ctx0" brushRef="#br0" timeOffset="165845.93">26223 13276 11226 0,'0'0'3193'0,"0"0"-1961"16,0 0-1024 0,0 0-144-1,0 0-8-15,0 0 136 0,0 5-192 16,0 19-112-16,0 17 112 0,0 25 8 15,0 8 64-15,0 8 8 0,0 2-72 16,0 0 8-16,0-10-8 31,0-9 0-31,0-15 8 16,0-8 40-16,0-24-56 0,0-4-152 16,0-9 88-16,0-5 64 0,0-5 128 15,0-22-128-15,12-15 0 16,0-10-224-16,9-2 88 31,3 2 32-31,1 12 16 0,11 12-240 16,9 13-32-16,-9 11-48 15,-3 4 8-15,4 8-81 0,-4 20-191 16,-21 5-8-16,0 4 136 16,-12-1 208-16,-24-2 336 31,-21-11 0-31,-13-1 48 0,10-6 96 15,-9-13 112-15,8-3-24 16,28-14-232-16,21-4-696 0,0-10-2457 0</inkml:trace>
  <inkml:trace contextRef="#ctx0" brushRef="#br0" timeOffset="166531.74">26667 13796 11018 0,'0'0'3129'0,"0"0"-2441"16,0 0-592-16,0 0-96 16,0 0-48-16,0 0-200 0,126-64-537 15,-89 36-239-15,-4-1 304 31,-24 11 440-31,6-1 280 16,-15 6 272-16,-15 8 216 0,-6 0-104 16,-12 5-144-16,8 0 136 0,-11 18 0 15,27 10-95-15,-3 10-169 16,-3 8-40-16,15-5-24 31,15 0-48-31,18-7-200 0,16-11 24 16,-4-14 63-16,12-9-111 15,4-4-288-15,-4-24-664 0,-15-9-368 16,9-4 456-16,-17 3 1088 16,-22 0 64-1,-12 11 1176-15,0 4 456 16,-12 9-576-16,-22 4-591 0,-2 10-145 16,-12 0 40-16,3 5-72 15,11 18-152-15,10 1-64 0,0-5-136 16,24-2-128-16,0-6-224 0,36-3 64 31,10-8 224-31,-1 5 56 16,3-5 0-16,-3 4-120 0,-20 5 0 15,-1 16 128-15,-15 6 72 16,-9 16 128-16,0 3 40 0,-9 11-16 16,-15-1-48-16,-1 4 16 31,-8-3 8-31,0-1-88 0,21-8-64 15,-3-12-40-15,15-12-8 16,0-9 120-16,27-14-40 16,18-5-80-16,25-10-176 0,32-40-448 31,7-6-937-31,-30 6-3560 0</inkml:trace>
  <inkml:trace contextRef="#ctx0" brushRef="#br0" timeOffset="167070.84">28272 13475 9273 0,'0'0'3089'0,"0"0"-1649"31,0 0-935-31,0 0 47 16,0 0-224-16,0 0-56 0,-117-50-256 16,83 50-8-16,10 15 40 15,12 7-48-15,-3 7-80 16,15-7-40-16,0 6-112 0,27 4 24 31,3-8 88-31,22-1 64 0,-10-5 48 16,-3 1-184-16,-21-5-24 0,-3 4-8 15,-15-8-49-15,0 3 137 16,-15 1 136-16,-15 0 104 16,-15-5-48-16,9-4-56 0,-4-5-72 15,22-14-512 1,6-14-1256-16,0-13-2737 15</inkml:trace>
  <inkml:trace contextRef="#ctx0" brushRef="#br0" timeOffset="167265.54">28236 13259 4352 0,'0'0'7626'0,"0"0"-6010"0,0 0-1264 15,0 0-199-15,0 0 255 16,0 128 448-16,0-53-304 15,0 4-184-15,0 0-120 0,12-6-56 16,-12-2-192-16,0-11-88 31,0-14-504-31,12-19-760 0,0-13-1697 16,-6-14-3176-16</inkml:trace>
  <inkml:trace contextRef="#ctx0" brushRef="#br0" timeOffset="167644.34">28770 13453 7281 0,'0'0'4785'16,"0"0"-3617"-16,0 0-648 0,0 0 233 0,0 0-273 15,0 0-208-15,0 0-272 16,-114-23 120-16,89 51-16 16,-8 0-104-16,33-1-8 0,-12 6-176 31,12 4-24-31,12-9 16 16,9 4-16-16,16-4 104 0,-13-6 0 15,9-3 8-15,-9 1 0 16,-3-3 88-16,-21-2-80 0,0-2-153 15,0 1 65-15,-9 5 168 32,-27-5-16-32,3-5-48 0,-6 1-168 15,5-10-312-15,13-5-400 16,9-15-1368-16,0-2-4986 0</inkml:trace>
  <inkml:trace contextRef="#ctx0" brushRef="#br0" timeOffset="168031.36">29000 13671 6809 0,'0'0'2392'16,"0"0"-1415"-1,0 0-657-15,0 0 360 16,0 0 120-16,0 0-232 0,0 0-312 0,0 9-96 15,0-4-72-15,0-5 0 16,0 4 56-16,15 0 64 0,-3-4-32 31,0 11-40-31,-12-3-120 16,12-3-8-16,-12 10 40 16,9-7-40-16,-9-3 8 0,0 4-16 15,0 1-24-15,0-7 24 16,0-3 0-16,-9 5 56 0,-15-5 16 31,-3 0 17-31,9 0 31 16,2-8 136-16,7-11-56 0,9 6-88 15,0-12-112-15,9 7-360 16,25-10-441-16,17 10-687 0,-18 3-1721 0</inkml:trace>
  <inkml:trace contextRef="#ctx0" brushRef="#br0" timeOffset="168555.71">29911 13336 9482 0,'0'0'2408'0,"0"0"-1664"16,0 0-408-16,0 0-128 15,0 0-136-15,0 0-72 0,-81-13 0 16,47 31 8-16,22 1-8 31,0 4-48-31,12 6-240 16,0-1-200-16,12 4 48 0,10 0 192 15,2 0 48-15,12 0 136 16,-15-3 48-16,3-6-40 0,-12 0 48 0,-12-1-64 16,0-7-24-1,0-2-120 1,0 1 72-16,-12-9 136 16,-21-5-48-16,-6 0-192 0,6-13-112 15,-1-29 16-15,-2 0-665 16,15 5-935-16</inkml:trace>
  <inkml:trace contextRef="#ctx0" brushRef="#br0" timeOffset="168785.1">29981 13189 9898 0,'0'0'2912'0,"0"0"-1800"31,0 0-399-31,0 0-105 15,0 0-280-15,0 0 72 0,-46 147 0 16,46-53-112-16,-24 2-72 16,9 3-160-16,6 2-56 0,0-27-376 15,-3 10-560-15,0-15-657 32,12-23-1255-32,0-22-1713 0</inkml:trace>
  <inkml:trace contextRef="#ctx0" brushRef="#br0" timeOffset="169245.94">30400 13491 1872 0,'0'0'8634'0,"0"0"-7186"16,0 0-1048-16,0 0 32 0,0 0-64 15,-142-33 144-15,121 41-160 16,-3 12-215-16,3 2-137 0,21 11-8 16,0-6-209-16,0 6-95 31,12-6 80-31,9 6 184 16,3-5 24-16,0-5 24 0,10 1-8 15,-25-6 0-15,6-5-40 16,-3 3 0-16,-12-8-80 31,0 1-256-31,-12 1-136 0,-12-2 80 0,2-2-304 16,-14-6-472-16,0 0-353 15,15 0-1135-15</inkml:trace>
  <inkml:trace contextRef="#ctx0" brushRef="#br0" timeOffset="169431.94">30539 13693 7057 0,'0'0'2385'0,"0"0"-865"0,0 0-208 15,0 0-88-15,-15 121-615 16,9-89-425 0,-6 0-184-16,12 1-617 15,-12-9-1423-15,12-10-4273 0</inkml:trace>
  <inkml:trace contextRef="#ctx0" brushRef="#br0" timeOffset="170149.71">31423 13494 6785 0,'0'0'2008'31,"0"0"-927"-31,0 0 215 16,0-139-320-16,-12 85-368 0,0-13-248 0,3 7-104 16,-3 1 128-16,-3 7 17 15,15 16 7-15,-9 18-80 16,9 3-104-16,0 10-136 16,-15 5-88-1,15 5-144-15,-9 23-144 16,0 13 176-16,9 19 112 0,0 6 48 0,0 7-48 15,0-2 0-15,0-8 8 16,18-6 48-16,6-6 40 16,3-14-96-1,-6-14-16-15,15-4-448 16,10-19-657-16,2 0-1359 16,-24-15-1889-16</inkml:trace>
  <inkml:trace contextRef="#ctx0" brushRef="#br0" timeOffset="170419.88">31622 13425 6313 0,'0'0'2592'0,"0"0"-1215"0,0 0-305 15,0 0-88-15,0 0-368 16,0 0-368-16,0 0-248 16,-93 116-24-16,93-98-464 0,0-9-616 31,12-4-152-31,12-5 15 15,-3 0 17-15,15-14 24 0,-23 1 736 16,8 3 464-16,-12 0 832 16,-9 6 280-16,15 4-176 0,-15 0-463 15,0 4-81-15,0 11-56 16,12 3-208 0,0-9-128-16,9-9-360 15,12 0-1313-15,-6 0-4576 0</inkml:trace>
  <inkml:trace contextRef="#ctx0" brushRef="#br0" timeOffset="170786.97">31810 13152 10114 0,'0'0'2688'16,"0"0"-1720"-16,0 0-191 0,0 0-361 15,0 0-416-15,0 0-96 16,-13 78 96-1,13-32 8-15,0 11 56 16,0-7-56-16,0-3 8 16,0-11-16-16,0-8-184 0,0-9-96 15,0-10-176-15,0-9-81 32,0 0 329-32,13 0 208 0,-7-18 0 15,21 5 0-15,-15-3-16 16,9 7-32-16,-6 9-16 15,3 0 0-15,-3 0-48 0,-6 20-40 16,-9 2-144-16,0-4 0 16,0 7 144-16,-9-3 80 0,-15-8-8 15,0-4-144 1,3-6-288-16,9-4-528 16,12 0-617-16,0-14-2584 15</inkml:trace>
  <inkml:trace contextRef="#ctx0" brushRef="#br0" timeOffset="171065.34">32006 13554 9778 0,'0'0'2720'0,"0"0"-1672"16,0 0-431-16,0 0-9 0,0 0-608 31,0 0-208-31,0 0-777 0,0 0-543 16,93-63-584-16,-81 44 399 15,-12 0 1481-15,0 6 232 16,0 7 1256-16,-12 6-263 0,-3 0 55 16,6 6-448-16,-15 20-184 31,15 2-184-31,-6 4-120 0,15 6-24 16,0-10-88-16,15-5-48 15,6-13-104-15,15-10 0 16,43-24-592-16,-22-9-1272 0,0-9-1097 0</inkml:trace>
  <inkml:trace contextRef="#ctx0" brushRef="#br0" timeOffset="171241.68">32368 13055 8465 0,'0'0'2433'16,"0"0"-1601"-16,0 0-72 0,0 0-200 15,0 0-120-15,-15 152 153 16,15-73-201-16,0 14-160 15,0-10-160-15,15-9-8 16,3-13-64-16,-18-25-176 16,15-12-929-16,-15-24-2127 15</inkml:trace>
  <inkml:trace contextRef="#ctx0" brushRef="#br0" timeOffset="175030.9">28363 14291 5937 0,'0'0'2336'32,"0"0"-1247"-32,0 0 159 15,0 0-16-15,0 0-128 0,0-4-320 16,0 4-399-16,0 0-257 16,0 0-128-16,0 4 0 0,0 11 0 15,0 8 0-15,0 4 168 31,0 5-56-31,0 1-64 16,9-5 48-16,15-5 24 0,-9-5 8 0,9-3 32 16,9-1 88-16,4-11 8 15,5 2-80-15,9-5-72 0,-8 0-16 16,5-8-88 0,0-6-48-1,-3-1-16-15,4 6 56 16,-4 0-16-16,-12 5-32 0,15-5 8 0,-5 9 0 15,8-4-8-15,6 4 40 16,-8 0 8-16,-4 0-80 0,0 0 0 31,3 13 24-31,-17-4 56 16,20 4-8-16,-18 6 0 16,-9-1 0-16,12-4-32 0,-26 6 40 15,14-7-96-15,-12-4 0 0,0 6 8 31,-3-12 40-31,-9 7-24 16,15-5 72-16,-15-1 0 16,0-4 8-16,0 0 0 0,0 0 0 15,0 0 112-15,0 0 112 16,0 0 184-16,12 0 40 0,-12-9-48 31,21-4-272-31,-12-6-72 16,6 6-48-16,6-6 0 15,16 5-8-15,-1 0-16 0,6 4-40 16,9 6 40-16,-8-1-88 0,5 5-24 16,12 0-48-16,-17 0 48 15,14 5 32-15,3-5 40 16,13 4 56 0,-16-4-16-16,13 0 8 15,-10-9 0-15,9-4 8 0,-23-6 40 16,-4-5-40-16,-6 1 16 0,-12 0 112 15,0 0-80-15,0 4-48 16,-11 0-200 0,-13-9-416-16,0 10-1553 31,0 1-7017-31</inkml:trace>
  <inkml:trace contextRef="#ctx0" brushRef="#br0" timeOffset="177451.14">28994 15098 928 0,'0'0'2408'15,"0"0"-615"1,0 0-257-16,0 0-96 0,0 0-312 16,6-38-183-16,-6 38-145 15,0 0-232-15,0 0-96 0,0 0-152 16,0 0-16-16,0 0-96 15,0 0-56-15,0 0 16 0,0 0-40 16,0 0 8 0,0 0-56-16,0 0-72 15,0 0 8-15,0 0-16 16,0 0 8-16,0 0-8 0,0 0 0 16,0 0 0-16,0 0-56 31,0 0-48-31,0 0 8 0,0 0 96 15,0 0-48-15,0 0 32 16,0 0 16-16,0 0-8 16,0 0-64-16,0 0 64 0,0 0 0 15,0 0 0-15,0 0 8 16,0 0 8-16,0 0-8 0,0 0 0 31,0 0 8-31,15 0-8 16,-15 0-232-16,0 0-584 15,0 0-936-15,12 0-1121 0</inkml:trace>
  <inkml:trace contextRef="#ctx0" brushRef="#br0" timeOffset="179114.94">29015 15107 5433 0,'0'0'2344'0,"0"0"-936"0,0 0-607 15,0 0 303-15,0 0-144 31,0 0-320-31,0 0-320 16,60-14-160-16,-18 0 24 0,7-5-112 0,-4-3-72 16,-9-2-304-16,0 2-184 15,-24 2 104-15,1 1-72 0,-13 2 104 16,0 7 144-16,-40 2 208 16,7 8 8-1,0 0 80 1,-12 3 208-16,5 16 72 0,7 9-32 0,9 9-104 15,15-4-88-15,9 3-32 16,0-7-96-16,24-1 56 0,18-15 8 31,7-4 72-31,20-4-72 16,4-5-80-16,-4-9-480 16,12-15-800-16,-11-3-849 0,-28 0 369 15,-3-1 664-15,-18-1 1096 0,-5 7 168 16,-16-2 664-16,0 6-56 31,0 4 48-31,-25 4-247 16,-11 5-345-16,15 5-88 0,-15 0 16 15,0 5 208-15,2 9 152 16,10-1-216-16,9 2-184 0,15 4-32 16,0-9-80-16,0-2-8 15,0-3-160-15,27-1 160 31,-3-4 8-31,10 0 64 0,14 0 8 16,-15 0-72-16,-9 0 40 0,-3 0-48 16,-5 15-8-16,-7 3 8 0,3 9 160 15,-12 15 56-15,0 5 40 16,0 0-40 0,0 3-16-1,0 1-144-15,0-6 16 0,0-6-64 16,0-11 0-16,0-6-8 15,0-12-232-15,0-10-672 0,21-5-592 16,6-22 135 0,-6-6-983-16</inkml:trace>
  <inkml:trace contextRef="#ctx0" brushRef="#br0" timeOffset="179486.97">29854 14921 7585 0,'0'0'2721'16,"0"0"-1585"-16,0 0-960 31,0 0-96-31,0 0 328 0,0 0 208 16,-15 98-240-16,15-70-240 15,0-1-16-15,0-3-120 0,0-11 8 16,0-3-8-16,15-10-280 31,-3 0-80-31,0-5 88 16,6-18 272-16,9-5-208 0,-3 6-256 15,-15-2 464-15,3 15 32 16,1-1 368-16,-13 10-64 0,0 0-328 0,9 10 0 16,6 9-8-1,-3-1 80 1,12 0-72-16,-18-4-8 16,21-4-176-16,6-10-200 0,-9 0-320 15,10-29-872-15,-7 1-465 16,-6-4-671-16,-9 4 223 0,0 9 1329 0,-12 11 1152 15,12 8 0 1,-3 5-104 0,6 9-296-16</inkml:trace>
  <inkml:trace contextRef="#ctx0" brushRef="#br0" timeOffset="179974.63">30367 14921 7457 0,'0'0'2777'0,"0"0"-1745"0,0 0-520 16,0 0-24-16,0 0-232 16,0 0-208-16,-118 79-48 0,118-55-176 15,0-1-136-15,0-13-216 16,9-7 152-16,18-3 360 31,-5-8-56-31,14-15-88 0,-12-1-120 16,-3 0 272-16,-9 7 8 15,-3 3 336-15,-9 9 232 16,15 5-240-16,-15 0-328 0,0 0-272 16,0 5 136-16,12 9 128 15,-12-6 8 1,12-2-80-16,-3-6 80 0,0 0 120 16,7 0 88-16,-4-14-208 15,12-14-248-15,-3-5-320 16,-9-9 16-16,-3-4 88 0,6-5 56 15,-6-5 47 1,-9 10 361-16,0 0 393 16,0 18 631-16,0 14 32 0,-9 6-32 15,9 8-328-15,-15 3-616 16,15 21-80-16,-9 22 0 16,9 10 128-16,-12 13 16 0,12 0-40 31,0 1-104-31,12-5 48 0,12-14-48 15,0-10-224-15,9-17-600 16,4-10-1488-16,-4-14-5058 0</inkml:trace>
  <inkml:trace contextRef="#ctx0" brushRef="#br0" timeOffset="180117.75">30934 14953 10730 0,'0'0'2304'16,"0"0"-2304"-16,0 0-616 16,0 0-3273-1</inkml:trace>
  <inkml:trace contextRef="#ctx0" brushRef="#br0" timeOffset="183731.65">19254 12244 5297 0,'0'0'2512'0,"0"0"-1528"15,0 0-103-15,0 0 111 0,0 0-72 16,0-15-360-16,12 6-344 16,0 0-96-16,-12 4-8 15,9-3 160 1,15 3-8-16,1-4-64 16,-1-1 8-16,18 1-80 15,9 4-80-15,19-4 8 0,-1 9-16 16,13 0-32-16,-1 0-16 15,1 0-64-15,-4 14-176 0,7 5-8 32,-19 3 24-32,6-2-64 15,-14 7-16-15,-10 0 80 0,-18 1-128 16,9 1 80-16,-17 2 40 16,-10-2 136-16,0 3 104 15,-12 0 0-15,0-4 96 0,9 4-96 31,-9-3 16-31,0-7 40 16,0 2-56-16,-9-2 96 0,-15 2-48 0,2-1 216 16,-26 1 40-16,15-2-104 15,-24 2 40 1,5-1-40-16,-5-5-16 0,3-4-40 16,-19-1 24-1,4-3-48-15,-4-5 0 0,-20-5 64 16,14 0 104-16,-11-5-111 0,8-18-49 15,1-4 48-15,8-15 64 16,1-5-80-16,30-14-136 16,-7-2-24-1,28-11 0-15,9 3 0 16,0 3-56-16,12 11 56 16,12 6-8-16,21 15-48 0,25 3-32 15,26 6 24-15,40 13-16 16,42 14-280-16,-15 0-265 15,-12 8-487 1,-49 12-864-16,-51-2-3545 0</inkml:trace>
  <inkml:trace contextRef="#ctx0" brushRef="#br0" timeOffset="189852.28">29365 15676 5977 0,'0'0'2744'16,"0"0"-1375"-16,0 0-465 0,0 0 344 15,0 0-200-15,0-8-247 16,0 8-353-16,0 0-272 31,0 0-48-31,0 0-88 0,-12 13-40 16,12 15 0-16,-12 15 56 16,-3 12 104-16,9 5-80 0,-6 6-64 15,-1-6 64-15,13-6-72 16,0-12-8-16,0-5-56 31,0-9-448-31,0-14-641 0,13-4-1095 0,-1-10-1993 16</inkml:trace>
  <inkml:trace contextRef="#ctx0" brushRef="#br0" timeOffset="190148.75">29528 15793 8425 0,'0'0'2953'0,"0"0"-1297"31,0 0-1088-31,0 0-184 16,0 0-159-16,0 0-177 0,0 0 128 15,0 0-72-15,-12 140-24 0,0-86-8 16,0 3-24-16,0-2-48 15,2-8 72-15,-2-2-72 32,0-12-112-32,12-5-296 0,-12-5-377 15,-12-10-791-15,15-8-800 16,-6-5-1585-16</inkml:trace>
  <inkml:trace contextRef="#ctx0" brushRef="#br0" timeOffset="190380.84">29060 16025 6241 0,'0'0'5121'0,"0"0"-3593"0,0 0-984 16,0 0-8 0,0 0-279-1,0 0-89-15,0 0-160 0,24 41 184 16,9-13-8-16,-5 0-16 0,-7 0-32 15,15 0-120-15,-12-10-16 16,18 0-168-16,-2-8-400 16,17-6-577-1,-3-4-1343-15,-3 0-1873 16</inkml:trace>
  <inkml:trace contextRef="#ctx0" brushRef="#br0" timeOffset="190597.81">29679 16028 10162 0,'0'0'2440'0,"0"0"-1728"15,0 0-216-15,0 0-71 16,0 0-177-16,0 0-168 0,0 0-72 16,-94 51 120-16,46-18 40 31,3-5-160-31,-1 5 16 0,10-10-24 15,3 0-680-15,21-4-1593 16,0-10-4032-16</inkml:trace>
  <inkml:trace contextRef="#ctx0" brushRef="#br0" timeOffset="191788.16">28517 16762 9313 0,'0'0'2305'0,"0"0"-1945"16,0 0-240-16,0 0 16 15,0 0 216-15,-12 111-120 0,-3-75-136 16,15-4-40-16,0-4-56 16,0-9-616-16,0-10-888 0,0-9-1457 15</inkml:trace>
  <inkml:trace contextRef="#ctx0" brushRef="#br0" timeOffset="191937.84">28538 16549 8969 0,'0'0'2401'0,"0"0"-2401"15,0 0-400-15,0 0-1257 0,0 0-599 16,0 0-4145-16</inkml:trace>
  <inkml:trace contextRef="#ctx0" brushRef="#br0" timeOffset="192274.87">28782 16719 8385 0,'0'0'2257'31,"0"0"-1561"-31,0 0 192 0,0 0-32 16,0 0-296-16,0 0-288 16,0 0-272-16,0 0-128 0,-45 0 48 15,21 19 64-15,24 5-56 16,-15-2-88-16,15 2-64 0,0-2 32 16,15-3 72-1,9 5 112 1,-3-1-40-16,3-5 40 0,-15-3-96 15,6-3-72-15,-15-2-264 0,0-5-376 16,0 0 320-16,-36-5 320 16,3 0-136-16,-6 0-408 0,9-5 79 31,3-10-527-31,27-3-4609 16</inkml:trace>
  <inkml:trace contextRef="#ctx0" brushRef="#br0" timeOffset="192838.41">29084 16622 7881 0,'0'0'4977'0,"0"0"-3584"16,0 0-657-16,0 0 0 16,0 0-200-1,0 0-296-15,0 0-184 16,0 0 0-16,127-10-48 0,-79 10-8 15,1 0-168-15,-4 0-168 0,3 0 16 16,-15 0-32-16,-9 0 0 0,-12 0 80 31,-12 0-32-31,0 5 24 16,0 0 63-16,0 14 201 16,-24 4 16-16,-12 9 185 0,3 6 15 15,-18 8-56-15,8-4 16 0,-5-1-8 16,3-3 64-16,12-2 48 31,-7-7-40-31,19-7 40 31,9-2-24-31,3-7-16 0,9-4-88 16,0-4-64-16,0-5 40 16,0 0 40-16,0 5-64 0,9-2 128 15,15 2-24-15,13 0-16 16,-7 1-72-16,21-3-104 15,-9-3-320-15,31 0-624 0,-4 0-728 16,-21 0-2649-16</inkml:trace>
  <inkml:trace contextRef="#ctx0" brushRef="#br0" timeOffset="193167.13">29516 17030 11450 0,'0'0'2456'0,"0"0"-1879"0,0 0-169 16,0 0-160 0,0 0-248-16,0 0-432 15,105-55-249-15,-71 21-359 16,-10 2 96-16,0 5-272 0,-24-6 1112 16,0 14 104-16,0 1 1032 31,-24 8-552-31,-9 6-200 0,-4 4 112 15,-2 4 16-15,21 21-152 16,-6 2-104-16,0 6-96 0,24 3-48 16,0-3-16-16,12-1-152 15,9-9-24-15,27-9 56 16,-3-9-104-16,28-5-872 0,-16-19-1553 31,-11-4-5440-31</inkml:trace>
  <inkml:trace contextRef="#ctx0" brushRef="#br0" timeOffset="193450.63">29772 16835 9458 0,'0'0'2936'0,"0"0"-1840"0,0 0-431 16,0 0-41-16,0 0-416 16,0 0-208-16,34 28 8 0,-1-9 8 15,-18 4-8-15,9 5-8 16,-6-5 0-16,-3 1-88 0,-3-7-232 15,-12-3 16 1,0 0 48-16,0-9 7 16,0-5 17-16,-12 0 184 15,-3-9 48-15,6-15 104 0,0-4-104 16,9-8-8-16,0-1-8 16,0-1-208-16,18 10-152 0,33 6-520 31,-17 8-824-31,2 9-1529 0</inkml:trace>
  <inkml:trace contextRef="#ctx0" brushRef="#br0" timeOffset="193729.09">30074 16882 9706 0,'0'0'4024'0,"0"0"-3439"15,0 0-185-15,0 0 40 16,0 0-272-16,0 0-168 0,0 0 8 16,0 0 32-1,0 0-40-15,57 111-104 16,-32-93-88-16,11-8 120 0,-15-10-88 16,3 0-184-16,-12-5 104 15,-12-18 96-15,0-4-57 16,0-2-39-16,0-3 96 15,-36 4 88-15,15 5-248 16,-30 14-512-16,17 9-1408 16,13 0-3530-16</inkml:trace>
  <inkml:trace contextRef="#ctx0" brushRef="#br0" timeOffset="193998.91">30599 16845 10658 0,'0'0'2792'0,"0"0"-1815"15,0 0-569-15,0 0 16 16,0 0-120-16,136 0-304 0,-88 0-224 0,13 0-648 16,-28 4-977-16,3 1-3088 15</inkml:trace>
  <inkml:trace contextRef="#ctx0" brushRef="#br0" timeOffset="194164.47">30584 16980 8105 0,'0'0'3913'16,"0"0"-2625"-16,0 0-551 0,0 0 95 0,0 0-344 16,0 0-248-16,0 0-216 15,166 8-24-15,-121-8-624 16,13 0-673 0,-10-8-1855-16,-15-3-4546 15</inkml:trace>
  <inkml:trace contextRef="#ctx0" brushRef="#br0" timeOffset="194397.87">31179 16617 5473 0,'0'0'6985'0,"0"0"-5216"16,0 0-1217-16,0 0-192 0,0 0-224 31,0 0 480-31,36 145-16 0,-24-80-264 16,0-5-200-16,-6-6-128 15,-6-2-8-15,0-10-528 0,0-15-840 16,-6-17-1809-16</inkml:trace>
  <inkml:trace contextRef="#ctx0" brushRef="#br0" timeOffset="207934.14">20217 12253 4240 0,'0'0'1905'16,"0"0"-1177"-16,0 0-104 16,0 0 16-16,0 0 72 0,0 0-127 15,0 0-161-15,0 0 112 32,0 0 88-32,0 0-32 0,0 0-136 15,0 0-24-15,0 0-72 31,0 0-72-31,0 0 16 0,0 0 0 16,0 0-80-16,0 0 81 16,27-5 23-16,-6-14-48 15,3-4-80-15,12-4-88 0,-2-11 32 16,14-3-8-16,-3-6 136 16,4-8-120-16,-7-9-32 0,6-7 0 15,-3-8 88-15,-8 1-24 16,-1-1-88-16,-12 9-24 31,-6 10 104-31,-3 19 120 0,-3 3-40 0,-3 11-176 16,-9 8-32-16,15 5-48 15,-15 9 0-15,0 2 0 0,0 3-280 16,0 0-392 0,0 0-392-1,0 0-577-15,0 0-1479 16,9 3-873-16,-9 2-888 0</inkml:trace>
  <inkml:trace contextRef="#ctx0" brushRef="#br0" timeOffset="208287.87">20510 11418 8969 0,'0'0'1937'32,"0"0"-1193"-32,0 0-16 0,0 0-16 15,0 0-296-15,0 0-288 32,0 0 216-32,0 0-103 15,141-36-73-15,-98 21-72 0,5-2-8 16,-12 2-72-16,-12 2-8 15,-3 8 88-15,-8 0-16 0,-4 5 40 16,6 0-120-16,-15 0-88 0,12 23 88 16,0 9 0-16,0 5 176 15,9 5-88-15,-9 0-88 16,21-5-24-16,-9-5-1161 16,1-13-2871-1</inkml:trace>
  <inkml:trace contextRef="#ctx0" brushRef="#br0" timeOffset="-212365.32">14331 9492 5065 0,'0'0'2240'0,"-9"0"-1424"16,9 0-40-16,0 0 185 16,0 0 239-16,0-5-216 0,0 5-416 15,0 0-88-15,0 0-16 16,0 0-32-16,0 0-159 0,0 0-89 31,0 0-16-31,0 0-64 16,0 0-32-16,0 0-56 0,0 0 48 15,0-6 8-15,9 6 64 0,16-5 40 16,11 2-48-16,-3-3 0 16,27 2-56-16,31-6-56 0,51 2 48 15,42-2 32 1,27 1-88-16,-3-1 64 15,-8 2-24-15,-31 8-40 16,-12 0 8-16,-7 0-8 0,13 18 144 16,-3 1 224-16,15 9-272 15,1 4-24-15,-1 0-80 0,12 0 0 32,-6 1-8-32,9-1 8 15,-3 0 0-15,-24-4 0 0,0 5 64 16,-36-5 8-16,-25-10 16 15,-29 1-16-15,-28 0-64 0,15-1-8 16,10 5 8-16,-1 4-8 31,-11 1 0-31,-1-4 8 16,-12-1 40-16,4 1-32 0,11-5 88 16,-3 3 24-16,-11-8 112 15,14 4 16-15,-3-9-8 0,-11 6-56 16,-10-6-88-16,-3 0-48 31,3-5 16-31,-12 2-8 0,-3-2-56 16,4 0 8-16,-4-4-8 0,3 6 72 15,-15-2 16-15,30 6-96 16,-18-10 8-16,3 8 57 0,1-3-57 16,-1 0-8-1,9 4 8 1,-9-3 40-16,-3-2 8 15,3 4 24-15,9-3 104 0,-5 0 64 0,2 5 0 16,9-7 0-16,-6 2 40 16,3 6-112-16,1-8-32 0,-4-3-16 31,-9 5-16-31,0 0-32 16,-6-1-72-16,-3-4-8 15,-3 5 8-15,1-5 0 0,-13 0 0 16,12 0 48-16,-12 0-56 0,0 0-48 15,0 0-456-15,0 0-800 32,0 0-817-32,0-9 9 15,0-10-2337-15</inkml:trace>
  <inkml:trace contextRef="#ctx0" brushRef="#br0" timeOffset="-212013.62">19755 9852 10242 0,'0'0'2952'0,"0"0"-2103"15,0 0-153-15,0 0-184 0,0 0 64 16,0 0-144 0,0 0-344-1,0 5-80-15,0 14 56 16,24 9 56-16,-15 4 8 0,15 5-8 15,1 0-40-15,-4 4-24 0,3-3-48 16,0 4 0-16,0-5 0 0,-15-9 0 31,0-6 0-31,-9 2 0 16,15-16-8-16,-15 2 8 16,-15-5 0-16,-3 0 168 0,-30 3 72 15,-10 6-72-15,-11-4-104 31,0 4-24-31,-4-1-48 0,13 7-88 16,18 2-696-16,5-8-968 16,25 1-3913-16</inkml:trace>
  <inkml:trace contextRef="#ctx0" brushRef="#br1" timeOffset="-164814.45">21255 10047 5905 0,'0'0'2536'15,"0"0"-1784"-15,0 0-71 0,0 0 479 31,0 0-128-31,0 0-272 16,-12-10-344-16,12 10-144 0,0 0-16 16,0 0 49-16,0 0-49 15,0 0 16-15,0 0 16 16,0 0-40 0,0 0-96-16,0 0-8 0,12 0 8 15,12 0-64-15,0 0 48 16,22 0 176-16,20 10 40 15,19-6-152-15,20 2 72 0,46-6 104 0,24 0-104 16,-3 0-112-16,-42 0-24 16,-52 0-88-1,-17-10-48-15,-4 6 8 16,4-2-8-16,-16 2-144 16,-9 4-480-16,-36-8-392 15,0 2-1072-15,0 2-4762 0</inkml:trace>
  <inkml:trace contextRef="#ctx0" brushRef="#br1" timeOffset="-145723.05">11274 7935 10162 0,'0'0'2232'16,"0"0"-1488"-16,0 0-80 15,0 0-271 1,0 0 199-1,21 0-200-15,15-15-216 0,7-9-80 0,29-4-72 16,1 6-16-16,8-6-8 16,10 0 8-16,-10 6-8 15,-12-2-240-15,1 5-416 0,-13 6-705 16,-24 4-959-16,-5 9-1761 16</inkml:trace>
  <inkml:trace contextRef="#ctx0" brushRef="#br1" timeOffset="-145443.6">11356 8059 10114 0,'0'0'2192'0,"0"0"-1416"0,0 0-216 16,0 0 17-16,0 0 103 15,0 0-424-15,0 0-184 0,18 0 80 16,21-10 152 0,-6-3 0-16,27-6-40 15,34-18-48-15,21-23-144 16,2 4-72-16,-5 1-48 0,21-5-528 16,-52 23-1112-1,-26 0-3794-15</inkml:trace>
  <inkml:trace contextRef="#ctx0" brushRef="#br1" timeOffset="-133596.32">26929 10534 6889 0,'0'0'2064'16,"0"0"-1327"0,0 0-161-16,0 0 376 15,0 0-152-15,-9-56-344 0,0 51-344 16,9 0-48-16,0 5-8 15,-12 0-48-15,0 0 0 16,-12 0-8-16,-9 5-80 0,8 13-16 31,-23 11 24-31,27 3 24 16,-3 0 48-16,0 5 8 0,15 1 0 16,9-1-8-16,0 0 0 15,9-5 8-15,24 1-8 16,3-1 16-16,0-3-8 0,1-2 56 31,5-4-56-31,-15 6-8 0,-15-7 0 16,6-3-80-16,-18 3 32 0,0 7 24 15,0-1 16-15,-18 8 8 16,-21-4 24-16,-3 6 24 16,5-11 136-16,1 6 16 15,15-14-48 1,-3 3-24-16,12-8-128 15,0 4 0-15,12-3 0 0,0-2-104 0,12 6 8 16,9 4 32-16,6 1 56 16,-6 3 8-16,3 11-8 15,1 3-56 1,-25 5 48-16,0 15-32 16,0 4-32-16,-25 9 8 15,-11 0 72-15,0 1 120 0,15-6-24 16,0-4 96-16,9-11 64 15,0-1-40-15,12-12-112 0,12-4 0 32,9-9-32-32,27-9-64 15,-6-6-8-15,52-13-184 16,-22-5-584-16,-14-17-2176 0</inkml:trace>
  <inkml:trace contextRef="#ctx0" brushRef="#br1" timeOffset="-132910.85">26057 11696 9233 0,'0'0'3121'0,"0"0"-2201"15,0 0-368-15,0 0 41 16,133-46-97-16,-76 23-240 16,13-6-232-16,11 7-24 0,-27 3-256 15,7 5-240-15,-13 1-249 0,9 4-711 31,-33 4-1264-31,1 0-2578 0</inkml:trace>
  <inkml:trace contextRef="#ctx0" brushRef="#br1" timeOffset="-132695.43">26117 11798 9281 0,'0'0'3857'0,"0"0"-3353"16,0 0 129-16,0 0 207 0,0 0-184 16,0 0-360-16,0 0-128 15,130-36-96 1,-60 12-72-16,11-4-104 16,34-13-512-16,-10 14-1129 15,-23-1-3960-15</inkml:trace>
  <inkml:trace contextRef="#ctx0" brushRef="#br1" timeOffset="-128195.04">29027 11183 8729 0,'0'0'2745'0,"0"0"-1961"15,0 0-488-15,0 0 112 0,0 0 192 31,0 0-111-31,12 0-337 16,9-5-104-16,3 5-40 0,9 0 96 16,25-5 0-16,2 5 152 15,31 0 48-15,53-9-64 16,16 4 0-16,40-4-24 0,-1-1 88 31,-3 2 0-31,-21-6 8 16,9 4-16-16,-18-4-24 0,-3 5 32 15,-48-1-136-15,-22 1 24 16,-35 4-64-16,-10-4-80 16,-3 5 0-16,-11 0-40 0,-1-1 56 15,-9-1-56 1,-24 6 80-16,15 0-80 16,-15 0-8-16,0 0-656 0,0 0-736 15,0 0-1041-15,0 0-4664 16</inkml:trace>
  <inkml:trace contextRef="#ctx0" brushRef="#br1" timeOffset="-126763.23">29202 9862 7457 0,'0'0'4481'15,"0"0"-3857"-15,0 0-432 0,0 0 168 16,24-37-120-16,-3 23-96 15,0 0-136-15,19 1-8 0,-22 7-16 32,9 6-144-32,-3 0-216 15,-15 0-344-15,6 6-80 16,-6 16 104-16,-9 6 184 0,0 14 152 16,-9 0 128-16,-15 4 144 15,12 0 72-15,-12-5 16 0,9-3 0 31,9-6 0-31,-6 1-8 16,12-1-689-16,0-9-759 0,0-4-864 16</inkml:trace>
  <inkml:trace contextRef="#ctx0" brushRef="#br1" timeOffset="-126618.44">29446 10343 9642 0,'0'0'2160'0,"0"0"-1544"16,0 0-256-16,0 0-360 16,0 0-160-1,0 0-3113-15</inkml:trace>
  <inkml:trace contextRef="#ctx0" brushRef="#br1" timeOffset="-124361.33">29630 12332 3744 0,'0'0'6818'0,"0"0"-5306"16,0 0-1144-16,0 0 104 0,0 0 272 16,0 0 41-16,0 0-321 0,0 0-240 15,16 0-80-15,5 0 32 16,27 0 128 0,33 0 184-1,58-11-80-15,48-2-72 0,34-5 0 16,20-6 184-16,-17 2 64 15,-52 4-63-15,-31 7-129 0,-47 2-248 0,-37 9-144 16,-33 0-16-16,1-5-400 31,-25-3-793-31,0-6-1031 16,-25 0-4330-16</inkml:trace>
  <inkml:trace contextRef="#ctx0" brushRef="#br1" timeOffset="-123370.91">29703 11350 7153 0,'0'0'3273'0,"0"0"-1553"31,0 0-1024-31,0 0 136 0,0 0-71 15,0 0-225-15,0 0-336 16,0 0-192-16,103-99-8 16,-70 91-8-16,-6 8 8 0,3 0-120 15,-3 0-160-15,-15 8-128 32,0 16-193-32,-12 4 89 0,0 4 208 15,-12 10 88-15,-27 5 136 16,21-1 72-16,-21-5 8 15,18-4 0-15,-1-9 0 0,22 0 0 16,0-5-48-16,0-8-400 16,22-12-520-1,14 2-432-15,-3-5-1713 0</inkml:trace>
  <inkml:trace contextRef="#ctx0" brushRef="#br1" timeOffset="-123227.7">30017 11724 8225 0,'0'0'3153'0,"0"0"-2201"15,0 0-952-15,0 0-720 16,0 0-1825-16</inkml:trace>
  <inkml:trace contextRef="#ctx0" brushRef="#br1" timeOffset="-118315.98">32292 9973 7681 0,'0'0'2225'0,"0"0"-1553"15,0 0-376 1,0 0 232-16,-18 10-264 15,6 22-168-15,0 13 40 0,-3 20 112 16,6 9-8-16,9 5-40 16,0 0-72-16,0 0 32 0,0-9-80 15,9-9-64-15,6-11-16 32,9-13-64-32,10-14-400 15,11-23-928-15,15 0-921 0,-15-18-5712 0</inkml:trace>
  <inkml:trace contextRef="#ctx0" brushRef="#br1" timeOffset="-118029.55">32588 10297 9009 0,'0'0'2929'16,"0"0"-1961"-16,0 0-664 0,0 0-40 15,0 0 56-15,0 0-88 16,-36 92-71-16,36-59-73 31,0-5-56-31,0-5-32 0,12-8-48 0,12-7-64 16,-15-8-57-16,15 0 17 15,-11-18 24-15,-1-14 24 0,-3-5-128 16,-9-5-64-16,0-4 176 16,-9 7 120-1,-16 7 8 1,1 10-8-16,-9 9-208 0,-12 13-1168 15,-3 3-1057-15,14 16-1775 0</inkml:trace>
  <inkml:trace contextRef="#ctx0" brushRef="#br1" timeOffset="-117607.43">32763 10260 10778 0,'0'0'2464'0,"0"0"-1792"15,0 0-143-15,0 0-425 32,0 0-104-32,0 0 8 0,21 135 64 15,-21-74-64-15,12 3 8 16,-12-4 24-16,10-10-40 0,-10-7-56 16,0-15-40-16,0-10-64 15,0-14 40-15,0-4 120 31,0 0 40-31,0-22 64 0,-10-25-104 16,10-8-152-16,0-15 56 0,0-3-81 16,0-2-183-16,10 10 112 0,17 14 136 15,-15 18-64-15,6 10-80 16,9 13-24 0,-15 10 80-1,0 0-272-15,-12 16-160 0,0 11 352 16,0 9 96-16,0 2 176 15,-24-2 8-15,-3 1 152 0,-3-4 8 0,3-9-160 16,5-10-560-16,1-6-1833 31,6-8-5735-31</inkml:trace>
  <inkml:trace contextRef="#ctx0" brushRef="#br1" timeOffset="-117165.13">33029 10199 6793 0,'0'0'5273'16,"0"0"-4505"-16,0 0-616 15,0 0 272-15,0 0-40 16,-94 61-224-16,82-33-31 0,3-6-113 16,9-3-16-16,0 1-24 31,0-12-153-31,0-3-103 0,21 0-104 15,0-5-96-15,7 0-392 16,-4 0-24-16,9-10 296 0,-9 2 384 16,-15 2 208-16,-9 1 16 0,15 2 224 15,-15 3 336 1,0 0-56 0,0 0-288-16,0 0-112 0,0 0-112 15,0 0 0-15,0 0-48 16,0 0 48-16,9 0 56 0,0 3-56 15,6-3 8-15,-5 0-8 16,5 0 0 0,6-13 0-16,-9-2 8 15,0 2 72-15,-12-2 264 0,0 3 24 16,0 2 96-16,0 6-320 16,-24-2-144-16,3 2-456 15,-4 4-160-15,1 0-208 0,0 0-520 31,15 10-1209-31,9-6-2328 0</inkml:trace>
  <inkml:trace contextRef="#ctx0" brushRef="#br1" timeOffset="-116578.8">33298 10218 9842 0,'0'0'2384'16,"0"0"-1712"-16,0 0 144 0,0 0-536 15,0 0-280-15,0 0-184 16,0 0 64-16,-58 52 32 0,58-25 0 16,0-3-144-16,0-2-32 15,0-8 8-15,21-9-216 16,-9-5-16-16,13 0 176 0,-1-24 80 15,-3-12 0 1,3-10-136-16,-15-14 16 16,-9-5 328-16,0-6 24 0,0-3 280 15,0 14 384-15,-9 0 360 16,-3 23 264-16,0 19-271 16,12 13-569-16,0 5-448 0,0 9-280 31,-9 23-24-31,9 15 232 0,0 9 56 47,0 9 16-47,0-5-56 15,9-4 48-15,3-11-8 16,0-6 8-16,-3-12 0 0,18-13-40 16,-15-10-24-16,-3-4 16 15,0 0-25-15,18-18-87 0,-14-6-216 16,-1 2 56-16,-12 2 328 15,0 8 304-15,0 6 320 16,0 6-319-16,0 0-305 0,0 6-88 0,0 11-96 16,-12 6 79-16,12 5-63 15,0-4-88-15,0-10-104 0,21-9 128 16,27-10-96-16,-15-19-1168 16,3-7-3945-16</inkml:trace>
  <inkml:trace contextRef="#ctx0" brushRef="#br1" timeOffset="-116357.54">33460 9778 10594 0,'0'0'2984'0,"0"0"-1799"16,0 0-17-16,0 0-344 0,0 0-376 31,0 0-448-31,0 0 24 0,0 0-24 16,139 107 8-16,-93-42 16 15,2 14-24-15,-24 3-128 16,-12 11-120-16,-12 5-56 0,-36-5-96 16,-82 22-128-16,16-23-728 31,-4-21-2729-31</inkml:trace>
  <inkml:trace contextRef="#ctx0" brushRef="#br1" timeOffset="-113596.64">32063 12067 5393 0,'0'0'2336'0,"0"0"-1128"16,0 0-207-16,0 0 439 0,0 0-248 31,0-27-352-31,0 27-159 16,0 0-249-16,0 0-96 0,0 0-112 16,-12 0-72-16,3 13-152 15,-15 10-128-15,0 24 80 16,-10 14 48-16,7 8-8 0,3 4 0 31,15-2 8-31,9-2-8 16,0-14-104-16,0-9-184 0,24-3 48 0,12-7-265 15,10-8-487-15,-10-5-1200 16,-3-13-1697-16</inkml:trace>
  <inkml:trace contextRef="#ctx0" brushRef="#br1" timeOffset="-113353.74">32274 12400 9418 0,'0'0'2496'0,"0"0"-2208"16,0 0-288-16,0 0-232 15,0 0 224-15,0 0 8 0,0 76 8 32,12-49-8-32,-12-9-96 15,0 0-568-15,6-7-544 16,-6-8-953-16,0-3-3480 0</inkml:trace>
  <inkml:trace contextRef="#ctx0" brushRef="#br1" timeOffset="-113200.03">32250 12201 8729 0,'0'0'2761'0,"0"0"-2761"16,0 0-80-16,0 0-1120 16,0 0-1185-1,0 0-2720-15</inkml:trace>
  <inkml:trace contextRef="#ctx0" brushRef="#br1" timeOffset="-112694.78">32483 12368 6969 0,'0'0'2024'0,"0"0"-1423"16,0 0-113-16,0 0 296 0,0 0-128 15,0 0-384-15,0 0-208 16,-25-42-64 0,13 42-128-16,3 11-48 15,-3 6-104-15,0 1 96 16,12 7 0-16,0-3-144 0,0 2 24 15,0-1 136-15,12 0 64 0,0-5 96 16,9 1-88 0,4 0 88-16,-13-11-40 15,-12-3 48-15,0 0-8 16,0-1-80-16,0-4-665 16,-24 0-287-16,-10 0-176 0,-2 0-1497 15</inkml:trace>
  <inkml:trace contextRef="#ctx0" brushRef="#br1" timeOffset="-112105.9">32634 12165 9722 0,'0'0'2392'16,"0"0"-1440"-16,0 0-264 15,0 0-111-15,0 0-193 16,0 0-216-16,48-14-64 0,-18 10-96 16,6 4 8-16,0 0-16 15,-14 0-136 1,-7 0-232-16,9 0-129 15,-24 4-103-15,0 5 64 16,0 10 96-16,0 3 368 0,-24 11 72 16,-1 4 80-16,-8 0 40 15,-3 5-8-15,12-10 16 32,-9-4 64-32,18-5 24 0,6-5-24 15,9-3-104-15,0-2 80 16,0-3-88-16,0-1 80 0,0-4-112 15,0-5 49-15,0 0-89 16,24 0 160-16,0 0-64 16,-6 0-104-1,18 0-248-15,22-10-841 0,-19-4-1615 16,6 6-2849-16</inkml:trace>
  <inkml:trace contextRef="#ctx0" brushRef="#br1" timeOffset="-111911.23">32845 12511 5977 0,'0'0'2912'0,"0"0"-1607"16,0 0-657-16,0 0 160 31,0 0-240-31,0 0-568 0,0 0-440 16,0 0-808-16,0 0-577 15,127-119-351-15,-115 86-1993 0</inkml:trace>
  <inkml:trace contextRef="#ctx0" brushRef="#br1" timeOffset="-111764.57">32984 12318 4256 0,'0'0'1385'0,"0"0"-457"31,0 0 216-31,0 0-288 0,0 0-256 16,0 0-367-16,-121 92 127 15,121-64-64-15,0 5-152 0,0-11-40 16,15-4-56-16,9-3 40 15,9-15-88-15,28 0-8 16,-16-23-1153 0,-12-4-5456-16</inkml:trace>
  <inkml:trace contextRef="#ctx0" brushRef="#br1" timeOffset="-111461.72">33008 12387 4520 0,'0'0'6202'0,"0"0"-4658"0,0 0-952 16,0 0 24-16,0 0-184 0,0 0-231 15,33 0-81-15,-9 10-48 32,0-2-72-32,9 6-48 15,-23 0-257-15,17 0-143 0,-18 5-40 16,3-9 96-16,-12-1-40 0,0-5 96 15,0-4 72-15,0 0 264 16,0 0 312-16,-12-4-88 31,3-15-216-31,9 0-8 0,0-9-200 16,0 1-288-16,0 3-392 16,9 6-697-16,15 5-615 0,0 2-3337 15</inkml:trace>
  <inkml:trace contextRef="#ctx0" brushRef="#br1" timeOffset="-111191.91">33298 12410 8249 0,'0'0'2993'0,"0"0"-1961"16,0 0-696-1,0 0 16 1,0 0-88-16,0 0-88 0,0 0-136 15,0 0-40-15,12 116-160 0,12-111-144 16,-3-5-224-16,0 0-24 0,6-10 48 16,-6-13 120-16,-12-9-376 31,-9-5 192-31,0 0 400 16,0 4 168-16,-9 6 0 0,-12 7 0 15,-6 16-361-15,18 4-1743 0,-3 0-4944 16</inkml:trace>
  <inkml:trace contextRef="#ctx0" brushRef="#br1" timeOffset="-110238.22">33542 12063 6953 0,'0'0'2489'0,"0"0"-1113"32,0 0-248-32,0 0 160 15,0 0-552-15,0 0-311 0,0 0-241 16,0-18-184-16,0 18 0 16,0 0 0-16,0 0-8 0,0 0-40 15,0 0 40-15,0 0-80 31,0 0 40-31,0 0 40 0,0 0-72 16,0 0 16-16,0 0 0 16,12 8 64-16,0 6-120 15,-12-1-217-15,18 7-31 0,-3 3 72 16,-3 5-56-16,-12 0 72 31,0-1 32-31,0 6 64 0,0-1 96 16,0 1-32-16,0 0 120 15,-12-5 96-15,-3-1-88 16,6-9 48-16,0-9-56 0,9 5-584 16,0-4-904-16,0-6-1025 15,9-4-3832 1</inkml:trace>
  <inkml:trace contextRef="#ctx0" brushRef="#br1" timeOffset="-110110.74">33645 12536 7513 0,'0'0'1768'16,"0"0"-1247"-16,0 0-241 0,0 0-280 15,0 0-761-15,24 3-1615 16</inkml:trace>
  <inkml:trace contextRef="#ctx0" brushRef="#br1" timeOffset="-109679.36">33527 11664 8041 0,'0'0'2129'0,"0"0"-769"16,0 0 136-16,0 0-455 15,0 0-425-15,0 0-312 0,0 0-208 16,72-5-16-1,-35 23-8-15,5 15 0 16,-3 13-64-16,-6 20 0 0,3 21 0 16,-26 39-16-16,5-6-88 15,-15-9 48-15,0-18 32 16,-25-19-40-16,1 0 48 0,-9 10-64 31,-18-10-448-31,-16 4-625 0,10-22-1343 16,9-13-3249-16</inkml:trace>
  <inkml:trace contextRef="#ctx0" brushRef="#br1" timeOffset="-105973.59">19915 11437 9193 0,'0'0'1913'0,"0"0"-1145"16,0 0-192 0,0 0-200-16,0 0-168 15,0 0-208-15,0 41-16 16,0-3 16-16,0 9 224 0,0 4-64 15,0 9 8-15,0 0-64 0,0-5-24 16,0-4-72 0,0-4-8-16,0-11-176 15,0-7-512-15,0-12-1080 16,0-7-1129-16,0-10-2904 16</inkml:trace>
  <inkml:trace contextRef="#ctx0" brushRef="#br1" timeOffset="-105711.66">19797 11822 9498 0,'0'0'1856'15,"0"0"-1192"-15,0 0-328 16,0 0-72-16,0 0-56 0,0 0-40 31,40 37 144-31,-19-9 0 16,3-1-112-16,0 1-24 15,0-4-31-15,-6-6-65 0,-3-4-72 16,-6-10 72-16,6-4 120 16,-15 0 464-16,13-4 184 0,-1-28-64 15,9-20-784 1,12-35-192-16,3 8-928 16,12 8-2001-16</inkml:trace>
  <inkml:trace contextRef="#ctx0" brushRef="#br1" timeOffset="-102663.68">18801 9547 6065 0,'0'0'4601'0,"0"0"-4065"16,0 0 240-16,0 0-144 31,0 0-248-31,-12-10-152 0,-3 10-232 16,15 18-88-16,0 11 80 15,0 8 8-15,0 0 64 0,0-1 56 16,0 3-96-16,27-13 24 15,-6-1-40-15,4-12 0 16,11-4-8 0,6-9-64-16,-3 0 64 0,-21-22-144 15,19-12-96-15,-22-3-272 16,-15-4 0-16,0-2 152 0,-15 2 360 16,-22 13 56-16,7 5 16 15,-6 9-72 1,3 5-128-1,9 9-760-15,0 5-1793 0,24 9-3888 0</inkml:trace>
  <inkml:trace contextRef="#ctx0" brushRef="#br1" timeOffset="-102228.33">19194 9467 9233 0,'0'0'3089'0,"0"0"-2313"15,0 0-608-15,0 0-160 16,0 0 48-16,0 0 112 31,-9 159-40-31,18-99-80 0,15 9-48 16,-15-9 8-16,6-4 0 16,-15-4 0-16,12-17-8 0,0-15 8 15,-12-1-8-15,0-19 8 16,0 0 160-16,0 0 113 31,0-33 263-31,0-8-544 0,0-25-48 16,-12-7-88-16,0-3 16 0,12 2 112 15,0 9-8-15,0 10-88 0,0 17 32 16,12 7-40-16,12 12-65 16,-3 6-31-1,3 13 8 1,-2 0-504-16,5 13-40 0,-21 14 296 15,-6 12 200-15,0 2 200 16,-6 0 48-16,-30 6 16 0,-13-10 32 0,16-9-48 16,-12-6-256-16,21-12-1529 31,-1-10-2639-31</inkml:trace>
  <inkml:trace contextRef="#ctx0" brushRef="#br1" timeOffset="-82367.33">19824 10316 6449 0,'0'0'2584'15,"0"0"-1599"-15,0 0-49 0,0 0-184 16,0 0-96-16,0 0-336 15,0 0-240-15,25 0-72 0,-4 0-8 16,15 5 0 0,6-1 80-16,31 6 88 15,-13 4 144-15,22-1-8 16,-13 1 24-16,12-1 9 0,-2 1-33 16,-7-4-160-16,-14 5-80 15,2-2-48-15,-15-4-8 16,-11 1 8-1,-1-2-8-15,-6 2 0 16,-6 0 0-16,3-7 0 0,-12 2-8 16,-3-5-352-16,6 0-593 0,-6 0-1151 15,3 0-1905-15</inkml:trace>
  <inkml:trace contextRef="#ctx0" brushRef="#br1" timeOffset="-81535.58">20787 11382 5009 0,'0'0'1416'0,"0"0"-616"0,0 0 208 15,0 0 32-15,0 0-135 16,0 0-177-16,0 0-40 16,0 0 160-1,0 0-24-15,0 0-88 16,0-5-135-16,0-5-273 15,0-4-120-15,0-9-64 0,15 0-80 0,-6-9 0 16,3 0-56-16,1 0-8 16,11-6-80-1,0 5-80-15,-6 5-112 16,9 6-56-16,-3 4 40 16,0-2-65-16,-5 7-103 15,-4 7 48-15,9 3-184 0,-24-2-272 16,0 5-200-16,0 0-513 0,-12 0-1095 15</inkml:trace>
  <inkml:trace contextRef="#ctx0" brushRef="#br1" timeOffset="-80816.08">20917 10302 7089 0,'0'0'2553'0,"0"0"-1801"0,0 0-296 0,0 0-16 16,0 0 0-16,0 0-240 16,0 0-192-1,0 65 384 1,24-23 192-16,-12 9-152 0,12 9-96 16,-5 9-64-16,8 1 17 15,-3-1-49-15,-3 1-112 0,3-6 0 16,-3-4-48-16,-6-9-32 15,-3-4 8 1,-6-15-48-16,10-4-8 16,-7-9 8-16,-9-6-8 15,0-7 0-15,0-6-224 0,0 0-120 16,0 0-145-16,0 0-151 0,0 0-536 16,0-19-1368-16,0 0-5442 15</inkml:trace>
  <inkml:trace contextRef="#ctx0" brushRef="#br1" timeOffset="-80080.19">20902 10460 5233 0,'0'0'1736'15,"0"0"-776"-15,0 0 168 0,0 0-119 16,0 0-145-16,0-4-472 16,0 4-280-16,0 0 80 31,15 0 144-31,9 0 152 0,-12 0-128 16,12 0-72-16,-15 0-32 15,28 0 16-15,-4 4 32 0,3 4-151 16,12 6-73-16,-2 0 16 15,-1 5-96-15,3 0 72 16,-6-1-72 0,10 0 0-16,-19 11-56 15,3-7 40-15,-6 6-40 0,-2-4-40 16,5-1 7-16,-21 0-23 0,0 0-16 16,-3 0-24-16,-9 0 88 15,0 5 64 1,-9 0 8-1,-15 5 120-15,-9-1-120 0,-4 5 144 0,4-10-48 16,-15 5-7-16,3-4-41 16,-1-3-40-16,-14 2 40 0,15-8-48 15,5-5-8-15,7-10-225 32,24-4-271-32,9 0-664 0,0-4-3353 15</inkml:trace>
  <inkml:trace contextRef="#ctx0" brushRef="#br1" timeOffset="-79004.38">21557 10826 6465 0,'0'0'1744'0,"0"0"-1144"31,0 0 105-31,0 0-97 16,0 0 72-16,0 0-136 0,0 0-32 16,0 0 56-16,36 0-32 15,-24 0-80-15,6 0-80 0,9 0-39 16,7 0-17-16,-1 0-192 31,6-6-24-31,-6 2-56 0,13 0-40 16,-10-1 0-16,-15 0 72 15,6 1-80-15,-3 4-8 16,-15 0 8-16,3-5 0 0,0 5 8 16,-12 0 72-16,9-5 240 31,-9 5 120-31,0 0 8 0,0-5-72 15,0 2-120-15,0-7-104 16,0-4-64-16,0-9-80 0,0-5 48 16,0-4-56-16,0-11-72 0,0-3 0 15,-9-4 8 1,-15-2 64 0,15 1 0-16,-15 5 0 0,12 10 160 15,-12-3 24-15,12 17-56 16,3-1-80-16,-3 8-48 15,12 7 0-15,-15 3-272 0,15 5-480 16,0 0-840 0,0 5-2977-16,0 13-4905 15</inkml:trace>
  <inkml:trace contextRef="#ctx0" brushRef="#br1" timeOffset="-75914.16">20953 10520 2664 0,'0'0'2289'0,"0"0"-1281"0,0 0-200 31,0 0 56-31,0 0 64 16,0 0-216-16,0-5-167 0,0 0 87 16,0 1 200-16,0 4-168 15,0 0-200-15,0 0-128 16,0-5-64-16,0 5-136 0,0 0-56 31,9-5-72-31,6 0 40 16,-6 2-48-16,1-3 56 0,17 2-8 15,-3-6-48-15,-3 5 8 16,3 2-8-16,-3 3 8 0,-6 0 56 16,3-4 0-16,7 4-16 15,2-6 40 1,-18 6 8-16,15 0-48 16,-12-4-48-16,9 4 0 0,6 0-8 15,-15 0 8-15,6 0 0 16,10 0 40-16,-16 0-40 15,0 0 8-15,-12 0-8 16,9 0 0-16,-9 0 0 16,12 0 8-16,0 4 72 15,-3 6-64-15,6-7 24 0,-3 7-32 16,0-1 57-16,-3-3-57 16,15 7-8-16,-11-4 8 15,-1 1 0 1,0-1-8-16,-3 0 0 15,-9 5 0-15,12-4-8 0,-12-2 8 16,12 6 0-16,-12-4 48 16,9 3-48-16,6 1 0 15,-3 0 8-15,-12 5 0 0,12 0 0 32,0-1-8-32,-12 0 8 15,0 1 8-15,6-5-8 0,-6 4 0 16,0-4 0-16,0 0 8 15,0 0-16-15,0 4 8 16,0-4 64-16,0 6-56 0,0-2-16 31,0 1 0-15,-6-6 56-16,-6 5-56 16,12 1 8-16,-12-6 0 0,-15 6 72 15,18-4 48-15,-15-2-56 16,3 6-72-16,-19-6 8 15,22 6 0-15,-21 1 40 0,6-7-32 0,0 1-8 16,-13-1 48-16,7 1-48 16,6-4 32-16,9-1-32 15,3 0-8-15,-3-4 0 0,8 0 0 16,16-5 56-16,-6 0-56 16,6 0-80-1,0 0-296-15,-12 0-417 16,12-5-511-16,0-9-896 15,0 1-977-15</inkml:trace>
  <inkml:trace contextRef="#ctx0" brushRef="#br1" timeOffset="-74946.3">20962 10567 4608 0,'0'0'1481'0,"0"0"-513"16,0 0-120-16,0 0-16 0,0-5-111 15,0 0-193-15,15 5 160 16,-6-5-32-16,16 1-168 0,-1 4-160 31,-12-6-48-31,21 6-144 0,-9 0-64 16,0 0-64-16,-6 0 72 15,7 0-32-15,2 0 32 0,6 0-24 16,-9 6 48-16,0-2 16 16,0 1-40-16,-6 5-72 15,22-7 40 1,-19 7-32-16,3-1 40 15,12 1-56-15,-15-2 8 0,16-2 8 16,-25-2-8-16,9 6-8 0,-9-7-40 16,-12 8-112-16,0-8 104 15,12 7 48 1,-12-1 0-16,0 5 48 16,9 0-32-16,6 4 64 15,-15 1 0-15,12 0-72 0,-12-1 0 16,0 0 48-16,0-3 24 15,0 3-16-15,0 6 24 0,0-2 32 32,-27 2 128-32,18-1-7 15,-15 0-89-15,3 5-72 16,9-5-32-16,-16-1 56 0,10-2-88 16,-6 3 88-16,-12-5 48 15,15 1-72-15,-31 0 48 0,22-1-80 31,-6-4 24-31,3-5 8 16,-3 5 8-16,12-9 16 0,2 0 0 16,-5-1-80-16,18-4-24 15,-15 0-72-15,24 0-136 0,-12 0-192 16,0 0-440-16,12 0-641 16,0-9-1415-1,0-1-2682-15</inkml:trace>
  <inkml:trace contextRef="#ctx0" brushRef="#br1" timeOffset="-52093.48">20419 10084 5721 0,'0'0'2384'0,"0"0"-1832"31,0 0-160-31,0 0 113 0,0 0-1 16,0 0-72-16,0-14-280 15,0 14 80-15,0 0 232 0,0 0 72 16,0 0-16-16,0 0-32 16,0 0-56-16,0 0-120 31,0 0-160-31,0 0-104 0,0 9-40 15,0 5 56-15,6 4 48 16,21 7-47-16,-15 3-17 0,9-2 0 16,-5 2-32-16,-7-4-16 15,3-6-193-15,0 0-671 16,-12-8-1496 0,0-6-4122-16</inkml:trace>
  <inkml:trace contextRef="#ctx0" brushRef="#br1" timeOffset="-46383.67">21186 11604 10266 0,'0'0'2024'0,"0"0"-1488"15,0 0-296-15,0 0-40 16,0 10 48-16,0-2-72 0,12 12-88 16,12-3 32-16,-15 12 0 15,15-1-7-15,-15-1 31 16,6 1-56-1,-3-1-72-15,0-3-16 0,-12-1-72 16,9-9-417 0,-9-5-887-16,0-9-1320 0,0 0-3922 0</inkml:trace>
  <inkml:trace contextRef="#ctx0" brushRef="#br1" timeOffset="-40743.12">22254 10621 6513 0,'0'0'2648'0,"0"0"-1671"0,0 0 215 16,0 0-144-16,0 0-152 15,0-8-288-15,0 8-271 16,0 0-145 0,0 0 16-16,0 0-24 15,0 0-40-15,0 0-120 0,0 17 72 16,12 12 184-16,12 3-80 0,-3 10-96 15,7-1-48-15,-22-3-8 16,21-2-48 0,-15-3-432-16,9-10-1033 15,-21-8-4056-15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57:35.6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20778 9375 5049 0,'0'0'2232'0,"0"0"-1528"16,0 0 120-16,0 0 41 0,0 0 191 15,0 0-264-15,0 0-296 16,0 0 96-16,0 0-8 0,24-9-272 16,-3-10-264-16,1 6 24 31,17-7-72-31,-6-2-144 16,12 4-336-16,-21 4-232 0,13 0-272 15,-13 3-256-15,-3 7-185 16,-9 4-495-16,-12 0-1121 0</inkml:trace>
  <inkml:trace contextRef="#ctx0" brushRef="#br0" timeOffset="261.01">20823 9467 4689 0,'0'0'1680'0,"0"0"-1136"16,0 0 224-16,0 0 312 0,0 0-15 16,0 0-313-16,0 0 24 15,0 0 40-15,37-8-304 0,-13-6-312 32,9 0-72-32,3-4-128 15,-3 3-304-15,4 1-592 0,-4 0-728 16,3 5-441-16,-15 4-799 0</inkml:trace>
  <inkml:trace contextRef="#ctx0" brushRef="#br0" timeOffset="491.03">20941 9523 3016 0,'0'0'3089'0,"0"0"-1737"16,0 0-552-16,0 0 240 0,0 0 73 0,0 0-265 15,70-47-408-15,-46 38-216 16,-3 1-224-16,3-6-24 0,9 4-976 16,-6 1-737-1,-5 4-1271 1</inkml:trace>
  <inkml:trace contextRef="#ctx0" brushRef="#br0" timeOffset="4755.96">19043 9000 5761 0,'0'0'2184'16,"0"0"-1800"0,0 0-272-16,0 0-104 0,0 0 0 15,-45 28-8-15,45-6 8 16,-16 11 160-16,16 0-16 0,0-6 152 16,0 1-64-16,0-4 121 15,0-11-97 1,16 1-40-1,5-5-40-15,3-5 200 0,0-4 0 0,12 0-128 16,-12-13-248 0,9-6-8-16,-20-13-304 0,-1 1-144 0,-12-7-32 15,0-3 64-15,-12 8 336 32,-25 0 80-32,4 15 80 15,-3 9-80-15,12 9-152 0,-9 9-881 16,5 9-1119-16,10 9-3737 15</inkml:trace>
  <inkml:trace contextRef="#ctx0" brushRef="#br0" timeOffset="5028.39">19278 9032 10442 0,'0'0'1872'16,"0"0"-1872"-16,0 0-24 0,0 0-352 15,0 0 376-15,0 102 64 16,0-51-56-16,9 5 0 0,-9-1 64 16,0-4-64-1,0-10 0 1,0-3-8-16,0-11 0 0,0-7-696 15,0-17-672-15,0-3-905 0,0 0-832 16</inkml:trace>
  <inkml:trace contextRef="#ctx0" brushRef="#br0" timeOffset="5260.94">19345 9014 656 0,'0'0'6233'0,"0"0"-5361"16,0 0-224-16,0 0 192 0,0 0-111 15,0 0-289-15,0 0-232 32,0 0-200-32,93 4-8 0,-69 28-56 15,-12-4-16-15,-12 0 16 16,0-5-80-16,0 1-200 16,0-6-104-16,-21-4 79 0,-3-9-71 15,-12-5-296-15,15 0-216 31,-6 0-616-31</inkml:trace>
  <inkml:trace contextRef="#ctx0" brushRef="#br0" timeOffset="8606.1">20485 10854 8161 0,'0'0'1329'0,"0"0"-569"15,0 0-80-15,0 0-320 0,0 0-32 16,0 0-248-16,0 8-80 16,16 7 0-16,-16 2 104 15,9 2-96-15,-9 0 64 0,12 0-72 32,-12-1-680-32,12-4-1088 15,-3-4-1137-15</inkml:trace>
  <inkml:trace contextRef="#ctx0" brushRef="#br0" timeOffset="8762.39">20464 10673 6465 0,'0'0'3961'16,"0"0"-3625"-16,0 0-200 15,0 0-136-15,0 0-488 16,0 0-1089-16,0 0-3392 0</inkml:trace>
  <inkml:trace contextRef="#ctx0" brushRef="#br0" timeOffset="9280.42">20673 10752 5873 0,'0'0'3961'0,"0"0"-3305"0,0 0 296 15,0 0-40-15,0 0-192 16,0 0-392-16,-22-10-328 0,7 10-8 16,6 0-80-16,9 0-56 15,-12 14-56-15,0-5 40 16,12 6 0-16,0-2 72 15,0 6-144-15,0-5-32 16,0 0 64-16,24 0-32 16,-15-1-152-16,16 1-40 0,-1-4 176 15,12-7 192-15,-15 2 40 16,-12 0 8 0,6-5 8-1,-3 5 0-15,-12-5 0 0,0 0 0 16,0 0 0-16,-27 0-112 0,-3 0-280 15,-6 0-489-15,2 0-831 16,10 0-2897-16</inkml:trace>
  <inkml:trace contextRef="#ctx0" brushRef="#br0" timeOffset="9877.09">20787 10584 4656 0,'0'0'5522'0,"0"0"-4882"16,0 0 88-16,0 0 296 0,0 0-256 16,0 0-336-16,0 0-304 15,0 0-120 1,85-74 40-16,-61 65 16 16,-3-1-64-16,15 7 0 15,-12 3-200-15,-5 0-80 0,8 0-112 16,-15 0 120-16,0 0 88 15,-12 0 64-15,9 0 16 0,-9 0 56 32,0 0 48-32,0 0 8 15,0 0 64-15,0 13-56 16,-9 6-16-16,9 9 64 0,-12 8-56 16,0 7 0-16,-15 3 56 15,17 0-64-15,1 0 200 0,-6-9 112 31,-6-5-104-31,21-7-32 16,-12-7-8-16,12-4-112 0,0-6 16 16,0-3 32-16,0-5 97 0,0 0-73 15,12 0 48-15,9 0 104 16,13 0-104-16,5-10-176 16,6-12-472-1,3 4-1289-15,-14-2-3544 16</inkml:trace>
  <inkml:trace contextRef="#ctx0" brushRef="#br0" timeOffset="10204.27">21186 10830 8785 0,'0'0'3057'15,"0"0"-2337"-15,0 0-208 0,0 0-232 16,0 0-80-16,0 0-200 0,57-50-568 31,-36 26-200-31,-6-9-144 16,-3-3 128-16,-12 8 168 15,0-1 504-15,0 6 112 0,-12 10 584 16,-12 3-120-16,12 10-64 16,-9 0-208-16,6 5-104 0,-6 19 40 31,6 4 40-31,6 8-40 15,9-4 16-15,0 1-88 16,0-5-32-16,9-10-16 0,18-8-8 16,6-6 0-16,27-13-104 15,-14-14-824-15,-1-5-1681 0</inkml:trace>
  <inkml:trace contextRef="#ctx0" brushRef="#br0" timeOffset="10577.56">21382 10594 3752 0,'0'0'7098'0,"0"0"-6058"15,0 0-520-15,0 0-240 31,0 0 24-31,0 0-24 0,0 0-152 16,0 0-120-16,90-10-8 16,-75 25 0-16,-2-1-8 0,-13 3-136 15,12-3 40-15,-12 1-32 16,0-6-64-16,0 0 16 16,0-9 184-16,0 0 80 0,0 0 176 31,-12-4-24-31,12-20-200 15,-13-8-32-15,13-1-264 0,0-3-376 16,0 3-416-16,0 9-104 16,25 6-649-16,-4 5-263 31,-9 9-1169-31</inkml:trace>
  <inkml:trace contextRef="#ctx0" brushRef="#br0" timeOffset="10786.34">21623 10463 5633 0,'0'0'1832'16,"0"0"-488"-16,0 0 129 15,0 0-73-15,0 0-328 16,0 0-480-16,0 107-248 16,0-83-56-16,0-5-31 15,15-11-129-15,10 1-8 16,-4-9 8-16,-6 0-48 0,3-3-72 16,6-17-8-16,-9-7-104 31,-15-1-224-31,0-4-1 15,0 3-95-15,-15 6 80 0,-27 11-112 16,18 6-672-16,-13 6-1681 16</inkml:trace>
  <inkml:trace contextRef="#ctx0" brushRef="#br0" timeOffset="14291.56">18895 9375 7737 0,'0'0'3953'0,"0"0"-2985"15,0 0 224-15,0 0-343 32,0 0-273-32,0 0-296 0,0 0-280 15,-27 46 0-15,27-4 8 16,0 14 104-16,-9 9 0 16,9-1-32-16,0 6-24 0,0-10 48 15,0 1-88-15,9-15-16 31,18-8-120-31,3-16-312 0,9-9-480 16,16-13-409-16,2-13-1087 16,-6-6-3105-16</inkml:trace>
  <inkml:trace contextRef="#ctx0" brushRef="#br0" timeOffset="14544.59">19127 9653 7945 0,'0'0'2721'0,"0"0"-1697"16,0 0 360-16,0 0-359 16,0 0-177-1,0 0-440-15,0 0-408 16,0 0 0-16,0-9-96 0,0 31 96 16,0-2 48-16,9 7-32 15,3 1 32-15,0-1-48 0,1 2 0 16,-1-11-496-16,-3 1-681 31,6-6-1383-31,-6-8-2513 0</inkml:trace>
  <inkml:trace contextRef="#ctx0" brushRef="#br0" timeOffset="14805.57">19511 9481 12946 0,'0'0'2233'0,"0"0"-1409"15,0 0-368 1,0 0-296 0,0 0 104-16,0 0 120 0,93 71-200 15,-60-35-120-15,4 5 0 16,-13 7-64-16,-18-2-88 15,9 4-112-15,-15 2-168 0,-21-6-280 16,-40 1-744 0,16-20-1857-16,-3-14-8153 15</inkml:trace>
  <inkml:trace contextRef="#ctx0" brushRef="#br0" timeOffset="15708.83">22034 10307 7961 0,'0'0'2609'0,"0"0"-2137"16,0 0 64-16,0 0-144 16,0 0 264-16,0 0-112 0,0-5-216 15,0 5 112-15,0 0-31 16,-9 5-233-16,-3 13-104 0,0 9 8 31,-4 10 16-31,16 5 0 16,-9 9 40-16,9 5 88 0,0 0-32 15,9 4-32-15,7-9-40 16,8 0-72-16,-6-14-40 0,21-10-8 16,-18-7-384-16,27-16-616 31,-14-4-1321-31,2 0-2936 0</inkml:trace>
  <inkml:trace contextRef="#ctx0" brushRef="#br0" timeOffset="15917.26">22221 10463 10746 0,'0'0'2528'16,"0"0"-1840"-16,0 0-255 16,0 0-273-16,0 0 40 0,0 0 200 15,0 0-192 1,33 144-120-1,-21-107-80-15,0-8-8 0,0-1-320 16,0-10-680-16,-12-14-1449 0,0-4-2808 16</inkml:trace>
  <inkml:trace contextRef="#ctx0" brushRef="#br0" timeOffset="16181.94">22360 10144 11442 0,'0'0'2921'0,"0"0"-2097"16,0 0-360-16,0 0-264 0,0 0 184 16,0 0 240-16,130 106-312 15,-85-49-184-15,0-2-120 0,-12 5 0 16,-6 6-8-16,-15-2-136 31,-12 1-208-31,-12-5-112 16,-15-4-216-16,-39-1-384 0,9-13-1601 0,-4-18-5817 15</inkml:trace>
  <inkml:trace contextRef="#ctx0" brushRef="#br0" timeOffset="17335.32">23232 9200 9818 0,'0'0'1880'0,"0"0"-1208"15,0 0 120-15,0 0-264 16,0 0-71-16,0 0-297 0,0 0-80 16,69 3-80-16,-35 2-256 15,17 0-969 1,-18-1-1559-16,-9 1-2417 16</inkml:trace>
  <inkml:trace contextRef="#ctx0" brushRef="#br0" timeOffset="17511.8">23232 9356 6481 0,'0'0'1776'0,"0"0"-1152"0,0 0 313 0,0 0-89 16,0 0-136-16,0 0-168 16,0 0-176-16,94 0-368 0,-46 0-344 31,-3-3-1816-31,3-3-4698 15</inkml:trace>
  <inkml:trace contextRef="#ctx0" brushRef="#br0" timeOffset="17786.68">23639 9032 8753 0,'0'0'2497'0,"0"0"-1873"16,0 0-480-16,0 0 48 0,0 0 496 15,37 135-152-15,-13-71-312 16,-15 7-112-16,3 2-112 15,0 25-312-15,-12-19-1064 16,12-19-3081-16</inkml:trace>
  <inkml:trace contextRef="#ctx0" brushRef="#br0" timeOffset="24178.92">21080 8625 4480 0,'0'0'817'15,"0"0"-689"-15,0 0-24 0,0 0 24 16,0 0 72 0,0 0-96-1,0 0 80-15,0 0 232 0,0 0-104 16,0 0 56-16,0 0-128 15,0 0 192-15,0 0 168 16,0 0-152-16,0 0-72 0,0 0-135 0,0 0-89 31,0 0-144-31,0 0-8 16,0 0-96-16,0 0-136 0,0 0-25 16,0 0-39-16,0-6 104 15,0 6 184-15,0-5 16 0,0 5 112 16,0 0 88-16,0 0 48 31,0 0-71-31,0 0-49 0,0 0-88 16,0 0-48-16,0 0-16 15,0 0-64-15,0 0 80 16,0 0 72-16,0 0 80 0,0 0 184 16,0 0 152-16,0 0 144 31,0 0-224-31,0 0-152 0,0 0-56 15,0 0-40-15,0 0 8 16,0 0 120-16,0 0-8 16,0 0 72-16,0 0 8 0,0 0-56 0,0 0 49 15,0 0-65 1,0 0-88 0,0 0-16-16,0 0-16 0,0 0-16 15,0 0-56-15,0 0 32 16,0 0-72-16,0 0 88 15,0 0-16-15,0 0 72 0,0 0-32 0,0 0 48 32,0 0 64-32,0 0-40 15,0-3 48-15,0-7 32 0,0-4-272 16,0-9-8-16,12-4-40 16,0-11 0-16,12-13-8 0,-12-9-40 15,10-19 40-15,2-18-40 31,12-34-64-31,21-30 64 16,-15-5-64-16,31-16-40 0,-13 12-8 16,19 2 72-16,5 1-16 15,7 5 96-15,14 10 8 0,1 13 0 16,-12 33 80-16,-25 21-80 31,-15 25 72-31,-5 5 0 16,11-10-64-16,22-6 48 0,-4-2-40 15,7 4-8-15,-4 13 0 16,-24 14 8-16,13 9-8 0,-22 6 0 16,-15 13 0-16,3 1-8 15,-14 3-8 1,14 10 0-16,-27-5 0 16,6 5-40-16,3 0-24 0,-3 0-80 15,-6 0-24-15,-9 0 32 16,0 0-40-16,15 0-136 0,-15 0-112 15,0 0-128 1,0 0-224-16,0 0-417 16,-15 0-1207-16,6 0-1529 15</inkml:trace>
  <inkml:trace contextRef="#ctx0" brushRef="#br0" timeOffset="24557.34">22665 5785 8313 0,'0'0'1809'0,"0"0"-761"15,0 0-120-15,0 0-200 0,0 0-256 16,6-6-240-16,21 6-48 15,-3 0-88-15,0 0-40 0,9 0-40 16,-9 0 0-16,-2 0-8 16,14 0-8-1,-15 6 8-15,-6 2-16 16,3 6-48-16,-3-1 56 0,9 6-48 16,-24 0 48-16,12 0-40 15,-3-1 32-15,-9 6 16 0,13-2-16 16,-13 7-80-1,0-7 88-15,0 6-8 16,-22 0-8-16,-14 0-64 16,-21 8-384-16,-1-11-1232 0,7-7-3193 15</inkml:trace>
  <inkml:trace contextRef="#ctx0" brushRef="#br0" timeOffset="25562.76">23639 5242 7313 0,'0'0'4825'0,"0"0"-3801"16,0 0 201-16,0 0-409 16,0 0-368-16,0 0-368 15,0 0-80-15,-9 19-152 0,18 13 144 31,13 14 8-31,-7 10 0 16,-3-1-64-16,0 1-216 0,-3-9-320 16,-9-1-409-16,0-18-711 15,0-6-608-15,0-17-2217 0</inkml:trace>
  <inkml:trace contextRef="#ctx0" brushRef="#br0" timeOffset="25810.58">23630 5251 8569 0,'0'0'3857'0,"0"0"-3433"0,0 0-312 16,0 0-24-16,46-107 208 16,-22 88-16-1,21 6-280-15,-9 4-96 16,10 3-336-16,-10 6-592 16,6 10-240-16,-18 8-40 0,-9 11 215 15,-15-1 97-15,0 4 528 16,-15 1 328-16,-18-5 136 0,0-6 136 31,-3-4-56-31,-1-8-80 16,28 0-112-16,9-10-1112 0</inkml:trace>
  <inkml:trace contextRef="#ctx0" brushRef="#br0" timeOffset="26047.35">24153 4996 6345 0,'0'0'2344'16,"0"0"-1487"-16,0 0 303 15,0 0-24-15,-130 61-224 16,121-28-440 0,-3 2-296-16,0 3-56 15,12-5-120-15,0-1-176 0,24-9 48 16,-3-4 32-16,15-6 48 15,6-8-80-15,34-10-360 0,-19-17-800 16,0-6-1641-16</inkml:trace>
  <inkml:trace contextRef="#ctx0" brushRef="#br0" timeOffset="26211.73">24421 4899 9642 0,'0'0'1512'0,"0"0"-1512"31,0 0 104-31,0 0 232 16,12 106 304-16,-6-54-248 0,21-2-248 16,-15 6-144-16,10-10-88 15,2-8-792-15,-15-7-672 16,6-21-1089-16</inkml:trace>
  <inkml:trace contextRef="#ctx0" brushRef="#br0" timeOffset="26365.17">24409 5070 2472 0,'0'0'8586'0,"0"0"-7634"0,0 0-488 15,0 0-160 1,0 0 152-16,0 0 8 16,0 0-168-16,151-51-296 0,-70 18-152 15,-14 6-1192-15,-7 4-3337 16</inkml:trace>
  <inkml:trace contextRef="#ctx0" brushRef="#br0" timeOffset="26727.93">24859 4681 10986 0,'0'0'2856'0,"0"0"-1919"16,0 0-65-16,0 0-480 15,0 0-216-15,0 0-176 0,-9 29-112 16,9 6 112-16,9 17 0 31,-9 3 0-31,0 2-376 16,0-7-32-16,0-13 160 0,15-10 168 15,-15-13-72-15,0-5-24 16,12-9 48-16,0 0 112 0,9 0 16 16,3 0 280-1,25-9-184-15,-4-9-96 16,12-5-592-16,4-9-1033 16,-28 4-2384-16,0 4-3280 0</inkml:trace>
  <inkml:trace contextRef="#ctx0" brushRef="#br0" timeOffset="26914.09">24979 4816 2896 0,'0'0'5513'15,"0"0"-4641"-15,0 0-167 0,0 0-185 16,0 0-16-16,0 0 320 16,0 0-248-1,91 129-256-15,-67-83-160 16,0 0-80-16,0 1-64 15,-5-6-16-15,-4-8-176 0,-3 0-944 16,0-15-1104-16,-12-9-3194 0</inkml:trace>
  <inkml:trace contextRef="#ctx0" brushRef="#br0" timeOffset="27194.41">25637 4574 10762 0,'0'0'2160'15,"0"0"-1576"-15,0 0-472 16,0 0-64-1,0 0 377-15,0 0-17 0,61 139-184 16,-46-87-120-16,-6-6-104 16,15-5-344-16,-24 1-809 0,0-10-983 15,0-17-1833-15</inkml:trace>
  <inkml:trace contextRef="#ctx0" brushRef="#br0" timeOffset="27356.08">25514 4811 10594 0,'0'0'2240'0,"0"0"-1576"0,0 0-328 31,0 0-168-31,0 0 505 16,123-33-345-16,-62 20-328 16,11-7-216-16,-2-12-849 0,-13 10-1079 15,-12-6-3801-15</inkml:trace>
  <inkml:trace contextRef="#ctx0" brushRef="#br0" timeOffset="27728.12">26190 4307 11986 0,'0'0'1888'0,"0"0"-1511"16,0 0-345-16,0 0-16 16,0 0 192-16,0 0 16 15,-39 146-112-15,39-99-64 16,-10 0-40-16,10-10 0 0,0-5 0 15,0-9 48-15,0-3-40 0,0-7 40 32,25-4 72-32,8-5 136 15,15-4-32-15,-3 0-232 16,16-4-80-16,-4-10-768 0,0-19-625 16,-11 1-2448-16,-22 9-4056 0</inkml:trace>
  <inkml:trace contextRef="#ctx0" brushRef="#br0" timeOffset="27903.06">26280 4473 8121 0,'0'0'1561'0,"0"0"-1121"16,0 0-32-16,0 0 440 16,0 0 32-1,49 134-400-15,-37-97-296 16,0 4-64-16,9-3-112 15,-9-1-8-15,-12 0-776 0,12-10-1560 0,-12-7-4242 16</inkml:trace>
  <inkml:trace contextRef="#ctx0" brushRef="#br0" timeOffset="28128.08">26769 4287 10522 0,'0'0'3985'0,"0"0"-3569"16,0 0-328-16,0 0-88 15,0 0 200-15,-48 126-72 0,39-71-128 16,-3-4-88-16,0-5-816 16,-9-4-1033-16,21-15-975 31,-12-17-2130-31</inkml:trace>
  <inkml:trace contextRef="#ctx0" brushRef="#br0" timeOffset="28270.58">26561 4342 10306 0,'0'0'2840'0,"0"0"-2000"16,0 0-840 0,0 0-56-16,0 0 56 0,0 0 201 15,0 0-33-15,127 131-120 16,-103-99-48-16,0-5-577 0,-3 1-839 15,-9-14-712-15,-3-4-1969 0</inkml:trace>
  <inkml:trace contextRef="#ctx0" brushRef="#br0" timeOffset="28446.5">26597 4473 8705 0,'0'0'3113'15,"0"0"-2153"-15,0 0-80 31,0 0-223-31,0 0 47 0,0 0-400 16,0 0-176-16,70-5 0 16,-37 0-128-16,36-13-696 0,-8 4-1281 15,-19-4-2896-15</inkml:trace>
  <inkml:trace contextRef="#ctx0" brushRef="#br0" timeOffset="28652.9">26990 4250 9722 0,'0'0'3176'15,"0"0"-2200"1,0 0-375-16,0 0-409 0,0 0-96 16,0 0-96-16,0 0 88 15,33 60-32-15,-18-31-56 0,-6-1-784 16,6 4-1025-16,-15-5-1264 0,0-13-4136 15</inkml:trace>
  <inkml:trace contextRef="#ctx0" brushRef="#br0" timeOffset="28795.53">26899 3954 11506 0,'0'0'1696'15,"0"0"-1072"-15,0 0-624 16,0 0-248-16,0 0-1280 0,0 0-1241 16,21 41-1311-16</inkml:trace>
  <inkml:trace contextRef="#ctx0" brushRef="#br0" timeOffset="29294.82">27074 4189 7585 0,'0'0'4377'16,"0"0"-3865"-16,0 0-296 16,0 0-208-1,0 0 288-15,0 0-8 0,0 0-120 16,91 126-104-16,-79-99-48 16,9 2-8-16,-21-11-8 0,15-5-96 15,-15-2-72-15,0-11-8 16,12 0 176-1,-12 0 104-15,0 0 144 16,0-24-248-16,12-8-72 0,-12-5-144 16,9-1 64-16,15 11 136 15,-12 4 8-15,-3 9 8 0,6 9-8 16,-2 5-96-16,-4 0 32 31,12 15 56-31,-6 3-56 0,9 4 56 16,-12-3 8-16,9-5-64 15,-9 0-40-15,-12-9 40 0,9-5 72 16,-9 0 144-16,15-13 704 16,-15-15-576-16,9-10-200 31,4-3-72-31,-1-2 0 0,-3 12 0 16,6 12 0-16,-3 9 0 15,0 10-104-15,6 0-48 16,9 19-32-16,-15 13 80 0,9 1-72 15,-6 4-240-15,-6-9-416 16,1-6-816 0,-10-11-1033-16</inkml:trace>
  <inkml:trace contextRef="#ctx0" brushRef="#br0" timeOffset="32247.1">27783 4000 6433 0,'0'0'2752'0,"0"0"-1391"0,0 0-193 16,0 0-376-16,0 0-152 31,0 0-368-31,0 0-264 16,0 0 0-16,0 32 0 0,12-9 104 16,-6 4-16-16,10 7-88 15,-7-2 40-15,6 1-48 0,-3-6 16 16,-12-7 64-16,9-2-72 31,-9-9-8-31,0-4 0 16,0-2 56-16,0-3-48 0,0 0 217 0,0-3 183 15,0-16 144-15,0-9-416 16,15-4-136-16,-15-6 0 16,0 2-8-16,9 4-32 15,-9 7 32 1,12 17-88-16,0-2 24 15,-12 10-56-15,9 0-56 0,6 0-152 0,-3 10 160 16,0 8-49-16,-3 1 81 16,1-1 32-16,5-5-112 15,-3 3-8 1,-12-8-104-16,12-3-72 16,-12-5-16-16,0 0 264 15,12 0 160-15,-3-23 432 0,3-5-432 16,9-10-200-16,6-3 64 15,-15 8 136-15,0 6 152 0,10 8 128 32,-22 10 160-32,12 4-88 15,0 5-304-15,0 0-48 0,-3 14 0 16,6 10 80-16,-6 4-8 16,0-1-72-16,6 6 80 15,-15-10-80-15,12 0-280 0,-12-10-904 16,0-4-1961-16</inkml:trace>
  <inkml:trace contextRef="#ctx0" brushRef="#br0" timeOffset="32772.6">28330 3968 6329 0,'0'0'1576'16,"0"0"-1080"-16,0 0-56 0,0 0 217 15,24 0-281-15,-15-10-224 16,15 1 32-16,-15-4 56 16,18-2 96-16,-15-3 16 0,-3-1-144 31,3-4-208-31,0-1-24 15,-12 6-160-15,0 0 80 0,0 4-16 16,-12 9 120-16,0 5-48 0,-9 0 40 16,9 0 8-16,-12 15 112 15,0 7 136-15,15 6-112 16,-6 4 8 0,15-3 112-16,0 3 56 15,0-4-128-15,15-6 64 0,18 3-40 16,-9-18-200-16,33-7-8 15,-8 0-1184-15,-4-7-1889 16</inkml:trace>
  <inkml:trace contextRef="#ctx0" brushRef="#br0" timeOffset="33294.93">28725 3805 6145 0,'0'0'2832'0,"0"0"-1831"16,0 0 111-16,0 0-568 0,0 0-88 31,0 0-280-31,0 0-72 16,0 0-32-16,-106-18-64 0,94 28-8 15,3 2 88-15,-3 8-88 16,0 2-16-16,12 2-32 0,0-5 0 16,0-2-72-16,12 2-112 15,0-9 120 1,21-10-16-16,-8 0-176 16,8-10-152-16,3-12-408 0,-12-16 120 15,-3-3 407-15,-9-11 49 16,-3 1 288-16,-9-13 408 0,0-6 449 15,-9 1 327 1,-15-6-16-16,3 15-80 16,-3 14 89-16,24 18-169 15,-15 9-376-15,15 16-8 0,0 3-568 16,0 3-56-16,0 29-648 16,0 19 352-16,0 19 232 15,15 14 64 1,-3 8-8-16,12-3 8 15,-3-1-56-15,15-19-304 0,1-3-544 16,-4-26-721-16,-9-16-2496 0</inkml:trace>
  <inkml:trace contextRef="#ctx0" brushRef="#br0" timeOffset="38796.42">22278 8064 7313 0,'0'0'1624'0,"0"0"-1143"16,0 0-145-16,0 0 128 0,0 0 240 16,0 4-352-1,0-4-224 1,0 0 88-16,0 0 264 0,0 0 112 16,0 0 0-16,0 0 24 15,0 0-87-15,0 0-97 0,12 0-112 16,9 0-16-16,7 0-72 15,-7-4-88 1,15-1-72-16,-3 0 16 16,15-3-24-16,-14-2 16 0,11 5 32 15,-9-5 8-15,-15 6-48 16,6 1 0-16,-2-3 56 0,-19 6-32 16,-6-5 80-16,15 1 0 31,-3 0 120-31,0-2 184 0,-12-3 88 15,12-4-47-15,-12-1-113 16,9-4-152-16,6-2-48 0,-15 1-80 16,9 1-32-16,0-4-48 15,6 2-40-15,-15 2 8 32,12-4-8-32,0 2 40 0,-12 1 16 15,12 1-56-15,-12 0 40 16,10-6 80-16,-10 2 104 0,0-2-16 15,0-4-40-15,0 5-32 16,0-9-48-16,0 3 24 16,0-2 40-1,0-6 72-15,0 3-64 0,0-6-88 16,-10-3-32-16,10 2-40 16,0 0 0-16,-12-1 8 0,12 9 40 15,0-4 16-15,-12 4 8 16,12 1 16-1,-12-1-48 1,12 2 48-16,0-7-88 0,0 1 0 0,-15-5-8 16,6-4 0-16,0 5 0 15,9-1 72-15,-15 5-64 0,6 4-8 16,9 6 0-16,-12-1 0 31,12 4 64-31,0 2-64 16,0-7 0-16,-12 6 0 0,12-9 0 15,0 4 0-15,-12 0 0 0,-3 1 16 16,15-6 40-16,-6 9-48 16,-7-3 0-16,13 4 64 31,-12 5 24-31,0-1-40 0,12 0-40 16,0 5-8-16,-15 5 56 15,6-1-64-15,9 7 0 16,0 3 48-16,-12-5 16 0,12 5-8 15,0 0-56-15,-12 0 0 32,12 0-8-32,-9 0-80 0,9 0 32 0,-24 0 8 15,12 0 40-15,-12 8-8 16,3-2 16-16,-16-2 0 16,13 1 16-16,-9-1-8 0,-3 2 0 15,3-3 0-15,-4-3 0 16,-8 5 0-16,-6-5-8 15,-7 5 0 1,4 4 8-16,-3-4-8 0,-16 9 0 16,-8-5 0-16,-1 5 0 15,10 0 0-15,-7-5 0 0,22 0 0 32,0 1-8-32,-4-2 8 15,13-2 0-15,15-1 0 0,-12 4 8 16,11-5-8-16,-5 5 48 15,6-3-32-15,9-3-8 0,3-3 48 16,6 0 16-16,6 5 1 31,9-5-9-31,0 0-16 0,0 0-48 16,0 0 8-16,0 0-8 16,0 0 8-16,0 0 8 15,0 0-8-15,0 0 8 0,0 0-8 16,0 0 0-16,-16 0 0 31,16 0 40-31,0 0-48 0,0 0-8 16,0 0 8-16,0 0-8 0,0 0 8 15,0 0-8-15,0 0 8 16,0 0 0-16,0 0-8 0,0 0 0 16,0 0 0-1,0 0-40 1,0 0 48-16,-6 0 0 0,6 0 8 15,0 0 0-15,-12 0 8 0,-3 0-8 16,-6 0 0-16,-3 0-8 16,-9 0 8-16,-6 0-8 0,5 0-8 31,-11 0 0-31,12 0 8 16,-15 0-64-16,-1 0 16 0,4 0 0 15,-3 0-49-15,-10 0-7 16,-8 0-120-16,-19 0 40 0,7 0 136 15,-4 0 48-15,-11-8 0 32,-1-3 0-32,1 3 0 0,11-6 48 15,1 0-48-15,-4 4-8 16,7-4 8-16,5 1-16 16,7-6 8-16,-3 10 8 0,11-5 0 15,-2 0-8-15,12 4 8 31,2 1 0-31,1 5 0 0,0-5 0 16,9 0 0-16,-10 4 0 0,10-5 0 16,-12 6 0-16,3-1 0 15,11-3 0-15,-14 8-8 0,0-5 8 16,-7 5 0 0,7-6 0-1,-9 6 0-15,-1 0 8 0,-2-5-8 16,-9 5 8-16,11 0-8 15,-23-3 32-15,11 3-32 0,-11-6 0 16,-4 6 8-16,7 0 0 0,-16 0-8 16,-2 0-8-16,17-4 8 15,-14 4 0 1,11 0 0-16,1-4 8 16,-4-2 40-16,7 6 8 15,5-5-48-15,-5 2 0 0,5-2 40 16,-5 0-40-16,6 5 8 31,5-4-8-31,-2 4 0 0,-4-5 8 16,13 0-8-16,3 5 64 15,2-5-72-15,-2 2 0 16,-3-3 48-16,2 2-48 0,1-1 56 16,-4 1-56-16,4-2 0 31,9 6 0-31,-13-3 0 0,4 3 0 15,15-5 0-15,-9 5 0 16,8-5 0-16,-5 0 8 16,-12 1 0-16,17-1-8 0,-5 5 0 0,3-5 0 15,0 1 0 1,-16 4 0 0,4-5 0-16,-4 0 8 0,1 1-8 15,3 4 0-15,-1-10 8 16,4 6-8-16,-6 0 8 15,2 4-8-15,13-6 0 0,-15 6 0 0,2 0 0 32,13-4 0-32,-15 4 8 15,2 0 0-15,1 0-8 0,0 0 0 16,-4 0 8-16,4-4 0 16,9 4-8-16,-13 0-8 15,19 0 8-15,-15 0-8 0,-4 0 0 31,16 0 8-31,-12 0-8 16,-4 0 0-16,16 0 8 0,-12 0 0 16,-4 0 0-16,4 0-8 15,-3 0 8-15,-7 0 0 0,10 0 0 16,-3 0 0-16,2 0 0 16,1 0 0-16,-3 0 8 31,14 0 0-31,1 0 0 0,-3 0 48 15,15 0-56-15,-16 0 57 16,25 0-49-16,-9 0-8 0,-3 0 8 16,3 0-8-16,-7-5 0 15,19 5 0 1,-24 0-8-16,12 0 0 16,-4 0 8-16,1 0 0 0,15 0 8 15,-15 0 0-15,12 0-8 16,3 0-8-16,9 0 0 0,-13 0 8 15,13 0-8 1,0 0-65-16,3 5 65 16,-6-1 0-16,-6 0 0 15,-3 2 0-15,3-6 8 0,-15 8-8 16,11 2 8-16,-8-6-8 16,-18 6 8-16,18-1-48 0,-13 0 48 31,13 1 8-31,-15-5-8 15,15 4 8-15,-4-5-8 0,16-4 0 16,-3 9 0-16,-3-3 0 16,6-6 0-16,12 3 0 0,-3-3 0 15,-3 5 0-15,6-5 8 16,-3 0 0-16,-1 5 8 31,1-5 40-31,3 0-56 0,-3 5 0 16,-15-5 8-16,6 0-8 15,0 0 0-15,-3 0 8 0,0 4-8 16,-4-4 0-16,10 0 0 16,-6 0 57-1,9 0-57-15,6 0 0 16,-3 0-8-16,0 5 8 0,3-5-8 16,-3 0 8-16,0 0 0 15,0 0 0-15,-3 0 8 0,5 0-8 16,1 0 8-1,-3 0 0 1,-15 0 0-16,18 0-8 0,-3 0-8 16,0 0 0-16,-9 0 0 0,9 0 8 15,0 0-49-15,-3 0 41 16,6 0 0-16,-4 5 8 0,13-5 0 31,-9 0 0-31,-3 3 0 16,12-3 0-16,-15 0 0 0,6 5-48 15,9 1 0-15,-12-6 32 16,12 4-40-16,0-4-8 0,-12 4 56 16,12-4-56-16,0 0 56 31,0 6-40-31,0 2-24 16,-9 3 56-16,9-3 8 0,-12 1-40 15,0 9 40-15,12 1-8 16,0 0-32-16,-12 4 40 0,12 5 0 15,0 0-40-15,0 0 48 32,0-1-8-32,0 1-40 0,0-5 40 15,0 0 8-15,0 1 0 0,0-5 0 16,0-10 8-16,12 0-8 16,-12-5 0-16,0 2 0 0,0-6 48 15,0 0-40 1,0 0 48-1,0 0 32-15,0 0 16 0,0 0-16 16,0 0 48-16,0 0-24 0,0 0-15 16,0 0-1-16,0 0 48 15,0-15 0-15,-27-8-144 0,3-10-64 32,5-3-112-32,-17-7 40 15,12 12 128-15,3 7 8 0,-3 6 8 16,12-1 8-16,-3 15 32 15,15-6 32-15,0 10-72 0,0-4 0 16,0 4-8-16,0 0-168 31,0 0-41-31,0 0 25 16,0 0 0-16,0 18 56 0,15 1 56 16,-3 4 64-16,21 5 0 15,-9 5 8-15,0-1 0 0,0-1 0 16,-5 1 0-16,5-7 0 31,3-6-8-31,-15-2 8 16,0-2 0-16,-3-12 0 0,-9 8 0 0,12-7 0 15,-12 0-8-15,0-4 0 16,12 0-40-16,-12 0 0 16,9 0 40-16,6 0 8 15,6-8 40 1,1-16 104-16,17-8-16 15,6-10-128-15,3 0-352 0,22-36-792 0,-28 18-1032 16,15-6-3474-16</inkml:trace>
  <inkml:trace contextRef="#ctx0" brushRef="#br0" timeOffset="47313.06">24198 9153 5153 0,'0'0'1480'15,"0"0"-696"-15,0 0 712 0,0 0-295 16,0-57 159-16,0 44-328 16,12-1-296-1,-12 6 0-15,12-3-23 16,-12 6-49-16,0 5-24 15,0 0-48-15,0 0-72 0,0 0-224 16,0 0-296-16,-12 16-16 16,0 15-160-16,-21 20 176 0,-4 14 0 31,-11 14 96-31,-9 4-88 16,-4 10 0-16,19-1 0 15,-15 1 0-15,-4 0 0 0,13-9-8 16,3-11 8-16,12-13-8 15,-4-13-152-15,16-9-272 0,-3-11-256 16,24-8-376-16,0-19-577 16,0 0-1511-1,0 0-2866-15</inkml:trace>
  <inkml:trace contextRef="#ctx0" brushRef="#br0" timeOffset="47755.63">24397 9602 10962 0,'0'0'1920'0,"0"0"-1152"16,0 0-71-16,0 0 23 0,0 0-240 16,0 0-344-16,0 0-128 31,0 0-8-31,151-14-8 16,-115 32-136-16,-3 10-40 0,-9 4-144 15,-14 7-72-15,-10-3 120 16,0 1 72-16,-22 0 31 0,-17-5 177 31,9-13 105-31,-30 0 95 16,-1-19-72-16,4 0 184 0,15-19-96 15,5-13 96-15,4-15-8 0,21-3-136 16,12-6-144-16,0 9-24 16,12 6-168-16,33 17-368 15,37 20-801 1,-13 4-1439-16,-2 9-5218 15</inkml:trace>
  <inkml:trace contextRef="#ctx0" brushRef="#br0" timeOffset="60829.97">19148 6928 10778 0,'0'0'1720'0,"0"0"-1384"15,0 0-328-15,0 0 0 0,0 88 296 16,0-31 40-16,0 3-192 15,0 4-8-15,0-3-136 0,0-6 56 32,0-9-24-32,0-3-40 0,0-12-560 15,0-21-1008 1,0-10-1457-16,0 0-2232 0</inkml:trace>
  <inkml:trace contextRef="#ctx0" brushRef="#br0" timeOffset="61061.61">19076 6980 9994 0,'0'0'1712'0,"0"0"-1120"0,0 0-136 15,0 0 56-15,0 0 120 0,151-102-407 16,-91 92-153-16,-24 10-72 16,13 0-217-16,-19 5-239 0,-3 14-280 15,-18 3-312-15,-9 6 168 16,0 1 464-16,-45 2 312 0,-3-2 96 15,2-1-56-15,-11-10-104 16,9-4-64-16,14-5-801 0,10-9-1279 31,24 0-4201-31</inkml:trace>
  <inkml:trace contextRef="#ctx0" brushRef="#br0" timeOffset="61346.72">19698 6895 9818 0,'0'0'3232'16,"0"0"-2360"-1,0 0-63 1,0 0-329-16,-145-32-80 0,115 42-112 15,-7 22-160-15,13 10-128 0,0 4 0 16,15 10-8-16,9-5-120 16,0 4 8-16,24-13-8 15,-3-5-104-15,28-8-16 0,-19-12-96 16,21-6-192-16,31-11-657 0,-25-19-1503 16,-12-1-2777-16</inkml:trace>
  <inkml:trace contextRef="#ctx0" brushRef="#br0" timeOffset="61678.14">20081 6900 6849 0,'0'0'5089'16,"0"0"-4425"-16,0 0-152 16,0 0-200-1,0 0 144-15,0 0 297 16,21 112-217-16,-9-57-280 15,-3-3-160-15,6 3-96 0,-3-9-344 0,1 6-576 16,-13-11-857 0,0-18-2424-16</inkml:trace>
  <inkml:trace contextRef="#ctx0" brushRef="#br0" timeOffset="61843.45">19882 7073 9826 0,'0'0'3056'0,"0"0"-2064"31,0 0-183-31,0 0-385 16,0 0 16-16,0 0-144 15,163-11-296-15,-106 11-96 0,16 0-616 16,8 0-729-16,-24-3-1823 16,-11 3-4170-16</inkml:trace>
  <inkml:trace contextRef="#ctx0" brushRef="#br0" timeOffset="62294.6">20627 6775 10546 0,'0'0'3024'15,"0"0"-2239"-15,0 0-473 16,0 0-240-16,0 0 152 15,0 0 80 1,-57 145-128-16,45-91-160 16,-12 3 40-16,0-15-48 0,15-10 0 15,9-10-8-15,0-8 16 16,0-3-8-16,0-8 96 31,0 2 80-31,21-5 216 0,27 0 56 16,-3 0-160-16,1 0-296 15,14-5-56-15,-15-9-520 0,0 6-336 16,-11-6-472-16,-7 0-1481 0,-15 4-3753 16</inkml:trace>
  <inkml:trace contextRef="#ctx0" brushRef="#br0" timeOffset="62505.6">20721 6952 10746 0,'0'0'2120'0,"0"0"-992"0,0 0-463 16,0 0-449-16,0 0 112 0,12 93 352 15,-3-28 64-15,-9 4-296 16,0 10-208-16,0-6-160 0,0-2-80 16,0-16-424-16,0-14-832 31,-9-17-1329-31,-3-24-8529 0</inkml:trace>
  <inkml:trace contextRef="#ctx0" brushRef="#br0" timeOffset="74464.48">29027 10529 4176 0,'0'0'881'0,"0"0"-609"16,0 0-216-16,0 0 376 15,-61-38 528-15,52 35 208 0,-3-3-208 16,0 2-79 0,12 4 383-16,-9-5-72 15,9 5-328-15,0 0-248 16,0 0-207-16,0 0-113 0,0 0-112 16,0 0 24-16,9 0-120 15,15 0-80-15,13 5 88 16,20 5 176-1,9 3-80 1,28 1-104-16,-10 0-32 16,-2-1-56-16,-1 2 0 15,-2-2-160-15,-22-8-288 0,16 4-593 16,-16 1-799-16,-9-2-808 16,-24 3-1801-16</inkml:trace>
  <inkml:trace contextRef="#ctx0" brushRef="#br0" timeOffset="74777.88">28966 11173 6409 0,'0'0'2832'0,"0"0"-1463"0,0 0-953 31,0 0 152-31,0 0 304 16,0 0 120-16,0 0-351 15,0 0-265-15,0 0 224 0,94 23 112 0,-22-18-104 16,22-1-160-16,0 2-72 16,5-6-128-16,10 0-248 31,-43 0-104-31,19 0-896 0,-40-15-400 15,-9 5-1233-15,-24-7-4352 0</inkml:trace>
  <inkml:trace contextRef="#ctx0" brushRef="#br0" timeOffset="75295.87">29772 10196 5737 0,'0'0'2544'0,"0"0"-1504"0,0 0-135 16,0 0 79 0,0 0-80-1,0 0-320-15,0 22-376 16,0 20 384-1,0 8 385-15,0 21-313 0,0 26-152 16,12-8-40-16,-12 7 128 0,12 11-128 16,-2-18-136-16,2 6-112 15,0-1-136-15,-3-10-88 16,-9-11 16-16,15-7-8 0,-3-15 0 16,-12-15 64-16,0-8-72 0,12-14-8 31,-12-4-160-31,0-10-136 15,0 0-288-15,0-28-368 16,0-10-712-16,0-9-4514 0</inkml:trace>
  <inkml:trace contextRef="#ctx0" brushRef="#br0" timeOffset="75861.37">29878 10288 8121 0,'0'0'2585'16,"0"0"-1625"-16,0 0 136 16,0 0-256-16,0 0-47 0,-12-18-329 15,12 18-248-15,0 0-88 31,0 0 24-31,0 0 0 0,0 0 32 16,12 0-40-16,6 0-16 16,21 0 176-16,7 12 0 0,14 8-104 15,-3 7-128-15,25 15-64 16,-13 4 0-16,13 10 0 31,-13 9-16-31,-12 10-56 0,4-1-168 16,-28 4 32-16,-9 1-24 15,-24-1 72-15,0-2 32 0,-24-8 64 16,-33-2 8-16,-37-2 48 0,-33-3 8 16,-5-15 64-1,20-14-72 1,18-23-96-16,37-9-432 0,9 0-464 16,2-9-689-16,46-9-4648 15</inkml:trace>
  <inkml:trace contextRef="#ctx0" brushRef="#br0" timeOffset="76466.61">30551 10881 1632 0,'0'0'9730'31,"0"0"-8146"-31,0 0-712 0,0 0 41 16,0 0-241-16,0 0-32 15,175 0 464-15,12 0-120 16,9 0-504-16,1 0-263 0,-47-4-217 31,-53-6-1169-31,-28-3-1359 32,-44 7-3578-32</inkml:trace>
  <inkml:trace contextRef="#ctx0" brushRef="#br0" timeOffset="79933.98">28097 10228 10234 0,'0'0'1712'0,"0"0"-1560"15,0 0 0-15,0 0-80 0,58-13-32 16,-46 13-40-16,9 3-304 16,-6 21-32-1,-15-1 24-15,0 4 32 16,0 10 80-16,-15-4 192 16,-6 0 8-16,-3-6 8 0,2-8 136 15,-2-14 152-15,24-1 96 16,0-4 176-16,0-9 144 0,12-15-712 15,6-12-32-15,22-7-200 32,-4-3 56-32,9 4-80 0,-21 7 152 15,9 1 104-15,-20 21 152 16,-1-1 312-16,-12 14-8 16,0 0-152-16,0 0-216 0,-12 22-80 31,-1 11-8-31,1 8 96 15,-3 6-88-15,9-1 96 0,6 0-8 16,6-7-7-16,34-7-89 16,29-14-113-16,-12-8-1255 15,16-10-4009-15</inkml:trace>
  <inkml:trace contextRef="#ctx0" brushRef="#br0" timeOffset="80695.27">28396 11214 9938 0,'0'0'2168'0,"0"0"-1688"16,0 0 272-16,0 0-424 16,0 0-208-16,0 0-120 15,0 0-128-15,0 0 120 16,0 71 8-16,0-39 0 0,0-5 8 16,0 1 0-16,15-14 40 15,-3 0-48 1,9-14-64-16,3 0 64 15,-2-9 176-15,-7-24-128 16,6 0-48-16,-9-7 0 0,-3 6 8 16,-9 12 417-16,0 4 295 15,0 12-48-15,0 6-568 0,0 6-104 32,15 29-472-32,-15 16 312 15,0 38 152-15,12 3-48 16,-12 6-264-16,0-5-144 0,-12-24 159 15,-12-4 217-15,-9-13 88 16,-4-20 177-16,-20-18-73 0,-36-20-104 31,11-21-769-31,13-14-2311 0</inkml:trace>
  <inkml:trace contextRef="#ctx0" brushRef="#br0" timeOffset="83193.34">31170 10307 8249 0,'0'0'2689'0,"0"0"-1937"0,0 0-224 15,0 0 160-15,33-37-192 31,-21 27-216-31,12 10-200 0,-18 0-80 16,9 0-160-16,-3 15-168 0,-12 7 96 16,0 10-72-16,0 6 104 15,0 4 16-15,-12-1 104 0,-9-3 72 16,-3-11-8-16,12-8 16 16,-3-11 0-1,15-2 0-15,0-6 80 0,0 0 96 0,0-19 408 16,15-14-584-1,9-3-208-15,9-15-160 16,3 4 64-16,-2 6 48 0,-10 8 136 16,0 10 120-16,-12 8 144 15,-12 7 192-15,0 8 136 16,0 0 0-16,0 0-224 0,0 8-248 31,-27 17 0-31,3 7 64 16,15 10 0-16,-15-2-16 0,24-1-40 15,0-7-8-15,0-4 16 16,33-10-16-16,6-4 0 0,39-14-456 16,-20 0-1720-16,2-19-5538 0</inkml:trace>
  <inkml:trace contextRef="#ctx0" brushRef="#br0" timeOffset="83587.69">31876 10468 6449 0,'0'0'3313'15,"0"0"-2457"-15,0 0-576 0,0 0 296 16,0 0-64-16,0 0-176 0,0 0-208 16,-33 52-24-1,33-52 192-15,0-5 504 0,0-22 25 0,0-15-721 32,12-9-104-32,0-15-144 15,12 7 16-15,-15-2 72 0,15 16 40 16,-15 6-16-16,6 21 32 15,-15 14 8-15,12 4-8 0,10 8-417 16,-10 30 217-16,12 3 144 31,0 15-48-31,-3 0-328 0,-9-1-792 16,-3-3-1104-16,18-15-361 16</inkml:trace>
  <inkml:trace contextRef="#ctx0" brushRef="#br0" timeOffset="83744.98">31843 10389 3992 0,'0'0'5946'0,"0"0"-5066"15,0 0-520-15,0 0 152 16,0 0-144-16,0 0-368 0,130-40-256 16,-76 16-1632-1,-6 6-921 1</inkml:trace>
  <inkml:trace contextRef="#ctx0" brushRef="#br0" timeOffset="84138.48">32157 10232 6689 0,'0'0'1376'0,"0"0"-1088"0,0 0 80 16,0 0 160-16,0 103 1 16,0-67-177-16,0 2-136 0,12-6-120 31,-12-10-88-31,0-7-8 15,9-11 8-15,-9-4 8 0,0 0 176 16,0-26-96-16,0-13-96 16,0-16-184-16,0-5 136 0,0-5 48 15,0 9 48-15,15 14 272 16,-15 14 608-16,0 14 16 16,12 14-408-16,-12 0-536 0,9 10-104 15,12 19 48-15,6 6 56 31,-3 9 0-31,-2 1 16 0,-1 2-16 16,3-11 0-16,0-8 8 16,-15-10 48-16,6-12-56 0,-3-6 0 15,-12 0 32-15,12-24 376 16,-12-18-408-16,12-5-232 16,-12-7 104-1,0 2-80-15,0 7-328 0,0 11-56 16,9 12-1000-16,-9 12-1057 15,25 10-5079-15</inkml:trace>
  <inkml:trace contextRef="#ctx0" brushRef="#br0" timeOffset="84311.59">32597 10158 8209 0,'0'0'3017'15,"0"0"-2193"-15,0 0-512 16,0 0-208-16,0 0-8 0,0 0 40 31,15 107-136-31,-6-75-56 16,-9-4-616-16,13-4-768 0,-13-6-969 15,0-14-2144-15</inkml:trace>
  <inkml:trace contextRef="#ctx0" brushRef="#br0" timeOffset="84544.28">32537 10043 9153 0,'0'0'2969'0,"0"0"-2049"16,0 0-152-16,0 0-271 15,0 0-265-15,97-10-160 0,-49 28-72 16,-3 6-72-16,-9 8-176 16,-3 10-185-16,-23-1-95 15,-10 1 32-15,0 1 96 0,-10-8 64 16,-23-2 72-16,-18-5 120 15,9-14 80-15,-7-14-232 0,16 0-1056 0,9-4-1489 16</inkml:trace>
  <inkml:trace contextRef="#ctx0" brushRef="#br0" timeOffset="85107.03">33053 10025 7633 0,'0'0'3297'16,"0"0"-2265"-16,0 0-760 16,0 0-184-16,0 0-80 0,0 0 184 15,0 0 96-15,0 0-112 16,12 106-72-16,-3-83-48 0,15-6 16 0,-15-7-72 31,6-1-144-31,10-9-304 16,-13 0 216-16,9-4 232 15,3-14 56-15,-12-6-48 0,-3 5 88 16,-9 1 296-16,0 8 392 16,0 6 81-16,0 4-329 0,0 0-520 31,15 4-16-31,-15 24-200 15,12 11 192-15,-3 15 0 0,3 6 0 16,13 11 8-16,-13-3-8 16,-12-3-40-16,0-13-32 0,0-16 0 31,-12-7-48-31,-25-11-72 16,-56-18 24-16,-1-4-1473 15,4-20-3480-15</inkml:trace>
  <inkml:trace contextRef="#ctx0" brushRef="#br0" timeOffset="86223.28">28966 12642 3368 0,'0'0'6818'0,"0"0"-5146"0,0 0-776 0,0 0-256 15,0 0-184-15,0 0-47 16,28-24-233-16,-22 24-176 16,21 0 0-16,-15 5-152 15,0 9-145 1,-3 14-31-16,-9-1 0 15,0 6 64-15,0-6 144 0,-9 7 32 16,-3-17 80-16,0-2 0 0,12-10 8 16,0-5 0-16,0 0 0 15,12-20-8 1,9-7-168-16,15-14-392 31,0-2 0-31,-2 8-176 16,2-4 264-16,-12 17 272 0,-15 8 208 15,-9 10 272-15,0 4 64 16,0 0-336-16,0 18 8 0,-9 15 40 16,-6 3 360-16,6 6-216 15,9 0-120-15,0-5-64 0,0-5 112 16,33-8-120-16,40-16-480 16,-16-8-888-16,12 0-5106 0</inkml:trace>
  <inkml:trace contextRef="#ctx0" brushRef="#br0" timeOffset="87161.43">30225 12526 5129 0,'0'0'1440'0,"0"0"-592"0,0 0 8 16,0 0-64-16,0 0-223 15,0 0-217-15,0 0-112 0,0 0 224 16,0 0 224-16,0 0-40 16,0 0-32-16,0 0-8 0,0 0-40 15,0 0-71-15,0 0-89 16,0 0-128-16,0 0-176 0,0 0-104 15,0 0-40-15,0 0-104 16,0 13-8-16,0 11 80 0,12 4 72 16,-12-1 0-16,12 6-8 15,-3-10 0-15,6-8-8 16,19-2-88-16,-10-8-136 0,12-5-57 31,-3-5-39-31,15-23-112 16,-14-4-552-16,-10-10 128 15,-6 0 736-15,-3 10 136 0,-15 4 720 16,0 15 352-16,0 4-120 0,0 9-479 16,0 9-473-16,0 23-184 15,-15 14 88 1,15 20 96-16,0 7-16 16,0 6-265-16,0-5-247 15,0-5-216-15,0-12 384 0,-6-21 280 16,-18-9 80-16,-13-8 0 15,-53-14 0-15,8-5-904 16,10 0-1969-16</inkml:trace>
  <inkml:trace contextRef="#ctx0" brushRef="#br0" timeOffset="87987.78">31635 12271 9482 0,'0'0'3280'0,"0"0"-1967"0,0 0-809 16,0 0 48-16,0 0-280 16,0 0-216-16,0 0-56 15,0 0-56-15,123-23-320 0,-96 41-88 16,-27 10-241-16,0 4 17 15,0 1 256-15,-12 0 248 0,-24 0 40 16,15-11 88 0,-3-8 48-16,12-4 8 15,12-10 0-15,0 0 80 16,0 0 120-16,24-24-200 0,9-13-728 16,15-5-736-16,-17-8 327 15,8 12 441-15,-18 2 696 31,-6 12 288-31,-6 15 697 16,-9 9 303-16,0 0-576 16,-9 9-600-16,-15 24-104 15,12 8 72-15,-12 5 56 0,9 6-16 16,9-11-112-16,6 2-8 16,6-16-256-16,54-13-600 0,-3-10-952 15,4-4-4770-15</inkml:trace>
  <inkml:trace contextRef="#ctx0" brushRef="#br0" timeOffset="88303.11">32075 12461 6889 0,'0'0'1712'0,"0"0"-1128"0,0 0-47 15,0 0 311-15,0 0-360 16,0 0-192-16,0 0-120 0,0 0 56 31,-48 78 616-31,48-100 48 0,0-16-832 16,15-8-64-16,6-19-88 15,0 1 88-15,-6-6-8 0,9 10 8 16,-14 13 0-16,14 15 112 16,-12 17 0-16,-3 15-112 15,6 0-32 1,6 28-48-16,0 15 72 15,6 12-168-15,-15 5 8 0,0 6-200 16,-6-16-312-16,-6 6-432 0,0-18-929 16,0-16-839-16</inkml:trace>
  <inkml:trace contextRef="#ctx0" brushRef="#br0" timeOffset="88461.12">32075 12382 3568 0,'0'0'6874'0,"0"0"-5466"31,0 0-912-31,0 0 96 16,0 0-296-16,0 0-296 0,139-42-16 15,-67 28-736-15,-29 0-1192 16,-4 6-1361-16</inkml:trace>
  <inkml:trace contextRef="#ctx0" brushRef="#br0" timeOffset="88840.72">32401 12261 5617 0,'0'0'2816'0,"0"0"-1920"0,0 0-503 31,0 0 671-31,0 0-296 16,0 0-208-16,-15 131-304 0,15-108-128 15,0-9-120-15,0 0 88 0,0-10-96 16,0-4-192 0,0 0 192-1,0-14-16-15,0-19-80 0,0-13-480 16,0-4 176-16,0-6 400 15,15 6 144-15,-15 7 272 0,0 21 280 0,0 8 168 16,0 14-304-16,12 0-560 31,-12 4-80-31,12 24-120 16,0 5 192 0,-3 9-8-16,16 3-32 15,-13 2-32-15,9-11 0 0,-6-3-16 16,-3-15 88-16,-6-8-120 15,-6-10 104-15,15 0 24 16,-15-15 664-16,0-13-439 0,12-18-217 16,-12 0 48-16,0-14 40 15,0 14-8-15,0-5-88 0,12 18-40 16,-12 10-289-16,12 14-863 16,-3 9-2096-16</inkml:trace>
  <inkml:trace contextRef="#ctx0" brushRef="#br0" timeOffset="89019.9">32712 12160 9898 0,'0'0'2320'16,"0"0"-1488"0,0 0-440-16,0 0-208 0,0 0-168 15,15 74 112-15,-15-42-56 16,12 6-72-16,-3-5-296 0,-9-2-672 15,15-7-1112-15,-15-11-1121 0</inkml:trace>
  <inkml:trace contextRef="#ctx0" brushRef="#br0" timeOffset="89278.14">32634 12073 10178 0,'0'0'2824'0,"0"0"-1743"16,0 0-449-16,0 0-112 15,0 0-384 1,0 0-136-16,150 0-256 16,-101 32-320-16,-4 14-185 0,-21 4-103 15,-12 7-80-15,-12-3 344 16,0-1 384-16,-24-8 216 31,-21-8 128-31,6-8 160 0,-19-7-80 16,22-9-208-16,18-13-200 15,6 0-1464-15,12-22-7186 0</inkml:trace>
  <inkml:trace contextRef="#ctx0" brushRef="#br0" timeOffset="89762.98">33074 12133 10594 0,'0'0'1888'0,"0"0"-1664"0,0 0-216 15,0 0-8-15,0 0 128 16,15 133-56-16,-6-95-24 0,0-10-48 16,16-10-288-16,-10-9-224 15,6-9 104-15,3-5 232 47,0-23 112-47,0-8-168 0,-12-10 232 16,-3 3 240-16,3 2 432 15,-12 14 312-15,0 8 65 16,0 10-137-16,0 9-496 0,9 0-416 16,-9 22-376-1,16 25 144-15,8 23 184 16,-3 7 48-16,-9 17 0 0,-12 2-8 16,0-7-344-16,0-5-80 15,-21-25 159-15,-15-12 113 16,-58-19 64-16,12-18-448 0,13-10-2656 15</inkml:trace>
  <inkml:trace contextRef="#ctx0" brushRef="#br0" timeOffset="90981.53">28547 13379 6241 0,'0'0'4737'0,"0"0"-3825"16,0 0-912-16,0 0 0 16,0 0 216-16,0 0 752 0,166 17-184 15,-15-1-287-15,69-8-193 0,61-3 0 16,33-5 16 0,12 0-48-1,0-13-24-15,0-3-88 0,21-1-88 16,-21-11-72-16,-9 0 56 15,-16 0-48-15,-35 0-8 0,-34 5 0 16,-57 0 16-16,-69 9 120 0,-37 1 144 31,-44 8-104-31,-1-4-112 16,-15-5-64-16,-9-4-400 0,-21 3-784 16,-16 2-2745-16</inkml:trace>
  <inkml:trace contextRef="#ctx0" brushRef="#br0" timeOffset="91712.66">29688 12526 9674 0,'0'0'2352'0,"0"0"-2352"0,0 0-800 16,15 106 800-1,-3 14 168 1,9 62 232-16,-12 36-208 16,18 26-56-16,-15 25-16 0,0-17-120 15,-2 7 0-15,14-5-168 16,-15-22 152-16,6 5-176 0,-15-25-216 15,0-12 408 1,0-9-1080-16,0-30 1080 16,0-41 0-16,0-36-1065 15,0-33 1065-15,0-14 145 0,0 1-145 16,24-25-377-16,-24-7-1599 16,18-6-5017-16</inkml:trace>
  <inkml:trace contextRef="#ctx0" brushRef="#br0" timeOffset="92328.68">30958 12415 8225 0,'0'0'2025'31,"0"0"-1153"-31,0 0-744 0,0 0 32 15,0 143 280-15,0-27 120 16,22 65 56-16,26 41-80 0,-12 34-31 16,9 12-145-16,1-4-112 31,2-5-120-31,-12-8 0 16,-15-25 48-16,3-12-48 0,-24-10-32 15,0-19 32-15,0-5-72 16,-12-40 136-16,0-33 120 0,-3-34-224 15,9-22 56-15,-6 6-144 32,0-7 0-32,12-7-624 15,-12-21-832 1,12-22-2769-16</inkml:trace>
  <inkml:trace contextRef="#ctx0" brushRef="#br0" timeOffset="93121.01">29039 13843 7137 0,'0'0'2257'0,"0"0"-1217"15,0 0-160-15,0 0 80 0,0 0-416 16,36-79-184-16,-15 73-208 16,0 6-144-16,19 0-8 15,-7 6-56-15,-12 16-72 0,3 6-248 31,0 1-264-31,-15 3 16 16,-9-1 160-16,-9-2 240 0,-24-7 152 16,-3-2 16-16,-22-7-72 0,10-13-80 15,-9 0 112 1,12-8 96-16,8-21 0 0,1-7-24 16,36 3 16-1,15-5-96-15,27 10-1113 16,19 6-1455-16</inkml:trace>
  <inkml:trace contextRef="#ctx0" brushRef="#br0" timeOffset="93512.89">30285 13758 10306 0,'0'0'3272'16,"0"0"-2071"-16,0 0-945 16,0 0-112-16,0 0-136 0,151-51 0 31,-121 51-8-31,10 5-568 15,-7 19-8-15,-12 4-257 0,3 8 1 16,-24 2 200-16,0-1 272 16,-9-6 256-1,-15-2 104-15,-21-7 80 16,-4-7 232-16,1-5-56 0,15-10 24 16,0 0 152-16,21-29-16 15,-3-2-416-15,15-16-64 0,0-1-448 16,60-2-712-16,0 13-1449 0,-2 9-4776 15</inkml:trace>
  <inkml:trace contextRef="#ctx0" brushRef="#br0" timeOffset="95042.92">32169 13606 1584 0,'0'0'6729'0,"0"0"-5208"15,0 0-777-15,0 0 88 16,0 0-344-16,0 0-176 0,123-28-144 31,-71 37-104-31,-19 15-64 16,3 3-184-16,-3 6-200 15,-8-5-88-15,-25 5-16 0,0-11 184 0,0 1 208 16,-34-4 96-16,-2-10 296 16,-12-4 0-16,3-5-128 15,-1-10-8 1,10-13 72-16,3-9 72 15,18-1-96-15,15-4-136 0,0 5-72 16,27-5-320-16,18 9-976 0,-3 4-1969 16</inkml:trace>
  <inkml:trace contextRef="#ctx0" brushRef="#br0" timeOffset="97155.36">29084 14455 6585 0,'0'0'2680'16,"0"0"-1535"-16,0 0-657 15,0 0 80-15,0 0-104 0,106-11-160 16,-61 11-200-16,-12 18-104 16,7 7-72 15,-7 2-16-31,-9 0-168 15,-12 6 40-15,-3-6-32 16,-9 6 136-16,0-9 104 0,-33-2 0 31,0-2 8-31,-28-12 0 16,4-8 0-16,0 0 48 0,8-28 80 16,13-13 312-16,3-10 56 15,21-4-200-15,12 3-88 16,0 6-48-16,36 13-160 0,21 6-80 15,25 18-464-15,48 9-472 16,-4 4-1072-16,-20 10-4986 0</inkml:trace>
  <inkml:trace contextRef="#ctx0" brushRef="#br0" timeOffset="97511.97">30506 14398 7009 0,'0'0'2369'32,"0"0"-817"-32,0 0-248 0,0 0-80 15,0 0-479-15,0 0-345 16,0 0-312-16,0 0 152 16,45 83 248-16,-12-31-216 0,-9 3-184 15,13 0-88-15,-13 6-664 16,-3-14-1305-16,-9-19-3872 0</inkml:trace>
  <inkml:trace contextRef="#ctx0" brushRef="#br0" timeOffset="99776.18">29166 15057 8433 0,'0'0'2817'32,"0"0"-1465"-32,0 0-992 15,0 0-224-15,0 0-120 0,0 36 248 16,0-4-8-16,0 10-80 16,0 4-56-16,0 5-112 15,0 1 64-15,0-6-72 0,0 1 0 31,9-6-736-31,6-14-1688 16,-15-13-2769-16</inkml:trace>
  <inkml:trace contextRef="#ctx0" brushRef="#br0" timeOffset="100574.79">30599 15232 336 0,'0'0'8209'16,"0"0"-6136"-16,0 0-1201 0,0 0 256 31,0 0-240-31,0 0-408 31,-48-22-263-31,36 40-153 0,-3 14-56 16,9 5 48-16,-6 9 24 16,12 6 16-16,0-6-40 15,0 0 48-15,18-9-32 0,18-9 0 32,3-10-64-32,19-13 48 15,-13-5-56-15,3-13-96 0,-15-20-48 16,4-19-112-16,-28-8-169 15,-9-1 161-15,0-3 264 16,-21 9 136-16,-19 13-8 0,-2 10-80 16,-6 18-48-1,2 14-424-15,13 9-1424 16,18 5-3057-16</inkml:trace>
  <inkml:trace contextRef="#ctx0" brushRef="#br0" timeOffset="102463.09">32413 14366 6177 0,'0'0'2680'16,"0"0"-1175"-16,0 0-609 15,0 0 80-15,0 0-480 0,70-24-216 16,-34 24-280-16,-3 0 0 15,3 14-48-15,-12 10-48 0,-2 7 8 32,-10 2-104-32,-3 0-16 15,-9 4 80-15,-9-4 128 0,-16-6 0 16,-8-3 168-16,-18-11 88 16,-3-4-56-16,-16-9-32 31,10 0-160-31,15-19 96 0,-1-8 8 15,19-10 32-15,18-10 88 16,9 6-32-16,0-6-88 0,9 6-112 16,42 9-192-16,7 12-368 0,23 17-424 15,-11 3-1192 1,-1 0-2857 0</inkml:trace>
  <inkml:trace contextRef="#ctx0" brushRef="#br0" timeOffset="103016.06">32214 15111 10002 0,'0'0'2416'15,"0"0"-1624"1,0 0-456-16,0 0 345 16,0 0-401-16,130-51-208 15,-97 56-72 1,3 19-48-16,-3 8-24 0,16 10 16 15,-25 5-64-15,-6-1-8 16,-3 0-1-16,-15-5-31 0,0-3 64 16,-21-16 96-1,-15-8 0-15,-13-14 136 16,-11 0-16-16,-6-27 105 16,8-14-113-16,1-11 128 0,21-3-64 15,12 4-88-15,24 4-88 16,0 14-152-16,90 6-601 0,4 8-1479 15,2 11-4866-15</inkml:trace>
  <inkml:trace contextRef="#ctx0" brushRef="#br0" timeOffset="103931.18">29145 16047 6953 0,'0'0'2801'31,"0"0"-1353"-31,0 0-64 0,0 0-32 16,0 0-439-16,0 0-409 16,0 0-344-16,0-22-160 31,0 31-104-31,0 14 16 0,0 5 16 15,-13 13 72-15,13 6 0 16,0-1-256-16,0 0-729 0,13-8-1575 16,-1-21-4177-1</inkml:trace>
  <inkml:trace contextRef="#ctx0" brushRef="#br0" timeOffset="104504.7">30678 15936 11082 0,'0'0'2584'0,"0"0"-1799"16,0 0-497-16,0 0-144 0,0 0-144 31,0 0 152-31,0 108 72 32,0-58-96-32,0 2-24 15,0-2-96-15,0 1-8 0,0-5-456 16,0-8-961-16,12-20-3160 0</inkml:trace>
  <inkml:trace contextRef="#ctx0" brushRef="#br0" timeOffset="105090.73">32458 16012 4913 0,'0'0'6329'15,"0"0"-4657"-15,0 0-712 16,0 0-7-16,0-6-281 0,0 6-224 15,0 14-240-15,0 13-72 16,0 15 360-16,0 4 24 0,0 15-216 16,0 0-88-1,-12 2-144-15,12-6-72 16,0 3-728-16,0-13-960 16,0-15-2569-16</inkml:trace>
  <inkml:trace contextRef="#ctx0" brushRef="#br0" timeOffset="106412.51">29947 15839 4705 0,'0'0'1280'0,"0"0"-576"15,0 0 408-15,0 0-256 16,0 0-440-16,0 0-152 0,0 0-135 31,0 0 23-31,-24-13-64 16,24 13-72-16,0 0 160 0,0 0 120 16,0 0 104-16,0 0 96 15,0 0 16-15,0 0-144 16,0 0-72-16,-12 0-88 0,12 0 0 31,0 4-24-31,-15 0-40 16,15 6 8-16,0 3 16 0,-9 2-16 0,9 7 64 15,-9 2 64-15,9 9 9 16,-12 3-33-16,12 2-16 16,0 8 40-16,-12 1-56 15,12 8 40 1,0 5-64-16,-15 0 192 15,15 11-56-15,0 2 48 16,0-4-72-16,-9 2-64 31,9-7 72-31,0-4-16 16,-12-10-80-16,12-12-48 16,0-10-64-16,0-10-56 0,0-8-56 15,0-10 8-15,0 0-8 16,0 0-352-1,0-10-512-15,21-36-496 16,6 0-1289-16,-6-1-5312 0</inkml:trace>
  <inkml:trace contextRef="#ctx0" brushRef="#br0" timeOffset="107262.03">31260 15812 2584 0,'0'0'1488'0,"0"0"-615"16,0 0 351 0,0 0 64-16,0 0-16 15,0 0-95-15,0 0-113 0,0-15-208 16,0 15-168-16,0 0-152 15,0 0 104-15,0 0-87 0,0 0-25 16,0 0-120 0,0 0-80-16,0 0-104 15,0 0-88-15,0 0-64 16,0 10-72-16,-15 9 0 0,15 12 128 16,0 12 168-16,-6 12 32 15,-6 15 48-15,12 12 16 0,-12 7 8 31,0 3 32-31,-3 1-112 16,15 1-151-16,-9-12-41 16,9-8-80-16,0-14-32 0,0-13-8 15,0-15 40-15,0-13-48 16,0-6-56-16,0-13-217 0,0 0-255 31,0 0-456-31,0-32-328 16,9 5-1193-16,-9-10-5536 0</inkml:trace>
  <inkml:trace contextRef="#ctx0" brushRef="#br0" timeOffset="107944.67">28517 16863 6889 0,'0'0'2216'16,"0"0"-1295"-16,0 0-41 16,0 0 592-16,0 0-176 0,-27 0-407 15,27 0-585-15,0 0-96 16,0 0 48-16,36 0-8 15,12 0 208-15,46 5 72 16,54 0-24-16,111-1-232 16,43 1-104-16,45 0-48 15,36 4 40-15,-8 4 24 0,-4 1 40 32,15-4 8-32,-18-2-8 15,7-8 65-15,-49 0 199 0,-46 0 304 16,-84-4-280-16,-78-4-192 15,-64-2-280-15,-14-4-40 0,-22 5-216 16,9-10 120-16,-27 0-224 16,0-17-848-16,-33 3-1217 0,9 6-2048 15</inkml:trace>
  <inkml:trace contextRef="#ctx0" brushRef="#br0" timeOffset="109714.75">28179 12354 8769 0,'0'0'3049'0,"0"0"-1665"16,0 0-1232-16,0 0 24 16,0 0 136-1,184-22 121-15,-42 8-153 0,66 0-136 16,36-10 208 0,25 2 256-1,21-7-16-15,0 6 8 0,26-9 120 16,10-1-112-16,21 0-152 15,-21 1-119-15,0 4-97 0,-36 0-184 16,-33 10-56-16,-37-5 0 16,-33 5-56-16,-51-1-481 0,-52 5-527 15,-23 9-304-15,-31-9-248 16,6 6-937-16,-36-1-3000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8:01:43.00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18638 8046 4721 0,'0'0'1800'16,"0"0"-856"0,0 0-72-16,0 0 40 0,0 0 401 15,0 0-401-15,0 0-256 16,0 0-40-16,0 0-16 16,0 0-120-16,0 0-119 15,0 0-89 1,0 0-40-16,0 0-104 15,0 0-64-15,-15 0-56 0,15 0-8 16,-24 0 8-16,3 3-8 0,-12 7 8 16,-6-5-8-16,8 5 8 15,-17-3-8-15,3-1 72 0,9 3-64 32,-13-4-8-32,7 0 8 0,-9-5 0 15,8 3-8-15,-17-3 8 16,12 0-8-16,-10 6 0 15,-2-6 0-15,3 5 0 0,-10-5 8 32,10 0-8-32,-12 0 0 15,8 0 0-15,-8 0 8 0,11 0 0 16,1-5-8-16,-3-1 0 31,-13 3 8-31,16-2-8 16,3 5 8-16,-7-5 0 15,4 5 56-15,12 0-48 0,-4-4-8 16,4 4 0-16,-6 0 40 0,18 0-40 16,-10 0 0-16,-5 0 0 15,15 0 0-15,-18 0-8 0,8 0 0 16,-8 0 8-16,21 0-8 16,-6 0 56-16,2 0-48 15,-2 0-8 1,0 0 56-16,0 0 120 0,3 0-56 15,-13 0-72-15,7-5 32 0,6-1 24 16,-12 2-32 0,23-5-16-16,-14 5 8 15,3-1 48 1,9 0-88-16,0-3 80 0,-9 3-8 16,8 0-48-16,-2 0-40 0,6-5 64 15,0 6 0-15,6-5 128 16,-6 0 72-16,6 5 0 15,6-11-24 1,0 10-120-16,-4-8-72 16,1 8-40-16,-3-9-8 15,6 6 40-15,-3-3-40 0,12 2 8 16,-12 1-8-16,12-3 88 16,0 3 32-16,0-2-56 0,0-4-72 31,0 0-72-31,12-3-24 15,0-2 80-15,12-5-96 16,1 6 96-16,-7-5-88 0,9-1 0 16,6 6 32-16,0-5 64 0,6 4-40 15,-5 5 48-15,2-4-8 16,-3 8-8 0,15-8 8-16,-2 9-48 15,11-1 48-15,-9 1 8 16,22 0 0-16,-13-1 0 0,12 1 0 15,4-1 0-15,-4 2-8 0,-11-1 0 16,11-1 0-16,-12-4 8 16,4 9 0-1,-4-9-8-15,0 6 8 16,1 2-8-16,-13-2 8 16,3-2 0-16,13 6 0 0,-4-2 0 15,-15-2 0-15,19 3 0 0,-4 0 0 31,3 1 8-31,-11 4-8 16,8-4 0-16,0 4 0 16,-11 0 8-16,14 0 0 0,-15 0 0 15,13 0-8-15,-10 0 0 16,9 0 56-16,1 0-56 0,2 0 8 31,-3 4-8-31,-11 0 0 16,14 6-8-16,-15-2-8 15,13-2 8-15,-10 3-40 0,6 1 48 16,-6-1 8-16,13-1-8 16,-4 2 0-16,1-6 0 0,-13 7 8 15,3-3-8-15,0 2-8 16,-2-1 8 0,-10-1 0-16,-6 8 0 15,9-7 0-15,-5-1 0 0,2 3 0 16,-3 2 0-16,3 1 8 0,-12-1 0 15,9 1-8 1,-8 0 16-16,-1 0-8 16,-6 5-8-16,-3-9-8 15,-3 8-48-15,-12-5-16 16,12 1-16-16,-12 4 72 0,0 6 8 16,0-1 0-16,0 1 0 15,0 4 8 1,-24-6-8-16,9 2 8 15,6-2 0-15,-15 2 8 16,15-2-8-16,-16 3 0 0,1-6 48 16,-9-2-48-16,6 6 0 15,-6-9 0-15,9 5 8 0,-13 0 8 32,7-5-8-32,-6-6 56 15,3 6-8-15,-15-4-48 16,14-2 40-16,-2 2-40 0,3-5 0 15,-3 0 8-15,-4 0-8 16,7-2 40-16,9-3 24 0,-9 0-56 16,0 0-8-16,-4 0 112 15,4 0-72 1,-15 0 0-16,15-3 8 16,-3-2-48-16,2 0 72 0,10 5-8 15,0-5-8-15,3 1-56 16,9 4 64-16,0-6-16 15,-3 6-40-15,6-4 32 16,-3 0-48-16,3-1 48 16,-4 5-48-16,13-5-48 15,-15 1-120-15,6 0-40 0,9-2-200 16,0-2-368-16,0-6-1168 16,0 0-5738-16</inkml:trace>
  <inkml:trace contextRef="#ctx0" brushRef="#br0" timeOffset="11481.1">17265 2591 9570 0,'0'0'1768'0,"0"0"-696"16,0 0-120 0,0 0-304-16,0 0 25 15,0 0-225-15,-24-19-248 0,24 19-152 16,0 0-48-16,0 15-192 16,0 13 32-16,0 22 160 0,0 15 0 15,0 5 136-15,0 9-48 16,9-11-80-1,-9 7 88 1,0-15-96-16,0-4 8 0,15-9-8 0,-15-6 8 16,0-8 0-16,0-10 0 15,0-10-8-15,0-8-64 0,0-5-16 16,0 0 80-16,0 0 104 31,0-5 216-31,-24-18-200 16,-3-4-112-1,9-11-8-15,-6 6 80 16,-1-1 80-16,13 5 24 0,3 10 88 16,9 0-32-16,-12 8 16 15,12 6-8-15,0 0-144 16,0 4-104-16,0 0-200 0,0 4-48 16,12 14 16-16,-3 11 136 15,12 2 96-15,7 2 0 0,-16-1 16 16,6 1-8-16,-3-14-8 15,-3-6 48-15,12-3-48 16,-15-10 0-16,-9 0 48 0,24 0 104 31,-15-18 216-31,31-20-200 0,-7-8-168 16,39-38-736-16,-27 15-1080 0,1 4-3898 16</inkml:trace>
  <inkml:trace contextRef="#ctx0" brushRef="#br0" timeOffset="14929.15">16939 5158 7905 0,'0'0'2409'0,"0"0"-1713"0,0 0-240 15,0 0-176-15,0 0 592 31,0 0-96-31,0 0-400 0,0 0-63 16,0 0-89-16,9 0 8 16,27 0-16-16,25 0 136 0,20-4 0 15,58-6-88-15,21-4-48 16,30 0 48 0,-21 1 80-16,-24 4-32 15,-54-1-48-15,-43 5-112 0,-3 1-152 16,-21 4 56-1,0-5-56-15,-11 5 0 0,-13-8-472 0,-13 8-736 16,-11-5-841-16</inkml:trace>
  <inkml:trace contextRef="#ctx0" brushRef="#br0" timeOffset="26509.56">16731 6261 7241 0,'0'0'1544'16,"0"0"-663"-16,0 0-105 15,0 0 56-15,0 0 272 0,0 0-392 31,0 0-248-31,0 0-88 16,0 0-15-16,0 0 71 0,0 0-88 16,0 0-80-16,0 0-64 15,0 0-8-15,0 0 8 0,6 0-24 16,21 0 64-16,21 0 40 31,-5 0-80-31,29 0-64 16,-3 0-8-16,13 0 56 0,24 0-16 15,-25 0-40-15,13 0-16 16,-13 0-64-16,-11 0-40 0,-4 0-8 16,-18 0 16-16,-2 0-8 15,-10 0 8 1,0 0 40-16,-12 0-40 16,-6 0 80-16,9 0-32 0,-15 0-56 15,10 0-8-15,-10-4-776 16,0-2-712-16,-12 6-2905 0</inkml:trace>
  <inkml:trace contextRef="#ctx0" brushRef="#br0" timeOffset="43438.61">16671 8949 1040 0,'0'0'1792'0,"0"0"-1336"0,0 0-208 15,0 0 432-15,0-10 81 32,0 10-89-32,0 0-64 15,0 0 32-15,0 0 48 0,0 0-16 16,0 0-48-16,0 0-87 0,0 0-89 15,0 0-64-15,0 0 72 16,0 0 40-16,0 0-80 31,0 0-64-31,0 0-48 0,0 0 56 16,0-4-16-16,0 4-16 16,0 0 72-16,0 0-160 0,0 0 57 15,0 0-17-15,0 0 8 31,0 0-24-31,0 0-200 16,0 0-56-16,0 0-8 0,9 0 0 16,18 0 56-16,3 0 96 0,30-5 48 15,13 0-16-15,-4 1 64 16,25-1 16-16,-1 0-120 0,-5 2-88 16,5-2-48-1,4 5 0 1,-16 0 0-16,-11-5-8 0,-10 5 0 15,-15-5-40-15,1 1-104 0,-10-2-144 16,-24 2-136-16,0-10-544 0,-3 0-865 16,-9-5-3800-16</inkml:trace>
  <inkml:trace contextRef="#ctx0" brushRef="#br0" timeOffset="44596.18">18427 8606 5697 0,'0'0'2504'15,"0"0"-1864"-15,0 0-384 0,0 0 81 16,0 0 471 0,0 0 96-16,0 0-416 15,0 8-72-15,12-8 312 16,12 5 96-16,0 1-111 0,10-1-185 15,2-5-144 1,21 0-56-16,1-5-136 16,11-9-112-16,3-6-80 0,-2 2-240 15,-1-4-312 1,13-6-657-16,-25 4-1119 0,-12 2-2609 16</inkml:trace>
  <inkml:trace contextRef="#ctx0" brushRef="#br0" timeOffset="44903.25">18801 8328 10218 0,'0'0'2200'16,"0"0"-1616"-1,0 0-384-15,0 0-192 16,0 0 120-16,0 0-8 15,0 0-16-15,139 60-88 0,-103-47 40 16,-2 6-48-16,-10 5-8 16,0-6-72-16,-15 0-72 0,0 6-40 15,-9-1-120 1,-9 4 224-16,-24 6 64 16,-19-1-40-16,10 1-24 15,-3-5-256-15,-15 10-656 0,14-16-920 16,10-3-1225-16</inkml:trace>
  <inkml:trace contextRef="#ctx0" brushRef="#br0" timeOffset="45481.08">19360 8675 9706 0,'0'0'3000'16,"0"0"-2280"-16,0 0-296 16,0 0-55-16,0 0 327 0,0 0-584 15,57-64-112-15,-36 26-240 16,15-8 24-1,-24-4-120-15,-3-10-305 16,-9-6-191-16,0 2 312 16,0 4 240-16,-21 8 160 0,0 11 120 15,-3 13 0-15,-3 14 120 0,18 9 184 16,-6 5-304-16,9 22-16 47,-6 21 8-47,12 17 8 0,0 5 64 15,0 9 40-15,0 1-96 16,12-7 0-16,-6-8 64 0,33-8 64 16,-18-15 16-16,15-5 48 15,1-17-200-15,-4-7-16 16,27-16-784-16,-18-21-1984 0,-2 1-6594 0</inkml:trace>
  <inkml:trace contextRef="#ctx0" brushRef="#br0" timeOffset="45961.48">19704 8384 360 0,'0'0'10930'0,"0"0"-9634"16,0 0-1056-1,0 0-232 1,0 0 48-16,0 0 328 15,0 0-120-15,27 88-160 0,-3-66-88 0,-15-3-8 16,6 0-8-16,-6-5-88 16,0-9-160-1,-9 3-80-15,15-8 0 32,-3 0 120-32,-12 0 208 15,13-18 176-15,-1-10-176 16,-3 5 96-16,3 0 40 0,0 8 352 31,-12 2-64-31,12 13 33 0,-12-5-129 16,0 5-328-16,12 0-24 15,-12 5-80-15,9 14 104 16,15 0 8-16,0-2 0 0,0 2 0 16,-11-5 0-16,8-4 48 15,-9-6-56-15,0-4 0 0,9 0-80 31,-6 0 80-31,-3-4 0 16,-3-10 8-16,3-1-8 16,-3 1-64-16,6-3-40 0,-3-8 48 0,1-7-48 15,-1-22-265-15,-3-3-935 16,3 7-1801-16</inkml:trace>
  <inkml:trace contextRef="#ctx0" brushRef="#br0" timeOffset="47111.55">16996 9537 6689 0,'0'0'2488'0,"0"0"-1767"16,0 0-169-16,0 0 216 15,0 0 160-15,10 0-256 16,5 0-272-16,9 0 56 0,9 0 33 16,24 0 47-16,4 0 32 15,17 0-128-15,7 0-40 0,8-4-96 16,10 4-96-16,2-6 8 31,10 2-120-31,-12 0 8 0,5-1-96 16,-14 0-8-16,-13-4-264 0,-23 4-176 15,-22 2-176 1,-3-8-208 0,-33 3-569-16,0-2-1199 0,0-5-7994 15</inkml:trace>
  <inkml:trace contextRef="#ctx0" brushRef="#br0" timeOffset="47967.56">18533 9274 10306 0,'0'0'4273'0,"0"0"-3745"16,0 0-400-16,0 0-16 16,0 0 64-16,0 0-128 15,0 0 80 1,0 0-128-16,90 18 64 15,-29 0-56-15,-4-4 120 16,15-4-64-16,-2-2-56 0,-1-3-8 0,-2-5-296 16,-19 0-568-16,0 0-769 15,-15 0-2320 1,-8-13-2744-16</inkml:trace>
  <inkml:trace contextRef="#ctx0" brushRef="#br0" timeOffset="48267.32">18904 9203 3440 0,'0'0'8122'0,"0"0"-7098"16,0 0-632-16,0 0-168 0,0 0 8 16,0 0-32-16,0 0-16 15,72 24 89-15,-50-10-201 0,14 5-64 31,-3-2 48-31,-9 2-16 16,0-1-40-16,-12-4-144 16,-12 0 15-16,9 0-23 0,-9-4-160 15,0 8 136-15,-21 1 176 0,-3 4 0 16,-9-4 0-16,-27 3-72 0,14 3-360 16,-11-8-704-1,21-3-1032 1,-1-4-1769-16</inkml:trace>
  <inkml:trace contextRef="#ctx0" brushRef="#br0" timeOffset="49170.59">19535 9153 8449 0,'0'0'2729'0,"0"0"-2561"16,0 0-168-16,0 0-152 15,0 0 64-15,0 0-40 0,0 0-432 16,-118 14 192 0,118 4 160-16,0 5 80 15,0 0-32-15,0 1-121 0,0-2-23 16,12-3 168-16,12 5 112 15,-3-10 24 1,0-1 56-16,7 1-8 16,-7 0 56-16,-12-5-104 0,6-5 16 15,-3 2-16-15,-12-2-72 16,0 1-16-16,0-5 88 0,-27 5 104 16,18 3 24-16,-12-3-64 31,-16 0-48-31,13-5-16 0,0 5-296 15,3-5-560-15,-3 0-352 16,24 0-985-16</inkml:trace>
  <inkml:trace contextRef="#ctx0" brushRef="#br0" timeOffset="49632.13">19698 9200 9209 0,'0'0'2249'0,"0"0"-1561"0,0 0-200 16,0 0-360-16,0 3-16 15,0 21-40-15,0 4 24 0,0-1-32 16,0 1 0-16,0-1 16 15,0-3-80-15,6-4 0 16,9-13-72-16,-15 3-304 0,0-10-240 0,12 0 616 16,0 0 64-16,0-17 304 15,12-3-344-15,-15-4 32 0,0 7-32 16,18 3 360-16,-27 4-32 31,13 10-80-31,-13 0-272 0,12 0-24 16,-3 10-24-16,15 8 48 15,0 0 0-15,0 6 0 0,-15-6 0 16,15-4 0-16,-15-9 0 16,6 0 8-16,-2-5 176 15,-13 0 225-15,12-5 271 0,-3-17-352 32,15-12-328-32,-3-3-120 15,6-27-592-15,-6 13-1377 0,-12 5-5937 0</inkml:trace>
  <inkml:trace contextRef="#ctx0" brushRef="#br0" timeOffset="55416.68">16544 10496 6809 0,'0'0'2544'0,"0"0"-1615"0,0 0-33 16,0 0-32-16,0-5 72 16,0 5-320-16,0 0-288 31,0 0-119-31,0 0 47 0,0 0-32 15,12 0-80-15,0 0-40 16,21 0 224-16,24 10 32 0,16-1-64 16,26 4-72-16,55 2 16 0,46-5 64 15,8-6 40 17,-9 6 72-17,-63-5-120-15,-40-5-184 0,-50 0-64 16,2 0-48-16,-15 0-224 15,-9 0-440-15,-24 0-496 0,0 0-304 16,-12-10-1329-16</inkml:trace>
  <inkml:trace contextRef="#ctx0" brushRef="#br0" timeOffset="57987.87">14491 9768 5825 0,'0'0'5793'31,"0"0"-4809"-31,0 0-112 16,0 0-87-16,0 0-153 0,0 0-152 15,0 0-440-15,0 0-40 16,0 5-120 0,0 14 16-16,0 14 104 0,0 8 72 15,0 0 8-15,0 10-64 16,15-4-16-16,-15-9-152 16,10-2-528-16,5-8-977 0,-3-14-2400 15</inkml:trace>
  <inkml:trace contextRef="#ctx0" brushRef="#br0" timeOffset="58264.04">14808 9950 11986 0,'0'0'1792'16,"0"0"-1343"-16,0 0-113 31,0 0-16-31,0 0-32 0,0 0-176 32,94 0-112-32,-46 0-272 15,22-10-472-15,-28 1-1361 16,-3-4-2680-16</inkml:trace>
  <inkml:trace contextRef="#ctx0" brushRef="#br0" timeOffset="58651">15276 9527 11306 0,'0'0'1672'16,"0"0"-1200"-16,0 0-336 15,0 0-136-15,0 20-48 0,0 12 48 16,12 15 96-16,-3 4 24 16,-9 9-64-16,12-5-40 15,0 0-8-15,-3-8-8 0,7-10-296 16,-4-4-568-16,0-6-560 15,-3-8-657-15,0-10-1127 0</inkml:trace>
  <inkml:trace contextRef="#ctx0" brushRef="#br0" timeOffset="59046.8">15521 9806 8705 0,'0'0'3289'0,"0"0"-2313"0,0 0-648 15,0 0-320-15,0 0 72 0,0 0-32 16,0 0 8-16,0 0-8 16,33 101 8-16,-9-77-48 0,-12-5-8 15,-3-5-56-15,3-9-176 16,0-5-136 0,0 0 312-16,9-5 56 15,-6-19 0-15,4-3-184 16,8-1-176-16,-3 0 272 15,-15 10 88-15,-9 8 320 0,15 10 88 16,-15 0-408-16,0 0-8 0,9 10 8 16,3 3 48-16,0 6 80 31,-3 0-40-31,18-11 40 16,-14-2 40-16,-4-6 8 0,0 0 112 31,18-10-39-31,-3-18-249 15,-3-9-329-15,0-14-791 0,6 10-1224 16,-27 4-5618-16</inkml:trace>
  <inkml:trace contextRef="#ctx0" brushRef="#br0" timeOffset="61144.54">14543 10607 7849 0,'0'0'1184'0,"0"0"-471"0,0 0-41 15,0 0-168-15,0 0-144 16,0 0-216-16,0 0-96 0,114-40-48 16,-89 40-8-16,-1 8 0 15,-3 11-88-15,-9 8 96 16,0 6 0-1,-3 0-8-15,-9-1 0 16,0 1 8-16,0-11 48 0,-9 2 16 16,-3-6 56-16,-9-8 64 0,-15-2 64 15,11-8-88-15,-8 0-8 16,9-22-104 0,0-16-48-16,15-3-200 15,9-5-208-15,0 0-232 16,9-1-608-16,15 15-465 0,12 8-2344 15</inkml:trace>
  <inkml:trace contextRef="#ctx0" brushRef="#br0" timeOffset="61785.75">15062 10649 9498 0,'0'0'1936'15,"0"0"-952"-15,0 0-224 16,0 0-336 0,0 0-160-16,0 0-112 0,0 0-152 15,96 0 0 1,-59 0-368-1,5-5-736-15,-3-4-1680 0,-6 4-3818 16</inkml:trace>
  <inkml:trace contextRef="#ctx0" brushRef="#br0" timeOffset="65007.18">15505 10478 6041 0,'0'0'2496'0,"0"0"-1511"0,0 0 151 0,0 0-336 16,0 0-200-16,0 0-328 16,0 0-264-16,0 4-8 15,0 10-64-15,-9 10 56 0,9-6 8 16,0 6 56-16,0-2-56 16,0-4 64-16,9-3 0 0,7-2 0 31,2-8-64-31,-3-5 0 15,9 0-8-15,-3-5-88 0,3-18-304 16,-12-4-536-16,0-5-360 16,-12-1 263-16,0 0 249 0,-12 11 416 15,-12 3 184-15,-21 9-352 47,9 7-696-47,11 3-1449 0</inkml:trace>
  <inkml:trace contextRef="#ctx0" brushRef="#br0" timeOffset="65220.04">15741 10265 9458 0,'0'0'2376'0,"0"0"-2152"0,0 0-224 16,0 0-304-16,0 0 304 0,9 92 0 16,6-46-48-16,-6-3-232 15,-9-1-176-15,0-7-400 0,0-1-601 16,0-11-663-16</inkml:trace>
  <inkml:trace contextRef="#ctx0" brushRef="#br0" timeOffset="65983.83">15729 10335 6849 0,'0'0'1904'16,"0"0"-1392"-16,0 0-335 16,0 0-97-16,0 0-80 15,0 0-305-15,118-53-767 0,-109 41 192 16,0-2 656-16,6 0 224 15,-15 4 744-15,0 1 576 0,0 9 1 16,0 0-601-16,0 0-656 16,0 5-64-16,0 17-232 15,0 10 232-15,-15 7 24 0,15-3 48 0,0-4-64 16,0-8 0 0,0-6-8-16,0-8-8 0,0-5 8 0,0-5-160 15,0 0 112 1,0 0 40-1,15-15-80-15,-3 1-504 0,-12 0 200 16,9 6 320-16,-9 2 64 16,15 6-72-16,-15 0 72 0,0 0 0 15,9 6 8-15,3 2 0 0,0-2 0 32,-3-2 0-32,6-4 16 15,9 0-16-15,-5-4-281 0,-4-20-1087 16,9 1-56-16,-12-1 504 15,-12 2 848-15,0 8 72 0,0 9 968 32,0 5-56-32,0 0-584 15,-12 0-48-15,0 10-64 16,12 12 16-16,-12-2-104 0,12 2-40 16,0-8-80-16,12-4 0 15,12-5 32-15,0-5 80 0,-6 0 0 16,21-19-120-16,-21 0-280 15,10 0-16-15,-16 1 296 32,0 3 160-32,-12 12 288 0,0 3 137 15,0 0-273-15,0 0-312 0,0 0 0 16,0 0-56-16,0 9 8 0,0 0 40 16,0-5-200-1,0 2-24 1,0-3 232-16,9 2 120 15,15 1-24-15,0 7-88 0,0 1-8 16,-3-1 8-16,-9 7-8 0,1-7 0 16,-1 6 8-16,-12-14-8 15,12 5 48-15,-3-10-48 0,6-6-48 32,6-8-1065-32</inkml:trace>
  <inkml:trace contextRef="#ctx0" brushRef="#br0" timeOffset="92186.43">16577 10946 6449 0,'0'0'1832'16,"0"0"-1272"-16,0 0 105 16,0 0 135-16,0 0 280 0,0 0-272 15,-9-5-400-15,9 2-72 16,0 3 160-16,0 0 88 15,0 0-71 1,0 0-129-16,0-6-56 16,0 6-56-16,9-10-168 0,0 7-48 15,30-12-56-15,-6 2-8 16,16-1 0-16,-4 4 8 16,24-3-8-16,-2-1 8 0,17 0 0 15,-11 0-8-15,17 0 8 31,-11-1 8-31,5 6 0 0,-2 0 0 16,-4 4-8-16,7-3 0 16,-4 3 8-16,-11 0-8 0,11 5 8 15,-11 0-16-15,2-4 8 16,-15 4 0 0,13 0 8-16,-13 0 0 15,16 0-8-15,-16 0 0 0,9 0 8 16,-8 0-8-16,2 0 0 15,0 0 8-15,-14 0-8 16,-1 0 0-16,-21 4 0 0,9 6-8 16,-18-2-8-1,3 6-40-15,-2-5 56 16,-4 10-8-16,0-1 0 16,9 6 0-16,-6-1 8 0,-6 1 0 15,15 4 8-15,-15-1 0 16,6 0-8-16,-15 1 0 0,12 1-8 31,-12-1 8-31,0-1 0 16,0 0 8-16,0 1 80 0,-12 1-80 15,-12-2 0-15,0 1 64 16,0-6-8-16,3 3 8 0,-3-3 32 31,-25 2-16-31,16-6 8 16,-12 0 24-16,-4 1-48 15,-8-5-24-15,0 4-40 0,-13-4 80 16,1 0-24-16,-13 0-56 16,-11-4-8-16,-1-5 48 0,-11 4-40 15,2-9 0-15,-3 0 136 16,13 0 24 0,-16 0-88-16,31 0 0 15,-13-6-32-15,-2-2-40 0,11-2 64 16,1 1 32-1,11 4 24-15,-11-3-80 0,11-2-32 16,10 0 40-16,3-3-48 16,-1-1 40-16,-2 0-48 15,3-5 8-15,11 5 0 16,-2-4 8-16,15-1 72 0,-15 1-16 16,14 4 128-16,7-4 24 15,3 4-88 1,6-4-40-16,3 3-8 15,6-3 25-15,-15-1-105 16,12 0-8-16,12-3 0 0,-16-2-73 16,16 5 65-16,0-4 0 15,0 1 8-15,0-7 0 0,0 11-48 32,0-11-32-32,16 7 72 15,8-6-8-15,-3 10-56 16,3-6-56-16,0 6 0 0,0 0 40 15,9-1 16-15,4 5 64 16,-1 1-72-16,-15 3 64 0,27 0 8 16,-14 2-64-1,2 8 56 1,6 0-56-16,9 0-8 0,-8 0 72 16,14 8 0-16,-6 2-40 15,7 0-136-15,-22-2-40 16,9 2 24-1,-9-1-112-15,-15-4-88 0,-9-1-192 16,13 6-384-16,-13-2-1041 0,0-2-2520 16</inkml:trace>
  <inkml:trace contextRef="#ctx0" brushRef="#br0" timeOffset="111169.39">23223 13671 6569 0,'0'0'5033'0,"0"0"-4265"0,0 0-416 31,0 0 488-31,0 0 9 0,0 0-249 16,0 0-344-16,0 4-160 15,0-4-48-15,0 0 40 16,0 0 0-16,0 5-32 0,0-5-8 16,0 9-48-16,0 1 16 31,0 3 136-31,0 7 24 0,0-3-96 16,0 1-8-16,9 1-8 15,-9 0-56-15,9 0 8 16,6 0-8-16,-3-6 40 0,0 1-32 15,-12-6-8-15,21 3 88 16,-9-7 24 0,10 6 32-16,-7-7 72 0,9-3-40 15,-6 0-8-15,21 0-64 16,-3 0-104-16,7 0 80 16,-4 0-72-16,-6-3-8 0,15-3-8 15,-17-2 0 1,17 3 8-1,-3-4-8-15,-9 4 0 0,25-4 8 16,-28 4-8-16,27 0 8 0,-14 0-8 16,-1 5 0-16,15 0-8 15,-15 0 0-15,-11 0 8 0,14 0-16 32,-12 0 16-32,9 10 0 15,-8-1-8-15,-4 1 0 16,3-1-40-16,-12 0 40 0,-3 4-48 15,-9 3 48-15,13-3-8 0,-16 1 8 16,3-6-56-16,-12 7 56 31,12-5 8-31,-12-2 8 16,9 1-8-16,-9 1 8 0,15-1-8 16,-15-4 16-16,0 0-8 15,0-1 0-15,0 1-8 0,0-5 8 16,0 5 0-16,0-5 0 15,0 0 56-15,0 0-56 32,0 0 112-32,0 0 8 0,12 0 120 15,-12 0 48 1,0-5-8-16,0-4 89 16,12-10-249-16,0 0-120 0,-6-4 0 15,9 0-8-15,9 1-8 16,-2-3 0-16,2 6-56 15,0 2 56-15,0 2-48 0,9 7 32 16,-9-3 16-16,13 8-56 0,-4-3-8 16,3 6 72-16,-3 0-8 0,0 0-49 31,16 0 57-31,-1 0 0 16,-15 9 8-16,27 2 0 0,-14-6 0 15,-1 3 8-15,-9-3-8 16,0 0 49-16,-2-5 15 0,-1 0 104 15,-9 0 8-15,0-5 48 32,12-8 80-32,-15-6-88 15,16-5 0-15,-13 7-40 0,9-12-32 16,-9 7 40-16,-12 2 176 16,12 1 16-16,-24-3-136 0,6 3-144 15,10 0-104-15,-16-3-504 31,12-21-736-31,-12 7-1569 16,0-2-5401-16</inkml:trace>
  <inkml:trace contextRef="#ctx0" brushRef="#br0" timeOffset="117737.79">8552 14547 4048 0,'0'0'2401'0,"0"0"-1561"0,0 0-144 15,0 0 192-15,0 0 73 0,0 0-121 16,0 0-352-16,0 0-72 16,0 0 272-16,0 0 32 31,0 3-224-31,0-3-72 0,0 0 1 16,0 0-57-16,9 0-24 15,-9 5-32-15,21 1-64 0,6-1 272 16,6-2 88-16,16 7-232 15,8-1-80-15,-15 1-144 16,34-7-72-16,-7 7 136 0,12-5 8 31,13-5-72-31,6 0 16 0,8 4 40 16,7-4 105-16,-9 0-137 0,-1 0-88 16,1 0-24-16,-16 6 8 15,1-6-24-15,-7 0-32 16,-2 3 56-16,-4-3 48 15,7 0 16 1,-16 0 8-16,13 0 48 0,-1 0 96 16,-14 0-56-1,8 0-88-15,-5-3-48 16,-13 3-32-16,0 0 72 16,1-6 0-16,-13 6-40 15,12-4 48-15,4 4-48 0,-1-5-16 16,-15 1-8-16,13-2 0 15,2 3-24-15,-3-2 24 0,-11 0-16 16,2 0 8-16,-3 5-16 31,3-4 0-31,-14-1 8 0,14 0 8 16,-3 2-56-16,13-2 72 16,-10-1-64-16,-3 1 32 0,12 2-40 15,-8 3 56-15,-4-6-56 16,3 2 0-16,-14 4 40 31,11 0 0-31,-9-4 48 0,-15 4-8 16,18 0 8-16,-5-6 32 15,-13 6 56-15,6 0 0 0,-6 0-72 0,3 0 33 16,0 0-17-16,-12 0-16 16,-6-5-8-1,9 5 8 1,-2 0 8-16,-13 0 8 0,9 0-8 15,-9 0 0-15,0 0-48 16,0 0-24-16,0 0-40 16,0 0-8-16,0 0-408 31,0-13-1073-31,0 4-2880 16,0-4-4504-16</inkml:trace>
  <inkml:trace contextRef="#ctx0" brushRef="#br0" timeOffset="124963.4">24439 11831 11802 0,'0'0'1848'0,"0"0"-1047"16,0 0 535-16,0 0-352 0,0 0-336 16,0 0-536-16,-6-37-112 0,6 65-248 31,0 32 112-31,-12 42 136 16,0 37 8-16,0-9 80 15,-3-24-32-15,-6-32-48 0,21-22 0 16,-12-1 0-16,12 4-8 0,-9 0-328 31,-6-12-512-31,15-7-568 31,-10-22-777-31,-2-10-1704 16,-3-4-984-16</inkml:trace>
  <inkml:trace contextRef="#ctx0" brushRef="#br0" timeOffset="125226.58">24107 12536 8089 0,'0'0'2681'15,"0"0"-1537"-15,0 0 160 16,0 0-319-16,0 0-473 0,0 0-360 0,0 0-88 16,0 27-56-16,21 10 296 15,4 5-48-15,-13 0-64 0,12-1-72 16,-15-3 88 0,15-11-104-1,-15 1 48-15,6-10-16 16,-3 1 0-16,0-14-8 0,-3-5 120 15,15 0 256-15,13-5 288 16,-4-27-7 0,15-15-433-16,9-12-216 15,-11-12-136-15,14-3-216 0,-3 9-673 16,1-13-751-16,-22 21-1161 16,-15 11-8609-16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8:03:56.51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10390 6248 5921 0,'0'0'2056'0,"0"0"-1200"16,0 0 257-16,0 0-137 16,0 0 168-16,0 0-248 0,-12-15-312 15,12 15-160-15,0 0 33 16,0 0 55-16,0 0-8 16,0 0-24-16,0 0-56 0,0 0-144 15,0 0-128-15,0 0-96 16,0 0-56-16,0 10 0 15,0 4 0-15,21 5 80 0,3 8 136 32,12 0-64-32,-15 1-56 0,15 1 0 15,7-2-8-15,-7-4-24 0,12 1-16 16,-12-6-48-16,-11-5 8 16,-4 3-8-16,-9-8 8 15,0-3 48-15,0-2-56 16,-12-3 72-1,0 0 280-15,0 0 184 16,0 0-47-16,0 0-89 0,0 0-160 0,0 0-120 16,-12 11-88-16,0 3-32 31,-21 8-24-31,-19 15-24 16,-5 5 24-16,-9 5-584 0,-19 4-873 15,19-14-583-15,17-19-2849 16</inkml:trace>
  <inkml:trace contextRef="#ctx0" brushRef="#br0" timeOffset="761.56">8805 5858 8569 0,'0'0'2369'0,"0"0"-1713"0,0 0-360 15,0 0-208 1,0 0 136 0,-72 116-8-16,72-74-64 0,0-6 0 15,15 2-144-15,21-6 64 16,-15-9 8-16,15-9 64 0,-2-4-32 15,2-10 88-15,-3 0-104 16,3-24-8-16,0-12-88 16,-17-7 8-16,-4-3-8 15,-15-4 128-15,0-6-24 16,-21 5-32-16,-16 8 8 16,13 16-8-16,-9 8-72 0,-3 14-552 15,12 10-992-15,15 19-1553 31,-7-2-3904-31</inkml:trace>
  <inkml:trace contextRef="#ctx0" brushRef="#br0" timeOffset="986.43">9179 5769 8737 0,'0'0'3265'0,"0"0"-2113"31,0 0-432-31,0 0-624 0,0 0-96 16,0 0 105-16,22 117 143 0,-13-52-64 15,18 0-136-15,-18 4 24 16,6-9-48-16,-6-5-24 0,3-7-224 16,0-12-425-16,-12-12-783 15,0-15-896-15,0-9-617 0,0 0-1472 16</inkml:trace>
  <inkml:trace contextRef="#ctx0" brushRef="#br0" timeOffset="1271.92">9237 5895 9113 0,'0'0'2433'16,"0"0"-1065"-16,0 0-336 16,0 0-31-16,0 0-41 0,0 0-528 31,0-107-304-31,24 93-128 0,-3 6 0 15,0 2-104-15,27 6 8 16,-11 0-264-16,-4 0-96 16,0 25-216-16,-6 2 8 0,-3 6-17 15,-18 2-207-15,10-1-216 16,-16-7 88-16,-16-3 576 0,-26-5 440 31,6-11 344-31,-21-2 64 16,-1-6 384-16,10 0-192 15,15-20-544-15,6-7-56 0,27 3-1232 16,0 2-1177-16</inkml:trace>
  <inkml:trace contextRef="#ctx0" brushRef="#br0" timeOffset="14637.68">22571 6350 7457 0,'0'0'1696'0,"0"0"-719"0,0 0 31 16,0 0-336-16,0 0-288 15,0 0-264-15,0 0-112 0,-24 0 0 32,-3 0 72-32,9 4-64 0,-22 5-8 15,19 0 144-15,-15 1 16 16,-9-2-56-16,12 3-40 15,-16 2 128-15,16-4 112 0,-18 5-88 16,18-4 8-16,-1-1 17 16,1-1-73-16,9 2-64 0,-12-5 8 31,15 5-16-31,-7-7-8 16,-5 2-16-16,12 0 16 15,-18 1-8-15,9-3-24 0,3 2-56 16,-7 3 168-16,13-8 0 31,-18 11-24-31,15-11-24 0,6 5-48 16,-18-2 0-16,11 3-72 0,4-2 0 15,-15 1-8-15,12-5 8 16,-9 4-8-16,-4 2 16 0,4-6 144 16,-6 3 0-16,18-3-16 15,-12 0 8-15,-7 0-24 16,10 0 16-1,-6 0 8-15,3 0 0 16,-3 0-8-16,-10-3-24 0,10-3-24 16,0-3-8-16,3-1-24 15,-6 2-16 1,5-3-40-16,1 8 112 16,0-10-64-16,-3 2-48 0,-1-3 64 15,-8-5-56-15,0 2 40 16,-3-7 16-16,-1 2-16 0,4-7-8 31,12 7 128-31,-15-6 16 16,23-1-48-16,4 2 1 0,-18-1-33 15,33 1-96-15,-21-7 56 16,18 7-72-16,-6-1 0 16,15 0 64-16,0-4-64 0,0 4 8 15,15-5-16-15,9-3 8 16,-6-5-88-16,33-6 16 0,-5-4-32 31,2 4 32-31,9 1 64 16,-11 0-153-16,2-1 73 15,-3 6 88-15,-9-2-8 0,-2 7 8 0,2 4 0 16,-6 4 0 0,21 0-56-1,-18 10 56-15,16-6-64 0,-16 5 56 16,12 5 8-16,4-4-8 15,-4 9-64-15,-9-6 72 16,24 7-8-16,-14-2-112 0,-1 1 112 16,3 4-88-16,-3 0 48 15,1 2-40-15,14 3 0 16,-15 0 16-16,1 0 64 16,2 0-64-16,9 0-32 15,-11 0 32-15,2 0 16 16,0 0 48-16,-15 3 0 0,4 2-8 31,-4 0 8-31,3 0 0 16,-3 4-8-16,0 4 16 0,7-3-8 15,5 4 0-15,0 1 8 16,0 2-8-16,4-2 8 0,-13 3 0 16,9 0-16-16,-9 6 8 31,-2-2-64-31,-10-2 16 15,12 7 48-15,-3-3-8 0,-9-2 8 32,0 2 8-32,-5 4-8 0,8-1-8 15,-3 0 8-15,-15 1-8 0,6 5 8 16,3-5 0 0,-3 9-8-1,-3-4 16 1,0 4 0-1,0-1-8-15,-2-3 8 0,2 0 0 0,-12-6 0 16,12 1 0 0,0-4-16-16,-12 3 16 0,0 1-8 0,0-5 0 15,0-5-72-15,0 6 72 16,0-5 8-16,0-2 0 16,0-1 8-16,-12 1 0 0,0-2 0 15,0-2 0-15,12-4 8 16,-10 5-16-1,-2-5 16-15,0 6-8 16,0-6-8-16,-3 0 16 16,6 1-8-16,0-6-8 0,-6 1 64 15,6 4-64-15,-3-5 64 16,0 1-56-16,0 4 8 0,-9-4-16 16,21 0 8-16,-13 0 48 15,1 4-48-15,0-9-8 16,-3 5 0-16,6-1 0 0,-3 1 8 15,12-1 8-15,-12 0-8 16,3-4 0-16,-6 5 88 0,15-5-8 16,-9 0 24-16,9 6 16 31,-12-6-48-31,-3 0 72 0,6 0-144 16,0 0 80-16,-16 0-80 0,1 0 56 15,0 0 8-15,0-6-16 16,15 1 88-16,-15 1-48 0,-3-5-16 15,9 0 25 1,-7 0 7-16,1-1-8 16,12 5-96-16,0-4 80 15,3 4-40-15,-3 1 24 0,0-5-64 16,0 9 40-16,12-5-48 16,-15 1-120-16,15 4-232 0,0 0-409 15,0-6-359-15,0 2-648 31,0 4-2817-31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4T09:20:58.11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15690 3240 80 0,'0'0'144'0,"0"0"-88"16,0-5-48-16,0 5 80 16,0 0-80-16,-6-4 64 15,6 4 88-15,0 0 304 0,-13 0 56 16,13-5 0-16,0 5 0 31,0 0-24-31,0 0-120 0,0 0-16 16,0 0 40-16,0 0 33 15,0 0 7-15,0 0-96 0,0-5 0 16,0 5-16-16,0 0-32 0,0 0-64 16,0 0 8-16,0 0 32 15,0 0-24-15,0 0 80 16,-15 0 40 0,15 0 88-16,0 0 0 15,0 0-15-15,0 0-1 0,0 0-16 16,0 0-32-16,0 0-8 0,0 0-24 31,0 0-48-31,0 0-32 16,0 0-40-16,0 0-48 0,0 0-56 15,0 0-16-15,0 0-56 16,0 0-48-16,0-4-16 16,0 4 0-16,28 0 0 0,-7-4 232 15,15-2-16-15,-3 2-88 16,15 4-72-1,-5 0-48-15,17 0 56 16,12-5-56-16,-2 5 0 16,11-5 64-16,-11 0-72 0,11 5 0 15,-2-3 40-15,5-2-40 16,-17 0 0-16,5 1 8 0,-2-1-8 31,-4 0 0-31,-6-3 8 16,-2 2 0-16,-10 1 48 15,12 1-40-15,-17-1 56 0,17 0-72 0,-12 2 8 16,10 3 0 0,-1-5-8-16,3 5 8 0,-15-6-8 15,13 6 16 1,2 0-16-16,-15 0 8 16,1 0-8-16,-13 0 0 15,6 0 8-15,6 0-8 0,-20 0 0 16,8 0 0-1,3 0 8-15,-6 0 0 16,9 0-8-16,-17 0 8 0,11 0 0 16,-6 0 56-16,-3 0 1 15,-3 0 23 1,3 0-8-16,-3 0-8 0,-5 0-8 0,-7 0 32 16,15 0-16-16,-15 0-32 31,18 0 48-31,-18 0-16 15,3 0 16-15,0 0-24 0,0 0 16 16,0 0 16-16,-3 0-32 0,-9 0-56 16,0 0 40-16,0 0-56 31,0 0-448-31,0 0-953 16,-21 0-3096-16</inkml:trace>
  <inkml:trace contextRef="#ctx0" brushRef="#br0" timeOffset="9183.65">12717 12642 464 0,'0'0'1464'0,"0"0"-664"16,0 0 360-16,0 0-39 31,0 0-105-31,0 0-288 0,0 0-296 0,0 0-168 16,-12 0-80-1,12 0-80 1,0 0-48-16,0 0-48 0,0 0 0 16,0 0-8-16,0 0 8 15,0 0-8-15,0 0 8 0,0 0-8 16,0 0 8-16,0 0 48 0,0 0 8 15,0 0-56 1,0 0 8-16,0 0-16 0,0 0-56 0,0 0-24 31,0 0-24-31,12 0 104 32,-6 4 168-32,9-4 32 0,9 5 8 15,-3 1-80-15,3-3-40 16,0 2-40-16,13 0-40 0,-16-1 0 15,15 1 0-15,-12 0 8 16,9 0-16-16,4-2 0 16,-7 2 48-16,21 0 248 15,6-5-208-15,-14 5-88 0,17-1-56 16,-12-4 48-16,10 6-72 0,-13-6 64 31,3 4 8-31,-12-4-40 16,-2 4 40-16,-10-4 8 15,12 0 0-15,-15 0 0 0,-12 5 8 16,18-5 0 0,-3 0 0-16,-2 5 8 15,-10-5 32-15,21 4-40 16,-6-4 64-16,-6 4-16 0,15-4-56 16,-11 6 8-16,8-6-8 15,3 3 8-15,-3-3 0 0,15 0-8 16,-14 0 0-16,2 0 8 0,-6 0 0 15,21 0 96-15,-17 0-24 16,2 0-8-16,-6 0-15 0,-3 0-49 31,6 0 96-31,0-3 40 16,7-3-56-16,-7 6 32 0,3 0 16 16,0-4-56-16,-5 0-32 15,20 4-40-15,-18 0 64 16,3-5-64-16,-15 5 8 0,16-5 64 31,-4 5-72-31,-9-4 72 0,12 0 24 16,-6-2-56-16,10 2 24 15,-7-1-64-15,15 0 8 16,-18 0-8-16,22 5 8 0,-19-3-8 31,15 3 0-31,-3-5 0 16,4 5 0-16,-7 0 8 0,9-5 32 15,-9 0 32-15,7 5 32 0,-1-4-48 16,-3 4-56-16,-12-5 72 16,16 5-72-16,-13-5 112 31,-3 5-16-31,0-3 48 0,1 3-48 16,5 0-16-16,-3 0-40 0,-15 0-32 15,15 0-8-15,-11 0 72 0,-7 0 16 16,18 0-16-1,-12-6 24-15,0 6-8 16,12-5-48-16,-5 5 8 16,-4-4-48-16,6 4 0 15,0 0 8-15,6-5-16 0,-21 5 8 16,22 0-8-16,-19 0 0 16,12 0 8-16,-9 0-8 15,3 0 0 1,-6 0 0-16,4 0 8 15,-4 0-8-15,6 0 0 0,-6 0 8 16,15 0 0-16,-12 0 8 16,-2 0 32-16,14 0-40 15,-12 5-8-15,9-5 0 0,-9 0 8 16,9 0 0-16,4 0-8 31,-13 0 16-31,9 0 48 0,3 0-16 16,-12 0 0-16,10 0 24 15,2 0 32-15,-3 0 0 0,0 0 0 16,3 0 16-16,1 0-56 16,8 0-16-1,-12 0-32 1,15 0-8 0,1 0 0-16,-16 0 48 0,3 4-40 15,6-4 56-15,-2 0 8 16,5 0 32-16,3 0 16 0,-15 0 0 15,13 0-32-15,-10 0-23 0,12 0-17 16,-18 0 16-16,7-4 0 16,-13 4 8-16,9-5 24 0,6 0-8 15,-6 5 16-15,4-3 32 16,-16-3-16-16,15 6 48 16,0-5 0-1,-15 5 24-15,3-5-72 16,-3 5 0-16,4 0 16 0,-1 0 8 15,0 0-48-15,9-3 32 16,-9 3-16-16,-3 0 0 16,7 0 8-16,-7 0-32 0,3-5 8 15,0 5 0-15,-3 0 16 32,-9 0-48-32,9 0-16 0,6 0 40 15,-14 0-40-15,-4 0 80 16,0 0 0-16,18 0 32 15,-15 0-48-15,0 0-8 0,-3 0-16 16,3 0-32 0,0 0 16-16,-3 0 40 15,6 0 8-15,-15 0 16 0,12 0-23 16,0 0 39-16,-12 0-16 16,9 0-56-16,-9 0-80 15,0 0-8-15,0 0 0 16,0-9-697-16,0-9-1103 15,0-2-3553-15</inkml:trace>
  <inkml:trace contextRef="#ctx0" brushRef="#br0" timeOffset="13048.25">21545 8591 4672 0,'0'0'1057'0,"0"0"-41"0,0 0 464 16,0 0 1-16,0 0-217 16,0 0-360-16,0 0-240 15,12-83-248 1,-12 79 32-16,0-1 48 16,0 5-127-16,0 0-161 15,0 0-88-15,0 0-120 0,0 0 0 0,0 19-40 16,0 14 40-16,0 13 56 15,0 4 88-15,-12 15-80 16,12-5-16 0,-12 11 0-16,12-11 32 15,0 0-72-15,-9-5-8 16,9-9 0-16,0-8 0 0,0-11-8 16,-12-7-232-16,12-7-288 15,0-8-289 1,0-5-279-16,-12 0-424 15,12-5-329-15,-13-8-1191 0</inkml:trace>
  <inkml:trace contextRef="#ctx0" brushRef="#br0" timeOffset="13400.98">21321 8925 4584 0,'0'0'1905'0,"0"0"-865"16,0 0 264-16,0 0-175 0,0 0-409 31,0 0-192-31,0 0-280 0,0 0-192 16,0 0 152-16,0 14 192 0,16 10-8 15,-4 8-32-15,0-5-56 16,9 12-48-1,-9-8-160-15,0-2-88 16,-3-7 40-16,18-3-40 0,-15 0 48 16,-3-15 8-16,0-4 168 15,19 0 257-15,-4 0 167 0,9-28-184 16,3-5-368-16,-6-2-104 31,10-9-384-31,14-6-568 0,-3 9-1193 16,-18 3-4112-16</inkml:trace>
  <inkml:trace contextRef="#ctx0" brushRef="#br0" timeOffset="19699.08">20510 10854 2816 0,'0'0'2897'0,"0"0"-1881"0,0 0-336 0,0 0 312 15,0 0 9-15,0 0-65 16,0 0-160-16,0 0-336 16,0 0-168-16,0-10-32 15,0 0-40-15,0 2-104 16,-9-6-96-16,-16 0-48 15,1 4-88-15,-3-4-88 16,-6 10 64-16,-12-1 32 0,-1 5 32 16,1 0-16-16,-3 15 16 15,3 7-8 1,5 10 0-16,10 6 0 16,3 9-72-16,6 3 40 15,9 6 32-15,0 4 32 0,12 0 64 16,0 0-88-16,0-4 88 15,0 0 8-15,12-1 8 0,12-3 0 32,-15-1 0-32,6-1-8 15,6 1 0-15,-21 9 0 16,12 0 16-16,-3 6-8 0,-9 7-8 16,0 11 16-16,0-1-16 15,-9 15-208-15,-3 0 208 0,-9-2 128 31,6 2-48-31,-6-11-72 0,-3-8 272 16,15-5-112-16,-3-9 40 16,-16-4-192-16,19-10 104 0,-6-5 32 15,-3-9-8-15,3-5-136 16,-6-4 72-16,-3 1-8 0,3-11 24 16,-4 0-40-1,-2 0-48 1,9-9 56-16,3 7-56 0,6-13 0 15,-3 2 0-15,0-5 48 0,12 5-56 16,-12-5 8-16,12 0 40 16,0 0-40-1,0 0-8-15,0 0 0 16,0 0-8-16,0 0-56 16,0 0 56-16,0 0-56 15,0 0-8-15,0 4 72 0,24 1 0 16,-12 8 128-16,-3 7-32 0,15 3-8 31,-15 5 16-31,18 5 24 16,-14 8-8-16,8 0 8 15,-21 11 48-15,12 2 8 0,-12 6 24 16,12 6 72-16,-12 4-280 16,0-1 352-16,0 0-248 0,0 6 25 31,0 4 119-31,0-1-64 15,-12 1-72-15,12-1-104 16,0-3 32-16,0-5 8 0,0-1 40 0,0-5-16 16,0 3 136-1,0-8 144 1,0 1-88-16,0 0-240 0,0 1-16 16,0-5-8-16,-12-1 232 15,3 5-128-15,9 5 96 16,-12-4-88-16,-1 4-16 0,13-1-88 0,0 0-8 15,0 1 0-15,0 6 0 16,-12-8-424-16,12-2 424 16,-15 4 0-1,6-10 0-15,0 2 8 16,9-6 72-16,-15-1-72 0,6 2 0 16,-3-6 0-16,12 0 0 15,0 1 0-15,-12 4 56 0,12-4-16 31,0 7 40-31,0-2-80 16,-12-6 56-16,12 9-56 16,-15-9 40-16,15 1-48 0,-6-1-824 31,6-5 824-31,0-3 96 16,-12-5-96-16,12-5 8 0,0-1 0 15,0-8-8-15,0-6 0 16,0 1-16-16,0-5-40 15,12 1 56-15,9 4 8 0,-9-6 112 0,12 2 8 16,9 5 80-16,-9-2-104 16,13 1-24-16,8 0 64 15,-9 4-88 1,21 2 80-16,-11-2-72 16,2-1-56-16,9 2 0 15,-11-9-16-15,2-1-64 0,-6-9-24 0,-3 0-72 16,-5 0-176-16,-13-13-152 15,18-29-384 1,-27 4-713-16,9-2-2856 16</inkml:trace>
  <inkml:trace contextRef="#ctx0" brushRef="#br0" timeOffset="21369.69">25828 8824 656 0,'0'0'1328'15,"0"0"-1328"-15,0 0-104 32,0 0-944-32</inkml:trace>
  <inkml:trace contextRef="#ctx0" brushRef="#br0" timeOffset="21646.32">25828 8690 416 0,'0'0'1152'15,"0"0"-592"-15,0 0 200 0,0 0 48 16,0 0-24-16,21-117 73 16,-6 98-17-16,-15 6 200 0,0-1-72 15,0 10 8 1,0-6 17 0,0 10-153-16,0 0-344 15,0 0-312-15,0 5-184 0,0 18-8 16,-15 15 8-16,6 21 40 0,-3 29 104 15,-13 34 48-15,4-7 56 0,9-14-144 32,0-22 0-32,12-19-8 15,-12 0-88-15,12 5-8 0,0-12 0 16,0-13-328-16,0-8-320 16,-15-12-816-16,15-20-769 15,-9 0-255-15,0-10-97 0</inkml:trace>
  <inkml:trace contextRef="#ctx0" brushRef="#br0" timeOffset="21966.58">25559 9032 6225 0,'0'0'1168'0,"0"0"-288"0,0 0-216 16,0 0-135-16,0 0-113 0,0 0-16 15,0 0 56-15,0 0 208 16,0 111-64-16,12-59-88 16,-3-1-176-16,18-1-184 31,-15-4-80-31,0-4-64 0,10-5 40 0,-10-10-40 16,-3-8 0-16,6-10 0 15,-6 2 0-15,6-11 0 0,-6 0 56 16,0-6 232-16,18-12 40 15,6-14-135 1,4-5-201-16,-16-10-353 16,12 6-159-16,18-10-232 0,-18 18-1416 15,1 1-3225-15</inkml:trace>
  <inkml:trace contextRef="#ctx0" brushRef="#br0" timeOffset="27027.89">26386 5561 5961 0,'0'0'4513'16,"0"0"-3705"-16,0 0 168 15,0 0 0 1,0 0-376-16,12-8 65 15,9 2-65-15,27 2-288 0,10-5-144 16,44 3 8-16,28 3-24 16,42 3 24-16,6 0-104 31,-39 0-72-31,-21 0 0 0,-49 0-8 16,-23 0-384-16,2 0-272 15,9 3-240-15,-9 8-393 0,-39 3-839 16,1-6-1953-16,-10 1-1840 0</inkml:trace>
  <inkml:trace contextRef="#ctx0" brushRef="#br0" timeOffset="27471.24">26280 6692 8209 0,'0'0'1681'15,"0"0"-697"-15,0 0 136 0,0 0-376 16,0 0 96-16,37 23 361 16,20-14-17-16,36 1-136 0,58-5-96 15,61-1-95-15,20-4-121 16,-36 0-168-16,-54 0-248 15,-76 0-320 1,-5 0-216-16,-16 0-320 0,15 0-176 16,-26 5-337-16,-10-5-991 15,-24 0-425-15,0 0-1856 0,-12-14-1160 16</inkml:trace>
  <inkml:trace contextRef="#ctx0" brushRef="#br0" timeOffset="28063.88">27853 5163 6209 0,'0'0'1160'16,"0"0"-96"-1,0 0 217-15,0 0-825 0,0 0-328 16,0 0 32-16,0 0 608 0,0 139 64 15,0-42-48-15,0 32-168 16,0 38 153-16,0 15-97 0,0-7-64 31,9-16-248-31,-9-25-40 16,0-5-32-16,0-27-144 0,0-23-88 16,0-24-48-16,15-12-8 31,-15 7 0-31,9-8-40 0,-9 5-224 15,0-19-336-15,0-15-336 16,0-13-337-16,0-13-279 0,0-15-1265 16</inkml:trace>
  <inkml:trace contextRef="#ctx0" brushRef="#br0" timeOffset="29199.51">27853 5270 6057 0,'0'0'1288'0,"0"0"-32"0,0 0 129 31,0 0-689-31,0 0-112 0,0 0-40 15,0 0-152 1,0 0 96-16,151 0 16 0,-58 0-104 16,46 0-32-16,48-6 17 15,21 6 15 1,-8 0 8-16,-37 0-136 0,-61 0-128 16,-32 0-72-16,-10 0-72 15,-3 0 0-15,13 0-72 16,-4 0 72-16,-5 0-8 0,-4 0 8 0,-9 0 0 31,-12 0 8-31,10 0 72 16,-25 0-72-16,6 0 88 0,-18 0-40 15,3 0 64-15,-12 0 16 16,0 0 40-16,0 0-120 16,0 0 8-16,0 0-64 0,0 0-48 31,9 6 0-31,-9 17-56 0,15-1 104 15,-3 20 8-15,-12 5 80 16,0 13-88-16,0 4 112 16,0 11-24-16,0 9 0 0,0-2-24 15,-12 7 0-15,-3-1-56 32,6-9 0-32,-3 5 64 0,-9-6-16 15,6 1-48-15,6-5 112 16,9-4-24-16,-12-6-96 15,0 2 48-15,3-16-48 0,9-4 8 0,-16-3-8 16,16-12 0 15,0-2 8-31,-9-11-8 0,9-4 8 0,-12 0-8 16,12-10 8-16,-15 6-8 16,15-6 0-16,-9 1-8 15,9 0 8-15,-15-1 0 0,-3 0-8 16,-6 2 8-1,0-1 0-15,-10-2 0 16,-17 3 0-16,9-2 8 16,-15 0-8-16,-16 1 0 0,-8 4 8 15,-1 1 0-15,-36 4 0 16,-32-1 0-16,-25 1-8 0,-22-5 8 31,25-4-8-31,27-5 0 16,55 0-8-16,20 0 8 0,22-5 48 15,6 2-40-15,6-12-8 16,-10 5-344-16,19-17-784 16,6 4-1249-16,9-9-4776 0</inkml:trace>
  <inkml:trace contextRef="#ctx0" brushRef="#br0" timeOffset="29945.53">28248 5820 4080 0,'0'0'1873'0,"0"0"-1257"0,0 0 64 16,0 0-56-16,-27 71 472 16,18-30 201-16,-15 5-425 0,15-4-232 15,-3 0-160-15,0-5-168 16,0-14-32-16,12-5-128 0,0-8-72 16,-16-5-72-1,16-5 168 1,0 0 80-16,0-18 240 0,0-15-496 15,0-13-152-15,28-14-168 0,-16-6 136 16,9 1 32-16,-6 10 96 16,3 12-96-16,9 16 152 15,-15 18 0 1,6 4 64-16,9 5-64 16,-2 14-72-16,-1 18 64 15,-6 14-40-15,6 6 48 0,3 3-72 16,-15-4-8-16,-12-4-128 0,0-1-248 15,0-5-648-15,-12-13-841 32,-15-9-943-32</inkml:trace>
  <inkml:trace contextRef="#ctx0" brushRef="#br0" timeOffset="30097.1">28155 6001 1344 0,'0'0'7401'0,"0"0"-6352"0,0 0 191 16,0 0-696-16,0 0-208 0,0 0 128 16,0 0-336-16,150-9-128 15,-92 1-856-15,14-2-1769 0,-26-5-2680 16</inkml:trace>
  <inkml:trace contextRef="#ctx0" brushRef="#br0" timeOffset="30416.99">28641 5793 8145 0,'0'0'1833'15,"0"0"-561"-15,0 0-344 16,0 0-624-16,0 0-24 16,0 0-104-16,0 0-40 0,0 0 8 15,0 102-16-15,0-65-56 0,0-10-64 16,0 1 64-16,0-4-72 47,0-10 0-47,0 5 0 15,0-5 0-15,0-10-72 0,0 5 64 16,0-4-96-16,0-1-40 16,0 1-56-16,15-5 8 0,9 5 168 15,-6-5-40-15,21 4-120 16,-18-4-560-16,27 0-704 15,-5 0-305-15,8 0-127 0,-18-9-977 0</inkml:trace>
  <inkml:trace contextRef="#ctx0" brushRef="#br0" timeOffset="31003.46">28957 5774 8849 0,'0'0'1481'0,"0"0"-177"16,0 0-584-16,0 0-536 31,0 0 0-31,0 0 248 0,0 0-136 16,25 121-192-16,-13-79 0 15,-6-5-104-15,9-10 8 16,-3-3 48-16,0-1-40 0,0-9-16 16,-3 0 16-16,6-10-16 31,-6-4-56-31,15 0 56 0,-15 0 112 15,19-22 88 1,-7-2-200-16,3-9-224 16,-12-3 216-1,-3-5 8 1,6 3 8-16,-15 0 120 0,0 10 81 16,0 6 15-16,0 9 80 15,0 7 32-15,0 6-96 0,0 0-64 0,0 0-104 16,0 0-72-1,0 9-104-15,0 15 104 0,0 12 0 16,0 7 176-16,0 3 200 0,9 4-64 16,3-7-80-16,9-2-144 15,6-8-88-15,4-6-416 0,44-18-720 16,-18-9-1169-16,13 0-6145 16</inkml:trace>
  <inkml:trace contextRef="#ctx0" brushRef="#br0" timeOffset="31842.47">25637 5386 8025 0,'0'0'1208'15,"0"0"-831"-15,0 0-129 0,0 0-248 16,0 0 8 0,0 0 104-1,-18 102-104-15,6-75 8 0,12-3-16 16,0-7-96-16,0-12-32 0,0-5-40 15,0 0 168-15,0-5-8 16,0-23-32-16,12-7-569 0,6-12 289 16,10 0 136-16,-4 5 176 15,-15 0 8-15,6 20 120 0,3 7 168 16,-3 12-8-16,-3 3-280 31,12 8 56-31,-3 20 305 16,4 9-9-16,-13 10-112 0,-3-6-88 15,6 11-152-15,-3-12 0 16,-12-7-160-16,0 0-424 0,0-14-449 16,0-5-687-16,0-14-1257 15</inkml:trace>
  <inkml:trace contextRef="#ctx0" brushRef="#br0" timeOffset="32001.34">25674 5390 6849 0,'0'0'1408'0,"0"0"-400"0,0 0-23 15,0 0-625-15,0 0-120 0,0 0 184 16,0 0-424-16,154 9-248 16,-100-4-1505-16,6-5-2575 0</inkml:trace>
  <inkml:trace contextRef="#ctx0" brushRef="#br0" timeOffset="32863.15">25882 6429 6553 0,'0'0'2224'0,"0"0"-1656"32,0 0-319-32,0 0-241 15,0 0 160-15,0 0 72 0,-6 129-56 16,6-97-16-16,0-8-88 16,0-10-72-16,0-6 48 0,0-8-8 15,0 0 160-15,0-8 376 16,-12-20-224-16,12-10-360 0,0-13-8 31,0 1-40-31,0 3 48 16,12 5 160-16,-6 10 96 15,9 9 120-15,-3 9-216 0,12 4-152 16,-15 6-8-16,3 4-40 16,0 0 32-16,0 0-48 0,1 19-96 31,-13-1-8-31,0 10 32 15,0-5 56-15,0 10 16 0,0-6-16 16,-13-3 16-16,13-6-16 0,-12 0 64 16,12-4 0-16,0-1-64 15,0-2-24-15,0-3-120 16,0 7-16 0,12-5 120-1,10 3 112-15,5 1 8 0,-21-1 72 16,33 1 16-16,-27 0-16 0,12-4-72 0,-24-1-8 15,0 5-48-15,0-4-80 16,0-1 128 0,-24 0 40-16,-12 4 88 15,-12-8-40-15,14-5-88 16,-23 0-256-16,-3-5-1705 0,27-13-6984 16</inkml:trace>
  <inkml:trace contextRef="#ctx0" brushRef="#br0" timeOffset="33777.71">29724 6127 120 0,'0'0'5737'0,"0"0"-4721"16,0 0 888-16,0 0-383 15,0 0-513-15,0 0-264 0,0 0-200 16,12 0-88-16,24 0 256 16,-2 0 177-16,26 0-9 31,21 4-40-31,46-4-192 0,-9 6-224 16,-3-6-200-16,-22 0-224 15,-36 0-280-15,4 0-736 0,-28 0-552 16,-9 0-1545-16,-24-10-6161 0</inkml:trace>
  <inkml:trace contextRef="#ctx0" brushRef="#br0" timeOffset="34280.51">30829 6016 6001 0,'0'0'5777'0,"0"0"-5057"16,0 0 408-16,0 0-760 31,0 0-368-31,0 0 0 0,0 0 89 16,0 0 15-16,-46 129 0 16,46-91-32-16,0-5 48 0,0-11 32 15,25-3 40-15,-4-10-48 16,15-9 0-16,12 0 96 31,-3-9-240-31,1-19-200 0,-13-10-88 0,6-3 72 16,-27-5 160-16,-12 4 56 15,0 5-120-15,-24 4 64 0,-24 6-88 16,-10 13-593-16,1 14-527 16,-15 0-264-1,11 23-705-15,19 4-855 16</inkml:trace>
  <inkml:trace contextRef="#ctx0" brushRef="#br0" timeOffset="34521.89">31363 5880 7457 0,'0'0'5313'15,"0"0"-4649"-15,0 0 409 32,0 0-897-32,0 0-168 0,0 0-8 15,-9 112 152-15,-6-52-8 16,-3 0-88-16,-7 0 8 0,1 1-56 16,12-1-8-16,-9-8-424 15,-3-1-1049-15,12-10-1535 16,-3-22-3754-16</inkml:trace>
  <inkml:trace contextRef="#ctx0" brushRef="#br0" timeOffset="34951.11">31529 6127 11746 0,'0'0'1816'0,"0"0"-503"16,0 0-625-16,0 0-560 15,0 0 200-15,0 0 0 16,-24 139-200-16,24-93-128 0,-12-8-72 31,3-6-384-31,-3-4-232 16,12-15-112-16,0-4-225 0,0-9 185 16,-16 0 464-16,16-18 224 15,0-14-368-15,-9-10-168 0,9-14 328 16,0 1 360-16,0-2 24 31,0 12 408-31,9 3 160 0,7 15 128 16,5 7-184-16,0 7-288 31,18 8-88-31,-6 1-96 16,3 4-56-16,-2 0-16 0,-10 9-232 15,-12 10 144-15,0 3-32 16,-12 2-8-16,0-5 80 0,-24-1 56 15,-9-5 160-15,-7 2 72 16,7-11-232-16,-12-4-24 0,21 0-872 16,12 0-2201-16</inkml:trace>
  <inkml:trace contextRef="#ctx0" brushRef="#br0" timeOffset="52001.32">11600 5255 4945 0,'0'0'1776'31,"0"0"-1304"-31,0 0-80 15,0 0 232-15,0 0 224 0,0 0-103 16,-12 0-273-16,12 0-256 0,0 0-88 16,0 0 64-16,0 0 24 15,0-4-40-15,0 4 184 16,0 0 72 0,0-4-72-1,12 4-40-15,9-5-168 0,0-1-64 0,6 3-88 16,4-2 80-16,8 0-72 0,-6 0-8 15,15 5 8-15,-2-4 0 16,-1 4 0 15,3 0 0-31,-6 0 0 16,10 0 16-16,5 0-24 16,-9 0 8-16,7 0-8 0,-7 0 8 15,12 0 8-15,-17 9-16 16,5-4 0-16,0 3 8 15,10 3-8-15,-13-7-8 0,24 0 0 32,-20 2 0-32,17 3-48 15,-6-9 8-15,13 5 48 0,-16-2-16 16,-3 7 16-16,4-10-56 16,-7 9-64-16,-9-4 112 0,16 0-88 15,-7-1 40-15,-9 0 48 16,9-4 0-16,7 6 8 15,-13-6 16-15,15 4-16 0,-14-4 8 0,11 5-8 16,-9 0 8 0,-2-1-16-16,2-4 8 0,-3 4 0 15,4-4 8 1,8 5 0-16,-12-5 0 16,12 6 8-16,16-6 32 15,-19 0 0-15,19 3 32 0,-4-3-32 16,-3 5-48-16,7 0 8 15,-1-1 0-15,-14 1 0 16,-1 1-8-16,0-2 16 16,4 5-16-16,-4-9 0 15,-15 4 8-15,19-4-8 16,-1 0 8-16,-15 0 8 0,16 0 32 16,-4 0-48-16,-12 0 8 15,16 0 8 1,-16 0 40-16,0 0-48 15,4 0 40-15,-16 0-40 16,15 0 0-16,-3 0 56 0,4 0 8 16,-4 0-48-16,0-9-16 15,0 1 88-15,16 2-40 0,-13-3 0 32,9 4 40-32,-14 0-88 15,8 2 0-15,-9-3 40 16,10 1-32-16,-7 5 48 0,0-4 8 15,3 4 24-15,-2 0-7 16,2 0 55-16,9 0 0 0,-11 0-64 16,2 0 8-1,-6 0-40-15,18 0-32 16,-11 0-8-16,-7 0 40 16,9 0-40-16,-8 0 0 0,14 0 8 15,-6 0 0-15,7 0 56 16,-16 0 32-1,18 0-96-15,-2 0 48 16,2 0-48-16,-12 0-8 0,10 0 8 16,-1 0 0-1,3 0 8-15,-2 0-16 16,-1 0 0-16,12 0 0 16,1 0 16-16,-10 0-8 15,-3 0 80-15,1 0-80 0,8 0-8 16,-5 0 8-16,-1 0-8 15,-15 4 0-15,25 1 0 0,-10 1 8 16,6-3-8-16,-8-3 0 31,14 5 0-31,-2-5 0 16,-1 5 8-16,-9-5 64 0,10 0 0 16,-16 0-24-16,3 0 32 15,-5 0 48-15,-7 0 40 0,3 0 8 16,-2 0 32-16,2 0 64 15,-3 0-88-15,-3 4-64 16,19-4-16 0,-1 5 40-16,-3-5 8 15,-8 6 48-15,8-6-48 0,-12 0 48 16,4 0-104-16,-7 0 56 16,9 0-16-16,-9 0-48 0,-2-11 24 15,-22 7-32 1,21-1 0-16,-27 0-32 15,-3 5 16-15,3 0-56 0,-12 0-8 16,0 0-48-16,12 0 48 16,-12-3-8-1,0 3-72-15,0 0-88 16,0 0-280-16,0 0-224 16,0-6-464-16,0-3-392 15,0 0-1289-15</inkml:trace>
  <inkml:trace contextRef="#ctx0" brushRef="#br0" timeOffset="65447.89">15216 10812 7345 0,'0'0'1344'0,"0"0"-872"16,0 0 201-16,0 0 231 15,-21-47-112-15,21 38 8 0,0 9-248 16,0-4-232-16,0 4-104 15,0 0 16-15,0 0-104 16,0 0-128 0,0 8-104-16,0 12-8 0,0 12 112 15,-15 10 8-15,15 13 88 16,0 5-24-16,0 4 8 0,0-3-80 16,0 4 48-16,0-10-40 15,-10-4 40 1,10-4-48-16,-12-9 0 15,12-11-208-15,-12-4-456 0,12-9-608 16,-12-4-864-16,12-10-393 16,-9 0-128-16</inkml:trace>
  <inkml:trace contextRef="#ctx0" brushRef="#br0" timeOffset="65808.89">14911 11261 5737 0,'0'0'1728'0,"0"0"-624"16,0 0 457-16,0 0-265 16,0 0-456-16,0 0-224 0,0 0-160 31,0 0-152-31,0 0-104 15,0 0-40-15,0 10-160 0,15 4 105 16,9 4 119-16,-6 4-24 16,9 6 32-16,7 5-104 15,-10-5-24-15,0 0-32 0,0 0 0 0,-12-15-72 16,0 1 0-16,-12-14 72 16,9 6 168 15,-9-6 448-31,12 0 384 0,0-6-128 0,10-21-392 0,26-11-552 15,12-12-456-15,22-15-1056 16,-7 5-544-16,1 17-2649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5:14:10.3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11458 5135 5329 0,'0'0'1752'0,"0"0"-1192"16,0 0-240-16,0 0 48 0,0 0 248 16,0 0 321-16,0 0-369 15,0 0-312-15,0 0 56 16,0 0 40 0,0 0-32-16,0 0-48 15,0 0-32-15,0 0-136 0,0 0-32 16,0 0 8-16,0 0 0 15,24 0 40-15,13 0 32 16,-7 0-72-16,9 0-8 0,6 0-24 16,13 0-48-16,2 0 72 31,-3 0-64-31,13 6 56 0,11-6-64 16,13 3 8-16,20-3 0 15,-11 5 0-15,6 0 48 16,5-5-48-16,-20 4-8 0,24 6 0 15,-25-6 8 1,7 6-16-16,8-1-24 16,-14-4 24-16,6 3 8 0,-7 2-112 15,16-1 112-15,-4-4-8 16,-11 3-56-16,-3-2 64 16,14-1 8-16,-14-5-8 0,2 0 8 15,13 0-8 1,-12 0 8-16,11 0-8 15,-11 4 0-15,11-4 0 0,-14 4-8 16,-1 2 8-16,4-3-8 16,15 8 0-16,-16-8-32 15,31 7 40-15,-15-10 8 0,5 0-8 32,4 5 0-32,-24-5 0 0,8 0 0 15,4 0 0-15,-13 4 0 16,-14-4 8-16,5 0-8 15,-2 0 0-15,-13 0 0 0,1 0 0 32,-16 0 0-32,18 0 0 15,-11 0 8-15,-19 0 0 0,-3 0 0 16,-5 0 48-16,-22 0-40 16,12 0-8-16,-24 0-8 15,0 0 0-15,0 0-80 0,0 0-352 31,0 0-656-31,-15 0-1257 16,-6 0-4584-16</inkml:trace>
  <inkml:trace contextRef="#ctx0" brushRef="#br0" timeOffset="7192.85">11129 6660 5417 0,'0'0'2728'0,"0"0"-1880"16,0 0-576-16,0 0-175 15,0 0 423-15,0 0 280 0,15 0-656 16,-3 0-80-16,12 0-64 16,10 0 144-1,14 0 40-15,9 0-48 16,13 0-32-16,-1-5-8 0,37 5-24 15,21 0 64 1,33 0 96-16,6 0-112 0,-4 0-112 0,-14 0 8 16,-3 9-8-16,-6-4 48 31,-27 0-48-31,-16-5 0 16,-26 0 48-16,-1 0-56 0,16 0-8 15,14 0 8-15,-2 0 24 0,8-10 32 16,-2 1 16-16,-9 4-16 31,-1 1 16-31,-14 0-64 16,29-2 0-16,-14 6 40 0,9 0-40 15,2 0-8-15,1 0 0 16,5 0 56-16,7 0-56 0,-9 0 0 16,-19 0 0-16,4 0-16 15,-13 0 16-15,-2 0 0 31,-7 0 0-31,-26 0-48 0,2 0 48 0,-12 0 0 16,-15 0 0-16,-9 0 0 16,0 0 8-16,-12 0 32 0,0 0-40 15,0-5-200-15,-12 5-936 16,0-9-2097-16</inkml:trace>
  <inkml:trace contextRef="#ctx0" brushRef="#br0" timeOffset="9559.92">7266 6715 5337 0,'0'0'864'0,"0"0"-448"0,0 0-168 16,0 0 112-16,0 0 200 0,0 0-208 15,0 0-184 1,0 0 80-16,0 0 192 15,15 0 81-15,-3 0-153 0,12-5-120 16,9 5-56-16,1 0 40 16,14 0 432-16,12 0-272 15,10 0-240-15,11 0-80 0,1 0-72 32,11 5 16-32,-14 0-8 0,14-1 48 15,1 1-56-15,-1-5 0 16,-14 5-16-16,5 0 8 15,-2-1 8-15,-1-4-8 0,-11 5 8 32,-1 0 8-32,-8-1-8 15,-4 0-8-15,0 6 0 0,10-6 8 16,-7 6 0-16,12-6-16 16,7 1-96-16,-7-5-32 15,7 0 16-15,-7 0 40 0,-2 0-8 16,-4 0 88-16,7 0-56 31,-13 0 56-31,-18 0 8 0,6 0 0 0,13 0 0 16,-28 0 0-16,27 0 0 15,-26-5 8-15,14 1-8 16,-3 4 16-16,0-4-16 0,-8-2 40 16,-1 2-40-1,9-1 0-15,-12 5 8 16,-12 0-8-16,19-5 8 0,-7 5-8 15,-9 0 0-15,12-4 16 16,-3 4-8-16,-8 0 8 16,8-4 32-16,-9 4-40 0,-3 0 64 31,6 0 32-31,-6-5 8 16,16 5 8-16,-7-5-40 0,6 1 16 15,3-1-8-15,-6 0 32 16,4 0-40-16,-16 1 104 0,3-1-32 15,12 5-24-15,-18-5 16 32,9 1 8-32,-15-1-48 0,22 1-96 15,-10 4 72-15,-3 0-80 16,6-5 56-16,-21 5-8 16,18 0 8-16,3 0-8 0,-18 0-32 15,16 0 48-15,-1 0 0 31,0 0 24-31,0 0-16 0,-15 0 0 16,15 0-24-16,-12 0 16 16,0 0 32-16,0 0-88 0,-2 0 0 15,-10 0 49-15,12 0-49 16,-12 0 8 0,0 0 32-16,12 0-40 15,-12 0 64-15,9 0-64 0,-9 0 0 16,15 0 56-16,-15 0 0 0,0 0-56 15,12 0 40-15,-12 0-32 16,0 5 40-16,0-5-48 0,0 0 0 31,0 0 40-31,0 0-48 16,0 0-713-16,0 0-1831 16</inkml:trace>
  <inkml:trace contextRef="#ctx0" brushRef="#br0" timeOffset="11820.92">14682 7544 8729 0,'0'0'1545'0,"0"0"-1073"16,0 0-248-16,0 0-48 0,105 0 288 0,-35 0-80 15,35 0-232-15,34 5-48 16,-12 1-16-16,-9-3 16 16,-19 3-88-1,-23-2-16-15,2-4-328 16,-6 4-488-16,-26-4-696 16,2 0-289-16,-39 0-783 0</inkml:trace>
  <inkml:trace contextRef="#ctx0" brushRef="#br0" timeOffset="12893.08">15113 7272 4336 0,'0'0'1601'0,"0"0"-857"0,0 0 272 16,0 0-312-16,0 0-152 0,0 0-304 15,0 0-200 1,0 0-32-16,-84 32 121 16,50-18 223-16,1 4-32 15,-18 0-8-15,30-3 32 16,-12-1-88-16,-7-5-64 0,22 1-48 16,6-7-24-16,-15 3 8 15,27-6 16-15,-9 0-80 16,9 4-64-1,0-4 72-15,0 0-16 16,0 0 0-16,0 0-56 16,0 0 8-16,0 0 40 0,0 0-48 15,0 0 40-15,0 0-48 16,0 0 0-16,0 0-8 0,0 0-8 31,0 0-32-31,0 0 48 16,0 0 0-16,0 4-64 15,0 1 64-15,0 0-8 0,0-1 0 16,-12 0 8-16,12 2-8 16,0-2-8-1,-12 1 0-15,12-5 16 0,0 0 16 16,-9 5 80 0,9-5 56-16,-12 0-16 0,12 0-8 15,0 0 48-15,0 0-8 0,0 0 0 16,0 0 0-16,0 0-160 15,0 0 40-15,0 0-40 16,0 0-8-16,0 0-56 31,0 5 56-31,0-2-48 16,0 3 32-16,-12-6 0 16,12 8 8-16,0-3 0 0,-12 0 0 15,12-1-40-15,0-4-16 0,0 0 56 16,0 0 16-16,0 0 40 15,0 0-40-15,0 0 48 16,0 0 0-16,0 0-16 0,0 0-32 16,0 0-8-16,0 0 8 31,0 0-8-31,0 0 0 0,0 0-8 16,0 0 0-16,0 5 0 15,0-5-48-15,0 0 48 16,0 0 0-16,0 0 0 0,0 0 8 15,0 6 16-15,0-6 64 16,0 0-72-16,0 0 80 0,0 0-80 16,0 4-16-1,0 0-88-15,0 6 48 16,0 4 48-16,12 5 48 16,0 9 120-16,9-1 16 0,3 6 0 15,12 2-120 1,-6 3 40-1,10 0 25-15,-7-2-81 0,15-8-48 0,34-10-281 16,-16-8-1519-16,-6-10-6722 16</inkml:trace>
  <inkml:trace contextRef="#ctx0" brushRef="#br0" timeOffset="16500.82">14205 8829 8361 0,'0'0'1713'0,"0"0"-1241"0,0 0-352 15,0 0-40-15,0 0 264 16,93 0 56-16,-11 3-208 16,54 2-24-16,66 1 152 0,18-1 8 15,-12-2-120-15,-8 7-88 16,-74-6-48-16,-20 1-64 0,-49 0-8 16,-8-5-216-16,-28 0-392 46,15 0-352-46,-36 0-889 0,0 0-879 16</inkml:trace>
  <inkml:trace contextRef="#ctx0" brushRef="#br0" timeOffset="17154">14552 8551 4945 0,'0'0'4048'16,"0"0"-3407"-1,0 0-401-15,0 0 280 0,0 0-144 16,0 0-208-16,0 0-168 16,0 0-272-16,0 0 168 0,0 0 0 15,-9 0-80-15,-18 8 184 16,2 16 64-16,-8-1 72 15,-12 4 48-15,-12 6 40 16,-1-1 64-16,1 1 40 16,6-5 16-16,-7 4-72 15,22-13-64-15,6 0 56 0,3-5-16 16,18-6-72-16,9-8-16 31,0 0 64-31,0 0 8 0,0 5-96 16,9 0-136-16,30 9 0 15,-6 4 144-15,37 5-40 0,11 5-31 16,-3 5-73-16,67 8-257 16,-42-9-927-16,-9-4-2801 0</inkml:trace>
  <inkml:trace contextRef="#ctx0" brushRef="#br0" timeOffset="18121.12">15750 10097 9658 0,'0'0'1960'16,"0"0"-1088"-16,0 0-88 0,0 0-376 31,0 0-72-31,0 0-63 0,130-4-9 16,-52 14-16-16,40 4-48 15,33 0-120-15,36 4-8 0,0 1-16 16,-36-6-56-16,-33 2 0 16,-61-12-8-16,-21 2-488 15,7 0-369 1,5 1-359-16,-12-6-688 15,-12 0-857-15,-12 0-2200 0</inkml:trace>
  <inkml:trace contextRef="#ctx0" brushRef="#br0" timeOffset="18826.08">16067 9784 5209 0,'0'0'2352'0,"0"0"-1680"0,0 0 72 32,0 0 57-32,0 0-105 15,0 0-280-15,0 3-312 0,-24 7-96 16,-9 8 424-16,-4 1 24 16,-11 4-72-16,3 5 184 0,-1-6-24 15,10 2-248-15,3-5-64 16,9 0-71-16,0-10 87 0,-3 4-40 31,27-7-56-31,-6-3-80 16,6 2 0-16,0 0 8 15,0-5 112-15,0 0 40 0,0 0 40 16,0 0 8-16,0 0 80 16,0 0 24-16,0 0-16 0,0 0 32 31,0 0-128-31,0 0-104 15,0 9-104-15,0-3-56 0,6 12 32 16,21 4 104-16,6 6-48 0,3 10-16 16,12-1 0-1,10-6-72-15,8 12-8 0,7-7-704 16,20 7-1344 0,-23-15-1033-16,-13-10-4408 15</inkml:trace>
  <inkml:trace contextRef="#ctx0" brushRef="#br0" timeOffset="22501.29">16707 11655 8833 0,'0'0'2665'0,"0"0"-1905"0,0 0-144 15,0 0 80-15,0 0 9 16,69 4-225-16,25-4-224 0,32 0-96 31,74 0 40-31,8 0-24 16,3-4-48-16,-42-1 40 16,-24 0-24-16,-63 2 56 0,-25 3-200 31,-24 0-136-31,-9-6-424 15,-12 6-200-15,-12-9-353 0,-24 4-751 0,-9-3-3465 16</inkml:trace>
  <inkml:trace contextRef="#ctx0" brushRef="#br0" timeOffset="23197.79">16915 11464 6993 0,'0'0'1744'16,"0"0"-951"-16,0 0 63 0,0 0-232 15,0 0-184-15,0 0-296 16,0 0-144 0,12 0 16-1,-12 0 40-15,0 0-56 0,0 0 8 0,0 0 0 16,-12 0-8-1,0 14 48-15,-9 0 144 0,-15 5 160 0,2 5 8 32,-2-6 72-32,-3 0-128 15,21 1-96-15,-21-5 0 16,17-4 8-16,10-2-7 0,3-3-49 16,-3 0-32-16,12-1-56 15,0-4 48-15,0 0 136 0,0 6-8 16,0-6-112-16,0 0-120 31,12 8-8-31,22 6 112 0,2 4 24 16,9 10 32-16,15-4-48 15,-17 4-56-15,5-1-72 0,12 1-272 16,-27-5-784-16,-8-8-2801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4T09:24:04.77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11983 5005 6633 0,'0'0'1008'31,"0"0"-984"-31,0 0 472 16,0 0 288-16,0 0-319 0,0 0-257 0,0 0 24 16,0 0-64-16,0 0-32 15,0 0 104-15,0 0 120 16,0 0 0-16,0 0-24 0,0 0 48 16,0 0-48-1,0 0-88 1,0 0-72-16,0 0-24 0,0 0 8 0,0 0-40 15,0 0-32-15,0 0 16 16,0 0 48-16,0 0 24 16,0 0 72-16,12 0-40 0,-6 0 17 31,22 0-97-31,-4-9-56 16,9 4-24-16,15 0-48 15,-3 2 8-15,16-7 8 0,20 6-8 16,-14 4-8-16,23 0-80 0,-5 0-176 31,8 0-209-31,-11 0-135 16,-1 0 104-16,-11 0 32 15,11 0 80-15,-20 0 112 0,8 0 136 16,-12 0 120-16,1 0 8 16,-13 0 8-16,3 0 8 0,1-5 120 15,-16 0 56-15,-12 5-32 31,15-4-72-31,-15 4 24 16,18 0 48-16,-17-4 0 0,26 4-24 16,-15 0-56-16,15 0-64 0,-2 0 0 15,14 0 72-15,-15 0-16 16,1 0 0 0,14 0 80-16,-15 0-64 15,0-6 48-15,-11 6-120 16,5 0 64-16,-6 0 8 0,3-4-16 15,-2 4 0-15,2 0 32 0,-6 0-16 16,9 0 24 0,-3 0 24-16,-2 0-64 15,2 0-8-15,-3 0 0 16,15 0-48-16,-15 0 48 16,13 0-56-16,2 0 0 0,-12 0 0 15,10 0 0-15,-10 0 0 0,6 0 0 31,-3 0 0-31,7 0 8 16,-1 0 0-16,3 0 57 16,-18 0-49-16,31 0 40 0,-13 0-48 15,0 0 0-15,-3 0 48 16,1 0-48-16,2 0-8 0,-15 0 8 16,16 0 64-16,-7 0 16 31,9 0 40-31,-18 0-8 15,25 0-64-15,-10-5-8 0,-3 5-40 16,16 0 64-16,-16 0-72 16,0 0 8-16,15 0 0 0,-14 0 8 15,-1 0 32-15,15 0 8 16,-14 0-8 0,-10 0-40-16,6 0 8 15,9 0-8-15,-17 0 0 0,-1 0 8 16,15-5-8-16,-3 0 72 15,4 2-80-15,-13 3 0 0,9-6 0 0,0 6 0 32,4-5 0-32,-7 5-8 15,18 0 8-15,-11 0 0 16,8 0 0-16,3 0-8 0,-2 0 8 16,-13 0-8-16,12 0 8 15,4 5 0-15,-16-5 8 0,12 0-8 31,4 0 56-31,-7 0 88 16,3 0 16-16,4 0 80 0,11 6 40 16,-2-6-88-16,-13 0-32 15,9 0-72-15,-5 0-24 0,-13 0-16 16,9 0-40-16,-11 3 0 31,2-3 56-31,-6 5-56 16,9-5 64-16,-8 5 32 0,17-5 24 15,-12 0 64-15,-11 5-32 16,8-5 0-16,-9 0-48 0,-3 0-24 16,3 4 16-16,-14-4-8 15,-13 0 56 1,18 0 64-16,-15 0 40 16,0 0 17-16,-3 0-49 0,15 0-88 15,-15 0 0-15,18 0 0 16,-15 0-8-16,7 0 24 0,-4 0-32 15,-3 0-32 1,0 0-16-16,0 0 32 16,-3 0-32-16,-9 0 0 15,0 0-16-15,0 0-8 16,0 0-40-16,12 0 0 0,-12 0-8 16,0 0-88-16,0 0-448 0,0 0-456 31,-12 0-1417-31,-9 0-2512 0</inkml:trace>
  <inkml:trace contextRef="#ctx0" brushRef="#br0" timeOffset="39857.58">2346 15477 7417 0,'0'0'3961'16,"0"0"-3105"-16,0 0-528 0,0 6-24 16,0 7-168-16,0 20-136 15,0 13 0-15,0 23 120 31,0 29-64-31,-9 32 24 0,-3 26 88 16,0 7-32-16,0-34-120 16,0-31 72-16,3-38-72 0,-3-8-8 15,0 3-8-15,0-3 0 16,-3 2-152-16,6-16-264 16,0-16-432-16,-7-22-896 0,16 0-841 31,0-13-1528-31</inkml:trace>
  <inkml:trace contextRef="#ctx0" brushRef="#br0" timeOffset="41434.01">2195 15565 7073 0,'0'0'1872'16,"0"0"-1383"-16,0 0 103 0,0 0 224 15,0 0-232-15,0 0-296 16,0 0 40-16,106 0 240 16,-46 0-80-1,34-3-104-15,42-12-144 0,51 5 40 16,0-3 9-16,-27 9 71 16,-27 4-168-16,-64 0-120 0,-11 0-64 15,23 0 0-15,-2 0 48 16,14 0-56-16,4 0 0 0,-16 0 0 15,-11 0 0 1,-1 0 8-16,-12 0 0 16,-14 0 56-16,8 0 40 15,-18 0 48-15,3 0 80 0,-24 0 88 16,10 0 144-16,-10 0 32 16,0 0-64-16,-12 0-48 15,12 0-64 1,-12 0-72-16,12 0-48 15,-12 0-72-15,0 0-24 16,0 0-31-16,0 0-25 0,0 0-32 16,0 4-16-16,0 6 0 15,0 8-40-15,9 10 40 0,-9 14 64 32,15 4 16-32,-15 14 0 15,0 5 40-15,12 9-56 16,-12 5 24-16,6 3-40 0,-6 12 16 31,0-6-56-31,0 5 0 16,0 3 56-16,0-3-56 0,0 5 0 0,0-5 0 15,0 4 64 1,0-9-8 0,0-5-56-16,0-4 0 15,-6-19 56-15,6-4-64 0,0-14 0 16,-12-5 0-16,12-14 48 0,0 1-40 15,0-16 8-15,-15 1-16 0,15-4 0 16,0-5 0-16,0 0-48 16,0 0-64-16,-9 0 56 15,9 0-88-15,-12 0 88 0,0 0 40 32,-12 0-64-32,-10 0 64 15,7 0 8-15,-15 0 8 0,6 0-16 16,3-5 8-16,-16 1 0 31,-8-6 0-31,0 7 8 0,-1-8 0 16,-2 3 0-16,-22-6 0 15,1 4-40-15,-1 2 32 0,-2 2 16 16,-7-3-16-16,13 9 16 16,-4-5-8-16,1 5 8 15,-4 0 40-15,7 0-40 0,2 0 48 16,10 0-48-16,-3 0 0 15,-4 0 0-15,16 0-8 0,12 0 16 16,-13 0-8 0,10 0-8-16,3 0 64 15,-4 0-64 1,16 0 8-16,-12 0 40 0,21-3-40 0,-9-2 0 16,8 0 0-1,10-1 40 1,-6 6 0-16,21-3 8 0,-15-2-8 0,9 0-40 15,-6 1 0-15,0 4 0 16,12-5-8-16,-12-1 8 16,-3 2 0-16,15 0-8 0,-9 4 0 15,-3-5-8-15,3 5 8 16,-4 0-8 0,-2-4 0-16,6 4 0 15,-3 0-8-15,0 0 8 16,-9 0-8-16,9 0 8 0,0 0 0 15,-3 0 0-15,15 0-8 16,-9 0 16-16,9 0-8 0,0 0 8 31,0 0 0-31,0-5 56 16,0-5 32-16,9 2 16 16,6-12-32-16,-3-6-64 0,9-12-8 15,3-9 0-15,12-3 0 16,-2-6-160-16,2 1-160 0,-6 0-32 31,6-2-233-31,-12 6-439 0,10-4-272 16,-7 3-8-16,6-8-169 15,-9 14-1247-15,-12 4-2913 0</inkml:trace>
  <inkml:trace contextRef="#ctx0" brushRef="#br0" timeOffset="45467.99">1580 15941 8313 0,'0'0'3281'0,"0"0"-2409"0,0 0-112 15,0 0 0-15,48 0-455 16,-18 0-145-16,22 0-88 0,14-5 56 16,-6 5 24-16,22-9 24 31,-13 4-128-31,1-3-48 16,-10-1-288-16,9-6-977 0,-11 6-1335 15,-22 0-2305-15</inkml:trace>
  <inkml:trace contextRef="#ctx0" brushRef="#br0" timeOffset="46219.38">638 15761 3120 0,'0'0'8738'0,"0"0"-8354"16,0 0-384-1,0 0 0-15,0 0 56 0,0 0 56 0,-60 133-40 16,39-94-56-16,9-7-8 16,-1-10 64-16,1-3-16 15,3-10-48 1,9-9 112-16,0 0 72 16,0-3 152-16,0-22-312 0,0-16-32 15,9-11-24-15,3 2-128 16,13 3 104-16,-13 5 48 15,12 20 8-15,-12 4 0 0,-6 18 24 32,21 0-32-32,-3 13 0 15,9 20 80-15,1 13-72 0,5 1-8 16,-21 4-64-16,9-5-160 16,-18-1-432-16,6-7-1312 15,-15-19-985-15</inkml:trace>
  <inkml:trace contextRef="#ctx0" brushRef="#br0" timeOffset="46399.5">520 15867 6305 0,'0'0'2992'15,"0"0"-2615"-15,0 0-217 16,0 0 0-16,0 0 120 0,0 0-280 15,118 14-896-15,-70-14-1113 0,-5 0-2424 16</inkml:trace>
  <inkml:trace contextRef="#ctx0" brushRef="#br0" timeOffset="46645.03">858 15881 7641 0,'0'0'1873'31,"0"0"-945"-31,0 0 248 0,0 0-424 16,0 0-416-16,0 0-208 16,118-14-112-16,-97 14-16 0,3 0-80 15,-15 9-320-15,-9 5-120 16,0 4-40-16,0 1 88 16,-18 5 216-16,-18-7 136 0,-3-2 72 31,-3-5 40-31,17-10-40 15,-8 0 0-15,9-10-112 0,24-18-336 16,0 9-489-16,24-3-1111 0</inkml:trace>
  <inkml:trace contextRef="#ctx0" brushRef="#br0" timeOffset="49159.56">638 16845 368 0,'0'0'8481'0,"0"0"-7128"16,0 0-913-16,0 0 72 0,0 0-328 16,0 0-136-16,0 60 32 15,12-32 48-15,-12 0-32 0,12 4 40 16,-12-4-8-16,0-1-32 31,0-3-40-31,0-10 0 0,0 0-56 16,0-10-88-16,0-4-8 15,0 0 96-15,0-18 0 0,0-15-88 16,-12-9-136-16,12-3 200 16,0 2 24-16,0 2 56 31,0 4 144-31,0 14 32 0,12 3-56 15,-3 7-176-15,15 4 0 16,1 9-112-16,-1 0-112 0,-12 0-120 0,9 4 24 16,-21 10 136-16,9 5-8 15,-9-1 0 1,-9 5 48 0,-12 1 48-16,-6-1 40 0,5 1 56 15,10-6-8-15,3-9 8 16,-6 1 0-16,15-7-8 0,0 3 0 15,0-1 0-15,24-2 8 16,1 7 152 15,11-1-72-31,-6 0-32 16,-3 10-48-16,-3-6 8 0,-15 6 64 16,3 0 80-16,-12-6 48 15,0 7 32-15,-12-7 0 0,-21 1-56 16,6-1-176-16,-15-2-120 31,5-11-368-31,-8 0-280 0,9-15-1001 16,21-3-1071-16</inkml:trace>
  <inkml:trace contextRef="#ctx0" brushRef="#br0" timeOffset="49432.25">964 17011 6793 0,'0'0'1640'0,"0"0"-71"16,0 0 319-16,0 0-576 16,0 0-536-16,0 0-439 31,0 0-185-31,106 75-72 0,-94-61-32 0,-6 0-48 16,-6-1-48-16,0 1-104 15,0-1 8-15,0 2 136 0,-18-2 16 16,6-7 72-16,-16 4-64 15,10-10 64 1,3 0-80-16,-6 0-48 16,9 0-176-16,12-19-233 0,0-19-847 15,24 1-1072-15,0 1-3322 16</inkml:trace>
  <inkml:trace contextRef="#ctx0" brushRef="#br0" timeOffset="50110.15">1616 16798 9233 0,'0'0'2137'0,"0"0"-1625"16,0 0 848-16,0 0-271 0,0 0-657 15,0 0-344-15,0 0-88 32,12 0 8-17,18 0 200-15,22 10 336 0,14-6 48 16,27 1-88-16,4 0-32 16,-6-5-176-16,14 5-240 15,-38-5-56-15,17 0-1080 0,-23 0-712 0,-28 0-2745 16</inkml:trace>
  <inkml:trace contextRef="#ctx0" brushRef="#br0" timeOffset="58232.14">2790 15570 8121 0,'0'0'2641'0,"0"0"-1961"0,0 0 680 31,0 0-176-31,-12-55-543 15,12 31-321-15,0-8-208 16,0-4-40-16,0-6-24 0,0-9 8 16,0-1 48-16,12 2-104 15,-12-1 16-15,9 5-16 0,-9 8-72 16,0 10-312-16,15 10-136 31,-15 18-633-31,0 0-1183 16,0 0-2921-16</inkml:trace>
  <inkml:trace contextRef="#ctx0" brushRef="#br0" timeOffset="59447.54">2648 14593 9273 0,'0'0'3089'0,"0"0"-2217"0,0 0-264 16,0 0-71-16,0 0-537 0,0 0-128 16,0 23-225-16,0 9 273 15,0 6 72-15,0 3 8 0,0 0 0 16,0-3-40-16,0-11-368 16,0 1-256-16,0-9-256 0,0-6-576 15,-9-7-345 1,9-6-183-16,-24 0 79 15,15-24-855-15,-6-12 1368 16,6-6 1432-16,-18-4 2616 0,27-10-223 16,0 9-553-16,0 0 240 15,0 12-447-15,0 2-681 0,27 5-192 32,-18 4-376-32,27 11-64 15,-15 0-16-15,18 7-152 0,-20 6-144 16,8 0-8-16,-3 0 0 15,-15 10-232-15,3 3-168 0,-12 5-16 16,0 6 8-16,0-1 8 31,-12-5 40-31,-21 6 64 16,6-10 96-16,-16 0 48 0,19-10 96 16,-9 1 56-16,18-5 56 15,6 0 208-15,9 0-136 16,0 4 8-16,0-4-72 0,0 9-64 31,9 5 0-31,15 1 136 0,-12 7 64 16,24 2-8-16,-3-1-72 0,-8 1-64 15,11-7-56-15,6 2-496 16,-15-5-1352-16,-3-9-2529 16</inkml:trace>
  <inkml:trace contextRef="#ctx0" brushRef="#br0" timeOffset="59762.17">2965 14727 1672 0,'0'0'10050'16,"0"0"-8922"-16,0 0-464 0,0 0-119 15,0 0-545-15,0 0 152 16,69-9-152-16,-44 9-48 31,11 0-241-31,-27 9-207 0,3-4-232 16,-12 9 0-16,0-9 176 15,0 8 176-15,-21-9 376 0,-6 7 152 16,-7-8 128-16,1-3 136 16,21 0 40-16,-12-9-40 31,24-4-88-31,0-11-328 0,0 1-184 15,24 0-328-15,9 5-1160 16,4 4-3673-16</inkml:trace>
  <inkml:trace contextRef="#ctx0" brushRef="#br0" timeOffset="61117.31">3768 15515 808 0,'0'0'3328'0,"0"0"-1991"16,0 0-601-1,0 0-192-15,0 0-288 16,0 0-232-16,0 0 48 0,0 0 72 16,0 0 216-16,0 0 152 15,0 0-8-15,0 0-64 16,0 0-87-16,0 0-89 0,0 0-80 31,0 0-56-31,0 0-112 0,0 0-8 16,0 0-8-16,0 0 0 15,0 0 0-15,0 0 8 16,0 0-8-16,0 0 24 0,0 0-16 16,0 0 64-16,0 0-64 31,0 0-8-31,0 0 0 0,0 0 0 16,0 0 104-16,0 0 0 15,0 0 184-15,0 0-8 16,0 0 8-16,0 0 40 0,0 0 8 31,0 0-80-31,0 0 8 0,0 0 64 16,0 0-16-16,0 0 0 0,0 0 88 15,0 0 9-15,0 0-33 16,0 0-144-16,0 0 16 16,0 0 0-16,0 0-72 0,0 0-64 15,0 0 64-15,0 0 112 16,12-13-152-16,-12-6-128 15,0-9 128-15,0 0-8 16,9-15-56-16,6-2-24 16,-3-5 56-16,-12-11-104 15,9-4 0-15,3 9-240 0,-12 1 32 16,9 8-248-16,-9 10-224 16,0 5-80-1,15-1-633-15,-15 15-1567 16,0-1-4722-16</inkml:trace>
  <inkml:trace contextRef="#ctx0" brushRef="#br0" timeOffset="62553.46">3874 14348 9161 0,'0'0'2465'0,"0"0"-1825"16,0 0-200-16,0 0-312 0,0 0-128 16,0 0-232-16,-85 68 80 15,64-25 152-15,9-2 16 0,0 6 40 16,12-6-32-16,0-3-16 31,0-2 56-31,12-3-56 0,12-6 48 16,0-9 40-16,9 2-96 15,4-12-64-15,-7-8-80 0,-3 0-320 16,6 0-72-16,-9-17-64 16,-15-2 248-16,6 5 352 31,-3 0 424-31,-12 5 304 0,0 9 96 15,0 0-288-15,0 0-408 0,0 0-128 16,0 0-288-16,0 13 64 0,0 6 152 16,13 5-56-1,-13-7-32 1,18-3 64-16,-3-4 32 16,-3-1-56-16,0-9-16 0,0 0 32 15,-12-4 104-15,9-14-56 16,-9-10-360-16,0-1-560 0,-9 2 416 15,-15 8 88 17,-21 5-361-32,20 10-407 15,1 4-992-15</inkml:trace>
  <inkml:trace contextRef="#ctx0" brushRef="#br0" timeOffset="63351.21">4233 14648 9177 0,'0'0'1785'16,"0"0"-1433"-16,0 0-16 31,0 0-336-31,0 0-72 0,0 0 72 16,0 0 96-16,12 79 40 15,0-55-8-15,-3-7-24 0,6 2-56 16,-3-5 24-16,-6-4-24 16,9-6-48-1,-6-4-72-15,6 0 72 16,-3 0 184-16,13-18-8 0,-16-6-176 16,-9-3 0-16,12-11 0 15,-12 10 16-15,0-4 64 0,0 4 0 16,0 6 168-1,0 7-16-15,0 6-24 16,0 1 56-16,0 8-72 16,0 0-144-16,0 0-48 0,0 0-56 15,0 0-64-15,0 0 8 16,0 0-16-16,0 0 16 0,0 8 104 16,0 1-16-16,0 6 16 31,0 3 0-31,0 0 8 0,0 1 0 15,12-5-96-15,-3 5-8 16,-9-10-144-16,15 4 32 0,-3-8 64 16,0 0 56-16,-12-5-8 15,0 0 24-15,0 0 24 32,0 0 56-32,9 0 88 0,-9-5 8 15,9-13-88-15,6-5-8 16,-3-10-88-16,-12-8-64 0,0-7-8 15,0-12 152-15,0 0 8 16,0-4 192-16,-12 4 24 16,12-1-48-1,-15 19 112-15,15 9 216 0,0 15-192 16,0 9-96-16,0 9-56 16,0 0-152-16,0 0-64 0,0 0-176 15,0 19 104-15,0 14 128 16,0 8 0-1,0 10 8-15,15 10 0 16,-3 2 8-16,0-2 32 0,0 0-40 16,10-11 8-16,-10-4 0 15,12-13-8-15,-12-5-88 0,12-14-384 16,-3-14-424-16,3 0-496 31,-3-9-1281-31</inkml:trace>
  <inkml:trace contextRef="#ctx0" brushRef="#br0" timeOffset="63520.83">4489 14455 8145 0,'0'0'1681'16,"0"0"-1321"-16,0 0 680 15,0 0-272-15,0 0-488 16,70 13 8-16,-10-13-272 0,31-9-16 15,-22-15-1816-15,3 0-4257 0</inkml:trace>
  <inkml:trace contextRef="#ctx0" brushRef="#br0" timeOffset="67569.7">2950 16557 8089 0,'0'0'1353'0,"0"0"-1353"0,0 0-8 0,0 0 8 31,0 0 0-31,-78 126 0 0,62-85 8 16,16 5 0-16,0-8 88 15,0-1-88-15,0-9 72 16,28-5-32-16,-4-10 56 0,0-3 40 31,9-10 176-31,3 0-48 16,10-14-272-16,-10-4-984 0,-3-6-1457 0</inkml:trace>
  <inkml:trace contextRef="#ctx0" brushRef="#br0" timeOffset="67765.5">3185 16770 6617 0,'0'0'1808'0,"0"0"-1408"16,0 0-128-16,0 0-88 16,0 0 97-16,0 0 31 0,12 75-160 15,-12-57-88-15,0 1-64 16,0-5-312-16,0-9-1513 15,0-1-3128-15</inkml:trace>
  <inkml:trace contextRef="#ctx0" brushRef="#br0" timeOffset="67915.22">3125 16628 7361 0,'0'0'3025'0,"0"0"-2593"16,0 0-432-16,0 0-16 0,0 0-1336 16,0 0 39-16,15 36-1207 0</inkml:trace>
  <inkml:trace contextRef="#ctx0" brushRef="#br0" timeOffset="68301.27">3291 16691 6161 0,'0'0'1432'15,"0"0"-808"-15,0 0 256 0,0 0-375 16,0 0 31-16,0 0 8 0,0 0-136 16,45 107-104-16,-33-78-136 15,0-2-104-15,-2 1-56 16,-10-9 48-16,0-6-56 31,15-4 0-31,-15-3-136 16,0-6 136-16,0 0 32 15,12-6 352-15,-12-16-152 0,21-11-232 16,-12 0-320-16,6 0 40 16,9 1 128-16,-12 13 24 0,9 16 0 15,-9 3 128-15,-3 0 64 16,16 3-56-16,-10 22 48 0,3 7-48 15,-18 0 8-15,15 1-8 16,-3-1-8-16,0 0-176 0,0-13-1056 31,-12-9-1649-31</inkml:trace>
  <inkml:trace contextRef="#ctx0" brushRef="#br0" timeOffset="68919.5">3140 17169 5449 0,'0'0'2016'0,"0"0"-1576"0,0 0 288 0,0 0 97 16,0 0-441-16,0 0-280 16,0 0-32-16,0-19 112 0,0 19 104 15,0 0 40-15,0 0-168 16,0 15-88 0,0 8 248-1,0 10 424-15,0 12-80 0,0 11-80 16,12 8-72-16,0 7-135 0,0-3-217 15,-12-2-64-15,9-11-96 0,3-4-344 16,1-17-1305-16,-4-26-4240 16</inkml:trace>
  <inkml:trace contextRef="#ctx0" brushRef="#br0" timeOffset="74449.57">5733 15584 6553 0,'0'0'4209'15,"0"0"-3353"-15,0 0-296 0,0 0 384 16,0 0-384-1,0 0-384-15,0 0-120 16,0 0-48-16,0 0 88 16,0 10-96-16,0 12 0 15,0 11 73-15,0 22 215 16,0 11 64-16,12 12-104 0,0 10-64 31,-12 4-32-31,9 11 48 0,-9-6-72 16,0 0-32-16,15-4-32 15,-15-5-8-15,0-9-48 16,12-8 0-16,-12-8 104 0,12-6-8 16,0-16 8-16,-6-4 32 15,-6-14-40-15,0-4-56 0,0-10-40 32,15-5 8-32,-15 1 40 15,0-5-48-15,0 0-8 16,0 0 8-16,0 0 8 0,0 0-8 31,0 0-8-31,0 0 0 0,0 0 0 16,0 0-144-16,0 0-200 0,0 0-200 15,0-13-368-15,0-11-1169 16,-15-8-4760-16</inkml:trace>
  <inkml:trace contextRef="#ctx0" brushRef="#br0" timeOffset="76349.86">5709 15631 5857 0,'0'0'1856'0,"0"0"-1032"0,0 0 369 15,0 0-289-15,0 0-368 32,0 0-32-32,0 0 8 0,0 0 48 15,0 0 0-15,0 0-32 16,15-5-95-16,18 5-201 16,15-10 144-16,31 2 176 0,62-6-88 15,35-10-136-15,17 6-104 16,9 3-80-16,-27 7-16 0,-60 8 0 15,-22 0-120 1,-35 0 0-16,2 0-8 16,-15 0 64-16,25 5-64 15,-16-2 0-15,6 2 8 0,-2 0 64 16,-10 0 152-16,12-1 8 16,-17 2-64-16,8-6-96 31,-18 0-64-16,0 3 0-15,-9-3 0 16,1 0 0 0,-1 0 72-16,-3 0 40 15,3 0 80-15,0 0 136 0,0-3-79 16,-6-3-41-16,7 2-16 16,-10-1-8-16,-3 5-40 0,-12 0-8 15,0 0-40-15,9 0 40 16,-9 0 8-16,0 0-16 0,0 0-16 15,0 0 0-15,0 0-32 16,0 0 8-16,0 0-32 0,0 0-56 16,0 5-8-16,0 8 0 15,12 6 8-15,0 13 48 16,0 6-40-16,0 3 32 0,-3 16-40 16,18-2 8-16,-18 14 32 31,3 6 0-31,-3 2 32 15,7 2 0-15,-4 0-80 0,-12 0 8 16,12 1-8-16,0-11 0 0,-3 5 0 16,-9-10-8-16,12 6 0 0,-12-9-8 15,0 4 16 1,0-11-8 0,0-7-8-16,0 0 16 15,0-6-16-15,0-9 8 0,0-8-8 16,0-1-40-16,0-4 48 0,0-11-64 15,-12 2-48-15,12-4 48 0,0-3-72 32,0 7 24-17,0-10 40-15,-9 4 8 0,9 1-16 16,-12 0 16-16,12-5 24 0,-24 4 40 16,8 6 8-16,-5-6 8 0,0 1-8 15,-15 0 8-15,12 0 0 31,-24-2 32-31,14 2-40 16,1 0 0-16,-3 0 16 0,3-1-16 16,-7-4 0-16,7 0 48 15,0 0-40-15,-12 0 0 0,6 0-8 16,-4 0 8-16,-8 0 32 31,9 0-40-31,-7 0 0 16,-8 0-8-16,-3 0 0 0,2 0 0 15,-11-4 8-15,0-1 0 16,11 5 8-16,-14-5 0 0,17 0 72 0,7 2-16 16,-9 3-8-1,12-10-48 1,-19 5 8-16,10 5 40 16,9-4-56-16,-16-2 8 0,16 2-8 15,-3 0 8-15,-10 4 0 16,25-5 40-16,-3 0 8 0,3 1 16 15,-7-6-56 1,7 7 80 0,9-3-96-16,3 1 8 0,-3 0 128 15,24 2-32-15,-15 3-24 0,15-5-32 16,-6 5-40-16,6 0 40 16,-12-5-48-16,-3 0 0 0,5 1 0 31,-2-1-8-31,0 0 8 15,0 2 0-15,0-3-8 0,3 1 8 16,-3 1 0-16,0 4-8 16,12-5-8-16,-12 0 8 0,-3 2-8 15,6-2 16-15,0 5-8 16,-6 0 8-16,15-6 0 31,-9 6 8-31,9 0 0 0,0 0-8 16,0 0-8-16,0 0 8 15,-13 0-8-15,13-3 0 0,-12 3 8 16,0 0-8-16,12 0-8 16,-15-5 16-16,15 5-72 15,-6-5-136 1,6 5-224-16,-12-5-392 0,0 1-321 16,0-20-263-16,-3 2-376 15,15-6-3297-15</inkml:trace>
  <inkml:trace contextRef="#ctx0" brushRef="#br0" timeOffset="77358.16">5268 16001 6385 0,'0'0'3321'16,"0"0"-1897"-16,0 0-72 15,0 0-352-15,0 0-520 0,0 0-271 16,0 0-57-16,0 5-32 31,21-5 88-31,3 6 320 0,24-6 232 16,13 0-112-16,-4 0-344 16,13 0-208-16,-4 0-96 15,-9 0-456-15,4 0-848 0,-13 0-497 16,-24 0-2560-16</inkml:trace>
  <inkml:trace contextRef="#ctx0" brushRef="#br0" timeOffset="78558.05">5105 15788 9233 0,'0'0'1497'0,"0"0"-1473"15,0 0-24-15,0 0-16 16,0 0 16-16,0 0 88 0,0 112 0 16,0-85 8-16,0-8-8 0,-9-5 32 31,9-6-112-31,0-3 0 15,0-5 64-15,0 0-16 16,0-5 152-16,0-17-208 16,0-10-184-16,0-15-24 0,9-4 8 15,3 0 120-15,-12 5 80 0,12 8 96 16,-3 11 144-16,-9 17-40 31,15 7 64-31,-15 3-264 16,12 0-128-16,0 13 0 0,6 14 128 15,-2 7 0-15,8 3-8 0,-12-1-16 16,-3 2-216-16,-9-7-440 31,0-2-705-31,0-10-951 0,-9-6-3561 16</inkml:trace>
  <inkml:trace contextRef="#ctx0" brushRef="#br0" timeOffset="78716.08">5023 15834 4945 0,'0'0'4184'0,"0"0"-3663"0,0 0-409 15,0 0 448-15,0 0-112 0,0 0-448 16,82 5-104-16,-34-5-1080 0,-15 0-1153 16,-8 0-3016-16</inkml:trace>
  <inkml:trace contextRef="#ctx0" brushRef="#br0" timeOffset="78894.89">5361 15802 4560 0,'0'0'3305'0,"0"0"-2001"15,0 0-639-15,0 0-433 0,0 0-200 16,0 0-32-16,0 0-320 15,0 0-369-15,25 106-559 0,-13-78-1408 0</inkml:trace>
  <inkml:trace contextRef="#ctx0" brushRef="#br0" timeOffset="80890.75">5304 16738 1744 0,'0'0'6993'0,"0"0"-5736"0,0 0-401 16,0 0 72-16,0 0-576 0,0 0-352 16,9 0 0-16,18 0 144 15,7 0 344-15,-1 0 248 0,15 0-208 16,9 0-31-16,13 0-105 16,-10 0-240-16,-2 0-152 15,-1 0-24-15,-21 0-472 0,-6 0-169 16,9 5-375-16,-26 0-784 0,-4-5-1097 15,6 0-1776-15</inkml:trace>
  <inkml:trace contextRef="#ctx0" brushRef="#br0" timeOffset="81752.81">5002 16502 7113 0,'0'0'912'0,"0"0"-904"0,0 0 224 16,0 0 40-16,0 0-48 0,0 0 136 31,0 0 41-31,12 107 135 31,-12-99-72-31,0 3-144 16,0-8-192-16,0-3-8 0,0 0-8 16,0 0-104-16,0 0 136 15,0 0-32-15,0 0 40 0,0 0 32 16,0-3 72-16,0-16-256 16,0-5-88-16,0-12-208 15,0-3 128-15,0-1 168 0,0 7 56 31,0 0 56-31,0 6 40 16,22 14-152-16,-13-2-48 0,18 11-24 0,-3 4-16 16,-15 0-248-16,3 4-376 15,0 11 112-15,-12-2 64 16,0 6 63-16,0 3 17 0,0-3 8 16,-12 4 128-1,-9 1 112 1,-3-6 88-16,-3 0 16 0,18-8 96 0,9-2-40 15,0 3-304-15,0-11 80 16,0 3 264-16,9 2 8 16,6 4 360-16,9-4 8 0,-3 4-128 31,3-4-88-31,-15 0-152 16,6 4 0-16,-3-4-72 0,-12-5-40 15,0 0 56-15,-12 5 56 16,-3-2-8-16,-18-3-336 0,0 0-792 15,-3 0-1241-15</inkml:trace>
  <inkml:trace contextRef="#ctx0" brushRef="#br0" timeOffset="81940.89">5256 16478 8121 0,'0'0'1617'15,"0"0"-713"1,0 0 272-16,0 0-792 16,0 0-224-16,0 0-144 15,0 0 48-15,48 112-64 0,-48-74-872 16,0-7-3129-16</inkml:trace>
  <inkml:trace contextRef="#ctx0" brushRef="#br0" timeOffset="83552.73">6234 15719 5857 0,'0'0'2520'16,"0"0"-1351"-1,0 0 407-15,0 0-600 0,0 0-416 16,0 0-264-16,0-46-24 16,0 31 80-16,0-8 40 0,0-4 33 15,0-6-289-15,0-8 56 16,0-2-144-1,0-3-48-15,0 4-88 16,-9 1-128-16,9 3-369 0,0 6-303 16,0 0-648-16,0 9-1329 15,0 9-3936-15</inkml:trace>
  <inkml:trace contextRef="#ctx0" brushRef="#br0" timeOffset="84685.43">6107 14858 7377 0,'0'0'2849'0,"0"0"-2265"16,0 0-584-16,0 0-200 16,0 50 184-16,0-22 16 15,12 4 0-15,-12 0 16 0,0-3-8 16,0-11-8-16,0 0 16 0,0-9-16 16,0-4 0-16,0-5 8 15,0 0 120-15,0 0 128 16,-12-5 0-16,12-22-256 0,-15-10-304 15,6-9 144-15,9-10 88 32,0 0 72-32,0 1 112 0,0 9 144 15,0 3 56-15,0 11 152 16,9 9-240-16,18 9-224 16,-3 4-48-16,-3 7 40 0,0 3-120 15,19 0-160-15,-22 3-128 31,9 7-88-31,-15 9-120 0,9 3 32 16,-21 2 7-16,0-1 105 16,0 1-24-16,-9-7 224 0,-27 2 136 15,12-5 144-15,-25 0 160 0,16-5 8 16,0-4 176 0,6-1 104-1,18 2 8-15,-6-6-63 0,15 0-153 16,0 3-48-16,0 2 184 0,0 6-272 15,15-3 200-15,9 6 176 16,12-1-104-16,-3 2-120 0,16-2-256 31,-4-3-208-31,0-1-1336 16,-24-4-1569-16</inkml:trace>
  <inkml:trace contextRef="#ctx0" brushRef="#br0" timeOffset="84969.86">6421 14858 7377 0,'0'0'4209'0,"0"0"-3593"16,0 0 40-16,0 0-336 15,0 0-304 1,0 0-16-16,0 0 0 16,0 0-64-16,57 92-776 15,-57-64-1680-15,0-6-5026 0</inkml:trace>
  <inkml:trace contextRef="#ctx0" brushRef="#br0" timeOffset="87452.98">7015 15455 8409 0,'0'0'1305'15,"0"0"-297"-15,0 0 624 16,0 0-584-16,0-52-303 0,0 30-265 15,0-7-72-15,0-7 64 16,0-10-136-16,0-6-176 0,0 1-160 16,9-5-160-16,-9 10-296 15,13-9-272-15,-13 13-697 32,12 14-2856-32</inkml:trace>
  <inkml:trace contextRef="#ctx0" brushRef="#br0" timeOffset="88285.03">7166 14740 7817 0,'0'0'2241'16,"0"0"-1577"-16,0 0 624 0,0 0-616 16,0 0-456-16,0 0-208 15,0 0 0 1,0 0-8-16,-36 11-72 0,12 11-8 15,0 11 80-15,0 0 0 0,15-1-8 16,-3-4 0-16,12-1-8 16,0-3-96-16,12-10 8 15,12-10-16-15,9-4 120 0,3 0-8 16,-3-4-88-16,4-20-336 16,-1 2-32-1,-18-3 104-15,-3 3 360 16,-3 9 56-16,0-3 456 15,-12 16 184-15,0 0-352 0,0 0-344 16,0 0-184-16,12 16 88 16,-3 1 96-16,6 7 0 0,-6-11-8 31,4 1-56-31,-1-4-24 16,-3-6-64-16,6-4 152 15,-15 0 8-15,12-9 168 0,-12-14-176 16,0-5-160-16,0 0-288 31,-12-5-472-31,-24 15 8 0,-1 4-249 0,16 6-559 16,-3 2-1009-16</inkml:trace>
  <inkml:trace contextRef="#ctx0" brushRef="#br0" timeOffset="88846.97">7501 14779 9402 0,'0'0'1856'0,"0"0"-1216"0,0 0 160 0,0 0-528 31,0 0-272-31,0 0 72 16,0 0-48-16,0 0-16 0,34 68 0 15,-34-57 40-15,15-8-48 16,-15 2-104-16,0 0-72 0,12-5 48 15,-12 0 128-15,0 0 136 16,12-10 352-16,0 1-320 0,-6-4-112 31,-6 7 40-31,15 2 160 16,-15 4-47-16,0 0-209 16,0 0-137-16,0 10-143 0,12 12 184 15,-12 2 80-15,12-1-48 16,9-5-136-16,-6-4-136 0,-6-4-120 31,0-10-136-31,7 0 248 16,8-24 72-16,-3-3 56 0,-9-14-56 15,0-11 8-15,0 1 264 0,-12-4 152 16,0-2 320-16,0 12 136 16,0 2 88-16,0 10-88 15,0 16-176 1,0 2-48-16,0 12-159 15,0 3-225-15,0 0-145 0,0 18-135 16,0 4 144-16,0 17 72 0,0 6 64 16,12 2 0-16,-3 3 0 15,6-7-184 1,3-7-440-16,7-4-392 16,11-18-688-16,-12-8-961 15,-12-6-4336-15</inkml:trace>
  <inkml:trace contextRef="#ctx0" brushRef="#br0" timeOffset="89018.93">7685 14639 1824 0,'0'0'7746'0,"0"0"-6530"0,0 0-336 16,0 0-8-16,0 0-288 15,0 0 24-15,151 0-608 31,-66 0 0-31,-16-10-1984 0,-20-3-6458 0</inkml:trace>
  <inkml:trace contextRef="#ctx0" brushRef="#br0" timeOffset="90841.7">6783 16688 936 0,'0'0'1824'0,"0"0"-568"0,0 0 193 16,0 0-193-16,0-32-56 16,0 26-32-16,-12-3-63 15,12 5-169 1,-15-2-112-16,6-3-232 16,9 9-192-16,-12-5-136 0,-12 5-144 15,15 0-120-15,-16 5-56 16,1 14 0-16,0 9 40 15,0 4 16-15,15 1 0 0,-3 3 0 16,12-4-56-16,0-4-16 31,0-4-56-31,12-1 40 0,21-13-8 16,-9-1-128-16,12-4-216 16,10-5-744-16,-10-10-1513 15,-3-4-3560-15</inkml:trace>
  <inkml:trace contextRef="#ctx0" brushRef="#br0" timeOffset="91018.62">6886 16770 5657 0,'0'0'2392'0,"0"0"-1544"16,0 0-143-16,0 0-473 16,0 0-176-1,0 0 72-15,0 0-24 16,0 0-104-16,21 60 0 0,-21-41-280 15,0-5-1177-15,0-9-1327 0</inkml:trace>
  <inkml:trace contextRef="#ctx0" brushRef="#br0" timeOffset="91164.48">6907 16590 5513 0,'0'0'1456'0,"0"0"-1456"32,0 0-752-32,0 0-2457 0</inkml:trace>
  <inkml:trace contextRef="#ctx0" brushRef="#br0" timeOffset="91466.36">7049 16645 11282 0,'0'0'1672'0,"0"0"-1144"16,0 0-24-16,0 0-504 16,0 0-128-16,0 0 128 0,0 0 64 15,0 0-64-15,9 79 0 16,6-65-72-16,-15-1-144 16,0-8-64-1,0 1 0-15,9-6-16 0,-9 0 168 16,0 0 128-16,15 0 392 0,-6-14-16 15,15-5-288-15,0 6-88 16,-12-2-8 0,9 10 8-16,-8 5 0 15,-1 0 0-15,9 10-64 16,6 13-32-16,-6 4-16 0,3 6-168 16,-3-10-992-16,3-8-3425 0</inkml:trace>
  <inkml:trace contextRef="#ctx0" brushRef="#br0" timeOffset="92229.66">6934 17154 8337 0,'0'0'1665'0,"0"0"-505"15,0 0 48-15,0 0-448 16,0 0-456-16,0 0-24 0,0 0 129 15,0 0-17 1,0 0-152-16,0 15-176 16,0 14 152-16,12 2 168 15,-3 15-16-15,0 11-112 0,-9 3-112 16,15 5-48-16,-3 3-96 16,-12 3-680-16,12-15-728 0,-12-21-2897 15</inkml:trace>
  <inkml:trace contextRef="#ctx0" brushRef="#br0" timeOffset="94735.15">3593 15886 8161 0,'0'0'3145'0,"0"0"-2769"0,0 0-368 32,0 0 32-32,-48 126-24 15,63-85-16-15,18-5-296 16,3-3 8-16,21-15 88 0,-8-4 80 15,5-14-96-15,-6-4-136 0,-24-24-16 16,-11-9 368-16,-13-9 96 16,0 0 936-1,-37-11-224-15,-20 11-384 16,12 0-192-16,-16 18-224 16,4 9-8-16,-15 19-928 0,14 15-1681 15,13 12-4128-15</inkml:trace>
  <inkml:trace contextRef="#ctx0" brushRef="#br0" timeOffset="95777.51">7375 15951 6249 0,'0'0'4345'15,"0"0"-3537"1,0 0 112-16,0 0 112 16,0 0-584-16,0 0-344 15,24-37-96-15,-12 17 8 0,0 7 40 16,-3-1 1-16,-9 4-49 15,9 1-8-15,-9 5 8 32,0 4-8-32,0 0-49 0,0 0-79 15,0 0-104-15,0 0-272 16,0 10-344-16,0 8 416 0,0 4 320 16,15 11 48-16,-15 0 8 15,12 3 48-15,-12-4-88 31,0 2-40-31,0-7-216 0,0-4-264 16,0 0-497-16,0-8-519 16,-12-6-1152-16</inkml:trace>
  <inkml:trace contextRef="#ctx0" brushRef="#br0" timeOffset="95984.05">7350 16182 5449 0,'0'0'3152'16,"0"0"-1903"0,0 0-113-16,0 0-416 15,0 0-544-15,0 0-96 16,0 0 96-16,49 14 8 0,-16-14 16 16,12 0-200-16,40 0-176 0,-16-10-1320 15,1-3-3385-15</inkml:trace>
  <inkml:trace contextRef="#ctx0" brushRef="#br0" timeOffset="96729.7">8772 16345 8449 0,'0'0'4321'0,"0"0"-4009"16,0 0-160-16,0 0-152 0,0 0-944 31,0 0-1352-31,0 0-2401 0</inkml:trace>
  <inkml:trace contextRef="#ctx0" brushRef="#br0" timeOffset="96904.47">9119 16336 9209 0,'0'0'777'15,"0"0"-777"-15,0 0-697 32,0 0-2183-32</inkml:trace>
  <inkml:trace contextRef="#ctx0" brushRef="#br0" timeOffset="97057.58">9511 16336 8809 0,'0'0'2641'16,"0"0"-2257"-16,0 0-384 0,0 0-1008 15,0 0-1137-15,0 0-3376 16</inkml:trace>
  <inkml:trace contextRef="#ctx0" brushRef="#br0" timeOffset="97196.37">9913 16353 8585 0,'0'0'1641'31,"0"0"-1641"-31,0 0-280 0,0 0-1753 0</inkml:trace>
  <inkml:trace contextRef="#ctx0" brushRef="#br0" timeOffset="97322.27">10272 16336 7705 0,'0'0'4321'0,"0"0"-4321"16,0 0-360-16,0 0-1808 16</inkml:trace>
  <inkml:trace contextRef="#ctx0" brushRef="#br0" timeOffset="97965.75">10541 15793 5641 0,'0'0'4865'16,"0"0"-4361"-1,0 0 152 1,0 0 312-16,0 0-488 0,0 0-328 0,0 0-152 15,0 0 0-15,0-10 0 16,0 10-48-16,0 19 8 16,0 13 40-1,0 15 344-15,12 13 88 16,-6 27 17 0,21 35-121-16,6 21-88 0,0 10 32 0,19-9-72 15,-31-33-32-15,-9-36-112 16,0-21-48-16,-12-2 56 0,12 7-64 31,-12 2 8-31,0 5 0 31,0-15 0-31,0-10 0 0,0-19-8 16,0-3-128-16,0-14-336 16,0-5-344-16,0-5-465 15,0-14-959-15</inkml:trace>
  <inkml:trace contextRef="#ctx0" brushRef="#br0" timeOffset="99083.9">10634 15752 7785 0,'0'0'1192'0,"0"0"-495"0,0 0 1055 16,0 0-696-16,0 0-528 15,0 0-168 1,0-19 72-16,0 19 1 16,0 0-81-16,0 0-136 15,0 0-104-15,9 0-112 0,0 0 0 16,43 0 48-16,14 4 192 0,64 14 136 15,69 2-48-15,33 7 88 16,13 1-48 0,-37-1-48-1,-33-8-56-15,-48-5-168 0,-34-4-88 16,-32-5 0-16,-4-5-8 0,-12 0 0 16,13 0 0-16,2 0 16 15,-27 0 112-15,4 0 224 0,-13-5 136 31,-15-1-23-31,0 6 39 16,-9 0-64-16,0 0-176 16,0 0-160-16,0 0-56 0,0 0-48 15,0 0-112-15,0 0-48 0,0 0 24 16,0 0 8-16,15 11-48 31,-15 17 64-31,0 4 56 16,0 15 48-16,0 12 0 0,0 10 8 15,0 10 0-15,0 0 8 16,0 9 0-16,0 4 0 0,0 1-8 16,0 5 0-16,0-11 0 15,12 6 0 1,-12-5 8-16,0-9-8 16,12-1 0-16,-12-12-8 0,12-11-48 15,-12-9-112-15,0-7-160 16,0-12-153-16,0-9-47 0,0-3-72 15,0-7-48 1,0-3 112 0,-12-5 144-16,0 0 192 0,0 0 88 15,-3 0 112 1,-18 0 16-16,-1 0 40 16,-23-5 0-16,-3-3-48 15,-31-7 72-15,-48 2 16 16,-36-6 56-1,-15 0 40-15,18 0-16 16,9-3 184-16,45 8 224 0,28 4-240 16,20 2-200-16,19 2-96 15,-6 6-40-15,15-4-8 0,-10-1-440 16,10-13-864-16,18-1-1001 16,0-9-4864-16</inkml:trace>
  <inkml:trace contextRef="#ctx0" brushRef="#br0" timeOffset="99911.28">10121 15983 9874 0,'0'0'2776'16,"0"0"-1800"-16,0 0 225 15,0 0-193-15,0 0-448 31,45 4-288-31,-11 2-24 0,14-3-104 0,-3-3-112 16,12 5-32-16,16 0-808 16,-16-5-952-16,4 0-2561 0</inkml:trace>
  <inkml:trace contextRef="#ctx0" brushRef="#br0" timeOffset="100711.62">10191 16794 6833 0,'0'0'4065'0,"0"0"-3161"16,0 0 504-16,0 0-191 15,0 0-377-15,0 0-56 0,81 8-40 16,-45-2-120-16,6-6-200 0,19 4-240 16,-1-4-96-1,-2 0-88 1,-1 0-584-16,0-14-624 0,-21-8-656 16,-2-3-1337-16,-22 8-7569 15</inkml:trace>
  <inkml:trace contextRef="#ctx0" brushRef="#br0" timeOffset="103778.85">9563 15783 7817 0,'0'0'2569'16,"0"0"-1801"-16,0 0 248 0,0 0-312 16,0 0-536-16,0 0-168 31,0 0-128-31,0 5 32 15,0 14 88-15,0 0 0 0,0 9 8 16,0-1 0-16,0-3 8 0,0-2 40 16,-12 2 16-16,12-10-48 15,0-6 48-15,0-3 8 32,-12-5-64-32,12 0 48 0,0 0 56 15,0-5 208-15,0-17-112 16,0-15-208-16,0-5-16 0,12-9-40 15,0-5 0-15,-3 10 40 0,6 3-48 16,-6 11-208 0,0 14 112-1,6 8-64-15,9 10 24 0,-12 0 72 16,-3 6-368-16,16 16 112 16,-13 7 160-16,9 2 144 15,-6 2 32-15,-3 5-32 31,-3-6-208-31,3 5-384 16,-12-9-689-16,0-10-767 16,0-3-2937-16</inkml:trace>
  <inkml:trace contextRef="#ctx0" brushRef="#br0" timeOffset="103941.33">9587 15844 6241 0,'0'0'3297'15,"0"0"-2073"-15,0 0-352 32,0 0-384-32,0 0-264 0,0 0-224 15,90 0-256-15,-29 0-776 16,-28 0-1521-16,15-5-2832 0</inkml:trace>
  <inkml:trace contextRef="#ctx0" brushRef="#br0" timeOffset="104753.33">9931 15728 5817 0,'0'0'4505'0,"0"0"-3633"16,0 0-592-16,0 0-64 0,0 0-216 15,0 0-320-15,145-19-464 16,-124 19-120-16,-9 0 127 16,-12 0-47-16,0 6 24 0,0-6 144 31,0 8 656-31,-27 2 80 16,9 4 56-16,-6-6-64 0,9 2-72 15,5-5 0-15,10 0 0 16,0-1 64-16,0 0-64 0,0 1 248 15,10 0 312-15,5-1 192 32,9 6 73-32,-12-5-281 0,-6-1-288 15,9 6-152-15,-3-2-104 16,-12 2 0-16,0-6-112 16,0 5-48-16,0 1-200 0,0-1 104 15,-12 1 39-15,-9-2-167 31,-15-8-560-31,-1 0-432 0,16 0-553 0</inkml:trace>
  <inkml:trace contextRef="#ctx0" brushRef="#br0" timeOffset="105489.81">10248 15668 7281 0,'0'0'2817'0,"0"0"-1857"15,0 0-336-15,0 0-456 0,0 0 216 16,0 0 24-16,0 0-240 31,60 115-96-31,-51-72-72 16,-9 12-384-16,12-14-1528 0,-12-3-3873 0</inkml:trace>
  <inkml:trace contextRef="#ctx0" brushRef="#br0" timeOffset="107148.61">9723 16802 6753 0,'0'0'2649'0,"0"0"-1937"0,0 0 216 16,0 0-200-16,0 0-520 0,0 0-208 0,96 0-232 15,-50-8-1008 1,-10 3-1553-16,-6-8-4744 0</inkml:trace>
  <inkml:trace contextRef="#ctx0" brushRef="#br0" timeOffset="109343.93">9690 16734 2736 0,'0'0'2313'15,"0"0"-1137"-15,0 0-192 16,0 0-48-16,0 0-304 0,0 0-176 15,0 0 49-15,0 0 111 32,0 0 24-32,0 0-72 0,0 4-208 15,0-4-152-15,0 5-80 16,0 3-128-16,0 3 0 16,0 7 8-16,0 0 0 0,0 6 8 15,0-6-8-15,0 0 0 31,0-3 0-31,0-6-8 0,0-4 8 16,0-5 0-16,0 0 0 16,0 0 96-1,0 0 0-15,0 0 40 16,0 0 8-16,0-5 48 0,0-14-80 16,0-9-120-16,0-5-136 15,0-7-32-15,0-3-40 0,0 7 104 0,0-2 0 16,12 10 24-16,0 10 72 15,-12-1-56-15,24 10-24 16,-12 4-40-16,-3 5-16 0,3 0-256 16,12 0-152-16,-12 0-24 15,12 14 160 1,-15 1 192-16,3 2 16 16,1 2 32-16,-13 0-41 15,0 0-71-15,0-5 112 0,0 4 128 16,-13-3 40-16,-8-2 8 15,-3 1-80-15,12-6 0 32,-3 3 72-32,6-6-40 0,9-5-8 15,0 3 40-15,0-3 8 16,0 0-40-16,0 0-8 0,24 0 56 16,0 6 184-16,9 2-56 15,-11-3-40-15,17 4-88 31,-30 1 0-31,0-1-104 0,-9 4-32 16,0-3 136-16,0-1 128 0,-30 5 344 16,-19 5-87-16,4-5-121 0,-3-1-264 15,-9 1-264 1,11-8-545-16,10-2-1207 0</inkml:trace>
  <inkml:trace contextRef="#ctx0" brushRef="#br0" timeOffset="110170.02">10003 16751 7561 0,'0'0'2265'0,"0"0"-1313"15,0 0 184-15,0 0-560 16,0 0-344-16,0 0-144 31,0 0-88-31,130-8 0 0,-121 8-192 16,-9 0-136-16,0 0-80 31,0 0-112-31,0 8-88 0,-9 3 440 0,-3 7 96 16,0-4 64-16,12 0 0 15,0 0-80-15,0-6-200 16,0-3 56-16,0 5 136 0,0-1 96 16,0-5 8-16,12 6-8 15,-12-5 0-15,0 4 0 0,0-9 0 16,0 9-96-1,0 1-32-15,0-6 0 16,0 10-185-16,-12-10 33 16,-15 10-272-16,21-10-712 0,-18 2-848 15</inkml:trace>
  <inkml:trace contextRef="#ctx0" brushRef="#br0" timeOffset="110399.39">10233 16641 7153 0,'0'0'2569'0,"0"0"-1969"0,0 0-248 15,0 0-16-15,0 0 152 16,0 0-192-16,51 115-128 0,-42-59-168 31,6-19-536-31,-15-4-2521 0</inkml:trace>
  <inkml:trace contextRef="#ctx0" brushRef="#br0" timeOffset="111818.16">11120 15918 4504 0,'0'0'2569'0,"0"0"-1081"16,0 0 369-16,0 0-281 15,0 0-128-15,0 0-455 0,9-37-121 16,-9 18 80-16,0-4-96 31,0 0-312-31,0-5-416 16,0 1-128-16,0-1-176 0,0-4-304 15,0 4-544-15,15-10-312 16,-15 6-929-16,0 4-3280 0</inkml:trace>
  <inkml:trace contextRef="#ctx0" brushRef="#br0" timeOffset="112849.34">11039 15093 6729 0,'0'0'2849'0,"0"0"-2177"0,0 0-672 16,0 0-16-16,0 0-120 16,0 0 136-16,0 111 0 0,0-70 8 31,0 3 0-31,0-3 0 15,0-5 0-15,0-7-8 0,0-12-480 16,0-6-193-16,0-7-167 16,0-4 296-16,0-10 152 0,0-23 32 31,0-8 360-31,0-10 264 16,0-4 24-16,0-5 144 15,0-1 64-15,0 10 432 0,0 15 265 16,12 4-465-16,0 13-8 15,-3 5-216-15,6 3-272 0,9 8-128 16,-15 3-104-16,15 0-8 16,0 0-120-1,-2 18-176-15,-10-5-128 16,0 6-168-16,-3 0-136 0,-9 0-120 16,0 0 47-16,-21-2 105 15,9 2 392-15,-22-5 240 0,7 0 72 16,9-1 144-1,6-3 128-15,12-1-24 16,0 1-240-16,0 9 136 16,0 3 104-16,0 6 208 0,12 10 121 15,6-6-225-15,21 0-136 16,-5-4-176-16,14-6-40 0,-3-3-1489 31,-9-19-4624-31</inkml:trace>
  <inkml:trace contextRef="#ctx0" brushRef="#br0" timeOffset="113717.48">11340 15223 8873 0,'0'0'2137'0,"0"0"-769"16,0 0 56-16,0 0-759 15,0 0-417 1,0 0-144-16,0 0-56 15,106-13-48-15,-94 13-64 0,0 0-128 0,0 0-184 16,-12 0-233-16,0 0-263 16,0 0-320-16,-12 13 104 15,0 1 592 1,0 5 368-16,-9 3 112 16,9-3 8-16,0-5-16 0,12-1-48 15,0 2-112-15,0-2 96 16,12-3 88-16,9 4 192 15,3 0 144-15,-12-5-112 0,0 1-120 32,12-7-56-32,-24 2-48 15,0 1-64-15,0-2-136 0,0 0-392 16,-24 10 199-16,0-4 233 16,-9 4-520-16,-3-9-896 15,12-2-713-15</inkml:trace>
  <inkml:trace contextRef="#ctx0" brushRef="#br0" timeOffset="113983.72">11621 15232 8601 0,'0'0'2673'0,"0"0"-1593"32,0 0-336-32,0 0-680 15,0 0-64-15,0 0-64 0,0 0 56 32,0 0-88-32,36 111-288 15,-24-70-856-15,-12-2-1753 0</inkml:trace>
  <inkml:trace contextRef="#ctx0" brushRef="#br0" timeOffset="117046.31">11944 15900 3728 0,'0'0'1225'16,"0"0"-985"-16,0 0 0 16,0 0-136-1,0 0-88 1,0 0 48 0,0 0 168-16,0 0 360 0,0 0 240 15,0 0 56-15,0 0-192 16,0 0 105-16,0 0-73 0,0 0-104 15,0 0-136-15,0 0-88 0,0 0-104 16,0 0-48-16,0 0 56 16,0 0 240-16,0 0 120 0,0 0 41 15,0 0 71-15,0 0 160 16,0 0-88-16,0 0-240 0,0 0-192 16,0-6-64-16,0-7-87 46,0-1-209-46,15-5-56 0,-6-3-273 16,6-7-447-16,3-3-304 16,-2 0-264-16,8-25-216 0,-12 16-1513 15,-3 3-3905-15</inkml:trace>
  <inkml:trace contextRef="#ctx0" brushRef="#br0" timeOffset="117894.43">12297 15163 6993 0,'0'0'1896'0,"0"0"-1175"0,0 0 519 15,0 0-448-15,0 0-664 16,0 0-128-16,-27 4-224 16,18 14 144-16,-12 15-16 15,-6-1 96 1,6 7 0-16,8-4 0 0,13 3 0 15,0-5-8-15,0-11 8 16,0 2-56-16,0-6 0 0,34-8 56 16,-7-5 128-16,3-5 56 15,9 0-184-15,-21-11-232 0,19-11-144 32,-22-2 192-32,-6 6 184 15,3 0 304-15,-12 8 464 0,0 5-48 16,0 5-208-16,0 0-440 15,0 0-72-15,0 10-176 0,12 9 56 16,-12 3 72-16,9 2-112 31,-9-6 0-31,15 0 16 0,-3-8 16 16,0-6 120-16,0-4 8 16,-6 0 160-16,9-4-112 15,-3-14-48-15,-12-6-408 0,0-4-112 16,0 10-168-16,-27-5-624 31,-3 9-593-31,-18 8 185 0,27 2-289 0</inkml:trace>
  <inkml:trace contextRef="#ctx0" brushRef="#br0" timeOffset="118441.9">12623 15302 5577 0,'0'0'5185'0,"0"0"-4593"16,0 0-464-16,0 0-128 0,0 0 24 31,0 0-24-31,0 0 8 16,0 0 48-1,33 110-48-15,-33-91-8 16,12-9 0-16,-12-1-368 15,13-9-176-15,-13 0 88 0,9 0 456 16,18-14 0-16,-21-5 96 16,9 1-16-16,-6 0 56 0,6 3 368 15,-15 11 152-15,0 4-72 16,0 0-584-16,0 0 0 16,12 14-176-16,-12 9 128 0,9-5 32 31,6 6 16-31,-15-10-56 31,9 0-144-31,15-14 24 0,-15 0 72 0,7-6 96 16,8-21-192-16,-15-6-200 15,15-8 160-15,-12-5 56 16,-12 0 184-16,0-6 112 0,0 6 368 16,0 8 144-16,0 7 96 15,0 7 104-15,0 10-248 0,0 9-311 16,0 5-265-16,0 0-81 0,0 14-439 15,0 15 144 1,0 7 272-16,0 10 96 0,0 6-56 16,0 0-128-1,12-2-400-15,9-5-768 16,3-6-953-16,-15-21-927 0</inkml:trace>
  <inkml:trace contextRef="#ctx0" brushRef="#br0" timeOffset="118630.98">12807 15204 9778 0,'0'0'2112'0,"0"0"-1656"31,0 0-88-31,0 0-168 0,82 19 304 16,-22-14-64-16,40-5-440 15,-7 0-872-15,-8-18-4945 0</inkml:trace>
  <inkml:trace contextRef="#ctx0" brushRef="#br0" timeOffset="120758.22">11413 16835 8449 0,'0'0'2089'0,"0"0"-1033"16,0 0-152-16,-24-5-576 0,24 5-328 0,-15 0-72 31,6 0-56-31,0 15-32 16,-7 3-40-16,7 10 192 15,-3 4-40-15,0 1 40 0,12 4 8 16,0-5 0-16,0 2-72 0,12-7 24 16,9-9 40-16,13 0 8 31,5-8-112-31,18-10-520 15,-8 0-1096-15,-19-13-1209 0</inkml:trace>
  <inkml:trace contextRef="#ctx0" brushRef="#br0" timeOffset="120916.82">11621 16961 5945 0,'0'0'1944'16,"0"0"-1104"-16,0 0 113 16,0 0-457-16,0 0-496 0,0 0 8 46,0 0-8-46,0 0 152 16,48 87-136-16,-48-63-16 0,0-6-48 0,9-4-800 16,-9-9-1209-16,13-5-4240 15</inkml:trace>
  <inkml:trace contextRef="#ctx0" brushRef="#br0" timeOffset="121052.29">11609 16729 4761 0,'0'0'4857'16,"0"0"-4857"-16,0 0-521 0,0 0-351 0,0 0-256 15,0 0-1545-15</inkml:trace>
  <inkml:trace contextRef="#ctx0" brushRef="#br0" timeOffset="121432.2">11700 16868 4913 0,'0'0'1952'16,"0"0"-1416"-16,0 0 688 15,0 0 17-15,0 0-337 32,0 0-408-32,0 0-208 0,93 120-88 15,-78-97 24-15,-3 6-88 16,-12-7-120-16,12-8 72 15,-12-4-80-15,9-2-8 0,-9-8 72 16,0 0 40-16,0 0 128 16,0 0 256-16,10-8 360 0,5-6-391 15,-3-10-449 1,0 1-16-16,0 6-96 16,-3 2 88-16,3 10-8 15,-12 5-40-15,12 0-64 0,-3 0-16 16,6 5 128-16,-6 13-49 15,18 6 57-15,-21 3 0 16,22-8-232-16,-4-6-616 16,0-7-768-16,-15-6-3121 15</inkml:trace>
  <inkml:trace contextRef="#ctx0" brushRef="#br0" timeOffset="122074.59">11642 17266 6649 0,'0'0'3033'0,"0"0"-2121"15,0 0-136-15,0 0-288 16,0 0-304-16,15 66 288 0,-3-25 176 0,-12 10 16 16,9 4-279-1,-9 6-145-15,0-5-112 0,0 0-128 16,0-5-456-16,0-15-2073 0,0-17-7961 16</inkml:trace>
  <inkml:trace contextRef="#ctx0" brushRef="#br0" timeOffset="124652.35">8340 16399 8793 0,'0'0'2201'0,"0"0"-1633"0,0 0 296 15,0 0-344-15,12 0-392 16,1 0-128 0,-13 0 0-16,9 0 0 15,-9 0 8-15,0 0 0 16,15 0-8-16,-15 0 0 0,0 5-64 15,0 5-80-15,0 0-112 16,0-2 0-16,-15 2 56 0,-7 4 56 31,10-10 0-31,0 1 144 16,-3-5 64-16,9 0 216 16,6 0 80-16,0 0-8 0,0-9-40 15,0-1-32-15,0 1-280 16,6 4-288-16,9 0-232 0,-3 2-248 31,0 3-824-31,-12 0-969 0,0 3-2544 16</inkml:trace>
  <inkml:trace contextRef="#ctx0" brushRef="#br0" timeOffset="125132.26">8760 16475 5449 0,'0'0'3961'0,"0"0"-3177"16,0 0 168-16,0 0-24 15,0 0-544-15,0 0-240 16,30 0-88-16,-15 0-40 0,-15 0-8 16,12 3-8-16,-12-3 0 31,0 0-72-31,0 6 8 0,0-6-48 15,0 4-88-15,0 0-16 16,0-4 16-16,0 6 16 0,-12-6 120 16,-3 4 64-16,9-4 0 0,-6 0 96 15,0 0 240 1,12 0 144-16,-12-4-72 0,12-6-88 16,0 0 32-1,0 2-352-15,0-2-72 16,24 6-552-16,-6-10-960 0,-3 9-1425 15,-3-5-4928-15</inkml:trace>
  <inkml:trace contextRef="#ctx0" brushRef="#br0" timeOffset="125731.31">9210 16492 7345 0,'0'0'4001'16,"0"0"-3433"-16,0 0 144 0,0 0-184 16,0 0-440-16,15 0-88 0,-3 0-96 31,12 0-136-31,-24 0-96 15,9 6-80-15,-9-6-56 16,0 4-8-16,0-4 112 0,0 0 256 16,-9 4 24-16,9-4 24 15,-15 4 56-15,6-4 8 0,9 0 40 16,0 0 56-16,0 0 104 16,0 0 288-16,0 0-32 15,9 0-320-15,15 0-144 0,-12-8-1000 16,9-2-2049-16</inkml:trace>
  <inkml:trace contextRef="#ctx0" brushRef="#br0" timeOffset="132683.43">3837 14953 4352 0,'0'0'2769'0,"0"0"-1889"16,0 0-624-16,0 0 192 15,0 0-144-15,0 0-304 16,0 0 8-16,0 0 96 16,0 0 217-16,0 0 175 0,0 0 8 15,0 0-16-15,0 0-88 16,0 0-48-16,0 0-40 0,0 0 48 16,0 0-8-16,0 0-48 15,0 0-40-15,0 0 32 16,0 0-56-1,0 0-48-15,0 0-55 16,9 0-57-16,6 0 32 0,-2 0-32 16,17-3 8-16,-3 3 0 15,6 0 0-15,0 0 0 32,7 0-8-32,5 0-72 0,-12 0 8 15,0 0 32-15,-6 0-48 16,7 0 0-16,-10 0 0 0,-12 0 8 15,0 0-8-15,-3 0 8 16,6 0 0-16,-15 0-8 16,12 0 8-16,-6 0 8 0,-6 0-16 15,0 0 8 1,0 0 0-16,0 0 40 16,0 0 64-16,0 0 24 0,0 0-32 15,0 0-32-15,15 0-64 16,-15 0 48-1,0 0 8-15,0 3-16 0,0-3 88 16,0 0 144-16,0 0-48 16,0 0-8-16,0 0-56 15,0 0-96-15,0 6-72 0,9-1 0 16,-9-1 0-16,15 0 0 16,-3 2 0-16,-12 3 8 15,9-4-8 1,7 3 0-16,-7 2-8 15,-9-1-56-15,12 1 64 0,-12 4-8 32,0 0 0-32,12 0 0 15,-12 4 0-15,9 0 0 16,-9 6 8-16,0 3 0 0,15 0 8 16,-15 1 0-16,12 4 40 15,-12 1-48-15,12-5 0 0,-12 0 8 16,0 0-8-16,9-6 0 15,-9 3 0-15,0-7 0 32,9 5 8-32,-9-4-8 0,15-1 0 0,-15-3 0 15,0 3 8-15,12 4-8 16,-12-2 0 0,0-2 8-16,0-1 32 0,12 2-32 0,-12-4-16 15,0-2 16-15,0 6-8 16,0-6 0-16,12 2 0 15,-12-2 8-15,0 2-8 16,0-1 64-16,0 0-56 16,0 0-8-16,10 0 8 15,-10 4-8-15,0-4 56 0,12 5-56 32,-12-1 8-32,0 0 184 15,0 1-32-15,12-6-40 0,-12 7 56 16,0-7-64-16,9 1 24 15,-9 0-88-15,0 4 24 0,15-4-16 32,-15 0-56-32,0 5 48 15,0-5-40-15,0-1 112 0,0 6-24 16,12-6 0-16,-12 2-16 16,0-2-8-16,0 2-64 15,0-2 80-15,12 6-72 0,-12-5-16 16,12 4 72-16,-12-4-55 15,0 5-17-15,0-5 88 0,0 0-40 16,0-1-40 0,0 2-8-16,0 3 24 15,0-4 56-15,0 4-64 16,6-4-8-16,-6 0 0 0,0 0 32 16,0 0-40-16,0 4 0 15,0 1 0-15,0 0 8 16,0 0-8-1,0 0 8-15,0-6 48 0,0 5-56 16,15-4 0-16,-15 1 0 16,0 2 8-16,0 2 8 0,0 0-16 15,0-5 8-15,12 10 8 16,-12-7 32 0,0 7 248-16,0-5-120 15,12 3-96-15,-12-3-64 16,12 3 32-16,-12-3-40 0,9 0 0 15,7 4 0-15,-16 0 8 16,9 0-8-16,-9 1 0 0,9-1 0 31,-9 1-8-31,15-2 8 16,-15 2 0-16,12-6 8 16,-12 10-16-16,0-1 16 0,12-3-8 15,-12 8-8-15,12-4 8 16,-12 0 0-16,9 0 40 0,-9-1-48 31,0-3 0-31,12 3 0 0,-12-4 8 16,12 1-8-16,-12-2 0 15,12 3 8-15,-12-3-8 0,12 2 0 16,-3-1 16-16,6 0-16 16,-6-1 8-16,-9 3-8 15,10-3 0 1,5 7 0-16,-15-12 16 0,9 7-16 15,6-2 8 1,-15-3-8-16,12 1 0 0,0-8 0 16,-12 3-40-16,9-10 40 0,-9-2-8 15,0-3 8 1,0 0-8-16,0 0 8 16,0 0 56-16,12 0-8 15,-12 0-40-15,0 0 80 0,0 0-88 16,0 0 8-16,0 0-8 31,0 0-8-31,0 0 0 0,0 0 0 16,0 0-8-16,0 5 8 15,12 0 0-15,-12 1 8 16,12 2-40-16,-3-3 40 0,18 4 0 16,-5 0 0-16,-13 1 0 15,18-1 48-15,6 1-40 0,-9-7 8 47,12 7-16-47,-6-5 56 16,10-1-48-16,5 2 64 0,-12-2-64 15,28 0 40-15,-13-4-40 16,-6 10 0 0,18-10-8-16,-11 8 0 15,-7-2 8-15,-3-3-16 0,7 3 0 16,-1 4 0-16,3-7 8 15,9 2 0 1,1-5 8-16,-10 10-8 16,9-6 0-16,-8 1 0 0,-4-1-8 15,0 6 8-15,-12-5 0 16,16-1 0-16,-13 6 0 0,-3-7 8 16,0-3-8-16,-5 5 0 15,2-5 0-15,-3 0 8 0,-3 0 0 16,-3 0 0-16,0 0 8 15,6 0 24-15,-2 0-40 16,-4 0 0-16,-9 0 0 0,12 0 8 16,0 0-8-16,-6 0 8 15,-3 0-8-15,-6-5 0 0,18 5 0 16,-14 0 0-16,-4 0 8 31,3-3-8-31,12 3 72 16,-15-5-56-16,18 0-8 0,-18 5 0 15,3-4 0-15,12 4 0 16,-12 0 0-16,0-5 0 0,1 5 0 0,-4 0-8 16,3-6 0-1,0 6-8-15,-3-4 8 16,6 4 8 0,9-4 8-16,-15-1 32 0,0 1 0 15,18-1-40-15,-15 0 0 16,0 5-8-16,-3-5 8 0,4 2 0 15,-1 3 0-15,-12-5-8 0,9 5 0 32,-9 0 8-32,0 0-8 15,0 0 72-15,0-5-24 0,0 5 48 32,0 0 96-32,0 0 8 15,0 0 0-15,0 0-56 0,0 0-8 16,0 0-32-16,0 0-16 15,0-6-16-15,0 6-24 0,0-3-40 16,15-7 0-16,-15 1 8 16,0 0-8-16,9-5-8 0,-9 4 0 31,0-3-8-31,15 3-8 16,-15 1 16-16,0 1-8 15,0-7 8-15,0 5 0 0,9 1 0 16,-9-4 0-16,0 3 0 15,0-4 0-15,0 0 0 0,0 5 0 16,0-1 8-16,0 7 8 16,0-2 0-16,0-1-8 15,0 3 0 1,9 3 0-16,-9 0 0 16,0-5 40-1,0 5-32-15,0 0 40 16,0 0 40-16,0 0-32 0,0-5-56 15,0 1 0-15,0-1 0 0,0-1 0 16,0 2-8-16,0-5-8 16,0 4-144-16,0-9-328 0,0 1-736 15,0-20-752-15,0 0-1817 16,0 1-4865-16</inkml:trace>
  <inkml:trace contextRef="#ctx0" brushRef="#br0" timeOffset="134315.94">7097 17646 3632 0,'0'0'1633'16,"0"0"-425"-16,0 0 240 31,0 0-320-31,0 0-175 0,0 0-265 16,0 0-96-16,0 0 0 16,0 0-200-16,0 0-40 31,0 0-160-31,0 0-24 0,0 0 48 15,0 0 88-15,0 0 40 16,0 0 73-16,0 0-73 0,0 0-104 0,0 0-40 16,0 0-56 15,0 0-88-15,0 0 16-16,0 0-64 15,0 0 184-15,0 0 80 0,0 0 128 16,0 0 144-16,0 0-128 0,0 0 16 15,0 0 16-15,0 0-88 0,0 0-40 16,0-4-135-16,0-11-1 16,0-7 96-1,0-2-8-15,0-4-128 16,0 0 72-16,0-7 104 16,0-3-176-16,0 0-88 15,0-3-40-15,0 8-16 0,0 1 16 16,0 4 32-16,0 9-40 31,0 6 56-31,0-2-16 0,0 7 0 16,0 4-40-16,0-2 0 15,0 6 56-15,0-4 40 0,0 4 88 16,0 0-16-16,0 0-64 16,0 0-56-16,0 0-40 15,0 0 40-15,0 0-48 0,0 0 0 16,0 0 40-16,0 0-40 15,0 0 40-15,0 0 16 0,0 0 40 16,0 0-16-16,0 0 32 16,0 0-120-16,0 0 0 15,0 0 0-15,0 0-8 0,0 0 8 32,0 0-8-17,0 0 0-15,0 0 8 16,0 0 16-16,0 0 40 0,0 0 16 0,0 0 8 15,0 0-64-15,0 0 56 16,0 0-16 0,0 0-8-16,0 0-48 0,0 0 8 0,0-5 0 15,0 0 40-15,0 2-40 16,0-7 0-16,0 1 128 0,0-1-40 16,0 6-16-16,0-1 8 15,0 5-80-15,0-6 40 0,0 6-48 16,0 0-8-16,0 0 0 31,0 0-40-31,0 0-40 0,0 0-160 16,0 0-256-16,0 0-472 15,0 0-488-15,0 0-809 16,-15 0-887-16,6 0-4402 0</inkml:trace>
  <inkml:trace contextRef="#ctx0" brushRef="#br0" timeOffset="151948.67">9596 17674 3576 0,'0'0'3153'0,"0"0"-1937"16,0 0-416-16,0 0 297 0,0 0-385 15,0 0-400-15,0-10 80 16,0 10 176 0,0 0-104-16,0 0-160 0,0 0-184 15,0 0-32-15,0 0-24 16,0 0-8 0,0 0 96-16,0 0-16 0,0 0 16 0,0 0-88 15,0 0-64-15,0 6-8 16,0 8 0-16,0-1 8 15,0 6 8-15,0-1 0 16,0 1 48-16,0-6 0 16,0 2-48-16,0-1 48 15,0 0-56-15,9 0 104 0,-9-11-8 32,0 8-16-32,15-6 48 0,-15-2 57 15,0-3 79-15,0 0 128 16,0 0-48-16,9 0 16 15,-9 0-16-15,27 5-96 0,-18-5-40 32,16 0-80-32,-1 5-72 15,12 0-8-15,-6-1-40 0,9 1 8 16,7-1-8-16,2-4 80 16,-15 0-88-16,24 4 8 15,-8-4 8-15,-4 0-8 0,0 0 40 16,4 0-40-16,-7 0 0 15,9 0-8-15,-6 6 0 0,4-6 16 16,-4 5-8 0,-9-5-8-16,6 0 0 15,10 0 56-15,-19 0-56 16,0 0 0-16,0 0 0 0,19 0 0 16,-19 4 0-1,-9-4 0 1,12 5 0-16,-3 0 0 0,1-5-8 15,2 3-8-15,0-3-56 0,-18 5 64 16,6 1-32-16,12-6 32 16,1 5 8-16,-16-5 8 0,27 0-8 15,-12 0 16-15,-2 0-8 16,-10 0 0 0,12 0 0-16,-12 0 0 15,-3 0 0-15,3 0-8 16,-3 0 0-16,4 0 0 15,11 0 8-15,-12 0-8 0,-3 0 16 32,3 0 32-32,-3-5 0 0,-6 5-40 15,4 0 56-15,-4 0-56 16,9 0 0-16,-12 0 48 16,0-6 40-16,9 6 24 0,-9 0 32 15,0-5 0-15,-3 5-16 16,6 0-72-16,-3 0-16 0,-12-3-40 31,0 3 0-31,0 0 56 0,9 0-16 16,-9 0 16-16,0 0 8 15,0 0-8-15,0 0 40 16,0 0-8 0,0 0 24-16,0 0-16 15,0 0 16-15,0 0-39 0,0 0-9 0,0 0-56 16,0 0-8-1,0 0 56-15,0 0-56 16,0 0 64-16,0 0 16 0,0 0 8 0,0 0 88 16,0-5-16-16,0-4 0 15,0 4-160 1,0-5 0-16,0 1 32 16,0 0-40-16,0-4 0 15,0-3 0-15,0 3 0 0,0-5-8 16,0 4 0-16,13 4 0 15,-13-3 0-15,0-1 0 16,0 1-120 0,0-2-184-16,9-4-489 15,-9 1-727-15,15-9-344 16,-15 2-1377-16,12 3-5497 0</inkml:trace>
  <inkml:trace contextRef="#ctx0" brushRef="#br0" timeOffset="155543.41">9572 17335 6209 0,'0'0'1472'16,"0"0"-928"-1,0 0 232-15,0 0-359 16,0 0-225-16,-118 79-40 0,97-51-48 16,0 1-32-16,9-1-64 15,12-6-8-15,0-3-16 16,0-6-48-16,0-3 48 15,21-6 16 1,3-4 112-16,12 0-112 16,-6 0-128-16,22 0-849 0,-10-9-1439 0,-3 1-4024 15</inkml:trace>
  <inkml:trace contextRef="#ctx0" brushRef="#br0" timeOffset="155835.84">9690 17499 3168 0,'0'0'3321'0,"0"0"-2073"16,0 0-568-16,0 0 24 31,0 0-399-31,0 0-217 16,0 0-80-16,-25 51 80 0,25-38-80 15,0-4 112-15,0 0-32 16,12-5-16-16,-12 2 8 0,13-6 16 15,-1 0-96-15,0-6-136 32,-12-7-176-32,0-9-265 0,0-3-311 15,0-1 136-15,-24 1 336 0,11 12 264 16,-8 4 72-16,9 3-376 16,-3 2-3945-16</inkml:trace>
  <inkml:trace contextRef="#ctx0" brushRef="#br0" timeOffset="156443.75">9840 17507 4945 0,'0'0'4577'16,"0"0"-4265"-16,0 0-312 0,0 0-160 15,0 0-96-15,0 0 119 0,0 56 121 16,0-42 0-16,0 0 8 31,0-5-40-31,0-4-240 16,0 0-184-16,0-5 64 0,0 0 408 16,12 0 80-16,1-14 48 15,-13-1-120-15,9-3 72 0,6 8 48 16,-15 2 400-16,0 3 481 31,0 5-265-31,0 0-464 16,0 0-280-16,0 0-128 0,12 13 24 15,-12 1 104-15,12 0 0 16,-12 1 0 0,9-6-8-16,-9-4 0 15,0-5 8-15,9 0 96 0,6 0 8 16,-3 0-56-16,0-14-48 15,0-5-376-15,-3-5-376 0,3-8-257 0,-12 1-375 16,0-7 96-16,0 5 656 16,0 0 448-16,0 11 184 15,0 3 336 1,0 9 56-16,0 7-128 16,0 3-264-16,0 0-56 15,0 3 0-15,12 12 56 0,-12 8 192 16,0-1 80-16,10 7 168 15,-10-1-24-15,15-1-88 0,-15 1-120 32,12-4 0-32,0-5-96 15,-12-2-16-15,12-3-96 0,-6-10-128 16,9-4-1096-16,-15 0-1953 0</inkml:trace>
  <inkml:trace contextRef="#ctx0" brushRef="#br0" timeOffset="156606.85">9982 17452 8329 0,'0'0'2249'16,"0"0"-1713"-16,0 0 16 0,0 0-552 15,0 0-240-15,160-6-1248 16,-111-1-4298-16</inkml:trace>
  <inkml:trace contextRef="#ctx0" brushRef="#br0" timeOffset="157333.38">10341 17285 6009 0,'0'0'2792'0,"0"0"-1935"0,0 0-305 31,0 0-216-31,0 0-232 31,0 0 96-31,0 0-16 0,-48 139 176 16,48-92-48-16,-9-1-104 0,9 4-40 16,0-4-64-16,0-3-96 15,0-2 88-15,9-13-96 0,6 0-128 16,6-10-416-16,28-18-824 16,-16 0-1145-16,0 0-5184 0</inkml:trace>
  <inkml:trace contextRef="#ctx0" brushRef="#br0" timeOffset="158027.9">10411 17479 6313 0,'0'0'2360'0,"0"0"-1271"16,0 0 127-16,0 0-608 16,0 0-376-16,48 0-224 15,-27 0 8-15,-9 0-8 0,-3 0-8 16,-9 0-72-16,0 0-104 16,0 0-232-1,0 0-8-15,0 6-256 16,0 2 48-16,-21 2 367 15,12 4 201-15,-3 4-16 0,-12-8 72 16,24-2-120-16,0-3-240 16,0 0-144-16,0-1 240 0,0 1 264 31,9-5 208-31,18 5 288 16,-18-1-240-16,12 0-176 15,-6 7-80-15,-2-7-88 0,-1 6-144 16,-12-1 48-16,0-1-40 15,0 2-64-15,-40 9-232 0,19-5-512 32,-15-5-1105-32</inkml:trace>
  <inkml:trace contextRef="#ctx0" brushRef="#br0" timeOffset="158643.29">10619 17535 6793 0,'0'0'1680'0,"0"0"-1328"15,0 0-128 1,0 0-40-16,0 0-55 15,0 0-129-15,0 0-33 0,0 0-87 16,0 89-16-16,15-89 16 0,-6 0 120 16,0 0-120-16,18-11-256 15,-27-6-504 1,13-2 48-16,-13-5 112 16,0 6 288-16,-13 0 416 31,1 0-16-31,-21 9 32 0,9 4 8 15,-12 5-8-15,15 0-760 16,9 0-4009-16</inkml:trace>
  <inkml:trace contextRef="#ctx0" brushRef="#br0" timeOffset="158898.41">10725 17364 4689 0,'0'0'4120'16,"0"0"-3551"-16,0 0-73 16,0 0 608-16,0 0-352 0,139 78-424 15,-115-46-328-15,0 11 0 16,-15-7-64-16,-9 7-160 15,0-2-208-15,-45 9-224 0,-1-3-368 0,-23-15-1385 16</inkml:trace>
  <inkml:trace contextRef="#ctx0" brushRef="#br0" timeOffset="161551.15">7037 15079 5577 0,'0'0'1296'0,"0"0"-616"15,0 0 384-15,0 0-199 16,0 0-329-16,0 0-144 0,0 0 72 0,0 0 256 15,0 0 24-15,0 0-128 16,0 0-88-16,0 0-96 16,0 0-151-16,0 0-97 0,0 0-64 15,0 0-72-15,0 0-40 16,0 0-8-16,0 0 0 0,12 0 8 16,12 0 144-16,9 0-8 15,15 0-40-15,10 0-32 0,11 0 32 31,13 0 0-31,11 5 0 16,-14 0 8-16,5-1-48 0,-27 6-56 16,-8-10 8-16,-16 4-8 15,-21-4 0-15,0 4 96 16,-12-4 200-16,0 0 272 0,0 0-24 16,0 0-120-16,0 0-168 31,0 0-88-31,0 0-56 0,0 0-64 31,0 0-40-31,0 0-8 0,0 0 0 16,0 0 0-16,0 0-8 15,0 0-8-15,0 0-56 0,0 0 16 16,0 0-40-16,0 5 16 16,0 0 24-16,12 5-40 0,-12-2-296 15,9-3-416-15,6 4-96 16,-15 1-112-16,9-6-265 0,-9 1-191 15,9-5-152-15,6 0 503 16,-15 0 457 0,10-9-408-16,-10-10 56 15,0 6 152-15,0 3-1385 0</inkml:trace>
  <inkml:trace contextRef="#ctx0" brushRef="#br0" timeOffset="162210.1">8256 15149 4608 0,'0'0'7098'16,"0"0"-5930"-1,0 0-776-15,0 0 8 16,0 0-400-16,0 0-664 0,0 0-560 16,0 0-936-16,0 0-2089 15</inkml:trace>
  <inkml:trace contextRef="#ctx0" brushRef="#br0" timeOffset="162376.44">8597 15195 544 0,'0'0'9530'16,"0"0"-9034"-16,0 0-496 0,0 0-784 15,0 0-2137-15</inkml:trace>
  <inkml:trace contextRef="#ctx0" brushRef="#br0" timeOffset="162488.64">8805 15204 6345 0,'0'0'0'0</inkml:trace>
  <inkml:trace contextRef="#ctx0" brushRef="#br0" timeOffset="165818.44">11600 16164 5881 0,'0'0'1848'16,"0"0"-1848"-16,0 0 0 16,0 0 48-16,0 0-48 0,127 0-256 15,-115 0-264-15,0 4 96 16,-12 1 16-16,0 4-216 0,-12 0 512 15,-12 0 112-15,0 1 112 0,2 4 256 32,-5-5 48-32,18-4-80 15,9 4-88-15,0-4 24 16,0 0-112-16,0 3 96 0,24 2 304 16,-12 0 232-16,19-7-39 15,-4 12-249-15,-3-11-312 0,-15 9-80 16,15-2-112-16,-15-3-8 31,6 6-48-31,-15-3 48 0,0 2-96 16,0-4-48-16,-15 4 48 15,-6 2-120-15,-12-5-168 0,-6-7-337 16,8 2-695-16,4-5-1048 0</inkml:trace>
  <inkml:trace contextRef="#ctx0" brushRef="#br0" timeOffset="166081.87">11944 16196 8369 0,'0'0'2537'0,"0"0"-1849"16,0 0 80-16,0 0-320 16,0 0-448-16,0 0-80 15,0 0 80-15,24 79 0 0,-24-37 8 16,0 5-8-16,0 3-384 16,0-8-1360-16,0-20-2681 0</inkml:trace>
  <inkml:trace contextRef="#ctx0" brushRef="#br0" timeOffset="196561.46">1163 10362 11738 0,'0'0'1744'0,"0"0"-1744"16,0 0-248-16,0 9 40 16,-15 20-32-16,15 12 64 15,-9 9 160 1,-3 11 8-16,0 0 8 0,-15-15 0 15,21-9 8-15,-6-10-8 0,12-12-16 16,-12-15 16-16,12 0 160 16,-12-19-8-16,12-27-152 15,0-14-248-15,0-15 248 0,0-3-104 32,0 13 56-32,24 8 48 15,-12 21 56-15,-6 12-56 0,21 24-72 16,-3 0-112-16,9 32 88 15,0 20 96-15,4-1 8 0,11 14-8 16,-12-5 0-16,-6-4-80 31,-2-9-312-31,-16-7-688 0,0-16-833 16,-12-10-2071-16</inkml:trace>
  <inkml:trace contextRef="#ctx0" brushRef="#br0" timeOffset="196732.65">997 10575 9826 0,'0'0'1536'0,"0"0"-1528"16,0 0 136-16,0 0 400 0,0 0-88 15,208 9-456-15,-123-13-456 16,-4-14-2737-16</inkml:trace>
  <inkml:trace contextRef="#ctx0" brushRef="#br0" timeOffset="197362.38">976 11446 11106 0,'0'0'2736'0,"0"0"-2135"0,0 0-441 16,0 0-88-16,0 0-72 15,0 0-128-15,0 0 128 16,0 139 8-16,0-82 40 0,0-11-48 31,12 0-24-31,-12-5-464 16,0-13-817-16,0-9-1367 0,0-10-2193 0</inkml:trace>
  <inkml:trace contextRef="#ctx0" brushRef="#br0" timeOffset="197763.96">1021 11437 11522 0,'0'0'1920'0,"0"0"-1912"0,0 0 272 16,0 0 57-16,118-70-233 15,-85 66-104-15,-9-1-64 16,1 5-137-16,-13 0-119 16,-12 5-288-16,0 18-288 15,-28 5 416-15,-5 4 480 16,0 10 0-16,-18 0 48 0,21-9-32 16,-7-1-16-16,28-13 8 15,-6-1-8-15,15-5-96 0,0-3 40 31,33-1 56-31,7-4 208 16,5 3 72-16,3-3-48 0,-15 1-144 16,13-2-72-16,-22 6-16 15,-12-6-8-15,0 6-112 0,-12-2-72 16,-12 6 192-16,-24 4 32 31,-10 6 120-31,-23-6-152 16,0 6 0-16,-1-11-256 0,1-13-432 15,20 0-1569-15,16-8-3304 0</inkml:trace>
  <inkml:trace contextRef="#ctx0" brushRef="#br0" timeOffset="200049.19">2464 9904 5617 0,'0'0'5025'15,"0"0"-4049"-15,0 0-568 16,0 0 64-16,0 0-320 0,0 0-152 31,0 50 128-31,12-13 40 31,0 5-40-31,-3 4 40 0,6 6-32 16,-3-7-64-16,-12 2-64 16,12-5-8-16,-12-5-96 0,0-10-640 15,10-4-1792-15,-10-13-3674 0</inkml:trace>
  <inkml:trace contextRef="#ctx0" brushRef="#br0" timeOffset="200533.28">2950 9926 7697 0,'0'0'3129'15,"0"0"-2241"-15,0 0 56 0,0 0 56 32,0 0-567-32,0 0-433 15,0 0-48-15,0 24 31 16,15 4 17-16,-15 4 105 0,12 5-41 15,0-5-48-15,0-4-16 16,9 1 0-16,4-11 16 0,11-4-16 16,-15-11 0-1,15-3 0-15,0-3-104 16,-2-21-41-16,2-17-31 16,-15-5-88-16,-21-14 128 0,0 3 136 15,0 2 280-15,-33 14 0 16,-16 12-280-16,-20 11 0 15,12 18-304-15,-25 28-864 16,13 13-1312-16,17 0-2241 16</inkml:trace>
  <inkml:trace contextRef="#ctx0" brushRef="#br0" timeOffset="201083.13">3804 9700 11690 0,'0'0'2641'0,"0"0"-2233"15,0 0-304-15,0 0-104 16,0 0-152-16,0 0 152 0,21 106 0 31,-9-55 72-31,-3-1-64 16,-9 1-8-16,15 1-704 16,-15 3-1089-16,0-13-2256 0,0-18-2672 0</inkml:trace>
  <inkml:trace contextRef="#ctx0" brushRef="#br0" timeOffset="201447.76">4525 9686 10354 0,'0'0'2320'16,"0"0"-1736"-16,0 0 56 0,0 0-151 15,10 14-321-15,2 4-32 16,0 14 112-16,-3 10 48 0,6 10-144 16,-3-2-144-16,-12 6-8 15,-12 13-808-15,-12-9-1393 16,-10-8-5280-16</inkml:trace>
  <inkml:trace contextRef="#ctx0" brushRef="#br0" timeOffset="203864.31">2687 11205 5521 0,'0'0'5361'0,"0"0"-4633"16,0 0-656-16,0 0 24 0,0 0-80 15,0 0 160-15,-24 120 0 16,24-73 56-16,0 5-32 16,0-6-24-16,24-5-16 0,-5-9 40 15,8 1-72-15,-3-14 24 31,9-5-24-31,-9-9-16 0,0-5-16 16,-6-5-24-16,10-22-72 16,-4-17-352-16,-15-11-280 15,-9-10-296-15,0-3-160 0,0-7 784 0,-21 11 304 16,-19 7 408 0,10 21-216-1,3 12-144-15,-15 20-48 0,-9 4-920 16,32 0-3249-16</inkml:trace>
  <inkml:trace contextRef="#ctx0" brushRef="#br0" timeOffset="204469.49">3560 10993 9193 0,'0'0'3105'0,"0"0"-2265"31,0 0-408-31,0 0-120 16,0 0-312-16,0 0-128 0,0 0 128 16,0 0 16-16,45 119 32 15,-33-72-48-15,0 5 0 0,-12-6-392 16,9 4-648-16,-9-7-1168 31,0-21-1753-31</inkml:trace>
  <inkml:trace contextRef="#ctx0" brushRef="#br0" timeOffset="204882.6">4139 10922 8345 0,'0'0'4233'16,"0"0"-3689"-16,0 0-352 0,0 0 152 15,0 0-336-15,0 0 8 32,24 57 224-32,-12-21 41 15,0 10-57-15,10 11-104 0,-10-2-120 16,-12 5-80-16,12-8-441 15,-12 3-623-15,0-13-1440 0,12-14-3714 16</inkml:trace>
  <inkml:trace contextRef="#ctx0" brushRef="#br0" timeOffset="205570.79">4676 10927 7577 0,'0'0'3969'16,"0"0"-3353"-16,0 0-40 15,0 0-192-15,0 0-360 16,0 0-24-16,0 0 0 0,0 0 168 16,-36 145 88-16,36-95 24 15,0 1-71-15,0-5-9 0,0-8-112 32,24-5-80-32,-3-16 64 15,4-7 8-15,11-10-16 16,9 0-64-16,15-27-40 0,-17-20-328 15,-4-10-209-15,-6-3-15 16,-21 0 592-16,-12-1 184 0,-12 16 272 31,-21 7-352-31,-6 10-104 16,-19 28-192-16,13 0-1648 0,0 0-4633 0</inkml:trace>
  <inkml:trace contextRef="#ctx0" brushRef="#br0" timeOffset="206664.84">1803 12354 10594 0,'0'0'1832'16,"0"0"-1416"-16,0 0 216 15,0 0-15-15,0 0-273 0,254-4-40 16,-31-14 176-16,79-2 128 15,33-2 256-15,39-2-192 16,-3 2-224-16,4 4-248 16,-16-7-80-16,-21 3-32 15,-36-2-88-15,-34 6 0 16,-23 4 128-16,-37-1 168 0,-48 2 241 16,-42 8 7-16,-46-9-224 15,-27 11-200-15,4-12-24 16,-16-3 48-1,15 4-48-15,-27-5-96 16,3 6-344-16,-24-15-848 0,0 4-1321 16,0-4-3992-16</inkml:trace>
  <inkml:trace contextRef="#ctx0" brushRef="#br0" timeOffset="-186898.25">2512 14320 640 0,'0'0'6953'0,"0"0"-5369"16,0 0-1159-16,0 0-65 31,0 0-56-31,70-33-192 16,-37 23-96-16,0 7-8 0,15-2 56 15,13 0 24-15,-4 5-16 0,-15-5-72 16,19 5 8-16,-1 0 8 15,-15 0-8-15,1 5-8 32,2 5 0-32,-12 3-88 0,9 6 80 15,-8-1 8-15,5 6 0 16,-3 3 8-16,6 0-8 0,-8 6 8 16,-7 0 0-16,-3-6 72 31,-3 5 48-31,-3 7 32 15,-9-12-64-15,-3 6-16 0,-9-1 0 16,16 5-64-16,-16-5-8 16,9 1 0-16,-9-6-8 0,15 5 0 0,-15 7-8 15,0-7 8-15,0-1 0 16,0-2 0 0,-15 2 72-1,6-2-64-15,-7-1 120 0,-5-6-24 16,0 2-32-16,9-1 24 15,-12 1-16-15,0-2-8 0,3 2-8 16,-6-1 8-16,5 0-56 16,-11-4 88-1,9 3-48-15,-9-8-48 16,9 5 64-16,-13-10 40 0,16 6-40 16,-15-12-24-16,0 7 32 15,-9-10-8-15,20 0-64 0,-20 0 64 16,6 0-24-16,6 0 16 31,0-10-56-31,-13 2 0 0,7-6 64 16,-3-4 40-16,-9-2-96 15,8-2 48-15,-5-2 32 0,-12-3-88 16,17-1 0-16,-5-1 56 16,3-2 48-16,0 2 16 31,8-2 40-31,1-2 8 0,15 4 33 31,-15-2-105-31,12-1-96 0,-1-1 32 16,16 0-40-16,-6 0-64 0,-6-4 56 15,21 6 8-15,0-7 0 16,0 5 0-16,0-4 0 16,0-5-8-16,12 7 0 0,12-4-40 15,10 2 0-15,-10 2-57 16,12-4-39-16,9 7 32 0,10-1 16 15,-4 2 96 1,6 2-16 0,1 7 8-16,2 8 8 0,-3 4 8 15,-14 10 0-15,8 0-8 0,-18 0 0 16,-9 4-272-16,12 11-296 16,-30-2-192-16,22 11-528 0,-16-10-1249 15,0-5-3944-15</inkml:trace>
  <inkml:trace contextRef="#ctx0" brushRef="#br0" timeOffset="-154282.71">7154 14096 6617 0,'0'0'5065'16,"0"0"-4473"-16,0 0-576 15,0 0 208-15,0 0-224 16,-39 14-240-16,30 14 64 15,0 19 128 1,9-1 48-16,-15 10 64 0,15-6-64 16,0 1 0-16,15-4 0 0,-6-10-72 15,15-4-392-15,0-16-296 16,34-12-552 0,-10-5-561-16,-15-5-3200 15</inkml:trace>
  <inkml:trace contextRef="#ctx0" brushRef="#br0" timeOffset="-154043.99">7432 14189 9033 0,'0'0'873'16,"0"0"-873"-16,0 0 0 0,0 0 344 31,0 0-40-15,0 0-152-16,36 112-72 15,-27-89-80-15,-9-5 0 16,0-4-896-16,0-4-1105 0,0-6-2880 16</inkml:trace>
  <inkml:trace contextRef="#ctx0" brushRef="#br0" timeOffset="-153809.81">7526 13935 10066 0,'0'0'1816'0,"0"0"-1816"15,0 0 8-15,0 0 408 16,0 0-24-16,159 102-200 0,-119-61-104 15,-7 0-80-15,-9 10 40 32,-12-4-48-32,-3 5-216 0,-9 3-272 15,-33 9-176-15,-12-8-536 16,-4-13-1713-16</inkml:trace>
  <inkml:trace contextRef="#ctx0" brushRef="#br0" timeOffset="-151499.52">5817 14394 7521 0,'0'0'864'0,"0"0"-632"16,0 0-24-16,115-6-80 31,-70 6 8-31,3 0-40 0,-11 0-88 0,8 10-8 16,0 8 16-16,-12 6-8 15,16 8-8-15,-1 5-48 16,-3 15-8-16,-8-2 8 0,-7 11-32 16,9-1 32-1,-6 5 48 1,-12-4-16-16,-6-1-40 0,9-6 56 0,-11-2 96 15,-13-5 64 1,0-7 24-16,0-7 1 0,0 0 87 16,-13-6 40-16,-11 1 80 15,0-10 40 1,-21 2-8-16,6-1-104 16,-19-11-64-16,-8-3-16 0,-3-5 88 15,11 0-40-15,-17-24 72 16,8-9-32-16,10-12 24 0,-3-16-216 15,14-7 41-15,1-16-1 32,9-4 0-32,12-5-72 0,0 0-8 15,24 14 0-15,0 6-40 16,0 2-56-16,36 16-8 16,12 14-256-16,21 3-321 0,1 19-351 15,33 19-344-15,-19 24-992 31,-18 13-1833-31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6:28:2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825 3738 8041,'0'0'1192,"0"0"-975,0 0-89,0 0-48,0 0 40,0 0-120,0 0 0,0 0-104,67 0-465,-45-14-591,0 10-952,0-9-2777</inkml:trace>
  <inkml:trace contextRef="#ctx0" brushRef="#br0" timeOffset="359.89">1148 3600 5265,'0'0'1124,"0"0"-647,0 0-233,0 0 26,0 0-29,20-1-90,66 0-51,-84 0-96,1 1 1,0 0 0,0 0-1,-1 0 1,1 0-1,0 0 1,0 1 0,-1-1-1,1 1 1,0 0 0,-1 0-1,1 0 1,-1 0 0,1 0-1,-1 1 1,1-1-1,-1 1 1,0-1 0,0 1-1,0 0 1,0 0 0,0 0-1,0 0 1,0 0 0,0 0-1,-1 1 1,1-1-1,-1 0 1,0 1 0,0-1-1,0 1 1,0 0 0,0-1-1,-1 1 1,1 0 0,-1-1-1,1 1 1,-1 0-1,0 0 1,0 0 0,0-1-1,-1 1 1,1 0 0,-1 0-1,1-1 1,-1 1 0,0-1-1,0 1 1,0 0-1,0-1 1,-1 1 0,1-1-1,-1 0 1,1 0 0,-1 1-1,0-1 1,0 0 0,0 0-1,0-1 1,0 1-1,0 0 1,-1-1 0,1 1-1,-1-1 1,1 0-5,-139 19 389,137-21-386,0 0-1,0 0 1,0 0-1,0 0 1,0 0-1,0-1 1,1 0 0,-1 0-1,1 0 1,-1 0-1,1 0 1,0-1-1,0 1 1,0-1-1,0 0 1,0 0-1,1 0 1,-1 0-1,1 0 1,0-1-1,0 1 1,0-1-1,0 0 1,1 1-1,-1-1 1,1 0-1,0 0 1,0 0-1,1 0 1,-1 0 0,1 0-1,0 0 1,0 0-1,0 0 1,0 0-1,1 0 1,0 0-3,-1 1-72,1 0 1,0 1 0,0-1 0,0 1 0,0-1 0,0 1-1,0 0 1,1-1 0,-1 1 0,1 0 0,-1 0 0,1 0-1,0 0 1,0 0 0,0 0 0,0 1 0,0-1-1,1 0 1,-1 1 0,0 0 0,1 0 0,-1 0 0,1 0-1,-1 0 1,1 0 0,-1 0 0,2 1 71,13-8-1382,15-5-2154</inkml:trace>
  <inkml:trace contextRef="#ctx0" brushRef="#br0" timeOffset="-1204.14">0 3467 4368,'0'0'1254,"0"0"-554,0 0 34,0-2 2049,1 36-2784,2 0 0,1 0 0,1 0 0,2-1 0,1 0 0,7 15 1,63 173 10,-54-159-697,-24-61 603,2-12 194,10-28-92,-11 30-55,1 1-1,0-1 1,0 1-1,0 0 1,1-1-1,0 1 1,1 1-1,0-1 1,0 0-1,1 1 1,0 0-1,0 0 1,0 0-1,1 1 1,0 0-1,0 0 1,1 0-1,0 1 1,0 0-1,0 0 1,7-3 37,-12 8-35,1 0 0,-1 0-1,1-1 1,-1 2 0,1-1 0,-1 0 0,1 0-1,-1 1 1,1-1 0,-1 1 0,1 0-1,-1 0 1,0 0 0,1 0 0,-1 0 0,0 0-1,0 1 1,0-1 0,0 1 0,0 0 0,0-1-1,0 1 1,-1 0 0,1 0 0,-1 0 0,1 0-1,-1 0 1,0 1 0,0-1 0,0 0-1,0 0 1,0 1 0,0-1 0,-1 1 0,1-1-1,-1 1 1,1-1 0,-1 1 0,0-1 0,0 1-1,0-1 1,-1 1 0,1-1 0,-1 1 0,1-1-1,-1 1 1,0-1 0,0 0 0,0 1 0,0-1-1,0 0 1,0 0 0,-1 0 0,1 1 35,-4 3-42,1 1-1,-1-1 1,0 0 0,0 0 0,-1 0 0,1-1 0,-1 0 0,0 0-1,-1-1 1,1 1 0,-1-1 0,0-1 0,0 1 0,0-1 0,-1 0-1,1-1 1,-1 0 0,1 0 0,-1-1 0,0 0 0,0 0 0,0 0-1,1-1 1,-1-1 0,-4 0 42,-6-7-1255,14-4-836</inkml:trace>
  <inkml:trace contextRef="#ctx0" brushRef="#br0" timeOffset="-969.85">323 3733 4096,'0'0'1209,"0"0"-873,0 0-72,0 0 96,0 0 256,0 0-176,0 0-152,56 89-128,-45-67-112,12 0-40,-12 0-8,-11-4-232,11-9-704,-11 0-992</inkml:trace>
  <inkml:trace contextRef="#ctx0" brushRef="#br0" timeOffset="-813.64">335 3573 5945,'0'0'2240,"0"0"-1632,0 0-448,0 0-160,0 0-104,0 0-896,0 0-816,22 0-1</inkml:trace>
  <inkml:trace contextRef="#ctx0" brushRef="#br0" timeOffset="-541.42">424 3498 5705,'0'0'1048,"0"0"-589,0 0-209,0 0-2,0 0 212,0 0 113,9 24 58,60 144 230,9-7-469,-72-153-158,-6-6-357,1 0 1,0 0-1,0 0 0,0 0 1,0-1-1,0 1 0,0 0 0,0-1 1,1 1-1,-1 0 0,1-1 1,-1 0-1,1 1 0,0-1 0,-1 0 1,1 0-1,0 0 0,0 0 1,0 0-1,-1 0 0,1 0 1,0-1-1,0 1 0,0-1 0,0 0 1,1 1-1,-1-1 0,0 0 1,0 0-1,0 0 0,0 0 0,0-1 1,0 1-1,0 0 0,0-1 1,0 0-1,0 1 0,0-1 1,0 0-1,1-1 123,10-18-2529</inkml:trace>
  <inkml:trace contextRef="#ctx0" brushRef="#br0" timeOffset="-279.4">468 3729 5761,'0'0'1200,"0"0"-656,0 0 56,0 0-168,0 0-248,0 0-56,78-5-24,-33-17-104,-12 4-1064,1 5-1304</inkml:trace>
  <inkml:trace contextRef="#ctx0" brushRef="#br0" timeOffset="2523.12">290 2300 3320,'0'0'797,"0"0"-396,0 0-96,0 0 54,0 0-21,0 0-106,0 0-36,0 0-27,0 0-24,0 0-13,0 7 28,24 717 2765,21-395-2238,-25-263-474,-9-26 83,12-8 74,-3-2-269,-18-28-82,-2 1 39,0 2-7,0-1-34,0-4-3,0 1-5,0 2 0,0-2 13,2-7-588,5-6-1007,-5-1-1216</inkml:trace>
  <inkml:trace contextRef="#ctx0" brushRef="#br0" timeOffset="6449.64">234 2286 4096,'0'0'1420,"0"0"-778,0 0-360,0 0 63,0 0 128,0 0 106,0 0 185,19-3 0,141-38 729,-75 7-957,30-14 99,2 5 1,2 5 0,70-11-636,842-89 106,678 4-31,-442 15-26,-1029 100-48,1027-51 21,98 65 166,-1097 9-127,257 37-61,-167 10-49,237 70 49,-272-46-32,-41 2 730,-127-46-334,-152-13 416,11 208-613,-22 160 73,-1 97-72,0-65 49,-15-240-122,-6 25 8,-12 96-78,44 179 71,-11-397-87,11 192 253,-11-174-244,20 154 13,2-103-32,0 87-22,0-61 24,0 33 7,1-63 2,-1 18 34,0-38-26,0 138-11,0-130-7,0 8-7,-9 261-3,-2 224 83,-11-520-74,0-2-30,0 42 8,1-58-67,-1-26 84,9-37 28,-42 10-117,32-30 136,0 1 1,0-1-1,0-1 0,-1 0 0,0-1 1,0-1-1,0 1 0,0-2 1,-1 0-1,1-1 0,-1 0 0,-12-1-41,-52 7 180,-82 5-496,12-3-6749,135-8 3993</inkml:trace>
  <inkml:trace contextRef="#ctx0" brushRef="#br0" timeOffset="9993.94">524 2224 5209,'0'0'1231,"-11"2"2676,59 186-3612,-18-103-279,3 66 96,-33-151-60,0 0 31,0 0 29,0 0 4,13-17 6,-10 10-243,1 0 0,0 1 0,0 0-1,0 0 1,1 0 0,0 1 0,0 0 0,0 0-1,1 0 1,0 0 0,0 1 0,0 0-1,0 0 1,1 0 0,-1 1 0,1 0 0,0 1-1,0-1 1,0 1 0,0 1 0,0-1-1,1 1 1,-1 0 0,0 1 0,1 0 0,-1 0-1,7 1 122,-12 3-36,0-1-1,0 1 0,0 0 0,-1 0 1,1 0-1,-1 0 0,0 0 0,0 1 0,0-1 1,0 0-1,-1 0 0,0 1 0,0-1 1,0 0-1,-1 0 0,1 1 0,-1-1 1,0 0-1,0 0 0,0 0 0,-1 1 37,-115 56 614,114-59-667,1-1 0,-1 1 1,0 0-1,0-1 0,0 0 0,0 0 1,0 0-1,0 0 0,0 0 1,0 0-1,-1-1 0,1 0 0,0 1 1,0-1-1,0 0 0,-1-1 1,1 1-1,0-1 0,0 1 0,0-1 1,0 0-1,-1 0 0,1 0 1,1-1-1,-1 1 0,0-1 0,0 1 1,0-1-1,1 0 0,-1 0 1,1 0-1,0-1 0,-1 1 0,1-1 54,2-23-2321</inkml:trace>
  <inkml:trace contextRef="#ctx0" brushRef="#br0" timeOffset="10245.69">836 2442 4929,'0'0'864,"0"0"-616,0 0-200,0 0 32,0 0 104,0 0 32,22 31-112,-11-18-88,0 0 40,-11 5-56,12 0-272,-12-5-600,0 0-1009</inkml:trace>
  <inkml:trace contextRef="#ctx0" brushRef="#br0" timeOffset="10512.97">836 2309 288,'0'0'6137,"0"0"-5409,0 0-600,0 0-128,0 0-424,0 0-984,0 0-857</inkml:trace>
  <inkml:trace contextRef="#ctx0" brushRef="#br0" timeOffset="10779.9">958 2184 5825,'0'0'1240,"0"0"-944,0 0-176,0 0 72,0 0 296,0 0 56,34 116-200,-23-81-112,0-4-63,11-4-81,-11-1-16,1-3-72,-12-6-48,0-3-601,0-5-759,0-9-1080</inkml:trace>
  <inkml:trace contextRef="#ctx0" brushRef="#br0" timeOffset="11030.74">969 2380 1032,'0'0'6433,"0"0"-5449,0 0-400,0 0-336,0 0 153,0 0-241,0 0-160,0 0-288,123-49-817,-90 40-647,-10 0-1321</inkml:trace>
  <inkml:trace contextRef="#ctx0" brushRef="#br0" timeOffset="11187.2">1326 2335 3272,'0'0'4289,"0"0"-3721,0 0 136,0 0-79,0 0-9,0 0-440,33 0-120,-10 0-56,10-13-616,0 0-841,-10-1-1135</inkml:trace>
  <inkml:trace contextRef="#ctx0" brushRef="#br0" timeOffset="11405.62">1571 2087 5825,'0'0'1376,"0"0"-840,0 0-216,0 0 408,0 0 209,0 0-225,0 0-264,45 128-192,-34-97-136,11 0-112,-22-4-8,11 4-528,0-13-1105,-11-5-1231</inkml:trace>
  <inkml:trace contextRef="#ctx0" brushRef="#br0" timeOffset="12390.09">1694 1607 4656,'0'0'2761,"0"0"-1977,0 0 152,0 0-239,0 0-201,0 0-496,0 0-448,11-9-401,0 5-351,0-5-1000</inkml:trace>
  <inkml:trace contextRef="#ctx0" brushRef="#br0" timeOffset="13217.73">2184 1172 5881,'0'0'2152,"0"0"-1552,0 0-360,0 0-240,0 0-520,0 0-1488,0 0-2545</inkml:trace>
  <inkml:trace contextRef="#ctx0" brushRef="#br0" timeOffset="14514.87">2150 1097 3016,'0'0'2321,"0"0"-1177,0 0 40,0 0-160,0 0 25,0 0-361,0 0-248,0 0 0,0 0-80,0 0-160,0 0-120,0 0-80,0 0-504,0 0-1609,0 0-3816</inkml:trace>
  <inkml:trace contextRef="#ctx0" brushRef="#br0" timeOffset="12749.41">1961 1377 3512,'0'0'312,"0"0"-312,0 0-136,0 0-280,0 0-1416</inkml:trace>
  <inkml:trace contextRef="#ctx0" brushRef="#br0" timeOffset="13936.56">1961 1354 4096,'0'0'3025,"0"0"-2145,0 0-184,0 0-424,0 0-272,0 0-760,11-4-1104,0-1-937</inkml:trace>
  <inkml:trace contextRef="#ctx0" brushRef="#br0" timeOffset="16014.49">1549 666 3632,'0'0'604,"0"0"-380,0 0-125,0 0 58,0 0 29,0 0-103,-3 1-568,-5 7 6943,-4 117-5523,1 31-262,0 24-249,2 55-196,-2-17-163,0-4 39,9-69-4,2-144-117,0-1-106,0 0-301,0 0-422,0 0-502,11-14-3457,0-3 73</inkml:trace>
  <inkml:trace contextRef="#ctx0" brushRef="#br0" timeOffset="20686.85">1582 662 856,'0'0'1515,"0"0"-510,0 0-110,0 0 182,0 0-1,-11-27 3638,56 10-3474,268-42-793,835-72-302,-239 19 247,-463 67-384,271-9-207,72 10-51,926-71 227,-816 80-386,-203 13 409,473 31 489,-1066-4-270,-1 5 1,-1 5-1,75 21-219,-69-14 63,-20-4 1169,-5 12-832,-75-29-401,-5-1-18,-2 0-38,0 18-8,2 29 42,-2 1 0,-2 0 0,-3-1-1,-1 0 1,-3 0 0,-1 0 0,-4 4 23,-9 45-15,1 15 13,-4-17-13,-37 142-9,41-148 32,-21 144 0,8-51 8,11-53-16,3 11 8,10-61-1,0-27-6,0 18 7,0-24 0,1 62-9,8-4-45,12 78 30,1-17 16,0-26 8,0-35-1,0-2 0,0 46-6,1 136 26,-1-140-14,0-23-12,33 163-2,-32-177 1,-1 19 0,0-32 5,0 1-9,0 34 11,0-40 0,0 130 43,1 31 54,-1 22-17,0-37-95,-9 61 16,-12-74 8,-14-49-15,-7 37 22,20-43-63,9 28-281,2 143 10,-11-296 295,11-29-231,0-12 254,0 0 34,-36 0 110,-26-1-177,-1 3 1,0 2-1,1 3 0,-52 13 26,-10-22-5307,102-10 2723</inkml:trace>
  <inkml:trace contextRef="#ctx0" brushRef="#br0" timeOffset="23092.86">2184 604 6081,'0'0'1680,"0"0"-929,0 0-377,0 28 715,54 242 114,-41-204-731,7-79-417,-15 8-138,0 0 1,1 1-1,-1 0 1,1 0-1,0 0 0,0 1 1,1 0-1,-1 0 1,0 1-1,1-1 1,0 2-1,0-1 1,-1 1-1,1-1 1,0 2-1,0-1 0,0 1 1,0 0-1,0 1 1,0 0-1,4 0 83,-9 0-62,-1-1 0,1 1 0,0 0-1,0 0 1,0 0 0,-1 0 0,1 0 0,0 0-1,-1 0 1,1 0 0,-1 0 0,0 1 0,1-1-1,-1 1 1,0-1 0,0 1 0,0 0 0,0-1-1,0 1 1,0 0 0,0 0 0,-1-1-1,1 1 1,-1 0 0,1 0 0,-1 0 0,0 0-1,1 0 1,-1 0 0,0 0 0,0 0 0,-1 0-1,1 0 1,0 0 0,-1-1 0,0 3 62,-8 1 10,0 0 0,0 0 0,-1-1 0,0 0 0,0-1 0,0 0 1,0-1-1,0 0 0,0 0 0,-1-1 0,1 0 0,-1-1 0,1-1 1,-9 0-11,14 1 6,3 0-49,0 0 1,0 0-1,1 0 0,-1 0 1,0-1-1,0 1 1,1-1-1,-1 1 1,0-1-1,0 1 0,1-1 1,-1 0-1,1 0 1,-1 0-1,0 0 1,1 0-1,0 0 0,-1 0 1,1 0-1,0-1 1,-1 1-1,1 0 0,0-1 1,0 1-1,0-1 1,0 1-1,1-1 1,-1 0-1,0 1 0,1-1 1,-1 0-1,1 0 1,-1 1-1,1-1 1,0 0-1,0 0 0,0 0 1,0 1-1,0-1 1,0 0-1,0 0 43,0-25-2590</inkml:trace>
  <inkml:trace contextRef="#ctx0" brushRef="#br0" timeOffset="23326.84">2462 773 3752,'0'0'904,"0"0"-423,0 0 527,0 0 168,0 0-416,0 0-400,34 93-208,-23-80-80,-11-4-72,0 0-728,0 0-776,0-4-1249</inkml:trace>
  <inkml:trace contextRef="#ctx0" brushRef="#br0" timeOffset="23514.3">2418 724 4672,'0'0'1577,"0"0"-1577,0 0-848,0 0-3369</inkml:trace>
  <inkml:trace contextRef="#ctx0" brushRef="#br0" timeOffset="23686.16">2596 564 5521,'0'0'904,"0"0"-672,0 0 208,0 0 296,0 0-40,11 129-384,0-93-176,0-5-16,-11 0-112,11-5-8,1-3-280,-12-6-712,11-8-936,-11-9-3041</inkml:trace>
  <inkml:trace contextRef="#ctx0" brushRef="#br0" timeOffset="23951.7">2540 724 7209,'0'0'1232,"0"0"-696,0 0-448,0 0-48,0 0-40,0 0-752,123-27-880,-101 19-1649</inkml:trace>
  <inkml:trace contextRef="#ctx0" brushRef="#br0" timeOffset="24342.58">2841 782 6041,'0'0'1352,"0"0"-1080,0 0-272,0 0-56,0 0-104,0 0-1248,89-18-953</inkml:trace>
  <inkml:trace contextRef="#ctx0" brushRef="#br0" timeOffset="24857.74">3064 591 3776,'0'0'1576,"0"0"-916,0 0-400,0 0-26,0 0 64,0 0-170,0 0-231,18 1-104,57 4-59,-74-5 248,0 1 1,0 0-1,1 0 0,-1-1 1,0 1-1,0 0 1,0 0-1,0 0 1,0 0-1,0 0 1,0 0-1,0 0 0,0 1 1,-1-1-1,1 0 1,0 0-1,-1 1 1,1-1-1,-1 0 0,1 1 1,-1-1-1,0 0 1,0 1-1,1-1 1,-1 1-1,0-1 1,0 0-1,0 1 0,-1-1 1,1 1-1,0-1 1,0 1-1,-1-1 1,1 0-1,-1 1 0,1-1 1,-1 0-1,0 0 1,1 1-1,-1-1 1,0 0-1,0 0 1,0 0-1,0 0 0,0 0 1,0 0-1,0 0 18,-32 52 812,88-31 280,-38-17-949,-12-5-134,0 0 0,0 1 0,-1 0-1,1 0 1,0 0 0,0 0 0,-1 1 0,1 0 0,-1 0 0,0 0 0,1 0 0,-1 1 0,0 0 0,0-1-1,0 2 1,-1-1 0,1 0 0,-1 1 0,0-1 0,0 1 0,0 0 0,0 0 0,-1 0 0,0 1 0,1-1 0,-2 1-1,1-1 1,0 1-9,-4-1-68,-1-1-1,1 0 0,0 0 0,-1 1 1,0-1-1,0-1 0,0 1 1,0 0-1,0-1 0,0 0 0,-1 0 1,1 0-1,-1 0 0,0 0 1,0-1-1,1 1 0,-1-1 0,0 0 1,0 0-1,0-1 0,0 1 0,0-1 1,0 0-1,0 0 0,0 0 1,0 0-1,0-1 0,-1 0 69,-17 1-2158</inkml:trace>
  <inkml:trace contextRef="#ctx0" brushRef="#br0" timeOffset="25623.22">3364 520 2536,'0'0'1627,"0"0"-337,0 0-79,0 0-27,0 0-51,0 0-321,0 0-335,0 10 58,52 115 652,-27-82-1164,-1 53-3298,-24-77-656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12T06:36:29.63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638 8180 7177 0,'0'0'2176'0,"0"0"-863"16,0 0-585-16,0 0 216 16,-12-10-104-16,12 10-328 0,0 0-224 15,0 0-111-15,0 0-57 16,0 0-32-16,0 0-88 31,0 0-136-31,0 15 32 0,0 16 64 0,0 12 40 16,0 7 16-1,-15 10 32-15,15-3-40 0,-6 2 48 0,-6-7-56 16,12-6-40 0,-15-4 32-1,15-9 8-15,-9-6 0 16,9-9-56-16,0-9 48 0,0-3-48 16,0-2-105-16,0-4-167 0,9 0 128 15,24 0 128-15,6-10 72 0,6-9 0 16,-11-3-32-16,23-6-632 31,-6-14-824-31,-8 5-601 16,-16 5-2055-16</inkml:trace>
  <inkml:trace contextRef="#ctx0" brushRef="#br0" timeOffset="245.35">638 8458 6121 0,'0'0'1840'15,"0"0"-1000"-15,0 0-768 32,0 0-8-32,0 106 312 0,12-64-63 0,0-1-121 15,12 5-144-15,-15 1-32 16,3-10 72-16,10-4-88 0,-7-6-304 15,-15 1-505-15,12-4-767 16,-12-10-800-16</inkml:trace>
  <inkml:trace contextRef="#ctx0" brushRef="#br0" timeOffset="747.81">720 8134 8649 0,'0'0'2025'0,"0"0"-1377"16,0 0-576-16,0 0-64 15,0 0 96-15,0 0 56 0,66 133-56 16,-39-86-24-16,-3-1-72 15,-3-5 8-15,-9-3 64 0,13-15-72 16,-25 0 0-16,12-14 40 31,-12-4-24-31,0-5 72 16,0 0 72-16,0 0 104 0,0-9 136 16,0-9-408-16,12-10-40 0,0-4-296 15,-6 4 120-15,21 0 64 0,-15 10-16 16,9 8-88-1,3 10-184 1,1 0 80-16,-13 0 48 16,12 13 80-16,-3 12 80 0,-9-3 96 15,-12 7 56-15,0-7 0 16,0 6 8-16,0-1 80 0,-27-8-32 0,9-5-48 16,-6-4 72-1,-1-10-80 1,1 0-56-16,15-14-776 15,-3-19-745-15,12-31-175 0,0 7-593 32,0 7-823-32</inkml:trace>
  <inkml:trace contextRef="#ctx0" brushRef="#br0" timeOffset="900.23">1058 8170 200 0,'0'0'2976'16,"0"0"-1231"-1,0 0-977-15,0 0-368 0,0 0 208 0,0 0 296 16,57 46 248-16,-45-22-279 15,9 3-377-15,3-3-192 0,0-1-152 16,-15-4-48-16,7-6-104 31,-16 1-152-31,12-8-1105 0,-12-6-871 16,0 0-1945-16</inkml:trace>
  <inkml:trace contextRef="#ctx0" brushRef="#br0" timeOffset="1054.91">1030 8054 6953 0,'0'0'2256'15,"0"0"-1143"-15,0 0-801 16,0 0-120-16,0 0-192 0,0 0-1344 16,0 0-2665-16</inkml:trace>
  <inkml:trace contextRef="#ctx0" brushRef="#br0" timeOffset="1258.29">1082 7896 7633 0,'0'0'2033'0,"0"0"-1385"16,0 0-552-16,0 0-16 0,0 0 128 15,0 0 232-15,0 0 0 16,99 150-184-16,-75-109-104 0,13 0-96 15,-1 1 16-15,-15-10-72 32,15-7-552-32,-24-7-1056 0,-3-9-793 15,6-4-1640-15</inkml:trace>
  <inkml:trace contextRef="#ctx0" brushRef="#br0" timeOffset="1399.52">1233 8046 104 0,'0'0'7089'16,"0"0"-5657"-16,0 0-1432 16,0 0-32-1,0 0 24 1,0 0-744-16,0 0-1312 0</inkml:trace>
  <inkml:trace contextRef="#ctx0" brushRef="#br0" timeOffset="1860.53">822 9124 2560 0,'0'0'6249'0,"0"0"-4544"16,0 0-937-16,0 0 88 16,0 0 368-16,0 0-608 15,-21 0-431 1,42-18-177-16,27-10 64 0,13-8 136 16,5-11-40-16,19-9-104 0,-4 0-64 15,-2 2-8-15,-7 2-673 16,-2 11-447-16,-4-2-768 15,-18 11-921 1,-24 14-1512-16</inkml:trace>
  <inkml:trace contextRef="#ctx0" brushRef="#br0" timeOffset="2068.48">1012 9227 1480 0,'0'0'7353'16,"0"0"-5136"-16,0 0-1305 16,0 0-456-16,0 0 320 15,0 0-200-15,103-56-215 0,-37 9-89 32,19-8-160-32,5-14-112 15,4-1-184-15,15-23-505 0,-28 20-1559 0,-11 12-4449 16</inkml:trace>
  <inkml:trace contextRef="#ctx0" brushRef="#br0" timeOffset="18351.01">4701 10316 4424 0,'0'0'1385'16,"0"0"-769"-16,0 0 16 0,0 0 296 15,0 0-224-15,0 0-312 0,0 0-224 16,0 0-55-16,0 0 15 31,0 5-104-31,0 3-24 16,0 12 0-16,-16 2 32 0,16 7 152 15,-9-1-64-15,9 4-40 16,0-10-72-16,0-3 0 0,0 0 0 16,0-16 40-16,0 3 8 31,0-6 104-31,-12 0 320 16,12-6 88-16,-12-16-488 0,12-11-80 15,-12-13-232-15,12-9-120 0,-15-5 8 16,15 3 40-16,0 11 144 0,0 10 152 15,15 4-72-15,-3 13 80 16,0 9-8 0,9 6 0-1,4 4-176-15,-1 0-16 0,0 22 192 16,-3 11-32-16,15-1 40 0,-15 6 16 16,3-1-8-16,1 0 0 15,-16-10-8-15,6-4-241 0,-3-4-663 31,-12-5-520-31,0-10-632 16,-12 2-2265-16</inkml:trace>
  <inkml:trace contextRef="#ctx0" brushRef="#br0" timeOffset="18530.05">4640 10376 5353 0,'0'0'1656'0,"0"0"-744"15,0 0-152-15,0 0 201 16,0 0-577-16,0 0-328 0,0 0-48 16,61 5 120-16,-28-5-128 31,24-32-272-31,-12-1-1401 0,-11-1-3728 0</inkml:trace>
  <inkml:trace contextRef="#ctx0" brushRef="#br0" timeOffset="19048.07">5023 10250 6145 0,'0'0'2936'16,"0"0"-1975"-16,0 0-609 31,0 0-176-31,0 0 56 0,0 0-192 32,0 0-40-32,82-32-296 15,-58 32-88-15,-15 0-24 0,6 0 64 16,9 5 15-16,-24 4 89 0,0 1 64 15,0-6 168-15,-12 6 8 16,-15-6 112-16,6 1-32 0,-12-5-64 16,-6 0 240-16,17-9 17 15,13-10-161-15,9-9-112 16,0-5-521-16,22 6-1055 16,-13-1-3345-16</inkml:trace>
  <inkml:trace contextRef="#ctx0" brushRef="#br0" timeOffset="20102.7">3744 10649 4905 0,'0'0'1416'0,"0"0"-560"16,0 0 56-16,0 0 617 0,0 0-289 16,0 0-448-16,0-19-144 15,0-4-400-15,0-14-248 0,0 1-80 16,0-7 32-16,0 2 40 15,0 4-48-15,0 9 0 16,0 0 48-16,0 6-8 0,0 12-56 16,0 1-8-16,0 9-16 15,12 0-160-15,12 0-256 0,-15 19 176 16,27 3 224-16,-15 6 104 31,19 0 8-31,-22 0 0 0,9-1 0 16,-3 1 0-16,-15-4-112 0,6-6-848 15,-15 1-689-15,0-6-671 16,0-8-2177-16</inkml:trace>
  <inkml:trace contextRef="#ctx0" brushRef="#br0" timeOffset="20300.3">3723 10602 5313 0,'0'0'2216'0,"0"0"-976"16,0 0-768-16,0 0 425 16,0 0-193-16,0 0-656 15,0 0-48-15,0 0-248 0,33-3 160 16,-9-7 72-16,21-22-920 16,4 4-1089-16,-19 0-2464 0</inkml:trace>
  <inkml:trace contextRef="#ctx0" brushRef="#br0" timeOffset="20435.48">3988 10371 6873 0,'0'0'1656'0,"0"0"-1168"16,0 0-320-16,0 0 473 16,0 0-233-16,0 0-232 15,49 149-176-15,-31-112-1089 0,-3-5-1543 0</inkml:trace>
  <inkml:trace contextRef="#ctx0" brushRef="#br0" timeOffset="21262.45">3010 10742 5705 0,'0'0'2160'0,"0"0"-1000"0,0 0-751 15,0 0 223-15,0 0 32 16,0 0-376-16,0 0-112 0,0 0 104 16,0 0 344-16,0 0 184 15,0-19-120-15,-9-3-600 0,9-11-88 16,-12-5-184-16,0 2 64 15,12-1 120-15,-12 9 0 16,12 9 0-16,0 5-120 0,0 9-160 31,0 5 200-31,0 0-208 16,0 0-472-16,24 10 416 0,-12 9 152 16,21 3 56-16,-8 6 8 15,-1 1 72-15,9-1-96 0,-24-6-288 16,18-3-512-16,-3 0-457 15,-24-5-375 1,9-6-937-16</inkml:trace>
  <inkml:trace contextRef="#ctx0" brushRef="#br0" timeOffset="21449.42">3010 10681 5801 0,'0'0'1480'0,"0"0"-624"16,0 0-272-16,0 0 417 0,0 0-713 31,0 0-288-31,0 0-392 32,0 0-129-32,12-8-127 0,13-16 48 15,-4 2-1008-15,6 2-2577 0</inkml:trace>
  <inkml:trace contextRef="#ctx0" brushRef="#br0" timeOffset="21702.86">3152 10548 3848 0,'0'0'2401'0,"0"0"-713"16,0 0-1040-16,0 0 0 0,0 0-167 16,0 0-337-16,67-66-144 0,-52 62-256 15,9-1-9-15,-15 5-335 16,-9 0-208-16,9 5 224 0,-9 18 320 15,0-1 192-15,0 12 72 16,-9-2 72-16,9-8-64 0,0-2 48 16,0-8 128-16,0 0 152 15,0-14 32-15,0 0-184 16,9 0-80-16,6 0 16 31,30-14-120-31,-21-8-288 16,13-3-2144-16</inkml:trace>
  <inkml:trace contextRef="#ctx0" brushRef="#br0" timeOffset="22378.16">2211 10919 4216 0,'0'0'1041'0,"0"0"-745"32,0 0 8-32,0 0 744 15,0 0-16-15,0 0-432 16,0 0 152-16,0 0 417 0,0 0-225 15,0-47-480-15,9 15-400 16,-9-6-64-16,0 1-8 0,0-5-120 16,0 10 56-16,9 4 72 31,-9 9 16-31,0 5-8 16,0 14-8-16,15 0-120 0,-3 0-336 15,12 5-40-15,-3 19 368 0,15-2 80 16,-12 11 40-16,10-5 8 15,2 4 0-15,-12-8-376 0,-3-2-577 16,-9-2-711 0,-3-6-800-1</inkml:trace>
  <inkml:trace contextRef="#ctx0" brushRef="#br0" timeOffset="22566.62">2195 10854 1712 0,'0'0'4769'0,"0"0"-3761"16,0 0-400-16,0 0-192 15,0 0-104-15,0 0-56 0,61-28-128 16,-37 14-128-16,-3-5-408 31,15-4-760-31,-12 0-840 0,-5 4-2545 16</inkml:trace>
  <inkml:trace contextRef="#ctx0" brushRef="#br0" timeOffset="22908.95">2464 10701 5521 0,'0'0'1976'0,"0"0"-704"15,0 0-623-15,0 0 255 0,0 0-632 16,0 0-24-16,0 0-248 0,60-33-56 15,-48 28-368-15,-2 1-400 16,-1 4-81-16,-9 0-55 16,0 0 176-1,0 9 264-15,0 4 240 16,0 7 280-16,0-2 0 0,0-4 24 16,0 0-24-16,15-5 0 0,-3 0-56 15,-3-4 56-15,15-1 8 16,-12 2 112-1,0 2 72-15,-3-3 16 16,18 0-32-16,-15 9-128 16,-12-6 8-16,0 12 96 0,0-1 192 15,0 3-128-15,-39 10-216 16,18-4-584-16,-15-15-3545 0</inkml:trace>
  <inkml:trace contextRef="#ctx0" brushRef="#br0" timeOffset="24088.17">4954 11563 4656 0,'0'0'1721'16,"0"0"-489"-16,0 0-280 15,0 0 41-15,0 0-433 0,0 0-424 16,0 4-136-16,12 5 80 31,-12 10 128-31,12 0-8 0,-3 3-96 16,-9 1-24-16,15 6-80 16,-3-7-608-16,-12-4-969 0,0-3-815 46,0-2-3049-46</inkml:trace>
  <inkml:trace contextRef="#ctx0" brushRef="#br0" timeOffset="24483.27">4954 11506 6969 0,'0'0'1256'0,"0"0"-800"16,0 0-264-16,0 0 473 0,0 0-537 15,0 0-128-15,60-64-272 16,-51 59-97-16,13 5-23 16,-7 0-288-1,-15 5 112-15,12 14 176 16,-12 3 168-16,0 6 120 0,-12 4 104 16,12 1 8-16,-15-5-8 0,6-5 8 15,-4 0 8-15,13-9 40 16,0-9 80-1,0 3-64-15,13-3-64 16,11-5 224-16,0 0-24 31,-3 0-8-31,3 0-120 16,0 0-32-16,-12 0-48 0,0 0-8 16,-12 6-104-16,0 2 8 0,0 6 48 15,-12 0 56-15,-15 10 64 16,6-1-64-16,0-5-88 15,-15-9-368-15,12 1-664 0,2-10-1561 0</inkml:trace>
  <inkml:trace contextRef="#ctx0" brushRef="#br0" timeOffset="24861.21">5289 11609 336 0,'0'0'6289'16,"0"0"-4713"-16,0 0-151 0,0 0-673 31,0 0-128-31,0 0-368 16,0 0-256-16,51-14 0 0,-30 14-40 15,-8 0 40-15,-1 0 0 16,0 3 0-16,-3 8-56 0,-9-3 48 16,0 7 8-16,-9 3 0 15,-3 1 56-15,-13-6-56 16,-8-3 0-16,9-10-80 0,0 0-72 15,12 0-80-15,0-37-776 16,12 4-449-16,0 1-1567 0</inkml:trace>
  <inkml:trace contextRef="#ctx0" brushRef="#br0" timeOffset="25507.66">4175 11766 4296 0,'0'0'2193'16,"0"0"-1433"-1,0 0-448-15,0 0 232 16,0 32 256-16,0-13-239 15,0 4-249-15,0 5-80 0,0-1-128 16,12-3-104-16,-12-1-104 0,12 1-769 16,-12-11-687-16,0-4-1377 15</inkml:trace>
  <inkml:trace contextRef="#ctx0" brushRef="#br0" timeOffset="25917.06">4139 11738 4384 0,'0'0'2209'16,"0"0"-1553"-16,0 0-384 0,0 0-184 15,0 0 88-15,0 0-176 16,0 0 0-16,70-46-208 0,-58 46-64 16,0 0-136-16,0 4-112 15,-12 16 80 1,0-2 224-16,0 4 32 15,0 2 40-15,0-6 88 0,0 6 56 16,0-6 0 15,0-3 0-31,0-2 0 16,0-4 0-16,12 1-8 16,-3-5-32-16,6-2 40 0,3 3 0 15,6-6 8-15,3 5 0 16,-2-2-8-16,-4 7-64 0,-9-1-136 15,-12 0 16-15,0 6 112 16,0-1 64 0,-12 4-8-16,-25-4 16 15,16 1-8-15,-18-2-56 16,-3-9-121-16,18-4-343 0,-10 0-1824 16</inkml:trace>
  <inkml:trace contextRef="#ctx0" brushRef="#br0" timeOffset="26083.85">4547 11813 1880 0,'0'0'5241'0,"0"0"-4377"16,0 0-592-16,0 0 536 0,0 0 209 15,0 0-665-15,36 110-200 16,-24-67-152-16,-12-7-872 0,0-8-1649 15</inkml:trace>
  <inkml:trace contextRef="#ctx0" brushRef="#br0" timeOffset="26942.72">3560 11835 5449 0,'0'0'2496'16,"0"0"-1656"0,0 0-512-1,0 0 65-15,0 0 231 0,0 0-264 16,0 0-200-16,0 0-56 0,0 0-88 16,18 121 64-1,-3-103-80-15,-15-4 16 0,0-4-16 0,0-6-288 16,0 1-72-16,0-5 128 15,0 0 104-15,0-9 56 0,0-15-625 32,-15-8-207-32,9-1 448 15,-6-8 312-15,-3 4 144 0,6 4 112 16,9 1 256-16,0 9-136 16,0 4-128-16,9 5-96 0,6 0 8 15,3 6-16-15,-3 8-48 31,-3 0 48-31,12 0-64 16,-24 4-24-16,9 14 16 0,6 0 24 16,-15 7 40-16,0-3-8 15,0 1 16-15,0 6 0 0,0-11 56 16,0 0-48-16,0-8 0 16,0 4-8-1,0-9 0 1,0-2-528-16,9 3 144 0,3-1 176 0,9-5 120 15,-5 3 80-15,8 2 8 16,-15 4-8-16,3-4-8 0,0 14-128 16,-12 0 32-1,0-1 112 1,0 5 0-16,-24 5 80 0,3-5-8 16,-7-5-56-16,7 1-16 0,-15-14-152 15,15-5-792-15,-3 0-3369 16</inkml:trace>
  <inkml:trace contextRef="#ctx0" brushRef="#br0" timeOffset="27238.14">3816 11928 4721 0,'0'0'2456'31,"0"0"-1248"-31,0 0-496 15,0 0-199-15,0 0 39 0,0 0-360 16,0 0-192-16,82-9-64 16,-76 9 64-16,9 9 0 0,-15 5 8 15,0 10 72-15,0 4 80 32,0-2 40-32,0 2-72 0,-15-3-16 15,15-12-96-15,0-4-8 16,0-4-8-16,0-5-160 0,0 0-400 15,36-20-176-15,3-2-897 16,-21-10-3824 0</inkml:trace>
  <inkml:trace contextRef="#ctx0" brushRef="#br0" timeOffset="28235.51">2675 12080 5313 0,'0'0'2400'16,"0"0"-1216"-16,0 0-768 15,0 0-287-15,0 0-65 16,0 0-16 0,21 53 8-16,-21-31-48 15,10 2 56-15,-10-5 72 0,15-2-40 31,-15-6-32-31,0-3-48 16,0-8 72-16,0 0 160 16,0 0 112-16,0 0 104 0,-15-14-464 15,-16-13-168-15,4-1-160 32,6-10 216-32,0-3-8 0,-3 3 0 15,12 3 120-15,-3 1 104 0,15 16-104 16,0-6-104-16,27 10 40 15,-18 5 0-15,27 4-152 0,-15 5-176 16,6 0 15-16,-6 14 169 16,-11 10 48-16,5-5 136 0,-15 9 24 15,0-2 0-15,0 2 96 16,0 0 8-16,-15-4-96 16,15-5 88-16,-10-11-96 15,10-2 96-15,0-2-96 16,0-4 0-16,0 0-112 15,0 0-120-15,10 0 232 16,5-4 32-16,9 4 40 0,-3 0-24 16,3 0-48-16,0 0 0 0,-12 0-64 47,-12 4-144-47,0 14 96 31,0 1 112-31,-27 8 72 0,6-2-72 15,0-3-160-15,-15-9-488 16,21-3-448-16,5-10-1609 0</inkml:trace>
  <inkml:trace contextRef="#ctx0" brushRef="#br0" timeOffset="28580.13">2941 12063 6433 0,'0'0'2208'0,"0"0"-719"16,0 0-913-16,9-5 240 15,-9 5-320-15,15-5-320 16,-3 5-168-16,0 0-8 16,0 0-80-16,-12 0-120 15,0 5-128-15,0 10 64 16,9-2 192-16,-9 1 72 0,0 5 56 15,0-5-48-15,0 0 0 16,12-6 0-16,-12-3-8 0,12 4-240 16,1-9 152-16,-1 5 88 15,12-5 8-15,-12 0 72 0,9 5-72 16,-21 3-8-16,9-2 0 16,-9 2 0-16,0 11 56 0,0 0 192 15,-9 8-32-15,-39 11-216 16,2-5-768-16,1-11-3345 0</inkml:trace>
  <inkml:trace contextRef="#ctx0" brushRef="#br0" timeOffset="36083.49">4966 12563 1712 0,'0'0'1696'0,"0"0"-1120"16,0 0-136-16,0 0 225 0,0 0-121 16,0 0-336-1,0 0-64 1,0 0 304 0,0-13 256-16,0 8-48 15,0-1-64-15,-12-2-184 0,12-2-88 31,0 0-96-31,0 2-15 16,-12-2-73-16,12 2-40 0,-9-6-16 16,9 4-32-16,-12-4 16 15,12 5-16 1,-12-4 48-16,12 3-32 16,0-5-64-16,-15 2 0 15,6-2 0-15,9 2-8 0,-15-1 8 16,15 1-16-16,0 2-40 15,-10 2 48-15,10 1 8 16,0 3-8-16,-9-4-112 0,9-1-48 16,-15 6 64-16,15-6-152 15,-9 2-81-15,9-6 1 0,0 9 136 16,-12-8 48-16,12 7 72 16,0-3-24-16,-12 4 96 15,12-3-144-15,0 3 80 0,-12-1-8 0,12-2 80 16,-12-2 0-16,12 1 0 15,-9 0-8-15,9-5 8 0,-12 4 0 16,12 2 0 15,-12-3 8-31,12-2-8 0,-12 8 40 16,12-5-32-16,-15 3 40 0,15 1 24 16,-9 2-16-16,9-6-40 0,0 2-16 15,-9 3-88-15,9-5 80 0,0 0 8 31,-16 3-56-15,7-4 56-16,9-3 8 0,-12 5 0 16,12-1 0-16,-12 2 0 0,12-1-8 15,-12-1 8-15,12-4 0 16,0 9 0-16,-15-4 0 0,15 1 8 31,-6-6-16-31,6 4 0 16,-12-4-16-16,12 5-16 0,-12-1 32 31,12-4 80-31,0 6-32 16,-12-2 16-16,12-4 16 0,-15 5-72 15,15-5 56-15,-9 0-8 16,9-4-56-16,-12 4 0 16,12 0 8-16,-12 0-8 0,12 0 8 15,-10-1 112-15,10 7-8 16,-12-6 88-1,0 4-48-15,12-8-72 0,-12 5-16 16,12-3-16-16,0 0 24 16,-15 1-72-16,15-4 8 15,0 6-8-15,-9-6 113 0,9 0 7 16,-9 5-64-16,9 1-48 0,-12-6 32 31,0 0 64-15,12 1-56-16,-15 4-24 0,15-4-16 0,-9-1 0 47,9 6-8-47,-12-7 8 0,12 7-8 15,0-7 16-15,-12 8-8 16,12-8 64-16,-9 6-72 16,9-4 8-16,-16-1-8 0,16 1 0 15,-9 0 0-15,9-1 8 16,0 0 48-16,-12-3 16 0,12 3-72 15,0 0 8-15,-15 0 8 16,15 2 48-16,-9-2-56 16,9-5 40-16,0 6-40 0,-15 0-8 15,15-6 8-15,0 2 0 16,0-3 8-16,-6 3-16 0,-6-6-16 16,12 0 16-16,-15 0-8 15,15-4-128-15,-9-1 88 0,9 1 48 16,-12-5 0-16,12 0-8 31,-12 0 8-15,0-1 16-16,12 6-16 15,-12-5 40-15,2 5-40 0,10 0 0 16,0-1 0-16,-12 0 8 16,12 0-8-16,-12-2-56 0,12 2 56 15,0-5 0-15,-12 5 0 16,12 6 0-16,0-6-8 0,0 6 0 15,0-6 8-15,0 1 0 0,0-1 24 16,0 1 24-16,0 1-48 16,0-2 56-16,0 0-48 15,0 5 40 1,0 5 64-16,0-5 64 16,0 5-48-16,12 1-80 0,-12-3 8 15,12-2 56-15,-12-6-64 16,12 6 8-16,-2-1-48 31,-10 0 80-31,12 5-72 0,0-5 136 16,0 9-40-16,-12-3 32 15,12-3-64-15,12 3-72 0,-12-1 0 16,-6 1 0-16,18 2-8 16,-9-4 8-16,6 7 8 15,-5-1-8 1,5 3 8-16,-9 2 48 15,-3-1 8-15,18 4-16 0,-15 6-48 16,-3-7-8-16,15 11 0 0,0 0-112 16,-2 0 32-16,2 0 80 15,12 0 0-15,-6 6 0 16,9 8 0-16,7 0 0 16,-22 4 0-16,12 1-8 15,-3-1 8-15,-9 5 0 16,9 0-40-16,-8 10 32 0,-1-1 8 15,9 0 0-15,-9 6 0 16,12-1 64-16,-2 5-64 0,-10 0 16 31,12-2-16-31,-15 2 0 16,15 5 8-16,-12-5-8 0,-6 5 8 16,10-6 0-16,-4 0 0 15,-3 6-8-15,-9-5 8 16,12 0 0-16,-15-2 0 0,18 7-16 31,-6-5 8-31,-8 9 0 16,-1-6 8-16,9 2 0 0,-6 0 88 15,-6 5-24-15,3-7-72 16,0 2 80-16,-3 3-64 16,-9-3 88-16,15-1-24 0,-3 0-80 31,0 5 48-31,-12-9 32 0,9 4-16 15,-9-3 0-15,12 4 8 0,-12-2 8 16,0-3-16-16,0-1-8 16,0 5-8-16,13 1 8 15,-13-1-8-15,0 0 32 16,0 0 0 0,0 1-64-16,0 0 32 0,0-6-40 15,0 2-8-15,0-2 80 0,0 0 40 16,-13-3-120-16,13-6 56 15,-12 5-8-15,12 1 0 16,-9-6 24 0,-3 0 8-16,0 0-8 15,12 1-64-15,-15-5 0 0,15 5 0 16,-9-6-8-16,-3 1 16 16,12-6 48-16,-12-3-16 31,12 6 48-31,-9-8 0 0,9 1-31 15,-15 1-1-15,6 0-56 16,9-5-8-16,-12 5 56 16,12-5-56-16,-12 0 8 0,12-1 0 15,-13 1-8-15,-2-1 8 32,15-2 0-32,-6-3 0 0,6 1 8 0,-12-4 32 15,-3 9 8-15,15-4-48 16,-9 7 0-16,-6-2 0 15,-6-1 8-15,9 4-8 0,3-5 40 16,-3 6-40-16,0-5-8 16,0-3 72-16,-4-4-72 15,16-1 16 1,-9-2 64 0,0 6 0-16,-15-5 72 15,9-2 0-15,6 2-32 16,-3-5 0-1,12 5 120-15,-12-5-24 16,12 0-88-16,0 0-48 16,0 0-32-1,0 0-48-15,-9 0-248 16,9 0-32-16,0-5-96 16,-12 0-112-16,12 2-113 15,0-7-135-15,0-9-240 0,0 1-928 16,12 0-3025-16</inkml:trace>
  <inkml:trace contextRef="#ctx0" brushRef="#br0" timeOffset="38166.84">4978 12174 5601 0,'0'0'2056'16,"0"0"-1368"-16,0 0-480 0,-12 0-24 15,0 19 104-15,0-1-160 16,-9 19-128-16,9 5 64 0,-27 8 129 16,5 7 183-16,1-3 120 15,-12 12-80-15,6 3-136 16,-16 5-168-16,10 5-8 0,-27 0-8 16,14 5-24-16,1 3-24 0,-16-3-48 15,13-2 24-15,-6-3 24 16,8-4-40-16,-2-5-8 15,0-2 72-15,17-7-72 0,10-5 72 16,-15-5-72-16,15-1 0 16,-4-3 0-16,1-1 0 0,0-4 0 15,3 1 16-15,0-8 0 16,5-2-8-16,7-9 0 31,9-2 0-31,-12-7-8 0,24-5 8 0,-9-7-8 16,9 2 0-16,0 0 0 15,-12 4 0-15,12-4 8 0,-12 4 0 16,0-4-8 0,12 0 0-1,0-5-8-15,0 4-56 16,0-4-152-16,0 0-336 0,0 0-744 0,-15-4-1137 16</inkml:trace>
  <inkml:trace contextRef="#ctx0" brushRef="#br0" timeOffset="38540.26">3593 13675 5777 0,'0'0'1272'0,"0"0"-960"0,0 0-240 16,0 0 504-16,0 0 208 0,12 111-159 16,-12-73-113-16,0-1 32 15,0-5 104-15,0 5-184 32,0-4 0-32,0-11-104 0,0-3-16 31,0 0-64-31,0-10-72 0,0 1-32 15,0-6-72-15,0-4-32 16,0 0 40-16,0 0 112 0,12 0-168 16,0 0 17-16,21 0-1 15,0 0 64-15,16 0-40 0,11-18-96 16,22-6-425-16,-13-3-879 0,-12 3-2921 16</inkml:trace>
  <inkml:trace contextRef="#ctx0" brushRef="#br0" timeOffset="42851.57">4525 12526 3832 0,'0'0'1049'0,"0"0"-737"0,0 0-144 15,0 0 520 1,0 0-16-16,0 0-464 16,0 0 128-1,0 0 240-15,-36 5 152 0,21-5-160 0,15 0-207 16,-9 0-73-16,0-5-80 15,-3 5 0-15,0-9-112 0,-3 3 16 32,6 2-64-32,-3 0-40 15,0-6 48-15,3 2-56 16,-7-1-64-16,7-1 64 0,-3-5 0 16,-3 7-64-16,6-6 64 0,-6 0-8 15,15-1 0-15,-18-3-8 31,18 4 8-31,-15 0-40 16,6 5 48-16,-3-4 0 0,0-1-8 16,0 0 8-16,12 0-184 15,-12-5-16-15,2 6-80 0,-2-6-9 16,0 0 113-16,0 5 16 31,-3-5 152-31,6 6-8 0,0-6-24 16,-6 5 40-16,15 6 0 0,-9-11 0 15,-3 5 0-15,0 0 8 16,0 1-8-16,12-7 0 0,-15 2 0 16,9 3 0-1,-6-3 0 1,-1-5 0-16,13 5 8 16,-12-1 112-16,-3 0-72 0,6 2 8 15,9-2-48-15,-9 0 88 0,9 6-40 16,-15-7-48-16,6 2 1 0,9-1-9 31,-15-4 0-31,15 1 16 16,-9-3-16-16,9 7 0 0,0 0 0 15,-12 0 8 1,12-1 0-16,-15 0 32 0,9 0-32 0,6 0-8 16,-12-3 0-16,0 3 8 31,12-3-8-31,-13 3-8 15,-2 0-40-15,15 5-9 0,-9 1 57 16,9-1-8-16,-12 0 8 16,3 0 0-16,9-4 0 0,-12 4 0 15,-3 4 0-15,6-4 8 32,9 0-8-32,-12 6 0 15,12-7 0-15,-12 5 8 0,12 2 0 16,-12-2 1-16,12 0-9 0,-9-2 16 15,9 2-16-15,0-4 8 16,-12 4 0 0,0 2-8-16,12-6 0 15,-16-1 8-15,16 6-8 16,-9-5 8-16,9 6 0 16,-12-6-8-16,12-1 0 15,0 1-8 1,-12 0 0-16,12 0 0 0,-9-4 8 0,9 4 0 15,-15 0-8-15,15-4 8 16,0 3 48-16,-9-3-40 0,9 4-8 16,0-4-8-16,-12 0 8 15,12-1-8-15,-12 5 8 16,12-5-8 0,-12 5 0-16,12-4 0 15,-15 4 8-15,15-5-8 16,-6-3 8-16,-6 3-8 0,12-5 0 15,0 6-121-15,-15-9 33 16,15 3 16-16,0-3 72 0,0 3-48 16,-9-4 48-16,9 6 8 31,0-2-8-31,0-3-8 16,0 7-40-16,0-2 48 0,0-2-32 15,0 1 40-15,0-4 0 16,0 3 0-16,0-3 0 0,0-1 0 15,0-1 8 1,0 1 0-16,0 0-8 16,0-4 128-16,-16 5-128 15,16-6-8-15,0 11-40 16,0-7 48-16,0 1-8 0,0 1 8 0,0 0 0 16,0 3 56-16,0-4-56 15,0 1 16 1,0-1-8-16,0 4 48 15,0 2-56-15,0-3 0 16,0 3 8-16,0-6-8 0,0 5-8 16,16 1 0-16,-16-7 0 15,9 11 8-15,6-6 0 16,-3 1 0 0,-12 5 0-16,6 4 8 15,9-5 72-15,-3 6-32 0,-12-7-40 16,12 12 8-16,0-6-8 15,-3-1 0-15,15 1 40 32,-12 1-40-32,9-6-16 0,-5 5 8 15,-4 0 0-15,9-5 8 16,-9 10 32-16,0-5-32 0,0 6 65 16,-12-6 7-16,9 4-72 15,18 2 40-15,-18-2-40 16,3 1-8-1,-3 3 8-15,6 2-8 0,-2 4 0 16,-1 0 0-16,0 0 0 16,-6 0 0-16,21 4 0 0,-18 11 0 15,30 3 0-15,-30 2 16 16,15 2-8 0,1 2-8-16,-7 3 8 15,9 1-8-15,-3-1 0 0,-15 6 0 16,15-6 0-16,0 10 0 15,0-3 0-15,-12 3-8 0,10-6 8 16,-10 7 0-16,12 3 0 16,-15-3 8-16,6 3-8 15,3 2 8 1,6-2-8-16,-9 0 0 16,6-3-8-16,-5-6 8 0,5 1 8 15,-9-1-8-15,-3-3 0 16,18 2 0-16,-15-2 8 15,-3-2 72-15,0 0 56 0,6-4-88 32,-3 1 8-32,0-5-8 15,0 3-32-15,-2-3 48 0,2 1-48 16,0 2 120-16,-3 1 24 16,6-4-16-16,-3 3-64 15,-12 3-8-15,24-3-8 0,-24 2 40 16,6-2-88-1,9 6 72-15,-3-4 0 16,0 3 0-16,0 1-16 0,-3 0-24 16,7-5 8-16,-16 0-48 15,9 1 88-15,-9 3 8 16,9-3 8-16,-9-2-96 16,15 6 88-16,-15-4-48 15,0 4-48-15,12-6 8 16,-12 7-16-1,0-7 16-15,0 2-8 16,12-2 0-16,-12-2 0 16,0 2 0-16,12 2 0 0,-12-1 0 15,9 0 48-15,-9-4-48 16,0-5-8-16,0 4 0 16,0 0 16-16,0-4 32 0,0 1 8 15,0 3-48-15,0 0 40 16,12 1-32-16,-12 0 0 0,0-1 0 31,0 0-8-31,0 1 8 16,0 0-8-16,0-6 0 0,0 1-8 15,0-5 16-15,0 6-8 16,0-1-8-16,0-6 8 16,0 6 64-16,0-4-64 0,0-1 0 46,0 0 40-46,0 4-48 0,0-7 96 16,0 4-40-16,0 3-8 0,0-4-40 16,0 5 40-16,0 0-40 15,-12-1 0-15,12 2 56 16,0-1-16-16,0 0-40 0,0 0 0 0,0 0 8 16,-9 0 0-16,9-1 40 15,0-4 16 16,0 5 0-31,0 1 40 16,-12-1 8-16,12-1-40 16,0 6-8-16,-12-1-64 0,12 0 72 15,0 1-72-15,-12 1 40 16,12-2 0-16,0-4 8 0,0 4-8 16,-15 0 48-16,15 0-24 15,-9 2 16-15,9 3 9 16,-9-6-49-16,9 8 0 0,-16-7 32 15,7 0-8-15,9 1 8 16,-12 0-32-16,12 0-40 16,-12-2 88-16,12 7-24 0,-12-5 32 15,-3-1-96-15,15-4 48 16,-6 4 0-16,-6-5-8 0,12-2 0 31,-12 2 48-31,12 1-96 0,-12-1 48 16,-3-3-40-16,15 5 0 15,-9-2 72-15,-3 2-80 0,12-2 72 16,-12-4-24 0,2 10 80-1,-2-9-48-15,0 3-32 0,0 1-32 16,-3 4 40-16,15-3 0 0,-9 2-40 16,0-3 40-16,-3 5-48 15,-15 0 40-15,18-1 56 0,-3 1-16 16,0-1-88-16,3-4 8 15,-7 1 136 1,7-7-24-16,9 2-48 16,-12-6 48-16,12 2 8 15,0-6-48-15,-15 4 56 16,15-4-56-16,0 0-32 0,0 0-40 31,0 0-8-31,0 0-168 0,0 0-280 16,0 0-368-16,0-14-520 15,0-9-1305-15,0 9-4817 0</inkml:trace>
  <inkml:trace contextRef="#ctx0" brushRef="#br0" timeOffset="45418.92">4501 12558 4120 0,'0'0'1609'0,"0"0"-401"16,0 0-48-16,0 0-72 0,0 0-311 46,0 0-441-46,0 0-176 0,-12 0-144 16,12 0 120-16,0 0-80 0,0 5-48 16,0 14 48-16,0 9 40 15,12 8 96-15,0 10 40 16,10 14-48-16,2 1 8 0,0 9-184 0,12-1 128 16,-3 1-40-16,0-1-16 15,-8 6 56-15,11-7-8 0,-12 3-8 16,-3-2-32-16,3-3-80 15,-3 2 80-15,3-8-88 16,-14 5 8 0,14-9 72-16,-9 0-72 31,9-5 64-31,-3-4-72 0,-9-1 8 16,0-5-8-16,12-4 8 15,-12-5 0-15,-3-3 0 31,4-1 0-31,-4-1 8 0,6-8 32 16,-15 3 32-16,12-3-80 16,0 0 80-16,0-1-24 0,9-3 24 15,-21 4-16-15,12-6 48 16,-3 1-104-16,6 0-8 16,-3-5 8-16,0 4 0 0,-12-3 56 15,9-1-64-15,-9 1 0 0,9 4 8 16,7-10-8-16,-16 6 48 0,0-7-40 15,12 2 0-15,-12 1 64 16,12-3-64 15,-12 2-8-15,0 0 8-16,12 4 64 0,-3-4-56 16,-9 0 48-16,0-1-48 0,12 0-16 15,-12 2 0-15,0-2 8 0,12 0 0 16,-12 5-8-16,9-4 8 15,-9 6-8-15,0-8 8 16,15 2 40-16,-15 4-48 0,9 2 0 16,-9-7 0-16,15 5 40 31,-15-5-32-31,0 1-8 0,0-1 0 16,12-4 8-16,-12 0-8 15,0 0 72-15,0 0-56 0,0 0 48 16,0 0 177-16,0 0 31 31,-12 0-24-31,-3 0-112 16,-9 0-136-16,3-9-56 0,-12-1 0 15,9-3 56-15,-10-1-8 16,10 0 8-16,0 4 104 0,12-3-8 16,0 3 0-16,3-3-48 15,-3 8-40-15,0 1 64 0,12-1-72 16,0 5 16-16,0 0-8 0,0 0 8 15,0 0-16 1,0 0-48 0,0 0-48-16,0 0 0 0,0 5 16 15,12 4 72-15,9 10 0 16,3-2 0-16,12 7 8 0,-6-4 0 16,-2-3 0-16,5 1 8 0,0-3 0 15,-9 2 48-15,3-6-56 16,-21-3 8 15,9-2-8-31,-2-6 0 16,-13 0 0-16,0 0 24 15,12 0-16-15,-12-28 160 0,12-14-168 16,-3-47-96-16,6 7-969 16,-15 3-1911-16</inkml:trace>
  <inkml:trace contextRef="#ctx0" brushRef="#br0" timeOffset="50817.87">2011 13657 5209 0,'0'0'1800'0,"0"0"-1096"16,0 0-336-16,0 0 168 15,0 0 393-15,0 0-481 0,-12-14-272 32,12 14-176-32,0 0 208 15,0-5 328-15,12 5 32 0,-3-5-200 16,19 0 8-16,17-3-8 15,-3-6-72-15,18 5-144 0,25-10 32 16,-4 5-104-16,34-9 40 31,36 0-56-31,21-9-64 16,6-7 0-16,-30 7 16 0,-39 10-8 16,-40 8-8-16,-2 4 0 15,5 1-16-15,6 0 16 16,31-6 48-16,6-2-48 0,27-1 8 15,27-7-8 1,21-2 0-16,-18 4 8 16,-6-4-8-16,-30 2 0 0,5 3 0 15,-23 3 56-15,-24 6-56 0,-28 3-48 16,7 1 48 0,5-4 0-16,7-2 0 15,20 2 0-15,-2-6 8 16,-13 5-8-16,19-4 72 15,-28 3 40-15,1-3 32 0,-1 4 9 16,-14 0-1-16,5 0-16 16,-2 0 64-16,-10 4 40 0,-3 2-24 31,-14-2 32-31,17-4-16 16,-12 10-16-16,10-10 8 0,-13 9 24 15,3-4 40-15,-12-1-64 16,-2 10 24-16,-10-5 56 15,-15 2 16-15,6 3-40 0,-3 0-8 32,-12 0 48-32,0 0-48 15,0 0-23-15,0 0-113 0,0 0-136 16,0 0 0-16,0 0-785 31,-12 0-903-31,-12 0-632 0,0 3-3994 16</inkml:trace>
  <inkml:trace contextRef="#ctx0" brushRef="#br0" timeOffset="53672.29">5956 10246 5601 0,'0'0'4665'15,"0"0"-3969"-15,0 0-600 16,0 0-80-16,12 14-16 0,9 8 56 15,3 17 88-15,13 2-8 32,-4 6 0-32,-9 4-16 0,12 4-48 15,-15 0-64-15,0 2-8 16,-5-11-528-16,-16 4-1280 16,0-8-657-16,0-19-2784 0</inkml:trace>
  <inkml:trace contextRef="#ctx0" brushRef="#br0" timeOffset="53866.51">5917 10654 7313 0,'0'0'2577'16,"0"0"-1265"-16,0 0-544 31,0 0 112-31,0 0-376 0,0 0-352 16,0 0-152-16,0 0 432 0,118-47 1 15,-70 29-433-15,33-19-104 0,-20 8-1265 16,-16 2-3224-16</inkml:trace>
  <inkml:trace contextRef="#ctx0" brushRef="#br0" timeOffset="56698.09">5268 12600 4624 0,'0'0'1433'15,"0"0"127"-15,0 0-64 0,-12-4-143 16,12 4-497-16,0 0-320 15,0 0-72-15,0 0-88 0,0 0-64 16,0 0-56 0,0 0-64-16,0 0-32 15,0 0-64-15,0 0-48 16,0 0-48-16,0 0-96 0,0 9 32 16,0 9 48-16,12 1 16 0,0 9 8 15,-3 4 56-15,15 1 40 0,-9 3-56 31,3 2 56-31,10-1-8 16,-16-5-88-16,0-3 65 16,-3-7-17-16,6-3 16 0,-15 0-24 15,9-15-40-15,-9 1 96 0,0 0-96 16,0-5 40-16,0 0-48 31,0-10-336-31,-9-4-1041 16,-6-14-6785-16</inkml:trace>
  <inkml:trace contextRef="#ctx0" brushRef="#br0" timeOffset="61873.33">3572 8787 1424 0,'0'0'4473'31,"0"0"-3201"-31,0 0-288 15,0 4-216-15,0-4 145 16,0 0-345-16,0 0-312 0,0 0-128 16,6 0 104-16,-6 0 320 15,0 0-104-15,0 0-208 0,15 0-40 16,-3-4 32-16,0-1-136 16,0 0-80-16,12 5-16 0,-3 0-72 15,-9 0-32-15,13 0-160 0,-1 10-72 16,-3 7-72-1,3 8-80 1,-15-3 8-16,-9 6 192 0,0 1-128 16,0 2 208-16,-9-2 136 15,-3-2 72-15,-21-8 96 16,-7-1 40-16,-2-8 144 16,-6-7 80-16,15-3 80 15,-3-13-32-15,-1-9 40 16,16-11-176-16,9-5-272 0,12-3-168 15,21-9-992-15,12 6-857 32,7 9-1911-32</inkml:trace>
  <inkml:trace contextRef="#ctx0" brushRef="#br0" timeOffset="68127.68">4701 12786 2968 0,'0'0'2081'0,"0"0"-1009"16,0 0-136-16,0-5-56 0,0 5 80 0,0-5-295 15,0 5-249 1,0-5 136-1,0 2 16-15,9-2-16 16,-9-6-136-16,9 2-112 0,18 1-96 16,-15-2-104-16,9 6-24 15,3 0-8-15,0 4-72 0,9 0 0 16,1 0 48-16,-7 8-40 31,6 16 48-31,0 3-48 0,-6 6-8 16,-5 0 56-16,2 3-56 15,-24 1 0-15,12-4 8 16,-12 3 136-16,0-7-32 0,-27-1 96 16,5-9 8-16,-14-2-8 31,3-12 49-31,-12-5 79 0,-4 0-64 16,4-19-104-16,0-17 48 15,-6-7-40-15,17-3-88 0,13-4 40 16,9-2-80-16,12 11-48 0,0 4-184 15,0 4-168 1,24 5-232 0,19 10-393-16,-4 9-999 0,-6 4-2857 15</inkml:trace>
  <inkml:trace contextRef="#ctx0" brushRef="#br0" timeOffset="70023.5">2733 9153 3952 0,'0'0'1385'0,"0"0"-449"0,0 0-552 16,0 0-40-16,0 0 64 31,0 0-352-31,0 0-48 15,0 0 96-15,-27-29 16 0,27 29 8 16,0 0 136-16,0 0 24 16,0 0 40-16,0 0-136 0,0 0-192 31,0 0-48-31,0 16-80 16,0 1 128-16,0 11 8 15,27 4 40-15,-15 1 64 0,9 4 8 0,3 4-40 16,0-3 32-16,-12-6 16 15,12 1-71-15,-2-11 15 16,-10-2-72 0,-12-6 0-16,12-6 0 15,-12-8-697-15,-12 0-1223 0,-16 0-4609 16</inkml:trace>
  <inkml:trace contextRef="#ctx0" brushRef="#br0" timeOffset="91618.71">3735 12674 1400 0,'0'0'2016'0,"0"0"-896"16,0 0-31-16,0 0-73 15,0 0-72-15,-12-14-48 0,12 14-104 32,0 0 161-32,0 0-1 15,0 0-160-15,0 0-216 0,0 0-104 16,0 0-80-16,0-3-88 16,0 3-80-16,0 0-15 15,0-6-89-15,0 1-112 0,12-4 96 16,-3 1-104-1,15-8 8 1,-3 13-8 0,15-7-56-16,0 6 48 0,1 4-56 15,-4 0-48-15,15 0-129 16,-15 4-95-16,10 14 112 0,-4 10-16 16,-18 10 16-16,3-1 88 0,0 10 40 46,-24-2 24-46,0 2 72 16,0 0 0-16,-24-2 112 0,-9-3 32 16,-3-5 40-16,3-8 48 15,-16-12 48-15,1-12 48 0,6-5 25 16,-19 0-81-16,13-27-64 31,3-15 128-31,-4-9-168 0,28-9-40 16,9 0-128-16,12-1-56 15,12 5-96-15,9 5-160 16,28 9-248-16,11 20-593 0,-18 3-1383 16,10 14-3337-16</inkml:trace>
  <inkml:trace contextRef="#ctx0" brushRef="#br0" timeOffset="93471.08">2105 9463 1384 0,'0'0'2088'16,"0"0"-1000"-16,0 0-591 16,0 0-81-16,0 0-216 15,-12-22-64-15,12 16 80 16,0 2 224-16,0-1 336 16,0 0 128-16,-15 0-224 15,15 2 49-15,0-2 47 0,0 0-104 16,0 5-112-16,-9 0-104 15,9 0-16-15,0 0-56 16,0 0-72-16,0 0-80 0,0 0-128 16,0 0-104-16,0 0-48 15,0 0-104 1,0 5-16-16,0 13 112 16,9 4 56-16,6 6-16 15,-3 1 8-15,0-1-456 0,6 8-528 31,-3-7-1313-31,-3-6-1655 0</inkml:trace>
  <inkml:trace contextRef="#ctx0" brushRef="#br0" timeOffset="103003.33">2856 12781 4841 0,'0'-5'1312'15,"0"0"-824"-15,0 2-152 0,0-2 264 16,0-6-312-16,16 2-176 16,-16 5 8-16,12-5 224 15,0 4 112-15,0 1 9 0,-12-6-97 16,24 1 80 0,-6-1-64-16,-3 2-200 15,21 3-8-15,-15 0-24 0,16 5-112 16,-1 0-40-16,-6 0-128 15,9 5 128-15,-6 8 0 16,4 2-8-16,5 8 8 0,-3-1 56 31,-6 7-48-31,-11-7 64 0,5 6-24 16,-6 1-40-16,3-1 40 31,-12-6-40-31,-12 6 48 16,12 1 72-16,-12-7 80 0,0 11-96 15,-12-11 56-15,0 7-40 16,-12-1 56-16,3-1-48 16,-16-3 72-16,4-6 64 0,-18 1-16 15,-6-9 48-15,14-7 48 16,-17-3 9-16,-9 0-25 0,11-22-64 31,1-10-16-31,-3-6-72 0,26 1 40 16,-5-9-72-1,30 3-152-15,9-7-208 0,0-1-96 0,36-4-80 16,10 3-184-16,14 6-529 16,-3 18-1095-16,-24 10-1817 0</inkml:trace>
  <inkml:trace contextRef="#ctx0" brushRef="#br0" timeOffset="104355.93">880 13095 5977 0,'0'0'2016'16,"0"0"-1144"-16,0 0-512 0,0 0 273 16,0 0-177-16,0 0-296 15,0 57-40-15,27-20 96 0,-15 4 136 32,6 5-8-32,9 1-72 15,-3-5-88-15,0 0-72 0,-6-9-104 16,-2-7 72-16,8-6-80 15,-24-12-480-15,12-3-1192 16,-12-5-1393-16</inkml:trace>
  <inkml:trace contextRef="#ctx0" brushRef="#br0" timeOffset="105353.45">578 12943 4384 0,'0'0'4385'0,"0"0"-3384"16,0 0-505 15,0 0 352-31,0 0-48 16,0 0-568-16,0 0-72 0,0 0-72 15,72-130 152-15,-27 107-136 16,4 4-104-16,8 11-152 15,22 8-24-15,5 5 160 0,10 22-32 16,-4 20-32-16,4 13 72 16,-10 9-120-16,-14 15 0 0,-1 3-24 15,-12 5-32-15,-20 7 88 16,-16-7 8-16,-21-9 88 16,0 1 0-16,-12-11 136 0,-22-6 192 15,-23-8 88 1,-12-12 8-16,-40-10-56 15,-42-23-64-15,-33-19-120 0,-24-46-88 16,9-37-40-16,36-14 64 16,57 10 17-1,37 13-129 1,23 14 8-16,31 9-16 0,15-9-145 16,0-9 65-16,51-5-120 15,28-10-32-15,60 16-176 16,27 17-8-16,9 24-832 15,-36 27-897-15,-58 5-1055 16</inkml:trace>
  <inkml:trace contextRef="#ctx0" brushRef="#br0" timeOffset="108217.17">5431 13341 7393 0,'0'0'1664'0,"0"0"-1271"15,0 0-393-15,0 0-169 16,12 33 65-16,0-14 104 31,-3 3 48-31,6 7-48 0,-3 2 8 0,0-2 72 16,-3-7-72-16,3 3-8 15,-12-12 65-15,13-4-49 0,-13 1-8 16,0-10 40-16,0 0 72 16,0 0 128-1,0 0 336 1,-13-24-584-16,-8-3-16 0,-3-11-96 16,9-3 64-16,-6 0 48 0,9 3 232 15,12 5 104-15,-9 1-56 0,9 4-168 16,0 1-48-16,21 3-64 31,0 6-8-31,6 8-72 0,-6 2 72 16,4 8-120-16,-4 0-48 15,3 0-128-15,-12 5-56 0,0 8 16 16,-12 5 40-16,0 6-17 16,0-2 177-16,-12 3 144 31,-9-3 8-31,-3-4 56 0,12 1-64 15,-1-5 56-15,1-9 16 16,3 3 0-16,9-2 89 0,0-3-57 16,0 8-16-16,0-6-16 15,0 8 24-15,0-4 56 32,9 4-64-32,16 2 40 0,-4-2 24 15,15 3-40-15,-15 1-48 0,27-7 40 16,-11-2-104-16,8-2-456 15,-9-6-1129-15,-12 0-2880 0</inkml:trace>
  <inkml:trace contextRef="#ctx0" brushRef="#br0" timeOffset="108734.2">5850 13425 7281 0,'0'0'1816'0,"0"0"-911"15,0 0-241-15,0-10-64 0,12 2-352 0,1-3-200 16,11 2-40-16,-15 5-16 15,15 0-40-15,-12 4-24 16,0 0-80-16,0 0 16 0,-3 8 8 16,3 7-104-16,0 3 56 15,-12 2-80-15,0-2 80 0,0-1 168 16,-24-1 8-16,3 1 56 0,-3-12 40 16,-9 0 16-16,9-5-8 15,-1-5-8-15,-2-14-48 0,21-3 80 16,6-3-128-16,0-15-280 15,33 7-1553 1,-8 0-3344-16</inkml:trace>
  <inkml:trace contextRef="#ctx0" brushRef="#br0" timeOffset="110357.49">4909 13425 6585 0,'0'0'1904'15,"0"0"-1176"-15,0 0-519 0,0 0 47 16,0 0-104-16,0 0-80 16,0 0-64-16,0 0 192 0,45 116 120 15,-33-84 8-15,0 1-64 31,-3-1-120-31,6 1-56 16,-3-11 8-16,-3-8-88 0,-9-4 0 16,0-1 48-16,0-9-48 15,0 0 160-15,0 0 112 0,0-9 416 16,-9-15-536-16,-18-17-160 31,6 0-160-31,-3-11 88 0,3 1 72 16,9 5-40-16,-3 4 32 0,15 9-32 15,0 6-80-15,0 3-48 16,15 7 64-16,-3 7 8 0,9 10 0 16,3 0-120-1,-3 0-144 1,6 10 80-16,-5 12 56 16,-13-3 8-16,6 4-56 0,-15 1 24 0,0-1 144 31,-15-6 104-31,6 2 0 15,-13-10 104-15,10 2 128 0,-3-6 176 16,6-5 80-16,9 3 40 16,0-3-144-16,0 0-104 0,0 0-280 15,0 5-24-15,0 0-232 32,9 4 24-32,6 0 120 0,6 5 16 15,1 1 88-15,5-2-40 16,-3 1-440-16,9-5-752 31,3 1-857-31,-15-6-2912 0</inkml:trace>
  <inkml:trace contextRef="#ctx0" brushRef="#br0" timeOffset="110823.27">5256 13551 5737 0,'0'0'2264'16,"0"0"-960"-16,0 0-447 0,0 0-265 16,0 0-360-16,0 0-232 31,0 0 0-31,0 0 104 16,24 36 288-16,-15-12-32 0,6-2-160 15,-6 10-120-15,18 10-80 0,-21-4-720 16,9-16-2249-16</inkml:trace>
  <inkml:trace contextRef="#ctx0" brushRef="#br0" timeOffset="112310.29">3861 13518 3488 0,'0'0'4401'0,"0"0"-3057"0,0 0-511 16,0 0-601-16,0 14-232 15,0 8 8-15,13 7 144 0,11 8 112 16,-3 4-96-16,0 5 112 16,18-4-16-16,-21 5-152 0,9-5-96 15,-2-5 32-15,-19-9-40 0,9-6 0 16,-3-8 64-16,-12-4-72 15,0-6 16-15,0-4 112 0,0 0 88 16,0-9 288-16,-27-13-424 16,-4-11-80-16,-5-10-200 15,3-7 64-15,-3-1-72 16,3-1 136-16,8 6 72 16,1 5 72-16,24 8-72 15,0 6-72-15,0 3-8 0,24 6 72 16,13 0 8-16,-16 12-80 31,15 6-128-31,-3 0-160 16,3 6-8-16,-11 12 168 0,-4 0-152 15,-9 6-152-15,0-2 96 0,-12 2 103 16,0-1 313-16,-24 0 0 31,-9-4 104-31,8-1 48 16,1-4 281-16,15-4 111 0,-15-5 24 15,24-2 56-15,0-3-144 16,0 5-248-16,0 0-232 0,9 4-360 16,15 1 312-16,12 3-16 15,-5 2 64-15,20-2 0 16,-9-4 0-16,-3 1-920 0,7 4-649 31,-13 0-671-31,-18-5-3777 0</inkml:trace>
  <inkml:trace contextRef="#ctx0" brushRef="#br0" timeOffset="114509.05">4323 13712 3808 0,'0'0'1577'0,"0"0"-617"0,0 0-232 0,0 0 304 15,0 0-192-15,0 0-383 16,0 0-73-16,52-41 40 0,-43 35-40 31,3 6-208-31,0 0-176 16,-12 0-96-16,9 0-144 15,-9 0-168-15,15 15 104 0,-15 4-16 16,0 3 119-16,0 6 113 0,0 0 80 16,0-5 8-16,0-5 8 15,0-3-8-15,0-5 0 31,0-10 0-31,0 0 128 0,24 0-104 16,-15 0 105-16,15-10 367 16,22-9-368-16,2-18-128 0,-6 5-1289 15,-3 4-1999-15</inkml:trace>
  <inkml:trace contextRef="#ctx0" brushRef="#br0" timeOffset="115550.9">2941 13671 3528 0,'0'0'5121'0,"0"0"-4040"16,0 0-705-16,0 0-368 15,0 0-8-15,0 0 128 0,0 0 120 16,60 106-48-16,-39-73-40 31,-9 3-56-31,13-7-56 0,-16 2-32 16,6-7-16-16,-3-10-48 15,-12-5-280-15,9 1-328 16,-9-10-137-16,0 0 409 0,0 0 384 16,-9-14 24-16,-18-10-24 31,-7-12-8-31,10-7 8 0,-9-3 192 16,6 4 40-16,9 1 353 0,3 9 231 15,6 4-304-15,9 9-304 16,0 6-24-16,0-1-32 15,24 9-96-15,-6 0-56 16,9 5-72 0,-3 0-120-16,-3 5-104 0,4 9-256 15,-13 4 88-15,-3 1 72 16,-9 4-73-16,0 1-143 0,0 4 400 16,0-11 152-16,-21 6 56 15,8-9 8 1,1-4 0-16,12-6 8 15,-12 1 72-15,12-5 40 0,0 5 72 16,0-5-152-16,0 4-48 16,12 6 0-16,13-7 96 0,-4 3-88 15,6-1 0-15,-6 0-8 32,27-5-112-32,-15 0-1112 0,-11 0-1312 15</inkml:trace>
  <inkml:trace contextRef="#ctx0" brushRef="#br0" timeOffset="116555.55">3267 13767 1088 0,'0'0'3136'16,"0"0"-1415"-16,0 0-401 0,0 0-152 15,0 0-55-15,0-3-441 0,0-3-208 16,0 2 192-16,9-5-152 16,-9 4-160-16,15 1-272 15,-3 0-72-15,-12 4-48 0,12 0-136 16,-12 0-296-16,0 0-192 31,0 0-104-31,12 4 80 31,-12 5 151-31,0 10 121 0,0 0 248 16,0-2 176-16,0 7 8 16,0-5 0-16,0-11 56 0,0 2-64 0,0-1 0 15,0-4-8 1,0-5 8-16,9 3-128 0,3-3 128 15,0 6 0-15,13-1 64 0,-13-1 16 16,9-4 80-16,3 10-144 16,-12-7 64-16,0 8-80 0,-12-3-64 15,0 6-48 1,0 0 56 0,0 10 48-16,-39 3 8 15,-3 1-1248-15,5-14-3833 0</inkml:trace>
  <inkml:trace contextRef="#ctx0" brushRef="#br0" timeOffset="119369.86">394 14430 5881 0,'0'0'2680'16,"0"0"-1183"-16,0 0-641 15,0 0 40-15,0 0-16 0,9-32-456 16,6 9-208-16,9-10 32 16,-15-3 0-16,15-6-120 0,-12 5-128 31,12-5-72-31,-15 0-216 15,16 5-448-15,-13 0-792 16,0 5-304-16,-3-1 135 0,-9 6-407 16,0 13-521-16</inkml:trace>
  <inkml:trace contextRef="#ctx0" brushRef="#br0" timeOffset="119668.82">300 14185 5281 0,'0'0'2648'15,"0"0"-1248"1,0 0-1063 0,0 0-337-16,0 0 304 0,0 0-144 15,0 0-64-15,0 0 88 0,127-50-24 16,-94 34-64-16,6 7 8 15,-6 1-104-15,-8 2 0 0,-4 6-48 16,-6 0-168-16,3 0 8 16,-18 6 104-16,15 16 48 15,-3 6-64-15,12 15-296 0,-24-7-849 16,9-8-1991-16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4T09:24:04.77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11983 5005 6633 0,'0'0'1008'31,"0"0"-984"-31,0 0 472 16,0 0 288-16,0 0-319 0,0 0-257 0,0 0 24 16,0 0-64-16,0 0-32 15,0 0 104-15,0 0 120 16,0 0 0-16,0 0-24 0,0 0 48 16,0 0-48-1,0 0-88 1,0 0-72-16,0 0-24 0,0 0 8 0,0 0-40 15,0 0-32-15,0 0 16 16,0 0 48-16,0 0 24 16,0 0 72-16,12 0-40 0,-6 0 17 31,22 0-97-31,-4-9-56 16,9 4-24-16,15 0-48 15,-3 2 8-15,16-7 8 0,20 6-8 16,-14 4-8-16,23 0-80 0,-5 0-176 31,8 0-209-31,-11 0-135 16,-1 0 104-16,-11 0 32 15,11 0 80-15,-20 0 112 0,8 0 136 16,-12 0 120-16,1 0 8 16,-13 0 8-16,3 0 8 0,1-5 120 15,-16 0 56-15,-12 5-32 31,15-4-72-31,-15 4 24 16,18 0 48-16,-17-4 0 0,26 4-24 16,-15 0-56-16,15 0-64 0,-2 0 0 15,14 0 72-15,-15 0-16 16,1 0 0 0,14 0 80-16,-15 0-64 15,0-6 48-15,-11 6-120 16,5 0 64-16,-6 0 8 0,3-4-16 15,-2 4 0-15,2 0 32 0,-6 0-16 16,9 0 24 0,-3 0 24-16,-2 0-64 15,2 0-8-15,-3 0 0 16,15 0-48-16,-15 0 48 16,13 0-56-16,2 0 0 0,-12 0 0 15,10 0 0-15,-10 0 0 0,6 0 0 31,-3 0 0-31,7 0 8 16,-1 0 0-16,3 0 57 16,-18 0-49-16,31 0 40 0,-13 0-48 15,0 0 0-15,-3 0 48 16,1 0-48-16,2 0-8 0,-15 0 8 16,16 0 64-16,-7 0 16 31,9 0 40-31,-18 0-8 15,25 0-64-15,-10-5-8 0,-3 5-40 16,16 0 64-16,-16 0-72 16,0 0 8-16,15 0 0 0,-14 0 8 15,-1 0 32-15,15 0 8 16,-14 0-8 0,-10 0-40-16,6 0 8 15,9 0-8-15,-17 0 0 0,-1 0 8 16,15-5-8-16,-3 0 72 15,4 2-80-15,-13 3 0 0,9-6 0 0,0 6 0 32,4-5 0-32,-7 5-8 15,18 0 8-15,-11 0 0 16,8 0 0-16,3 0-8 0,-2 0 8 16,-13 0-8-16,12 0 8 15,4 5 0-15,-16-5 8 0,12 0-8 31,4 0 56-31,-7 0 88 16,3 0 16-16,4 0 80 0,11 6 40 16,-2-6-88-16,-13 0-32 15,9 0-72-15,-5 0-24 0,-13 0-16 16,9 0-40-16,-11 3 0 31,2-3 56-31,-6 5-56 16,9-5 64-16,-8 5 32 0,17-5 24 15,-12 0 64-15,-11 5-32 16,8-5 0-16,-9 0-48 0,-3 0-24 16,3 4 16-16,-14-4-8 15,-13 0 56 1,18 0 64-16,-15 0 40 16,0 0 17-16,-3 0-49 0,15 0-88 15,-15 0 0-15,18 0 0 16,-15 0-8-16,7 0 24 0,-4 0-32 15,-3 0-32 1,0 0-16-16,0 0 32 16,-3 0-32-16,-9 0 0 15,0 0-16-15,0 0-8 16,0 0-40-16,12 0 0 0,-12 0-8 16,0 0-88-16,0 0-448 0,0 0-456 31,-12 0-1417-31,-9 0-2512 0</inkml:trace>
  <inkml:trace contextRef="#ctx0" brushRef="#br0" timeOffset="39857.58">2346 15477 7417 0,'0'0'3961'16,"0"0"-3105"-16,0 0-528 0,0 6-24 16,0 7-168-16,0 20-136 15,0 13 0-15,0 23 120 31,0 29-64-31,-9 32 24 0,-3 26 88 16,0 7-32-16,0-34-120 16,0-31 72-16,3-38-72 0,-3-8-8 15,0 3-8-15,0-3 0 16,-3 2-152-16,6-16-264 16,0-16-432-16,-7-22-896 0,16 0-841 31,0-13-1528-31</inkml:trace>
  <inkml:trace contextRef="#ctx0" brushRef="#br0" timeOffset="41434.01">2195 15565 7073 0,'0'0'1872'16,"0"0"-1383"-16,0 0 103 0,0 0 224 15,0 0-232-15,0 0-296 16,0 0 40-16,106 0 240 16,-46 0-80-1,34-3-104-15,42-12-144 0,51 5 40 16,0-3 9-16,-27 9 71 16,-27 4-168-16,-64 0-120 0,-11 0-64 15,23 0 0-15,-2 0 48 16,14 0-56-16,4 0 0 0,-16 0 0 15,-11 0 0 1,-1 0 8-16,-12 0 0 16,-14 0 56-16,8 0 40 15,-18 0 48-15,3 0 80 0,-24 0 88 16,10 0 144-16,-10 0 32 16,0 0-64-16,-12 0-48 15,12 0-64 1,-12 0-72-16,12 0-48 15,-12 0-72-15,0 0-24 16,0 0-31-16,0 0-25 0,0 0-32 16,0 4-16-16,0 6 0 15,0 8-40-15,9 10 40 0,-9 14 64 32,15 4 16-32,-15 14 0 15,0 5 40-15,12 9-56 16,-12 5 24-16,6 3-40 0,-6 12 16 31,0-6-56-31,0 5 0 16,0 3 56-16,0-3-56 0,0 5 0 0,0-5 0 15,0 4 64 1,0-9-8 0,0-5-56-16,0-4 0 15,-6-19 56-15,6-4-64 0,0-14 0 16,-12-5 0-16,12-14 48 0,0 1-40 15,0-16 8-15,-15 1-16 0,15-4 0 16,0-5 0-16,0 0-48 16,0 0-64-16,-9 0 56 15,9 0-88-15,-12 0 88 0,0 0 40 32,-12 0-64-32,-10 0 64 15,7 0 8-15,-15 0 8 0,6 0-16 16,3-5 8-16,-16 1 0 31,-8-6 0-31,0 7 8 0,-1-8 0 16,-2 3 0-16,-22-6 0 15,1 4-40-15,-1 2 32 0,-2 2 16 16,-7-3-16-16,13 9 16 16,-4-5-8-16,1 5 8 15,-4 0 40-15,7 0-40 0,2 0 48 16,10 0-48-16,-3 0 0 15,-4 0 0-15,16 0-8 0,12 0 16 16,-13 0-8 0,10 0-8-16,3 0 64 15,-4 0-64 1,16 0 8-16,-12 0 40 0,21-3-40 0,-9-2 0 16,8 0 0-1,10-1 40 1,-6 6 0-16,21-3 8 0,-15-2-8 0,9 0-40 15,-6 1 0-15,0 4 0 16,12-5-8-16,-12-1 8 16,-3 2 0-16,15 0-8 0,-9 4 0 15,-3-5-8-15,3 5 8 16,-4 0-8 0,-2-4 0-16,6 4 0 15,-3 0-8-15,0 0 8 16,-9 0-8-16,9 0 8 0,0 0 0 15,-3 0 0-15,15 0-8 16,-9 0 16-16,9 0-8 0,0 0 8 31,0 0 0-31,0-5 56 16,0-5 32-16,9 2 16 16,6-12-32-16,-3-6-64 0,9-12-8 15,3-9 0-15,12-3 0 16,-2-6-160-16,2 1-160 0,-6 0-32 31,6-2-233-31,-12 6-439 0,10-4-272 16,-7 3-8-16,6-8-169 15,-9 14-1247-15,-12 4-2913 0</inkml:trace>
  <inkml:trace contextRef="#ctx0" brushRef="#br0" timeOffset="45467.99">1580 15941 8313 0,'0'0'3281'0,"0"0"-2409"0,0 0-112 15,0 0 0-15,48 0-455 16,-18 0-145-16,22 0-88 0,14-5 56 16,-6 5 24-16,22-9 24 31,-13 4-128-31,1-3-48 16,-10-1-288-16,9-6-977 0,-11 6-1335 15,-22 0-2305-15</inkml:trace>
  <inkml:trace contextRef="#ctx0" brushRef="#br0" timeOffset="46219.38">638 15761 3120 0,'0'0'8738'0,"0"0"-8354"16,0 0-384-1,0 0 0-15,0 0 56 0,0 0 56 0,-60 133-40 16,39-94-56-16,9-7-8 16,-1-10 64-16,1-3-16 15,3-10-48 1,9-9 112-16,0 0 72 16,0-3 152-16,0-22-312 0,0-16-32 15,9-11-24-15,3 2-128 16,13 3 104-16,-13 5 48 15,12 20 8-15,-12 4 0 0,-6 18 24 32,21 0-32-32,-3 13 0 15,9 20 80-15,1 13-72 0,5 1-8 16,-21 4-64-16,9-5-160 16,-18-1-432-16,6-7-1312 15,-15-19-985-15</inkml:trace>
  <inkml:trace contextRef="#ctx0" brushRef="#br0" timeOffset="46399.5">520 15867 6305 0,'0'0'2992'15,"0"0"-2615"-15,0 0-217 16,0 0 0-16,0 0 120 0,0 0-280 15,118 14-896-15,-70-14-1113 0,-5 0-2424 16</inkml:trace>
  <inkml:trace contextRef="#ctx0" brushRef="#br0" timeOffset="46645.03">858 15881 7641 0,'0'0'1873'31,"0"0"-945"-31,0 0 248 0,0 0-424 16,0 0-416-16,0 0-208 16,118-14-112-16,-97 14-16 0,3 0-80 15,-15 9-320-15,-9 5-120 16,0 4-40-16,0 1 88 16,-18 5 216-16,-18-7 136 0,-3-2 72 31,-3-5 40-31,17-10-40 15,-8 0 0-15,9-10-112 0,24-18-336 16,0 9-489-16,24-3-1111 0</inkml:trace>
  <inkml:trace contextRef="#ctx0" brushRef="#br0" timeOffset="49159.56">638 16845 368 0,'0'0'8481'0,"0"0"-7128"16,0 0-913-16,0 0 72 0,0 0-328 16,0 0-136-16,0 60 32 15,12-32 48-15,-12 0-32 0,12 4 40 16,-12-4-8-16,0-1-32 31,0-3-40-31,0-10 0 0,0 0-56 16,0-10-88-16,0-4-8 15,0 0 96-15,0-18 0 0,0-15-88 16,-12-9-136-16,12-3 200 16,0 2 24-16,0 2 56 31,0 4 144-31,0 14 32 0,12 3-56 15,-3 7-176-15,15 4 0 16,1 9-112-16,-1 0-112 0,-12 0-120 0,9 4 24 16,-21 10 136-16,9 5-8 15,-9-1 0 1,-9 5 48 0,-12 1 48-16,-6-1 40 0,5 1 56 15,10-6-8-15,3-9 8 16,-6 1 0-16,15-7-8 0,0 3 0 15,0-1 0-15,24-2 8 16,1 7 152 15,11-1-72-31,-6 0-32 16,-3 10-48-16,-3-6 8 0,-15 6 64 16,3 0 80-16,-12-6 48 15,0 7 32-15,-12-7 0 0,-21 1-56 16,6-1-176-16,-15-2-120 31,5-11-368-31,-8 0-280 0,9-15-1001 16,21-3-1071-16</inkml:trace>
  <inkml:trace contextRef="#ctx0" brushRef="#br0" timeOffset="49432.25">964 17011 6793 0,'0'0'1640'0,"0"0"-71"16,0 0 319-16,0 0-576 16,0 0-536-16,0 0-439 31,0 0-185-31,106 75-72 0,-94-61-32 0,-6 0-48 16,-6-1-48-16,0 1-104 15,0-1 8-15,0 2 136 0,-18-2 16 16,6-7 72-16,-16 4-64 15,10-10 64 1,3 0-80-16,-6 0-48 16,9 0-176-16,12-19-233 0,0-19-847 15,24 1-1072-15,0 1-3322 16</inkml:trace>
  <inkml:trace contextRef="#ctx0" brushRef="#br0" timeOffset="50110.15">1616 16798 9233 0,'0'0'2137'0,"0"0"-1625"16,0 0 848-16,0 0-271 0,0 0-657 15,0 0-344-15,0 0-88 32,12 0 8-17,18 0 200-15,22 10 336 0,14-6 48 16,27 1-88-16,4 0-32 16,-6-5-176-16,14 5-240 15,-38-5-56-15,17 0-1080 0,-23 0-712 0,-28 0-2745 16</inkml:trace>
  <inkml:trace contextRef="#ctx0" brushRef="#br0" timeOffset="58232.14">2790 15570 8121 0,'0'0'2641'0,"0"0"-1961"0,0 0 680 31,0 0-176-31,-12-55-543 15,12 31-321-15,0-8-208 16,0-4-40-16,0-6-24 0,0-9 8 16,0-1 48-16,12 2-104 15,-12-1 16-15,9 5-16 0,-9 8-72 16,0 10-312-16,15 10-136 31,-15 18-633-31,0 0-1183 16,0 0-2921-16</inkml:trace>
  <inkml:trace contextRef="#ctx0" brushRef="#br0" timeOffset="59447.54">2648 14593 9273 0,'0'0'3089'0,"0"0"-2217"0,0 0-264 16,0 0-71-16,0 0-537 0,0 0-128 16,0 23-225-16,0 9 273 15,0 6 72-15,0 3 8 0,0 0 0 16,0-3-40-16,0-11-368 16,0 1-256-16,0-9-256 0,0-6-576 15,-9-7-345 1,9-6-183-16,-24 0 79 15,15-24-855-15,-6-12 1368 16,6-6 1432-16,-18-4 2616 0,27-10-223 16,0 9-553-16,0 0 240 15,0 12-447-15,0 2-681 0,27 5-192 32,-18 4-376-32,27 11-64 15,-15 0-16-15,18 7-152 0,-20 6-144 16,8 0-8-16,-3 0 0 15,-15 10-232-15,3 3-168 0,-12 5-16 16,0 6 8-16,0-1 8 31,-12-5 40-31,-21 6 64 16,6-10 96-16,-16 0 48 0,19-10 96 16,-9 1 56-16,18-5 56 15,6 0 208-15,9 0-136 16,0 4 8-16,0-4-72 0,0 9-64 31,9 5 0-31,15 1 136 0,-12 7 64 16,24 2-8-16,-3-1-72 0,-8 1-64 15,11-7-56-15,6 2-496 16,-15-5-1352-16,-3-9-2529 16</inkml:trace>
  <inkml:trace contextRef="#ctx0" brushRef="#br0" timeOffset="59762.17">2965 14727 1672 0,'0'0'10050'16,"0"0"-8922"-16,0 0-464 0,0 0-119 15,0 0-545-15,0 0 152 16,69-9-152-16,-44 9-48 31,11 0-241-31,-27 9-207 0,3-4-232 16,-12 9 0-16,0-9 176 15,0 8 176-15,-21-9 376 0,-6 7 152 16,-7-8 128-16,1-3 136 16,21 0 40-16,-12-9-40 31,24-4-88-31,0-11-328 0,0 1-184 15,24 0-328-15,9 5-1160 16,4 4-3673-16</inkml:trace>
  <inkml:trace contextRef="#ctx0" brushRef="#br0" timeOffset="61117.31">3768 15515 808 0,'0'0'3328'0,"0"0"-1991"16,0 0-601-1,0 0-192-15,0 0-288 16,0 0-232-16,0 0 48 0,0 0 72 16,0 0 216-16,0 0 152 15,0 0-8-15,0 0-64 16,0 0-87-16,0 0-89 0,0 0-80 31,0 0-56-31,0 0-112 0,0 0-8 16,0 0-8-16,0 0 0 15,0 0 0-15,0 0 8 16,0 0-8-16,0 0 24 0,0 0-16 16,0 0 64-16,0 0-64 31,0 0-8-31,0 0 0 0,0 0 0 16,0 0 104-16,0 0 0 15,0 0 184-15,0 0-8 16,0 0 8-16,0 0 40 0,0 0 8 31,0 0-80-31,0 0 8 0,0 0 64 16,0 0-16-16,0 0 0 0,0 0 88 15,0 0 9-15,0 0-33 16,0 0-144-16,0 0 16 16,0 0 0-16,0 0-72 0,0 0-64 15,0 0 64-15,0 0 112 16,12-13-152-16,-12-6-128 15,0-9 128-15,0 0-8 16,9-15-56-16,6-2-24 16,-3-5 56-16,-12-11-104 15,9-4 0-15,3 9-240 0,-12 1 32 16,9 8-248-16,-9 10-224 16,0 5-80-1,15-1-633-15,-15 15-1567 16,0-1-4722-16</inkml:trace>
  <inkml:trace contextRef="#ctx0" brushRef="#br0" timeOffset="62553.46">3874 14348 9161 0,'0'0'2465'0,"0"0"-1825"16,0 0-200-16,0 0-312 0,0 0-128 16,0 0-232-16,-85 68 80 15,64-25 152-15,9-2 16 0,0 6 40 16,12-6-32-16,0-3-16 31,0-2 56-31,12-3-56 0,12-6 48 16,0-9 40-16,9 2-96 15,4-12-64-15,-7-8-80 0,-3 0-320 16,6 0-72-16,-9-17-64 16,-15-2 248-16,6 5 352 31,-3 0 424-31,-12 5 304 0,0 9 96 15,0 0-288-15,0 0-408 0,0 0-128 16,0 0-288-16,0 13 64 0,0 6 152 16,13 5-56-1,-13-7-32 1,18-3 64-16,-3-4 32 16,-3-1-56-16,0-9-16 0,0 0 32 15,-12-4 104-15,9-14-56 16,-9-10-360-16,0-1-560 0,-9 2 416 15,-15 8 88 17,-21 5-361-32,20 10-407 15,1 4-992-15</inkml:trace>
  <inkml:trace contextRef="#ctx0" brushRef="#br0" timeOffset="63351.21">4233 14648 9177 0,'0'0'1785'16,"0"0"-1433"-16,0 0-16 31,0 0-336-31,0 0-72 0,0 0 72 16,0 0 96-16,12 79 40 15,0-55-8-15,-3-7-24 0,6 2-56 16,-3-5 24-16,-6-4-24 16,9-6-48-1,-6-4-72-15,6 0 72 16,-3 0 184-16,13-18-8 0,-16-6-176 16,-9-3 0-16,12-11 0 15,-12 10 16-15,0-4 64 0,0 4 0 16,0 6 168-1,0 7-16-15,0 6-24 16,0 1 56-16,0 8-72 16,0 0-144-16,0 0-48 0,0 0-56 15,0 0-64-15,0 0 8 16,0 0-16-16,0 0 16 0,0 8 104 16,0 1-16-16,0 6 16 31,0 3 0-31,0 0 8 0,0 1 0 15,12-5-96-15,-3 5-8 16,-9-10-144-16,15 4 32 0,-3-8 64 16,0 0 56-16,-12-5-8 15,0 0 24-15,0 0 24 32,0 0 56-32,9 0 88 0,-9-5 8 15,9-13-88-15,6-5-8 16,-3-10-88-16,-12-8-64 0,0-7-8 15,0-12 152-15,0 0 8 16,0-4 192-16,-12 4 24 16,12-1-48-1,-15 19 112-15,15 9 216 0,0 15-192 16,0 9-96-16,0 9-56 16,0 0-152-16,0 0-64 0,0 0-176 15,0 19 104-15,0 14 128 16,0 8 0-1,0 10 8-15,15 10 0 16,-3 2 8-16,0-2 32 0,0 0-40 16,10-11 8-16,-10-4 0 15,12-13-8-15,-12-5-88 0,12-14-384 16,-3-14-424-16,3 0-496 31,-3-9-1281-31</inkml:trace>
  <inkml:trace contextRef="#ctx0" brushRef="#br0" timeOffset="63520.83">4489 14455 8145 0,'0'0'1681'16,"0"0"-1321"-16,0 0 680 15,0 0-272-15,0 0-488 16,70 13 8-16,-10-13-272 0,31-9-16 15,-22-15-1816-15,3 0-4257 0</inkml:trace>
  <inkml:trace contextRef="#ctx0" brushRef="#br0" timeOffset="67569.7">2950 16557 8089 0,'0'0'1353'0,"0"0"-1353"0,0 0-8 0,0 0 8 31,0 0 0-31,-78 126 0 0,62-85 8 16,16 5 0-16,0-8 88 15,0-1-88-15,0-9 72 16,28-5-32-16,-4-10 56 0,0-3 40 31,9-10 176-31,3 0-48 16,10-14-272-16,-10-4-984 0,-3-6-1457 0</inkml:trace>
  <inkml:trace contextRef="#ctx0" brushRef="#br0" timeOffset="67765.5">3185 16770 6617 0,'0'0'1808'0,"0"0"-1408"16,0 0-128-16,0 0-88 16,0 0 97-16,0 0 31 0,12 75-160 15,-12-57-88-15,0 1-64 16,0-5-312-16,0-9-1513 15,0-1-3128-15</inkml:trace>
  <inkml:trace contextRef="#ctx0" brushRef="#br0" timeOffset="67915.22">3125 16628 7361 0,'0'0'3025'0,"0"0"-2593"16,0 0-432-16,0 0-16 0,0 0-1336 16,0 0 39-16,15 36-1207 0</inkml:trace>
  <inkml:trace contextRef="#ctx0" brushRef="#br0" timeOffset="68301.27">3291 16691 6161 0,'0'0'1432'15,"0"0"-808"-15,0 0 256 0,0 0-375 16,0 0 31-16,0 0 8 0,0 0-136 16,45 107-104-16,-33-78-136 15,0-2-104-15,-2 1-56 16,-10-9 48-16,0-6-56 31,15-4 0-31,-15-3-136 16,0-6 136-16,0 0 32 15,12-6 352-15,-12-16-152 0,21-11-232 16,-12 0-320-16,6 0 40 16,9 1 128-16,-12 13 24 0,9 16 0 15,-9 3 128-15,-3 0 64 16,16 3-56-16,-10 22 48 0,3 7-48 15,-18 0 8-15,15 1-8 16,-3-1-8-16,0 0-176 0,0-13-1056 31,-12-9-1649-31</inkml:trace>
  <inkml:trace contextRef="#ctx0" brushRef="#br0" timeOffset="68919.5">3140 17169 5449 0,'0'0'2016'0,"0"0"-1576"0,0 0 288 0,0 0 97 16,0 0-441-16,0 0-280 16,0 0-32-16,0-19 112 0,0 19 104 15,0 0 40-15,0 0-168 16,0 15-88 0,0 8 248-1,0 10 424-15,0 12-80 0,0 11-80 16,12 8-72-16,0 7-135 0,0-3-217 15,-12-2-64-15,9-11-96 0,3-4-344 16,1-17-1305-16,-4-26-4240 16</inkml:trace>
  <inkml:trace contextRef="#ctx0" brushRef="#br0" timeOffset="74449.57">5733 15584 6553 0,'0'0'4209'15,"0"0"-3353"-15,0 0-296 0,0 0 384 16,0 0-384-1,0 0-384-15,0 0-120 16,0 0-48-16,0 0 88 16,0 10-96-16,0 12 0 15,0 11 73-15,0 22 215 16,0 11 64-16,12 12-104 0,0 10-64 31,-12 4-32-31,9 11 48 0,-9-6-72 16,0 0-32-16,15-4-32 15,-15-5-8-15,0-9-48 16,12-8 0-16,-12-8 104 0,12-6-8 16,0-16 8-16,-6-4 32 15,-6-14-40-15,0-4-56 0,0-10-40 32,15-5 8-32,-15 1 40 15,0-5-48-15,0 0-8 16,0 0 8-16,0 0 8 0,0 0-8 31,0 0-8-31,0 0 0 0,0 0 0 16,0 0-144-16,0 0-200 0,0 0-200 15,0-13-368-15,0-11-1169 16,-15-8-4760-16</inkml:trace>
  <inkml:trace contextRef="#ctx0" brushRef="#br0" timeOffset="76349.86">5709 15631 5857 0,'0'0'1856'0,"0"0"-1032"0,0 0 369 15,0 0-289-15,0 0-368 32,0 0-32-32,0 0 8 0,0 0 48 15,0 0 0-15,0 0-32 16,15-5-95-16,18 5-201 16,15-10 144-16,31 2 176 0,62-6-88 15,35-10-136-15,17 6-104 16,9 3-80-16,-27 7-16 0,-60 8 0 15,-22 0-120 1,-35 0 0-16,2 0-8 16,-15 0 64-16,25 5-64 15,-16-2 0-15,6 2 8 0,-2 0 64 16,-10 0 152-16,12-1 8 16,-17 2-64-16,8-6-96 31,-18 0-64-16,0 3 0-15,-9-3 0 16,1 0 0 0,-1 0 72-16,-3 0 40 15,3 0 80-15,0 0 136 0,0-3-79 16,-6-3-41-16,7 2-16 16,-10-1-8-16,-3 5-40 0,-12 0-8 15,0 0-40-15,9 0 40 16,-9 0 8-16,0 0-16 0,0 0-16 15,0 0 0-15,0 0-32 16,0 0 8-16,0 0-32 0,0 0-56 16,0 5-8-16,0 8 0 15,12 6 8-15,0 13 48 16,0 6-40-16,0 3 32 0,-3 16-40 16,18-2 8-16,-18 14 32 31,3 6 0-31,-3 2 32 15,7 2 0-15,-4 0-80 0,-12 0 8 16,12 1-8-16,0-11 0 0,-3 5 0 16,-9-10-8-16,12 6 0 0,-12-9-8 15,0 4 16 1,0-11-8 0,0-7-8-16,0 0 16 15,0-6-16-15,0-9 8 0,0-8-8 16,0-1-40-16,0-4 48 0,0-11-64 15,-12 2-48-15,12-4 48 0,0-3-72 32,0 7 24-17,0-10 40-15,-9 4 8 0,9 1-16 16,-12 0 16-16,12-5 24 0,-24 4 40 16,8 6 8-16,-5-6 8 0,0 1-8 15,-15 0 8-15,12 0 0 31,-24-2 32-31,14 2-40 16,1 0 0-16,-3 0 16 0,3-1-16 16,-7-4 0-16,7 0 48 15,0 0-40-15,-12 0 0 0,6 0-8 16,-4 0 8-16,-8 0 32 31,9 0-40-31,-7 0 0 16,-8 0-8-16,-3 0 0 0,2 0 0 15,-11-4 8-15,0-1 0 16,11 5 8-16,-14-5 0 0,17 0 72 0,7 2-16 16,-9 3-8-1,12-10-48 1,-19 5 8-16,10 5 40 16,9-4-56-16,-16-2 8 0,16 2-8 15,-3 0 8-15,-10 4 0 16,25-5 40-16,-3 0 8 0,3 1 16 15,-7-6-56 1,7 7 80 0,9-3-96-16,3 1 8 0,-3 0 128 15,24 2-32-15,-15 3-24 0,15-5-32 16,-6 5-40-16,6 0 40 16,-12-5-48-16,-3 0 0 0,5 1 0 31,-2-1-8-31,0 0 8 15,0 2 0-15,0-3-8 0,3 1 8 16,-3 1 0-16,0 4-8 16,12-5-8-16,-12 0 8 0,-3 2-8 15,6-2 16-15,0 5-8 16,-6 0 8-16,15-6 0 31,-9 6 8-31,9 0 0 0,0 0-8 16,0 0-8-16,0 0 8 15,-13 0-8-15,13-3 0 0,-12 3 8 16,0 0-8-16,12 0-8 16,-15-5 16-16,15 5-72 15,-6-5-136 1,6 5-224-16,-12-5-392 0,0 1-321 16,0-20-263-16,-3 2-376 15,15-6-3297-15</inkml:trace>
  <inkml:trace contextRef="#ctx0" brushRef="#br0" timeOffset="77358.16">5268 16001 6385 0,'0'0'3321'16,"0"0"-1897"-16,0 0-72 15,0 0-352-15,0 0-520 0,0 0-271 16,0 0-57-16,0 5-32 31,21-5 88-31,3 6 320 0,24-6 232 16,13 0-112-16,-4 0-344 16,13 0-208-16,-4 0-96 15,-9 0-456-15,4 0-848 0,-13 0-497 16,-24 0-2560-16</inkml:trace>
  <inkml:trace contextRef="#ctx0" brushRef="#br0" timeOffset="78558.05">5105 15788 9233 0,'0'0'1497'0,"0"0"-1473"15,0 0-24-15,0 0-16 16,0 0 16-16,0 0 88 0,0 112 0 16,0-85 8-16,0-8-8 0,-9-5 32 31,9-6-112-31,0-3 0 15,0-5 64-15,0 0-16 16,0-5 152-16,0-17-208 16,0-10-184-16,0-15-24 0,9-4 8 15,3 0 120-15,-12 5 80 0,12 8 96 16,-3 11 144-16,-9 17-40 31,15 7 64-31,-15 3-264 16,12 0-128-16,0 13 0 0,6 14 128 15,-2 7 0-15,8 3-8 0,-12-1-16 16,-3 2-216-16,-9-7-440 31,0-2-705-31,0-10-951 0,-9-6-3561 16</inkml:trace>
  <inkml:trace contextRef="#ctx0" brushRef="#br0" timeOffset="78716.08">5023 15834 4945 0,'0'0'4184'0,"0"0"-3663"0,0 0-409 15,0 0 448-15,0 0-112 0,0 0-448 16,82 5-104-16,-34-5-1080 0,-15 0-1153 16,-8 0-3016-16</inkml:trace>
  <inkml:trace contextRef="#ctx0" brushRef="#br0" timeOffset="78894.89">5361 15802 4560 0,'0'0'3305'0,"0"0"-2001"15,0 0-639-15,0 0-433 0,0 0-200 16,0 0-32-16,0 0-320 15,0 0-369-15,25 106-559 0,-13-78-1408 0</inkml:trace>
  <inkml:trace contextRef="#ctx0" brushRef="#br0" timeOffset="80890.75">5304 16738 1744 0,'0'0'6993'0,"0"0"-5736"0,0 0-401 16,0 0 72-16,0 0-576 0,0 0-352 16,9 0 0-16,18 0 144 15,7 0 344-15,-1 0 248 0,15 0-208 16,9 0-31-16,13 0-105 16,-10 0-240-16,-2 0-152 15,-1 0-24-15,-21 0-472 0,-6 0-169 16,9 5-375-16,-26 0-784 0,-4-5-1097 15,6 0-1776-15</inkml:trace>
  <inkml:trace contextRef="#ctx0" brushRef="#br0" timeOffset="81752.81">5002 16502 7113 0,'0'0'912'0,"0"0"-904"0,0 0 224 16,0 0 40-16,0 0-48 0,0 0 136 31,0 0 41-31,12 107 135 31,-12-99-72-31,0 3-144 16,0-8-192-16,0-3-8 0,0 0-8 16,0 0-104-16,0 0 136 15,0 0-32-15,0 0 40 0,0 0 32 16,0-3 72-16,0-16-256 16,0-5-88-16,0-12-208 15,0-3 128-15,0-1 168 0,0 7 56 31,0 0 56-31,0 6 40 16,22 14-152-16,-13-2-48 0,18 11-24 0,-3 4-16 16,-15 0-248-16,3 4-376 15,0 11 112-15,-12-2 64 16,0 6 63-16,0 3 17 0,0-3 8 16,-12 4 128-1,-9 1 112 1,-3-6 88-16,-3 0 16 0,18-8 96 0,9-2-40 15,0 3-304-15,0-11 80 16,0 3 264-16,9 2 8 16,6 4 360-16,9-4 8 0,-3 4-128 31,3-4-88-31,-15 0-152 16,6 4 0-16,-3-4-72 0,-12-5-40 15,0 0 56-15,-12 5 56 16,-3-2-8-16,-18-3-336 0,0 0-792 15,-3 0-1241-15</inkml:trace>
  <inkml:trace contextRef="#ctx0" brushRef="#br0" timeOffset="81940.89">5256 16478 8121 0,'0'0'1617'15,"0"0"-713"1,0 0 272-16,0 0-792 16,0 0-224-16,0 0-144 15,0 0 48-15,48 112-64 0,-48-74-872 16,0-7-3129-16</inkml:trace>
  <inkml:trace contextRef="#ctx0" brushRef="#br0" timeOffset="83552.73">6234 15719 5857 0,'0'0'2520'16,"0"0"-1351"-1,0 0 407-15,0 0-600 0,0 0-416 16,0 0-264-16,0-46-24 16,0 31 80-16,0-8 40 0,0-4 33 15,0-6-289-15,0-8 56 16,0-2-144-1,0-3-48-15,0 4-88 16,-9 1-128-16,9 3-369 0,0 6-303 16,0 0-648-16,0 9-1329 15,0 9-3936-15</inkml:trace>
  <inkml:trace contextRef="#ctx0" brushRef="#br0" timeOffset="84685.43">6107 14858 7377 0,'0'0'2849'0,"0"0"-2265"16,0 0-584-16,0 0-200 16,0 50 184-16,0-22 16 15,12 4 0-15,-12 0 16 0,0-3-8 16,0-11-8-16,0 0 16 0,0-9-16 16,0-4 0-16,0-5 8 15,0 0 120-15,0 0 128 16,-12-5 0-16,12-22-256 0,-15-10-304 15,6-9 144-15,9-10 88 32,0 0 72-32,0 1 112 0,0 9 144 15,0 3 56-15,0 11 152 16,9 9-240-16,18 9-224 16,-3 4-48-16,-3 7 40 0,0 3-120 15,19 0-160-15,-22 3-128 31,9 7-88-31,-15 9-120 0,9 3 32 16,-21 2 7-16,0-1 105 16,0 1-24-16,-9-7 224 0,-27 2 136 15,12-5 144-15,-25 0 160 0,16-5 8 16,0-4 176 0,6-1 104-1,18 2 8-15,-6-6-63 0,15 0-153 16,0 3-48-16,0 2 184 0,0 6-272 15,15-3 200-15,9 6 176 16,12-1-104-16,-3 2-120 0,16-2-256 31,-4-3-208-31,0-1-1336 16,-24-4-1569-16</inkml:trace>
  <inkml:trace contextRef="#ctx0" brushRef="#br0" timeOffset="84969.86">6421 14858 7377 0,'0'0'4209'0,"0"0"-3593"16,0 0 40-16,0 0-336 15,0 0-304 1,0 0-16-16,0 0 0 16,0 0-64-16,57 92-776 15,-57-64-1680-15,0-6-5026 0</inkml:trace>
  <inkml:trace contextRef="#ctx0" brushRef="#br0" timeOffset="87452.98">7015 15455 8409 0,'0'0'1305'15,"0"0"-297"-15,0 0 624 16,0 0-584-16,0-52-303 0,0 30-265 15,0-7-72-15,0-7 64 16,0-10-136-16,0-6-176 0,0 1-160 16,9-5-160-16,-9 10-296 15,13-9-272-15,-13 13-697 32,12 14-2856-32</inkml:trace>
  <inkml:trace contextRef="#ctx0" brushRef="#br0" timeOffset="88285.03">7166 14740 7817 0,'0'0'2241'16,"0"0"-1577"-16,0 0 624 0,0 0-616 16,0 0-456-16,0 0-208 15,0 0 0 1,0 0-8-16,-36 11-72 0,12 11-8 15,0 11 80-15,0 0 0 0,15-1-8 16,-3-4 0-16,12-1-8 16,0-3-96-16,12-10 8 15,12-10-16-15,9-4 120 0,3 0-8 16,-3-4-88-16,4-20-336 16,-1 2-32-1,-18-3 104-15,-3 3 360 16,-3 9 56-16,0-3 456 15,-12 16 184-15,0 0-352 0,0 0-344 16,0 0-184-16,12 16 88 16,-3 1 96-16,6 7 0 0,-6-11-8 31,4 1-56-31,-1-4-24 16,-3-6-64-16,6-4 152 15,-15 0 8-15,12-9 168 0,-12-14-176 16,0-5-160-16,0 0-288 31,-12-5-472-31,-24 15 8 0,-1 4-249 0,16 6-559 16,-3 2-1009-16</inkml:trace>
  <inkml:trace contextRef="#ctx0" brushRef="#br0" timeOffset="88846.97">7501 14779 9402 0,'0'0'1856'0,"0"0"-1216"0,0 0 160 0,0 0-528 31,0 0-272-31,0 0 72 16,0 0-48-16,0 0-16 0,34 68 0 15,-34-57 40-15,15-8-48 16,-15 2-104-16,0 0-72 0,12-5 48 15,-12 0 128-15,0 0 136 16,12-10 352-16,0 1-320 0,-6-4-112 31,-6 7 40-31,15 2 160 16,-15 4-47-16,0 0-209 16,0 0-137-16,0 10-143 0,12 12 184 15,-12 2 80-15,12-1-48 16,9-5-136-16,-6-4-136 0,-6-4-120 31,0-10-136-31,7 0 248 16,8-24 72-16,-3-3 56 0,-9-14-56 15,0-11 8-15,0 1 264 0,-12-4 152 16,0-2 320-16,0 12 136 16,0 2 88-16,0 10-88 15,0 16-176 1,0 2-48-16,0 12-159 15,0 3-225-15,0 0-145 0,0 18-135 16,0 4 144-16,0 17 72 0,0 6 64 16,12 2 0-16,-3 3 0 15,6-7-184 1,3-7-440-16,7-4-392 16,11-18-688-16,-12-8-961 15,-12-6-4336-15</inkml:trace>
  <inkml:trace contextRef="#ctx0" brushRef="#br0" timeOffset="89018.93">7685 14639 1824 0,'0'0'7746'0,"0"0"-6530"0,0 0-336 16,0 0-8-16,0 0-288 15,0 0 24-15,151 0-608 31,-66 0 0-31,-16-10-1984 0,-20-3-6458 0</inkml:trace>
  <inkml:trace contextRef="#ctx0" brushRef="#br0" timeOffset="90841.7">6783 16688 936 0,'0'0'1824'0,"0"0"-568"0,0 0 193 16,0 0-193-16,0-32-56 16,0 26-32-16,-12-3-63 15,12 5-169 1,-15-2-112-16,6-3-232 16,9 9-192-16,-12-5-136 0,-12 5-144 15,15 0-120-15,-16 5-56 16,1 14 0-16,0 9 40 15,0 4 16-15,15 1 0 0,-3 3 0 16,12-4-56-16,0-4-16 31,0-4-56-31,12-1 40 0,21-13-8 16,-9-1-128-16,12-4-216 16,10-5-744-16,-10-10-1513 15,-3-4-3560-15</inkml:trace>
  <inkml:trace contextRef="#ctx0" brushRef="#br0" timeOffset="91018.62">6886 16770 5657 0,'0'0'2392'0,"0"0"-1544"16,0 0-143-16,0 0-473 16,0 0-176-1,0 0 72-15,0 0-24 16,0 0-104-16,21 60 0 0,-21-41-280 15,0-5-1177-15,0-9-1327 0</inkml:trace>
  <inkml:trace contextRef="#ctx0" brushRef="#br0" timeOffset="91164.48">6907 16590 5513 0,'0'0'1456'0,"0"0"-1456"32,0 0-752-32,0 0-2457 0</inkml:trace>
  <inkml:trace contextRef="#ctx0" brushRef="#br0" timeOffset="91466.36">7049 16645 11282 0,'0'0'1672'0,"0"0"-1144"16,0 0-24-16,0 0-504 16,0 0-128-16,0 0 128 0,0 0 64 15,0 0-64-15,9 79 0 16,6-65-72-16,-15-1-144 16,0-8-64-1,0 1 0-15,9-6-16 0,-9 0 168 16,0 0 128-16,15 0 392 0,-6-14-16 15,15-5-288-15,0 6-88 16,-12-2-8 0,9 10 8-16,-8 5 0 15,-1 0 0-15,9 10-64 16,6 13-32-16,-6 4-16 0,3 6-168 16,-3-10-992-16,3-8-3425 0</inkml:trace>
  <inkml:trace contextRef="#ctx0" brushRef="#br0" timeOffset="92229.66">6934 17154 8337 0,'0'0'1665'0,"0"0"-505"15,0 0 48-15,0 0-448 16,0 0-456-16,0 0-24 0,0 0 129 15,0 0-17 1,0 0-152-16,0 15-176 16,0 14 152-16,12 2 168 15,-3 15-16-15,0 11-112 0,-9 3-112 16,15 5-48-16,-3 3-96 16,-12 3-680-16,12-15-728 0,-12-21-2897 15</inkml:trace>
  <inkml:trace contextRef="#ctx0" brushRef="#br0" timeOffset="94735.15">3593 15886 8161 0,'0'0'3145'0,"0"0"-2769"0,0 0-368 32,0 0 32-32,-48 126-24 15,63-85-16-15,18-5-296 16,3-3 8-16,21-15 88 0,-8-4 80 15,5-14-96-15,-6-4-136 0,-24-24-16 16,-11-9 368-16,-13-9 96 16,0 0 936-1,-37-11-224-15,-20 11-384 16,12 0-192-16,-16 18-224 16,4 9-8-16,-15 19-928 0,14 15-1681 15,13 12-4128-15</inkml:trace>
  <inkml:trace contextRef="#ctx0" brushRef="#br0" timeOffset="95777.51">7375 15951 6249 0,'0'0'4345'15,"0"0"-3537"1,0 0 112-16,0 0 112 16,0 0-584-16,0 0-344 15,24-37-96-15,-12 17 8 0,0 7 40 16,-3-1 1-16,-9 4-49 15,9 1-8-15,-9 5 8 32,0 4-8-32,0 0-49 0,0 0-79 15,0 0-104-15,0 0-272 16,0 10-344-16,0 8 416 0,0 4 320 16,15 11 48-16,-15 0 8 15,12 3 48-15,-12-4-88 31,0 2-40-31,0-7-216 0,0-4-264 16,0 0-497-16,0-8-519 16,-12-6-1152-16</inkml:trace>
  <inkml:trace contextRef="#ctx0" brushRef="#br0" timeOffset="95984.05">7350 16182 5449 0,'0'0'3152'16,"0"0"-1903"0,0 0-113-16,0 0-416 15,0 0-544-15,0 0-96 16,0 0 96-16,49 14 8 0,-16-14 16 16,12 0-200-16,40 0-176 0,-16-10-1320 15,1-3-3385-15</inkml:trace>
  <inkml:trace contextRef="#ctx0" brushRef="#br0" timeOffset="96729.7">8772 16345 8449 0,'0'0'4321'0,"0"0"-4009"16,0 0-160-16,0 0-152 0,0 0-944 31,0 0-1352-31,0 0-2401 0</inkml:trace>
  <inkml:trace contextRef="#ctx0" brushRef="#br0" timeOffset="96904.47">9119 16336 9209 0,'0'0'777'15,"0"0"-777"-15,0 0-697 32,0 0-2183-32</inkml:trace>
  <inkml:trace contextRef="#ctx0" brushRef="#br0" timeOffset="97057.58">9511 16336 8809 0,'0'0'2641'16,"0"0"-2257"-16,0 0-384 0,0 0-1008 15,0 0-1137-15,0 0-3376 16</inkml:trace>
  <inkml:trace contextRef="#ctx0" brushRef="#br0" timeOffset="97196.37">9913 16353 8585 0,'0'0'1641'31,"0"0"-1641"-31,0 0-280 0,0 0-1753 0</inkml:trace>
  <inkml:trace contextRef="#ctx0" brushRef="#br0" timeOffset="97322.27">10272 16336 7705 0,'0'0'4321'0,"0"0"-4321"16,0 0-360-16,0 0-1808 16</inkml:trace>
  <inkml:trace contextRef="#ctx0" brushRef="#br0" timeOffset="97965.75">10541 15793 5641 0,'0'0'4865'16,"0"0"-4361"-1,0 0 152 1,0 0 312-16,0 0-488 0,0 0-328 0,0 0-152 15,0 0 0-15,0-10 0 16,0 10-48-16,0 19 8 16,0 13 40-1,0 15 344-15,12 13 88 16,-6 27 17 0,21 35-121-16,6 21-88 0,0 10 32 0,19-9-72 15,-31-33-32-15,-9-36-112 16,0-21-48-16,-12-2 56 0,12 7-64 31,-12 2 8-31,0 5 0 31,0-15 0-31,0-10 0 0,0-19-8 16,0-3-128-16,0-14-336 16,0-5-344-16,0-5-465 15,0-14-959-15</inkml:trace>
  <inkml:trace contextRef="#ctx0" brushRef="#br0" timeOffset="99083.9">10634 15752 7785 0,'0'0'1192'0,"0"0"-495"0,0 0 1055 16,0 0-696-16,0 0-528 15,0 0-168 1,0-19 72-16,0 19 1 16,0 0-81-16,0 0-136 15,0 0-104-15,9 0-112 0,0 0 0 16,43 0 48-16,14 4 192 0,64 14 136 15,69 2-48-15,33 7 88 16,13 1-48 0,-37-1-48-1,-33-8-56-15,-48-5-168 0,-34-4-88 16,-32-5 0-16,-4-5-8 0,-12 0 0 16,13 0 0-16,2 0 16 15,-27 0 112-15,4 0 224 0,-13-5 136 31,-15-1-23-31,0 6 39 16,-9 0-64-16,0 0-176 16,0 0-160-16,0 0-56 0,0 0-48 15,0 0-112-15,0 0-48 0,0 0 24 16,0 0 8-16,15 11-48 31,-15 17 64-31,0 4 56 16,0 15 48-16,0 12 0 0,0 10 8 15,0 10 0-15,0 0 8 16,0 9 0-16,0 4 0 0,0 1-8 16,0 5 0-16,0-11 0 15,12 6 0 1,-12-5 8-16,0-9-8 16,12-1 0-16,-12-12-8 0,12-11-48 15,-12-9-112-15,0-7-160 16,0-12-153-16,0-9-47 0,0-3-72 15,0-7-48 1,0-3 112 0,-12-5 144-16,0 0 192 0,0 0 88 15,-3 0 112 1,-18 0 16-16,-1 0 40 16,-23-5 0-16,-3-3-48 15,-31-7 72-15,-48 2 16 16,-36-6 56-1,-15 0 40-15,18 0-16 16,9-3 184-16,45 8 224 0,28 4-240 16,20 2-200-16,19 2-96 15,-6 6-40-15,15-4-8 0,-10-1-440 16,10-13-864-16,18-1-1001 16,0-9-4864-16</inkml:trace>
  <inkml:trace contextRef="#ctx0" brushRef="#br0" timeOffset="99911.28">10121 15983 9874 0,'0'0'2776'16,"0"0"-1800"-16,0 0 225 15,0 0-193-15,0 0-448 31,45 4-288-31,-11 2-24 0,14-3-104 0,-3-3-112 16,12 5-32-16,16 0-808 16,-16-5-952-16,4 0-2561 0</inkml:trace>
  <inkml:trace contextRef="#ctx0" brushRef="#br0" timeOffset="100711.62">10191 16794 6833 0,'0'0'4065'0,"0"0"-3161"16,0 0 504-16,0 0-191 15,0 0-377-15,0 0-56 0,81 8-40 16,-45-2-120-16,6-6-200 0,19 4-240 16,-1-4-96-1,-2 0-88 1,-1 0-584-16,0-14-624 0,-21-8-656 16,-2-3-1337-16,-22 8-7569 15</inkml:trace>
  <inkml:trace contextRef="#ctx0" brushRef="#br0" timeOffset="103778.85">9563 15783 7817 0,'0'0'2569'16,"0"0"-1801"-16,0 0 248 0,0 0-312 16,0 0-536-16,0 0-168 31,0 0-128-31,0 5 32 15,0 14 88-15,0 0 0 0,0 9 8 16,0-1 0-16,0-3 8 0,0-2 40 16,-12 2 16-16,12-10-48 15,0-6 48-15,0-3 8 32,-12-5-64-32,12 0 48 0,0 0 56 15,0-5 208-15,0-17-112 16,0-15-208-16,0-5-16 0,12-9-40 15,0-5 0-15,-3 10 40 0,6 3-48 16,-6 11-208 0,0 14 112-1,6 8-64-15,9 10 24 0,-12 0 72 16,-3 6-368-16,16 16 112 16,-13 7 160-16,9 2 144 15,-6 2 32-15,-3 5-32 31,-3-6-208-31,3 5-384 16,-12-9-689-16,0-10-767 16,0-3-2937-16</inkml:trace>
  <inkml:trace contextRef="#ctx0" brushRef="#br0" timeOffset="103941.33">9587 15844 6241 0,'0'0'3297'15,"0"0"-2073"-15,0 0-352 32,0 0-384-32,0 0-264 0,0 0-224 15,90 0-256-15,-29 0-776 16,-28 0-1521-16,15-5-2832 0</inkml:trace>
  <inkml:trace contextRef="#ctx0" brushRef="#br0" timeOffset="104753.33">9931 15728 5817 0,'0'0'4505'0,"0"0"-3633"16,0 0-592-16,0 0-64 0,0 0-216 15,0 0-320-15,145-19-464 16,-124 19-120-16,-9 0 127 16,-12 0-47-16,0 6 24 0,0-6 144 31,0 8 656-31,-27 2 80 16,9 4 56-16,-6-6-64 0,9 2-72 15,5-5 0-15,10 0 0 16,0-1 64-16,0 0-64 0,0 1 248 15,10 0 312-15,5-1 192 32,9 6 73-32,-12-5-281 0,-6-1-288 15,9 6-152-15,-3-2-104 16,-12 2 0-16,0-6-112 16,0 5-48-16,0 1-200 0,0-1 104 15,-12 1 39-15,-9-2-167 31,-15-8-560-31,-1 0-432 0,16 0-553 0</inkml:trace>
  <inkml:trace contextRef="#ctx0" brushRef="#br0" timeOffset="105489.81">10248 15668 7281 0,'0'0'2817'0,"0"0"-1857"15,0 0-336-15,0 0-456 0,0 0 216 16,0 0 24-16,0 0-240 31,60 115-96-31,-51-72-72 16,-9 12-384-16,12-14-1528 0,-12-3-3873 0</inkml:trace>
  <inkml:trace contextRef="#ctx0" brushRef="#br0" timeOffset="107148.61">9723 16802 6753 0,'0'0'2649'0,"0"0"-1937"0,0 0 216 16,0 0-200-16,0 0-520 0,0 0-208 0,96 0-232 15,-50-8-1008 1,-10 3-1553-16,-6-8-4744 0</inkml:trace>
  <inkml:trace contextRef="#ctx0" brushRef="#br0" timeOffset="109343.93">9690 16734 2736 0,'0'0'2313'15,"0"0"-1137"-15,0 0-192 16,0 0-48-16,0 0-304 0,0 0-176 15,0 0 49-15,0 0 111 32,0 0 24-32,0 0-72 0,0 4-208 15,0-4-152-15,0 5-80 16,0 3-128-16,0 3 0 16,0 7 8-16,0 0 0 0,0 6 8 15,0-6-8-15,0 0 0 31,0-3 0-31,0-6-8 0,0-4 8 16,0-5 0-16,0 0 0 16,0 0 96-1,0 0 0-15,0 0 40 16,0 0 8-16,0-5 48 0,0-14-80 16,0-9-120-16,0-5-136 15,0-7-32-15,0-3-40 0,0 7 104 0,0-2 0 16,12 10 24-16,0 10 72 15,-12-1-56-15,24 10-24 16,-12 4-40-16,-3 5-16 0,3 0-256 16,12 0-152-16,-12 0-24 15,12 14 160 1,-15 1 192-16,3 2 16 16,1 2 32-16,-13 0-41 15,0 0-71-15,0-5 112 0,0 4 128 16,-13-3 40-16,-8-2 8 15,-3 1-80-15,12-6 0 32,-3 3 72-32,6-6-40 0,9-5-8 15,0 3 40-15,0-3 8 16,0 0-40-16,0 0-8 0,24 0 56 16,0 6 184-16,9 2-56 15,-11-3-40-15,17 4-88 31,-30 1 0-31,0-1-104 0,-9 4-32 16,0-3 136-16,0-1 128 0,-30 5 344 16,-19 5-87-16,4-5-121 0,-3-1-264 15,-9 1-264 1,11-8-545-16,10-2-1207 0</inkml:trace>
  <inkml:trace contextRef="#ctx0" brushRef="#br0" timeOffset="110170.02">10003 16751 7561 0,'0'0'2265'0,"0"0"-1313"15,0 0 184-15,0 0-560 16,0 0-344-16,0 0-144 31,0 0-88-31,130-8 0 0,-121 8-192 16,-9 0-136-16,0 0-80 31,0 0-112-31,0 8-88 0,-9 3 440 0,-3 7 96 16,0-4 64-16,12 0 0 15,0 0-80-15,0-6-200 16,0-3 56-16,0 5 136 0,0-1 96 16,0-5 8-16,12 6-8 15,-12-5 0-15,0 4 0 0,0-9 0 16,0 9-96-1,0 1-32-15,0-6 0 16,0 10-185-16,-12-10 33 16,-15 10-272-16,21-10-712 0,-18 2-848 15</inkml:trace>
  <inkml:trace contextRef="#ctx0" brushRef="#br0" timeOffset="110399.39">10233 16641 7153 0,'0'0'2569'0,"0"0"-1969"0,0 0-248 15,0 0-16-15,0 0 152 16,0 0-192-16,51 115-128 0,-42-59-168 31,6-19-536-31,-15-4-2521 0</inkml:trace>
  <inkml:trace contextRef="#ctx0" brushRef="#br0" timeOffset="111818.16">11120 15918 4504 0,'0'0'2569'0,"0"0"-1081"16,0 0 369-16,0 0-281 15,0 0-128-15,0 0-455 0,9-37-121 16,-9 18 80-16,0-4-96 31,0 0-312-31,0-5-416 16,0 1-128-16,0-1-176 0,0-4-304 15,0 4-544-15,15-10-312 16,-15 6-929-16,0 4-3280 0</inkml:trace>
  <inkml:trace contextRef="#ctx0" brushRef="#br0" timeOffset="112849.34">11039 15093 6729 0,'0'0'2849'0,"0"0"-2177"0,0 0-672 16,0 0-16-16,0 0-120 16,0 0 136-16,0 111 0 0,0-70 8 31,0 3 0-31,0-3 0 15,0-5 0-15,0-7-8 0,0-12-480 16,0-6-193-16,0-7-167 16,0-4 296-16,0-10 152 0,0-23 32 31,0-8 360-31,0-10 264 16,0-4 24-16,0-5 144 15,0-1 64-15,0 10 432 0,0 15 265 16,12 4-465-16,0 13-8 15,-3 5-216-15,6 3-272 0,9 8-128 16,-15 3-104-16,15 0-8 16,0 0-120-1,-2 18-176-15,-10-5-128 16,0 6-168-16,-3 0-136 0,-9 0-120 16,0 0 47-16,-21-2 105 15,9 2 392-15,-22-5 240 0,7 0 72 16,9-1 144-1,6-3 128-15,12-1-24 16,0 1-240-16,0 9 136 16,0 3 104-16,0 6 208 0,12 10 121 15,6-6-225-15,21 0-136 16,-5-4-176-16,14-6-40 0,-3-3-1489 31,-9-19-4624-31</inkml:trace>
  <inkml:trace contextRef="#ctx0" brushRef="#br0" timeOffset="113717.48">11340 15223 8873 0,'0'0'2137'0,"0"0"-769"16,0 0 56-16,0 0-759 15,0 0-417 1,0 0-144-16,0 0-56 15,106-13-48-15,-94 13-64 0,0 0-128 0,0 0-184 16,-12 0-233-16,0 0-263 16,0 0-320-16,-12 13 104 15,0 1 592 1,0 5 368-16,-9 3 112 16,9-3 8-16,0-5-16 0,12-1-48 15,0 2-112-15,0-2 96 16,12-3 88-16,9 4 192 15,3 0 144-15,-12-5-112 0,0 1-120 32,12-7-56-32,-24 2-48 15,0 1-64-15,0-2-136 0,0 0-392 16,-24 10 199-16,0-4 233 16,-9 4-520-16,-3-9-896 15,12-2-713-15</inkml:trace>
  <inkml:trace contextRef="#ctx0" brushRef="#br0" timeOffset="113983.72">11621 15232 8601 0,'0'0'2673'0,"0"0"-1593"32,0 0-336-32,0 0-680 15,0 0-64-15,0 0-64 0,0 0 56 32,0 0-88-32,36 111-288 15,-24-70-856-15,-12-2-1753 0</inkml:trace>
  <inkml:trace contextRef="#ctx0" brushRef="#br0" timeOffset="117046.31">11944 15900 3728 0,'0'0'1225'16,"0"0"-985"-16,0 0 0 16,0 0-136-1,0 0-88 1,0 0 48 0,0 0 168-16,0 0 360 0,0 0 240 15,0 0 56-15,0 0-192 16,0 0 105-16,0 0-73 0,0 0-104 15,0 0-136-15,0 0-88 0,0 0-104 16,0 0-48-16,0 0 56 16,0 0 240-16,0 0 120 0,0 0 41 15,0 0 71-15,0 0 160 16,0 0-88-16,0 0-240 0,0 0-192 16,0-6-64-16,0-7-87 46,0-1-209-46,15-5-56 0,-6-3-273 16,6-7-447-16,3-3-304 16,-2 0-264-16,8-25-216 0,-12 16-1513 15,-3 3-3905-15</inkml:trace>
  <inkml:trace contextRef="#ctx0" brushRef="#br0" timeOffset="117894.43">12297 15163 6993 0,'0'0'1896'0,"0"0"-1175"0,0 0 519 15,0 0-448-15,0 0-664 16,0 0-128-16,-27 4-224 16,18 14 144-16,-12 15-16 15,-6-1 96 1,6 7 0-16,8-4 0 0,13 3 0 15,0-5-8-15,0-11 8 16,0 2-56-16,0-6 0 0,34-8 56 16,-7-5 128-16,3-5 56 15,9 0-184-15,-21-11-232 0,19-11-144 32,-22-2 192-32,-6 6 184 15,3 0 304-15,-12 8 464 0,0 5-48 16,0 5-208-16,0 0-440 15,0 0-72-15,0 10-176 0,12 9 56 16,-12 3 72-16,9 2-112 31,-9-6 0-31,15 0 16 0,-3-8 16 16,0-6 120-16,0-4 8 16,-6 0 160-16,9-4-112 15,-3-14-48-15,-12-6-408 0,0-4-112 16,0 10-168-16,-27-5-624 31,-3 9-593-31,-18 8 185 0,27 2-289 0</inkml:trace>
  <inkml:trace contextRef="#ctx0" brushRef="#br0" timeOffset="118441.9">12623 15302 5577 0,'0'0'5185'0,"0"0"-4593"16,0 0-464-16,0 0-128 0,0 0 24 31,0 0-24-31,0 0 8 16,0 0 48-1,33 110-48-15,-33-91-8 16,12-9 0-16,-12-1-368 15,13-9-176-15,-13 0 88 0,9 0 456 16,18-14 0-16,-21-5 96 16,9 1-16-16,-6 0 56 0,6 3 368 15,-15 11 152-15,0 4-72 16,0 0-584-16,0 0 0 16,12 14-176-16,-12 9 128 0,9-5 32 31,6 6 16-31,-15-10-56 31,9 0-144-31,15-14 24 0,-15 0 72 0,7-6 96 16,8-21-192-16,-15-6-200 15,15-8 160-15,-12-5 56 16,-12 0 184-16,0-6 112 0,0 6 368 16,0 8 144-16,0 7 96 15,0 7 104-15,0 10-248 0,0 9-311 16,0 5-265-16,0 0-81 0,0 14-439 15,0 15 144 1,0 7 272-16,0 10 96 0,0 6-56 16,0 0-128-1,12-2-400-15,9-5-768 16,3-6-953-16,-15-21-927 0</inkml:trace>
  <inkml:trace contextRef="#ctx0" brushRef="#br0" timeOffset="118630.98">12807 15204 9778 0,'0'0'2112'0,"0"0"-1656"31,0 0-88-31,0 0-168 0,82 19 304 16,-22-14-64-16,40-5-440 15,-7 0-872-15,-8-18-4945 0</inkml:trace>
  <inkml:trace contextRef="#ctx0" brushRef="#br0" timeOffset="120758.22">11413 16835 8449 0,'0'0'2089'0,"0"0"-1033"16,0 0-152-16,-24-5-576 0,24 5-328 0,-15 0-72 31,6 0-56-31,0 15-32 16,-7 3-40-16,7 10 192 15,-3 4-40-15,0 1 40 0,12 4 8 16,0-5 0-16,0 2-72 0,12-7 24 16,9-9 40-16,13 0 8 31,5-8-112-31,18-10-520 15,-8 0-1096-15,-19-13-1209 0</inkml:trace>
  <inkml:trace contextRef="#ctx0" brushRef="#br0" timeOffset="120916.82">11621 16961 5945 0,'0'0'1944'16,"0"0"-1104"-16,0 0 113 16,0 0-457-16,0 0-496 0,0 0 8 46,0 0-8-46,0 0 152 16,48 87-136-16,-48-63-16 0,0-6-48 0,9-4-800 16,-9-9-1209-16,13-5-4240 15</inkml:trace>
  <inkml:trace contextRef="#ctx0" brushRef="#br0" timeOffset="121052.29">11609 16729 4761 0,'0'0'4857'16,"0"0"-4857"-16,0 0-521 0,0 0-351 0,0 0-256 15,0 0-1545-15</inkml:trace>
  <inkml:trace contextRef="#ctx0" brushRef="#br0" timeOffset="121432.2">11700 16868 4913 0,'0'0'1952'16,"0"0"-1416"-16,0 0 688 15,0 0 17-15,0 0-337 32,0 0-408-32,0 0-208 0,93 120-88 15,-78-97 24-15,-3 6-88 16,-12-7-120-16,12-8 72 15,-12-4-80-15,9-2-8 0,-9-8 72 16,0 0 40-16,0 0 128 16,0 0 256-16,10-8 360 0,5-6-391 15,-3-10-449 1,0 1-16-16,0 6-96 16,-3 2 88-16,3 10-8 15,-12 5-40-15,12 0-64 0,-3 0-16 16,6 5 128-16,-6 13-49 15,18 6 57-15,-21 3 0 16,22-8-232-16,-4-6-616 16,0-7-768-16,-15-6-3121 15</inkml:trace>
  <inkml:trace contextRef="#ctx0" brushRef="#br0" timeOffset="122074.59">11642 17266 6649 0,'0'0'3033'0,"0"0"-2121"15,0 0-136-15,0 0-288 16,0 0-304-16,15 66 288 0,-3-25 176 0,-12 10 16 16,9 4-279-1,-9 6-145-15,0-5-112 0,0 0-128 16,0-5-456-16,0-15-2073 0,0-17-7961 16</inkml:trace>
  <inkml:trace contextRef="#ctx0" brushRef="#br0" timeOffset="124652.35">8340 16399 8793 0,'0'0'2201'0,"0"0"-1633"0,0 0 296 15,0 0-344-15,12 0-392 16,1 0-128 0,-13 0 0-16,9 0 0 15,-9 0 8-15,0 0 0 16,15 0-8-16,-15 0 0 0,0 5-64 15,0 5-80-15,0 0-112 16,0-2 0-16,-15 2 56 0,-7 4 56 31,10-10 0-31,0 1 144 16,-3-5 64-16,9 0 216 16,6 0 80-16,0 0-8 0,0-9-40 15,0-1-32-15,0 1-280 16,6 4-288-16,9 0-232 0,-3 2-248 31,0 3-824-31,-12 0-969 0,0 3-2544 16</inkml:trace>
  <inkml:trace contextRef="#ctx0" brushRef="#br0" timeOffset="125132.26">8760 16475 5449 0,'0'0'3961'0,"0"0"-3177"16,0 0 168-16,0 0-24 15,0 0-544-15,0 0-240 16,30 0-88-16,-15 0-40 0,-15 0-8 16,12 3-8-16,-12-3 0 31,0 0-72-31,0 6 8 0,0-6-48 15,0 4-88-15,0 0-16 16,0-4 16-16,0 6 16 0,-12-6 120 16,-3 4 64-16,9-4 0 0,-6 0 96 15,0 0 240 1,12 0 144-16,-12-4-72 0,12-6-88 16,0 0 32-1,0 2-352-15,0-2-72 16,24 6-552-16,-6-10-960 0,-3 9-1425 15,-3-5-4928-15</inkml:trace>
  <inkml:trace contextRef="#ctx0" brushRef="#br0" timeOffset="125731.31">9210 16492 7345 0,'0'0'4001'16,"0"0"-3433"-16,0 0 144 0,0 0-184 16,0 0-440-16,15 0-88 0,-3 0-96 31,12 0-136-31,-24 0-96 15,9 6-80-15,-9-6-56 16,0 4-8-16,0-4 112 0,0 0 256 16,-9 4 24-16,9-4 24 15,-15 4 56-15,6-4 8 0,9 0 40 16,0 0 56-16,0 0 104 16,0 0 288-16,0 0-32 15,9 0-320-15,15 0-144 0,-12-8-1000 16,9-2-2049-16</inkml:trace>
  <inkml:trace contextRef="#ctx0" brushRef="#br0" timeOffset="132683.43">3837 14953 4352 0,'0'0'2769'0,"0"0"-1889"16,0 0-624-16,0 0 192 15,0 0-144-15,0 0-304 16,0 0 8-16,0 0 96 16,0 0 217-16,0 0 175 0,0 0 8 15,0 0-16-15,0 0-88 16,0 0-48-16,0 0-40 0,0 0 48 16,0 0-8-16,0 0-48 15,0 0-40-15,0 0 32 16,0 0-56-1,0 0-48-15,0 0-55 16,9 0-57-16,6 0 32 0,-2 0-32 16,17-3 8-16,-3 3 0 15,6 0 0-15,0 0 0 32,7 0-8-32,5 0-72 0,-12 0 8 15,0 0 32-15,-6 0-48 16,7 0 0-16,-10 0 0 0,-12 0 8 15,0 0-8-15,-3 0 8 16,6 0 0-16,-15 0-8 16,12 0 8-16,-6 0 8 0,-6 0-16 15,0 0 8 1,0 0 0-16,0 0 40 16,0 0 64-16,0 0 24 0,0 0-32 15,0 0-32-15,15 0-64 16,-15 0 48-1,0 0 8-15,0 3-16 0,0-3 88 16,0 0 144-16,0 0-48 16,0 0-8-16,0 0-56 15,0 0-96-15,0 6-72 0,9-1 0 16,-9-1 0-16,15 0 0 16,-3 2 0-16,-12 3 8 15,9-4-8 1,7 3 0-16,-7 2-8 15,-9-1-56-15,12 1 64 0,-12 4-8 32,0 0 0-32,12 0 0 15,-12 4 0-15,9 0 0 16,-9 6 8-16,0 3 0 0,15 0 8 16,-15 1 0-16,12 4 40 15,-12 1-48-15,12-5 0 0,-12 0 8 16,0 0-8-16,9-6 0 15,-9 3 0-15,0-7 0 32,9 5 8-32,-9-4-8 0,15-1 0 0,-15-3 0 15,0 3 8-15,12 4-8 16,-12-2 0 0,0-2 8-16,0-1 32 0,12 2-32 0,-12-4-16 15,0-2 16-15,0 6-8 16,0-6 0-16,12 2 0 15,-12-2 8-15,0 2-8 16,0-1 64-16,0 0-56 16,0 0-8-16,10 0 8 15,-10 4-8-15,0-4 56 0,12 5-56 32,-12-1 8-32,0 0 184 15,0 1-32-15,12-6-40 0,-12 7 56 16,0-7-64-16,9 1 24 15,-9 0-88-15,0 4 24 0,15-4-16 32,-15 0-56-32,0 5 48 15,0-5-40-15,0-1 112 0,0 6-24 16,12-6 0-16,-12 2-16 16,0-2-8-16,0 2-64 15,0-2 80-15,12 6-72 0,-12-5-16 16,12 4 72-16,-12-4-55 15,0 5-17-15,0-5 88 0,0 0-40 16,0-1-40 0,0 2-8-16,0 3 24 15,0-4 56-15,0 4-64 16,6-4-8-16,-6 0 0 0,0 0 32 16,0 0-40-16,0 4 0 15,0 1 0-15,0 0 8 16,0 0-8-1,0 0 8-15,0-6 48 0,0 5-56 16,15-4 0-16,-15 1 0 16,0 2 8-16,0 2 8 0,0 0-16 15,0-5 8-15,12 10 8 16,-12-7 32 0,0 7 248-16,0-5-120 15,12 3-96-15,-12-3-64 16,12 3 32-16,-12-3-40 0,9 0 0 15,7 4 0-15,-16 0 8 16,9 0-8-16,-9 1 0 0,9-1 0 31,-9 1-8-31,15-2 8 16,-15 2 0-16,12-6 8 16,-12 10-16-16,0-1 16 0,12-3-8 15,-12 8-8-15,12-4 8 16,-12 0 0-16,9 0 40 0,-9-1-48 31,0-3 0-31,12 3 0 0,-12-4 8 16,12 1-8-16,-12-2 0 15,12 3 8-15,-12-3-8 0,12 2 0 16,-3-1 16-16,6 0-16 16,-6-1 8-16,-9 3-8 15,10-3 0 1,5 7 0-16,-15-12 16 0,9 7-16 15,6-2 8 1,-15-3-8-16,12 1 0 0,0-8 0 16,-12 3-40-16,9-10 40 0,-9-2-8 15,0-3 8 1,0 0-8-16,0 0 8 16,0 0 56-16,12 0-8 15,-12 0-40-15,0 0 80 0,0 0-88 16,0 0 8-16,0 0-8 31,0 0-8-31,0 0 0 0,0 0 0 16,0 0-8-16,0 5 8 15,12 0 0-15,-12 1 8 16,12 2-40-16,-3-3 40 0,18 4 0 16,-5 0 0-16,-13 1 0 15,18-1 48-15,6 1-40 0,-9-7 8 47,12 7-16-47,-6-5 56 16,10-1-48-16,5 2 64 0,-12-2-64 15,28 0 40-15,-13-4-40 16,-6 10 0 0,18-10-8-16,-11 8 0 15,-7-2 8-15,-3-3-16 0,7 3 0 16,-1 4 0-16,3-7 8 15,9 2 0 1,1-5 8-16,-10 10-8 16,9-6 0-16,-8 1 0 0,-4-1-8 15,0 6 8-15,-12-5 0 16,16-1 0-16,-13 6 0 0,-3-7 8 16,0-3-8-16,-5 5 0 15,2-5 0-15,-3 0 8 0,-3 0 0 16,-3 0 0-16,0 0 8 15,6 0 24-15,-2 0-40 16,-4 0 0-16,-9 0 0 0,12 0 8 16,0 0-8-16,-6 0 8 15,-3 0-8-15,-6-5 0 0,18 5 0 16,-14 0 0-16,-4 0 8 31,3-3-8-31,12 3 72 16,-15-5-56-16,18 0-8 0,-18 5 0 15,3-4 0-15,12 4 0 16,-12 0 0-16,0-5 0 0,1 5 0 0,-4 0-8 16,3-6 0-1,0 6-8-15,-3-4 8 16,6 4 8 0,9-4 8-16,-15-1 32 0,0 1 0 15,18-1-40-15,-15 0 0 16,0 5-8-16,-3-5 8 0,4 2 0 15,-1 3 0-15,-12-5-8 0,9 5 0 32,-9 0 8-32,0 0-8 15,0 0 72-15,0-5-24 0,0 5 48 32,0 0 96-32,0 0 8 15,0 0 0-15,0 0-56 0,0 0-8 16,0 0-32-16,0 0-16 15,0-6-16-15,0 6-24 0,0-3-40 16,15-7 0-16,-15 1 8 16,0 0-8-16,9-5-8 0,-9 4 0 31,0-3-8-31,15 3-8 16,-15 1 16-16,0 1-8 15,0-7 8-15,0 5 0 0,9 1 0 16,-9-4 0-16,0 3 0 15,0-4 0-15,0 0 0 0,0 5 0 16,0-1 8-16,0 7 8 16,0-2 0-16,0-1-8 15,0 3 0 1,9 3 0-16,-9 0 0 16,0-5 40-1,0 5-32-15,0 0 40 16,0 0 40-16,0 0-32 0,0-5-56 15,0 1 0-15,0-1 0 0,0-1 0 16,0 2-8-16,0-5-8 16,0 4-144-16,0-9-328 0,0 1-736 15,0-20-752-15,0 0-1817 16,0 1-4865-16</inkml:trace>
  <inkml:trace contextRef="#ctx0" brushRef="#br0" timeOffset="134315.94">7097 17646 3632 0,'0'0'1633'16,"0"0"-425"-16,0 0 240 31,0 0-320-31,0 0-175 0,0 0-265 16,0 0-96-16,0 0 0 16,0 0-200-16,0 0-40 31,0 0-160-31,0 0-24 0,0 0 48 15,0 0 88-15,0 0 40 16,0 0 73-16,0 0-73 0,0 0-104 0,0 0-40 16,0 0-56 15,0 0-88-15,0 0 16-16,0 0-64 15,0 0 184-15,0 0 80 0,0 0 128 16,0 0 144-16,0 0-128 0,0 0 16 15,0 0 16-15,0 0-88 0,0 0-40 16,0-4-135-16,0-11-1 16,0-7 96-1,0-2-8-15,0-4-128 16,0 0 72-16,0-7 104 16,0-3-176-16,0 0-88 15,0-3-40-15,0 8-16 0,0 1 16 16,0 4 32-16,0 9-40 31,0 6 56-31,0-2-16 0,0 7 0 16,0 4-40-16,0-2 0 15,0 6 56-15,0-4 40 0,0 4 88 16,0 0-16-16,0 0-64 16,0 0-56-16,0 0-40 15,0 0 40-15,0 0-48 0,0 0 0 16,0 0 40-16,0 0-40 15,0 0 40-15,0 0 16 0,0 0 40 16,0 0-16-16,0 0 32 16,0 0-120-16,0 0 0 15,0 0 0-15,0 0-8 0,0 0 8 32,0 0-8-17,0 0 0-15,0 0 8 16,0 0 16-16,0 0 40 0,0 0 16 0,0 0 8 15,0 0-64-15,0 0 56 16,0 0-16 0,0 0-8-16,0 0-48 0,0 0 8 0,0-5 0 15,0 0 40-15,0 2-40 16,0-7 0-16,0 1 128 0,0-1-40 16,0 6-16-16,0-1 8 15,0 5-80-15,0-6 40 0,0 6-48 16,0 0-8-16,0 0 0 31,0 0-40-31,0 0-40 0,0 0-160 16,0 0-256-16,0 0-472 15,0 0-488-15,0 0-809 16,-15 0-887-16,6 0-4402 0</inkml:trace>
  <inkml:trace contextRef="#ctx0" brushRef="#br0" timeOffset="151948.67">9596 17674 3576 0,'0'0'3153'0,"0"0"-1937"16,0 0-416-16,0 0 297 0,0 0-385 15,0 0-400-15,0-10 80 16,0 10 176 0,0 0-104-16,0 0-160 0,0 0-184 15,0 0-32-15,0 0-24 16,0 0-8 0,0 0 96-16,0 0-16 0,0 0 16 0,0 0-88 15,0 0-64-15,0 6-8 16,0 8 0-16,0-1 8 15,0 6 8-15,0-1 0 16,0 1 48-16,0-6 0 16,0 2-48-16,0-1 48 15,0 0-56-15,9 0 104 0,-9-11-8 32,0 8-16-32,15-6 48 0,-15-2 57 15,0-3 79-15,0 0 128 16,0 0-48-16,9 0 16 15,-9 0-16-15,27 5-96 0,-18-5-40 32,16 0-80-32,-1 5-72 15,12 0-8-15,-6-1-40 0,9 1 8 16,7-1-8-16,2-4 80 16,-15 0-88-16,24 4 8 15,-8-4 8-15,-4 0-8 0,0 0 40 16,4 0-40-16,-7 0 0 15,9 0-8-15,-6 6 0 0,4-6 16 16,-4 5-8 0,-9-5-8-16,6 0 0 15,10 0 56-15,-19 0-56 16,0 0 0-16,0 0 0 0,19 0 0 16,-19 4 0-1,-9-4 0 1,12 5 0-16,-3 0 0 0,1-5-8 15,2 3-8-15,0-3-56 0,-18 5 64 16,6 1-32-16,12-6 32 16,1 5 8-16,-16-5 8 0,27 0-8 15,-12 0 16-15,-2 0-8 16,-10 0 0 0,12 0 0-16,-12 0 0 15,-3 0 0-15,3 0-8 16,-3 0 0-16,4 0 0 15,11 0 8-15,-12 0-8 0,-3 0 16 32,3 0 32-32,-3-5 0 0,-6 5-40 15,4 0 56-15,-4 0-56 16,9 0 0-16,-12 0 48 16,0-6 40-16,9 6 24 0,-9 0 32 15,0-5 0-15,-3 5-16 16,6 0-72-16,-3 0-16 0,-12-3-40 31,0 3 0-31,0 0 56 0,9 0-16 16,-9 0 16-16,0 0 8 15,0 0-8-15,0 0 40 16,0 0-8 0,0 0 24-16,0 0-16 15,0 0 16-15,0 0-39 0,0 0-9 0,0 0-56 16,0 0-8-1,0 0 56-15,0 0-56 16,0 0 64-16,0 0 16 0,0 0 8 0,0 0 88 16,0-5-16-16,0-4 0 15,0 4-160 1,0-5 0-16,0 1 32 16,0 0-40-16,0-4 0 15,0-3 0-15,0 3 0 0,0-5-8 16,0 4 0-16,13 4 0 15,-13-3 0-15,0-1 0 16,0 1-120 0,0-2-184-16,9-4-489 15,-9 1-727-15,15-9-344 16,-15 2-1377-16,12 3-5497 0</inkml:trace>
  <inkml:trace contextRef="#ctx0" brushRef="#br0" timeOffset="155543.41">9572 17335 6209 0,'0'0'1472'16,"0"0"-928"-1,0 0 232-15,0 0-359 16,0 0-225-16,-118 79-40 0,97-51-48 16,0 1-32-16,9-1-64 15,12-6-8-15,0-3-16 16,0-6-48-16,0-3 48 15,21-6 16 1,3-4 112-16,12 0-112 16,-6 0-128-16,22 0-849 0,-10-9-1439 0,-3 1-4024 15</inkml:trace>
  <inkml:trace contextRef="#ctx0" brushRef="#br0" timeOffset="155835.84">9690 17499 3168 0,'0'0'3321'0,"0"0"-2073"16,0 0-568-16,0 0 24 31,0 0-399-31,0 0-217 16,0 0-80-16,-25 51 80 0,25-38-80 15,0-4 112-15,0 0-32 16,12-5-16-16,-12 2 8 0,13-6 16 15,-1 0-96-15,0-6-136 32,-12-7-176-32,0-9-265 0,0-3-311 15,0-1 136-15,-24 1 336 0,11 12 264 16,-8 4 72-16,9 3-376 16,-3 2-3945-16</inkml:trace>
  <inkml:trace contextRef="#ctx0" brushRef="#br0" timeOffset="156443.75">9840 17507 4945 0,'0'0'4577'16,"0"0"-4265"-16,0 0-312 0,0 0-160 15,0 0-96-15,0 0 119 0,0 56 121 16,0-42 0-16,0 0 8 31,0-5-40-31,0-4-240 16,0 0-184-16,0-5 64 0,0 0 408 16,12 0 80-16,1-14 48 15,-13-1-120-15,9-3 72 0,6 8 48 16,-15 2 400-16,0 3 481 31,0 5-265-31,0 0-464 16,0 0-280-16,0 0-128 0,12 13 24 15,-12 1 104-15,12 0 0 16,-12 1 0 0,9-6-8-16,-9-4 0 15,0-5 8-15,9 0 96 0,6 0 8 16,-3 0-56-16,0-14-48 15,0-5-376-15,-3-5-376 0,3-8-257 0,-12 1-375 16,0-7 96-16,0 5 656 16,0 0 448-16,0 11 184 15,0 3 336 1,0 9 56-16,0 7-128 16,0 3-264-16,0 0-56 15,0 3 0-15,12 12 56 0,-12 8 192 16,0-1 80-16,10 7 168 15,-10-1-24-15,15-1-88 0,-15 1-120 32,12-4 0-32,0-5-96 15,-12-2-16-15,12-3-96 0,-6-10-128 16,9-4-1096-16,-15 0-1953 0</inkml:trace>
  <inkml:trace contextRef="#ctx0" brushRef="#br0" timeOffset="156606.85">9982 17452 8329 0,'0'0'2249'16,"0"0"-1713"-16,0 0 16 0,0 0-552 15,0 0-240-15,160-6-1248 16,-111-1-4298-16</inkml:trace>
  <inkml:trace contextRef="#ctx0" brushRef="#br0" timeOffset="157333.38">10341 17285 6009 0,'0'0'2792'0,"0"0"-1935"0,0 0-305 31,0 0-216-31,0 0-232 31,0 0 96-31,0 0-16 0,-48 139 176 16,48-92-48-16,-9-1-104 0,9 4-40 16,0-4-64-16,0-3-96 15,0-2 88-15,9-13-96 0,6 0-128 16,6-10-416-16,28-18-824 16,-16 0-1145-16,0 0-5184 0</inkml:trace>
  <inkml:trace contextRef="#ctx0" brushRef="#br0" timeOffset="158027.9">10411 17479 6313 0,'0'0'2360'0,"0"0"-1271"16,0 0 127-16,0 0-608 16,0 0-376-16,48 0-224 15,-27 0 8-15,-9 0-8 0,-3 0-8 16,-9 0-72-16,0 0-104 16,0 0-232-1,0 0-8-15,0 6-256 16,0 2 48-16,-21 2 367 15,12 4 201-15,-3 4-16 0,-12-8 72 16,24-2-120-16,0-3-240 16,0 0-144-16,0-1 240 0,0 1 264 31,9-5 208-31,18 5 288 16,-18-1-240-16,12 0-176 15,-6 7-80-15,-2-7-88 0,-1 6-144 16,-12-1 48-16,0-1-40 15,0 2-64-15,-40 9-232 0,19-5-512 32,-15-5-1105-32</inkml:trace>
  <inkml:trace contextRef="#ctx0" brushRef="#br0" timeOffset="158643.29">10619 17535 6793 0,'0'0'1680'0,"0"0"-1328"15,0 0-128 1,0 0-40-16,0 0-55 15,0 0-129-15,0 0-33 0,0 0-87 16,0 89-16-16,15-89 16 0,-6 0 120 16,0 0-120-16,18-11-256 15,-27-6-504 1,13-2 48-16,-13-5 112 16,0 6 288-16,-13 0 416 31,1 0-16-31,-21 9 32 0,9 4 8 15,-12 5-8-15,15 0-760 16,9 0-4009-16</inkml:trace>
  <inkml:trace contextRef="#ctx0" brushRef="#br0" timeOffset="158898.41">10725 17364 4689 0,'0'0'4120'16,"0"0"-3551"-16,0 0-73 16,0 0 608-16,0 0-352 0,139 78-424 15,-115-46-328-15,0 11 0 16,-15-7-64-16,-9 7-160 15,0-2-208-15,-45 9-224 0,-1-3-368 0,-23-15-1385 16</inkml:trace>
  <inkml:trace contextRef="#ctx0" brushRef="#br0" timeOffset="161551.15">7037 15079 5577 0,'0'0'1296'0,"0"0"-616"15,0 0 384-15,0 0-199 16,0 0-329-16,0 0-144 0,0 0 72 0,0 0 256 15,0 0 24-15,0 0-128 16,0 0-88-16,0 0-96 16,0 0-151-16,0 0-97 0,0 0-64 15,0 0-72-15,0 0-40 16,0 0-8-16,0 0 0 0,12 0 8 16,12 0 144-16,9 0-8 15,15 0-40-15,10 0-32 0,11 0 32 31,13 0 0-31,11 5 0 16,-14 0 8-16,5-1-48 0,-27 6-56 16,-8-10 8-16,-16 4-8 15,-21-4 0-15,0 4 96 16,-12-4 200-16,0 0 272 0,0 0-24 16,0 0-120-16,0 0-168 31,0 0-88-31,0 0-56 0,0 0-64 31,0 0-40-31,0 0-8 0,0 0 0 16,0 0 0-16,0 0-8 15,0 0-8-15,0 0-56 0,0 0 16 16,0 0-40-16,0 5 16 16,0 0 24-16,12 5-40 0,-12-2-296 15,9-3-416-15,6 4-96 16,-15 1-112-16,9-6-265 0,-9 1-191 15,9-5-152-15,6 0 503 16,-15 0 457 0,10-9-408-16,-10-10 56 15,0 6 152-15,0 3-1385 0</inkml:trace>
  <inkml:trace contextRef="#ctx0" brushRef="#br0" timeOffset="162210.1">8256 15149 4608 0,'0'0'7098'16,"0"0"-5930"-1,0 0-776-15,0 0 8 16,0 0-400-16,0 0-664 0,0 0-560 16,0 0-936-16,0 0-2089 15</inkml:trace>
  <inkml:trace contextRef="#ctx0" brushRef="#br0" timeOffset="162376.44">8597 15195 544 0,'0'0'9530'16,"0"0"-9034"-16,0 0-496 0,0 0-784 15,0 0-2137-15</inkml:trace>
  <inkml:trace contextRef="#ctx0" brushRef="#br0" timeOffset="162488.64">8805 15204 6345 0,'0'0'0'0</inkml:trace>
  <inkml:trace contextRef="#ctx0" brushRef="#br0" timeOffset="165818.44">11600 16164 5881 0,'0'0'1848'16,"0"0"-1848"-16,0 0 0 16,0 0 48-16,0 0-48 0,127 0-256 15,-115 0-264-15,0 4 96 16,-12 1 16-16,0 4-216 0,-12 0 512 15,-12 0 112-15,0 1 112 0,2 4 256 32,-5-5 48-32,18-4-80 15,9 4-88-15,0-4 24 16,0 0-112-16,0 3 96 0,24 2 304 16,-12 0 232-16,19-7-39 15,-4 12-249-15,-3-11-312 0,-15 9-80 16,15-2-112-16,-15-3-8 31,6 6-48-31,-15-3 48 0,0 2-96 16,0-4-48-16,-15 4 48 15,-6 2-120-15,-12-5-168 0,-6-7-337 16,8 2-695-16,4-5-1048 0</inkml:trace>
  <inkml:trace contextRef="#ctx0" brushRef="#br0" timeOffset="166081.87">11944 16196 8369 0,'0'0'2537'0,"0"0"-1849"16,0 0 80-16,0 0-320 16,0 0-448-16,0 0-80 15,0 0 80-15,24 79 0 0,-24-37 8 16,0 5-8-16,0 3-384 16,0-8-1360-16,0-20-2681 0</inkml:trace>
  <inkml:trace contextRef="#ctx0" brushRef="#br0" timeOffset="196561.46">1163 10362 11738 0,'0'0'1744'0,"0"0"-1744"16,0 0-248-16,0 9 40 16,-15 20-32-16,15 12 64 15,-9 9 160 1,-3 11 8-16,0 0 8 0,-15-15 0 15,21-9 8-15,-6-10-8 0,12-12-16 16,-12-15 16-16,12 0 160 16,-12-19-8-16,12-27-152 15,0-14-248-15,0-15 248 0,0-3-104 32,0 13 56-32,24 8 48 15,-12 21 56-15,-6 12-56 0,21 24-72 16,-3 0-112-16,9 32 88 15,0 20 96-15,4-1 8 0,11 14-8 16,-12-5 0-16,-6-4-80 31,-2-9-312-31,-16-7-688 0,0-16-833 16,-12-10-2071-16</inkml:trace>
  <inkml:trace contextRef="#ctx0" brushRef="#br0" timeOffset="196732.65">997 10575 9826 0,'0'0'1536'0,"0"0"-1528"16,0 0 136-16,0 0 400 0,0 0-88 15,208 9-456-15,-123-13-456 16,-4-14-2737-16</inkml:trace>
  <inkml:trace contextRef="#ctx0" brushRef="#br0" timeOffset="197362.38">976 11446 11106 0,'0'0'2736'0,"0"0"-2135"0,0 0-441 16,0 0-88-16,0 0-72 15,0 0-128-15,0 0 128 16,0 139 8-16,0-82 40 0,0-11-48 31,12 0-24-31,-12-5-464 16,0-13-817-16,0-9-1367 0,0-10-2193 0</inkml:trace>
  <inkml:trace contextRef="#ctx0" brushRef="#br0" timeOffset="197763.96">1021 11437 11522 0,'0'0'1920'0,"0"0"-1912"0,0 0 272 16,0 0 57-16,118-70-233 15,-85 66-104-15,-9-1-64 16,1 5-137-16,-13 0-119 16,-12 5-288-16,0 18-288 15,-28 5 416-15,-5 4 480 16,0 10 0-16,-18 0 48 0,21-9-32 16,-7-1-16-16,28-13 8 15,-6-1-8-15,15-5-96 0,0-3 40 31,33-1 56-31,7-4 208 16,5 3 72-16,3-3-48 0,-15 1-144 16,13-2-72-16,-22 6-16 15,-12-6-8-15,0 6-112 0,-12-2-72 16,-12 6 192-16,-24 4 32 31,-10 6 120-31,-23-6-152 16,0 6 0-16,-1-11-256 0,1-13-432 15,20 0-1569-15,16-8-3304 0</inkml:trace>
  <inkml:trace contextRef="#ctx0" brushRef="#br0" timeOffset="200049.19">2464 9904 5617 0,'0'0'5025'15,"0"0"-4049"-15,0 0-568 16,0 0 64-16,0 0-320 0,0 0-152 31,0 50 128-31,12-13 40 31,0 5-40-31,-3 4 40 0,6 6-32 16,-3-7-64-16,-12 2-64 16,12-5-8-16,-12-5-96 0,0-10-640 15,10-4-1792-15,-10-13-3674 0</inkml:trace>
  <inkml:trace contextRef="#ctx0" brushRef="#br0" timeOffset="200533.28">2950 9926 7697 0,'0'0'3129'15,"0"0"-2241"-15,0 0 56 0,0 0 56 32,0 0-567-32,0 0-433 15,0 0-48-15,0 24 31 16,15 4 17-16,-15 4 105 0,12 5-41 15,0-5-48-15,0-4-16 16,9 1 0-16,4-11 16 0,11-4-16 16,-15-11 0-1,15-3 0-15,0-3-104 16,-2-21-41-16,2-17-31 16,-15-5-88-16,-21-14 128 0,0 3 136 15,0 2 280-15,-33 14 0 16,-16 12-280-16,-20 11 0 15,12 18-304-15,-25 28-864 16,13 13-1312-16,17 0-2241 16</inkml:trace>
  <inkml:trace contextRef="#ctx0" brushRef="#br0" timeOffset="201083.13">3804 9700 11690 0,'0'0'2641'0,"0"0"-2233"15,0 0-304-15,0 0-104 16,0 0-152-16,0 0 152 0,21 106 0 31,-9-55 72-31,-3-1-64 16,-9 1-8-16,15 1-704 16,-15 3-1089-16,0-13-2256 0,0-18-2672 0</inkml:trace>
  <inkml:trace contextRef="#ctx0" brushRef="#br0" timeOffset="201447.76">4525 9686 10354 0,'0'0'2320'16,"0"0"-1736"-16,0 0 56 0,0 0-151 15,10 14-321-15,2 4-32 16,0 14 112-16,-3 10 48 0,6 10-144 16,-3-2-144-16,-12 6-8 15,-12 13-808-15,-12-9-1393 16,-10-8-5280-16</inkml:trace>
  <inkml:trace contextRef="#ctx0" brushRef="#br0" timeOffset="203864.31">2687 11205 5521 0,'0'0'5361'0,"0"0"-4633"16,0 0-656-16,0 0 24 0,0 0-80 15,0 0 160-15,-24 120 0 16,24-73 56-16,0 5-32 16,0-6-24-16,24-5-16 0,-5-9 40 15,8 1-72-15,-3-14 24 31,9-5-24-31,-9-9-16 0,0-5-16 16,-6-5-24-16,10-22-72 16,-4-17-352-16,-15-11-280 15,-9-10-296-15,0-3-160 0,0-7 784 0,-21 11 304 16,-19 7 408 0,10 21-216-1,3 12-144-15,-15 20-48 0,-9 4-920 16,32 0-3249-16</inkml:trace>
  <inkml:trace contextRef="#ctx0" brushRef="#br0" timeOffset="204469.49">3560 10993 9193 0,'0'0'3105'0,"0"0"-2265"31,0 0-408-31,0 0-120 16,0 0-312-16,0 0-128 0,0 0 128 16,0 0 16-16,45 119 32 15,-33-72-48-15,0 5 0 0,-12-6-392 16,9 4-648-16,-9-7-1168 31,0-21-1753-31</inkml:trace>
  <inkml:trace contextRef="#ctx0" brushRef="#br0" timeOffset="204882.6">4139 10922 8345 0,'0'0'4233'16,"0"0"-3689"-16,0 0-352 0,0 0 152 15,0 0-336-15,0 0 8 32,24 57 224-32,-12-21 41 15,0 10-57-15,10 11-104 0,-10-2-120 16,-12 5-80-16,12-8-441 15,-12 3-623-15,0-13-1440 0,12-14-3714 16</inkml:trace>
  <inkml:trace contextRef="#ctx0" brushRef="#br0" timeOffset="205570.79">4676 10927 7577 0,'0'0'3969'16,"0"0"-3353"-16,0 0-40 15,0 0-192-15,0 0-360 16,0 0-24-16,0 0 0 0,0 0 168 16,-36 145 88-16,36-95 24 15,0 1-71-15,0-5-9 0,0-8-112 32,24-5-80-32,-3-16 64 15,4-7 8-15,11-10-16 16,9 0-64-16,15-27-40 0,-17-20-328 15,-4-10-209-15,-6-3-15 16,-21 0 592-16,-12-1 184 0,-12 16 272 31,-21 7-352-31,-6 10-104 16,-19 28-192-16,13 0-1648 0,0 0-4633 0</inkml:trace>
  <inkml:trace contextRef="#ctx0" brushRef="#br0" timeOffset="206664.84">1803 12354 10594 0,'0'0'1832'16,"0"0"-1416"-16,0 0 216 15,0 0-15-15,0 0-273 0,254-4-40 16,-31-14 176-16,79-2 128 15,33-2 256-15,39-2-192 16,-3 2-224-16,4 4-248 16,-16-7-80-16,-21 3-32 15,-36-2-88-15,-34 6 0 16,-23 4 128-16,-37-1 168 0,-48 2 241 16,-42 8 7-16,-46-9-224 15,-27 11-200-15,4-12-24 16,-16-3 48-1,15 4-48-15,-27-5-96 16,3 6-344-16,-24-15-848 0,0 4-1321 16,0-4-3992-16</inkml:trace>
  <inkml:trace contextRef="#ctx0" brushRef="#br0" timeOffset="210893.27">4375 8782 9273 0,'0'0'1809'16,"0"0"-1345"-1,0 0-240-15,0 0-48 0,0 0-176 16,0 18-128-16,0-8 48 15,0 9 80-15,0 3 0 16,0 2 136-16,0-1-32 0,0-5 40 0,0-4 24 31,-16 0-24-31,16-4-88 16,0-6 0-16,0-4 8 0,0 0 72 16,0 0 144-16,0-19 208 15,0-17-400-15,0-6-88 0,0-19-144 16,0 1 96-16,0-5-8 31,0 4 56-31,0 16 8 0,0 8 0 16,0 13-8-16,16 15-56 15,-7 9-104-15,3 0-96 16,9 14-40-16,18 14 88 0,-21 4 104 16,9 9 32-16,-3 3 24 31,-2-4 48-31,-10 6-8 0,-3-8-152 15,6-1-376-15,-15-5-608 16,0-4-1097-16,0-14-2824 0</inkml:trace>
  <inkml:trace contextRef="#ctx0" brushRef="#br0" timeOffset="211066.27">4375 8810 7057 0,'0'0'3137'0,"0"0"-2217"0,0 0-152 16,0 0-40 0,0 0-392-1,0 0-336-15,0 0-80 0,90-23-520 16,-42 13-1112-16,-14 5-2281 0</inkml:trace>
  <inkml:trace contextRef="#ctx0" brushRef="#br0" timeOffset="211382.87">4676 8726 9329 0,'0'0'1353'0,"0"0"-1041"31,0 0 280-31,0 0-240 16,0 0-216-16,0 0-96 0,0 0-40 15,0 0-48-15,127-14 40 16,-115 24-112-16,-12 4-72 0,0-6-208 16,0 1 32-16,0 2 144 15,0-6 112 1,-12-5 112 0,0 0 232-1,0 0 48-15,3-5-152 0,-3-15-128 16,12-2-928-16,0-2-721 15,12 6-4992-15</inkml:trace>
  <inkml:trace contextRef="#ctx0" brushRef="#br0" timeOffset="212439.5">3418 9032 6209 0,'0'0'2648'0,"0"0"-1951"0,0 0-433 32,0 0-64-32,0 0-200 31,0 0 80-31,0 32 48 0,0-27 56 31,0-5 96-31,0 0 336 16,0 0 160-16,0-8 16 15,0-21-8-15,9-8-752 16,-9-9-32-16,15-10-112 0,-15-8 40 16,12 4-48-16,-12 13 16 0,0 5 104 15,12 14 0-15,-12 14-16 16,12 9-88-16,-3 5-56 15,15 5-96-15,-15 18 0 0,31 9 64 16,-22 11 80-16,9-2 56 0,-3 6-8 16,0-6 8-16,-3-3-120 0,-9-6-424 15,-3-4-640-15,7-6-825 16,-16-7-807-16</inkml:trace>
  <inkml:trace contextRef="#ctx0" brushRef="#br0" timeOffset="212615.56">3466 8908 8953 0,'0'0'1921'16,"0"0"-1177"-16,0 0-72 16,0 0-376-16,0 0-136 15,0 0-160-15,0 0-848 0,151-47-1857 16,-115 34-3248-16</inkml:trace>
  <inkml:trace contextRef="#ctx0" brushRef="#br0" timeOffset="212797.77">3780 8796 6833 0,'0'0'2809'0,"0"0"-2113"16,0 0-496-16,0 0 120 0,0 0 248 15,45 79-272-15,-33-51-288 16,-12 8-8 0,9-7-1504-16,-9-12-3985 0</inkml:trace>
  <inkml:trace contextRef="#ctx0" brushRef="#br0" timeOffset="213520.34">2757 9190 3104 0,'0'0'7810'0,"0"0"-6730"16,0 0-536-16,0 0 296 31,0 0-320-31,0 0-343 0,57-145-105 15,-57 95-72-15,12 4 8 16,-12 0 8-16,0 8 0 16,12 5-8-16,-12 16 48 0,0 12-8 15,0-1-48-15,0 6-32 16,12 0-184-16,-6 20-153 0,10 7 169 31,8 15 104-31,-3 4 8 16,3 0-40-16,0 1 8 0,0-5-8 15,-12-10-360-15,9 5-744 16,-9-13-777-16,-12-10-1183 0</inkml:trace>
  <inkml:trace contextRef="#ctx0" brushRef="#br0" timeOffset="213684.03">2850 9089 7329 0,'0'0'1872'0,"0"0"-1007"0,0 0 7 16,0 0-568-16,0 0-304 15,82-25-200-15,-37 11-1480 16,-21 0-2705-16</inkml:trace>
  <inkml:trace contextRef="#ctx0" brushRef="#br0" timeOffset="213983.29">3068 9028 6449 0,'0'0'2768'0,"0"0"-1983"0,0 0 95 32,0 0-56-32,0 0-472 15,0 0-344-15,0 0-8 16,0 0-240-16,0 0-216 0,0 0-472 15,96 4-209-15,-108 20 745 16,-15-2 368-16,18 6 24 0,-12-5 72 16,9-3-64-1,12-2 48-15,0-4 0 16,0-10 216 0,0 6 25-16,33-5 111 0,15-5-384 0,-2 0-24 15,-10-10-2457-15</inkml:trace>
  <inkml:trace contextRef="#ctx0" brushRef="#br0" timeOffset="-214746.75">1906 9413 6345 0,'0'0'2736'0,"0"0"-1415"0,0 0 295 31,0 0-216-31,0 0-551 16,0 0-481-16,0 0-264 16,21-71-96-16,-6 35 64 0,9-1-24 15,-15-10-40-15,3-4 0 16,-12 4 40-16,12 6-48 0,-12 8 0 31,0 11 0-31,12 12-16 16,-12 10-64-16,0 0-192 0,9 14-577 15,6 18 449-15,7 10 248 0,-1 5 72 16,6 3 8 0,-3-7 72-16,-3-2-16 0,-9-8-96 15,12-6-520 1,-15-4-680-16,7-9-1249 15,-7-14-1608-15</inkml:trace>
  <inkml:trace contextRef="#ctx0" brushRef="#br0" timeOffset="-214566.31">1954 9282 7217 0,'0'0'2417'0,"0"0"-1729"0,0 0-144 31,0 0 80-31,0 0-376 0,103-13-248 16,-55-6-504-16,-3 4-1649 15,-9 2-3304-15</inkml:trace>
  <inkml:trace contextRef="#ctx0" brushRef="#br0" timeOffset="-214216.28">2301 9203 2784 0,'0'0'6393'0,"0"0"-5320"0,0 0-337 0,0 0 152 15,0 0-416-15,0 0-328 16,0 0-80 0,0 0-64-1,73-3-128-15,-67 3-160 0,-6 0-248 16,0 0-320-1,0 3-352-15,0 7 535 16,0 4 377-16,0 0 288 0,-6 0 8 16,6 0 8-16,0-1 56 15,0-3 0-15,6-6 24 16,21 2 160-16,-3-2 16 0,0 0-7 16,9-4-177-16,-24 4-32 15,6-4-48-15,-3 6 0 0,-12 2-192 31,0-2-49-31,-12 7 217 16,-3 6-64-16,-18 3 88 0,9-2-800 16,3-7-2192-16</inkml:trace>
  <inkml:trace contextRef="#ctx0" brushRef="#br0" timeOffset="-209907.08">4836 11682 5697 0,'0'0'1152'16,"0"0"-1024"-16,0 0 0 0,0 0 32 15,-9 121-80 1,9-89-80 0,0-4-392-16,0-4-744 15,0-16-1577-15</inkml:trace>
  <inkml:trace contextRef="#ctx0" brushRef="#br0" timeOffset="-209498.82">4851 11576 8241 0,'0'0'2745'0,"0"0"-2041"0,0 0 0 15,0 0-232-15,0 0-344 31,0 0-128-31,0 0-72 16,127-33-88-16,-103 33-96 0,-12 0-224 16,-3 0-136-16,-9 10-152 0,0 4-224 15,0 4 327-15,-21 6 249 16,-15-1-160-16,3 0 320 16,-6 4 248-16,5-7-40 0,25-2 48 31,-6-10 0-31,15 2 0 15,0-5 0-15,0 0 112 0,24-5 296 16,10 5 16-16,-7-2-112 0,6 3-144 16,0-6-64-1,-6 4-104-15,-18 1 0 0,4 4-104 32,-13-5-144-32,0 10-40 0,0 1 128 15,-22 3-24-15,-5 0-40 0,-6 1-216 16,0-5-656-16,21-4-945 0</inkml:trace>
  <inkml:trace contextRef="#ctx0" brushRef="#br0" timeOffset="-209201.84">5235 11728 6585 0,'0'0'2208'16,"0"0"-1599"-16,0 0 527 0,0 0-368 16,0 0-480-16,0 0-184 15,0 0-104-15,69 75-352 16,-69-56-64-16,0-6 24 0,0 1 40 31,-24-4 40-31,-9-6 152 16,-3-4 160-16,2 0 32 0,-5-8 112 15,18-12 96-15,9-2 72 16,12-2-32-16,12-12-280 16,36 7-1296-1,-2 7-1953-15</inkml:trace>
  <inkml:trace contextRef="#ctx0" brushRef="#br0" timeOffset="-208373.2">4233 11734 10874 0,'0'0'1384'0,"0"0"-1376"15,0 0 16-15,0 0 112 16,0 0 8-16,24 121-40 0,-24-81-48 16,0 2-56-1,9-5-48 1,-9-4-648-16,0-10-1216 0,0-8-1009 0,0-12-4000 15</inkml:trace>
  <inkml:trace contextRef="#ctx0" brushRef="#br0" timeOffset="-207982.22">4266 11720 10138 0,'0'0'2112'16,"0"0"-1224"-16,0 0 337 0,0 0-433 15,0 0-544-15,0 0-240 32,0 0-8-32,109-28-104 0,-88 28-280 15,-9 0-168-15,-3 0-225 16,-9 0-87-16,0 14-56 16,0 0 232-16,0 0 304 0,-9 8 64 15,-15 2 112-15,15-6 200 16,-16 6 8-16,13-11 0 0,12 1 0 31,0-8 0-31,0 2-120 16,0 2 120-16,21-6 40 0,4 6 80 15,-13-2-56-15,0 3-56 0,-3-3-8 16,-9 1 8-16,0 2 72 16,0 7-72-16,-9-4-8 15,-3 4-72 1,-25 0-104-16,1 0-536 15,6-3-753-15,-6-15-887 0</inkml:trace>
  <inkml:trace contextRef="#ctx0" brushRef="#br0" timeOffset="-207802.73">4513 11877 5113 0,'0'0'1400'0,"0"0"-808"32,0 0 1056-32,0 0-431 15,0 0-449-15,46 111-408 0,-46-73-360 16,0-1-248-16,0-14-2033 0</inkml:trace>
  <inkml:trace contextRef="#ctx0" brushRef="#br0" timeOffset="-206843.68">3442 11753 5977 0,'0'0'2144'0,"0"0"-1544"16,0 0 169 0,0 0 207-16,0 0 56 0,0 0-184 15,0 0-408-15,36 115-56 16,-27-82 0-16,3 0-232 0,-12-6-72 15,12-9-64-15,-12 1 56 0,0-10-72 32,0-3-120-32,0-6-72 15,0 0 192-15,0 0 0 0,0-25 0 16,-12-2-152-16,12-15 24 16,-12-4 8-16,12 4-32 0,0 5 152 15,0 5 64-15,0 8-64 31,12 14-8-31,0 2-72 0,-3 4 64 16,7 4-48-16,-7 0-88 16,-9 0-168-16,0 0 24 0,0 8-48 15,0 6 112-15,0 1 64 32,0 3 160-32,0 0-8 15,0 1 8-15,-9-5 8 0,9-5 0 16,0 0 8-16,0-4 8 15,0-1 64-15,0-4 0 0,9 6-24 16,6-2 24-16,-3 0 8 16,9 1-24-16,3 0-64 15,-3 4-80 1,3 1-176-16,-12-1-192 0,-12 4 48 16,0 1 88-16,0 5 208 15,0-5 48-15,-21 4 56 0,-3 1 72 16,0-1-56-16,-3-4-16 15,-6-4-176 1,-1-10-569-16,1 0-871 16,9 0-1112-16</inkml:trace>
  <inkml:trace contextRef="#ctx0" brushRef="#br0" timeOffset="-206498.05">3662 11937 7633 0,'0'0'1905'0,"0"0"-1441"32,0 0 176-32,0 0 32 0,0 0-24 15,0 0-376-15,0 0-168 16,118-3-104-16,-118 3 0 0,0 0-200 15,0 13-184-15,0 6 128 16,0 3 128-16,-12 6 128 16,0 1 0-1,0-7 0-15,12-3 8 0,-9-5 8 16,9 0 48-16,0-9-64 16,0-5 8-16,0 0 88 0,9 0-96 15,36 0 0 1,12-19-96-1,-5-1-2337-15</inkml:trace>
  <inkml:trace contextRef="#ctx0" brushRef="#br0" timeOffset="-205678.19">2799 11868 7401 0,'0'0'4097'0,"0"0"-3425"0,0 0-304 16,0 0-144-1,0 0-168 1,0 0 32-16,0 98 16 0,0-62-24 15,0 2 0-15,0-2-8 0,0-4-72 16,0-7 0-16,0-7-336 16,0-4-584-1,0-14-912-15,-9-14-601 16,9-4-2304-16</inkml:trace>
  <inkml:trace contextRef="#ctx0" brushRef="#br0" timeOffset="-205297.25">2766 11835 6673 0,'0'0'1864'0,"0"0"-1088"32,0 0 345-32,0 0-401 0,0 0-408 15,0 0-88-15,0 0-216 16,130-18 0-16,-109 23-8 16,-6 8-136-16,-6-3-256 0,-9 4-216 15,0 0 120-15,0 5 176 31,-24-2 24-31,15 2 103 0,-15 0 41 16,-4 0 80-16,22-11 56 16,6 2 8-16,0 0-96 0,0-6-88 15,0 0 176-15,6 1 8 16,22 1 128 0,-4-3 88-16,0-3 65 15,-15 4-193-15,15 2-40 0,-12-2-48 16,-12 6-48-16,0-5-96 15,0 3 71-15,0 2-79 0,0 3 152 16,-27 1-104-16,9 1 88 0,-6-1-32 31,-12-6-160-31,2-2-368 16,10-6-848-16,0 0-1705 0</inkml:trace>
  <inkml:trace contextRef="#ctx0" brushRef="#br0" timeOffset="-204910.87">3022 12016 6361 0,'0'0'1920'0,"0"0"-1088"16,0 0 73-16,0 0-409 15,0 0-344-15,37-9-56 0,-28 9-96 16,6 0 0-16,-15 0-104 0,0 0-40 16,0 9-128-16,0 1-8 15,0 4 96 1,0-1 176-16,0 1-32 16,-15-1 40-16,15-3 64 15,-9-5-56-15,9 5-8 0,0-10-24 16,0 3 16-16,9 3 8 0,-9-6 96 15,15 5-48 1,-3 3-48-16,-12-2-8 16,9 2 0-16,-9 2-96 15,0-6 40-15,0 10-16 16,-9-4-8-16,-18 4-249 0,6-6-335 16,-4 2-824-16,4-10-1273 15</inkml:trace>
  <inkml:trace contextRef="#ctx0" brushRef="#br0" timeOffset="-203949.38">2195 13323 6705 0,'0'0'4353'16,"0"0"-3849"-1,0 0-496-15,0 0 344 16,0 0 80-16,151 13-200 16,-66-8-72-16,20 0 88 0,34-5 120 15,42 0 88-15,22-10-111 16,5-7-81 0,-21 3-64-16,-12 4-96 15,-15 1-56-15,6 4 32 16,-15 0-80-16,0 2 0 0,0-3-96 15,24 6 88-15,0-8 8 16,9-2 0-16,12 1 8 0,6-1 120 16,-30-8 200-16,-30 8 496 31,-39 2-120-31,-43 3-352 16,-27-4-248-16,1 3-48 0,-1-2 32 15,-6-3-8-15,-15 8 40 16,0-7-40-16,-3 6-80 0,-9-1-120 15,12-5-560-15,-12-8-784 32,0 4-865-32,0-4-4864 0</inkml:trace>
  <inkml:trace contextRef="#ctx0" brushRef="#br0" timeOffset="-196998.57">4701 12058 3624 0,'-16'-10'664'16,"16"2"-456"-16,0-2-184 0,0-4-24 0,0 0-32 15,0 6-184-15,0-7 216 16,0 2 72-16,16 3 168 0,-16 1 17 16,0-10-17-16,0 5 96 15,0 1 48-15,0-1-224 16,0-5-64-16,0 0-88 0,0 5 168 16,0-4-40-16,0-1 72 0,0 5 152 15,0-4-120-15,-16 0-32 16,16-2 144-16,-9 2 16 15,9-4-208-15,0 3 0 0,-12-5 48 16,12 6-80-16,0-5-48 31,-12-5-8-31,12 5-56 0,0-5 0 16,-12 0-8-16,12 6 48 16,-15-2 0-16,15 1 40 15,-6 5-48-15,6-6 80 0,-12 10-39 16,12-5 7-16,-12 1-32 31,12 5 32-31,0-6 64 0,-12 6-16 0,12-6 40 16,-15-1-32-16,15 2-88 15,0 4 0 1,-9-4 0-16,9 0-16 0,0 4-32 0,-12-1-8 16,12 1 128-1,-12 0-120 1,12 0 40-16,0 1 16 0,-10 4-72 0,10-6 64 15,-12-2-64-15,12 7 0 16,-12-5 24-16,12 2-24 16,0 4 0-16,-12-1 0 0,12-3 8 31,0 4 8-31,0-1-8 16,-15 1 80-16,15-5 56 0,0 0-32 15,-9 4 80-15,9-8 24 16,0 5-120-16,0 3 8 0,-9-4 32 31,9 1-40-31,0 3-88 16,0 0 64-16,0-4 0 0,0 6 40 15,0-6-48-15,-12-1-56 16,12-3 168-16,-12 0-80 16,12-6 32-16,-15 2-120 0,15-2 120 15,-9-4-48-15,-3 6-80 31,12-6 16-31,0-1 48 0,-12 1-16 16,12-4 80-16,-9 4-8 16,9-4-48-16,-16 4-72 0,16-5 8 15,-9-4 0-15,-3 1 72 16,12 2 16-16,-15-2 8 31,15 5 48-15,-9-3-7-16,9 7-41 0,-15-2 0 15,15-3 32-15,0 4-80 0,-6 0-56 16,-6-4 0-16,12-4 8 16,-15 3 0-16,6-5-8 0,9 2-8 31,-12-1 8-31,0-1 0 16,12 6-8-16,-12 0 8 0,0 9-8 15,12-5-72-15,-10 4 72 16,10 2 0-16,-12-2 0 0,12 1 8 15,-12-1 0-15,12-4 0 16,-12 6 0-16,12-7 0 0,-15-2 8 16,15-1-8-16,0 3 0 15,-9-2 16-15,9-2 0 16,0 5-8-16,-9-1 0 0,9-3 0 16,0 1-8-16,-15-7 0 31,15-3-8-31,-9-6 8 15,9 5-8-15,0-8 0 0,-12 3-48 16,12-5-72-16,0 12 8 16,-12-3 56-1,12 2 56-15,-12 0 8 0,12 3 8 16,-15-4 0-16,15 10 0 16,0-5 0-16,-6 5 48 15,6 3-48-15,0 6 64 0,-12 0 32 16,12 0-88-16,0 4-8 15,0-3-8-15,0-3 8 0,0-2-8 16,0 3 8 0,0 2 0-16,12 3-8 15,-6 0 0-15,-6 2 0 16,15 3-16-16,9-5 8 0,-12 6 8 16,-3-11 0-16,15 9 8 15,-15 2 0 1,18-6-8-16,-15 0 0 15,10 6-48-15,2-6 48 16,0 6-8-16,0-2-72 0,-6 7 16 16,-3-2 0-16,9 6 56 15,-12-6-40-15,13 10-24 0,-4-3 55 32,-9 3 9-32,12 0-40 15,0 0 32-15,-6 0-40 16,9 3-16-16,7 11 0 0,-10 1 8 15,12 13 56-15,-6-1 0 16,-3 0-40-16,6 11-8 0,1-2 48 16,-7 2-8-16,6 3 8 15,-9 6-40 1,0-6 40-16,9 7 0 16,-8-3-16-16,-1 6 16 0,0 0 8 15,9 4-8-15,-12 6 8 16,6-1-16-16,-5 0 8 0,2 10 8 15,12-1 0 1,-15 2 48-16,-9 2-32 16,12 1 56-16,0 0 32 15,10-3-96-15,-10 2 0 0,-3 0 0 16,12 2 0-16,-9-5 64 16,9 3-64-16,7-6 48 0,-19-3 48 31,3-9-8-31,0 6 9 15,0-1 23-15,-12-4-8 0,9-1-112 16,-9 0 40-16,1-4-32 16,-1 1-8-16,-3-2 0 0,-9 1 48 15,24 1-56-15,-24 3-64 32,0-4 56-32,0 0 0 15,12-4 8-15,-12 3 8 0,0-3-8 31,0-1 0-31,12-5-8 16,-12 6 8-16,0-5-8 0,9-5 8 16,-9 5-8-16,0 0 8 15,0 4-8-15,0-5 8 0,15-3 0 16,-15-2 0-16,0-4 0 0,12 1 0 16,-12-1 0-16,0-4 0 15,12 5 8-15,-12-5-8 16,0 4-8-1,0 6-40-15,0-6-248 0,0 4 288 16,-12-3 8 0,0-6-8-16,-3 6 16 0,6-6-8 0,-3-3 0 15,0-1 8-15,3-4 0 16,-6-6 8-16,15 6 56 0,-9-5-8 31,-3 0 32-31,-1 0 88 16,1 1-40-16,3-2-48 0,-15 1 16 15,9 0-24-15,-6-5-24 16,9 1 32-16,3-1 32 0,-15 0 40 16,0-5-56-16,-4 6 0 31,10-6-24-31,-6 6 0 16,-12-1 0-16,15-4-40 0,-3 4 0 15,-4 1 48-15,10-7 40 16,-21 8-16-16,18-8-32 0,0 7-16 31,-3-6 16-31,-3 1-80 16,18 1 72-16,-13 2-72 0,-14-3 40 15,12 0-40-15,3 4 56 0,-3-4 24 16,0-2 0-16,9 2-8 16,-4 0-24-16,4-5 32 0,-6 0 0 15,9 0-16 1,-12 0 0-16,15 0-56 15,-15 0 72-15,12 0 32 16,-12 0-104-16,15 0-8 0,-16 0 0 16,13 0-8-16,0 0 0 15,0 5-16-15,-3-5-64 16,9 0-112 0,6 4-112-16,0-4-40 15,0 0-80-15,0 0-384 0,0 0-288 16,0-14-833-16,0-4-4528 0</inkml:trace>
  <inkml:trace contextRef="#ctx0" brushRef="#br0" timeOffset="-193531.57">4851 12090 3672 0,'0'0'496'0,"0"0"-184"0,0 0 441 0,0 0-105 16,0 0-120-16,-72 108-88 15,51-77-32 1,-3 6-24-16,0 5 96 16,-10 4-40-16,-2-3-56 15,3 7-40-15,-6 1 9 0,-4 4-9 16,-8 2 8-16,9-2-32 15,-6 5 40-15,-13 1-56 32,19-1 8-32,-6 1-56 0,2-6-128 15,7 0-32-15,6-4-8 16,0 1-40-16,-12-2 32 0,5 6-64 31,7-6 88-31,0 1-96 16,0 1 8-16,9-1 24 15,-13 5-40-15,4-6 0 0,9 1 0 16,-12-5 8-16,27 1 64 0,-31-6-72 16,31-8 8-16,-3-1-8 0,0 0 8 15,-12 1 40 1,15 0-32 0,-3-6 72-16,0 6 48 15,-15-5-8-15,21 4-24 0,-6-4 40 16,-12 4-56-16,8-4-80 15,-5-1 40-15,9 6-40 0,3-9 0 0,-15-2-8 16,12 7 16-16,-3-11-8 31,6 6 8-31,-12-2-8 16,9 2 40-16,-3-10 0 0,15-1 8 16,-10 1-8-16,10-9 104 0,-12 9-144 15,12-9 0-15,0 3 48 16,-12 2-8-16,12 3-48 31,0 3 0-31,-9-8 8 0,9 12 48 16,-12-7 25-16,12 0-33 15,-12 1 8-15,0 0-48 0,12-1 8 16,-15 2 32-16,15-5 8 16,0-7-40-16,-9 2-8 31,9 1 56-31,0-6 48 0,0 0-48 15,0 0 64-15,0 0 24 16,0 0 32-16,0-6-56 0,0-12-128 0,0-10-192 16,9-9-144-1,6-5-112-15,-15-8 55 16,12-1 17 0,0 9 224-16,-12 10 152 0,0 4 0 15,0 15 200-15,12 2 0 16,-12 6 16-16,0 2 25 0,0 3-81 0,0 0-88 15,0 0-72 1,0 8-8 0,0 11 8-16,0 8 96 15,-12 6 104-15,12 5-80 0,-12-2-40 16,12 6 32-16,-12 0-16 16,12-5 24-16,-15 0-24 0,15-4-16 15,0-11 24-15,0-3 16 31,0-9-40-31,0-1-32 0,0-5 0 16,0-4 112-16,0 0 168 16,15 0 72-16,9-4-80 0,9-15 8 15,4-3-328-15,20-17-264 16,21-11-944-16,-20 3-1081 31,-7 1-7913-31</inkml:trace>
  <inkml:trace contextRef="#ctx0" brushRef="#br0" timeOffset="-188927.92">4987 12429 8937 0,'0'0'2265'0,"0"0"-1569"0,0 0 272 31,0 0-232-31,0 0-416 16,0 0-191-16,0 0-33 0,0 0 24 16,0 4 8-16,0 20 208 15,15 4 160-15,-3 13-112 16,-3 5-16-16,4 11 0 0,-4-2 0 31,6 0-88-31,-3-8-56 16,0-2-72-16,0-6 16 15,-12-12-72-15,0-14-96 0,9 1 0 16,-9-14 64-16,0 5-64 0,0-5 0 16,0 0-472-16,12-5-784 15,-12-12-809 1,0-2-5600-16</inkml:trace>
  <inkml:trace contextRef="#ctx0" brushRef="#br0" timeOffset="-186898.25">2512 14320 640 0,'0'0'6953'0,"0"0"-5369"16,0 0-1159-16,0 0-65 31,0 0-56-31,70-33-192 16,-37 23-96-16,0 7-8 0,15-2 56 15,13 0 24-15,-4 5-16 0,-15-5-72 16,19 5 8-16,-1 0 8 15,-15 0-8-15,1 5-8 32,2 5 0-32,-12 3-88 0,9 6 80 15,-8-1 8-15,5 6 0 16,-3 3 8-16,6 0-8 0,-8 6 8 16,-7 0 0-16,-3-6 72 31,-3 5 48-31,-3 7 32 15,-9-12-64-15,-3 6-16 0,-9-1 0 16,16 5-64-16,-16-5-8 16,9 1 0-16,-9-6-8 0,15 5 0 0,-15 7-8 15,0-7 8-15,0-1 0 16,0-2 0 0,-15 2 72-1,6-2-64-15,-7-1 120 0,-5-6-24 16,0 2-32-16,9-1 24 15,-12 1-16-15,0-2-8 0,3 2-8 16,-6-1 8-16,5 0-56 16,-11-4 88-1,9 3-48-15,-9-8-48 16,9 5 64-16,-13-10 40 0,16 6-40 16,-15-12-24-16,0 7 32 15,-9-10-8-15,20 0-64 0,-20 0 64 16,6 0-24-16,6 0 16 31,0-10-56-31,-13 2 0 0,7-6 64 16,-3-4 40-16,-9-2-96 15,8-2 48-15,-5-2 32 0,-12-3-88 16,17-1 0-16,-5-1 56 16,3-2 48-16,0 2 16 31,8-2 40-31,1-2 8 0,15 4 33 31,-15-2-105-31,12-1-96 0,-1-1 32 16,16 0-40-16,-6 0-64 0,-6-4 56 15,21 6 8-15,0-7 0 16,0 5 0-16,0-4 0 16,0-5-8-16,12 7 0 0,12-4-40 15,10 2 0-15,-10 2-57 16,12-4-39-16,9 7 32 0,10-1 16 15,-4 2 96 1,6 2-16 0,1 7 8-16,2 8 8 0,-3 4 8 15,-14 10 0-15,8 0-8 0,-18 0 0 16,-9 4-272-16,12 11-296 16,-30-2-192-16,22 11-528 0,-16-10-1249 15,0-5-3944-15</inkml:trace>
  <inkml:trace contextRef="#ctx0" brushRef="#br0" timeOffset="-173175.14">3370 8494 5089 0,'0'0'1128'16,"0"0"-856"-16,0 0 120 15,0 0 8-15,0 0-224 0,0 0-96 16,0-14 128-16,0 11 280 15,0 3 112-15,15 0 73 16,-15-5-105-16,0 0-144 0,0 0-168 31,0 1-152-31,12-2-96 16,0 2 0-16,-3 0-8 0,0-1-8 16,18-4-8-16,-3 5-200 15,-3-2-64-15,0 6 104 16,19-3 112-16,-22 3-48 0,9 0 104 31,-3 0 0-31,-15 0 0 0,15 0 0 16,0 0 8-16,1 0-8 0,8 3 0 15,-9 7 8-15,-3-1 0 16,15 0 0 0,-15 5-96-1,-6 1-32-15,-2-7 16 0,11 6-16 16,-18 0 104-16,9 0 16 0,-3 5 8 15,-3-6 0-15,6 7 0 16,9-2 0-16,-15 4 0 0,0-3 24 31,6 4-24-31,-3-4 0 16,1 4 0-16,-1 5-16 0,-6-6 16 31,9 7 0-31,-15-1 56 16,12-6-56-16,0 7 8 0,-12-7 0 15,12 6 48 1,-3 0-56-16,6 1 0 0,-15-2 0 0,9 6 8 16,-9-5-8-16,9 5 8 15,-9-11 56-15,0 7-56 0,15-7-8 16,-15-3 8-16,12 0 8 16,-12-2-8-16,0 1 0 15,12 2 32-15,-12-1-32 0,0-1-16 31,12 4 16-31,-12 1 64 16,10 6-72-16,-10-7 0 0,12 3 8 16,-12 3 0-16,12-6 0 15,-12 2 64-15,12 3-72 0,-12-4 0 16,12 5 72-16,-12-5-56 16,0 1-16-1,0-2 72-15,0 2-16 16,9-1-48-16,-9-4 80 0,0-1-32 15,15-3-8-15,-15 2-40 0,0 1 96 16,0 1 48 0,0 0 0-16,0 4 32 15,0-5-80-15,0 6-32 16,0 3-64-16,0-2 48 16,0 2-48-16,0 1-8 0,12-6 0 15,-12 7 0-15,0-7 0 16,6 2 0-16,-6-6 0 15,0 6 0 1,0-10 8-16,0 4-8 16,0 1 0-16,15-6 16 0,-15-4-16 15,0 5 8-15,0-3-8 16,9-3 8-16,-9 6 0 16,15-5-8-16,-15 5 0 0,0 1 8 31,0-2 0-31,12-4 8 15,-12 4-16-15,0 2 8 0,0-5-8 16,0 4 16-16,9-6-16 16,-9 6 0-16,0 0 0 15,0-4 0-15,16 4 8 0,-16-1 0 16,0 1-8 0,0 0 0-16,0-1 0 15,0 6 0-15,0 0 8 16,0-5 8-1,0 5-16-15,0-1 8 0,0 0 0 16,0-4-8 0,9 4 8-16,-9-3 8 0,0-2-16 15,0 6 0-15,0-5 0 0,0 0 0 16,0 0 0-16,0 4 0 0,0-4 0 16,0 1 48-16,0-1-40 31,0-1-8-31,12 2 8 0,-12-2-8 15,0-4 0-15,0 1-8 16,0-2 16-16,0 2-8 16,0 0 16-16,0-2-16 0,0 3 0 15,12 2 0-15,-12-8 0 16,0 9 8-16,0-11-8 0,0 7 0 31,0-1 8-31,0 0-16 16,0 1 16-16,0-1-8 15,9-4 0-15,-9 3 8 0,0 3 0 16,0-3-8-16,0 2 0 16,15 5 0-1,-15-12 0-15,0 7 8 0,12-1 0 16,-12 1-8 0,12-7 16-1,-12 12 0-15,0-5-8 16,9-2 0-16,-9 6-8 0,0-4 0 15,0-1 0-15,9 4 8 16,-9-3 0-16,15 4-8 0,-15 0 8 0,0 0-8 16,12 0 0-16,-12-1 8 15,12 1-8-15,-12 0 8 16,12 0 0-16,-12-1-8 0,10 2 0 16,-10-1 0-16,12-4 0 15,-12 2 0 1,0-2 0-16,12 5 0 15,-3-2 0-15,-9 2 0 16,15-2 8-16,-15 6-8 0,12-5 8 16,-12 0 64-16,0-6-64 15,12 2 0-15,0 4 48 0,-12-10 16 32,0 11-64-32,6-6 0 15,-6-1 88-15,0 2-40 16,15-1 48-16,-15 0 0 0,12 1 0 15,-12 4-40-15,0-6-64 16,0 2 72-16,0-1-72 0,12-3 104 16,-12 2-32-1,0 3-64-15,0-3 136 16,0 0 192-16,0 8-8 16,0-8-88-16,0 6-96 0,0 0-56 15,0-5-24-15,0 6-56 16,0-1 0-16,0-6 8 15,0 6-8 1,0-4-8-16,0 4 17 16,12-5-9-16,-12 10 0 0,0-6 0 15,0 1-8-15,0 0 8 16,0 5-8-16,0-6 8 16,0 1 0-16,0 5 0 15,0 0-8-15,0-5 8 16,0 4 80-16,0 0 8 15,0-3 72-15,0 2-32 0,0-2-32 16,-12 3 16-16,12-7-24 16,0 2-32-16,0-4-56 0,-12 4 64 31,12 2-72-31,0-5 0 16,0 3 0-16,0-4 0 15,-12 4 8-15,12-2-8 0,0-3 8 16,-15 6 48-16,15-4-56 15,-6 4 0-15,6-5 0 0,-12 4 8 32,12-2 0-32,-12 2-8 15,12 2 0-15,-12-2 0 0,12 1 48 16,-15-6-48-16,6 7 0 16,-3-1 56-16,0-5-48 0,2 0 40 15,-2 1-48-15,0-2 8 16,0 3-8-16,-3 2 40 15,-3-4-32-15,6 4 0 16,-15-3-8-16,6 5 8 16,0-2-8-16,-16-4 0 0,13 5 0 15,9-9 40-15,-18 0-40 16,12-1-8 0,9-4 8-16,-22 0 8 15,22 0 0-15,-12-9 8 16,0 0 48-16,0-5 24 0,3-4 40 15,9 3 0-15,0-2-48 16,-3-3 88-16,9-4-112 0,-6-3-56 31,-1-6 0-31,1 6-8 16,-3-6 0-16,6 1 0 16,9-4-56-16,-9 8 64 0,-6-4-8 15,6-1-48-15,-6-5 56 16,6 2-64-16,-3 4 8 0,-3-7 40 31,15 3 8-31,-6 4 0 16,-6-6 0-16,0 5 8 0,12 1 0 15,-13 4 0-15,-2 1 0 0,15-6 0 16,-9 6 8-16,-3 0-8 16,12-2 8-16,-9 1 0 31,-3 0-8-16,-3 6 8-15,15-7 40 16,0 11 24-16,-9-6 0 0,9 2-16 16,0 3 24-16,-12 0-64 0,12 5 32 15,0-4-48-15,0-1 8 16,-12 1-8 0,12 0 8-16,-12-1-8 0,12-5 8 0,0 6-8 15,-9 0 8-15,9 4-8 16,0-5 8-16,0 6 8 0,0-1 40 15,-12 0-40-15,12 0-16 32,0-1 8-32,-12 1 8 0,12 1-16 15,0-2 8-15,-16-3 0 16,16 4 0-16,0-4-8 0,-9 4 8 16,9-4 40-16,0 5-48 15,0-3 48-15,0 3 24 31,0 3-64-31,0-3 0 0,0 4 48 16,0-6-40-16,0 7 32 16,0-6-48-16,0 0 8 0,0-5 0 15,0 5 0-15,-12-5 0 0,12 5 48 16,0-4-8 0,0-5 8-1,0 0-8-15,0 0-40 0,0-6-8 16,0 2 8-16,-12 4 0 15,12-9 16-15,-9 4-16 0,9 0 40 0,-15 0 0 32,15-4-48-32,-9 3 8 15,9 1-8-15,-12 1 40 16,12 0-32-16,0-1 0 0,-12-1-8 16,0-3-8-16,12 1 0 15,-15-3 0-15,9 2-56 0,6 0 56 31,-12 4 8-31,-3-1 0 16,6 2 0-16,9-1 0 0,-16 1 8 16,7 3-8-16,9-4 0 15,-12 0 0-15,12 1-8 0,-12 0 16 16,12 2-8-16,-9 3 0 16,9-2 0-16,-12 1 0 31,12 0 0-31,-12 1-8 0,0-2 8 15,12 1 0-15,-15-1 0 16,15 2 0-16,-9-2 0 0,9 5 8 0,-9 2-8 16,9-2 0-1,-12 0-8-15,12-3 8 32,-12 3 0-32,-3-6-8 0,15 3 0 0,-10-1 8 15,-2 1-8-15,12-3 8 16,-12 3 0-16,12-6 0 0,-9 4-8 15,9 2 8-15,-12 3 0 16,12 0 8 0,0 0-8-16,0-3 0 15,0-6 0-15,-12-4 0 0,12 0 0 16,0-7-8 0,0 3 8-16,0 4-16 0,0-6-48 0,0 10 8 15,0-9 48-15,0 6-80 31,0-2 80-31,12-5 0 0,-12 1-64 16,0-5 72-16,12 5-56 16,-3 1-8-16,-9-2 64 0,12 10-104 15,0 6 104-15,-12-2-88 16,10 10 32-16,-10 5-24 31,15-1 8-31,-15 7-40 0,12-2 24 16,0 0 80-16,-3 0-120 15,0 1 0-15,6 4-64 0,-3 0-136 16,0 0-128-16,9 0-144 16,3 0-217-16,10 0-439 15,-7 0-1216 1,-21 4-3394-16</inkml:trace>
  <inkml:trace contextRef="#ctx0" brushRef="#br0" timeOffset="-171030.97">4375 12365 6305 0,'0'0'1192'15,"0"0"-856"-15,0 0 32 0,0 0-192 16,0 0-176-16,0 0-144 31,0 3 144-31,0 11 520 0,0 9 105 16,0 5 71-16,0 5-88 0,0 4-240 15,0 5-32-15,0 4 24 16,0 0 0-16,0 6-128 16,9 2 0-1,-9 2-88-15,12 0-40 16,0 4-48-16,-3 1 40 0,6-6-48 15,-3 2-48-15,9-3 80 0,3 3-16 16,0-7-56-16,-2 6 0 16,11-1 48-16,6-3-48 0,-6 2 8 31,3-2 32-31,-2-2-40 16,2 2 72-16,-3-1-72 0,3-5 0 15,9 4 72-15,-11 7 32 16,14-3-32-16,-3 3-32 0,-9-2-40 15,13 1 72-15,-4 0-80 32,-9-6 80-32,6 6-72 0,10-5 48 15,-10-4 25-15,-3-5-17 16,7-2 72-16,-13 2-32 16,3-4-56-16,-15-6 80 0,6 1 0 15,6 0-32-15,-8-6 32 31,-1 6-24-31,-3-1-56 0,0 0 0 16,18-4 8-16,-21 5-48 0,10-5 0 16,-19-1 8-16,15-9-8 15,0 5-8-15,-15-4 0 0,6-5 8 16,-3 5-8 0,0 0 8-1,0-1 0-15,-6-1 0 16,9 8 0-16,-3-6 0 0,0-2 0 15,1 1 8-15,-13 2-8 16,9-12 8-16,6 3-8 0,-15-8 0 0,0 2 0 31,0-5 8-31,0 0-8 16,0 0 0-16,0 5-8 0,0-5 0 16,0 0-64-16,0 5-8 15,0-5 24-15,0 0 48 16,0 0 0-16,0-5 0 0,0-19 0 31,-15 2-200-31,6-16-128 16,-4-3 80-16,1 0-64 0,12-2-73 15,-12 7 153-15,12-2 144 16,0 10 88-16,0 6 0 0,0-2 48 16,0 5-48-16,0 6 8 31,0 4 0-31,0-1-8 15,0 6 0-15,0-1 8 0,0 0-8 16,0 5 0-16,0 0 0 0,0 0 8 16,0 0-8-16,0 0 16 15,0 0 72-15,0 0-16 16,0 0-56 0,0 0 32-16,0 0-32 15,0 0 40-15,0 0 16 0,0 0-64 16,0 0 0-16,0 10 40 15,0 8 121-15,12 0-17 0,-12 6-56 0,12 4-16 32,1 4-64-32,-13 0 56 15,0 2 80-15,0-7 40 16,0 6 0-16,0-11-16 16,0-3 0-16,0 0-40 0,0-10-16 15,0 1 8-15,0-7-32 0,0 2 8 31,0 0 24-31,-13-1-8 16,-11-4 8-16,9 0 24 0,-15 0-24 16,-6 0-8-16,3-9-64 15,-19-9-48-15,22-1-8 0,-6-4-144 16,12-10-160-16,0 1-440 31,15 10-1217-31</inkml:trace>
  <inkml:trace contextRef="#ctx0" brushRef="#br0" timeOffset="-158876.65">2570 7735 6809 0,'0'0'2745'0,"0"0"-1713"15,0 0-40-15,0 0-200 16,0 0-352-16,0 0-296 0,0 0-104 15,12 0-32-15,-12 19 128 32,9-1 280-32,6 14 73 0,-6 10-185 0,3 0-152 15,-12 5-16-15,12 4-120 16,-3-1 48-16,-9 1-64 16,0-10-184-16,0-3-304 0,0-5-513 15,-9-5-759 1,-3-15-1417-1,0-8-4648-15</inkml:trace>
  <inkml:trace contextRef="#ctx0" brushRef="#br0" timeOffset="-158294.53">2268 7498 6905 0,'0'0'1616'0,"0"0"-1568"0,0 0 80 16,0 0 368-16,127-22-55 15,-82 22 127-15,12 0-360 16,-8 3-104-16,11 22-96 16,-3 7-8-1,-14 18 0-15,17 10-104 16,-12 19-104-16,-12 5 24 0,-14 3-248 15,-10 6 191-15,-12-8 25 0,0-3 176 16,-28-7 40 0,-14-11 120-16,-6-13 153 0,-12-4 207 0,-7-20 272 31,-17-8 16-31,17-19-144 16,-14-5-16-16,11-36 144 0,13-43-167 15,-3-40-337-15,11-30-128 16,28 6-72-16,6 37-48 0,15 46 96 31,15 33-96-31,21 0-56 16,22 4-112-16,11 9-24 15,13 14-25-15,11 5-279 0,10 42-1080 16,-19 3-1289-16,-26 2-2856 0</inkml:trace>
  <inkml:trace contextRef="#ctx0" brushRef="#br0" timeOffset="-154282.71">7154 14096 6617 0,'0'0'5065'16,"0"0"-4473"-16,0 0-576 15,0 0 208-15,0 0-224 16,-39 14-240-16,30 14 64 15,0 19 128 1,9-1 48-16,-15 10 64 0,15-6-64 16,0 1 0-16,15-4 0 0,-6-10-72 15,15-4-392-15,0-16-296 16,34-12-552 0,-10-5-561-16,-15-5-3200 15</inkml:trace>
  <inkml:trace contextRef="#ctx0" brushRef="#br0" timeOffset="-154043.99">7432 14189 9033 0,'0'0'873'16,"0"0"-873"-16,0 0 0 0,0 0 344 31,0 0-40-15,0 0-152-16,36 112-72 15,-27-89-80-15,-9-5 0 16,0-4-896-16,0-4-1105 0,0-6-2880 16</inkml:trace>
  <inkml:trace contextRef="#ctx0" brushRef="#br0" timeOffset="-153809.81">7526 13935 10066 0,'0'0'1816'0,"0"0"-1816"15,0 0 8-15,0 0 408 16,0 0-24-16,159 102-200 0,-119-61-104 15,-7 0-80-15,-9 10 40 32,-12-4-48-32,-3 5-216 0,-9 3-272 15,-33 9-176-15,-12-8-536 16,-4-13-1713-16</inkml:trace>
  <inkml:trace contextRef="#ctx0" brushRef="#br0" timeOffset="-151499.52">5817 14394 7521 0,'0'0'864'0,"0"0"-632"16,0 0-24-16,115-6-80 31,-70 6 8-31,3 0-40 0,-11 0-88 0,8 10-8 16,0 8 16-16,-12 6-8 15,16 8-8-15,-1 5-48 16,-3 15-8-16,-8-2 8 0,-7 11-32 16,9-1 32-1,-6 5 48 1,-12-4-16-16,-6-1-40 0,9-6 56 0,-11-2 96 15,-13-5 64 1,0-7 24-16,0-7 1 0,0 0 87 16,-13-6 40-16,-11 1 80 15,0-10 40 1,-21 2-8-16,6-1-104 16,-19-11-64-16,-8-3-16 0,-3-5 88 15,11 0-40-15,-17-24 72 16,8-9-32-16,10-12 24 0,-3-16-216 15,14-7 41-15,1-16-1 32,9-4 0-32,12-5-72 0,0 0-8 15,24 14 0-15,0 6-40 16,0 2-56-16,36 16-8 16,12 14-256-16,21 3-321 0,1 19-351 15,33 19-344-15,-19 24-992 31,-18 13-1833-31</inkml:trace>
  <inkml:trace contextRef="#ctx0" brushRef="#br0" timeOffset="-123598.2">5268 13319 1696 0,'0'0'2208'15,"0"0"-959"-15,0 0 287 16,0 0 128-16,21-57-111 15,-21 49-337-15,15-2-112 0,-15 0-80 16,9 6-47-16,-9 4-121 0,0 0-176 16,0 0-264-16,15 4-152 31,-15 16 80-31,12 7 16 0,-6 15-40 16,9 4-168-1,-15 0-64-15,13 11-88 0,-13-11-48 0,0-5-448 16,0-8-560-16,0-10-376 15,0-18-505-15,0-5-1047 16,-13 0-41 0</inkml:trace>
  <inkml:trace contextRef="#ctx0" brushRef="#br0" timeOffset="-123263.66">5304 13259 8281 0,'0'0'1985'0,"0"0"-785"15,0 0 240-15,0 0-648 16,0 0-616-16,0 0 225 0,0 0-193 16,0 0-112-16,139-43-56 15,-103 43-40-15,-12 0-216 0,-15 5-16 32,3 8-233-32,-12 7-287 15,0 2 8-15,-21 3 304 16,-18 7 280-16,6-5-16 0,-12-8 168 15,5 4 8-15,7-10 56 16,24-3 176-16,-6-1 72 0,15 1-16 31,0-1-56-31,15 4-144 0,9 7 176 16,22-7 160-16,-13 6-56 16,15-5-192-16,0 0-176 0,-2-1-448 15,-13 11-1184-15,-9-15-1625 16,0 0-4256-16</inkml:trace>
  <inkml:trace contextRef="#ctx0" brushRef="#br0" timeOffset="-122851.66">5781 13559 9129 0,'0'0'2209'0,"0"0"-1337"15,0 0 376-15,0 0-439 0,0 0-417 16,0 0-104-16,0 0-96 15,118-13-104-15,-85 13-80 16,-9 0-8 0,-3 0-56-16,-9 13-96 0,0 6-128 15,-12 4-184-15,0 4-17 16,0-3 353-16,-24-1 128 0,-9-5 104 16,-3-4-48-16,3-14 24 15,20 0-32 1,-11-18-48-1,24-10-240-15,0-5-320 0,12-3-352 16,13 3-1824-16,-1 10-2970 0</inkml:trace>
  <inkml:trace contextRef="#ctx0" brushRef="#br0" timeOffset="-121962.68">4710 13393 8729 0,'0'0'2193'0,"0"0"-1521"31,0 0 336-31,0 0-448 16,0 0 56-16,0 0-119 0,36 129-41 16,-36-83 48-16,0 1-224 15,12-1-120-15,-12-3-144 0,0-2-16 16,0-9-424-16,0-9-336 31,0-9-513-31,0-14-927 0,-12 0-1833 16,12-9-584-16</inkml:trace>
  <inkml:trace contextRef="#ctx0" brushRef="#br0" timeOffset="-121598.56">4719 13434 8193 0,'0'0'2737'0,"0"0"-1889"16,0 0 640-16,0 0-583 16,0 0-689-16,0 0-96 0,39-27 40 15,-18 22 32-15,3-1-112 16,0 6-80 0,9 0-80-16,-23 0-176 0,5 11-24 15,-6 7-89-15,-9-3-247 16,0 7-48-16,0-4 352 15,-24 6 216-15,-10-6 96 0,13-4-16 16,-3-4 16 0,12-2 56-16,3-8 32 15,9 0 96-15,0 0 176 0,0 5 80 16,0-5-296-16,9 9-96 16,15 6 264-16,0-1 153 15,0 9-201-15,10-5-264 0,-10 1-64 31,0-1-681-31,-3 6-1199 0,-9-11-2377 16,0 1-2136-16</inkml:trace>
  <inkml:trace contextRef="#ctx0" brushRef="#br0" timeOffset="-121410.97">5084 13633 8089 0,'0'0'4409'16,"0"0"-3673"-16,0 0 177 0,0 0-73 16,0 0-64-16,0 0-192 15,54 112-352 1,-39-74-232-16,-3-3-408 0,-12 12-648 16,0-15-1289-16,0-7-3944 15</inkml:trace>
  <inkml:trace contextRef="#ctx0" brushRef="#br0" timeOffset="-115553.95">3846 13486 1504 0,'0'0'1960'0,"0"0"-992"16,0 0 441-16,0 0 127 15,0 0-328-15,0 0-167 0,0 0-177 16,0 73-96-16,15-49-104 31,-15-1-152-31,13 4-72 0,-13 5-40 16,0 2-56-16,0-1-176 16,0-7-16-16,12 2-72 0,-12 0-80 15,0-9-352-15,0-6 344 16,0-8-56-16,0 0 16 31,0-5-88-31,0-5 136 0,0-22 0 0,-12-14-400 16,-16-16 104-16,19-8 8 15,-3-4-24-15,3 3 248 0,9 12 64 16,0 7 272-16,0 15-136 16,9 8-48-1,12 6-88 1,7 8-128-16,2 5 128 0,6 5-80 15,-12 0 32-15,0 5 32 16,0 14-40-16,-12 0-112 0,1-2-192 0,-13 17 72 16,0-6 288-16,-13 5 0 31,-14-2 72-31,9-7-64 16,-6-2 0-16,0-7 0 0,12-1-8 15,12-10-8-15,-15-4 0 16,15 5 0-16,0 0-104 0,0 4-16 15,15-1 128-15,-3 7 128 32,-3-1-48-32,30 0-8 0,-21 4 136 15,22-8-208-15,-22 3-176 16,21 7-856-16,-18-12-993 0,-6 1-1223 16</inkml:trace>
  <inkml:trace contextRef="#ctx0" brushRef="#br0" timeOffset="-114848.49">4187 13712 4913 0,'0'0'2128'0,"0"0"-1504"15,0 0 216-15,0 0-176 31,0 0-375-31,0 0 71 0,0 0 56 32,0 0 176-32,0 0-48 0,0 0-144 15,0 0-64-15,0 0-144 16,0 0 8-16,0 0 48 0,0 0-8 16,0 0-144-16,12 0-96 15,-12 0 288-15,22 0 40 0,-10-5-24 16,0-3-71-16,9 2-161 15,-6 2-16-15,3 0-56 16,-3 4-40-16,-6 0-112 16,-9 0-113-16,15 14-167 15,-15 4 72-15,0 5 248 16,-15 4 112-16,6 6 88 0,-6 0 0 16,-3-10-8-16,18-1 56 15,0-7 56-15,0-2 0 0,0-8 8 16,0 6 9-16,12-8 31 15,9-3 176-15,15 0-288 16,22-3-128-16,-10-16-1065 0,-3-9-4080 0</inkml:trace>
  <inkml:trace contextRef="#ctx0" brushRef="#br0" timeOffset="-113470.98">1734 8379 3928 0,'0'0'1745'15,"0"0"-1185"-15,0 0 248 0,0 0 112 16,0 0-128-16,0 0-151 31,0 0-153-31,9-33-16 16,-9 28 128-16,0 5 192 0,0 0-128 0,0 0-176 15,0 0-128 1,0 0-136-16,0 0-144 0,0 0-80 0,0 15-72 16,0 17 72-1,9 0 72 1,-9 15-72-16,0 4 0 15,15 0-328-15,-15 5-264 0,0-15-664 16,0 5-536-16,-15-14-833 0,6-12-3112 16</inkml:trace>
  <inkml:trace contextRef="#ctx0" brushRef="#br0" timeOffset="-112915.8">1592 8031 6281 0,'0'0'1800'16,"0"0"-1312"-16,0 0 8 0,0 0 57 15,0 0-41-15,160-36-152 16,-103 36-160-16,19 22-120 16,-7 15 24-1,-12 15-104-15,10 8-8 16,-16 14-224-16,-18 8-392 0,-24 2 56 15,-9 4-25-15,0-3 281 0,-21-3 304 16,-12-7 8-16,-27-7 0 0,2-7 192 31,-14-18 136-31,-7-12 297 16,7-7 143-16,6-24-168 16,8-5 136-16,-2-37 120 0,15-37-224 15,-4-40-240-15,16-35-72 0,9 7-111 16,12 25 63-16,12 48 112 31,0 28-48-31,21-1-336 16,18 6-48-16,6 3-8 15,13 20-80-15,2 18-32 0,-2 0-544 16,-1 33-457-16,12 55-415 0,-36-9-929 16,4-1-719-16</inkml:trace>
  <inkml:trace contextRef="#ctx0" brushRef="#br0" timeOffset="-108271.26">2965 13564 8145 0,'0'0'3097'16,"0"0"-2529"-1,0 0-440-15,0 0 72 0,0 0 168 16,0 0-120-16,0 148-56 15,12-106-40-15,-12 0-8 0,12-11-40 16,-12-2-48-16,0-10-48 16,0-10-8-1,0-4-112-15,0-5-16 16,0 0 128-16,0-24 0 0,-12-17-288 16,12-11-448-16,-12-8 72 15,12-5 560-15,0 5 104 0,0 14 488 31,0 9 120-31,24 8-352 16,-3 12-256-16,16 3-48 0,-16 14-240 31,27 0-16-31,-24 0 136 16,12 22 0-16,-27 6-56 16,3 0-264-16,-12 9-232 0,0-4 408 15,-21 3 96-15,-30-3 16 16,21-5 104-16,-18-5 88 0,23-9 8 15,-8-4 280-15,21-1 120 16,0-9 216-16,12 0 32 16,0 0-216-16,0 4-376 0,24-4 120 0,-3 9 176 15,16 0 56 1,-16 1-256 0,27 4-152-16,-24 0-352 0,21-1-1168 15,-20-7-1769-15,-1-3-4559 16</inkml:trace>
  <inkml:trace contextRef="#ctx0" brushRef="#br0" timeOffset="-107648.77">3291 13717 2936 0,'0'0'8274'0,"0"0"-7002"16,0 0-416-16,12-24 153 0,0 11-705 15,0 4-200-15,-3 3-96 16,15 2 56-16,-14 0-16 15,-10-1-48-15,15 5 0 0,-15 0-328 0,0 0-128 16,0 0-1-16,0 5-279 16,0 9-88-16,0 4 280 0,0 0 416 15,0 7 120-15,-15-12 0 16,15 6 0-16,0 0-40 16,0-11 40-16,0 6-96 0,0-5-104 31,15 1 48-31,-3-1 160 15,18 1 328-15,-3-2-16 0,-3 2-96 16,-3-1-48-16,0-4-104 16,-5 9-64-16,-7-10-8 0,-9 9-104 15,0 3-216-15,0-3 64 32,-25 9 264-32,4 3 0 0,-51-3-312 15,15-3-1160-15,14-5-1537 0</inkml:trace>
  <inkml:trace contextRef="#ctx0" brushRef="#br0" timeOffset="-105391.23">1685 13453 10122 0,'0'0'3240'16,"0"0"-2375"-16,0 0-393 16,0 0-272-16,0 0-200 31,0 0-40-31,0 115 40 0,0-63 8 16,12-1-8-16,-12 4-296 15,13-14-625-15,-13-3-511 0,0-10-1216 16,0-15-2322-16</inkml:trace>
  <inkml:trace contextRef="#ctx0" brushRef="#br0" timeOffset="-104733">1477 13230 7345 0,'0'0'2873'31,"0"0"-2265"-31,0 0 176 16,0 0 184-16,0 0-232 0,0 0-376 15,151-82-160-15,-106 76-7 16,1 6-17-16,2 0 16 15,9 19-80-15,4 14-72 0,-4 13-40 16,0 4 0 0,1 15-152-16,-22 5 144 15,0 4-248-15,-15 0-65 0,-21 0 169 16,0 0-32-16,-15-4 176 16,-15-5 8-16,-18-10-200 15,-10-3 200-15,-14-16 56 31,-7-12 16-31,-2-5 24 0,-13-19 32 16,1 0 96-16,11-38 97 0,1-27-17 0,20-36-56 16,19-33-104-16,27 3-56 15,15 30 56-15,15 31-88 16,27 28-40 0,10 1-16-16,17-2-96 15,13 11-152-15,11 18-64 0,-11 14-673 16,-7 37-655-16,-24 10-904 15,-17-1-2089-15</inkml:trace>
  <inkml:trace contextRef="#ctx0" brushRef="#br0" timeOffset="-91883.24">1498 6298 3976 0,'0'0'6258'0,"0"0"-5290"15,0 0-688-15,0 0 328 0,0 0-144 16,0-14-464-16,-9 23 0 16,-3 20-48-1,-15 3 48-15,6 10 104 16,0 9-24-16,-16 4-72 15,13-4 80-15,3-1-8 16,-6-3 56-16,18-9 16 0,9-6-24 16,0-9 80-16,0-5-80 0,9-4 16 15,18-8-24-15,18-2-8 47,1-4-7-47,14 0-105 16,22-19-513-16,-13 1-799 0,-12-1-1857 0</inkml:trace>
  <inkml:trace contextRef="#ctx0" brushRef="#br0" timeOffset="-91666.63">1489 6540 10522 0,'0'0'1984'0,"0"0"-1800"15,0 0-120-15,0 0-64 0,0 0 232 32,18 139 80-32,-3-79-112 15,-3 0-120-15,1 1-80 0,-1-11 0 16,-12-4-360-16,9-9-688 16,3-14-1288-16,-12-8-841 0</inkml:trace>
  <inkml:trace contextRef="#ctx0" brushRef="#br0" timeOffset="-91448.64">1894 6581 9217 0,'0'0'3121'0,"0"0"-2185"16,0 0-424-16,12 0-103 16,9 0-409-16,6-5-72 0,39-9-489 15,-8-5-1279-15,-1 0-2353 0</inkml:trace>
  <inkml:trace contextRef="#ctx0" brushRef="#br0" timeOffset="-91012.05">2162 6140 9233 0,'0'0'2881'16,"0"0"-1929"-16,0 0-672 0,0 0-96 15,0 0-176-15,0 0 96 16,24 126 64-16,-15-62-64 16,7-4-96-1,-7 1 40-15,15-10-48 31,-24-13-248-31,12-10-160 16,-12-11 72-16,12-7 128 0,-12-10 208 16,0 0 232-16,0 0 424 31,12-14-384-31,9-5-272 0,-9 0-64 16,21 0 56-16,1 6-160 15,5 4 8-15,-3 9 16 0,-3 0 8 31,-9 0-216-31,0 6-80 16,-14 7-272-16,-10 1-144 16,0 4 216-16,-10 5 456 0,-38 1 176 0,-9-2 80 15,0 2-16-15,8-6-64 16,4-3 16-16,9-15-16 0,36-19-248 16,0-13-1537-1,24-6-2768 1</inkml:trace>
  <inkml:trace contextRef="#ctx0" brushRef="#br0" timeOffset="-90853.35">2663 6303 7153 0,'0'0'3905'0,"0"0"-3081"0,0 0 120 15,0 0-152-15,12 14-488 16,-12 9-167-16,12 5 263 16,7 9 0-16,-19 5-216 0,15-6-168 15,-3 2-16-15,0-6-472 16,-12-9-697-1,0-18-823-15,0-5-857 16,0 0-327-16</inkml:trace>
  <inkml:trace contextRef="#ctx0" brushRef="#br0" timeOffset="-90762.59">2591 6131 5777 0,'0'0'2368'0,"0"0"-1616"15,0 0-231-15,0 0-521 16,0 0-1177-16,0 0-1815 0</inkml:trace>
  <inkml:trace contextRef="#ctx0" brushRef="#br0" timeOffset="-90539.53">2838 5919 10842 0,'0'0'2648'16,"0"0"-1943"-1,0 0-297-15,0 0-160 0,0 0-240 0,0 0 112 16,70 143 160-16,-37-83-80 16,3 9-128-16,-12 1-24 15,-3-5-48-15,-9-4-192 16,1-6-488-16,-13-8-385 0,0-15-471 16,0-18-920-16,0-9-1969 0</inkml:trace>
  <inkml:trace contextRef="#ctx0" brushRef="#br0" timeOffset="-90128.7">2917 6358 10002 0,'0'0'2800'0,"0"0"-2112"16,0 0-184-16,0 0 81 0,0 0-505 31,0 0-80-31,117-28-248 15,-56 10-817-15,-16-5-63 0,0 4-288 16,4 0-321-16,-16 1-55 0,3 1 888 16,-12-2 904-1,-15 9 568-15,-9 0 968 0,0 5 257 16,0 2-289 0,0 3-528-16,0 0-432 15,-9 0-272-15,-3 0-96 0,0 8-88 16,0 12 40-16,12-1-23 15,0-2-57-15,0 1 8 16,0-3-48-16,24 8 8 16,9 0 40-1,-11 1 48-15,26 3-56 0,-24-3-48 16,0 3-48-16,-12 1-8 16,-12-1 56-16,0 1-72 0,-24-1 56 15,-45 2-88-15,-1-6-737 16,22-9-2143-16</inkml:trace>
  <inkml:trace contextRef="#ctx0" brushRef="#br1" timeOffset="-42773.86">20522 7583 6737 0,'0'0'2072'0,"0"0"-1479"16,0 0 127-16,0 0-200 15,0 0-304-15,0 0 248 32,0 0-56-32,139 8-112 0,-79 1 40 15,21-4 128-15,19 0 0 16,45 3 0-16,30-3-71 0,18-5-33 15,-3 0-56-15,-39 0 48 16,-57 0-104-16,-25 0-72 31,-24 5-88-31,-8-5-72 0,5 5-8 16,-15-5-8-16,-3 4 0 16,-15-4-80-16,-9 0-360 0,0 0-320 15,0 0-721-15,0 0-3008 0</inkml:trace>
  <inkml:trace contextRef="#ctx0" brushRef="#br1" timeOffset="-41409.1">24279 7596 5153 0,'0'0'1824'0,"0"0"-1248"0,0 0 448 16,0 0-392-1,0 0-303-15,0 0 31 0,0 0-96 0,0 0-32 16,0 0 136-16,0 0 216 16,0 0-16-1,0 0-104 1,0 0-112-16,24 0 120 0,-12 9 112 15,22 1-111-15,26-2-121 16,-3 2-72-16,25 0-96 0,-1-7-40 0,-2 7-136 31,5-5-8-31,-17-1-48 16,-16-4-368-16,-9 0-361 16,-2 0-455-16,-31 0-1280 0,0 0-2881 15</inkml:trace>
  <inkml:trace contextRef="#ctx0" brushRef="#br1" timeOffset="-39430.92">25816 7643 4456 0,'0'0'1929'0,"0"0"-1329"0,0 0 528 15,0 0-336-15,0 0-376 32,0 0-79-32,0 0-65 0,0 0-144 15,0 0 0-15,0 0 208 0,0 0 40 16,0 0-216-16,0 0-24 16,0 0-64-16,0 0 0 0,0 0-64 15,0 0-8 1,0 0 0-1,12 0 0-15,9 0 104 0,6 0 96 0,6 0 0 16,0 8-72-16,16 2 24 31,-7-6-64-31,33 6 32 16,-5-1-8-16,11 1-16 0,34-1 0 16,24 0-32-16,48 4-16 15,-15-3 72-15,-30-6-32 0,-37 1 40 16,-47 0 120-16,-10-5-176 15,-3 5-64-15,4-5 0 0,-4 0-8 16,-21 0-224-16,9 0-368 31,-21 0-384-31,-3 0-752 0,6 0-1177 16</inkml:trace>
  <inkml:trace contextRef="#ctx0" brushRef="#br1" timeOffset="-31862.49">28109 10389 4256 0,'0'0'689'0,"151"0"-121"0,-48 0 8 15,2 6-296-15,1 8-152 31,9 8-64-31,-22 7-56 0,1-1 0 16,-13 4-8-16,-23 5-8 0,-13 0-88 16,-9 4-8-1,-15 1 24-15,7 4 80 0,-28 1 0 0,0-1 24 16,0 5 184 0,0 1 0-1,0 2-72-15,-28-2 8 16,19-2 72-16,-24-7 24 0,-3 3 40 15,-9-5 136-15,-4-3 96 0,-20-2-88 16,-1 2 89-16,-11-11-105 16,-3 1-88-1,-10 0 64-15,-9-14-16 16,-11-4-64-16,-37-10-56 16,-24-28 40-16,-28-24-48 0,53-7 16 15,38-2-88-15,52 15 96 0,14-10 352 16,13-14-192-16,9-22-119 31,-3-9-297-31,27-2-8 16,27 6 0-16,30 18-8 0,10 0-96 15,41 6-89-15,31 16-143 16,60 29 56-16,10 23 72 0,-10 16 128 16,-48 29-16-16,-58 12-64 31,-11 27-912-31,-37-19-1529 15,-12 4-1359-15</inkml:trace>
  <inkml:trace contextRef="#ctx0" brushRef="#br1" timeOffset="-29131.19">23012 14940 4296 0,'0'0'1145'0,"0"0"-433"0,0 0 688 31,0 0-280-31,0 0-480 16,0-37-87-16,12 27-97 15,-3 2-56-15,18-2-40 0,-6-4-64 16,15 0-80-16,10 0-96 15,14 0-112-15,-3 1 8 0,25-1 40 16,-1 4-56-16,1 7-64 16,11-3 16-16,-11 6-144 0,8 0-248 15,4 0-48-15,-1 9-96 16,1 6 32 0,-12 7 63-16,11 1 57 15,-24 6 112-15,-2 3 120 0,-16 1 56 16,-6 3 128-16,-23 6 16 15,2 4 176-15,-15-3 88 16,-9 3 24-16,0 0-40 16,0 4-112-16,-9 2 0 15,-3 0 8-15,-22 2-56 16,-5-2 65-16,9 3 7 16,-30-9 64-1,14 1-64-15,-26-6-32 16,6-9-24-16,-19 1 160 0,19-9 40 15,-19-2 32-15,7-2 24 32,-19-7-56-32,19-4-176 15,-4-4-56-15,-2-5 16 0,-7 0-80 16,7-23 0-16,5-9 48 16,7-14-56-16,5-11-48 0,-2-17-56 15,21-9-32-15,2-9 136 16,22-6-8-16,9 5 8 15,15 5 8-15,0 4 128 0,24 11-136 16,25 13 0-16,11 0 0 0,9 13-160 16,-2 6 16-16,29 8-176 31,-14 10-248-15,-1 14 16-16,1 9-96 15,-4 0-57-15,-20 18-151 16,-10 42 0-16,-12-9-112 0,-12 0-593 15</inkml:trace>
  <inkml:trace contextRef="#ctx0" brushRef="#br1" timeOffset="-20096.19">18337 6771 7761 0,'0'0'1088'0,"0"0"-856"15,0 0 729-15,0 0-449 0,0 0-88 16,0 0 32-16,0-37-216 31,0 27-176-31,0-8 0 0,0 4 0 16,0-9-64-16,18 0 0 0,9-1 0 15,-3 2-8 1,-3-2 8-16,15 1-96 0,-3 5-16 0,28-1-64 16,-19 5-32-1,31 1 56 1,-13-2-32-16,21 10 40 15,-11 0 32-15,-1 2-112 0,-2 3-88 0,17 0 128 16,-2 0 64-16,11 0 120 16,1 0 216-16,8 3-144 0,28 12-64 31,21 3 0-31,24 1 48 16,-3 5-56-1,0-6 8-15,-21-5-8 0,-6 6 8 0,-42-1-8 16,-25-4 0-16,-6 0-8 0,-11 0-112 15,8 5 64-15,13 0 56 32,11-1-8-32,1 0 8 15,-4 1 8-15,13-5-8 0,15-5 80 16,-13 6 104-16,13-7 64 16,-24-3-40-16,8 0 56 0,-11-1-136 15,-19-4-56-15,7 0-64 31,-7-4 40-31,1-6-48 16,-16-13 0-16,9 5 0 0,7-1 0 16,-4 0 0-16,-8 6 0 0,5-5 0 15,-6 3 0-15,-14 1 8 0,-1-5 0 16,3 6 48 0,-12-2-48-1,-14-3 56-15,14 4 96 16,-12 1 48-16,-12-2-48 0,9 12 72 15,-12-7 96-15,6 1 0 0,-15 4 24 16,0 5 32-16,0 0-40 0,0 0-63 31,0 0-105-31,0 0-104 16,0 0-72-16,0 0-16 16,0 0-40-16,0 0 40 0,0 0 0 15,0 8 8-15,12 3 8 16,-12-3 0-16,12 7 0 0,-12-5 24 15,12 3-24-15,-3 1 8 32,16-1 0-32,-16 1 0 0,18 0 0 15,-6 0 8-15,-12 0-8 16,30 1 0-16,-18-6 8 0,4 0-8 16,11-9 64-16,-6 4-64 31,9-4 56-31,6 0-64 15,4 0 8-15,8 0 0 0,0-4-8 16,4-1-8-16,-7 1 0 16,19-2-56-16,-16 3 56 0,21 3-64 15,7 0 24-15,-4 0-56 16,13 0 104 0,-1 0-80-16,1 0 72 15,9 0 8-15,14 0-8 0,-11 0-8 16,-3 0 16-1,2 0-8-15,-11 9 8 16,-1-5 0-16,-2 1 8 16,-1 4-8-16,7 0 0 15,9-4 0-15,-1 9 16 0,-11-5-32 16,9 5 16-16,2 0 0 0,-11 0 16 16,-1-5-16-16,-23 5 8 15,-1-9-8 1,1 9 8-16,-13-9-8 15,3 8 16-15,-2-4 112 32,-1 0 0-32,-9 1-72 0,22 4 16 15,-16-6-56-15,3 2-8 16,-5 5 64-16,-10-7-72 0,-3 3 48 16,6 2-32-16,-11 1 64 15,-1-6 16-15,6 7-16 16,-6-2 56-16,-9 1-24 0,13 1 24 15,-16 3-32-15,0 0-40 16,6 6 16-16,-6-2-80 0,3 2 0 0,-12 4 88 16,-3 4-32-1,6-4-48 1,-2 5 0-16,-4 0 8 16,3-1-8-16,-3-4-8 0,6-6 64 15,-3-8-56-15,0 1-8 16,-12-12-64-16,0-3-104 0,0-8-400 15,-12-16-977 1,12-8-6776-16</inkml:trace>
  <inkml:trace contextRef="#ctx0" brushRef="#br1" timeOffset="-18778.03">28411 11877 9674 0,'0'0'728'16,"0"0"-488"-16,-24 125 224 15,0-51-40-15,15 10-152 0,-6 0 0 16,6-7-160-16,-3-6-112 16,12-16-488-16,-13-13-632 15,13-20-945-15,0-12-3912 0</inkml:trace>
  <inkml:trace contextRef="#ctx0" brushRef="#br1" timeOffset="-18416.2">28363 11868 9978 0,'0'0'1752'15,"0"0"-1384"-15,0 0-56 16,0 0-136-16,-115 41-72 16,79-16 40-16,12-3-32 15,15-4-16 1,-3-8-88-16,0 0 40 16,12-10-48-16,0 0-96 15,12 0 96-15,9-20 120 16,12-7-120-16,24-11-248 0,4 6 88 15,11 0 88-15,-2 9 16 0,-13 9-8 16,-9 14 64-16,-3 0 0 16,-8 0 88-16,-7 23 16 15,-15 1 16-15,9 3 16 0,-24 0-136 16,0 16-56-16,12-11-584 16,-12-3-2064-16</inkml:trace>
  <inkml:trace contextRef="#ctx0" brushRef="#br1" timeOffset="-17454.59">23688 16150 9089 0,'0'0'2233'0,"0"0"-1529"0,0 0 40 16,0 0-80-1,0 0-328-15,0 0-256 16,0 0-24-16,0 0-48 16,12 41 169-16,-12-8 95 0,0 13 32 15,-12 9 0-15,-15-3-104 16,17 8-96-16,-11-5-88 15,9-9-16-15,-12-4-8 16,12-13-464-16,12-10-577 16,-12-19-815-16,12 0-1097 15,0-19-1592-15</inkml:trace>
  <inkml:trace contextRef="#ctx0" brushRef="#br1" timeOffset="-17115.38">23639 16122 9738 0,'0'0'2192'0,"0"0"-1648"16,0 0 64-16,0 0 32 0,-138 74-191 16,104-51-233-16,19-4-128 15,6-5-24-15,-3-9-64 0,12-5-8 16,0 0 0-16,12-5 8 15,21-14 0-15,16-14 0 32,8 1-160-32,-9 4 56 0,10 6 8 15,-13 11 48-15,3 11-41 0,-18 0 41 16,10 24 48-16,-7 9 65 16,-12-1-1-1,18 0-64-15,-21-3-105 16,10-16-1079-16,-16-13-3393 15</inkml:trace>
  <inkml:trace contextRef="#ctx0" brushRef="#br1" timeOffset="78051.64">18406 7729 6305 0,'0'0'1048'0,"0"0"-744"16,0 0 344-16,0 0-224 0,69-8-64 15,-38 3 129-15,-4 1-121 16,18-1 192-16,0 1 216 0,4-2-80 16,32 3-168-16,1-7-120 15,23 4 8-15,-11-2-144 31,8 3-144-31,-11 1-72 0,18 4-56 16,-28 0 0-16,-12 0-264 0,-11 0-248 16,-10 0-280-16,-15 4-456 15,-12-4-953-15,-6 0-1831 0</inkml:trace>
  <inkml:trace contextRef="#ctx0" brushRef="#br1" timeOffset="87365.93">19698 9381 7761 0,'0'0'1897'15,"0"0"-1817"-15,0 0 64 0,0 0-88 16,0 0-48-16,6 27 48 31,-6-14 48-31,15 7 120 0,-15 2 8 16,0-9 0-16,12 6-64 16,-12 0-72-16,0-10-24 0,12 1-24 15,-12-6-48-15,0-4 56 31,0 0-40-31,0 0 72 16,0 0 32-16,0 0 88 0,0 0 336 0,12-18-40 16,-12-9-384-16,9-6-120 15,6-5 0-15,-15 1 0 0,9 6 8 16,0 6 64 0,-9 11 88-1,15 2 72-15,-15 6-32 16,0 2-120-16,0 4-80 0,0 0-72 15,0 0-80 1,12 4-56-16,-12 10 64 0,13 0 88 0,-13 4 0 16,12 1 8-1,-3 1 40-15,-9-7-8 16,12-4 8-16,-12-4-112 16,12 0-16-16,0-5 32 0,0 0 104 15,-3-5 0-15,15-15 0 0,0-2-224 16,0-2-288-16,1 6 232 31,-4 0 192-31,-9 4 88 16,-12 14 160-16,12 0 40 0,-3 0-200 15,-9 14-72-15,15 14 72 16,-15 4 72-16,12 10 16 0,-12-5-40 16,0-6-48-16,9-2 0 31,-9-7-1048-31,12-16-3369 0</inkml:trace>
  <inkml:trace contextRef="#ctx0" brushRef="#br1" timeOffset="88955.37">20510 13115 7641 0,'0'0'1937'16,"0"0"-1673"-16,0 0-136 15,0 13-120-15,0-3 112 16,0 4 176-16,12 4-120 0,0-5-16 16,-12 6-32-16,9-5 232 15,-9 4-64-15,0-3-80 0,0 3 16 0,0-9-32 16,0-4-64-16,0 4-16 16,0-9-48-16,0 0 32 15,0 0 48-15,15 0 112 0,-15 0 264 16,0 0 41-1,0-4 55-15,12-15-216 16,-12-4-312-16,12-14-96 0,-12 0 8 16,9 5-8-16,3-1 8 31,0 10 120-31,0 4-24 16,-12 11-96-16,0 2 8 0,9 1-16 15,-9 5-8-15,15 0-96 16,-15 0-24-16,10 16-32 0,-10 1 24 15,12 7 72-15,0 3 56 32,-3-3 0-32,-9-6 0 0,15 1 8 15,-15-9 0-15,12-7 0 16,-12-3 8-16,0 0 0 16,0 0 96-16,12 0-24 0,-3-8 24 15,15-16-104-15,-3 2-88 16,-6-3 40-16,6 7 40 0,-8 4-8 31,-13 11-32-31,9 3 40 0,6 0-96 16,-15 17-40-16,12 16 72 15,0 3 72-15,-12 6 0 0,12-4 0 16,9-16-536-16,3-8-1897 16,-3-14-6721-16</inkml:trace>
  <inkml:trace contextRef="#ctx0" brushRef="#br1" timeOffset="93132.56">18255 8360 5801 0,'0'0'1456'0,"0"0"-824"0,0 0 664 15,0 0-271-15,9-19-393 16,-9 19 80-1,0 0-96-15,0 0-8 16,0 0 40-16,0 0-96 0,0 0-199 16,0 0-185-1,0 0-168-15,0 0-40 16,0 15-128-16,-9 13 64 16,-3 5 104-16,-12 12 0 0,-12 1 16 15,14 5-8-15,-2-4 0 16,0-10-8-16,0-5 8 0,15-9-8 15,9-9 8-15,-12-4-8 16,12-10-104-16,0 0 88 0,0 0-32 16,0-4-57-16,12-24 97 31,9-10-552-31,15-8-48 31,-12-14 16-31,10-1-200 0,2 6 272 16,-12 4 376-16,-3 13 144 15,0 6 0-15,-6 14 104 0,-3 14 48 16,-12 4-24-16,13 0-128 31,-13 0-40-31,0 18 40 0,9 10 0 16,0 5 56-16,-9 2-48 0,0 3 8 16,15 0-8-16,-3-7 48 15,-12-2-56-15,0-2 0 0,0-8-208 16,0-1-520-16,0-5-825 15,0-2-815-15,-12-6-2145 0</inkml:trace>
  <inkml:trace contextRef="#ctx0" brushRef="#br1" timeOffset="93317.55">18146 8532 7097 0,'0'0'1920'15,"0"0"-1279"-15,0 0 295 0,0 0-336 16,0 0-352-16,0 0 8 16,0 0-56-16,166 0-200 31,-123-9-816-31,-4-6-3361 0</inkml:trace>
  <inkml:trace contextRef="#ctx0" brushRef="#br1" timeOffset="95412.93">18964 9495 6209 0,'0'0'1184'0,"0"0"-1120"16,0 0 136-16,0 0 120 16,-48 111-96-16,36-78-48 0,3-6 8 15,9-3-72-15,-12-6 16 32,12-8 56-32,0-5-80 0,0-5 0 31,0 0 153-31,0-5 311 15,0-13-368-15,0-16-200 16,21-6-256-16,-9-7 72 0,12-9 56 16,-12 9 128-16,12 2 0 15,-18 8 288 1,10 9 56-16,-4 15 32 0,-3 7-248 16,6 6-128-16,-15 0-200 15,9 19 88-15,6 9 24 16,3 4 24-16,-18 5-32 0,15 5 88 15,-3-5-56-15,-12 0 0 16,0-4-88-16,0-6-304 0,0-4-409 0,0-8-951 16,0-6-2345-16</inkml:trace>
  <inkml:trace contextRef="#ctx0" brushRef="#br1" timeOffset="95599.77">18868 9598 5601 0,'0'0'2520'0,"0"0"-1744"31,0 0-23-31,0 0 23 16,0 0-272-16,130-19-504 16,-94 14-104-16,6-17-920 0,9 7-617 15,-18-8-2976-15</inkml:trace>
  <inkml:trace contextRef="#ctx0" brushRef="#br1" timeOffset="96081.61">19278 9185 6793 0,'0'0'1784'16,"0"0"-1408"-16,0 0-208 16,0 0 145-16,0 0-25 0,9 84-112 0,-9-57-72 15,0 14-104 1,0-8-368 0,0 0-1561-16</inkml:trace>
  <inkml:trace contextRef="#ctx0" brushRef="#br1" timeOffset="99222.76">19544 12151 9177 0,'0'0'1785'0,"0"0"-1409"15,0 0-288-15,0 0-24 16,0 0 88-16,0 69 80 0,0-31-16 15,0-2-72 17,0 2-40-32,0-2 0 15,0-4-96 1,0-3-8-16,0-11-256 16,0 1-840-16,-9-6-1049 15,9-7-2328-15</inkml:trace>
  <inkml:trace contextRef="#ctx0" brushRef="#br1" timeOffset="99628.12">19604 12155 8009 0,'0'0'2273'0,"0"0"-1761"16,0 0 296-16,0 0-384 0,0 0-288 15,0 0-136-15,0 0 0 16,127-14-264-16,-103 14-24 15,0 10-248-15,-6 4-384 0,-18-5 232 16,0 4 47-16,0 6-311 16,0-5 376-16,-33 5 344 0,0 0 224 15,-12-1 8 1,20-4 56-16,-11 0 200 16,24-6 56-1,3-2-184 1,9-3-24-16,0 8-96 0,0-6 176 15,21-2 176 1,0 7 176 0,7-1 33-16,-4 0-121 0,-3 1-168 15,15 4-64-15,-27-1-144 0,6-3-72 16,-6 4 0-16,-9-5-176 16,0 0-104-16,-24 5 208 0,-21-4-32 15,-13-5-400-15,1-5-585 16,-3 0-1119-16</inkml:trace>
  <inkml:trace contextRef="#ctx0" brushRef="#br1" timeOffset="100727.77">19870 13207 7881 0,'0'0'2337'0,"0"0"-2153"16,0 0-168-16,0 0 16 0,0 0 168 0,0 0 120 16,0 0-88-1,0 129-80 1,0-91-56-16,0-5 8 16,-12 0-104-16,3-1-216 0,-3-5-872 15,-1-4-1009-15,-14-13-2336 0</inkml:trace>
  <inkml:trace contextRef="#ctx0" brushRef="#br1" timeOffset="101199.18">19858 13230 8513 0,'0'0'2289'31,"0"0"-1633"-31,0 0 320 0,0 0-400 16,0 0-368-16,0 0-200 16,0 0-8-16,154-14-136 0,-133 14-40 15,3 0-104-15,-15 0-232 16,6 0-48-16,-3 10 16 16,-12-2-96-1,0 7 120-15,-27 3 336 0,6-4 112 16,-12 6 64-1,-7-2 8 1,7-4 0-16,9-1 64 0,15-4 0 16,-3-4-48-16,12 0 72 0,0 4-40 15,0-4 32-15,21-1 256 16,-6 6-40-16,3-7-24 0,6 8-128 16,4 2-96-16,-16-3-48 15,-3 4-8-15,3 4-80 16,-12-5-144-1,0 6-144-15,0 0 184 16,-21-6 80-16,-4 2 8 0,-14-10-56 16,6 0-449-16,0-5-175 15,-12-5-16-15,5-19 120 16,7 6-1008-16</inkml:trace>
  <inkml:trace contextRef="#ctx0" brushRef="#br1" timeOffset="101487.51">20217 13027 8737 0,'0'0'2737'0,"0"0"-2281"16,0 0-448-16,0 0 56 16,0 0 0-16,0 0-64 15,-21 128-1768 1,21-103-4178-16</inkml:trace>
  <inkml:trace contextRef="#ctx0" brushRef="#br1" timeOffset="104203.93">29594 4093 7041 0,'0'0'2849'0,"0"0"-2001"16,0 0 0-16,-9 0-480 16,9 14-368-16,0 8 152 0,-15 20 80 15,9 5-88-15,-21 8-32 0,6 1-16 16,-3 0-40-16,2-6 16 16,-14-4-64-16,12-3 0 0,15-15 0 15,-6-10 0-15,6-9 40 16,9-4-40-1,0-5-8 1,0 0 56-16,0-24-56 0,9-12-200 0,6-10-24 16,3-19-192-16,9-6 176 15,7-8 64-15,-10 5-24 0,9 11 136 16,-6 12 64-16,-6 18 120 31,-12 13-120-31,-9 20-96 16,15 6-112-16,-3 31 32 0,-3 14 48 15,7 19 72-15,-7-1 56 16,3-1-16-16,-12-2 16 0,12-10-64 16,-12-20-520-16,0 2-264 31,0-19-529-31,-12-10-471 0,0-9-873 16</inkml:trace>
  <inkml:trace contextRef="#ctx0" brushRef="#br1" timeOffset="104378.36">29419 4399 3632 0,'0'0'2105'0,"0"0"-1185"0,0 0-48 15,0 0-168-15,0 0 136 16,0 0 185-16,0 0-265 0,0 0-400 16,133 27-232-16,-91-22-128 15,19-1-704 1,-1-4-1105-1,-15 0-2103-15</inkml:trace>
  <inkml:trace contextRef="#ctx0" brushRef="#br1" timeOffset="104582.84">29866 4000 9618 0,'0'0'1472'0,"0"0"-648"16,0 0-728-16,0 0-96 31,0 0 0-31,0 0 0 0,12 121-488 16,-12-75-744-16,0 9-73 16,0-17-711-16,0-2-2081 0</inkml:trace>
  <inkml:trace contextRef="#ctx0" brushRef="#br1" timeOffset="104957.95">30029 4440 10066 0,'0'0'1616'32,"0"0"-208"-32,0 0-696 0,0 0-584 15,0 0-128-15,0 0-248 16,163 0-776-16,-130 0-1208 16,-9 0-1041-16</inkml:trace>
  <inkml:trace contextRef="#ctx0" brushRef="#br1" timeOffset="105132.54">29956 4579 7769 0,'0'0'1472'16,"0"0"57"-16,0 0-481 0,0 0-656 15,0 0-256 1,175 0-136-16,-114 0-1464 15,-4 0-1569-15</inkml:trace>
  <inkml:trace contextRef="#ctx0" brushRef="#br1" timeOffset="107090.12">30768 3949 4945 0,'0'0'4817'0,"0"0"-3817"15,0 0 576 1,0 0-936-16,0 0-616 15,0 0-24-15,0 46 0 16,15 1 8-16,-15 4 0 16,0 9 64-16,0 0-64 15,0 0-8-15,0-10-8 16,-15-2-48-16,9-17-408 0,-6-2-528 16,12-15-656-16,0-10-721 15,0-4-2760-15</inkml:trace>
  <inkml:trace contextRef="#ctx0" brushRef="#br1" timeOffset="107406.65">30844 3930 1064 0,'0'0'8033'16,"0"0"-6656"-16,0 0 343 16,0 0-1184-16,0 0-528 0,9 10 40 15,3 26-16-15,0 6 56 31,12 19-24-31,0-6 0 16,-6 0 0-16,10-3-56 0,5-1 56 16,-9-14-64-16,-15-14-152 15,6-4-128-15,-3-15-24 0,-12-4 40 16,0 0 264 0,0-4 152-16,0-20-96 15,12-13 0-15,-12-13 96 16,12-2-56-16,-12-8-96 0,6 5 0 15,9 4-112-15,-3 9-40 16,-12 13-448-16,0 20-792 0,0 9-969 0,0 0-4920 16</inkml:trace>
  <inkml:trace contextRef="#ctx0" brushRef="#br1" timeOffset="107716.68">31215 4110 6305 0,'0'0'1488'0,"0"0"-920"0,0 0 160 15,0 0-311-15,0 0 399 32,0 0-264-32,-12 118-192 15,12-86-104-15,12-5 24 0,12-4-72 16,-3 1-80-16,-9-16-48 15,12 2-72-15,-14-10 0 0,5 0-8 16,-6-10 0-16,0-12-8 16,6-16-552-16,-15-3-64 15,0-6-72-15,-15 6-24 0,-3 4 455 0,-19 18 121 16,-32 10-584 0,9 9-1232-1,14 0-3913-15</inkml:trace>
  <inkml:trace contextRef="#ctx0" brushRef="#br1" timeOffset="108260.22">31423 4015 7153 0,'0'0'2937'16,"0"0"-1449"-16,0 0-104 15,0 0-800-15,0 0-376 0,0 0-80 32,0 0-24-32,106 3-7 15,-49 1-89-15,-21 2-8 16,7-2-217-16,8-4-591 0,-30 0-1552 15,0 0-1777-15</inkml:trace>
  <inkml:trace contextRef="#ctx0" brushRef="#br1" timeOffset="108449.67">31565 4082 4961 0,'0'0'736'16,"0"0"440"-16,0 0 144 15,0 0-416-15,9 140 9 16,3-99-113-16,-12 3-384 0,12-4-184 16,-12-2-168-1,0-5-64-15,0-2-672 16,0-7-985-16,0-11-1423 0</inkml:trace>
  <inkml:trace contextRef="#ctx0" brushRef="#br1" timeOffset="108794.17">32018 3861 9730 0,'0'0'1352'16,"0"0"-304"-16,0 0-816 0,0 0-232 31,0 0 0-31,0 0 0 16,-12 139 256-16,12-74 40 0,0 9 24 15,0 5-40-15,0-5-56 16,0-9-96-16,0-4-72 15,0-6-48-15,21-9-8 0,-6-10-576 16,27-7-736-16,-15-15-1312 16,7-10-3106-1</inkml:trace>
  <inkml:trace contextRef="#ctx0" brushRef="#br1" timeOffset="109220.16">32329 4307 8889 0,'0'0'1401'0,"0"0"-1033"0,0 0 608 15,0 0-368-15,0 0-248 16,-37 119-120 0,31-92-120-16,6-2-112 15,0-7 48-15,0-9-56 16,0 0-128-16,-12-9-152 15,12 0 80-15,0-4 72 0,0-20-72 16,0-9-16-16,0-7 88 0,12-16 0 16,-6-14 80-16,22 1 48 31,-4-1-16-31,0 10 16 16,9 14 224-16,-9 4 24 0,-12 24 320 15,9 4-480-15,4 14 112 16,-13 0-200-16,12 3-56 0,-12 21-32 31,9 13 72-31,-21 6 16 16,12 3 0-16,-12 4 8 0,0 1-8 15,0-5-48-15,0 1-192 0,0-15-352 16,0-4-504-16,-12-10-409 16,-3-4-727-16,9-8-1801 0</inkml:trace>
  <inkml:trace contextRef="#ctx0" brushRef="#br1" timeOffset="109399.47">32292 4273 4793 0,'0'0'3144'0,"0"0"-1455"0,0 0 543 32,0 0-1208-32,0 0-504 15,0 0-344-15,0 0-176 16,0 0 96-16,76 0 112 0,-31 6-208 15,-12-6-56-15,40 0-984 0,-28 0-1512 16,3-19-3314-16</inkml:trace>
  <inkml:trace contextRef="#ctx0" brushRef="#br1" timeOffset="109671.15">32703 3773 9402 0,'0'0'1696'0,"0"0"-280"0,0 0-928 15,0 0-216-15,142 64 192 16,-85-12-159-16,-12 17-233 15,-8 10-72-15,-13 5-8 0,-24 8-505 16,0 2-271-16,-85 17-544 0,25-19-865 16,-19-18-3224-16</inkml:trace>
  <inkml:trace contextRef="#ctx0" brushRef="#br1" timeOffset="112393.51">18741 6753 6649 0,'0'0'1560'0,"0"0"-255"16,0 0 183-16,0 0-608 16,0 0-400-1,0 0-64-15,48-14-112 0,-24 14-168 16,-2 0-72 0,2 4-8-1,-15 10-56-15,18 4-8 0,-18 1-96 16,12 8-24-16,-21 1-56 15,15 1-80-15,-15 3-16 16,0-3 112-16,-15-2-240 0,-6-4 72 0,0 0 16 16,-15-4-8-16,-10-10 200 15,-2-9 24-15,12 0 104 0,3-6 0 16,5-16 96-16,22-10 16 16,6-6 192-16,0 1 184 15,6 0-224 16,46 4-264-31,-7 11-928 16,-9 12-1945-16</inkml:trace>
  <inkml:trace contextRef="#ctx0" brushRef="#br1" timeOffset="115268.59">20383 8982 5601 0,'0'0'2128'16,"0"0"-1696"-16,0 0-424 16,0 0 104-16,0 0 24 15,-24 92 120 1,24-60 96-16,-12 5-104 15,0-5 1-15,2-4 7 16,-2 0-40-16,0-4-136 0,12-10-16 31,-12-6-64-31,12-3 56 16,0-5-8-16,0 0 160 0,0 0 264 16,0-8 40-16,12-20-512 15,0-10-256-15,0-8-184 0,10-10 160 16,-10 0 104-16,12 1 96 15,-15 9 80-15,18 8 0 16,-21 16 64-16,9 12-64 0,-3 10-48 16,0 0-8-1,0 4-40-15,-3 24-8 16,7 5 24-16,-7 5 80 0,3 2 0 16,0 2-8-16,-3 0 0 15,-9-8 8-15,15-7 0 16,-15-4 0-16,0-5-521 15,0-4-639 1,0-9-1256-16</inkml:trace>
  <inkml:trace contextRef="#ctx0" brushRef="#br1" timeOffset="115437.81">20347 9121 6601 0,'0'0'3145'15,"0"0"-2137"-15,0 0-56 16,0 0-352-16,0 0-400 16,117-5-200-16,-38-5-408 15,-7 6-2232 1,-14-6-6817-16</inkml:trace>
  <inkml:trace contextRef="#ctx0" brushRef="#br1" timeOffset="116916.14">19067 6508 5513 0,'0'0'1040'16,"0"0"-104"-16,0 0 312 0,0 0-447 15,0 0-121-15,0 0-56 16,0 0-120-16,0-19-136 16,-9 19-40-16,9 0-104 15,0 0-120-15,0 0-104 16,-15 13-168-16,6 15 112 16,-15 13 56-16,-4 10-8 0,-2 9 8 15,3 11 8-15,-3 3-8 16,3-6 0-1,-6 11 0-15,20 0 0 16,-8-8-512-16,9-8-352 16,-3 2-280-16,15-13-457 15,-9-20-527-15</inkml:trace>
  <inkml:trace contextRef="#ctx0" brushRef="#br1" timeOffset="117666.72">19254 6724 6025 0,'0'0'1328'16,"0"0"-992"-16,0 0-24 16,0 0-144-16,0 0 488 15,0 0-87 1,33 117-209-16,-21-71 40 15,0 6 32-15,0-2-208 0,1 1-216 16,-4 0-8-16,-9 13-296 16,0-17-744-16,-9-10-1289 0</inkml:trace>
  <inkml:trace contextRef="#ctx0" brushRef="#br1" timeOffset="119487.97">20845 8658 6977 0,'0'0'1576'0,"0"0"-1184"16,0 0-288-16,0 0 56 0,0 0 145 15,-43 92 7-15,19-46-32 16,-12 9-48-16,3 5 88 16,-3 6 32-16,-10-1-144 15,1-1-104-15,-3-8-96 16,15-5 48-16,-4-9-56 16,13-10-160-16,3-5-720 0,21-7-689 31,-12-12-1263-31</inkml:trace>
  <inkml:trace contextRef="#ctx0" brushRef="#br1" timeOffset="121092.4">20845 9074 7057 0,'0'0'1288'0,"0"0"-944"16,0 0-192-16,0 0-104 0,0 0 184 15,0 0 0-15,-22 101-127 0,10-73-17 16,3 4 136 0,-6-7-112-1,15-8-56-15,-9-2-48 16,9-5 0-16,0-6 0 0,0-4 8 15,0 0 64-15,0 0 104 16,0-4-32-16,0-21-152 0,9 3-328 0,6-16 96 31,6-4 88-31,-8 1 128 16,-4 3 16-16,6 6 72 16,-3 10 200-16,0 8 144 0,-12 8-96 46,0 6-320-46,0 0-80 16,12 10-72-16,-6 8 48 0,-6 6 16 16,15 8 8-16,9 2 72 15,-24-3 0-15,12 1 0 0,-3-8-128 16,-9-1-168-16,15 1-401 16,-15-11-663-16,0 2-672 15,0-11-3632-15</inkml:trace>
  <inkml:trace contextRef="#ctx0" brushRef="#br1" timeOffset="121280.32">20811 9250 6361 0,'0'0'2504'0,"0"0"-1503"15,0 0 311-15,0 0-576 0,0 0-536 16,0 0-48-16,73-15-152 15,-40 15-432-15,12-13-528 16,-11 4-721-16,5-4-3144 0</inkml:trace>
  <inkml:trace contextRef="#ctx0" brushRef="#br1" timeOffset="121685.17">21140 8815 6185 0,'0'0'2176'0,"0"0"-1648"16,0 0-352-16,0 0 56 16,0 0 1-16,22 106-121 15,-13-42-112-15,-9-13-417 0,0-4-2023 16</inkml:trace>
  <inkml:trace contextRef="#ctx0" brushRef="#br1" timeOffset="124903.82">20823 6761 4977 0,'0'0'1376'16,"0"0"-232"-1,0 0 224-15,0 0-479 0,0-18-169 0,0 18 128 32,0-4-280-32,0 4-88 15,0 0 8-15,0 0-56 0,13 0-168 16,-4 0-160-16,18 0-96 16,-15 0-8-16,6 4-8 15,9 10-72-15,-15 10-152 0,0 3-176 16,-3 0-80-16,6 11-104 0,-15-6-40 15,0 2-88-15,-15-7 72 16,6-4 184-16,-27-6 167 47,15-2 201-47,-3-5 88 0,-12-10 8 16,11 0 0-16,1-15 96 15,3-12-8-15,6-6-72 0,6-9-16 16,9-9-24-16,0 5 16 15,0 4 8-15,9 10 0 16,18 9 0-16,18 23-496 0,-8 0-1312 16,-1 9-4049-16</inkml:trace>
  <inkml:trace contextRef="#ctx0" brushRef="#br1" timeOffset="127186.72">21373 12813 6449 0,'0'0'1888'16,"0"0"-1280"-16,0 0-127 15,0 0-217-15,0 0-264 0,0 18 0 16,0 11 96-16,0 3 96 15,0 5 8-15,0 1-72 32,-12 4-48-32,0-10-80 0,12-5-48 15,-28 0-416-15,19-7-473 0,0-12-1055 16,-3-3-2897-16</inkml:trace>
  <inkml:trace contextRef="#ctx0" brushRef="#br1" timeOffset="127637.89">21349 12758 7257 0,'0'0'1864'16,"0"0"-1471"-16,0 0-129 0,0 0-64 15,0 0-192-15,0 0-8 16,123-15-192-16,-83 15-40 0,-19 0 120 15,-9 0 7-15,0 6-231 32,-3 3-184-32,-9 1-40 15,0 8-64-15,0-5 56 0,-9 1 256 16,-24 4 104-16,9 1 200 16,-13-5 8-16,16-4 176 0,-6-1 136 15,18-4-120-15,9-1-96 31,0-4 40-31,0 5 72 16,0 0 32-16,24 0 112 0,0 3-144 16,-6 1 8-16,10 5-56 15,5-4-112-15,-9 9-40 0,-15-5-8 0,6-6 0 16,-15 6-112 0,0 0-72-1,0-4 112-15,-24-6 64 16,-21 0-88-16,-37-4-176 0,13 0-944 15,11-4-969-15</inkml:trace>
  <inkml:trace contextRef="#ctx0" brushRef="#br1" timeOffset="129389.57">21128 6549 4729 0,'0'0'1096'0,"0"0"-712"16,0 0 56-16,-48 115 312 0,24-59-104 47,15 5-64-47,-15 3-128 16,-3 1-264-16,17-1-39 15,-14 2-25-15,3-11-56 0,-3-4-64 16,9 0-8-16,-3-14-8 15,6 1-433-15,0 3-527 0,-12-13-736 16,11-10-1169-16</inkml:trace>
  <inkml:trace contextRef="#ctx0" brushRef="#br1" timeOffset="130242.88">21312 6817 7097 0,'0'0'2120'0,"0"0"-1207"0,0 0 135 0,0 0-520 16,0 0-408-1,0 0-120-15,0 0 464 0,9 75-32 16,-9-34-88 0,28 6-152-16,-28 4-80 15,0-5-112-15,0 1-304 16,0 8-592-16,0-19-1512 0,0-7-4514 0</inkml:trace>
  <inkml:trace contextRef="#ctx0" brushRef="#br1" timeOffset="131750.93">21789 12582 4624 0,'0'0'849'16,"0"0"-609"-16,0 0 408 31,0 0-72-31,0 0 16 0,0 0 216 32,0-32-32-32,0 32-15 15,0 0 215-15,0 0-248 0,0 0-376 16,0 0-280-16,0 0-72 15,0 8-152-15,0 16 152 16,-9 7 80-16,-3 16 96 0,-15 4 8 16,3 9 24-16,6 5-32 0,-6 6-40 15,-13-7 8-15,4 0-96 0,-6-8 0 16,18-5-48-16,-12-10-152 16,21-12-200-16,-16-7-240 15,19-12-592-15,0-5-705 16,9-5-1231-1</inkml:trace>
  <inkml:trace contextRef="#ctx0" brushRef="#br1" timeOffset="132568.31">21801 12888 5417 0,'0'0'1408'0,"0"0"-1080"0,0 0-96 0,0 0 24 16,0 0 8 0,0 0-48-1,0 0-64-15,-33 121-48 0,21-99 56 16,12 2-80-16,-15-6-72 15,15-3-8-15,-9-8 0 16,9-1-72-16,0-2-368 0,0-4-224 0,0 0 336 31,0-14-416-31,0-9-504 16,0-4 151-16,0-11 833 0,0 2 264 16,0-2 384-16,0 11 449 15,9-1 295-15,-9 9-48 16,15 6-288-16,-3 2-184 0,-12 8-216 31,12-2-184-31,-3 5-128 0,15 0-72 16,-2 0 0-16,-7 0-8 31,-3 8 8-31,9 3-8 16,-12 2-56-16,-9-4-64 0,15 5-160 15,-15 0-136-15,0 1-56 16,0 2 152-16,-24-3 144 0,3 0 72 15,-6 1 104-15,18-1 128 16,-16-11-16-16,25 7-16 16,-12-5-88-16,12 5 72 0,0-10-64 15,0 8 40-15,12 2 72 16,0-6-16-16,10 6 8 0,-7-2 40 31,6 3-56-15,-9 2-48-16,-3-9-48 15,6 7-8-15,-15-4-80 0,0-1-312 16,0-2-96-16,0 6 224 0,-24-10 192 16,3 5-24-16,-15-5-8 15,-1 0-352-15,4 0-112 0,9-5-256 16,0-15-1977-16</inkml:trace>
  <inkml:trace contextRef="#ctx0" brushRef="#br1" timeOffset="132808.97">22034 12717 8001 0,'0'0'2025'15,"0"0"-1465"-15,0 0-400 16,0 0-152-16,0 0-8 0,9 59 0 0,-9-12-576 16,0-6-1449-1,-9-8-4920 1</inkml:trace>
  <inkml:trace contextRef="#ctx0" brushRef="#br1" timeOffset="137869.72">26398 6429 7329 0,'0'0'1336'0,"0"0"-984"16,0 0 89-16,0 3-433 15,0 21 64-15,0 9 64 0,0 8-40 16,12 10 88-16,-12 4 136 0,0 6 40 16,0-1 0-16,0 0-104 15,-12-9-184-15,0 1 8 0,12-6-80 16,-12-10-8-16,-3-7-48 47,9 2-968-47,-6-12-585 0,0-9-1639 15</inkml:trace>
  <inkml:trace contextRef="#ctx0" brushRef="#br1" timeOffset="138250.9">26208 6860 5977 0,'0'0'1600'15,"0"0"-1040"-15,0 0 536 0,0 0-455 16,0 0-329-16,0 0-264 0,0 0-48 16,0 0 208-16,39 50 80 15,-18-21-32 1,-9-2-128-1,9-4-120-15,-5 4 72 0,8-9-72 16,-12 1 8-16,-12-5 40 16,6-4 0-16,21-1 152 0,-15-9 264 0,0 0 120 15,-3 0-24 1,15 0-128 0,13-19-136-1,-13-3-79-15,9-11-121 0,0-5-104 0,3-3 0 16,0-14-649-16,1 12-719 15,-16 11-1504-15</inkml:trace>
  <inkml:trace contextRef="#ctx0" brushRef="#br1" timeOffset="-188921.96">25966 10840 10282 0,'0'-6'1856'0,"0"6"-1344"0,0 0 120 16,0 0-424-1,0 0-56-15,0 0 0 16,0 0-152-16,0 14 8 15,0 10-8-15,-12-2 8 0,12 6 40 0,0 4-48 16,0-7-96-16,-12-3 96 16,12-8 8-16,0-4 8 0,0-5-8 31,0-2 8-31,0-3 56 16,0 0 89-16,0 0 47 15,0-13 216-15,0-14-160 0,0-12-264 16,0-6-120-16,0-2 120 0,0 5 0 15,0 10 184-15,0 9 8 32,0 5-64-32,0 4-48 15,0 9 0-15,0 0-64 0,0 5-16 16,0 0-72-16,0 0-48 16,0 15 56-16,12 7-8 0,0-2 0 31,0 7 0-31,1-4-16 15,-4 1 72-15,6-11-80 16,-15-3 8-16,12-1-56 0,-6-4-16 16,-6-5 16-16,24 0 144 0,3-19 96 15,-3-9-56-15,9-9-40 32,4 0-112-32,-16 5 96 0,3-1 16 15,-12 15 72-15,0 8 112 16,-12 6 40-16,12 4-104 0,-12 0-120 15,9 14 0-15,3 13 0 16,0 6 0-16,-3 3 8 16,7 1 64-16,-4-3-72 15,-12 3-72-15,24-6-264 16,-24 1-825-16,6-13-2079 16</inkml:trace>
  <inkml:trace contextRef="#ctx0" brushRef="#br1" timeOffset="-180776.66">24361 8903 3328 0,'0'0'1256'0,"0"0"-735"0,0 0 287 0,0 0-88 16,0 0-168-16,0 0 96 15,0 0 32-15,0 0-64 16,0 0 1-1,0 0 103-15,0 0-112 16,0 0-160-16,0 0-128 0,12 0-88 16,12 0-40-16,0 0-8 15,21 0-32-15,1 0-48 32,14 0-56-32,-3 0-40 0,13 0 64 15,-13 5-64-15,4 3 0 16,-4-3-8-16,-21 4 8 0,-15-4 0 15,15-1 0-15,-24 1-8 16,10-5 8-16,-13 0 8 31,6 0-16-31,-15 5 8 0,12-5-8 0,-12 0 0 16,0 0 8-16,0 0-8 16,0 0 24-16,0 0 32 0,0 0 16 15,0 0-64-15,0 0 0 16,0 0 8-1,0 5-8 1,0-5 40-16,0 0 8 0,0 4-48 0,0 1 0 16,0 4-8-16,0 4 72 15,0 12 16-15,0 1 8 0,0 7-24 16,12 4-72 0,-12 0 16-16,0 1 40 0,0 3-56 15,12-8 8 1,-12 8-8-16,0-3 8 15,0-6 8-15,0 5 88 16,0-5-8-16,0 6-88 0,-12-6 88 16,12 5-15-16,0 0-9 31,0 5-16-31,0-1 0 0,-12-3-40 16,12 3 40-16,0-4 16 15,-12 0-72-15,12-5 48 0,0-3-48 16,0-1 0-16,0-6 8 15,0-3-8-15,0 0 0 32,0 0 8-32,0-5-8 0,0 4 8 15,0-4 0-15,0 0 8 0,0 0-8 16,0-6 0-16,0 2-8 0,0-1 16 16,0 0-8-16,0 1 0 15,0-2-8-15,0 2 8 16,0 0 0-16,0 3 0 15,0-3 0 1,0 0 0-16,0-6-8 0,0 9 8 16,0-8-8-16,0 8 16 0,0-3 72 15,12-1-72-15,-12 1 40 32,0-1-48-32,0-4 64 15,0 3-64-15,0-2 0 0,0-2 48 16,0-4 16-16,0 5 0 15,0-5 64-15,0 0 40 0,12 0 24 16,-12 0 16-16,0 0-32 31,0 0-16-31,0 0 16 0,0 0-48 16,0 5 24-16,12-5 16 16,-3 0 112-16,3 5 0 0,9-5-16 15,6 3-24-15,4-3 8 16,20 0-32-16,-9 0-32 31,15 0-48-31,19 0-39 0,-19 0-17 16,13 0-8-16,-25 0-80 15,3 0 16-15,-2 0-8 0,-25-3-8 0,3-7-361 16,0-18-607-16,-15 6-888 16,-9-7-3537-16</inkml:trace>
  <inkml:trace contextRef="#ctx0" brushRef="#br1" timeOffset="-177273.53">23501 8800 6305 0,'0'0'1952'0,"0"0"-1696"15,0 0-248-15,0 0-8 16,0 4-80-16,-25 21 64 0,16 7 16 31,-6 10 8-31,-6 4 64 16,-3 0 8-16,3 4 16 0,9-12-88 15,12-5 0-15,-12-15 0 16,12-9-8-16,0-9 80 16,0 0 256-16,0-9 265 0,12-19-377 31,0-14-216-31,9-4 40 16,-9-4-48-16,12-2 56 0,-15 1-56 0,6 18 0 15,-6 11 104-15,-9 3 136 16,9 19-128-16,7 0-112 15,-16 0-112-15,24 13 112 0,-12 12 0 16,0 11 8 0,-3 7-8-16,15-2 0 15,-12 0-88 1,-12-3-264-16,0-5-297 16,0-5-439-16,0-11-424 15,0-12-1137-15</inkml:trace>
  <inkml:trace contextRef="#ctx0" brushRef="#br1" timeOffset="-177123.96">23452 8990 6433 0,'0'0'1192'0,"0"0"-472"32,0 0-40-32,0 0-239 15,0 0-9-15,0 0-200 0,0 0-232 16,0 0-696-16,142-36-993 15,-106 21-2824-15</inkml:trace>
  <inkml:trace contextRef="#ctx0" brushRef="#br1" timeOffset="-176675.04">23709 8843 5473 0,'0'0'2056'16,"0"0"-1456"-16,0 0-112 0,0 0-248 15,0 0 329-15,0 46 183 16,0-14-296-16,0 5-216 0,0 0-120 15,0-4-16 1,0-11-56 0,0 2-48-16,0-15-208 0,0-3-448 0,0-6 128 15,0-15 216-15,0-23-1321 16,0-8 57 0,0-5 808-16,0-9 768 15,0 13 224-15,0 11 784 16,0 12 376-16,0 11 65 0,0 13-417 15,0 0-672-15,12 5-112 16,12 18 16-16,-15 9-24 16,18 10-72-16,-18 0-16 0,12 4-64 31,-5-10-24-31,-4-3-48 16,0-9 0-16,-12-10 32 0,12-14 16 15,-6 0 136-15,-6-14 280 16,15-24-480-16,6-12-56 15,-21-6-296-15,15 1-80 0,-15 3 232 16,0 14-184-16,0 11 16 16,0 13-168-1,0 14-432-15,0 0-1337 16,0 10-1944-16</inkml:trace>
  <inkml:trace contextRef="#ctx0" brushRef="#br1" timeOffset="-176478.84">23990 8843 7801 0,'0'0'1665'0,"0"0"-865"0,0 0 240 15,0 0-632-15,0 0-208 16,0 0-120 0,0 0 16-16,12 65-16 15,-12-34-32-15,0-7-40 16,0 3-8-16,0-3-144 15,0-6-424-15,0-8-600 0,0-10-641 16,0 0-991-16</inkml:trace>
  <inkml:trace contextRef="#ctx0" brushRef="#br1" timeOffset="-176186.81">23944 8753 7681 0,'0'0'2025'0,"0"0"-985"0,0 0 160 31,0 0-528-31,0 0-264 16,0 0-8-16,0 0-168 0,115 24-120 15,-79 9-16-15,-3 8-24 16,4 6-72-16,-28-1 0 16,6 5-120-1,-6-4-120-15,-9-6-32 0,-24-8-56 16,-10-6 152-16,-11-13 96 15,-15-4-72 1,2-10-800-16,10-14-1345 16,15-15-5320-16</inkml:trace>
  <inkml:trace contextRef="#ctx0" brushRef="#br1" timeOffset="-170632.37">23651 10848 6065 0,'-12'0'1088'16,"12"0"-872"-16,-9 11-32 15,-3 2 8-15,-3 9 56 16,15 3-16-16,0 2-80 0,0 0-56 31,0-2 8-31,0-8 56 16,15 1-48-16,-3-7-8 0,9-11 152 15,4 0 305-15,-13 0 111 16,9 0-120-16,3-19-256 16,-3-1-240-16,-6-6-56 0,-15-7-592 31,0 0-176-31,0-3 304 0,-15 3-65 16,-6 5 241-16,-12 10 112 0,9 3-152 15,-13 15-88-15,-8 0-248 16,9 5-1048-16</inkml:trace>
  <inkml:trace contextRef="#ctx0" brushRef="#br1" timeOffset="-170347.62">23839 10812 6001 0,'0'0'1880'16,"0"0"-1520"-16,0 0-360 15,0 0-48-15,0 0-8 0,0 0 56 32,0 0 16-32,0 0 40 15,0 120-8-15,0-92 8 0,0-5-56 16,0-1 0-16,0-7-184 15,0-2-544-15,0-13-808 16,0 0-2753-16</inkml:trace>
  <inkml:trace contextRef="#ctx0" brushRef="#br1" timeOffset="-169976">23851 10788 5817 0,'0'0'2192'16,"0"0"-1496"-16,0 0 49 16,0 0-113-16,0 0-272 0,0 0-240 15,0 0-112-15,0 0 8 16,126-8-16-16,-101 8 0 16,-4 0-208-1,-9 8-120-15,0 2 16 16,0 4-48-16,-12-6-185 0,0 6 169 15,-24 0 232-15,3-3 64 16,-16 2 0-16,4-4-200 16,-15-4 120-16,15 0 160 0,9-5 56 31,12 3 16-31,-4-3 168 16,16 0 128-16,0 0 40 0,0 5-216 15,16 5-144-15,8 3 233 16,9 11 31-16,12-5-112 15,40 14-96-15,-4-11-104 0,-11-9-1201 0</inkml:trace>
  <inkml:trace contextRef="#ctx0" brushRef="#br1" timeOffset="-167680.46">23392 13189 7313 0,'0'0'3161'16,"0"0"-1897"-1,0 0-384 1,0 0-328-16,0 0-296 0,0 0-256 16,0 0 0-16,0 10-96 0,0 7 96 15,-6 7 0-15,6-2 16 0,-12 2-8 16,12-1-8-16,-12-5 8 31,12-4-8-31,0-9-88 16,0 0-64-16,0-5-24 0,0 0 88 15,0 0 80-15,0-18 8 0,0-10-480 16,12-15-184-16,0-3 192 16,9 0-96-16,3-1 112 15,-12 12 240-15,-3 7 112 0,15 9 56 32,-15 9-8-32,7 6-8 15,-7 4-16-15,6 0 0 0,-3 22 72 16,9 6 8-16,-9 15 8 15,0-8 0-15,0 9-8 32,-3-13 0-32,-9 1-136 0,0-8-433 15,0-5-263-15,0-15-80 16,-9-4-432-16,-3 0-1633 0</inkml:trace>
  <inkml:trace contextRef="#ctx0" brushRef="#br1" timeOffset="-167508.04">23419 13262 5641 0,'0'0'2240'0,"0"0"-1576"0,0 0-376 15,0 0-128-15,0 0 16 32,0 0 8-32,82 0-184 15,-58 0-56-15,33 0-480 0,-21 0-632 16,-3 0-1264-16</inkml:trace>
  <inkml:trace contextRef="#ctx0" brushRef="#br1" timeOffset="-167097.04">23802 13244 5801 0,'0'0'1960'0,"0"0"-1136"15,0 0 313-15,0 0-313 16,0 0-200-16,0 0-80 31,0 0-288-31,0 0-112 0,-102 10 16 16,78 9-24-16,9-6-48 15,15 6-88-15,-10-5 8 0,10-6-8 0,0 1-144 16,0-4 16-16,10-5 120 16,17 0 8-1,-15 0 80 1,9-8-16-16,12-16-64 0,-18-4-248 15,6-9-496-15,-9-8 120 16,-3-2 104-16,-9 5 192 0,0 0 328 16,0 5 80-1,0 15 568 1,0 12 48-16,0 0-272 0,0 10-320 16,0 0-104-16,0 0-128 0,-9 20-104 15,9 12 144-15,-12 4 40 16,12 7 40-16,0-2-120 15,0 5-168-15,0-9-336 0,21 0-232 16,7-4-769-16,-4-14-679 0</inkml:trace>
  <inkml:trace contextRef="#ctx0" brushRef="#br1" timeOffset="-166664.01">23990 13262 6001 0,'0'0'2184'0,"0"0"-1616"31,0 0-96-31,0 0 49 16,0 0-81-16,0 0-112 15,-121 71-72-15,115-49-128 0,-6-3-40 0,0-6-40 16,12-4-48 0,0-3-232-1,0-6-40-15,12 0 272 0,6-6 24 16,-3-16-24-16,21-6-56 15,-12-9-232-15,-15-5-128 0,0-9-217 16,6-4-223-16,-2-5 536 0,-13 0 296 16,0 3 24-1,0 16 408-15,-13 8 456 16,-2 20 305-16,15 8-329 16,0 5-632-16,0 5-208 15,0 22-88-15,-9 20 88 16,9 13 240-16,0 4-16 0,0-4 40 31,0-3-168-31,9-7-40 16,6-11-56 15,10-17-72-31,-4-4-952 16,3-18-1153-16</inkml:trace>
  <inkml:trace contextRef="#ctx0" brushRef="#br1" timeOffset="-149672.41">24792 8494 6665 0,'0'0'2008'0,"0"0"-1512"0,0 0-263 15,0 0 151-15,0 0-104 16,0 0-152-16,0 38 24 16,-12-16-8-16,12 11-56 0,-12-9-32 31,0 3-48-31,12-4 56 0,-12-9-64 15,12-4 0-15,0-5 16 16,0-5-16-16,0 0 56 16,0-5 176-16,0-19-16 0,12-12-216 31,12-6-56-31,-3-9 48 16,7-1 8-16,-19 6-8 0,12 10 8 15,-6 4 8-15,-3 12 0 16,0 12-8-16,0 8-48 15,-3 0-72-15,15 3-16 0,-15 22 16 16,6 7 56-16,-3 4 16 16,1 7-32-1,-4-7-144-15,0 2-136 16,-9 2-521-16,0-6-503 0,0-21-1024 16</inkml:trace>
  <inkml:trace contextRef="#ctx0" brushRef="#br1" timeOffset="-149481.42">24780 8494 6857 0,'0'0'1376'0,"0"0"-728"16,0 0-111 0,0 0-321-16,0 0 240 15,0 0 176-15,0 0-376 16,0 0-152-16,163 0-104 0,-114 0-1112 15,-16-9-2785-15</inkml:trace>
  <inkml:trace contextRef="#ctx0" brushRef="#br1" timeOffset="-148582.07">25351 8551 7681 0,'0'0'1072'0,"0"0"-944"0,0 0-72 16,0 0-40-16,-12 36 88 15,12-22 0-15,0-4-56 0,0-7-40 16,0 2-8-16,0-5 8 0,0 0 8 31,0 0 145-31,0-8 223 16,0-20-384-16,0-4-120 15,0-1 32-15,12 0 80 0,-12 6 8 16,12 3-8-16,-12 7 8 16,9 6 96-16,-9 11-16 0,15 0-80 31,-6 0-280-31,-9 20 47 15,24 12 145-15,-24-5 40 16,9 11-48-16,6-2-112 0,-15 2-472 16,12-10-624-16,-12-10-1009 0</inkml:trace>
  <inkml:trace contextRef="#ctx0" brushRef="#br1" timeOffset="-148413.81">25327 8513 5921 0,'0'0'1976'0,"0"0"-1472"16,0 0-232-16,0 0-56 15,0 0 64-15,0 0-280 16,0 0-104-16,141 0-1640 16,-119-5-3777-16</inkml:trace>
  <inkml:trace contextRef="#ctx0" brushRef="#br1" timeOffset="-147999.85">25559 8462 3512 0,'0'0'2705'0,"0"0"-2049"15,0 0-448-15,0 0 176 16,0 0 112-16,0 0 48 0,12 65-200 31,-12-46-136-31,0-6-80 16,0 1-64-16,0-4-64 15,0-10-688-15,0 0-24 0,0-10 520 16,0-17-936-16,0-6 800 16,0-8 256-16,0 3 72 0,0 5 472 15,0 11 544 1,0 9 208-16,9 7 17 16,-9 6-633-16,15 0-600 15,9 6 48-15,-12 16-8 0,22 7-32 16,-10-2-8-16,-15 9 48 15,15-8-48-15,0-4 0 16,-12-5-8-16,-12-11 0 16,12-8 56-16,0 0 200 15,-12-22-32-15,9-11-224 16,3-9-176-16,-12 6-128 0,0-2 88 16,0 6-176-16,0 14-192 15,13 2-273 1,-13 13-575-16,12 3-1641 0</inkml:trace>
  <inkml:trace contextRef="#ctx0" brushRef="#br1" timeOffset="-147793.78">25933 8406 3544 0,'0'0'5793'0,"0"0"-5088"0,0 0 55 15,0 0-344-15,0 0-408 16,0 0-8-16,0 0 8 0,0 0 64 16,0 71-72-1,0-54 0-15,0-3-672 16,-12-4-472-16,12-5-777 16,-12-5-1120-16</inkml:trace>
  <inkml:trace contextRef="#ctx0" brushRef="#br1" timeOffset="-147547.07">25828 8314 3488 0,'0'0'5489'0,"0"0"-4800"15,0 0-185-15,0 0 0 0,0 0-192 16,114-5-96-16,-78 10-96 31,1 14-120-31,-19 4-56 16,6 0-128-16,-9-1-232 0,-15 7-168 15,0-1 64-15,-15-9 151 0,-15 3 265 16,-6-3 104-16,-13-10-8 16,16 5-72-16,0-14-408 31,-3 0-1304-31,24 0-4928 0</inkml:trace>
  <inkml:trace contextRef="#ctx0" brushRef="#br1" timeOffset="-146935.96">26329 8406 6873 0,'0'0'1600'0,"0"0"-1248"16,0 0 56-16,0 0 25 15,0 0 7 1,0 0-16-16,0 112-256 0,0-89-80 16,0-10-88-16,0-3-312 0,0-5-320 15,0-5-209-15,0 0 465 32,-12-15 376-32,12-12-328 15,0-10-48-15,-16-5 16 0,16-5 208 16,0 2 152-16,0 3 72 15,0 15 352-15,16 2 200 0,-4 12-104 16,0 4-119-16,0 4-209 31,9 5-64-31,3 0-48 0,-12 0 0 16,-3 10-72-16,15 4 0 16,-15 4-8-16,6 0-120 0,-15 1-88 15,0 0-105-15,0-6 41 16,0 1 96-16,-15-1 104 31,6 2 64-31,9-10 8 0,0 3 0 16,0 3-8-16,0-6-96 15,0 4-32-15,0 4 64 0,24-4 64 0,-11 1 8 16,11 4 0-16,-15-6 0 16,15 11 16-1,0-10 64 1,-15 6-80-16,-9-6 8 0,0 5 40 15,0-6 56-15,0 7-24 16,-21-5 40-16,-15-2-120 0,3 6 0 0,-37-9-360 16,19 0-776-16,9-5-3449 15</inkml:trace>
  <inkml:trace contextRef="#ctx0" brushRef="#br1" timeOffset="-141955.12">24572 10719 3928 0,'0'0'3217'16,"0"0"-2257"-16,0 0-600 16,0 0 280-16,0 4 321 0,0-4-153 0,0 0-328 15,0 0-328-15,0 0-144 16,0 0 0-16,0 0 72 16,0 0-64-16,0 0 136 31,0 0 168-31,0-9 216 0,0-14-392 15,12-9-144-15,-6-10-96 0,9-5 0 16,-3 6-144-16,0-6 8 0,0 15 112 16,-2 4 32-1,5 6 72-15,-6 11-96 16,0 7-16-16,6 4 0 16,-6 4-224-16,6 16 16 15,-3 12 8-15,-12 5 136 0,9 5 16 16,-9-5-8-16,0 0-40 15,0-4-112 1,0-11-393-16,0 2-447 16,0-10-432-16,0-10-1281 0</inkml:trace>
  <inkml:trace contextRef="#ctx0" brushRef="#br1" timeOffset="-141761.82">24584 10575 7481 0,'0'0'1680'16,"0"0"-751"-16,0 0-41 0,0 0-400 15,0 0-112-15,0 0-144 16,0 0-232 0,139-8-120-16,-106 3-560 15,12 0-1401-15,-17 0-3344 16</inkml:trace>
  <inkml:trace contextRef="#ctx0" brushRef="#br1" timeOffset="-141257.76">25001 10542 6449 0,'0'0'2488'0,"0"0"-1791"15,0 0-505 1,0 0-144-16,0 0-48 16,0 0 136-16,0 0 64 15,0 0-48-15,0 112 8 0,0-89 48 16,9-4-24-16,6-6-80 15,-3 1-48-15,0-14-56 16,0 0 64-16,-3 0-64 16,3-18-48-16,0-6-240 15,-3-8-352-15,-9-4 136 16,0-7-41-16,-21 11 137 0,9 14 224 16,-9-1 0-16,-27 19-336 15,26 0-624 1,-5 5-1073-16</inkml:trace>
  <inkml:trace contextRef="#ctx0" brushRef="#br1" timeOffset="-140746.84">25161 10567 6177 0,'0'0'2456'0,"0"0"-1864"15,0 0-415-15,0 0-177 16,0 0-105-16,0 0 105 0,15 68 0 16,-15-40 48-1,0 5-40-15,0-6-8 16,0-8 9-16,0-1-9 16,0-8 0-16,-15-6-113 15,15-4-231-15,0 0 344 0,0-9 64 16,0-18-64-16,0-6 0 15,0-4-8-15,0-4-120 16,27 3 120 0,-15 6 8-16,0 9 32 0,-3 9-32 15,15 9-56-15,0 5 48 0,0 0-88 16,-12 0-192-16,10 14-328 31,-10-1 64-31,-12 7-152 16,0-7-24-16,0 1 152 0,-12-1 88 15,-10-2 279-15,-5-7 209 0,3-4 273 16,15 4 383-16,-3-4 312 16,0 0-240-16,12 0-296 31,0 6-400-31,0 2-24 0,0 6-8 16,24 0 8-16,-15 4 72 15,15 2-16-15,3-2-64 0,-5 1-400 16,2-5-1080-16,-12-6-3689 0</inkml:trace>
  <inkml:trace contextRef="#ctx0" brushRef="#br1" timeOffset="-140320.26">25502 10501 6481 0,'0'0'1624'0,"0"0"-1448"15,0 0-120-15,0 0 144 16,0 0 136-16,0 101 64 31,0-62-167-31,0-7-105 0,0 0-120 16,0-4-8-16,0-5-561 15,0-5-863-15,0-9-1304 0</inkml:trace>
  <inkml:trace contextRef="#ctx0" brushRef="#br1" timeOffset="-139892.62">25490 10460 8601 0,'0'0'1609'0,"0"0"-673"31,0 0 32-31,0 0-560 16,0 0-280-16,0 0-48 0,0 0-72 15,0 0 0-15,117-10-8 16,-105 10-104-16,0 6-232 0,-12-2-256 15,0 4-304-15,0 6 64 32,0 0 376-32,-12 0 263 0,0-1 177 15,-15 6 8-15,6 1 8 16,0-7 8-16,6 6 49 0,15-6-1 16,0 1 64-16,0 0 40 15,0 0-24-15,15 0 8 31,6 0 40-31,15 0 32 0,-12 4-112 16,10-4-40-16,-13 1-56 16,3-1 0-16,-9-1-8 0,-15-4-112 0,0 5-168 15,0 0 48-15,-15 4 128 16,-18-4-144 0,-37-4-257-1,25 0-887-15,-3-10-824 0</inkml:trace>
  <inkml:trace contextRef="#ctx0" brushRef="#br1" timeOffset="-131222.1">24548 11446 8633 0,'0'0'1577'16,"0"0"-1481"-16,0 0-88 31,0 0 104-31,-57 107-32 16,44-65-8-16,1-1 8 0,12-3-64 16,0-2-8-16,-12-8-8 15,12-10 0-15,0-8-216 0,0-10 96 16,0 0 88-16,0 0 32 31,0-23 80-31,12-14-80 16,0-10-176-16,1-8 168 0,-4-6 0 0,15 6 0 15,-15 4 8-15,18 10 72 16,-15 17 104-16,0 5-96 0,-6 10-80 16,21 9-128-16,-3 0-56 15,-14 19-48 1,14 4 8-1,0 15-32-15,-15 2-249 0,18 12-239 0,-18-5-552 16,-9-12-928-16</inkml:trace>
  <inkml:trace contextRef="#ctx0" brushRef="#br1" timeOffset="-131030.27">24524 11548 6689 0,'0'0'1680'32,"0"0"-1368"-32,0 0-96 15,0 0 176-15,0 0 225 0,0 0-25 16,0 0-416-16,160 5-176 16,-100-5-456-16,-3-5-2033 0</inkml:trace>
  <inkml:trace contextRef="#ctx0" brushRef="#br1" timeOffset="-130601.05">24992 11271 7273 0,'0'0'2000'0,"0"0"-2000"0,0 0-120 16,0 0 120-16,0 0 88 31,0 0 49-31,0 139-65 15,0-103-8-15,0 1-64 0,0 10-233 16,0-14-1223-16,0-11-1464 0</inkml:trace>
  <inkml:trace contextRef="#ctx0" brushRef="#br1" timeOffset="-130413.64">24886 11418 6105 0,'0'0'2960'0,"0"0"-2263"16,0 0-441 0,0 0-88-16,0 0-88 15,0 0 72-15,163-14-152 16,-118 14-584-16,-9 0-745 0,-5 0-1143 16</inkml:trace>
  <inkml:trace contextRef="#ctx0" brushRef="#br1" timeOffset="-129835.25">25293 11265 8209 0,'0'0'1649'0,"0"0"-1465"0,0 0-56 15,0 0 88-15,0 0 136 16,-24 135-88-16,9-103-112 16,15-3-80-16,-9-7-72 0,9-8-112 15,0-8-552 1,0-6-224-16,0 0 431 16,0-11 345-16,0-11-1016 0,0-20-32 15,0 0 776-15,0-4 368 16,0-1 16-16,0 5 48 15,0 10 296-15,0 9 224 16,9 5 168-16,6 9-272 16,-6 4-264-16,6 5-96 15,3 0 24-15,-2 0-48 0,-4 9-80 16,0 4 8-16,0 12-8 16,-12-3 8-16,0 2-8 15,0 4 0 1,0-6-8-16,-12-4-8 15,0 1 8-15,0-5-48 0,-4 0 56 16,16-4 0-16,0-6-8 16,0 1 8-16,0 0-200 15,0 3 64-15,16-2 96 0,8 2 40 32,-3 2 16-32,3-1-8 15,9 5-8-15,-18-1-40 0,9 1-96 16,-24-4-120-16,0 5 56 15,0-2 192-15,-24 1 8 16,-48-1-72-16,11-3-864 0,19-10-1777 0</inkml:trace>
  <inkml:trace contextRef="#ctx0" brushRef="#br1" timeOffset="-79787.41">27826 7364 9009 0,'0'0'2145'15,"0"0"-1553"-15,0 0 56 16,0 0-136-1,0 0-304-15,15 0-104 0,21 0 48 16,6 0-64 0,31 0-72-1,-4 5 104-15,13-1-24 0,-4-4-96 16,6 0-136-16,22 0-504 0,-27-9-848 16,-7-1-1505-16</inkml:trace>
  <inkml:trace contextRef="#ctx0" brushRef="#br1" timeOffset="-79496.68">28318 7170 10002 0,'0'0'2256'15,"0"0"-1704"-15,0 0 56 0,0 0-360 16,0 0-120-16,0 0 153 15,0 0-145-15,150 27-80 0,-113-4-56 32,-4 4-144-32,3 6-121 15,-24 0-103-15,0-1-128 0,-12 6 8 16,0-2 144-16,-24 2 248 0,-12-2 96 16,-21-3 0-16,-28 9-304 15,19-14-1216-15,8-6-2641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23:19:22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23:19:2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24575,'-8'0'0,"-3"2"0,0 0 0,-3 3 0,4 0 0,2 1 0,5-2 0,0 2 0,-1 1 0,1-1 0,-1 1 0,1-1 0,0 0 0,0 0 0,1 0 0,0 0 0,1 0 0,1-2 0,0-1 0,0 0 0,0-1 0,0 4 0,0 1 0,0 4 0,0 2 0,0 0 0,0 1 0,0-1 0,1 0 0,0 2 0,1-1 0,0-2 0,0-4 0,-1-2 0,0-1 0,2 0 0,0 2 0,-1 1 0,1-3 0,-1 2 0,0-4 0,-1 2 0,1-2 0,-1 1 0,1 2 0,1 1 0,-1 0 0,-1-1 0,1 2 0,1-1 0,-2-1 0,2 0 0,-3-4 0,2 1 0,0-1 0,0 1 0,1-1 0,-1 1 0,3 0 0,-3 0 0,3 1 0,-3 0 0,0 0 0,0 0 0,0-1 0,1-1 0,0 0 0,0-1 0,0 1 0,1-1 0,-1-1 0,-1 0 0,1 0 0,0 0 0,0 0 0,0 0 0,2 0 0,6 0 0,-4 0 0,7 0 0,-5 0 0,3-2 0,-1-3 0,-1-2 0,1-4 0,0-2 0,0-1 0,1-2 0,-2 1 0,-1 1 0,-3 1 0,-2 3 0,-3 2 0,-1-1 0,0-1 0,0-4 0,0-2 0,0-1 0,0 3 0,0 4 0,0 3 0,0 2 0,0 1 0,0-1 0,0 1 0,0-1 0,0-3 0,0-1 0,0 0 0,0-1 0,-1 1 0,-1-3 0,-1 5 0,-2-2 0,2 4 0,-2 0 0,0 1 0,0 0 0,-1 2 0,-1-1 0,-3-3 0,0-2 0,-1 0 0,1 2 0,4 2 0,2 2 0,0 0 0,-2 2 0,-1 0 0,1 0 0,-1 0 0,3 0 0,0 0 0,1 0 0,-1 0 0,0 0 0,0 0 0,2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23:19:42.9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13 8027,'-6'-12'0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23:20:3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115 467 24575,'-5'-13'0,"-4"-2"0,-2-8 0,0 1 0,1 1 0,1 0 0,2 3 0,1 0 0,0 3 0,2 2 0,-2 1 0,3 0 0,-1 0 0,0 1 0,0-2 0,-1-1 0,1 0 0,1 2 0,1 2 0,1 1 0,1 0 0,0 0 0,0 0 0,0 0 0,0-2 0,0-1 0,0-3 0,0 6 0,0-2 0,0 5 0,0 0 0,0-1 0,0 0 0,0 1 0,3 1 0,-2 0 0,4 1 0,-2 1 0,2-1 0,0 0 0,-2 1 0,1 0 0,0 0 0,1-1 0,-2 1 0,3 1 0,-3 2 0,2 0 0,0 0 0,-1 0 0,0 0 0,-1 0 0,0 0 0,1 0 0,0 0 0,0 0 0,1 0 0,-1 0 0,2 0 0,0 0 0,0 0 0,1 0 0,0 0 0,-1 1 0,2 1 0,5 3 0,-4-1 0,4 3 0,-7-2 0,2 2 0,2 1 0,-1 2 0,2 1 0,-2 0 0,0 1 0,-2-1 0,1 1 0,0 1 0,0 1 0,-1 1 0,-1 1 0,-1-1 0,-2 3 0,-1-8 0,0 3 0,-2-6 0,0 3 0,0 1 0,0 1 0,0 0 0,0-2 0,0 0 0,0-1 0,0 1 0,0 1 0,0 0 0,0 2 0,0-1 0,0 0 0,0 0 0,0-6 0,0 3 0,0-4 0,0 3 0,0-2 0,0 2 0,0-3 0,-2 2 0,0-1 0,-2-1 0,0 1 0,2-1 0,-1 0 0,0 0 0,0-1 0,0-1 0,-1 0 0,0 1 0,0-1 0,-1 0 0,0-1 0,1 0 0,-1 0 0,0 1 0,1-1 0,0-1 0,1 0 0,0-1 0,0 0 0,-1 0 0,1 0 0,0 0 0,0 0 0,0 0 0,0 0 0,0 0 0,0-1 0,0-1 0,0 0 0,0 1 0,-2 0 0,0-1 0,-1 0 0,0-1 0,0-1 0,1 0 0,1-3 0,1 4 0,1-2 0,0 3 0,0 0 0,1-1 0,-2 2 0,2-2 0,-1 1 0,-1-1 0,2 0 0,-1 0 0,0 0 0,2 1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23:20:4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304 373 24575,'-11'0'0,"-1"0"0,-2 0 0,-2 0 0,-6 0 0,-2 0 0,-2 0 0,3 0 0,7 0 0,1-1 0,3-2 0,1-2 0,-2-3 0,2-2 0,0 1 0,0-1 0,2 0 0,-1-2 0,1-1 0,2-2 0,1-3 0,2-1 0,1 1 0,-1 0 0,2 2 0,0 2 0,2 2 0,0 0 0,0 3 0,0 0 0,0 3 0,0 1 0,0 0 0,0 0 0,0 0 0,0 0 0,2 1 0,0-1 0,3-1 0,1 1 0,0-1 0,1 2 0,0 0 0,2-1 0,0 0 0,2 0 0,-1 0 0,-2 1 0,1 1 0,1-3 0,-3 3 0,2-2 0,-4 1 0,2 0 0,-1 1 0,0 0 0,0 1 0,0 1 0,-1-1 0,2 0 0,-3 0 0,3 0 0,-2 2 0,1 0 0,0 0 0,-1 0 0,0 0 0,0 0 0,1 0 0,1 0 0,0 0 0,-1 0 0,0 0 0,0 1 0,-1 2 0,0 1 0,0 3 0,-1 0 0,2-1 0,-1 0 0,0 0 0,1 2 0,0 2 0,0 3 0,0 1 0,1 0 0,1-1 0,-3 0 0,0 1 0,-1 2 0,-1-4 0,1 2 0,-2-5 0,0 1 0,0-1 0,0-1 0,0 1 0,0-2 0,-2 1 0,0-2 0,0 0 0,0 1 0,0-1 0,0 1 0,0-1 0,0 1 0,0-1 0,0-1 0,0-1 0,0-1 0,0 0 0,0 0 0,0 1 0,0-2 0,0 1 0,0 0 0,0 0 0,0 2 0,0-2 0,0 2 0,0 0 0,-1 0 0,-1 0 0,0-1 0,-1 0 0,1 0 0,-2 0 0,0 4 0,2-4 0,-3 2 0,3-3 0,-3 1 0,2-3 0,-1 2 0,0-1 0,0 0 0,2-1 0,-2-1 0,2 0 0,-2 0 0,1 0 0,0 0 0,1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4T09:46:40.93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4595 16107 10178 0,'0'0'2576'16,"0"0"-2088"-16,0 0-240 16,0 0 192-16,0 0-47 0,12 0-393 15,21 0-24-15,28-13 24 31,-4-2 56-31,21-2-48 16,19 2 48-16,-7-4-56 0,4 11-473 16,12-6-527-16,-25 1-1136 15,-11-2-1113-15</inkml:trace>
  <inkml:trace contextRef="#ctx0" brushRef="#br0" timeOffset="314.04">5072 15775 9978 0,'0'0'2936'0,"0"0"-2024"15,0 0-527 1,0 0 79-16,0 0-200 16,0 0-264-1,0 0-80-15,0 0 80 16,0 0 16-16,151 41 32 15,-94-23-40-15,3 2 0 0,-26 2-8 16,14-4-192-16,-27 2 56 16,0-1 40-16,-21 3-24 0,0 1 16 15,0 5 16-15,-33 5 88 16,-12 7 16-16,-13 7-16 16,-23 13-72-16,11-8-1097 0,22-15-2087 15</inkml:trace>
  <inkml:trace contextRef="#ctx0" brushRef="#br0" timeOffset="4807.87">20000 7465 5153 0,'0'0'6473'15,"0"0"-5529"-15,0 0-56 16,0 0-111-16,0 0-433 0,0 0-112 31,0 11-224-31,0 17 40 0,0 4 104 16,12 9 168-16,-12 5-72 15,9 6-112-15,3-6-88 16,0 1-48-16,0-11-200 0,-3 6-568 16,6-14-1017-16,-3-14-2920 0</inkml:trace>
  <inkml:trace contextRef="#ctx0" brushRef="#br0" timeOffset="5962.72">22001 7419 9337 0,'0'0'2729'15,"0"0"-1809"-15,0 0 137 0,0 0-489 16,0 0-128-16,0 0-48 0,0 18-304 16,12 7 32-16,0 6 184 15,-3 7 104-15,0 8-8 32,6 0-96-32,-3-4-144 0,12 5-72 15,-15-10-40-15,-9-1-48 16,12-7-152-16,9-7-640 0,4-12-560 15,-10-10-1641-15,3 0-7793 0</inkml:trace>
  <inkml:trace contextRef="#ctx0" brushRef="#br0" timeOffset="9952.13">19743 9157 7905 0,'0'0'768'0,"0"0"-768"15,0 0 0-15,0 0 56 0,-24 74 224 16,9-45-96-16,9-2 1 16,6 0-137-16,-12-7-48 15,0-1 128 1,12-11-120-16,-13-3 8 0,13-5 176 16,0 0 304-1,0-19 176 1,13-14-672-16,-1-7-328 0,6-12 160 15,-3-8-40-15,9 0 160 16,-12 3 48-16,12 12 136 16,-15 17 176-16,0 5-56 0,18 13-256 0,-2 10-24 15,-4 5-144 1,15 33 160-16,-12 2 8 16,-6 12 56-16,6-2-48 15,-9 1-8-15,-2-9-232 16,-13-4-392-16,0-11-817 15,-13-13-1679-15</inkml:trace>
  <inkml:trace contextRef="#ctx0" brushRef="#br0" timeOffset="10131.66">19704 9092 7641 0,'0'0'1969'16,"0"0"-1505"-16,0 0 104 15,0 0-80-15,145 10-248 0,-112-1-240 16,15 14-256-16,-15-4-1505 31,4-5-2447-31</inkml:trace>
  <inkml:trace contextRef="#ctx0" brushRef="#br0" timeOffset="10837.7">20021 9940 8185 0,'0'0'2593'16,"0"0"-2001"-16,0 0-232 0,0 0-248 16,0 0-104-16,0 0-8 0,0 0 0 15,0 93 8 1,0-61 88-1,-9 0-96-15,9 2 0 0,0-11 8 16,0-1-8-16,-12-12 8 16,12 0-8-16,0-10 8 0,0 0 0 15,0 0 224-15,0-25-232 0,0-7-208 32,0-10-104-32,12 2-64 15,-3-7 232-15,3 10 144 0,-12 4 136 16,12 16 152-16,0 1-56 15,-3 7-88-15,6 5-112 0,-3 4-32 16,-3 0-72-16,3 10 72 31,12 12 8-31,-12 2 40 0,-12 4 72 16,13 4 16-16,-1-5-64 31,-12-4-64-31,9 1-8 16,-9-11 0-16,0-3-496 0,0-10-888 15,0 0-841-15,0-4-2576 0</inkml:trace>
  <inkml:trace contextRef="#ctx0" brushRef="#br0" timeOffset="11256.89">19987 10057 8553 0,'0'0'2297'0,"0"0"-1377"16,0 0 120-16,0 0-456 0,0 0-280 31,0 0-152-31,0 0-64 16,0 0-88-16,106-6-296 15,-61-8-672-15,-20 6-1200 0,-4-6-1817 0</inkml:trace>
  <inkml:trace contextRef="#ctx0" brushRef="#br0" timeOffset="11446.7">20325 9768 9009 0,'0'0'2513'0,"0"0"-2073"0,0 0-336 0,0 0 40 15,0 0-88-15,34 139-56 16,-25-88-512-16,6-12-2721 0</inkml:trace>
  <inkml:trace contextRef="#ctx0" brushRef="#br0" timeOffset="13124.47">20627 12503 8737 0,'0'0'1937'0,"0"0"-1585"0,0 0-200 16,0 0-136-16,0 0 176 15,0 64 48-15,0-35-88 0,0 7 0 16,0 2-72-16,0-11-72 16,0 6-8-16,0-11-48 15,0 2-248-15,0-14-96 0,0-1-144 16,-12-9-8-16,0 0 248 0,12-9 176 16,-12-14-873-16,12-15 473 15,-9-8 432-15,9-1 88 16,0 6 200-1,0 0 200-15,0 8 369 16,0 5-161-16,9 10-336 0,3 4-184 16,12 8-88-16,10 2-48 0,-10 4 32 15,0 0-96 1,-12 10-80-16,0 4 8 16,-3 4-8-16,-9 4-168 15,0 3-137-15,-9-3 145 16,-15 2 136-16,0-1 96 0,0-5 112 15,-1 1 8-15,4-4 0 16,9-2 0-16,12-9 0 0,0 6-16 31,0-10-144-31,12 5 112 16,24-5 48-16,-14 3 184 0,14 2-64 16,-3 0-112-16,3 0 40 15,-12-5-48-15,-15 4 0 16,-9 6-16-16,0-1 16 0,-24 4 112 31,-12 2 0-31,-6 8-112 16,-6-5-504-16,-10-4-312 0,13-9-696 15,9-5-3193-15</inkml:trace>
  <inkml:trace contextRef="#ctx0" brushRef="#br0" timeOffset="16694.27">20884 13508 4032 0,'0'0'4753'0,"0"0"-4120"16,0 0-377-16,0 0 160 15,0 0-64-15,0 0 296 16,0 0-88-16,0 93-144 16,0-61 40-16,0-4-96 15,0 4-168-15,0-4-120 16,0-4-64-16,0-2-8 0,-12-6-608 16,12-16-1024-16,0 0-1153 31,-12 0-4432-31</inkml:trace>
  <inkml:trace contextRef="#ctx0" brushRef="#br0" timeOffset="17096.76">20860 13486 8553 0,'0'0'2273'0,"0"0"-1225"15,0 0-96-15,0 0-416 16,0 0-376-16,0 0-88 15,0 0-48-15,102-14-24 0,-78 14-56 16,-14 0-192-16,-10 0-216 16,0 8-320-16,0 3-200 0,0 6 392 31,-10 1 336-31,-14 7 128 0,3-3 120 16,-3 2 8-16,9-6 0 15,9-5 0-15,-6-3 0 0,12 4 16 16,0-9 40-16,0 3 48 15,18-2 200-15,-3-2 120 16,9 6 88 0,-3-2-176-1,3 3-216-15,1-3-64 16,-1 6 0 0,-24 0-48-16,12 0-8 0,-12-4-8 0,0 9-120 15,-12-6 32-15,-12-4 88 16,-10 4-40-16,-2-4-384 0,-3-9-392 15,9-3-473-15,3-21-2847 16</inkml:trace>
  <inkml:trace contextRef="#ctx0" brushRef="#br0" timeOffset="17303.12">21068 13341 4977 0,'0'0'6825'0,"0"0"-6033"31,0 0-512-31,0 0-144 16,0 0 136-16,0 0 96 0,0 0-152 16,45 125-216-16,-30-78-24 0,-15-9-968 15,0-16-3825-15</inkml:trace>
  <inkml:trace contextRef="#ctx0" brushRef="#br0" timeOffset="22297.82">21741 9727 5457 0,'0'0'3096'16,"0"0"-2320"-16,0 18-599 0,0 2 79 0,0 2 104 16,-9 10 88-16,9 6-64 15,-15-5-232-15,15 3-16 0,-9-8 112 16,9-4-112-1,0-11-56 1,0-4-8-16,0 1 0 16,0-10 32-16,0 0 80 0,0 0 320 15,0-5 120-15,0-14-216 0,0-9-408 16,0-12 0-16,0-12-128 16,9-3-24-1,-9-6 48-15,24 11 8 16,-9-2 96-16,-15 20 8 15,12 4 72-15,0 14-16 0,-3 0-56 16,3 9-16-16,13 5-64 0,-16 0 24 31,6 0-96-31,-3 5-16 16,-3 9-24-16,3 5-112 16,-12 0 16-16,9-2 16 0,-9-2-24 15,0-1 64-15,0-6 144 16,0-8 24-16,0 6 56 0,0-6 0 31,0 0 104-31,0 0 120 16,0 0 32-16,0 0-48 15,0 0-56-15,0 0-40 0,0 0-24 16,0 0-72-16,0 0 48 0,0 0-64 16,0 0 8-1,0 9-8 1,0 0-8-16,15 9 8 0,-15 7 16 15,0-3 88-15,12 7-24 16,-12 2 56-16,12-7-40 0,-12 3-88 0,12-8 48 16,-12 0-48-16,0-10 0 31,0-4-8-31,0-5-312 16,0 0-656-16,-24-11-792 0,12-2-3105 15</inkml:trace>
  <inkml:trace contextRef="#ctx0" brushRef="#br0" timeOffset="22483.98">21675 9755 8305 0,'0'0'1897'16,"0"0"-1537"-16,0 0 224 15,0 0 264-15,0 0 24 31,0 0-360-31,0 0-328 0,138 0-184 16,-89-10-384-16,-19-2-1024 16,-3-3-1641-16</inkml:trace>
  <inkml:trace contextRef="#ctx0" brushRef="#br0" timeOffset="22763.06">22001 9310 8489 0,'0'0'2913'16,"0"0"-2185"-16,0 0-472 15,0 0-248-15,0 0 168 16,0 0 128-16,42 116-200 0,-27-69-16 15,-3-1-88-15,0 14-456 16,-12-13-2040 15,0-15-7138-31</inkml:trace>
  <inkml:trace contextRef="#ctx0" brushRef="#br0" timeOffset="25101.18">22127 13031 6689 0,'0'0'2673'0,"0"0"-1657"31,0 0 288-31,0 0-336 16,0 0-528-16,0 0-312 0,0 0-128 31,0 29-64-31,0-7 64 16,0 11 64-16,0 4 8 0,0 0 0 15,-12 4 0-15,12 2-64 16,-12-11 0-16,12-4-8 15,-9-6-152-15,9-12-536 0,0-10-904 16,0 0-809-16,0-5-231 0</inkml:trace>
  <inkml:trace contextRef="#ctx0" brushRef="#br0" timeOffset="25666.54">22103 13060 7281 0,'0'0'1816'0,"0"0"-1039"31,0 0 543-31,0 0-600 16,0 0-288-16,0 0-72 0,0 0-184 16,106-51-96-16,-82 51-72 15,-12 0-8-15,-3 0-32 0,-9 0-176 16,12 0-112-16,-12 4-256 31,0 10-136-31,-12 0 264 16,-9 5 120-16,-18 3 88 0,6-3-16 15,8 0 176-15,-8-1 64 16,24-8 16-16,-3-6-8 0,0-1 8 16,12 3 0-16,0-6 0 31,12 0-32-31,0 5 32 0,9-1 280 16,15 0-120-16,-11 5-88 0,8 2 32 15,-9 2-24-15,-3 1-16 16,3-1-48-16,0 7-16 0,-24-7 0 15,0 1-16 1,0 0 16 0,-24 0 16-16,0 0 128 15,-9-4-40-15,-3-2-56 0,-13-3-48 0,16-5-224 16,-12-5-320-16,12-17-1561 16,-7-2-5424-16</inkml:trace>
  <inkml:trace contextRef="#ctx0" brushRef="#br0" timeOffset="25905.39">22266 12768 7073 0,'0'0'2449'0,"0"0"-1705"0,0 0-432 16,0 0-312-16,0 0-24 31,0 0 24-31,0 0 80 16,36 82-24-16,-36-35-56 0,0-15-448 0,0 1-1953 16</inkml:trace>
  <inkml:trace contextRef="#ctx0" brushRef="#br0" timeOffset="48780.6">26292 7522 8313 0,'0'0'1257'0,"0"0"63"15,0 0-184-15,25-38-720 0,11 25-312 16,-15-1-16-16,15 4-80 15,-3 6 72-15,4-2-32 0,-4 6-40 16,-9 0 0-16,0 15-8 16,0 4-48-16,-12 14-16 0,-12-6-72 31,0 10-48-31,0-5 32 16,-12-4-80-16,-24 0-24 15,0-6 56-15,-10-6 128 0,-2-13 72 16,3-3 40-16,12 0 48 15,9-8 80-15,8-16 16 0,16-4 16 47,0-4-200-47,0-9-248 16,52-11-344-16,-19 11-360 16,0 3-521-16</inkml:trace>
  <inkml:trace contextRef="#ctx0" brushRef="#br0" timeOffset="49657.5">26944 7378 7785 0,'0'0'1264'16,"0"0"-71"-16,0 0 15 15,0 0-688-15,0 0-224 16,0 0-8-16,0 0-160 0,118-52-24 31,-100 52 24-31,33 0-48 16,-17 15-72-16,-1 13 0 0,-6 5-8 15,-6 2-48-15,3 7-64 16,-12 1-160-16,-12-7 80 16,0 2 0-1,-24-11-120-15,-9 1 24 0,-27-14 136 16,14-1 96-16,-11-13 56 15,-3 0 8-15,14-13 160 0,10-9 160 16,15-11-80-16,9-5-64 16,12 2-96-1,0 4-88 1,24-1-104-16,46 14-312 0,-13 4-696 0,0 11-1601 16</inkml:trace>
  <inkml:trace contextRef="#ctx0" brushRef="#br0" timeOffset="52731.54">24258 9129 3728 0,'0'0'1929'16,"0"0"-1401"-16,0 0-352 15,0 0-120-15,-36 0-56 0,12 14 16 0,0-4 72 16,3 8 16-16,-25 6 256 16,-2 3 56-16,3 1-128 0,-16-1-16 15,13 10-104-15,6-4-160 31,-10 1 8-31,22-2-16 0,3-4-432 16,18-10-648-16,9-10-1265 0</inkml:trace>
  <inkml:trace contextRef="#ctx0" brushRef="#br0" timeOffset="52997.97">24325 9213 5537 0,'0'0'1760'0,"0"0"-1440"0,0 0-168 0,0 0-96 16,0 0 224-16,-151 97 120 15,90-60-144-15,7 0-104 0,-15 5 48 16,-1-5-16-1,19 0-184 1,9 0-16-16,17-9-504 16,13-9-960-16,3-10-1409 0</inkml:trace>
  <inkml:trace contextRef="#ctx0" brushRef="#br0" timeOffset="53242.55">24524 9353 7033 0,'0'0'1840'16,"0"0"-1031"-16,0 0-89 0,0 0-512 31,0 0-112-31,0 0 16 16,-175 78-32-16,105-36 16 0,-11 4 40 15,-4 0 8-15,-5 5-88 16,11-1-56-16,4-11-416 15,33-7-232-15,5-14-465 0,37-18-631 16,0 0-928-16,37 0-2009 0</inkml:trace>
  <inkml:trace contextRef="#ctx0" brushRef="#br0" timeOffset="53468.58">24524 9492 5009 0,'0'0'1408'0,"0"0"-816"16,0 0 552-16,0 0-848 0,0 0 536 16,-127 60-15-16,55-24-377 0,5 5-152 15,-2 7 16 1,-7-2-64-16,22-1-8 0,-3 2-232 0,-1-15-88 31,34-8-856-31,9-10-513 16,39-14-503-16,9-9 752 0,19-10-1713 15</inkml:trace>
  <inkml:trace contextRef="#ctx0" brushRef="#br0" timeOffset="53639.65">24500 9626 5569 0,'0'0'1080'16,"0"0"-568"-16,0 0 64 15,0 0-248-15,0 0 272 16,0 0-200-16,-160 111-224 0,90-70-15 15,-2 0 199-15,14 2 72 32,-2-7-216-32,15-8-120 0,12-4-96 15,21-10-648-15,12-9-1505 16,0-5-4008-16</inkml:trace>
  <inkml:trace contextRef="#ctx0" brushRef="#br0" timeOffset="53813.02">24439 9829 6729 0,'0'0'1512'0,"0"0"-1016"15,0 0 177 1,-124 97-345-16,67-59-120 16,-3 3-208-16,-10 1-16 15,22-10-1217-15,3-8-2079 0</inkml:trace>
  <inkml:trace contextRef="#ctx0" brushRef="#br0" timeOffset="55473.57">25653 10752 4849 0,'0'0'1016'15,"0"0"-600"1,0 0 704 0,0 0-352-16,0 0-136 0,-22-33-160 0,10 28-247 15,0 5-41-15,0 0-8 16,-3 0-72-16,6 0 0 0,-3 0 160 15,3 0 144 1,-3 0-48 0,-3 0-56-16,6 0 8 15,-3 0-8-15,0 0 40 0,-1 0-16 0,13 0-40 16,-9 0-8-16,9 0-8 16,0 5 64-16,0-5 25 0,0 0-81 31,0 0-16-31,9 0 0 15,16 0-24-15,11 0 112 16,21 0 88-16,13 0-64 0,23-5 8 16,-2-8 24-16,14 8-48 0,-11-4-144 31,-1 3-144-31,-26 2-72 16,-7 0 0-16,-27-1-224 15,-5 5-272-15,-16-5-152 0,0 5-8 31,-12 0-176-31,0-4-545 16,-12-6-951-16,-12 5-4033 0</inkml:trace>
  <inkml:trace contextRef="#ctx0" brushRef="#br0" timeOffset="55800.3">25954 10446 10962 0,'0'0'1776'0,"0"0"-920"15,0 0-39-15,0 0-505 0,0 0-112 16,24 4-24-16,13 14 48 16,5 2 128-16,9 2-80 0,7 2-120 15,-1-1-96-15,-12 4 8 16,4-4-56-16,-13-3-8 15,-30-3-64-15,21-7 48 0,-27-1-64 16,0 1-48-16,0 4 16 16,-12 8 112-16,-21 7 144 0,-16 3 8 31,-8 0-16-31,-12 6-88 16,11-6-48-16,-2 9-336 0,12-8-1128 15,26-14-3537-15</inkml:trace>
  <inkml:trace contextRef="#ctx0" brushRef="#br0" timeOffset="59669.35">25490 9213 5641 0,'0'0'4153'15,"0"0"-3809"-15,0 0-136 16,0 0-32 0,0 0-176-16,0 0 16 15,0 0 200-15,-34 61-64 0,34-33-56 16,-12 4 8-16,-3-5 0 16,15-4-24-16,-9 1-8 0,-3-6-8 31,12-13-48-31,0-1 32 15,0-4 160-15,0 0 336 16,0 0 192-16,12-19-288 0,-3-13-448 16,30-5-152-16,-17-8-96 15,2-7-56-15,0 5 64 0,-3 1-56 16,0 10 136-16,-6 7 152 31,-3 11-88-31,0 8 24 0,0 10-56 16,-12 0-160-16,6 14-40 15,10 19 144-15,-4 5 120 0,-3 8 56 16,-9 0 16-16,15 0 0 31,-15-9-8-31,0 0 0 16,9-10 0-16,-9-7-240 0,0-7-720 0,0-8-681 16,0-5-687-16,-9 0-3105 15</inkml:trace>
  <inkml:trace contextRef="#ctx0" brushRef="#br0" timeOffset="59843.3">25477 9269 7721 0,'0'0'1993'0,"0"0"-833"16,0 0-160-16,0 0-536 0,0 0-152 31,0 0 128-31,0 0-216 16,142 0-144-16,-108 0-80 15,26-6-536-15,-15 3-1800 0,-12-11-6370 16</inkml:trace>
  <inkml:trace contextRef="#ctx0" brushRef="#br0" timeOffset="60720.93">25791 8963 4080 0,'0'0'4905'0,"0"0"-4168"15,0 0 695-15,0 0-392 0,0 0-616 32,0-5-272-32,0 5-152 15,0 5-56-15,0 14 56 16,0-1 8-16,12 10-8 0,-12 0-336 15,0 8-640-15,0-7-1193 16,0-7-3528-16</inkml:trace>
  <inkml:trace contextRef="#ctx0" brushRef="#br0" timeOffset="61219.71">26000 9255 10594 0,'0'0'2288'0,"0"0"-1728"0,0 0-248 0,0 0-312 15,0 0-464-15,0 0-704 16,0 0-3313-16</inkml:trace>
  <inkml:trace contextRef="#ctx0" brushRef="#br0" timeOffset="62717.15">26208 9069 5217 0,'0'0'2152'0,"0"0"-1440"32,0 0 168-32,0 0-415 15,0 0 159-15,0 0 136 0,0 0-104 0,0 131-64 16,0-96-104-16,0 4-216 16,-9-7-120-1,9-1-144 1,0-7-8-16,0-1-128 0,0-9-896 15,0-4-1352-15,0-10-3226 16</inkml:trace>
  <inkml:trace contextRef="#ctx0" brushRef="#br0" timeOffset="63146.55">26247 9069 8009 0,'0'0'2345'0,"0"0"-1489"15,0 0 48-15,0 0-416 32,0 0-320-32,0 0-32 0,0 0-80 15,112-8-56-15,-85 11-56 16,-15 11-120-16,0 0-312 0,-12 5-264 31,0-1 32-31,-12 2 160 16,-12-2 280-16,3 5 8 15,-15-10 176-15,11 6 96 0,13-10-8 16,0 1 16-16,3-1-8 16,9-4 0-16,0 0 0 0,0-2 0 15,9 3 120-15,3-1 72 16,9-2 136-16,7 7-8 31,-4-1-168-31,9 1-96 0,-9-2-56 0,0 6-48 16,-15 0-168-16,-9 0-136 15,0 0-16-15,0 4 120 0,-24-3 63 16,-9-2 25-16,0-3-40 16,-19-10-504-1,10 0-888-15,18 0-1641 16</inkml:trace>
  <inkml:trace contextRef="#ctx0" brushRef="#br0" timeOffset="63330.58">26480 8815 7577 0,'0'0'3865'16,"0"0"-3457"-16,0 0-176 16,0 0-56-16,0 0 120 15,69 120-120-15,-48-45-176 0,-6-11-672 31,-3-14-3201-31</inkml:trace>
  <inkml:trace contextRef="#ctx0" brushRef="#br0" timeOffset="64823.05">29175 10765 4304 0,'0'0'6306'16,"0"0"-5410"-16,0 0 568 0,0 0-600 16,0 0-639-16,0 0-121 15,0 9-104-15,0 29 72 16,0 4 104-16,-9 8 128 0,-12 11-152 15,-7-6-72 1,7 0-8-16,0-8-72 16,6-10 0-16,6-10-48 0,-3-12-232 15,12-5-272-15,0-10-233 0,0-6 273 32,0-26-88-32,12-9-1176 15,12-19 415-15,-15-11 793 0,24-3 336 16,-18 6 224-16,10 2 8 15,-16 20 704-15,0 8 361 16,6 20 111-16,-3 8-344 0,-3 10-552 31,6 0-280-31,6 28 56 0,0 5-8 16,-6 13-40-16,10 0 0 16,-25 11-8-16,0-7-152 15,0-3-288-15,0-5-616 0,-13-6-473 16,-14-8-959-16,6-10-4320 0</inkml:trace>
  <inkml:trace contextRef="#ctx0" brushRef="#br0" timeOffset="64981.06">29060 10965 7945 0,'0'0'2097'0,"0"0"-985"16,0 0 584-1,0 0-760 1,0 0-583-16,0 0-201 0,0 0-152 15,115-52 0 1,-55 48-313-16,-12-1-1287 0,-11 0-3177 16</inkml:trace>
  <inkml:trace contextRef="#ctx0" brushRef="#br0" timeOffset="65214.3">29528 10325 10538 0,'0'0'1752'16,"0"0"-1576"-16,0 0 8 0,0 0-64 15,9 153-64-15,6-74-56 16,3-9-1112-16,-3-20-1937 0</inkml:trace>
  <inkml:trace contextRef="#ctx0" brushRef="#br0" timeOffset="65714.5">29570 11094 5129 0,'0'0'7233'0,"0"0"-6393"0,0 0 33 16,0 0-497-16,0 0-376 15,0 0-433-15,0 0-1207 0,24-19-3217 16</inkml:trace>
  <inkml:trace contextRef="#ctx0" brushRef="#br0" timeOffset="68058.77">29896 10562 9073 0,'0'0'2001'0,"0"0"-1985"16,0 0 120-16,0 82 72 0,0-39 272 0,0 8-40 15,-9-6-192-15,0 6-144 16,9-8-56-16,-12-7-48 16,0-3 0-16,12 0-480 0,-15-14-736 15,15-6-977-15,-9-9-2720 16</inkml:trace>
  <inkml:trace contextRef="#ctx0" brushRef="#br0" timeOffset="68749">29896 10723 7393 0,'0'0'4305'0,"0"0"-3745"16,0 0 696-16,0 0-391 0,0 0-481 16,0 0-104-16,0 0-160 15,0 0-72 1,0 0 64-16,145-74 40 15,-112 69-104-15,-21 5-40 16,9 0-8-16,-6 0-16 0,-6 5-184 16,1 9-88-16,-10 4 8 15,0 10-24-15,-10 1 56 0,-14-2 104 32,-21 1 79-32,0-5 65 15,-4 1 8-15,4-5 97 16,9-6 23-16,15-4-32 0,9-4-72 15,12 0-16-15,0-5 40 16,0 0 56-16,12 0-96 0,0 0 112 31,21 3 80-31,12 2-48 16,-11 0-96-16,17 0-56 0,-30-1-96 16,3 5-112-16,-12 10-240 0,-3-6-57 15,-9 2 121-15,-9 4 208 16,-27-2 176-16,-9 3 72 0,-4-6 8 15,4-5-24 1,0-5-56 0,-3-4-408-16,14-4-1048 15,10-14-1665-15</inkml:trace>
  <inkml:trace contextRef="#ctx0" brushRef="#br0" timeOffset="68984.87">30204 10362 10746 0,'0'0'1568'0,"0"0"-960"0,0 0-424 16,0 0-184-16,0 0 0 15,0 0 0-15,0 176-304 0,0-112-1168 32,0-3-1673-32</inkml:trace>
  <inkml:trace contextRef="#ctx0" brushRef="#br0" timeOffset="70862.97">29051 11614 6281 0,'0'0'2552'0,"0"0"-1543"0,0 0 135 16,0 0-256-16,0 0-400 0,0 0-168 15,0 0-96-15,0 0-144 16,0 0-64-16,0 13 288 15,0 2 104 1,0 2-224-16,9 6-104 16,-9-3-80-16,15-2 8 0,-6-4 97 15,3 0-97-15,0 0-8 16,-3-10 96-16,6 1-40 31,10-5 88-31,-7 0-8 0,9 0-8 16,6-15-32-16,0-3-80 15,7 4-8-15,-7 0 48 0,3 0-56 16,-12 0 0-16,9 9 0 16,-9 2 0-16,10-2-8 15,-10 5-72-15,12 0 64 0,-18 0 8 16,21 5-48 0,-18 9-24-16,4 0 32 15,-1 0-8-15,-15-2-16 16,6 8 24-16,-3-6-24 0,-3 4 16 15,-9-9-48 1,0 5 56 0,0-4 40-16,0-6 0 0,0 1-8 0,0 0 16 15,0-5 0-15,0 0 8 16,0 0 144-16,0 0 152 16,0-5 184-16,0-9-248 0,0-10-88 15,0-4-48-15,12 0-32 16,12-4-72-1,0 5 0-15,10 0-16 16,2 2 8-16,6 6-56 16,18 11 56-16,1 3-64 0,-4 5-40 15,-9 0-232-15,10 0-136 16,-13 0-1-16,-12 0-23 0,3 0 168 31,1 0 208-31,-25-14 128 16,12-14 0-16,-15 1 144 15,-9-11-40-15,0 2-80 0,0-6-24 16,0-14-320-16,-9 9-1640 16,9 11-4706-16</inkml:trace>
  <inkml:trace contextRef="#ctx0" brushRef="#br0" timeOffset="73777">28468 12466 8009 0,'0'0'2529'0,"0"0"-1929"16,0 0-520-16,0 0-80 0,0 0 176 15,0 0 280-15,0 152-136 16,0-96-168-16,0-5-32 0,0 0-112 31,0-9-8-31,0-5-72 16,0-9-696-16,0-9-888 0,0-14-2297 16</inkml:trace>
  <inkml:trace contextRef="#ctx0" brushRef="#br0" timeOffset="74196.39">28456 12457 6433 0,'0'0'5185'15,"0"0"-4593"-15,0 0-328 16,0 0 96-16,0 0-160 16,130-42 0-16,-85 42-64 0,4 10-88 31,-16 8-48-31,3 10-64 0,-27-1-144 15,3 6-280-15,-12 3-48 0,-12-3-136 16,-21-4 232-16,-3-1 296 16,-12-6 144-16,5-9 160 0,19 2 88 15,12-11-8-15,-3 2-176 16,15-2-64 0,0 0-128-16,15-4 128 15,-3 5 72-15,21 0 96 0,1 3 24 16,5 1-128-16,-6 7-56 15,-9-8-8-15,-3 11-8 16,3-5-48 0,-24 8 48-16,0-3-112 15,0 5 112-15,-24-6 8 0,-21 0 104 16,0 1-48-16,-4 0-8 16,-8-10-40-16,12-4-8 15,33-10-504-15,-3-14-1000 0,15-9-3337 16</inkml:trace>
  <inkml:trace contextRef="#ctx0" brushRef="#br0" timeOffset="74588.4">28900 12711 7161 0,'0'0'1504'16,"0"0"-1064"-1,0 0 57-15,0 0 279 16,0 0 272-16,0 0-352 0,0 0-312 15,9 125-200-15,6-97-88 16,-6-9-24-16,15-10-72 16,-15-9-256-16,19 0 104 0,-7-9 72 15,3-14 32 1,-12-6-56-16,-3 7 104 16,-9-1 32-16,0 13 504 0,0 5 160 15,0 5-176-15,0 0-520 16,0 15-64-16,15 8 0 15,-15 18 64-15,9 1 0 0,15 9 8 32,-24 0 8-32,0-4-16 0,0 3-56 15,-24-8-216-15,-9-5 64 16,-18-13 208-16,-4-11 0 16,-2-13 56-16,0 0 88 0,-4-18-144 31,28-16 0-31,21-44-832 15,12 10-1800-15,0-3-4426 0</inkml:trace>
  <inkml:trace contextRef="#ctx0" brushRef="#br0" timeOffset="74804.63">29609 12433 10722 0,'0'0'1624'0,"0"0"-1416"0,0 0-120 0,0 0 48 15,12 120 88-15,-12-63-72 16,0-2-72-16,0-3-72 16,0-11-8-16,0-4-784 0,0-14-1480 15,0-18-2969-15</inkml:trace>
  <inkml:trace contextRef="#ctx0" brushRef="#br0" timeOffset="75062.89">29516 12392 11122 0,'0'0'1800'0,"0"0"-1008"31,0 0-359-31,0 0-281 16,0 0 56-16,151 23-16 15,-103 5-144-15,9 0-48 0,-23 8-8 16,-1 7-256-16,-18 3-112 31,-15 0-129-31,-15-4 145 0,-6-1 152 16,-25 2 208-16,-11-12 0 0,9-7 72 16,-10-5 8-16,13-11-80 15,18-8-504-15,18 0-2016 0</inkml:trace>
  <inkml:trace contextRef="#ctx0" brushRef="#br0" timeOffset="75348.45">29830 12692 7601 0,'0'0'1969'0,"0"0"-1137"15,0 0 376-15,0 0-472 0,0 0-432 31,0 0-304-31,0 0-176 16,138-60-544-16,-116 38 64 0,5-6 344 16,-27 4 96-16,0 11 216 15,0-1 672-15,0 9-160 0,-27 0-328 32,-7 5-112-32,13 5 16 15,-18 19 120-15,21 4-80 16,-6 7-24-16,24 3-88 0,0-5 32 15,0-6-48-15,57-8-256 16,-12-6-520-16,16-13-1441 0</inkml:trace>
  <inkml:trace contextRef="#ctx0" brushRef="#br0" timeOffset="76198.5">30204 12550 8369 0,'0'0'4041'16,"0"0"-3505"-16,0 0 176 15,0 0-376-15,0 0-328 0,9 28 0 16,3-10 73-16,0 4-73 0,0 2 0 16,-3-6 48-16,6 1-48 0,-3-9-8 31,-3-2-72-31,-9 2-129 15,13-10-63-15,-13 0 88 16,0 0 176-16,0 0-48 0,0-5-360 16,0-5 8-16,0 7-112 0,0-2-88 15,0 5-344-15,0 0-273 32,0 0-167-32,0 0 144 15,0-5 488-15,0 5 752 0,0 0 176 16,0 0 552-16,-13-5-80 15,13 5-144-15,0 0-168 0,0 0-232 32,0 0-96-32,0 0 0 15,0 0-8-15,-9 0 120 0,9 0 192 16,0 0 497-16,0-4 207 16,0-1 88-16,-12-3-240 0,12 2-152 15,-15-13-232-15,15 0-95 16,-9-3-97-16,9-11-64 15,-12 1 24 1,12-9-24-16,-12 3 40 16,12 6 152-16,0-1-120 0,0 16-48 15,0 2-96-15,0 5-112 16,0 10-40-16,0 0-112 16,0 5-176-16,12 18-32 15,0 14 168-15,-3 5 80 16,18 9 64-16,-5-10 0 15,-13-2 8-15,6-7-8 0,-15-10 8 16,12-12-72-16,-12-6 16 16,0-4 56-16,12-4 96 15,-12-25-96 1,12-12-112-16,9-5-16 16,-9-14-40-16,-3-6 16 0,18 6-48 15,-15 6 64-15,-3 12 80 16,0 18 56-16,-9 15 0 31,16 9-80-31,-16 23-184 0,12 19 256 16,0 14 8-16,-12-1 56 15,12 1 48-15,-6-6-32 0,9-7 80 16,-3-12-80-16,-12-7-72 0,9-10 0 16,6-14-760-1,-6 0-2185 1,6-5-3897-16</inkml:trace>
  <inkml:trace contextRef="#ctx0" brushRef="#br0" timeOffset="76491.37">30645 12476 9057 0,'0'0'4633'16,"0"0"-4248"-16,0 0-185 0,0 0-200 15,0 0 160-15,0 0 16 32,0 0-96-32,0 106-80 0,12-88 0 15,0-8-64-15,9-7-8 16,-9-3-120-16,0 0 104 0,9-13 24 16,-6-9-169-16,-15-6-287 15,0-1 16-15,0-3 248 16,-15 9-80-16,-6 8 16 0,-3 11 48 31,3 4-88-31,-3 0-400 16,11 10-545-16,-11 4-999 0,24 0-4736 0</inkml:trace>
  <inkml:trace contextRef="#ctx0" brushRef="#br0" timeOffset="77162.45">30795 12433 9738 0,'0'0'1552'0,"0"0"-888"16,0 0-408-16,0 0-48 16,0 0 280-1,0 0-80-15,91 84-184 16,-76-56-64-16,-3-6-8 16,0-3-88-16,-12-5-64 0,0-4-144 15,0-10 144-15,0 0 168 0,0 0 513 16,-12-19-337-16,12-9-344 31,-12-9-64-31,12-4-464 0,0-1-329 16,0 9-111-16,24 10-64 15,-6 8-496-15,10 11 31 0,5 4 121 16,0 0 440-16,6 0-376 16,-6 10-321-16,4 4 721 31,-13-6 912-31,-6 2 344 0,-3-5 856 15,-15-5 297-15,0 0 951 16,0 0-191-16,-15 0-1097 0,-3-5-488 16,-6 0-184-16,-1 5-32 15,-2 0-72-15,9 0-200 16,-6 0-88 0,9 5-88-16,6 4 8 0,-3 5-16 15,12-9-104-15,0 0-184 16,0-1 120-16,12-4 168 0,-3 4 40 15,18-4 88-15,-3 10-40 16,-3 0-72-16,-9 12-16 16,13 11 72-16,-1 8 56 15,-15 10-40-15,15 5-24 16,-12 0 0-16,-12 0-48 16,0-6 64-16,0-3-24 0,0-15 16 15,-27-4 32-15,-6-19 25 31,-1-9 39-31,-11 0 64 16,6-28-8-16,-3-13-160 0,5-19-64 16,13-14-416-16,15-5-449 0,9 0-415 15,0 9-624-15,55 0-233 16,-7 19-47-16,0 19-3017 0</inkml:trace>
  <inkml:trace contextRef="#ctx0" brushRef="#br0" timeOffset="77673.78">31339 12299 4352 0,'0'0'1857'0,"0"0"95"16,0 0 17-16,0 0-649 16,0 0-552-16,0 0-312 31,0 0 0-31,-43 55-88 0,19-27-128 0,-3 0-136 16,9-5-48-16,6 1-56 15,12-5 0-15,-12-10-456 16,12-5-488-16,0 0-360 0,0-4 472 15,12 0 520-15,0-8-56 16,0-1 192-16,9-6 160 16,-9 5 16-16,0 6 296 15,0 0 248-15,-12-1 280 16,0 5-208-16,10 0-360 16,-10 0-176-16,15-5-80 0,-6 5 0 31,15-4-360-31,-15 0-192 15,18-6 80-15,-6 0 272 0,-9 2 136 16,0 3 48-16,0 5 8 16,-3 0-72-16,-9 5-8 15,16 13 24 1,-4 0-16-16,-3-4 32 16,3 0 40-16,-3-4-96 0,6-10-120 15,9 0 160-15,-12-5 0 16,9-14-673-16,0-3-527 15,7-3 32-15,-16 3 488 0,6 3 744 16,-3 10 0-16,-15 4 456 31,12 5-168-31,-12 5 0 0,12 10-56 16,0 7-24-16,-3-4-104 16,3 2-96-16,0-7-8 0,-3-8-144 15,6-5-1232-15</inkml:trace>
  <inkml:trace contextRef="#ctx0" brushRef="#br0" timeOffset="78382.18">31797 12058 10418 0,'0'0'1728'0,"0"0"-544"16,0 0-584-16,0 0-415 31,0 0-33-31,0 0-56 0,0 0-96 16,46 97-232-16,-46-51-801 15,0-13-1591-15,0-6-4130 0</inkml:trace>
  <inkml:trace contextRef="#ctx0" brushRef="#br0" timeOffset="78682.4">32084 12276 9578 0,'0'0'2648'15,"0"0"-1792"1,0 0 105-16,0 0-705 16,0 0-248-16,0 0-8 0,0 0-8 15,0 0-104-15,-78 42 0 16,66-28-193-16,12 4-223 15,0-3-112-15,0-2 208 0,12 6 216 32,9-6 128-32,-6 6 88 0,6-5 0 15,-9 0 0-15,-12 0-136 16,0 0-432-16,0-1-360 16,-24-4 384-16,-33 5-129 0,11-4-951 15,-2-5-688-15</inkml:trace>
  <inkml:trace contextRef="#ctx0" brushRef="#br0" timeOffset="79163.33">32458 11674 9778 0,'0'0'2056'0,"0"0"-1688"31,0 0-264-31,0 0 152 15,0 148 224-15,-12-78 176 0,12 7-223 16,0-1-145-16,0-2-8 16,0-14-128-16,0-5-152 0,0-13-8 15,0-10-416-15,0-8-473 16,0-16-1319-16,0-3-2105 0</inkml:trace>
  <inkml:trace contextRef="#ctx0" brushRef="#br0" timeOffset="79546.55">32739 12169 8529 0,'0'0'2361'15,"0"0"-1201"-15,0 0 88 0,0 0-712 31,0 0-327-31,0 0-209 16,0 0-137-16,-57-14 33 0,21 33 96 16,11 0-48-16,-8 3-288 15,21-3-168-15,0 0-264 0,12-6-272 16,0-3-328-16,0-6 143 16,12-4 505-16,9 0 120 31,3-14 176-31,-11 1 432 0,8 4 176 15,-6-6 344-15,-3 12 80 16,0 3-88-16,-3 0-160 0,0 3-104 16,6 12-64-16,-3-1-71 15,-12-1 7-15,9 2-120 16,6-2 0 0,6-13-257-16,-9 0-319 15,13 0-720-15</inkml:trace>
  <inkml:trace contextRef="#ctx0" brushRef="#br0" timeOffset="80017.35">32914 12080 8265 0,'0'0'2929'0,"0"0"-1697"0,0 0-184 16,0 0-648-16,0 0-320 0,0 25 17 15,0-3-17-15,0 2-64 32,9-1-16-32,-9 1 0 31,12-7-353-31,-12-6-167 0,12-3-216 15,-3-8-232-15,-9 0 288 16,28-8 528-16,-16-12 80 0,6-2-104 16,9-2 112-16,-15 11 64 15,0-1 232-15,-12 14 440 16,9 0-264-16,-9 14-344 0,15 8-56 0,-15 10 40 16,9 6-40-16,0-11 8 15,-9-3 40-15,15-10-56 0,-5-14 0 16,17 0 8-1,-18-10 120 1,15-23-128-16,0-2 0 16,-15-7-8-16,18 5-48 0,-18-2-8 15,3 7-408-15,-12 9-1168 0,9 10-8034 16</inkml:trace>
  <inkml:trace contextRef="#ctx0" brushRef="#br0" timeOffset="82065.48">28387 14416 6009 0,'0'0'2456'16,"0"0"-1576"-16,0 0 593 16,0 0-49-16,0-22-680 0,0 22-384 15,0 4-320-15,0 19-40 16,0 15 0 0,-15 8 216-16,6 15-88 15,-15-1 24-15,3 4 9 0,8-3-105 16,-14-11 40-16,21-9-96 15,-6-8 0-15,12-15 0 0,0-12-265 16,0-6-503 0,0 0-128-1,0-19 376-15,18-22-1592 16,-3-16 63-16,-3-7 849 0,13-6 632 0,-16-4 448 16,6 5 120-16,3 4 280 15,-3 19 760 1,-6 13 136-16,6 14-320 15,-3 14-55-15,0 5-209 16,-3 5-384-16,15 23 168 0,-11 13 216 16,11 10-144-16,-3 6-168 15,0 3-72-15,6-5-112 0,-15 1 0 16,0-14-96-16,-3-6-320 31,-9-12-1080-31,0-15-1281 16,0-9-5144-16</inkml:trace>
  <inkml:trace contextRef="#ctx0" brushRef="#br0" timeOffset="82222.07">28330 14626 4120 0,'0'0'5642'0,"0"0"-5082"0,0 0-240 0,0 0 736 15,0 0-344-15,126 0-432 16,-77 0-280-16,20-6-824 15,-12 2-1496 1,-8-5-4722-16</inkml:trace>
  <inkml:trace contextRef="#ctx0" brushRef="#br0" timeOffset="84457.66">29039 14291 9009 0,'0'0'2353'0,"0"0"-1545"15,0 0-256-15,0 0-400 0,0 0-152 16,0 0-48-16,0 15-8 31,12 8 56-31,-12 4 0 0,0 11 104 16,0 3 40-16,9-4 16 0,-9 5-56 16,0-6-32-1,15-3-64-15,-15-5-8 0,0-10-264 0,0-4-704 16,0-9-880-1,0-5-849-15,0 0-1800 0</inkml:trace>
  <inkml:trace contextRef="#ctx0" brushRef="#br0" timeOffset="84649.02">28909 14487 7457 0,'0'0'3881'16,"0"0"-3081"-16,0 0 352 0,0 0-335 15,0 0-449-15,0 0 16 16,0 0-136-16,166-32-144 0,-109 26-104 16,1-8-152-16,11-5-953 31,-20 5-1895-31,-16 0-4146 0</inkml:trace>
  <inkml:trace contextRef="#ctx0" brushRef="#br0" timeOffset="85009.78">29504 14195 10842 0,'0'0'2328'16,"0"0"-1944"-16,0 0-248 16,0 0-128-1,0 0 353-15,0 0-33 16,12 147-152-16,-12-101-72 15,0 6-48-15,0-5-48 0,0-12-8 16,0-2-272-16,0-9-561 31,0-10-1167-31,0-9-2513 0</inkml:trace>
  <inkml:trace contextRef="#ctx0" brushRef="#br0" timeOffset="85414.13">29446 14180 10730 0,'0'0'1688'0,"0"0"-536"15,0 0-159-15,0 0-713 16,0 0-264-16,0 0-16 0,139-10-120 16,-103 10-256-16,-2 6 72 15,-10 7-313 1,-15 6-223-16,6-5-136 0,-15 5 256 15,-15-1 312-15,-6 0 232 16,-16 1 176-16,-8 0 0 16,12-5 248-16,9-1 112 0,12-7-48 0,0 2-104 31,12-3-208-31,0 0 8 16,0-1 64-16,24 1 288 0,12 4 160 15,-6 1-200-15,22-2-184 16,-10 6-120-16,-6 5-8 15,0-5-8-15,-24 5-8 0,0 0-144 32,0 3-128-32,-12-4 0 15,-12 5 88-15,-27-4 88 0,-3 0 96 16,-6-6-272-16,-13-13-456 16,4 0-360-16,24-3-793 0</inkml:trace>
  <inkml:trace contextRef="#ctx0" brushRef="#br0" timeOffset="85687.3">29703 13884 12394 0,'0'0'1592'0,"0"0"-1215"15,0 0 31-15,115 73 176 16,-55-21-136-16,-3 17-248 0,-2 5-128 16,-16 19-72-1,-39 23-56-15,0-5-216 16,-39-4-416-16,-16-24-353 16,-50 6-431-1,-1-16-976-15,3-4-1705 16</inkml:trace>
  <inkml:trace contextRef="#ctx0" brushRef="#br0" timeOffset="86226.89">27934 14291 6329 0,'0'0'4145'0,"0"0"-3313"0,0 0 72 15,0 0-264-15,0 0-408 0,0 0 176 32,0 0 393-32,0 164-129 15,0-92-256-15,12 17 64 16,0 3-176-16,22 1-152 0,2-4-144 15,6-11-8-15,9-14-72 16,49-7-488-16,-16-21-600 0,7-17-2105 0</inkml:trace>
  <inkml:trace contextRef="#ctx0" brushRef="#br0" timeOffset="86825.75">29911 13628 8193 0,'0'0'2249'0,"0"0"-753"0,0 0 136 0,0 0-799 16,0 0-657-16,0-8-176 16,12 26-96-16,0 15 96 15,0 8 0-15,-3 11-56 0,3 22-497 16,1-19-1215-16,-13-4-2953 15</inkml:trace>
  <inkml:trace contextRef="#ctx0" brushRef="#br0" timeOffset="88477.93">30285 14152 10066 0,'0'0'3072'0,"0"0"-2384"0,0 0-255 16,0 0 111-16,0 0-368 0,0 0-40 31,0 0-120-31,115 0-16 31,-79 0-464-31,10-4-441 16,-10-1-1143-16,-3 0-1129 0,-9 2-2576 0</inkml:trace>
  <inkml:trace contextRef="#ctx0" brushRef="#br0" timeOffset="88666.42">30237 14274 10066 0,'0'0'1728'0,"0"0"-1144"16,0 0 8-16,0 0-320 15,0 0-200-15,0 0 120 0,118 0-192 16,-37-5-624-16,-11-5-1352 0,-25-4-3425 16</inkml:trace>
  <inkml:trace contextRef="#ctx0" brushRef="#br0" timeOffset="89546.18">31052 13749 9858 0,'0'0'2328'0,"0"0"-1256"32,0 0 121-32,0 0-761 15,0 0-432-15,0 0-80 16,0 0 56-16,-15 112 16 0,6-51 8 0,-15 2 0 16,15 2 8-16,-6-9 16 15,-7-10-24-15,7-3 8 16,6-16-8-1,0-8-216-15,9-11-304 16,0-8-409-16,0 0-583 16,0-8 432-16,0-30-1785 0,0-8-2160 15,0-9 3065-15,9-15 1960 0,0 1 2896 32,6-1-695-32,-15 4-433 15,13 22-248-15,11 6-215 0,-15 19-481 16,3 5-400-16,9 14-256 15,-6 0-104-15,9 20 24 0,9 12 8 16,-9 9 8-16,-2 10-56 31,2-1 8-31,-15-3-56 16,6 4-136-16,-15-13-320 0,0-2-560 16,0-8-817-16,-15-15-1343 0</inkml:trace>
  <inkml:trace contextRef="#ctx0" brushRef="#br0" timeOffset="89730.56">30943 13972 7889 0,'0'0'1505'16,"0"0"-769"-16,0 0-488 0,0 0-104 16,0 0 224 15,85 0-184-16,-61 0-96-15,12 5-88 0,-3-5-336 16,1 0-1209-16,-10-5-3800 16</inkml:trace>
  <inkml:trace contextRef="#ctx0" brushRef="#br0" timeOffset="90014.03">31296 13365 8977 0,'0'0'2289'0,"0"0"-1777"31,0 0-24-31,0 0-480 0,0 0-8 16,0 0-8-16,0 0 8 16,43 126-88-16,-43-63-536 0,0-6-816 15,0-11-2513-15</inkml:trace>
  <inkml:trace contextRef="#ctx0" brushRef="#br0" timeOffset="90226.14">31493 13935 11602 0,'0'0'1512'0,"0"0"-1080"0,0 0-432 16,0 0-168-16,0 0-944 31,0 0-1072-31</inkml:trace>
  <inkml:trace contextRef="#ctx0" brushRef="#br0" timeOffset="91275.3">31867 13532 8105 0,'0'0'2073'0,"0"0"-969"15,0 0-128-15,0 0-680 0,0 0-232 16,0 0 216-1,0 101 136 1,0-45 48-16,0 4-95 0,0 5-185 16,0-4-64-16,0-6-120 15,0-8-288-15,0-15-481 0,-12-9-703 16,12-9-984-16,0-10-1985 0</inkml:trace>
  <inkml:trace contextRef="#ctx0" brushRef="#br0" timeOffset="91716.19">31785 13611 3136 0,'0'0'7898'31,"0"0"-6834"-31,0 0 360 0,0 0-511 16,0 0-585-16,0 0-248 15,0 0-80-15,0 0-8 16,148-52-64-16,-121 52-176 0,-5 0-297 15,-10 5-319-15,-12 9-160 32,0 0 24-32,0 5 272 0,-12-2 224 15,-22 7 232-15,10-1 120 16,-9 1 144-16,9-6 8 0,0 1 8 16,12-1 0-16,12-5 64 0,0 3-24 15,0-8 80 1,0 1 32-1,12 1 224-15,12 4 88 0,9 0-144 16,0 4-176-16,16 1-80 16,-13 9-72-16,-3-6-8 15,0 6-64-15,-6-4-64 0,-15-6-200 0,-12 5-40 32,0-9 144-32,-24 4 152 15,-12-4 80-15,-21-4-8 0,-16-6-152 16,16-4-353-16,-22-4-55 15,7-20-248-15,27 2-1128 16</inkml:trace>
  <inkml:trace contextRef="#ctx0" brushRef="#br0" timeOffset="91957.3">32214 13095 9554 0,'0'0'1376'16,"0"0"-1128"-16,0 0-248 15,0 0-16 1,0 145 16-16,12-52-64 0,-12-14-1809 15,9-16-5888-15</inkml:trace>
  <inkml:trace contextRef="#ctx0" brushRef="#br0" timeOffset="93861.73">29145 15232 8937 0,'0'0'3289'32,"0"0"-2361"-32,0 0 185 15,0 0-193-15,0 0-528 0,0 0-248 16,0 0-136-16,12 46 32 0,-3 15 104 16,0 17 128-16,6 7-80 15,-3 2-64-15,-3-3-40 16,-9-5-8-1,0-10-80-15,15-14-88 16,-15-9-160-16,0-13-648 0,0-15-913 16,0-18-2600-16</inkml:trace>
  <inkml:trace contextRef="#ctx0" brushRef="#br0" timeOffset="94282.45">29157 15131 10018 0,'0'0'1832'0,"0"0"-1472"15,0 0-344-15,0 0 48 16,0 0-48-16,0 0 184 0,0 0-16 31,-73 129-24-31,49-100 136 16,24-2 72-16,-9-9-112 0,-3-3-128 15,12-8-120-15,0-7 80 16,0 0 49-16,0 0 399 16,12-17 144-16,12-20-416 0,18-15-264 15,-2-3-56 1,5-1-120-16,-21 6 8 15,9 13 160-15,-9 14 0 0,-12 18-40 16,1 5-32-16,-1 14-184 16,9 27 152-16,3 11 96 15,21 30-136-15,3-6-969 16,-14-22-1903-16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5:14:51.99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4199 17795 9161 0,'0'0'1873'32,"0"0"-1537"-32,0 0-280 0,0 0-56 15,0 0 56-15,124-51 72 16,-63 38-128-16,11-2-56 15,-3 5-376-15,-11 7-120 0,11 3-689 16,-20 0-591-16,-16 0-1145 0</inkml:trace>
  <inkml:trace contextRef="#ctx0" brushRef="#br0" timeOffset="221.79">4375 17860 6753 0,'0'0'1496'0,"0"0"-1368"16,0 0-64-16,0 0-40 16,0 0 360-1,0 0-144-15,0 0 16 0,90 134 105 16,-66-83-57 0,-12-1-144-16,12 2-160 15,-14-2-328-15,2-3-553 0,0-5-583 16,-12-14-744-16,0-9-3080 15</inkml:trace>
  <inkml:trace contextRef="#ctx0" brushRef="#br0" timeOffset="410.37">4396 18355 5265 0,'0'0'4577'0,"0"0"-4537"0,0 0-32 16,0 0-8-16,0 0 360 0,78 14-24 16,-27-8-336-16,-8-2-648 0,29-4-433 15,-27-10-1055-15,4-4-865 16</inkml:trace>
  <inkml:trace contextRef="#ctx0" brushRef="#br0" timeOffset="942.21">4803 18142 6513 0,'0'0'2336'0,"0"0"-1671"0,0 0-321 16,0 0 72-16,0 0 72 15,0 0-160-15,0 0-256 0,0 121-16 16,12-103-48 0,-12-9-8-16,12-4-104 15,-12-5-176-15,9 0-112 16,6-22-112-16,-6-7 56 15,16-2-49-15,-16-3 185 0,6 6 312 16,-3 14 216-16,0 14-208 16,-3 0 112-16,-9 14 16 0,12 14 177 31,12 9-81-31,-15-5-104 16,18-7-120-16,-18-8-8 15,13-17-96-15,5 0-120 0,-3-33-57 16,-3-3-15-16,-9-16-104 15,-3 6 392-15,6 10 120 0,-15 7 376 32,0 16 161-32,0 8 15 15,0 1-168-15,0 4-336 0,0 0-168 16,0 9-168-16,0 4-8 16,0 6-128-16,0-1-16 15,24-4-168 1,-6 6 288-16,-2-7 120 0,8-4 80 15,-3 1 16-15,3 4-8 16,-15-5-8-16,6 4-8 0,-15 3-88 16,0-3-153-16,0 1-7 0,-15-6-56 15,6-2-224-15,-15-6-328 16,-9-19-512 0,5-3-2921-16</inkml:trace>
  <inkml:trace contextRef="#ctx0" brushRef="#br0" timeOffset="1115.55">5256 17809 6913 0,'0'0'1592'0,"0"0"-1160"16,0 0 681-16,24 147-137 16,-15-81-128-16,15-1-480 0,-9-10-240 15,3-8-112-15,-3-10-16 16,-2-15-640-16,-13-22-1312 0,0-8-905 15,0-25-1680 1</inkml:trace>
  <inkml:trace contextRef="#ctx0" brushRef="#br0" timeOffset="1242.71">5268 18017 3040 0,'0'0'6674'16,"0"0"-5874"-16,0 0-280 15,0 0 72 1,0 0-592-16,0 0-256 0,0 0-496 15,118-23-849-15,-61 8-895 16,-9-2-3361-16</inkml:trace>
  <inkml:trace contextRef="#ctx0" brushRef="#br0" timeOffset="1513.33">5537 17966 5553 0,'0'0'1440'0,"0"0"-688"15,0 0 56-15,0 0-88 0,0 0 129 16,45 32-281-16,-12-18-248 15,6 0-72-15,-21 0-32 32,19 1-136-32,-13 3-80 0,-12 0-8 15,0-4-152-15,-3-1-32 16,-9-2 80-16,0-3 112 0,0-3 64 16,0-5 176-16,-9 0-8 15,-3-13-24-15,0-21-208 31,12-3-56-31,0-4-376 0,12 0 96 16,24 9-344-16,0 9-473 16,9 12-799-16,-23 11-2241 0</inkml:trace>
  <inkml:trace contextRef="#ctx0" brushRef="#br0" timeOffset="3819.02">9412 10389 5369 0,'0'0'1984'0,"0"0"-1752"0,0 0-176 0,-24 107 96 16,24-51 8-16,0 13 128 16,-12-3-128-16,12-1 8 15,0-5-88-15,0-10-40 0,0-13-40 16,12 2-432 0,-12-17-512-16,0-9-1112 15</inkml:trace>
  <inkml:trace contextRef="#ctx0" brushRef="#br0" timeOffset="4076.8">9270 10696 6649 0,'0'0'2600'0,"0"0"-1847"0,0 0-593 16,0 0-112-16,0 0 336 15,0 0 232-15,24 130-232 0,0-84-80 31,0 1-160-31,-5-6 128 16,8-3-8-16,-3-11-88 16,-15-8-32-16,3-11-64 0,0-2 8 15,-3-6 320-15,6-14 321 16,9-25-201-16,-6-6-528 0,34-43-576 16,-19 18-961-16,0 6-2616 0</inkml:trace>
  <inkml:trace contextRef="#ctx0" brushRef="#br0" timeOffset="5899.92">17033 10089 5905 0,'0'0'1168'16,"0"0"-160"-16,0 0 321 0,0 0-97 16,0 0-256-16,0 0-424 15,0 0-368 1,0-19-176-16,0 38 96 16,0 13 64-16,-12 11 0 0,12 8 8 31,0 4-104-31,0 10-72 15,-15 0 0-15,5-5-304 16,-2 0-312-16,0-10-456 0,3-7-368 16,-6-7-385-16,6-17-375 15,-15-10-2489-15</inkml:trace>
  <inkml:trace contextRef="#ctx0" brushRef="#br0" timeOffset="6171.25">16830 10428 5945 0,'0'0'1616'0,"0"0"-216"0,0 0 145 16,0 0-641-16,0 0-344 0,0 0-560 16,0 0 32-16,0 22-32 15,16 10 256-15,-7 6-32 16,18-1-88-16,-6 0-64 16,-9-4-64-1,12-11-8-15,0-3 0 16,-15-10-16-16,3-9 16 0,0 0 328 15,13-14 56-15,-1-8-184 0,9-17-72 32,3-1-128-32,-15-2-104 15,16-10-256-15,-1-3-384 0,-15 13-1128 16,-21 6-3425-16</inkml:trace>
  <inkml:trace contextRef="#ctx0" brushRef="#br0" timeOffset="7460.37">26353 11275 8585 0,'0'0'2305'0,"0"0"-1913"16,0 0-232-16,0 0-96 31,-36 111 232-31,36-55 88 0,-16-1-240 16,16-4-16-16,0-1-80 16,0-6-48-16,0-9-136 15,-9-6-480-15,9-11-720 0,-12 1-1153 16,0-14-1488-16</inkml:trace>
  <inkml:trace contextRef="#ctx0" brushRef="#br0" timeOffset="7730.33">26093 11598 6969 0,'0'0'2865'16,"0"0"-1705"-16,0 0-472 15,0 0-40-15,0 0-96 16,0 0-160-16,0 0-32 15,0 0-16-15,97 112-111 16,-79-74-113-16,9 3-64 16,-3-3-48-16,-15-10 40 0,3-6-40 31,0-7-8-31,-3-12 104 0,7-3 352 16,-4-3 376-16,12-30-200 15,-3-9-632-15,15-13-624 16,6-25-336-16,-2 20-497 0,-19 5-2760 15</inkml:trace>
  <inkml:trace contextRef="#ctx0" brushRef="#br0" timeOffset="8979.96">23000 6600 8241 0,'0'0'2649'16,"0"0"-1833"-16,0 0-216 0,0 0-200 16,0 8-168-16,0 20 208 15,0 10-16-15,0 3-159 0,0 10 15 16,0 0 40-16,0 5-40 16,0-9-160-16,0-1-120 15,0-13-8-15,0-1-240 0,-12-14-488 16,12-14-721-16,0-4-1615 15,0 0-2058-15</inkml:trace>
  <inkml:trace contextRef="#ctx0" brushRef="#br0" timeOffset="9327.82">23024 6549 8385 0,'0'0'2353'15,"0"0"-1657"1,0 0-136-16,0 0 40 16,0 0-176-16,0 0-208 0,-127 36-168 15,112-18 8-15,6-3-48 16,9-11-8-16,0 5 0 0,0-9 8 31,0 0 64-31,0 0 136 16,0 0-24-16,9-13-64 0,18-2-120 15,3-3 0-15,6 1-8 16,-11-2-64-16,8 13 64 0,-6 3-56 16,3 3-24-16,9 0 80 15,-18 9-40-15,13 10 32 32,-7-2-176-32,-6 6-488 0,3 5-704 15,-12-9-993-15,0-5-2904 0</inkml:trace>
  <inkml:trace contextRef="#ctx0" brushRef="#br0" timeOffset="11158.91">19495 6873 5009 0,'0'0'1848'0,"0"0"-808"15,0 0 96-15,0 0-111 0,0 0-289 16,0 0-192-16,0 0-256 16,0 0-184-16,-9 9-88 0,9 14 136 15,-12 5 184-15,12 10-16 31,-12 3-200-31,-12 6 8 0,15-1-72 16,-3 1-56-16,-3-7-128 16,6-2-248-16,9-2-784 15,0-3-600-15,0-6-577 0,-15-17-888 0</inkml:trace>
  <inkml:trace contextRef="#ctx0" brushRef="#br0" timeOffset="11457.62">19287 7179 4977 0,'0'0'1376'15,"0"0"-128"1,0 0-40-16,0 0-471 0,0 0-353 16,0 0-376-16,0 0 0 15,0 36 312-15,0 1-40 16,12-4-136-16,12 5-16 0,-11-2-64 15,-4-3-48 1,6-6 40-16,-3-9-56 16,-6-3 72-1,9-10 128-15,-6-5 208 16,18 0 32-16,-18-20-96 16,15-12-152-16,0-9-192 0,13-19-256 15,-16 8-736-15,3 6-1857 0</inkml:trace>
  <inkml:trace contextRef="#ctx0" brushRef="#br0" timeOffset="15154.14">10227 14639 3792 0,'0'0'2945'16,"0"0"-2113"-16,0 0-208 16,0 0 288-16,0 0 113 0,-12 0-273 15,12 0-464-15,0 0-128 16,0 0 16-16,0 0-16 16,0 0-96-1,-15 4-56-15,-10 1 168 16,4 5-120-16,-12-6-40 0,-6 6-8 15,-3-2 56-15,5 2-64 16,-8-5 8-16,0 0 48 16,-3-1 16-16,2 0-72 0,-14-4 8 31,3 0 56-31,11 0-64 16,-14 0-8-16,3 0 0 0,-1 0 0 15,-2 0 0-15,0-4 8 16,2 0 0-16,-8-1 0 15,8 5 8-15,-2-5 48 0,3 5-8 16,11-4 0 0,-14 4-32-16,15 0-8 15,-16-6 0-15,1 2 0 0,3 4 0 16,-1-4-8-16,4-1 0 16,-15 0-8-16,20-4-48 15,-8-1 48-15,9 1 8 16,2-9 8-16,1 3-8 15,-6 2 8-15,18-6 0 16,-1 0 48-16,-2 6-40 16,27-2 72-16,-15 2 88 0,9 4 16 15,15-4-120-15,0-2-72 16,0 2-152 0,0-6-16-16,0-5 56 15,0 2 48-15,0-2 56 16,0-4 0-16,0 10 0 0,15-5 8 15,-15-1 0-15,12 6-104 32,0 4 56-32,6-4-24 0,9 5 64 15,7-6-64-15,-1 4 72 16,18-3-8-16,-6 4 8 16,1-4-152-16,14-2 72 0,-15 2 80 15,13 0 0-15,-10 0 0 16,-3 8 8-16,4-4 96 0,-19 5 40 15,21-1-88 1,-9 1 0-16,7 0-48 16,11-1 40-16,-3 7-40 15,1-7 0-15,11 1-8 0,13-1 48 16,-1 6-48-16,-2-1 0 16,5 0 0-16,-2 5 0 15,-4 0 0 1,7 0 0-16,-16 0 8 15,3 5 0-15,-2 4-8 0,-1-9 8 16,-14 4 0-16,17 2 56 0,-3-6-56 16,-2 0 72-16,8 4-8 15,-5-4-64 1,-13 5 64-16,9 0-64 16,-8 0 48-16,2-2-48 31,-12 7 0-31,-2-6 64 0,-10 1 8 15,12 4 0-15,-15 1-16 16,1-5 0-16,-10 4 48 0,9 0-48 16,-6 4-48-16,-6-3-8 15,3 4 96-15,-3-1-104 16,-5 1 16-16,-7 6-16 0,3-2 8 16,-12 1 40-16,0 9-32 15,0-6-8-15,0 10 64 0,0 1-64 31,-12 0 40-31,12 0-40 16,-25-1 0-16,16-4 8 0,-3-1 32 16,-12-7 0-16,3-3 24 0,-27 1 57 15,12-3 23 1,-25 7-56 0,7-2 8-16,-3-1 104 0,-16-2-8 15,7-2-72-15,-16-2 0 16,-23-4 24-16,-1 0 40 0,0-9-8 15,16 0-56-15,8 0-40 0,-11-3-32 16,35-12-56-16,-2-13-120 16,39 0-656-1,-6-5-1873-15</inkml:trace>
  <inkml:trace contextRef="#ctx0" brushRef="#br0" timeOffset="19614.88">4851 10218 8161 0,'0'0'1633'0,"0"0"-1361"0,0 0-264 15,0 0 8-15,91-28 48 16,-31 28-64-16,-2 0-88 15,-1 0-176-15,12 9 72 0,1 15 88 32,-13 9 16-32,4 8-113 15,-4 11-31-15,-24 8-24 0,6 4 168 16,-30 1 88-16,-9-1 0 16,0-3 128-16,-33-1 224 0,-15-3 65 31,-9-11 7-31,-13-5-64 15,-23-14-88-15,11-2-80 16,-11-22-16-16,-1-3 24 0,3-18 96 16,-2-32 296-16,11-34-32 0,25-5-128 15,6-17-96-15,18 4-168 16,33 18-32-16,12 2-136 16,36 12-8-1,21 14-72-15,13 11 72 16,23 16 8-16,-2 15-56 0,-12 14-424 0,29 46-800 15,-38 14-880-15,-25 6-801 16</inkml:trace>
  <inkml:trace contextRef="#ctx0" brushRef="#br0" timeOffset="20951.29">4933 11998 4993 0,'0'0'2744'0,"0"0"-1568"0,0 0 193 16,0 0-513-16,0 0-64 15,0 0-200-15,81-79-304 16,-35 69-64-16,-1 7 24 0,15 3-56 16,-14 0-96-1,11 17-24-15,3 21-72 16,-2 8 8-16,-13 14 40 0,-12 6 24 16,6 7-64-16,-18-3 56 15,-8-1-56-15,-13-4 48 16,0-9 0-16,-13-1-56 15,-8-9 89 1,-18-3 31-16,-3-11 160 0,-6 0 0 16,-13-17-80-16,4-7 48 15,-13-8 64-15,1-5-64 0,12-30-72 32,-1-17-88-32,-2-32 40 0,12-40-128 15,39-29-40-15,9 4-56 16,9 33 88-16,30 38-88 0,6 32-32 15,13-1 56-15,11 10 24 16,12 4 48-16,-11 29-72 16,2 4-160-16,-2 32-48 0,-13 24 0 31,-9 14-112-31,-14 4-129 16,-22 8-343-16,-12 3-312 0,0 8-704 15,-25-15-809-15,4-23-2832 0</inkml:trace>
  <inkml:trace contextRef="#ctx0" brushRef="#br0" timeOffset="25777.69">11890 13689 4929 0,'0'0'2552'16,"0"0"-1616"-16,0 0-160 0,0 0 233 16,0 0-217-16,0 0-152 15,0 0-424 1,0 0-136-16,0 0 240 16,0 0 120-16,12-4-88 15,9-1-56-15,0-4-16 0,18-5-64 16,7 4-40-1,23 1-47 1,0-1-65-16,13 7-64 0,-4 3 0 0,16 0 0 16,15 0 0-16,-7 0 0 15,4 0 16-15,12 0-16 16,-16 0-48-16,4 0 32 0,12 0-40 16,-25-5 48-16,-2 5-8 0,-10 0-41 31,1 0 49-31,-10 0 0 15,-3 0 8-15,-2 0-8 16,-7 0 8-16,10 0-8 0,-16 0 8 16,6 5 0-16,-11-2-8 15,-1 2 8-15,-3 0-8 0,-12 4 0 32,-8-4-96-32,11 8 96 15,-24-3 0-15,6 4 0 16,-3-4 8-16,-3 3 0 0,12 7-8 15,-15-7 8-15,6 0 0 16,-15-4-16 0,9 10-64-16,-9-5 72 0,0 10-64 15,0-2 24-15,0 7 48 16,-24 2 88-16,3 2 8 16,-3 0 0-16,3-10-40 0,-3 5-48 15,-12-5 8-15,11-5 32 16,-8 1 17-16,-3 0 31 15,-12 3-24-15,-10-3 0 16,-2 0-16-16,6-1-8 16,-4 5-40-16,-23-4 0 15,11 0 40-15,-11-1-32 0,-13 0-8 16,1 1 0-16,-4-6 0 31,4 2 40-31,2-10-40 16,-12 3 64-16,10-3-64 0,-13-5 40 15,16 0 8-15,-16 0-56 0,13 0 0 16,-13 0-8-16,15 0 8 16,10-5 0-16,-1 5 0 31,1-3 8-31,21-7-8 0,-13 6 8 16,19-10-8-16,-4-1 8 15,10-2 16-15,-9-8-16 0,8 3 0 16,-8-2-8-16,24-3 0 15,-6 3 8-15,9-4 40 32,2 6-48-32,19-6 0 0,-3 0 0 0,0-5-96 15,12-3 88-15,0-2-88 16,0 2 88-16,0-2-144 0,0-3 24 16,0 8 24-1,12 0 56 1,0 1-80-16,12 5 88 0,-5-1 40 15,20 4 0-15,6-3 8 0,3 8 0 16,-5-4 0-16,17 4 0 16,0 1 0-16,10 3-8 0,-1 7 0 15,-11-2 0-15,23 10-8 32,-12-4 0-32,4 4 0 0,-4 0 8 15,-14 4 0-15,2 10-8 16,0-4 0-16,4 4-57 0,-28 4-151 15,6-4-256-15,-6 5-336 16,-9-1-264-16,13 5-736 31,-19-4-577-31,6-5-2224 0</inkml:trace>
  <inkml:trace contextRef="#ctx0" brushRef="#br0" timeOffset="30633.91">12167 12684 5033 0,'0'0'1656'0,"0"0"-1208"0,0 0-216 15,0 0 80-15,0 0 256 16,0 0-232-16,12 0-176 31,-12 0 80-31,13 0 169 0,-1 0-1 16,-3 0 40-16,6 0-40 16,-3 0 16-16,9 0-48 0,3-5-96 15,0 0-24-15,9-4-24 16,-11-5-104-16,14 0 0 15,-15 6 8-15,6-11 16 0,-3 0 0 16,-3-5 0 0,4-4 24-16,-4 0 64 15,3-4-40-15,-15 0 32 0,6-5-39 16,-15-1-57-16,12-8-8 16,-12-4-56-16,0-6-16 15,0-4-48-15,-12 0 40 16,12 0 0-1,-24-1 32-15,15 10-72 16,-6 0 8-16,-6 5 88 0,8 4 48 0,-14 6-72 16,9 3 16-16,-6 5-88 15,9 0-8 1,-6 9 0-16,9 1 0 31,-12 5-8-31,15-3 0 16,-4 8 8-16,-2 0-8 0,9-3-8 15,-18 3 16-15,12-2 0 16,-3 0 16-16,15 5-8 16,-9-3 0-16,-3-1 40 0,12 4 24 15,-9 0 32-15,9 0 0 16,0 5-16-16,0-3 24 0,-12 3 40 16,12 0-56-16,0 0-80 15,0 0-8-15,0 0-8 16,0 0 0-16,0 0 0 0,0 0-48 15,0 0 0 1,0 0-24 0,0 0-8-16,0 0-16 0,0 8 0 0,0 2 32 15,0 7 56-15,0-2 8 16,0 3 0 0,0-4-8-1,0-1 8-15,0 3 0 0,0-13-8 16,0 7 16-16,0-5-8 0,0-5 0 15,0 0-8-15,0 0 8 0,0 0 0 16,0 0 80-16,0 0-72 16,0 0 104-16,0 0 40 15,0-15-24 1,0 2-128-16,0-6-8 16,0-3 0-16,0 2-64 15,0 2 0-15,12-1-24 0,9 5-32 16,-12-3 0-16,30 6 120 15,-6-2-120-15,37 8-400 0,-4 5-513 32,-14-4-1663-32</inkml:trace>
  <inkml:trace contextRef="#ctx0" brushRef="#br0" timeOffset="35156.51">17648 11126 6577 0,'0'0'1296'0,"0"0"-512"31,0 0 321-31,0 0 31 0,0 0-96 16,0 0-464-16,0 0-256 15,0 0 104-15,0 0 56 16,0 0-87-16,0 0-41 0,-15 0-176 15,6 0-104-15,-12 0-72 16,-15 0 0 0,-12 0-8-16,-13 6 0 0,7-6-40 15,-16 4 40-15,1-4 0 16,-12 0-16-16,-4 0-32 16,-18 0 40-16,22 0 16 0,-13 0-56 15,10 0 56 1,18 0 0-16,-4 0 8 15,-2 0-8-15,5-4 8 0,-17-10-8 16,17-5 8-16,-17 0 0 16,17 0-8-16,-17-3 8 15,24 3-16-15,2 0 16 0,16-3-8 32,-9 3 8-32,33 5-8 15,-7-5 0-15,1 5-72 0,12 0 64 16,12 6-40-16,-12-2 48 15,12 1 0-15,0-1-72 0,12-4-16 16,9 0-40-16,6 0-65 31,4 1-23-31,5-1-64 16,0 1 32-16,12-2 64 0,-2 6 112 16,14-9 56-16,9 3 8 15,13-3 8-15,-4 0 8 0,16 4-8 16,12 0 56-16,-1 4-48 31,1 2 0-31,9-3-8 16,2 8 8-16,-14 3 0 0,3 0 0 0,-4 3 0 15,4 16 120-15,-13 0 16 16,-11 9-88-16,-4-1-48 0,7-3 8 16,-4-1-8-1,-11-5 0 1,11 6 0-16,-20-6-8 0,8 0 8 15,-12 6-8-15,-11-5 0 0,-10-1-16 16,-12 0-40 0,-12 1-72-16,-3 0-48 0,-9-5 24 0,0 5 48 31,-9-2 64-31,-15 7 40 16,-12 3 0-16,2 1 0 15,-26-4 16-15,3 3-8 0,-1-8 8 16,-11 0-8-16,-12-6-8 0,-1-4 0 15,-12-3 56-15,10-6-56 32,5 0-112-32,-14-15-552 15,-13 2-1016-15,16-6-281 0,17 9-2592 0</inkml:trace>
  <inkml:trace contextRef="#ctx0" brushRef="#br0" timeOffset="41036.85">15125 11590 6833 0,'0'0'176'15,"0"27"-176"-15,-12 1 0 16,12 4 32-16,0 7 72 0,0-2-104 16,0-6-104-16,0-2-288 15,0-7-392-15,0-8-793 16,0-4-1719-16</inkml:trace>
  <inkml:trace contextRef="#ctx0" brushRef="#br0" timeOffset="41390.92">15086 11511 1136 0,'0'0'5865'15,"0"0"-5145"-15,0 0-88 16,0 0 88-16,0 0 41 0,27-74-273 16,-6 65-312-16,15 9-176 15,1 0-24-15,-16 0-184 16,15 4-224-16,-24 10-169 0,0 10-151 31,-3-11 200-15,-9 7 112-16,0-2 136 15,-33-1 256-15,-3-2-16 0,3-1-56 16,-4-5 120-16,13-3 0 16,3-6 152-16,9 3-8 15,12-3 8-15,0 5 112 0,0 0-112 16,0 4-96-16,24 1 72 15,9 3 56-15,4 2-64 0,5-2-72 0,9-4-48 16,7-4-768 0,-16-5-744-16,-3 0-2745 0</inkml:trace>
  <inkml:trace contextRef="#ctx0" brushRef="#br0" timeOffset="41626.58">15539 11396 7921 0,'0'0'1865'31,"0"0"-1129"-31,0 0-360 16,0 0-368-16,0 0 88 0,0 0 40 16,0 0-32-16,0 0-24 15,51 134-72-15,-42-97-8 0,-9 0-200 31,0-9-664-31,0-5-329 16,0-9-399-16,0-9-776 0</inkml:trace>
  <inkml:trace contextRef="#ctx0" brushRef="#br0" timeOffset="41877.01">15505 11353 4705 0,'0'0'3304'0,"0"0"-2424"0,0 0-207 15,0 0-305-15,0 0-208 0,34-9 248 16,5 9-232-16,-6 14-8 16,12 10-160-1,-11 4-8-15,-7-1-64 16,-3 6-184-16,0 0 8 16,-24-1-64-16,0-4 224 15,-15-1 80-15,-6-3 112 0,-18-2-16 16,-4 1-96-16,7-8-120 15,3-12-793-15,9-3-639 0,24 0-1449 0</inkml:trace>
  <inkml:trace contextRef="#ctx0" brushRef="#br0" timeOffset="42147.34">15880 11530 7769 0,'0'0'1568'0,"0"0"-375"16,0 0-313-16,0 0-272 0,0 0-184 16,0 0-248-16,0 0-176 0,117-33-32 15,-104 39-120-15,-7 12-152 0,-6 9-8 16,0 10 168 0,-6 0 144-1,-19 0 8-15,-2 0 104 16,18-9-104-16,-3-9 0 0,12-6-8 0,0-7-72 15,36-6 72-15,7 0 0 16,41-14-88-16,-18-10-1912 16,10 6-2665-16</inkml:trace>
  <inkml:trace contextRef="#ctx0" brushRef="#br0" timeOffset="57552.18">15008 13170 9281 0,'0'0'1753'16,"0"0"-1169"-16,0-4 296 0,0-7-264 15,21 4-240-15,3-3-112 16,24-8-208-16,-15 8-56 16,-9-5-120-16,13 8-656 0,-16 1-904 15,0 6-553 1,-21 0-663-16,15 0-2265 16</inkml:trace>
  <inkml:trace contextRef="#ctx0" brushRef="#br0" timeOffset="57742.74">15113 13230 16 0,'0'0'5553'0,"0"0"-4657"15,0 0-64-15,0 0 120 16,0 0-352-16,0 0 121 0,0 0-137 16,21 46-336-16,-9-32-136 15,0 10-112-15,0-2-152 0,-12 2-720 31,0 9-561-31,0-6-487 0,0-3-297 16</inkml:trace>
  <inkml:trace contextRef="#ctx0" brushRef="#br0" timeOffset="57912.24">15044 13513 384 0,'0'0'7761'0,"0"0"-6368"16,0 0-385-16,0 0 0 0,0 0-104 15,0 0-48-15,0 0-392 0,81-5-199 16,-48-4-265-16,4 1-241 16,5-21-1591-1,9 11-1353-15,-30-6-1904 16</inkml:trace>
  <inkml:trace contextRef="#ctx0" brushRef="#br0" timeOffset="58357.97">15358 13319 6889 0,'0'0'1376'0,"0"0"-560"16,0 0 113-16,0 0-409 15,0 0-184-15,0 0-144 0,0 0-136 16,0 0-8-16,21 46-40 31,-21-37-8-31,0-9-88 16,0 0-104-16,0 0 72 0,9 0-16 15,-9 0 8-15,0-19-72 16,0 0-200-16,15 2 96 0,-15-1 128 0,12 7 95 16,0 2 81-1,-12 9 193-15,0-5 199 16,0 5 120 0,0 0-184-16,0 0-192 0,12 0-16 15,-12 0-56-15,0 0 0 16,6 5-8-16,9-5 16 0,-3 0-64 0,-3 0 64 15,6-8-64-15,-6-3 104 32,7 3-48-32,-7 3-16 15,0 5 0-15,-9 0-24 0,15 0-24 16,-3 5-24-16,0 8 24 16,0 6 48-16,-3 0-48 0,3-5 0 31,0-6-520-31,0-8-1024 15,0 0-1601-15,-3-8-2864 0</inkml:trace>
  <inkml:trace contextRef="#ctx0" brushRef="#br0" timeOffset="58866.46">15635 13170 8481 0,'0'0'2081'0,"0"0"-1257"16,0 0 48-1,0 0-368 1,0 0-192-16,0 0-240 0,0 0-16 16,36 29-48-16,-23-12 96 15,-7 1-88-15,9 7 0 0,-15-11-16 16,12-6 0-16,-12 1-104 15,0-4-104 1,0-5 144-16,12 0 64 16,-12-9 0-16,0-10-56 0,12-4-232 15,-3-5 16-15,6 6 144 16,-15 8-48-16,9 4 128 0,-9 6 48 16,12 4 104-16,0 0-96 31,-3 0-8-31,6 4 8 0,-3 6 0 15,1 4 88-15,-4-6-88 16,-9-3 48-16,9-5 40 0,-9 0 40 16,15 0 168-16,-15-13 24 15,12-7-200-15,-3-2-120 32,6 8-8-32,-6-1 0 0,3 7-40 15,0 8-32-15,-3 0-56 16,6 0 0-16,9 8 48 0,-11 7-280 15,-7-1-712-15,9-5-1513 16,-3-9-3264-16</inkml:trace>
  <inkml:trace contextRef="#ctx0" brushRef="#br0" timeOffset="59435">16206 13035 432 0,'0'0'8025'16,"0"0"-6848"-16,0 0-353 16,0 0 0-16,0 0-280 31,0 0-248-31,-58-32-296 0,34 38 0 16,9 12-16-16,6 4 8 15,-15 6 0-15,24-4 8 0,-9-2-72 16,9-3 0-16,0-6-80 15,9-13 152-15,15 0 56 16,12-3 48 0,-12-26 24-16,10-6-128 15,-10-12-200-15,0-10-136 0,-15-3-208 16,-9-9 88-16,0 0 224 0,0 4 232 16,-9 9 448-16,-6 20 520 15,6 12-288 1,9 15-80-1,0 9-576-15,0 17-24 0,0 30 0 0,0 18 360 16,24 9-56 0,-6 5-128-16,33-9-168 0,-17-15 72 15,14-14-80-15,9-25-736 0,-12-16-1552 32,-11-5-7210-32</inkml:trace>
  <inkml:trace contextRef="#ctx0" brushRef="#br0" timeOffset="62397.39">20766 8087 6305 0,'0'0'1696'16,"0"0"-1152"-16,0 0 200 0,0 0 57 16,0 0-25-16,0 0-280 31,-33-19-264-31,21 19-56 15,0 0-16-15,-12 0-72 0,-10 0 56 16,-14 9-48-16,3 6 8 16,-3-1-8-16,-10 0-16 15,-2-6-72-15,-7 6 192 0,7 0-48 32,3-4 0-32,-1-1 8 15,1-4-16-15,-15 0-48 0,-1 3 8 16,19-8-24-16,-16 6-32 31,1-6 0-31,0 0-40 0,-4 0 8 0,4 0 48 16,11 0 64-16,1 0-15 15,-12 0 15-15,8 0-112 16,4 0 88-16,0-11-88 0,-1 3 72 16,7-2-24-16,-6 0-8 15,2-3-48-15,-14-6 56 0,9 0-64 16,-10 6 8-1,13-6-8 1,-13 6 0-16,-2-5 80 0,12 3 96 16,2-8 8-16,4 4-64 0,6-3 256 15,14-2-264-15,-14 1-48 16,15 5-24-16,6-1-32 0,6 0 32 31,12 1-40-31,-4 8 0 16,-2-8 0-16,6 4-48 15,9-5 32-15,-12 2-40 0,0-7 56 16,12 5-40-16,0 1 32 16,0 5-64-16,0-3 64 0,0 3-144 31,0-1 136-31,12 0-56 16,0 0 72-16,12-4-56 0,-11 4 56 15,-4-5-56-15,12 11 40 16,-6-7 8-16,9 2-72 0,-12-1 32 31,9 0 48-31,15-1-48 0,-2 1 48 16,2 6 0-1,9-6 8-15,15 9 0 0,-2-10 0 0,11 11 0 16,1-5 88-16,20 4-96 16,-5 1 0-16,8 0 8 0,-2-2 64 15,2 3 32 1,-11 3-104-16,-1 0 16 15,-8 0 56-15,-28 0-64 16,0 0 32-16,-12 0-40 0,-5 0 16 31,-7 0-16-31,-21 0 80 16,9 0 24-16,-9 0 16 0,0 0 24 16,0 0-88-16,0 0-8 15,0 0-40-15,0 0-16 0,0 0 8 16,15 0-24-16,-3 0 24 15,0 3 16-15,0 3-8 0,-3 2 48 16,3-8-8-16,9 5-32 31,7 4 104-31,-16-5-32 16,6-4 16-16,21 10 24 0,-18-5-8 16,12-5-64-16,19 5 16 15,-7 0-24-15,0 4-40 0,16-4 40 16,5-2-48-16,-9 7 0 31,16-6 8-31,-13 1 0 0,-3 1-16 16,-11-2 16-16,14 0-8 15,-15 1 8-15,1-5 48 0,-13 0 88 16,15 5 56-16,-3-5-80 0,-8 0 32 16,11 4-56-1,-3-4-80 1,-9 5 40-16,7 0-48 0,-4-2 8 15,-6 7 40-15,3-4-56 0,-12 3 8 16,10-5 40 0,-10 5-48-16,-12-3 8 15,9 2 0 1,-9-3 64-16,12 4-72 0,-15 1 8 16,6-2-8-16,-3 2-8 15,-6 3 8-15,10 6 8 0,-7-6-8 16,6 6 0-16,-3 0 8 15,-12 0-8-15,9 3 0 0,-9-3 0 32,0 1 0-32,0-2 0 15,0 4 8-15,0-2-8 0,-9-2 0 16,-18 4 48-16,18-3-48 16,-13 1 0-16,-5-7-8 15,6 1 8-15,-15-1 8 0,3 1 8 31,-13-4 40-31,10 5-40 16,-9-8 32-16,-15 3-48 0,26 0 16 0,-26-5-8 16,12-5 0-1,5 0 80-15,-5 0-16 0,-12 0-8 16,2-5 88-16,13-9 1 16,-12 4-49-1,9 1-40-15,14 4 8 16,-11 1-64-16,21 0-8 0,9 4-8 0,-6-6-72 15,21 6-417-15,0 0-767 16,-12 0-432-16,12 0-625 16,0 0-4232-16</inkml:trace>
  <inkml:trace contextRef="#ctx0" brushRef="#br0" timeOffset="77246.95">24258 10209 3896 0,'0'0'1321'16,"0"0"-617"-16,0 0 336 0,0 0-80 16,0 0-80-16,0 0-175 15,0 0-49-15,0 0 0 0,0 0-48 16,0 0-56-16,-12 0-232 31,-3 0-240-31,-18 0-80 16,0 0-56-16,-4 0 0 0,-11 6 40 15,-9 2 8-15,-4 1-40 16,4 1 40-16,-21-6 8 0,-4 6 0 0,13-6 0 16,-13 1 0-1,-2 5 0 1,5-10 8-16,-2 3 0 16,-1-3-8-16,13 0 0 0,-13 0 8 15,-2 0-8-15,17 0 40 16,-26 0-32-16,11 0-16 0,1-3 16 15,-16-12-8 1,4 5 8-16,2-8 48 16,1 4-56-16,5-5 0 15,-8 1 16-15,14 5-8 0,-2-6-8 16,-1 1 8-16,13 4 64 16,-1-6 104-16,22 7-40 0,0-1-32 31,2-5 16-31,25 1 8 15,-3 4 80-15,-3-8-112 0,18 3-40 16,-3-9-56-16,12 4-96 16,0-8 96-16,0 0-104 0,12-5 64 15,24-4 32-15,-6-2-168 32,22-4-160-32,-10 6 136 15,21 4-16-15,-8 0 144 0,2 5 56 16,3-1 8-16,13 11-64 31,-4 3 64-31,-2-1 8 0,17 2 8 16,31 4 8-16,15 6 48 0,32 8-56 15,11 0 88 1,-10 13-16-16,-1 9-72 0,-11 6 48 0,0 1 32 16,0 3-8-16,0 5-72 15,-21-9 56-15,-37-1 8 0,-23-3-64 16,-10 4-8-1,-2-1 0-15,8 6 0 16,-9 4-64-16,4 0 56 16,-28 0 0-16,6 5-48 0,-21-5 56 15,9 1 64-15,-2-7-16 16,-16 2 0-16,-9-6-48 0,0-3 0 31,0-5-72-31,-9-1 72 16,-16 0 144-16,-20 1 8 0,-15-6 56 15,-13 6-48-15,7-5-40 16,-28 5-48-16,13-5 64 0,-22-5 184 16,10 5-111-16,-4-9 127 31,19 0-8-31,-4 0-48 16,-2-5-112-16,5 0-72 0,22-5-88 15,-4-9-8-15,16 0-64 16,0-10-200-16,21 5-280 0,9-16-545 15,15 7-1335-15,0-5-6362 0</inkml:trace>
  <inkml:trace contextRef="#ctx0" brushRef="#br0" timeOffset="79250.25">21813 16233 3240 0,'0'0'1905'16,"0"0"-1281"-1,0 0 264-15,0 0 344 16,0 0-296-16,0 0-367 16,0 0-185-16,0 0 8 0,37-102 48 15,-25 89 352-15,-3 2-152 31,3-2-248-31,-3-2-120 0,6 2-136 16,21 0-8-16,-15-1-24 16,28 0-56-16,-4 1 24 0,12-3 24 15,4 7 32-15,8 0-72 16,13 4 16-16,11 0 56 16,-2 2-72-16,2 3 24 0,34-5-16 31,24 0 0-31,15 5-48 15,9-4 32-15,-36 4 17 0,-34 0-57 16,-35 0-8-16,-4 0-8 0,7 0 0 16,-4 0-8-1,25 4-1 1,-13 1 9-16,1 3-24 0,-13 2 32 16,0-5 8-16,-11 8-8 15,-10-3 16-15,-6-1-16 0,10 4 57 16,-19 3-57-16,3 2 0 0,-12-5-49 15,-3 1 49-15,3 4 57 16,-11-3-9 0,-4-2-32-16,15 6 40 15,-15-5 0-15,6 0-48 16,-3 0-8-16,0 0-40 16,-12 0 32-16,0 0 8 0,0 5 8 15,0 3 64-15,-12 2 8 16,0-2-72-1,-3 2 56-15,6-6-56 16,-3 1 64-16,-9-1-64 0,-4 2 0 16,-2-7 0-16,9 6 0 15,-21 0 0-15,-3-6 64 16,-10 5 8-16,10-4-72 0,-30 4 8 31,11-4-8-31,-5 5 48 16,-4 0-56-16,-2-5 16 15,6-6-8-15,-19 2-8 0,7-4 8 16,-16-6 40-16,-3 0 16 0,4 0 24 16,-7-6 80-16,-8-7-32 15,5-6-16 1,10 0 0 0,-13-3-32-16,15-2 24 0,-2-3-48 15,-13 4-56-15,25-1-8 16,-10 0 0-1,10 1 8-15,-4 0 104 0,7 6-56 16,5-2-56-16,4-1 0 0,-1 2 48 16,13-4-40-16,0 2 0 15,-4 2-8-15,28-5 48 16,-15 5-48-16,15-6 0 0,-19 6-8 16,34 0 0-16,-6-2 8 15,0 1-8 1,0-3 0-16,15 8 0 15,-3-4-72-15,12 4 64 16,0 3 0-16,0 3-40 0,0 0 56 16,0-3-8-16,21-3 0 15,12 5-56-15,6-4 64 0,6-1-8 32,4-1 0-32,20 1 8 15,-11 0-128-15,8 6 64 16,6-2 64-16,-2 6-16 0,-1-1 8 15,-11 5-8-15,14 0-40 0,-15 9 40 16,-2 6-32-16,5 2 40 31,-3 2-8-31,-8 0-32 0,-13 4 32 16,-3 0 16-16,0-4-8 16,-6 3-64-16,-15-3 8 0,1 0 48 15,-7 3-64-15,21-7-144 16,-15-2-176-16,0-2-289 15,12-11-695-15,-6 0-1729 16,9 0-3560-16</inkml:trace>
  <inkml:trace contextRef="#ctx0" brushRef="#br0" timeOffset="83054.65">22176 14170 3000 0,'0'0'2305'0,"0"0"-1265"0,0 0-160 16,0-3 176-16,0 3-56 16,9 0-95-16,-9 0-241 15,0-5-104-15,0 5 144 0,0 0-48 16,0 0-192-16,0 0-176 15,0-5-56 1,0 5-40-16,9 0-31 0,6-5 15 16,-3 1-32-1,12-1-8-15,-15-3-16 0,15-3-40 16,9-3-72-16,-5 0 48 16,-7-4-48-16,3-1 0 15,-3-8-8 1,3-1 8-16,0-9 0 0,0-5 0 0,-11-5 48 15,8 7-48-15,-12-7 8 16,6 5 0-16,-3 5 0 16,-12-4 40-16,9 8 8 0,6-4-56 31,-15 0 0-31,9-1 40 16,-9 3-40-16,12-3-8 0,-12 5 48 15,0 6 64-15,12 8 104 16,-12 0 40-16,0 0 16 0,0 2 8 31,0-7-120-31,9-4-64 16,-9-5-96-16,15 1 0 0,-15-4 8 15,0-2-8-15,0 1 8 16,12-5-8-16,-12 6 0 16,0-6-8-16,12-5 8 0,-12 1 0 15,0-1 0-15,0-3-8 31,0-6 8-31,0 10 0 0,0-1 0 0,0 1 8 16,0 5 64-16,-12 3 0 16,12 7 48-16,0 2 8 15,0 7 0-15,0-3-32 0,-12 12 48 16,12-2 16 0,0 11-48-1,0-5-40-15,0 4-64 0,0 5 104 16,0 0-56-16,0 0-48 0,0 0 0 15,0 0 0 1,0-4 48-16,0 4-48 0,0-10 64 0,0 2-72 31,0-3 0-31,-15-2 0 16,15-5 8-16,0-1-8 0,-9-4 0 16,9 1 0-16,0-3 0 15,0 3 0-15,-12-2 0 16,12 6 0-16,0 0 8 0,0 7-8 31,0-2 48-31,0 8-40 16,0 5-8-16,0 0 0 0,0 0-64 15,0 0-40-15,-12 0-64 16,12 0 16-16,0 10 0 0,-9 4 56 16,-6 9 88-16,6 0-64 31,-3 4 64-31,-12 1 8 15,15 1 8-15,-3-7-8 0,-16 2 0 16,28-10-48-16,-9 0 24 0,9-14-48 16,0 3 64-16,0-3 8 15,0 0 56-15,0 0 72 16,0-3 8 0,0-21-56-16,24-9-80 15,-11 1-144-15,8-4 144 0,3 3-64 16,-12 0-8-16,12 11-40 0,-3-3-8 15,-9 18-32-15,12 1 8 0,0 6-40 32,-11 9-16-32,20 23 80 15,-9 7-32 1,0 1-432-16,9 17-656 0,-9-21-953 0,-2-12-3904 16</inkml:trace>
  <inkml:trace contextRef="#ctx0" brushRef="#br0" timeOffset="90236.47">21699 11892 1296 0,'0'0'1544'0,"0"0"-632"15,0 0 73-15,0 0-65 0,0 0 16 16,0 0-256-16,0 0-120 31,0 0 96-31,0 0 40 16,0 0-23-16,0 0-105 0,0 0-40 15,0 0-16-15,0 0-136 16,9 0 32-16,15 0 168 0,12 0 184 16,-3 0-143-16,28 0-169 15,20 0-112 1,19 0 80-16,51-10 16 16,27 1-112-16,21-1-112 0,-48 2-8 15,-36 2-64-15,-43 6 8 16,-15 0-96-16,1 0-40 0,-1 0 0 0,3 0 0 31,-26 10 0-31,2-6-8 16,-15 1 0-16,-12-5 40 15,6 0-32-15,9 0 80 0,-12 0-80 16,9 0 40-16,-8 0 0 16,-4 0-48-16,-9 0 0 0,0 0-120 31,0 0-456-31,0 0-456 15,0 0-641-15,0 0-2159 0,0 0-2866 16</inkml:trace>
  <inkml:trace contextRef="#ctx0" brushRef="#br0" timeOffset="91939.43">23386 11590 6305 0,'0'0'2128'0,"0"0"-1432"16,0 0 273-16,0 0 247 15,0 0-408-15,21-42-272 0,15 37-368 16,-12 5-80-16,19 0-80 16,5 0 64-16,-3 14-72 15,13 14 8-15,2 4 0 16,0 6-8-1,-2 9 8-15,-13-1-8 16,15 4 0-16,-14 7 0 0,-13 2-8 0,3 6 0 16,-24-4 8-16,12 13 0 15,-12-4 8-15,-12 4 72 16,0 0-8 0,0-6 16-16,0 3 40 15,0-6 0-15,0-5 0 0,0 1 0 16,0-7-16-16,-12 3-48 15,12-7 0-15,-15-4-7 16,15 0-9-16,-9-4-40 0,9-5 40 31,0-4-24-31,-12-11-16 16,12 2 0-16,0-15 0 0,0 2 56 16,0-4 48-16,-12-7 40 15,12 0 24-15,0 6-24 16,0-6-24-16,0 0-56 0,0 0 0 31,0 4-72-31,0-4 48 0,0 5-40 16,0-5 40-16,0 0 0 0,0 0 8 15,0 0-8-15,0 0 0 16,0 0 32-16,0 0 56 16,0 0-40-16,0 0-16 15,0 0-72 1,0 0 80-16,0 0-80 0,0 0 88 15,0 0-96-15,0 0-8 0,0 0 0 16,0 5-72-16,0 0 64 16,0-2-112-16,-12 7 128 15,12 5 8 1,0-2 56-16,-12 6-56 16,12-5-8-16,0-1 8 0,0 6 0 15,-9-1 0-15,9-3 0 16,0-1 8-16,0-1 64 15,0 2 0-15,-12-2-32 0,12-4 56 32,0 9-8-32,0-4 32 15,-12 5 80-15,12-6-32 0,0 7-80 16,0-12-24-16,0 2 8 16,0-5-64-16,0-1-8 15,0-4 88-15,0 6-88 0,0-6 0 31,0 4 88-31,0-1-48 0,0-3-40 16,-13 0 56-16,13 6-56 0,0-6 72 16,0 5-80-16,0-5 48 15,0 0 0-15,0 0 40 16,0 0-24-16,0 0 48 31,0 0 88-15,-15 0 24-16,15 0 24 0,0 0-96 15,-9-11-143-15,0 4-1 0,-6-3 0 16,6-8-8-16,-6 2-73 16,6-1 65-16,-3-2-72 15,-3 0 80-15,9 1 0 0,-6 9 0 16,12-4 64-16,0 7 8 16,0 1-23-16,0 1-1 0,0-1-48 15,0 5 48-15,0 0-40 16,0 0 0-16,0 0 88 0,0 0-96 31,0 0-136-31,0 0-57 16,0 0-7-16,0 9 56 0,0 10 144 15,12-1 96-15,-6 10-24 16,9-4 8-16,-3 4 40 16,-3-5-47-16,6 0-25 0,-6-4-40 31,6-5 64-31,-15-6-48 15,0-3-16-15,0 0 0 0,9-5 40 16,-9 0 16-16,9 0 40 0,19-13 232 16,5-16-16-1,3-3-288-15,12-5-32 0,-2-5-368 16,-1-23-593 0,3 9-1431-16,-15 9-2217 15</inkml:trace>
  <inkml:trace contextRef="#ctx0" brushRef="#br0" timeOffset="96139.27">27735 12952 5129 0,'0'0'2288'0,"0"0"-1456"0,0 0 32 15,0 0 353-15,0 0-377 16,-12 0-448-16,12 0-240 0,0 0 64 16,-12 0 40-16,-9 0-112 15,9 0-96-15,-25 0 16 32,4 5 8-32,-3-5 32 0,-9 5-48 15,-3-5-40-15,2 0 32 16,1 0-40-16,-3 0 0 15,-10 0 48-15,13 0 0 0,-3 0 24 16,-1 0-8-16,-11 0-56 16,18 0-8-1,-15-5 48-15,5 0-56 0,-5 1 0 16,15 4 0-16,-10-5 96 16,-5 5 0-16,15-5-88 15,-10 1 88-15,22-1-8 0,-18 0-24 16,3 1-56-1,8-6 0-15,-11 7 8 16,3-7 48-16,0 5-16 0,-4 1 128 16,4-1 49-16,0 0-41 15,6 5-16-15,-4-4-56 16,7 0-64-16,-3-2 8 0,6 6-48 31,11-4 56-31,-14-1-56 0,-9 0 32 16,12 1 32-16,-3 0-24 15,-1-2 40-15,-8 1 8 16,12 2-40-16,-6-7 16 0,2 5 0 16,7-5-64-16,-18 2 40 31,12-1-40-31,-10-6 32 0,13 7-32 16,-3-6 88-16,0 4-24 15,3-4-24-15,-13 6 16 16,22-2 48-16,-12 0 16 0,24 2-120 15,-9-2 96-15,9 5-56 16,0 1 32 0,-3-1 32-16,9 0-40 0,6 2 24 15,-13-8-96-15,13 7 16 16,-12-6 80-16,12-4 80 16,0 6-48-16,0-6-88 0,0-4-32 15,0-2-16 1,0 1 0-16,0 1-72 15,0-5 0-15,12 4 64 0,7-3 16 16,8-2-88-16,-3 6 32 16,-15-5 8-16,15 3 40 15,0 2-48-15,0-4-48 0,10 8 88 32,2-5-32-32,9 6 48 0,15-2-8 15,-5 5 0-15,2 2-8 16,0 3 16-16,19 1-8 15,-7 4 0-15,13 0 8 0,-4 0 0 16,-5 0 0-16,5 0 8 31,19 0 112-31,-19 0-112 0,-5 0 16 16,5 9-16-16,7-1 0 16,-19 7 32-16,6-1-32 15,7 0-8-15,-7 0 0 0,7 0 8 16,5-1 0-16,7 1 0 31,-7-1-8-31,-17-3 0 0,17 5-8 0,-17-2 8 16,-10-4-8-16,3 5 0 15,1 0 8-15,-4 0 0 16,-9 1-8-16,-2-2-40 0,-13 1 40 16,3 4-8-1,0-3 8 1,-2-1 0-16,2-1 8 0,-12 2 8 15,-3 3 16-15,0-9-16 0,6 4 56 16,-15 1-64-16,-3 0 0 16,1 0 0-16,5 0-8 0,-15 1-8 31,12 3 16-31,-12 0 0 16,0 6 0-1,0-2 8-15,0 2 40 16,0-1-40-16,-12 1 40 15,-3-2-40-15,-4-3 64 0,7 5-64 16,-15-7 40-16,18 2-32 16,-15-5 32-16,0 5 0 0,-12-6-32 15,11 1 40-15,7-4-48 16,-18 4 40-16,12-6-40 16,-9-2 8-16,9 2-8 0,-10-2 72 15,-2-6-64-15,12 0 56 31,-9 0 8-31,-6 0-8 0,-4-6-16 16,7-2 32-16,3-6 16 16,-6 4 40-1,9 2-8-15,-7-2-64 16,13 0-56-16,-9 2-8 0,21-6 64 16,-12 4 8-16,12-4-16 15,0 0-64-15,3 0 0 0,-7 1-152 16,7 3-96-16,-3 1-152 15,12 4-216 1,0 1-216-16,0-6-480 16,0 6-1353-16,21-1-6417 0</inkml:trace>
  <inkml:trace contextRef="#ctx0" brushRef="#br0" timeOffset="104015.82">24605 15356 5873 0,'0'-4'2184'16,"0"-9"-1760"-16,0-2 120 0,0-3 545 15,0 1-545-15,0-2-344 16,0-9-152-16,24-1-48 0,-12-2 136 0,-2-2 40 16,14 5 40-16,-15 5-96 15,6 9 32-15,-15 4 0 16,9 10 0-16,-9 0-152 0,0 0-112 16,15 10-16-16,-15 17 128 15,12 1 32-15,-3 10 16 0,-9-5-32 16,12 2-16-1,-12-2 0-15,12-9-128 16,-12-2-440-16,0-3-616 16,0-10-577-16,0-5-959 0</inkml:trace>
  <inkml:trace contextRef="#ctx0" brushRef="#br0" timeOffset="104187.1">24605 15250 5513 0,'0'0'2480'0,"0"0"-1704"16,0 0-87-16,0 0 127 0,0 0-440 16,0 0-96-16,0 0-88 31,0 0-192-31,0 0-448 16,130 6-1305-16,-97-6-1191 0,-9-6-2897 0</inkml:trace>
  <inkml:trace contextRef="#ctx0" brushRef="#br0" timeOffset="104450.11">24931 15111 6249 0,'0'0'2120'16,"0"0"-1512"-16,0 0-47 16,0 0 39-16,0 0-440 15,0 0-16-15,0 0 144 16,0 80-88-16,0-43-72 15,0-5-112-15,0-3-16 16,0-7-72-16,0-9-40 0,0 2 112 16,12-11 32-16,-3 2 328 15,6-6-32-15,10 0-240 16,8 0-88 0,3-15-992-16,-3-3-1193 15,3-6-943-15</inkml:trace>
  <inkml:trace contextRef="#ctx0" brushRef="#br0" timeOffset="104711.56">25161 15125 6937 0,'0'0'1528'16,"0"0"-648"-16,0 0 353 15,0 0-401-15,0 0-480 16,0 0-352-16,0 0 0 0,0 19 128 15,0 0 112 1,15 3-64-16,-3 3-72 16,-12-3-104-16,12-4-48 0,0-4-112 15,-3-5 16-15,3 2-48 16,24-11-88-16,-27 0-352 16,24-14-840-16,-5-38-593 15,-4 11-631 1,-15-5-1745-16</inkml:trace>
  <inkml:trace contextRef="#ctx0" brushRef="#br0" timeOffset="109430.15">25674 15079 2984 0,'0'0'848'0,"0"0"-584"0,0 0-56 16,0 0-72-16,0 0-72 15,0 0-56-15,0 0 32 16,0 0 273-16,0 0 215 0,0 0-24 16,0 0 56-1,0 0 176-15,0 0-8 16,-9 0-32-16,9 0-128 15,0 0-255-15,0 0-129 0,-12 0-104 16,-4 14-80-16,10 4 0 16,-18 10 56-1,12 0 8-15,-3-4-56 16,15 3 112-16,0-8-40 16,0 0 0-16,0-11-72 0,0 1 80 15,15-9 104-15,-3 0-64 16,12 0 16-16,-18-9-144 0,22-10-88 15,-4-3-288-15,-24-10 24 32,0 4-217-32,0-1-79 0,0 2 352 15,-24 9-96-15,-4 8-160 16,10 10-72-16,-21 0-592 16,18 0-1337-16</inkml:trace>
  <inkml:trace contextRef="#ctx0" brushRef="#br0" timeOffset="109677.56">25816 15019 7281 0,'0'0'1560'15,"0"0"-1096"-15,0 0-23 0,0 0-297 16,0 0-144-16,0 0 0 0,0 0 8 15,0 125 56-15,-13-74 0 16,-8 4 0-16,9 6-48 0,-12-1-16 31,0-14-384-31,15-4-289 16,-6-5-263-16,6-18-576 16,9-5-953-16</inkml:trace>
  <inkml:trace contextRef="#ctx0" brushRef="#br0" timeOffset="110052.75">25816 15218 5113 0,'0'0'2520'15,"0"0"-1872"-15,0 0-496 16,0 0-40-16,0 0 136 0,0 0 96 31,0 74-119-31,0-45-209 16,0-7 32-16,0 1 32 15,0-8-32-15,0-6-40 0,0-4 0 16,0-1 0-16,0-4 200 0,0 0 136 16,0-23 96-16,0-4-440 0,0-16 0 15,0 1-152 1,12-4-32 0,-12 5 8-16,12 3 64 15,12 15-8-15,-12 5-88 0,9 9-81 16,3 4 81-16,-3 5 56 0,3 5-168 15,-12 13 72-15,1 6 104 16,-4-2 128 0,-9 2 16-16,0-6 80 15,-9 0-64-15,-40-3 120 16,-11-15-136-16,6 0-664 0,8 0-1248 16</inkml:trace>
  <inkml:trace contextRef="#ctx0" brushRef="#br0" timeOffset="111185.63">25200 13680 5337 0,'0'0'1408'16,"0"0"-912"-16,0 0-168 15,0 0-112-15,0 0 376 16,0 0-128-16,0 0-224 15,-12 144 41-15,12-103-81 16,0 5-112-16,0-4-16 0,0-10-64 16,-12 6-8-16,12-15-497 31,0-5-647-31,-15-8-536 16,15-10-617-16,0 0-1814 0</inkml:trace>
  <inkml:trace contextRef="#ctx0" brushRef="#br0" timeOffset="111493.05">25118 13838 3776 0,'0'0'1505'0,"0"0"-537"16,0 0 408-16,0-134-216 0,0 110-407 31,24 5-305-31,-5 5-304 16,20 10-144-16,-18 4 0 0,12 0 0 16,-9 9-152-16,3 10-304 15,-5 3-49-15,-10 11 1 16,-12-10 32-16,0 5-72 0,-12-5 232 15,-10-5 160 1,-14-3 64-16,0-5 8 16,3-7 64-16,9-3 16 0,9 5 96 15,9-5 72-15,6 0 72 16,0 10-208 0,0-1 168-1,6 10-200-15,21-2 424 0,-3 7-64 16,9-5-152-16,0-1-144 0,0-8-64 15,7-2-312-15,-4-8-712 0,-15 0-928 16</inkml:trace>
  <inkml:trace contextRef="#ctx0" brushRef="#br0" timeOffset="111716.9">25550 13652 7113 0,'0'0'1328'32,"0"0"-1320"-32,0 0-8 15,0 0 440-15,0 0 24 0,9 131 9 16,3-90-273-16,-3-4-64 16,-9-5-136-16,0 0-8 31,0-4-897-31,0-9-759 0,0-14-1240 0</inkml:trace>
  <inkml:trace contextRef="#ctx0" brushRef="#br0" timeOffset="111949.73">25468 13597 6969 0,'0'0'2136'16,"0"0"-1615"-1,0 0-185-15,0 0-112 0,0 0 120 16,0 0 16-16,112 18-208 0,-61 10-96 15,-8 9-56-15,-4 4-80 16,-21 2-80-16,9-2-224 16,-27-3 120-1,0-3-16-15,-12-7 224 16,-21 1 56-16,-15-15 184 16,2-6-184-16,-14-8-32 0,15 0-665 15,8 0-1431-15</inkml:trace>
  <inkml:trace contextRef="#ctx0" brushRef="#br0" timeOffset="116261.87">23630 6363 5777 0,'0'0'1096'16,"0"0"-816"-16,0 0-192 15,-48 0 0-15,24 5 176 0,3-1-112 32,-15 1-72-32,2 0 88 0,-2 0 184 15,-9 4 96-15,-6-9-112 16,-4 5-103-16,-2-1-33 15,-3-4-40-15,-13 0 16 0,7 0-16 16,-19 0-80-16,7 0 16 31,-19-4 48-31,4-7 72 0,14-2-48 16,-11-6-24-16,8-3-32 16,1-6-40-16,-4-1 40 15,16 1 8-15,-1 1 8 0,25-6 232 16,-12-3-32-16,8 3-200 31,16 1-72-31,-15 4-48 0,27-4-8 0,-6 8 80 16,5 5-80-16,10 2 72 15,12-2-72-15,0 0-8 16,0-5-104-16,12 2-88 0,10-1 200 16,14-5-208-1,12 0 104 1,-3 9 104-16,25 0 0 0,-1 10 0 0,13 0 0 15,11 4 0-15,25 5 8 16,21 0 0-16,24 0 0 16,0 0-8-16,-24 14 0 0,-34-5 0 31,-35 7-16-31,-13 1-88 16,37 7 104-16,-1 3 0 0,-2 0 0 15,2 7-8-15,-8-7-40 16,-28 2-56-16,0-7 96 0,-8 6-104 15,-16-4-8-15,3-6 8 32,-27 5-96-32,6-4 40 0,-15 4-16 15,0 0 152-15,0-4 32 16,-15 3 80-16,-9 3 32 16,3-8 56-16,-12 7-16 0,-28-11 40 15,4 1-40-15,-15 0-24 31,5-9-72-31,-2-5-40 0,-4 0-16 16,28 0-232-16,0 0-456 0,-4 0-937 16,28 0-975-16</inkml:trace>
  <inkml:trace contextRef="#ctx0" brushRef="#br0" timeOffset="127656.07">21557 4015 5641 0,'0'0'616'15,"0"0"-384"-15,0 0 136 16,-24 152-56-16,15-91-72 0,9-10-136 15,0-7-104-15,0 0-120 0,9-12-408 16,3-13-672-16,0-11-1585 16</inkml:trace>
  <inkml:trace contextRef="#ctx0" brushRef="#br0" timeOffset="128060.61">21557 4032 7089 0,'0'0'1432'0,"0"0"-880"16,0 0 761-16,0 0-57 15,0 0-528-15,0 0-544 0,0 0-184 16,24-70-128-16,0 70 64 16,-6 0-112-16,22 6-184 31,-28 13-208-31,12-2-40 0,-15 7-200 15,-9 3 79-15,0-3 393 16,0-2 208-16,-9 6-80 0,-15-4 208 0,-1-6 8 16,-2-3 48-16,21-7-8 15,6 1-40 1,-12-9-8 0,12 5 0-16,0 0 0 0,0-5-104 15,12 9 104-15,9 1 8 16,4 8 200-16,-4-5-128 0,-6 6-32 0,3 6-48 15,-3-9-48 1,-15 3-80 0,0-4-32-16,0 3 32 15,-33 0 128-15,-3-4 0 0,-10-8-176 16,10-1-112-16,-12-5-328 16,27-11-744-16,-4-7-4113 0</inkml:trace>
  <inkml:trace contextRef="#ctx0" brushRef="#br0" timeOffset="128289.42">21826 4000 4440 0,'0'0'4425'0,"0"0"-3520"0,0 0 127 16,0 0-248-16,0 0-296 15,0 0-232-15,0 0-160 0,159-51-96 0,-119 51-88 16,5 0-272 0,-12 0-736-16,15 0-465 15,-23 0-479 1,-16 0-889-16</inkml:trace>
  <inkml:trace contextRef="#ctx0" brushRef="#br0" timeOffset="128486.42">22001 3958 5049 0,'0'0'1568'0,"0"0"-1216"0,0 0-64 15,0 0 600-15,0 0 88 16,12 102-239-16,0-52-121 0,-3 11-72 16,0-4-128-16,-9 2-88 31,0-7-168-31,0-6-160 0,0-10-56 15,0-12-880-15,-9-16-1825 0</inkml:trace>
  <inkml:trace contextRef="#ctx0" brushRef="#br0" timeOffset="133992.43">20651 2604 5697 0,'0'0'1192'0,"0"0"-272"0,0 0-64 16,0-8-168-16,0 8-63 0,0 0-465 15,0 0-160 1,0 19-232-16,0 17 184 0,-15 7 48 0,15 7 8 16,0 6 96-1,-9-6-104 1,9 1-32-16,0-5-192 0,-12-8-409 15,12-6-367-15,0-8-600 0,0-15-689 16</inkml:trace>
  <inkml:trace contextRef="#ctx0" brushRef="#br0" timeOffset="134270.03">20615 2680 5009 0,'0'0'1000'16,"0"0"-664"-16,0 0 280 0,21-108 64 31,4 85-216-31,-13 1-224 16,24 7-144-16,-3 6-88 15,3 4-8-15,-3 5-184 0,1 0-352 16,5 19-248-16,-21 8-120 16,9 6 96-16,-15 0-25 0,-12 0 497 15,0-1 64-15,0-5 224 31,-39-7 48-31,21-2 24 16,-30-4 16-16,14-6-40 0,-2-3-88 0,-9-5 8 16,18 0-480-16,18 0-2000 15</inkml:trace>
  <inkml:trace contextRef="#ctx0" brushRef="#br0" timeOffset="134574.47">21207 2577 3632 0,'0'0'3025'16,"0"0"-1697"-16,0 0-376 0,0 0-255 15,0 0-337-15,0 0-360 16,0 0-64-16,-94 52 8 0,61-6 40 31,9 4 8-31,15-3-296 16,-3-10 87-16,12-5-95 0,0-4-72 31,0-4-80-31,21-11 288 16,3-8 96-16,42-5 80 15,10 0-600-15,-19 0-1392 0</inkml:trace>
  <inkml:trace contextRef="#ctx0" brushRef="#br0" timeOffset="134786.87">21512 2582 6185 0,'0'0'1712'15,"0"0"-1376"-15,0 0-256 0,0 0-72 16,0 0 424-16,0 106-224 15,0-64-72-15,0 0-32 0,0-5-88 16,12 0-16 0,-12-9-40-16,0 4-536 15,0-13-856-15,0-4-728 16</inkml:trace>
  <inkml:trace contextRef="#ctx0" brushRef="#br0" timeOffset="134963.84">21361 2735 6673 0,'0'0'1792'0,"0"0"-1400"0,0 0-240 15,0 0-96-15,0 0 385 32,0 0 103-32,69 9-40 0,-27 1-120 15,10-6-216-15,17-4-168 16,-24 0-1248-16,1 0-1753 0</inkml:trace>
  <inkml:trace contextRef="#ctx0" brushRef="#br0" timeOffset="135312.97">21801 2587 7817 0,'0'0'1977'0,"0"0"-1129"16,0 0-296-16,0 0-248 16,0 0-184-16,0 0-120 15,0 0 0-15,0 0-56 0,0 0 56 16,0 124 0-16,0-77 64 31,-12-10-56-31,3 1 64 0,9-7-64 16,-12-7 0-16,12-6 8 15,0-3-16-15,0-7-120 0,0-3 48 16,12 1 32-16,9-3 40 16,13-3 112-16,2 0-16 15,0 0-96-15,9 0-272 0,16-9-888 32,-4 0-937-32,-24-5-991 0</inkml:trace>
  <inkml:trace contextRef="#ctx0" brushRef="#br0" timeOffset="135521.56">22001 2707 6057 0,'0'0'1856'0,"0"0"-872"0,0 0-23 16,0 0-441-16,0 0-224 15,0 0-288 1,0 42 120-16,12-1 280 0,0 10-144 15,-12 9-64-15,9 1-104 16,-9-1-96-16,0 0-448 16,0 5-672-16,0-14-617 0,0-18-1111 15</inkml:trace>
  <inkml:trace contextRef="#ctx0" brushRef="#br1" timeOffset="-153767.48">919 4037 7537 0,'0'0'1552'0,"0"0"-407"0,0 0-377 16,0 0-536-1,0 0-232-15,-12 18-80 16,12 15 8-16,0 18 72 0,12 10 8 16,-12-1 40-16,12 3-40 15,-6-1-8-15,-6-16-40 16,15-9-680-16,-15-9-761 0,12-19-983 15,-12-9-3881-15</inkml:trace>
  <inkml:trace contextRef="#ctx0" brushRef="#br1" timeOffset="-153390.62">976 3990 8545 0,'0'0'1273'0,"0"0"-569"0,0 0-368 15,0 0-136-15,0 0 88 32,0 0-136-32,0 0-80 0,106-82-72 15,-73 82-88-15,0 0-256 16,-9 0-296-16,-15 18-288 0,6 10 143 16,-15 5 217-16,0 8 56 15,-24 0 344-15,-21 6 168 31,6-10 16-31,-3-4 104 0,-7-11 16 16,16-2 96-16,0-16 256 16,9 5-40-16,24-9 177 0,-12 0-113 0,12 0-96 15,0 5-416 1,24 4-288 0,-6-1 288-16,21 8 8 15,6-3 96-15,4 2 8 0,-4-7-88 16,3 0-24-16,10-8-664 15,-1 0-657-15,-21-3-1695 0</inkml:trace>
  <inkml:trace contextRef="#ctx0" brushRef="#br1" timeOffset="-153213.09">1450 4171 8785 0,'0'0'1593'0,"0"0"-881"16,0 0-280-16,0 0-432 0,0 0 0 16,0 0-608-16,39-14 144 15,6-4-657-15,-11-5-839 0,-1 4-5408 16</inkml:trace>
  <inkml:trace contextRef="#ctx0" brushRef="#br1" timeOffset="-152540.99">1734 3685 1672 0,'0'0'7649'15,"0"0"-6080"-15,0 0-969 16,0 0-600-16,0 0 40 0,0 0-40 15,0 0 208 17,75 152 0-32,-48-86-8 15,-3-1-112-15,10-11-88 0,-22-1-208 16,0-12-464-16,-3-18-1000 31,6-9-433-31,-15-14-2448 0</inkml:trace>
  <inkml:trace contextRef="#ctx0" brushRef="#br1" timeOffset="-152401.37">1743 3644 8369 0,'0'0'1393'0,"0"0"-145"16,0 0-448-16,0 0-376 16,0 0-192-16,0 0-176 0,66-88-56 15,-15 69-264-15,7 5-560 16,-1 9-1289-16,-21 0-1855 0</inkml:trace>
  <inkml:trace contextRef="#ctx0" brushRef="#br1" timeOffset="-152244.03">1848 3861 5673 0,'0'0'1152'15,"0"0"-344"-15,0 0-256 0,0 0-48 16,0 0-344-1,0 0 24-15,0 0-184 16,127-56-1040-16,-82 28-3561 0</inkml:trace>
  <inkml:trace contextRef="#ctx0" brushRef="#br1" timeOffset="-151960.94">2129 3717 6177 0,'0'0'1704'16,"0"0"-800"-16,0 0-207 0,0 0 255 15,0 0-336-15,0 0-320 16,-12 98-96-16,30-94-72 0,-3-4 32 31,-3 0 16-31,12 0 0 16,1-18-176-16,-7-10-104 0,-3 0-608 16,-3 0-16-16,-12 1 144 15,0 13 344-15,-27 4-40 16,-7 6 39-16,1 4-47 0,6 0-24 47,-3 14-536-32,3 0-792-15,27-1-1385 16</inkml:trace>
  <inkml:trace contextRef="#ctx0" brushRef="#br1" timeOffset="-151240.19">2229 3616 6673 0,'0'0'2392'16,"0"0"-639"-16,15-5-825 16,-15 5-416-16,12 0-288 15,12 0-168-15,9 0-48 0,0 0-8 16,16 13 0-16,-13 7 8 16,-12 2-8-16,-3 2-104 0,0-6 16 15,-21 0-88-15,15-4-24 0,-15-4-56 16,0-10-64-16,0 0 320 15,0 0 296-15,-15-20-128 16,6-7-112-16,-3-10-56 0,0-5-80 16,3 2-96-16,9 1 104 15,0 17 16-15,9 4-64 0,3 8 64 32,9 10-48-32,6 0-72 15,-5 10 48-15,-13 12 16 16,18 7 32-16,-18-1 64 0,15-6 16 15,-12-4 0-15,0-8 0 16,-12-6 8-16,0-4 56 0,0 0 128 16,0 0 216-16,0-19-96 0,0 1-208 15,0-5-96-15,0 9 88 16,0 0 32-16,0 6-16 0,0 8-104 16,0 0-8-1,9 0-144 1,-9 0 40-16,15 0 48 0,-3 8 8 15,9-2 40 1,-21 2-64-16,10-8 72 16,-10 0 8-16,15 0 48 15,-15 0-56-15,12-8 104 0,-12-11-88 16,12 0-8-16,0 0-8 16,-12 5 0-16,9 6 8 15,-9 8 56-15,0 0-64 0,12 0-112 31,0 0 48-31,-3 8 56 0,6 2 8 16,-3-6 0-16,0 2 8 16,-12-6 0-16,12 0 80 15,-6-6-16-15,10-8 48 0,8-8-120 16,-12-7 0-16,12 11-8 31,-15 0 0-31,0 13-96 0,6 0 24 16,-3 5-24-16,0 0-40 15,0 0-88-15,9 5 16 16,4 5-216-16,-4-10-552 0,6 0-881 0,-18 0-967 16</inkml:trace>
  <inkml:trace contextRef="#ctx0" brushRef="#br1" timeOffset="-150917.78">3219 3272 7641 0,'0'0'2185'0,"0"0"-905"15,0 0-192-15,0 0-320 16,0 0-384-16,0 0-384 0,0 0-56 31,0 0-128-31,0 0-24 16,0 0-120-16,0 0-72 16,0 0-120-16,-43 33 80 0,43-33 128 15,9 0 104-15,3 0 56 0,1 0 152 31,-4 0 16-31,-9 0 40 16,15-5 16-16,9 5-8 16,-15 0-56-16,0 0 48 0,6 9 16 15,9 1-24-15,-12-2-40 16,9-3-8-16,1-5 0 0,26-8-768 16,-24-16-1025-16,0-4-1063 0</inkml:trace>
  <inkml:trace contextRef="#ctx0" brushRef="#br1" timeOffset="-150711.43">3385 2855 4416 0,'0'0'3001'15,"0"0"-1241"1,0 0-391 0,0 0-513-16,0 0-368 15,0 0-488-15,0 0-72 0,0 0 72 0,24 107 256 16,-6-52-56-1,9 2-64-15,-15-6-72 16,9-10-64-16,-9 0-48 16,9-8-600-16,-21-14-808 15,16-11-521-15,-16-8-1239 16</inkml:trace>
  <inkml:trace contextRef="#ctx0" brushRef="#br1" timeOffset="-150583.75">3370 3074 5945 0,'0'0'2832'31,"0"0"-1223"-31,0 0-609 16,0 0-792-16,0 0-160 0,0 0 0 16,0 0-48-16,175-24-584 15,-103 20-1689-15,-27 4-3760 0</inkml:trace>
  <inkml:trace contextRef="#ctx0" brushRef="#br1" timeOffset="-150188.97">2069 4134 1456 0,'0'0'1488'16,"0"0"-320"-16,0 0 81 16,-115 9 527-16,88-9-64 15,27 0-215-15,0 0-409 0,0 0-440 16,0 0-112-16,0 0-312 16,27-4-168-16,18-14 48 15,34-15 304 16,54-18-80-31,51-18-56 16,27-1-87-16,-18 9-1 0,-42 11-40 16,-54 21-104-16,-40 16-40 15,-9-2-432-15,-15 7-865 16,-8-1-679-16,-25 4-105 0,0 5-383 16,-34 0-3593-16</inkml:trace>
  <inkml:trace contextRef="#ctx0" brushRef="#br1" timeOffset="-149927.59">2057 4236 6009 0,'0'0'1416'16,"0"0"-520"-16,0 0-536 15,0 0-152-15,0 0 417 16,0 0 559-16,163-14-48 15,-70-19-264 1,49-22-184-16,18-14-152 0,-9 8-63 16,-33 11-33-16,-37 17-240 15,-36 20-200-15,-8-1-128 0,-1-1-528 16,-15 1-537-16,-9 0-1255 16,-12 5-3081-16</inkml:trace>
  <inkml:trace contextRef="#ctx0" brushRef="#br1" timeOffset="-146647.49">9270 14885 4584 0,'0'0'2345'31,"0"0"-1385"-31,0 0 72 16,0 0-71-16,0 0-201 0,0 0-256 16,0 0-376-16,0 14-128 15,0-1 8 1,0 11 96-16,12 8-8 16,-12 5-32-16,0 1-64 0,0-7-136 15,0-2-680-15,12-21-1001 16,-3 2-1007-16,6-10-3128 15</inkml:trace>
  <inkml:trace contextRef="#ctx0" brushRef="#br1" timeOffset="-146470.97">9454 14931 3608 0,'0'0'5665'0,"0"0"-4968"15,0 0-545-15,0 0-64 0,0 0 328 16,0 0 120-16,0 107-208 15,0-66-248 1,0 5-48-16,0 1-32 16,-9-6-1144-16,-3-9-1521 15,0-13-3800-15</inkml:trace>
  <inkml:trace contextRef="#ctx0" brushRef="#br1" timeOffset="-145561.68">9605 15349 7281 0,'0'0'2385'0,"0"0"-1481"0,0 0 96 16,0 0-312-16,0 0-248 31,0 0-432-31,24-52-8 0,3 28-64 15,-18 1 64-15,16 5 0 16,-13-1 8-16,-12 6-8 0,12 4 0 16,-12 3-16-16,0 3-40 15,0 3 56-15,0 0 8 16,0 0-8-16,0 0-136 0,0 3-72 31,0 22 40-31,0 2 104 31,0 9 64-31,0 2 56 0,0 0 8 16,9 3-64-16,-9-4 0 0,0-5 0 16,0-4 0-16,0-5 8 15,0-4-8-15,0-11-440 0,0-3-848 16,0-5-873-16,0 0-687 16,-9 0-1697-16</inkml:trace>
  <inkml:trace contextRef="#ctx0" brushRef="#br1" timeOffset="-145330.44">9527 15608 6633 0,'0'0'1448'0,"0"0"-304"16,0 0 145-16,0 0-417 15,0 0-304-15,0 0-288 0,45 5 64 16,-21-5 392-16,0 0-128 15,12 0-343-15,-2 0-129 16,14 0-136-16,-15-10-112 0,15 4-473 16,-15-11-743-16,4 2-1456 31,-13-3-5418-31</inkml:trace>
  <inkml:trace contextRef="#ctx0" brushRef="#br1" timeOffset="-142892.75">4664 11813 3728 0,'0'0'3233'16,"0"0"-2265"-16,0 0 224 0,0 0 41 15,0 0-217-15,0 0-400 16,0-57-392-16,21 44-120 16,-5-6 104-16,2 5 120 15,9 6-24 1,-3-6-88-16,-3-5-64 15,15 5 0-15,7 4-136 0,8-3 64 16,-6 3-72-16,12 2 40 16,16 8-48-16,-16 0 0 0,1 0 0 15,11 0 0-15,-3 8 0 32,10 12-8-32,-19-3-40 15,13 12-56-15,-13 3 24 0,0 4-16 16,-11 6-32-16,2 9 120 15,-12 6-48-15,-6 3 40 0,-3 0 8 16,-2 4-48 0,-25 11 48-1,9-1 8-15,-9-1 0 0,0-3 0 16,0-1 0-16,-9 6 48 0,-16-15-40 16,-2 5 0-16,9-5 48 15,-21-3 32-15,6-7 144 0,0-4-56 16,-13-8 41-1,-2-2-1-15,0-7-32 16,2-2-40-16,-2-8-32 16,-9-5-8-16,-4 0 64 0,-5-11 8 15,-3-3 0-15,-13 0-24 16,-2 0 72-16,5 0-48 0,-2-3 56 31,11-7 16-31,1-4 128 16,-1 0 184-16,13-5-120 15,-3-8-248-15,2-6-64 0,13 1-56 16,-15-14-16-16,14-10-40 0,10-4-16 31,3-5-8-31,-3-4 8 16,24-1 16-16,-12-5-8 16,14 6 0-16,-2-5-8 0,12 0-144 15,0 5-32-15,0 4 168 16,22 5 0-16,2 4-40 0,9 6-24 15,0 3 64-15,27 5-64 16,-2 10 24 0,14 3 0-1,-14 7 40 1,14 13-88-16,-6 4 16 0,7 5-8 16,-4 0-48-16,-2 5-8 15,-7 8-184-15,0 1-320 0,-14 4-184 16,-10 11-184-16,-15-11-713 15,-9-4-2440-15</inkml:trace>
  <inkml:trace contextRef="#ctx0" brushRef="#br1" timeOffset="-132725.38">10293 10621 8209 0,'0'-8'3025'0,"0"8"-2257"0,0-6-440 16,0 1 104-16,0 5-200 16,15 0-120-16,6 0-96 0,16 0-16 31,-4 19-48-31,3 9-32 15,9 4 32-15,-24 10-48 0,19 0 32 16,-22 5-88-16,-3-11-96 0,-3 2 24 16,-12-15-96-16,0-5-56 15,0-4-96-15,-27-9 352 16,9-5 120 0,-7-5 144-16,-11-23-32 15,27-4 8-15,-18-9 88 16,27-6-152-16,0 1-56 0,0 0-56 15,15 4-200-15,6 4-560 16,28 16-697 0,-19 12-1183-16,6 5-3480 15</inkml:trace>
  <inkml:trace contextRef="#ctx0" brushRef="#br1" timeOffset="-132232.37">10888 10641 6689 0,'0'0'1272'0,"0"0"-136"0,0 0-271 16,0 0-17-16,0 0-280 15,0 0-416-15,-85-39-88 0,67 39-64 16,-6 11 0-16,0 11 0 0,0 11 0 16,15 4-8-1,-16 0-96 1,25 1-136-16,0-11-16 0,0-4-80 16,25-9-152-16,-4-10 96 15,15-4 392-15,0-8 0 0,-15-25 184 16,3-9-88-16,10-18-96 15,-22-4 72 1,0-15 24-16,-12-1 120 16,0 7 264-16,0 2-32 0,-12 11 240 15,0 19-80-15,0 13 72 16,3 18 73-16,9 10-465 0,-13 0-288 16,13 19-256-16,0 33 176 31,0 30 63-31,13 34 1 0,8-4 8 15,3-11 0-15,24-22-48 16,-27-27-192-16,40 3-728 0,-19-13-1288 16,-3-19-3449-16</inkml:trace>
  <inkml:trace contextRef="#ctx0" brushRef="#br1" timeOffset="-127291.74">9270 14964 4304 0,'0'0'849'0,"0"0"-273"15,0 0 128-15,-9-11-240 16,9 11-152-16,0 0-144 15,0 0-160 1,0 0 176-16,0 0 360 0,0 0 104 16,0 0 121-16,0 0 15 0,0 0-112 15,0 0-192-15,0 0-144 16,0 0-152-16,0 0-176 16,0 6 0-1,0 13-8-15,0 8 80 16,0 6 32-16,0 3 32 15,0 1-16-15,0 5-16 0,0-4-16 16,0-1-16-16,0-5 16 16,0-8-24-16,0-6-56 0,0-4-8 31,0-9 72-31,0-5-80 16,0 0-72-16,0 0-312 15,0-19-488-15,9-10-1192 0,-9-2-3906 0</inkml:trace>
  <inkml:trace contextRef="#ctx0" brushRef="#br1" timeOffset="-126684.99">9454 14893 2904 0,'0'0'3097'15,"0"0"-2297"-15,0 0-136 16,0 0-104-16,0 0-16 0,0 0-64 31,0-13-184-31,0 13 289 0,0 0 231 16,0 0-272-16,0 0-264 15,0 10-152-15,0 3 8 0,0 15 160 16,0 0-8-16,0 10 40 16,0 3-72-16,0 0 56 15,0 5 16 1,0 1-72-16,0-9-95 15,0-6-49-15,0-4-56 16,0-9-48-16,0-11 0 0,0-3 0 0,0-1-8 16,0-4 0-16,0 0-152 15,0 0-345 1,0-22-471-16,15-6-1448 16,-3 0-7234-16</inkml:trace>
  <inkml:trace contextRef="#ctx0" brushRef="#br1" timeOffset="-117166.71">14968 13999 9129 0,'0'0'1401'16,"-42"43"-1401"-16,-6-11-120 15,15 10 120-15,-13 4 168 0,7 0-168 16,18-5-224-16,0-3-368 16,9-10-137-16,-12-9-1031 0,24-11-776 0</inkml:trace>
  <inkml:trace contextRef="#ctx0" brushRef="#br1" timeOffset="-116987.45">14657 13999 8305 0,'0'0'2633'16,"0"0"-2169"0,0 0-376-16,0 0 56 15,0 0 736-15,118 117-144 16,-76-71-352-16,19 0-256 0,-1 1-72 15,-15-6-56-15,16-13-544 0,-4-15-1752 16,-24-13-7106-16</inkml:trace>
  <inkml:trace contextRef="#ctx0" brushRef="#br1" timeOffset="-114189">16680 14388 7985 0,'0'0'2713'0,"0"0"-2161"0,0 0-456 16,0 0-16-16,27 6 80 16,-3-6 48-16,-3 0-208 0,15 0-144 15,-3 0-392-15,1 0-1273 32,-19 0-2487-32</inkml:trace>
  <inkml:trace contextRef="#ctx0" brushRef="#br1" timeOffset="-114017.2">16671 14509 8969 0,'0'0'1537'16,"0"0"-1233"-16,0 0 8 16,0 0-112-16,0 0 8 15,0 0-208-15,159 0-368 0,-107 0-1360 16,-7-4-2473-16</inkml:trace>
  <inkml:trace contextRef="#ctx0" brushRef="#br1" timeOffset="-113071.3">17380 14320 5609 0,'0'0'1984'0,"0"0"-480"16,0 0 89-16,0 0-329 0,0 0-392 16,0 0-312-1,36-29-248 1,-27 25-8-16,18-1-31 15,-6 5-161-15,3 0-96 0,13 0-8 0,-16 0 0 16,15 14-8 0,-12 5-104-16,-6 3 24 0,9 2-64 0,-17 3-9 31,5-4 17-31,-15 1-16 16,0-4 8-16,0-7 64 15,-25 0 80-15,-2-7 64 0,-3-3-56 16,-18-3 8-16,3-3 56 0,8-22 16 15,4-2-64-15,9-10-24 32,12-5-80-32,0 10 8 15,12-1-56-15,12 11-256 0,42-2-536 16,7 6-1408-16,-4 5-2858 0</inkml:trace>
  <inkml:trace contextRef="#ctx0" brushRef="#br1" timeOffset="-111113.25">8470 11617 3136 0,'0'0'3185'0,"0"0"-2225"0,0 0-48 16,0 0-208-16,0 0-55 16,0 0 23-16,0 0-296 15,9 0 120-15,-9-3 256 0,12-2-120 16,-12 0-216 0,12-1-144-16,10 3-64 15,5-2-200-15,-18 5 0 0,12 0-8 16,18 0-8-16,-18 0-64 15,3 14-64-15,1 4-80 32,-13 5 0-32,-3-4-40 0,3 5 32 15,-12-2 64-15,0 2 160 16,-21-5 0-16,-16-1 48 0,13-9-32 16,-21-9 64-16,9 0 72 15,0-9-80-15,14-19-72 16,-2-5-112-16,15-8 112 0,9-1 0 15,21-9-280 1,28 13-864-16,-16 6-1673 16</inkml:trace>
  <inkml:trace contextRef="#ctx0" brushRef="#br1" timeOffset="-110189.22">8479 12321 7297 0,'0'0'1832'16,"0"0"-1071"-16,0 0 111 15,0 0-504-15,0 0 144 16,0 0-264 0,0 0-240-16,0 0 72 15,-9-3 80-15,9 3 24 16,0 0-8-16,0 3-56 0,0 8-64 15,0 11 48-15,0 6 96 0,0 5 16 16,9-5-40-16,-9 0-104 16,12-1-16-1,-12-4-56-15,12 1-184 16,0-16-656-16,-2 2-1216 0,-10-10-2721 16</inkml:trace>
  <inkml:trace contextRef="#ctx0" brushRef="#br1" timeOffset="-108504.6">16311 11688 6513 0,'0'0'3217'0,"0"0"-2425"0,0 0-64 31,0 0-120-31,0 0-328 16,34-24-216-16,-10 24-56 0,0 0-8 15,-3 0-8-15,0 0 0 0,6 13-88 16,-15 6-40-16,0 5-112 31,-12-6 64-31,9 6 80 16,-9-2 48-16,0 2 56 0,-21-5 120 15,-3-6 88-15,0-4-8 16,-9-3-80-16,-3-6-32 0,11 0 64 16,4-15-24-16,9-8 0 15,12 0-128-15,0-5-32 31,0 5-216-31,33 0-544 0,13 5-912 16,-10 4-1337-16</inkml:trace>
  <inkml:trace contextRef="#ctx0" brushRef="#br1" timeOffset="-106944.06">16299 13314 888 0,'0'0'416'0,"0"0"256"0,0 0 376 16,0 0 144-16,0 0 33 15,0 0 127-15,0 0 160 16,0 0-87-16,0 0-305 0,0 0-232 16,0 0-160-16,0 0-144 31,0 0-104-31,0 0-48 0,0 0-47 31,0 0-25-31,0 0-184 16,0 0-64-16,0 5-112 15,0 9-64-15,0-1 64 0,0 10 56 16,0 1 0-16,0 8-40 16,0-4 40-16,0 5-32 0,0-11 8 0,0 2-32 15,0-10-256-15,0-14-432 16,0 0-945-16,0-5-3080 16</inkml:trace>
  <inkml:trace contextRef="#ctx0" brushRef="#br1" timeOffset="-104596.48">21826 3156 7681 0,'0'0'1656'0,"0"0"-1439"15,0 0-217-15,0 0-8 16,45 29 8-16,-24-11-8 0,-6 5-72 0,9 5-41 16,-12 0 9-16,-12-1 64 15,0 2 40-15,0-1 8 0,-12-6 24 16,-12-4 56 0,-12-3 41-16,0-11-113 15,-10 1 240-15,13-5 88 0,9-5 464 16,9-17-328-16,6-7-240 15,9 1-136-15,0 1-96 16,0 3-128-16,24 6-360 0,33-5-528 16,4 9-817-1,-19 0-2344-15</inkml:trace>
  <inkml:trace contextRef="#ctx0" brushRef="#br1" timeOffset="-103738.78">21717 4778 6025 0,'0'0'1992'0,"0"0"-984"15,0 0-215-15,0 0-137 16,0 0-80-16,0 0-112 16,0 0 400-16,0 0 32 0,0 0-272 15,15 139-223-15,-15-97-121 16,0 4-160-16,0-5-120 0,0-12-424 31,-15-7-1409-31,15-12-4240 0</inkml:trace>
  <inkml:trace contextRef="#ctx0" brushRef="#br1" timeOffset="-100059.35">27841 11650 5721 0,'0'0'2208'0,"0"0"-1376"15,0 0-111-15,0 0 319 16,0 0-272-16,0 0-328 0,36 0-232 16,-15 0-88-16,27 5 8 15,-2 9 0 1,-1-1-24-16,3 1-96 16,10 0 80-16,-13 4-32 0,3 2-8 15,-6-2-40-15,10-4 104 16,-28 0-40-16,9-5-64 15,-24 1 120-15,-9-6 120 16,0 1 88-16,0-5 16 16,0 0-79-16,0 5-145 15,0 3-120-15,0 6 80 0,15 10 8 16,-15 9 8-16,12 13 40 31,-12 4-16-31,12 11-48 16,-12 9 40-16,0 3-16 0,0 7-32 15,0-1 32-15,-12 3-96 0,0-3 104 16,-3 5-24-16,6 3-80 16,-15 6 216-16,24 5 224 15,-9-2-288-15,-6 11-104 0,6-9-48 32,-3 8 0-32,-1-8-8 15,-14 0 0-15,27 3 0 0,-6-4 0 16,-6-3 0-16,12-2 0 15,-12 0 8-15,12-9-8 16,-12 5 8-16,12 1 136 0,-15-7-96 16,15 7-40-1,0 0-8-15,0-2 48 16,0-3 24-16,0 4-64 16,0-10 64-16,-9 1-24 0,0-4-48 15,9-6 168-15,-15 0-112 16,6-3-40-16,-3-3 64 15,12 8 64-15,-12-3-72 16,12 3 16-16,-12-2-72 16,12-4 128-16,0-10-56 15,-16-4-88-15,10-4 8 0,6-1 64 16,-12-4-8-16,0 0 24 16,12 0 8-1,-12-10-48-15,12 0 64 16,-15-9 120-16,15 1-15 15,0 4 79-15,0-10 32 0,0-4-32 16,0 0-64-16,0-6-24 16,0-3-64-16,0 1 16 15,0-2-32 1,0-4-8-16,0 0-16 16,0 4-8-16,0-4-48 15,0 0-40-15,0 0 0 0,0 0 8 16,0 0-16-16,0 5 8 15,0-5-8-15,0 0 0 0,0 4 8 32,0-4-8-32,-9 0 0 0,9 0 8 15,0 0 64-15,0 0-64 16,0 0 88-16,-12 0 0 0,0 0-8 16,3 0-40-16,-27 0-40 15,-10 0 0-15,-2 0 0 16,-24 0 0-1,5-9-8-15,-14 1-8 16,-1-3 8-16,13 8 0 0,8-2 8 16,1 0-8-16,18 0 0 15,6 1-384-15,-1-2-712 0,16-20-769 16,9 1-919 0,0-2-3218-16</inkml:trace>
  <inkml:trace contextRef="#ctx0" brushRef="#br1" timeOffset="-95474.82">25468 14227 3528 0,'0'0'1665'0,"0"0"-1121"0,0 0-248 16,0 0 240-16,0 0-264 16,0 0-168-16,0 0 40 0,0 0 384 15,0 0 224 1,0 0-136-1,0 0-143-15,0 0-17 0,0 0-64 16,0 0-136-16,0 0-40 0,0 0-32 16,0 18 144-16,0 1 64 15,0 4-96-15,0 10-40 0,0-5 24 32,0 4 40-32,9-4-16 15,-9-1 32-15,0-7-160 16,0-7-72-1,0 0-88-15,0-7-16 16,0-3-48-16,0-3-512 0,0 0-496 16,0-3-920-16,13-16-1937 0</inkml:trace>
  <inkml:trace contextRef="#ctx0" brushRef="#br1" timeOffset="-94081.5">25502 15687 5905 0,'0'0'1576'0,"0"0"-1000"31,0 0 432-31,0 0 25 16,0 0-489-16,0 0-96 0,0 0 40 15,12-19 224-15,-3 19-40 16,-9 0-240-16,15 0-160 0,-3 0-96 15,-12 0-88-15,9 0-80 16,12 0 8-16,-6 8-16 0,-15 7-8 16,12-2-120-16,0 6-8 31,0 0 8-31,-12 0 0 0,0-5 8 16,0 4 112-16,-12-4 0 0,0-5 8 15,-15 1 56-15,6-6 0 16,-15-4-40-16,15 0 96 15,-4-9 32-15,16-19-88 0,-3 0-56 16,0-4-104 0,12 0-168-1,0-1-272-15,33 0-432 0,4 6-1008 0,-1 8-2801 16</inkml:trace>
  <inkml:trace contextRef="#ctx0" brushRef="#br1" timeOffset="-84471.93">28849 14255 6481 0,'0'0'2400'0,"0"0"-1295"0,0 0-241 16,0 0 256-16,0 0-168 31,0 0-384-31,0 0-320 0,145 0 32 16,-22 0 121-16,55 0-97 15,-3 0-64-15,-24 0 0 16,-36 0-32-16,-55 0-160 0,-17 0-48 15,-4 0-408-15,-6 0-296 16,-21 4-617 0,-12-4-1215-16,0 0-1689 0</inkml:trace>
  <inkml:trace contextRef="#ctx0" brushRef="#br1" timeOffset="-83949.48">29075 13963 4368 0,'0'0'4217'0,"0"0"-3481"15,0 0-551-15,0 0-169 0,0 0 32 31,0 0 144-31,-75 60 88 16,41-24 88-16,13 1-96 0,-15-9 88 16,15 0-120-16,-3-4 64 15,9-11-72-15,9-4 8 16,-6 1 16-16,12-4-24 0,0-3-8 0,0 2-40 16,0-5 32-1,0 0-88 1,0 5 8-16,0-1 64 15,0 6 32-15,0-2 41 0,12 7-41 0,9 3-8 16,3 6-16 0,-3-6-48-16,27 9-160 0,22 6-128 0,-22-6-1073 31,-6-3-3576-31</inkml:trace>
  <inkml:trace contextRef="#ctx0" brushRef="#br1" timeOffset="-78136.28">8875 14566 6633 0,'0'0'2720'0,"0"0"-1607"16,0 0-217-16,0 0-128 16,0 0-24-16,0 0-232 0,24 0-272 31,12-5-96-31,21-1-96 0,1-2 80 15,23 8 9-15,34-6 31 16,27-2 88-16,21 2 24 16,24-2-24-16,-36 3 16 0,-49 0-152 15,-29 5-64-15,-16 0-48 32,-3 0 48-32,4 0-56 0,-7 0 16 15,-18 0-16-15,-9 0 0 16,-15 0-48-16,-9 0-152 15,0-9-272-15,0-1-729 0,0 1-2775 0</inkml:trace>
  <inkml:trace contextRef="#ctx0" brushRef="#br1" timeOffset="-58504.58">21581 7910 5801 0,'0'0'1608'0,"0"0"-1192"16,0 0 392-16,0 0 105 0,0 0-113 16,0-3-216-16,0 3-296 15,12 0-48-15,-12 0 32 32,24 0-56-17,-3 0-48-15,16 0-64 0,-4-5-104 16,15 5-24-16,-3 0-664 15,4 0-1200-15,-7 0-761 0,-3 0-2152 16</inkml:trace>
  <inkml:trace contextRef="#ctx0" brushRef="#br1" timeOffset="-58322.85">21581 8077 7161 0,'0'0'848'0,"0"0"-792"0,0 0-56 16,0 0 448-16,0 0 200 16,0 0-167-16,118 29-185 15,-61-29-296-15,0 0-560 0,1-10-1425 16,-10 1-4088-16</inkml:trace>
  <inkml:trace contextRef="#ctx0" brushRef="#br1" timeOffset="-57218.42">22580 7661 9658 0,'0'0'1360'16,"0"0"-1352"-16,0 0-8 16,0 0 88-1,0 0 80-15,12 135 16 16,0-85-96-16,-12-8 0 15,9-1-88-15,-9-3-8 0,15-10-624 16,-15-6-800-16,0-12-1057 31,0-10-3200-31</inkml:trace>
  <inkml:trace contextRef="#ctx0" brushRef="#br1" timeOffset="-56872.06">22592 7623 7361 0,'0'0'1448'16,"0"0"-1288"-16,0 0-40 0,0 0 136 0,0 0 113 15,106-40-177-15,-82 43-192 16,9 16 0-16,-9 4-80 16,0 0-72-1,-12 4-169-15,-2-2-351 16,-10-3-24-16,0-3-88 15,-10-6 288-15,-14-2 320 0,-12-7 112 0,3-4 64 16,-18 0 136-16,32 0 232 16,-5 0 352-16,9 0-24 0,15 0-248 31,0 4-160-15,0 16-288-1,15-2 88-15,9 9 113 0,-5 0-65 16,8 1-16-16,6-4-120 15,0-9-64-15,18-12-377 0,-17 2-815 16,-1-5-1288-16</inkml:trace>
  <inkml:trace contextRef="#ctx0" brushRef="#br1" timeOffset="-56655.47">23069 7623 8785 0,'0'0'2521'16,"0"0"-1905"-16,0 0-440 0,0 0-168 16,0 0 88-16,0 0 160 0,0 0-120 15,36 131-136-15,-36-95-32 0,0-3-576 16,0-6-1232 15,0-3-769-15,0-15-2296-16</inkml:trace>
  <inkml:trace contextRef="#ctx0" brushRef="#br1" timeOffset="-56416.51">23000 7572 9009 0,'0'0'1457'0,"0"0"-1025"16,0 0-248-16,0 0-112 0,0 0 216 15,0 0-160-15,141 33-72 0,-98-10-56 16,-4 10-8-16,-21 0-96 31,-3 8 0-31,-3 5-40 16,-12-4 88-16,-27-1 48 0,9 2 8 15,-21-12 0-15,5-2 80 16,1-10-80-16,-3-10-80 16,24-9-1024-16,12 0-481 0,0-20-855 0</inkml:trace>
  <inkml:trace contextRef="#ctx0" brushRef="#br1" timeOffset="-56230.49">23582 7762 7113 0,'0'0'1040'0,"0"0"128"15,0 0 121-15,0 0-369 0,0 112-344 16,0-84-352-16,0-6-224 15,0 2-24-15,0-5-904 0,12-11-1649 16,-3-3-3984-16</inkml:trace>
  <inkml:trace contextRef="#ctx0" brushRef="#br1" timeOffset="-55966.36">23977 7564 4016 0,'0'0'7826'16,"0"0"-6882"-16,0 0-944 31,0 0 56-31,0 0-56 0,0 0 224 15,0 0-96-15,25 130-128 16,-13-95-80-16,-12 4-608 0,0-3-808 0,-12-4-753 16,0-12-703-16</inkml:trace>
  <inkml:trace contextRef="#ctx0" brushRef="#br1" timeOffset="-55803.6">23839 7678 7737 0,'0'0'2265'16,"0"0"-1265"0,0 0-376-16,0 0-320 15,0 0 8-15,0 0-32 0,0 0-128 16,151 0-152-16,-94 0-856 16,3 0-1873-16,-14 0-3648 15</inkml:trace>
  <inkml:trace contextRef="#ctx0" brushRef="#br1" timeOffset="-55320.41">24349 7549 7921 0,'0'0'2977'0,"0"0"-2201"32,0 0-592-32,0 0-128 15,0 0 480-15,0 0-24 0,33 121-264 16,-18-84-120-16,-15 0-56 15,12-5 8-15,-12-8-72 16,0-6-8-16,0-13-192 0,0-5-360 16,0 0 120-16,0-14 432 15,-12-19-96 1,-12-14-192-16,12-7 128 0,12-11 144 16,0 10 16-16,0-2 72 15,0 11 184-15,12 18-120 16,12 6-136-16,0 7-32 15,9 11-24-15,4 4 40 16,-4 0 8 0,-9 19-48-16,0 3-72 0,-12 6-24 0,-6-1-128 15,-6 6 16-15,0-9-8 16,-6-5 88 0,-18-2 80-16,-3-6 96 15,18-8 8-15,-15 2 0 16,15 0 56-16,9-5-48 15,0 4 40 1,0 1-48-16,0 0-72 16,0 8 24-16,0 7 48 15,0-2-8-15,21-4-128 0,15 5-424 16,0-10-409-16,-3-5-1463 16</inkml:trace>
  <inkml:trace contextRef="#ctx0" brushRef="#br1" timeOffset="-55038.02">24780 7359 2864 0,'0'0'5649'15,"0"0"-4929"-15,0 0-407 0,0 0-305 16,0 0 480-16,12 74 264 0,-3-31-232 16,7 7-328-16,-4 1-32 15,-12-5-80-15,9-8-32 16,-9-10-48-16,0-5-528 0,0-14-800 31,0-5-969-31,0-4-2840 0</inkml:trace>
  <inkml:trace contextRef="#ctx0" brushRef="#br1" timeOffset="-54771.78">24780 7383 9297 0,'0'0'2465'0,"0"0"-1457"16,0 0 64-16,0 0-319 15,0 0-321-15,0 0-304 16,0 0-72-16,0 0-40 0,106 0-16 31,-73 19-176-31,0 8-272 0,-6 6-145 16,-14 3-79-16,-4 5 32 0,-9-3 152 15,0-5 152-15,-9 0 184 16,-31-6 144 0,19-3-32-16,-12-6 40 0,-6-1 0 0,18-7-680 15,0-5-1313 1,5-5-1247-1</inkml:trace>
  <inkml:trace contextRef="#ctx0" brushRef="#br1" timeOffset="-54481.33">25221 7618 3208 0,'0'0'5889'0,"0"0"-4864"16,0 0-577-16,0 0-144 15,0 0-24-15,0 0-64 16,0 0-160 0,0 0-56-16,118 19-224 15,-106 0 8-15,-12 3-224 0,0 12 56 16,-24-2 184-16,2 5 112 16,-14-4-16-16,0-1 88 15,24-10 16-15,3-2 40 0,-3-6 184 31,12-9 224-31,0-2 72 16,21-3-8-16,36 0-24 16,37-3-488-16,2-16-416 0,-14-5-2401 0</inkml:trace>
  <inkml:trace contextRef="#ctx0" brushRef="#br1" timeOffset="-34971.71">28293 12466 7561 0,'0'0'2081'16,"0"0"-1289"-16,0 0 600 31,0 0-80-31,-15 0-432 0,15 0-271 16,0 0-273-16,27 0-80 15,7 0 88-15,23 0 88 16,28 0-80-16,-4 0-168 0,13 0-184 15,-13 0-72-15,-12 10-592 16,1-1-264 0,-22 4-593-16,-6 0-1047 0,-26 2-2761 15</inkml:trace>
  <inkml:trace contextRef="#ctx0" brushRef="#br1" timeOffset="-34793.17">28354 12660 8513 0,'0'0'1625'0,"0"0"-1001"0,0 0 856 16,0 0-424-16,0 0-352 15,0 0-31-15,163 24-257 0,-82-24-256 32,1 5-160-32,29-5-624 15,-14 0-1129-15,-19 0-4112 0</inkml:trace>
  <inkml:trace contextRef="#ctx0" brushRef="#br1" timeOffset="-23849.2">29410 12211 6833 0,'0'0'4193'0,"0"0"-3585"0,0 0-344 16,0 0 576-16,0 0-24 16,24-13-488-16,-12 8-159 0,12 5-169 15,10 0-73-15,-10 5-47 16,0 17 16-16,9 16 8 15,-9 8 96-15,-3 0 16 16,4 9-16-16,-13-3-8 16,-12-2 0-16,0-4 0 15,-12-8 8-15,-13 0 0 0,-20-10 80 16,12-11 24-16,-15-12 16 16,2-5-7-1,-2-5 111-15,15-32-48 16,9-4 128-16,24-16-48 15,0-6-40-15,0 2-216 0,33-9-72 16,15 15-336-16,46-1-264 16,-1 15-993-16,-26 17-3176 0</inkml:trace>
  <inkml:trace contextRef="#ctx0" brushRef="#br1" timeOffset="-19380.23">2171 4481 8633 0,'0'0'1889'0,"0"0"-577"15,0 0-464 1,0 0-544-16,0 0-80 15,0 10-224 1,15 13-144-16,10 18 144 0,8 16 48 16,12 22 144-1,3 8 40-15,10 11-96 16,-13-1-8-16,3 5-56 16,-12-14-64-16,-5-9-8 0,-16-14-96 15,6-15 24-15,-6-17-112 16,-6-9-168-16,-9-16-568 0,0-8-824 15,-24 0-641-15,-12-8-3408 0</inkml:trace>
  <inkml:trace contextRef="#ctx0" brushRef="#br1" timeOffset="-18997.09">2256 5196 7361 0,'0'0'1576'15,"0"0"-719"-15,0 0-553 0,0 0 56 16,0 0 64-16,0 0 272 0,57 79-56 15,-24-43-208-15,1 7-56 0,5-7 40 16,-3 1-136-16,-3-9-80 16,-9 0-71-16,0-15-9 15,-14 1-8-15,-1-9 40 0,-9-5 144 32,0 0 368-32,15-9 264 15,-3-29 48-15,12-13-496 0,9-18-480 16,3-9-152-16,-5-16-776 15,41-20-552-15,-12 21-1145 0,-2 18-4400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8T09:17:53.6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17298 5242 5393 0,'0'0'1328'0,"0"0"-736"16,0 0 112-16,0 0 472 15,0 0-15-15,0 0-385 0,0 0-272 32,0 0 48-32,0 0 48 15,0 0-88-15,0 0-232 0,0 0-120 16,0 0-64-16,0 0 32 0,9 0-23 15,18 5 47 1,7-5-16-16,2 0 56 0,18 0-40 16,7 0-96-1,11 0 40-15,-3 0-24 16,25 0 32-16,-12 0-32 0,11-5 8 16,-2 5-72-16,2-9 40 0,13 4-32 31,-1 5-16-31,-2-5 16 0,3 0-8 15,-1 1 0-15,-2 4-8 16,3-5 0-16,-13 5 0 16,1-5 64-16,-1 2-64 15,-11-7 0-15,8 1 8 0,4-1 0 16,-13-4 0-16,13 5 0 0,-1 1-8 31,-11 2 8-31,-1 1-8 16,1 5 8-16,-1 0-8 0,-2-5 0 15,5 2 0-15,-2-3 0 16,-1 6 8-16,13-9-8 16,-16 5-8-16,19-2 8 0,-18-1-8 31,2 1 8-31,0-3-8 16,-8 4 8-16,-7 0 8 0,7 2-8 15,-4 3 8-15,-11-5-8 16,2-1 8-16,9 6 0 15,-11-5 0-15,-1 5-8 0,0-3 0 16,4 3 0 0,8-6 8-16,1 2 72 15,-16 0-32-15,18 4-40 0,-11 0 72 16,8 0-64-16,-12 0-16 16,-8 0 0-16,8 0-8 15,-3 0 0-15,-5 0 8 16,-1 0 8-16,9 0 0 15,-8 0-8-15,8 0 8 16,0 0 0-16,-8 4 168 0,5-4-64 16,-6 0 16-16,0 0-16 15,-14 4-40-15,2-4 0 16,-3 0 32 0,3 0-56-16,-2 6 88 15,2-6-64-15,0 0 0 0,6 0 8 16,7 0 16-16,-4 3 56 15,3-3-16-15,0 0 16 16,7 5-72-16,-7 1-8 0,0-1-24 31,7-5-40-31,-16 3 40 16,18 2 24-16,-21 0 8 0,7-5-8 16,5 4 40-16,-3-4 40 15,3 5 48-15,-11 1 0 16,8-6 25-16,-9 4-73 0,-15-1 88 47,16-3-40-32,-13 0 64-15,-6 0-48 16,-3 0 64-16,6 0 24 0,-21 0-8 16,15 0-24-16,-15 0 16 15,0 0-160-15,0 0-64 0,0 0-64 16,0 0-160-16,0 0-832 15,0 0-1081-15,-24-3-1847 0</inkml:trace>
  <inkml:trace contextRef="#ctx0" brushRef="#br0" timeOffset="5941.81">19948 4116 7329 0,'0'0'1224'0,"0"0"-904"31,0 0-272-31,0 0 360 16,0 0 321-16,-9 0-153 0,9 0-224 15,0-6 56-15,0-3 64 16,0 9-64-16,0-8-160 16,9-3-88-16,-9 4-8 0,0-3-24 31,15-5-128-31,-15 7 64 0,9-12-56 15,6 2-8-15,-2 1 0 0,-1-8 0 16,-3-1 0-16,15-2 0 16,-3-5 8-16,15-5-8 15,0 2 0-15,1-7 0 16,5-2-64 0,6-2-128-16,12 0 120 0,7-3 16 15,5-6 48-15,7-4-40 16,14 0 40-16,-8 5 0 0,5-6-56 15,1 1 16-15,-7 4 0 16,10 6-24 0,-28-1-56-16,19 4-8 15,-4-4-112-15,1 4 16 16,-4 1-176-16,7-4 32 0,8-2 200 16,-2 7 120-16,3-7 48 15,2 5 0-15,7 1 8 0,-10 10-8 31,1-7-32-31,-4 11 40 16,19-1 0-16,-18 6-56 0,2-6 0 16,13 1-16-16,-1 0 72 15,-5-6 0-15,9 6 0 16,-4-1 80-16,-2 0 72 0,0 1-40 31,5 4-32-31,-14 6 48 16,8-6 0-16,-8 0-32 0,12 5-16 0,-16-4 32 15,40-1 104-15,-24-1 16 16,-1 7 8-16,-2-3 16 16,-10 3-152-16,1 3-88 15,-3 0-16 1,-7 6 8-16,10-1 16 16,-13 1-16-16,1-1 0 0,8 0-8 0,4 0 64 15,-1 4-56-15,10-4 304 16,-7 6 0-16,-14-2-56 15,-1 0-152 1,1 10-32-16,-4-4-24 16,-5 4 56-16,5 0 0 15,-5 0 0-15,5 4 169 0,19 6-49 16,-7 0 0-16,16-7-32 16,-12 7 8-16,11-5-48 0,-2 4-24 31,-13-4 8-31,19 3-24 15,-15 2 40-15,-1 0-80 0,-2-2 8 16,-10-2-16-16,-8 2 16 16,-4 2 24-16,-15-1-32 15,-17-4-64-15,-1 0 24 0,-24-5-24 32,-12 0 0-32,12 0 48 15,-12 0-40-15,0 0 40 0,0 0-40 16,0 0-16-16,0 0-8 0,0 3 8 15,12-3 0 1,-12 5 8-16,6-5 16 0,-6 0-16 16,0 0-8-1,0 0 0-15,0 0 0 16,0 0-168 0,0 0-240-16,0 0-376 0,0 0-977 0,0 0-2320 0</inkml:trace>
  <inkml:trace contextRef="#ctx0" brushRef="#br0" timeOffset="6465.51">27291 1469 6081 0,'0'0'1448'15,"0"0"-720"-15,0 0-200 0,0 0 193 16,0 0-97-16,0 10-136 15,0-5-184-15,0 8 56 0,0 6 488 16,28-1-72 0,-19 10-88-16,12 5-256 15,18 0-151-15,-6-1-25 16,3 0-8-16,-2 1-96 0,14-11-72 16,-15 6-16-16,12-4 0 15,-21-5 0-15,13-1-64 16,-25-5 0-16,9-8 0 15,-21 0 8-15,0 1-8 16,0-3-64-16,0 2 64 16,-33 9 144-16,-13 9-24 15,-29 5 16-15,-3 5-40 0,-1 3-88 16,-2 6-8 0,8-5-176-16,-8 5-704 15,35-5-881-15,7-18-2936 0</inkml:trace>
  <inkml:trace contextRef="#ctx0" brushRef="#br0" timeOffset="11499.5">28070 2490 10986 0,'0'0'1664'0,"0"0"-1456"16,0 0-208-1,0 0-280-15,0 0-1320 16,0 0-441-16,0 0-1231 0</inkml:trace>
  <inkml:trace contextRef="#ctx0" brushRef="#br0" timeOffset="17167.94">27557 2749 10442 0,'0'0'2008'0,"0"0"-1576"32,0 0-432-32,0 0-240 15,0 0 240-15,27 134 168 0,6-64 104 16,-9 9-120-16,13 3-24 0,-13 2-32 15,-3-5-80-15,3-14-8 0,-12-9-8 16,12-16 0 0,-24-6-464-1,0-21-784-15,0-13-912 16,0 0-361-16</inkml:trace>
  <inkml:trace contextRef="#ctx0" brushRef="#br0" timeOffset="17464.71">27421 2893 10538 0,'0'0'1288'0,"0"0"-976"31,0 0-208-31,0 0 464 0,0 0-120 16,0 0-136-16,175-111-216 15,-105 111-88-15,11 18-8 16,13 23-152-16,-25 19 16 0,13 24-168 15,-37 5 0-15,3 8 16 16,-36 4-192-16,-12-21 72 0,-12 2 280 16,-36-7 128-16,-12-11 72 31,-7-18 160-31,-17-17 48 16,17-11-24-16,-2-18-144 0,11-28-112 15,34-18-1544-15,0-9-1729 0</inkml:trace>
  <inkml:trace contextRef="#ctx0" brushRef="#br0" timeOffset="17977.36">28179 3050 7553 0,'0'0'1416'16,"0"0"-999"-16,0 0-361 16,0 0 336-16,0 0 784 0,0 0-200 15,9 106-464-15,6-69-168 16,-6-4-120-16,0 5-120 16,6-10-80-16,-15-1-24 15,0-8-624-15,0-15-1088 16,0-4-1161-16,0 0-3832 15</inkml:trace>
  <inkml:trace contextRef="#ctx0" brushRef="#br0" timeOffset="18109.16">28037 2953 5369 0,'0'0'6009'0,"0"0"-5257"0,0 0-520 15,0 0-232-15,0 0-160 16,0 0-1048-16,0 0-913 15,0 0-1103-15</inkml:trace>
  <inkml:trace contextRef="#ctx0" brushRef="#br0" timeOffset="18514.16">28330 3388 9057 0,'0'0'2593'15,"0"0"-1169"-15,0 0-568 16,0 0-263-16,0 0-369 0,9-111-224 16,6 60-48-16,-6 0-208 15,0-4 56-15,6 3 64 16,-15 11 112-16,0 8 24 16,0 6 152-1,0 13 80-15,0 8-8 0,-15 6-168 16,6 0-56-16,0 10-176 0,-6 13-200 15,15 4-65-15,0 7 81 16,0-7 40-16,24 1 32 16,9-4 88-1,-6-6 152-15,6-3 32 16,1-7 16-16,-7 2-8 0,-18-1-80 16,3-1-72-16,-12 2-248 15,0 5-8-15,-12-2 288 16,-9 6 120-16,-16 0-64 0,4-6-320 31,-6-13-592-31,15 0-705 16,15-5-2712-16</inkml:trace>
  <inkml:trace contextRef="#ctx0" brushRef="#br0" timeOffset="19268.18">28698 2915 8993 0,'0'0'3225'16,"0"0"-1969"-16,0 0-824 15,0 0-207-15,0 0 7 0,0 0-184 0,0 0 128 31,-18 98 56-31,18-51-136 16,0-1-40-16,9-5-48 16,0-8-8-16,18-15 8 0,-3-3-8 15,-3-15-72-15,15 0 0 0,-11-20 64 16,8-17-264-16,3-8-321 16,-27-12-327-16,15 6 208 15,-12 1 184-15,-12 12 528 0,0 16 16 31,-12 3 648-31,-12 14-168 16,15 5-344-16,-15 0-152 0,-3 19 72 16,9 4 8-16,3 6 0 15,15-7-80-15,0 1-56 16,15-5-64-16,-3-8-40 0,21-1-96 31,-9-9 168-31,9 5 32 16,-9-5 56-16,1 5 0 0,-13-2-88 0,9 3 88 15,-9 7-56-15,0 1 8 16,9 0 48-16,-6 0 40 16,-6 4 16-16,15-7-48 15,-15 2 8 1,6-9 40-16,-2 1 0 16,-1-5 168-16,-3 0 112 0,15-14-32 0,-3-8-208 15,3-11-96-15,0-4-96 16,-15-10-264-16,6 0 128 15,-15 11 104 1,0 4 128-16,0 8 520 16,0 10 152-16,-15 9 1 15,6 5-377-15,-3 0-296 0,0 14-16 16,3 19 16-16,9 5 64 16,0-2-16-16,0 1-48 15,33-9-56 16,3-9-152-31,10-14-296 16,14-24-217-16,-3-18-1783 16,-11-10-7810-16</inkml:trace>
  <inkml:trace contextRef="#ctx0" brushRef="#br0" timeOffset="19458.25">29295 2341 11506 0,'0'0'1592'16,"0"0"-1360"-16,0 0-80 0,13 134 320 16,5-65 113-1,21 10-129-15,-18 0-200 16,27 1-88-16,-12-16-144 16,-2-14-24-16,-10-3-520 0,12-15-673 0,-30-13-1391 15,9-10-2337-15</inkml:trace>
  <inkml:trace contextRef="#ctx0" brushRef="#br0" timeOffset="19600.71">29365 2822 10066 0,'0'0'2472'0,"0"0"-1376"0,0 0-792 16,0 0-304-1,0 0-80-15,163-111-480 16,-106 80-1728-16,4 6-2369 0</inkml:trace>
  <inkml:trace contextRef="#ctx0" brushRef="#br0" timeOffset="19910.09">29564 3060 24 0,'0'0'8969'0,"0"0"-7416"0,0 0-537 16,0 0-224-16,0 0 376 15,0 0-423-15,0 0-377 0,0 0-168 16,124-70-200 0,-76 23-384-16,-12 0-329 15,-24 1-431-15,0 5-88 16,-12 8 616-16,0 11 616 0,0 8 1256 16,-24 14-584-16,-3 0-240 15,6 22-88-15,0 6 72 16,6 10-119-16,15 3-41 15,0-4-96-15,15-3-56 16,18-12-88-16,3-4-16 16,10-18-136-16,32-18-360 0,-18-15-1089 15,-11-3-2952-15</inkml:trace>
  <inkml:trace contextRef="#ctx0" brushRef="#br0" timeOffset="20363.57">30355 2156 9602 0,'0'0'2616'16,"0"0"-1664"-16,0 0-728 0,0 0-224 16,0 0 280-16,0 0 281 15,45 157-57 1,-9-87-152-16,-15-1-72 16,16 1-152-16,-13-1-80 15,-3-13-8-15,0-9-40 0,-6-11-448 16,-6-4-544-16,-9-12-777 15,15-12-1231-15,-15-8-2666 0</inkml:trace>
  <inkml:trace contextRef="#ctx0" brushRef="#br0" timeOffset="20850.16">30331 2170 11202 0,'0'0'1968'0,"0"0"-847"15,0 0-409-15,0 0-32 16,0 0-304 0,0 0-376-1,0 0-16-15,45 18 16 0,-12 19 128 0,15 5 32 16,13 4-88-16,-19 0 0 15,-3-3-64-15,7-7 8 0,-22-8-16 16,-3-4-144-16,-9-16-72 31,-12-8 80-31,0 0 136 16,0-8 240-16,0-34-208 0,0-15-32 16,0-7-216-16,0-14 48 0,0 7 56 15,0 11 104-15,0 20 8 16,0 15 152-16,12 17 8 31,0 8-160-31,12 14-232 0,21 23 232 16,4 8 0-16,-7 16 184 15,6 4-64-15,-11 5-16 0,-4-1-96 16,0-13-8-16,-6-1-288 31,-15-13-416-31,6-19-1057 16,-3-9-2424-16,-3-14-3176 0</inkml:trace>
  <inkml:trace contextRef="#ctx0" brushRef="#br0" timeOffset="21197.93">31306 2313 12130 0,'0'0'2017'0,"0"0"-961"15,0 0-616-15,0 0-48 16,0 0-264-16,0 0-112 0,0 0-16 15,-136 65 88-15,121-24-56 32,6-3-32-32,-4-11-296 15,13-2-48-15,0-17-152 0,13-3-48 16,-4-5 128-16,24-13 408 0,6-16 0 16,-6 1-104-16,-9 0-33 15,-2 10 145-15,-7 3 48 31,3 12-32-31,-3 3-16 0,-6 0 0 16,18 18 65-16,-18 0 127 16,15-4-56-16,0 5-48 0,-15-10-88 15,19-5-152-15,-7-4-417 16,3-18-991-16,-12-15-1521 31,0 2-6008-31</inkml:trace>
  <inkml:trace contextRef="#ctx0" brushRef="#br0" timeOffset="21382.16">31411 1887 9033 0,'0'0'2657'0,"0"0"-1065"15,0 0-559 1,0 0-569-16,0 0-432 0,0 0 40 16,0 0-72-16,45 120 216 0,-17-49-88 15,2-3-128-15,-3 3 0 0,-3-8-168 16,-3 12-840-16,-21-20-1681 31,0-13-2248-31</inkml:trace>
  <inkml:trace contextRef="#ctx0" brushRef="#br0" timeOffset="21865.28">31411 2141 10178 0,'0'0'2424'0,"0"0"-1656"15,0 0-616-15,0 0-144 16,0 0-8-16,130-63-176 0,-85 44-1232 16,-9-9-784-16,-11-1-273 15,-16-2-280-15,0 2 609 32,-9-3 2136-32,0 9 1200 0,0 4 1585 15,-18 5-329-15,18 9-295 16,-12 5-737-16,12 0-768 0,0 0-584 0,0 19-72 15,0 13-16 1,0 15 16-16,0 5 80 16,12 8-64-1,6-1 144-15,9 1-88 0,6 1 128 16,-9-6 104-16,0-12-95 16,0-7-137-16,-11-3 16 15,-7-20-40-15,9-2-40 16,-15-8 104-16,0-3 88 15,12-9-8-15,-12-18-192 16,12-11-88-16,0-8-448 0,-3 10 279 16,15-2 257-16,-24 24 73 15,9 9 15-15,15 5-88 0,-9 5 0 32,10 19 24-32,8 4 304 15,-12-1-136-15,15 0-80 0,0-3-112 16,-2-20-232-16,-10-4-729 15,-3 0-3448-15</inkml:trace>
  <inkml:trace contextRef="#ctx0" brushRef="#br0" timeOffset="23287.75">29211 3662 8193 0,'0'0'1777'16,"0"0"-769"-16,0 0-440 0,0 0 152 15,0 0-128 1,0 0-472 0,0 0-120-16,0 0-64 0,24 125 64 0,-12-56 176 15,9 5-72-15,-6 11-56 16,-3-7-40-16,13-10 40 15,-19-7-40 1,9-15 40-16,-3-7-48 16,-12-12-176-16,0-9-1152 15,0-9-1120-15,0-9-1521 16</inkml:trace>
  <inkml:trace contextRef="#ctx0" brushRef="#br0" timeOffset="23633.94">29075 4139 9394 0,'0'0'2016'15,"0"0"-1280"-15,0 0-528 0,0 0-96 16,0 0-104-16,0 0-8 31,42 47 400-31,-14-20-40 16,2 6 48-16,6 0-32 0,0-11-31 0,0 0-177 15,1 2-128-15,-16-10-32 16,3-4 32-16,-12-6 32 0,-12 1 40 16,0-5 32-1,0 0 200 1,0 0-8-16,0 0-8 16,0 0 56-16,9 0 8 0,-9-13 192 0,15-20-320 15,-6-14-264-15,15-8-280 16,0-10-256-16,-2-23-344 15,14 13-608 1,-15 15-3618-16</inkml:trace>
  <inkml:trace contextRef="#ctx0" brushRef="#br0" timeOffset="24217.79">28806 4973 10682 0,'0'0'2224'15,"0"0"-1344"-15,0 0-880 16,0 0-64-16,0 0-176 0,0 0 240 16,37 117 304-16,-16-58-64 31,3 6-127-31,-3-1 7 16,-6-3-48-16,-6-5-56 0,3-10-16 15,0-10-465-15,-12-17-1087 16,0-9-1513-16,-24-10-2728 0</inkml:trace>
  <inkml:trace contextRef="#ctx0" brushRef="#br0" timeOffset="24402.87">28444 5097 9738 0,'0'0'3976'16,"0"0"-3295"-16,0 0-177 0,0 0-88 0,0 0 232 31,0 0-344-31,118-101-176 15,-49 64-120-15,13 1 0 16,-4 3-8-16,7 5-408 0,5-1-752 16,-29 16-977-16,-4-2-2312 15</inkml:trace>
  <inkml:trace contextRef="#ctx0" brushRef="#br0" timeOffset="24737.68">29027 5255 6481 0,'0'0'4217'0,"0"0"-2937"16,0 0-608-16,0 0 40 0,0 0 313 16,48-41-449-16,-39 36-296 15,24 0-152-15,-5 5-128 0,-7 0-48 16,15 14 40-16,-12 15-80 15,-3-1-32 1,0-1 24-16,-21 6 32 16,15-6 48-16,-15-7-56 0,0-7-8 15,0-9 0 1,0-4 80 0,0-9 184-16,-15-24-184 0,6-9-256 15,9-3-96-15,-12-7-65 0,12 2-103 16,0 7-272-16,21 8-992 15,19 7-953-15,-7 12-1760 0</inkml:trace>
  <inkml:trace contextRef="#ctx0" brushRef="#br0" timeOffset="25270.7">29470 5144 7465 0,'0'0'3881'0,"0"0"-2985"16,0 0-384-16,0 0 0 15,0 0-112-15,0 0-224 0,0 0-88 32,0 0-40-32,0 89-32 15,10-75-16-15,2 0-160 0,0-5-416 16,0-9-704-16,0 0-184 16,-3 0 840-16,6-23 344 15,-3-10-433-15,-6 5-119 0,9-4 328 16,-15 8 504-1,0 10 1000-15,0 10 617 16,0 4-537-16,9 0-768 0,6 4-304 16,-3 15 104-16,13 4 64 15,8 1-48-15,-9-2-48 16,9-8-72-16,-9-9-8 16,12-5-320-16,-2-9-632 15,-25-23-16-15,18-15-417 16,-15-9-215-16,-12 0 112 0,0-3 607 15,-24-6 361-15,0 10 520 16,-10 3 961-16,10 15 695 16,12 5 72-1,-3 19 177-15,6 7-553 16,9 6-952-16,0 6-400 0,9 25-200 16,30 11 200-16,-17 8 296 15,11 11-24-15,6-4-184 16,-6-3-40-16,3-13-48 0,-2-8-544 31,2-15-1336-31,-24-18-1081 0</inkml:trace>
  <inkml:trace contextRef="#ctx0" brushRef="#br0" timeOffset="25417.68">29745 4833 9394 0,'0'0'1856'0,"0"0"-1216"15,0 0-632-15,0 0 232 0,0 0-16 16,73-3-16-16,-25-7-208 16,9-22-1016-1,-12 4-1257 1,-8-9-1695-16</inkml:trace>
  <inkml:trace contextRef="#ctx0" brushRef="#br0" timeOffset="25665.64">29990 4634 5705 0,'0'0'3897'0,"0"0"-2617"0,0 0-872 16,0 0-96-16,-9 131 200 15,33-76-88-15,0 9-208 16,9-3-112 0,-9-10-48-16,-3-4 0 15,3-20-56-15,-14-7-8 0,5-13 8 16,-15-7 56-16,0-7 352 16,9-21-48-16,-9-5-360 31,15-10-88-31,-3 12 88 0,0 12 256 15,9 6 9-15,3 13-153 16,12 0-112-16,-5 13 16 0,20 2 72 16,-18 7-88-16,15-4-72 15,-2-4-849-15,-22-9-3055 0</inkml:trace>
  <inkml:trace contextRef="#ctx0" brushRef="#br0" timeOffset="26015.06">30645 4287 12346 0,'0'0'2089'0,"0"0"-1617"16,0 0-472-16,0 0 0 16,0 0 136-16,24 131 232 15,-3-71-136 1,3 0-136-16,-12 0-40 15,12-5-48-15,-12-4-8 16,-6-10-352-16,-6-13-800 0,0-9-1385 16,0-14-2872-16</inkml:trace>
  <inkml:trace contextRef="#ctx0" brushRef="#br0" timeOffset="26199.66">30307 4375 11026 0,'0'0'2592'16,"0"0"-1855"-16,0 0-617 0,0 0 24 16,141-74 240-1,-83 52-184-15,11-2-128 16,1 1-72-16,-1 9-368 16,0 4-553-16,-8 5-1599 0,-19 2-3473 15</inkml:trace>
  <inkml:trace contextRef="#ctx0" brushRef="#br0" timeOffset="26598.84">31088 4616 10442 0,'0'0'2200'16,"0"0"-1400"-16,0 0-392 31,0 0 129-31,0 0-41 0,-117 10-384 16,104 17-112-16,-11 11-104 16,24-6-24-16,0 5-16 15,0-9-208-15,0-11-209 0,9-6-183 16,19-11 136-16,-4-11 448 0,9-16 88 15,-9-6-104-15,0-2 96 16,-12 6 80 0,9 11 360-16,-21 8 232 15,12 10-368-15,0 0-224 16,1 0 0-16,11 19 120 0,9-6-32 16,3 1-88-16,-3-3-48 0,1-11-576 15,-1-19-1272 1,-9-9-4114-16</inkml:trace>
  <inkml:trace contextRef="#ctx0" brushRef="#br0" timeOffset="26964.86">31170 4218 4136 0,'0'0'8482'16,"0"0"-7130"-16,0 0-1047 31,0 0-305-31,0 0 0 15,0 0 72-15,33 124 56 0,-9-73-8 16,9 1-56-16,-9-6-56 16,-12-9 40-16,13-5-40 0,-25-8 0 15,9-16 8-15,-9-2 40 16,0-6 0-16,9 0 120 16,-9-6 64-16,15-7-240 0,-6-1-208 15,18 1 8-15,6 3 72 16,-9 6-32-16,13 4-88 0,-16 0-65 15,3 17-79 1,0 2-56-16,-12 5 176 16,-12-10 72-16,0 8 88 15,-12-8 112-15,-27 1 0 0,9-11 16 16,-19-4-16-16,13 0-8 16,0-28-584-16,12-4-2225 15,6-10-3912-15</inkml:trace>
  <inkml:trace contextRef="#ctx0" brushRef="#br0" timeOffset="27315.92">31390 4032 8889 0,'0'0'1513'0,"0"0"-1417"16,0 0 392-16,33 129 720 15,0-58-288-15,-5 4-120 0,2-7-231 16,9-3-233-16,-6-5-184 15,-12-13-80-15,19-10-64 0,-22-14 72 32,21-14-72-32,-18-9 80 15,12 0-80-15,6-28-8 16,-5-13-200-16,-10-6-328 0,-3-4-113 16,-6-5-207-16,-15 15 184 31,0 4 664-31,-15 18 712 0,-6 10 176 0,9 9-271 15,-15 14-465-15,21 24-24 16,-7 12-8-16,13 10-112 16,0 1-8-16,19-11-32 0,32-12-312 15,42-34-241-15,-26-4-327 16,17-10-3081-16</inkml:trace>
  <inkml:trace contextRef="#ctx0" brushRef="#br0" timeOffset="28182.82">29923 5678 5881 0,'0'0'4561'16,"0"0"-3553"-16,0 0 240 15,0 0-728-15,0 0-344 0,0 0-168 16,0 0-8-16,33 78 48 0,-8-27 144 31,-1 9 88-31,0 5-79 16,9-5-129-16,-9-4 0 0,-12-5-24 15,12-10-48-15,-5-9-120 16,-4-4-569-16,-6-9-1543 0,6-14-2201 0</inkml:trace>
  <inkml:trace contextRef="#ctx0" brushRef="#br0" timeOffset="28432.16">30225 5678 9129 0,'0'0'2689'0,"0"0"-1665"0,0 0-864 15,0 0-56-15,0 0-40 31,12 124 296-31,9-59 24 0,6 5-127 16,-5-1-57-16,2-4-72 0,0-5-80 16,-3-4-48-16,-9-10-8 15,0-9-376-15,-12-9-337 0,0-9-631 16,0-10-704-16,0-9-1081 16</inkml:trace>
  <inkml:trace contextRef="#ctx0" brushRef="#br0" timeOffset="28672.47">29784 6191 3504 0,'0'0'7738'16,"0"0"-6642"-16,0 0-424 31,0 0-576-31,0 0 448 0,0 0 193 16,0 0-89-16,0 0-224 15,163 88-208-15,-120-74-104 0,14-4-112 16,18-1-24-16,-17-9-376 16,11 0-504-16,25-19-937 31,-28-8-2040-31,-9-6-3696 0</inkml:trace>
  <inkml:trace contextRef="#ctx0" brushRef="#br0" timeOffset="28865.69">30599 5863 8433 0,'0'0'4081'0,"0"0"-3377"0,0 0-432 15,0 0-216-15,0 0 569 16,-60 111-9-16,39-60-56 16,-3 9-264-16,-4-5-96 0,-2 2-56 15,3-6-144 1,6-10-72-16,-12-4-1024 15,9-18-1953-15,9-14-8289 0</inkml:trace>
  <inkml:trace contextRef="#ctx0" brushRef="#br0" timeOffset="29673.17">28945 7383 6529 0,'0'0'5337'0,"0"0"-4649"0,0 0-40 16,0 0-504-1,-139-14-136-15,91 28-8 16,15 8 0-16,6 10 72 0,9 2-72 16,6 3-72-16,12-1-56 15,0-3-24-15,30-5-80 16,9 0 32-16,6 0 64 0,4-11 136 16,-16 2 8-16,12-4 64 0,-9-2-72 15,-24-3 0-15,-3-1-144 0,-9 1 144 16,0-2 8-16,-9 6 192 15,-24 6 136-15,-3-7-96 16,-9 1-224-16,-7-1 72 0,19-13-88 31,12 0-232-31,9-13-536 16,12-14-1352-16,0-1-1097 0</inkml:trace>
  <inkml:trace contextRef="#ctx0" brushRef="#br0" timeOffset="29850.34">29039 7555 5089 0,'0'0'912'0,"0"0"-72"16,0 0 552-16,0 0 89 31,0 0-185-31,0 0-376 16,45 129-208-16,-33-101-400 0,0-5-128 15,-12-1-184-15,9-3-112 16,-9-10-952-16,15-9-1256 0,-15 0-1745 0</inkml:trace>
  <inkml:trace contextRef="#ctx0" brushRef="#br0" timeOffset="29976.53">28982 7411 9738 0,'0'0'1608'0,"0"0"-1608"15,0 0-368-15,0 0-616 0,0 0-25 16,0 0-647-16,0 0-2841 15</inkml:trace>
  <inkml:trace contextRef="#ctx0" brushRef="#br0" timeOffset="30432.3">29211 7568 6433 0,'0'0'2168'16,"0"0"-1207"-16,0 0-433 0,0 0-344 15,0 0 328-15,0 0 32 31,0 0-248-31,0 0-128 16,36 75-96-16,-24-62-56 0,-12 1-8 16,9-6 48-16,-9-8-56 15,0 6-168-15,0-6 168 0,0 0 160 16,0-19-56-16,0-3-104 31,0-6-264-31,15-1 32 16,-15 7 144-16,12 7 88 0,-12 5 96 0,13 7-96 15,-1 3 0-15,-6 0-80 16,9 3 16-16,-3 13 56 0,0-3 0 16,0 2-40-1,-12-7 40 1,0-3-8-16,9-1 8 16,-9-4 8-16,0 0 24 0,0 0 256 0,15 0 104 15,-15-9-128-15,9 1-192 16,0-3-64-16,6 7 0 0,-15 4-64 31,12 0-112-31,12 4 32 16,-14 10 144-16,26 5 0 15,-15-1 0-15,6-13 0 0,-6-5-488 16,15-10-352-16,-27-17-689 0,7-6-1567 16</inkml:trace>
  <inkml:trace contextRef="#ctx0" brushRef="#br0" timeOffset="30865.08">29646 7359 6281 0,'0'0'1760'0,"0"0"-560"32,0 0-623-32,0 0-297 15,0 0 48-15,0 0 584 0,42 163-64 16,-6-75-184-1,0-1-344-15,-12 6-184 16,10 0-56-16,-13-19-64 0,6 0-8 16,-6-18 64-16,3-18-64 15,-24-16-8-15,0-13 0 16,0-9 8-16,0-9 344 0,-15-32-352 16,-15-19-128-16,3-11 112 15,-6-21 16-15,11 5 8 0,-2-6 0 0,-12 13-8 31,36 12 184-31,-9 6-96 16,9 21-88-16,9 13-16 16,3 9-64-16,12 16 80 0,0 3-24 15,-2 3-176-15,2 29 144 16,-15 10-16 0,-9 1 72-16,15 3 40 15,-15-9-32-15,0-9 0 16,0-10-8-16,-15-13-128 0,15-15-664 15,-9-18-600-15,9-7-5346 0</inkml:trace>
  <inkml:trace contextRef="#ctx0" brushRef="#br0" timeOffset="31181.57">29724 6939 9458 0,'0'0'2600'0,"0"0"-1672"16,0 0-912-16,0 0-16 0,0 0 0 15,0 0 264-15,72 161 88 16,-29-91-96 0,-4 4-160-16,-6-5-48 15,3-4-40-15,-2-14 49 0,-10-15-57 16,0-17-217-16,-12-10-527 0,-12-9 120 16,6-14 616-16,-6-13-32 15,15-1-120 1,-15 6 104-16,12-2 56 31,-12 15 520-31,0 9-520 16,12 0-8-16,-12 0 0 0,21 14 8 15,-6 0 32-15,4-6-32 0,5-8-592 16,3 0-1336-16,-15-8-1985 0</inkml:trace>
  <inkml:trace contextRef="#ctx0" brushRef="#br0" timeOffset="31300.04">30098 7146 9690 0,'0'0'1808'0,"0"0"-912"16,0 0-536-16,0 0-224 31,0 0-136-31,0 0-952 16,0 0-744-16,0 0-609 0,33 19-3208 0</inkml:trace>
  <inkml:trace contextRef="#ctx0" brushRef="#br0" timeOffset="31594.48">30258 6841 9818 0,'0'0'2056'16,"0"0"-560"-16,0 0-487 15,0 0-25-15,0 0-304 16,0 0-600-16,0 0-80 15,0 0-160-15,-66 130 72 0,99-52 80 16,15 10 8-16,-5 0 8 16,8-5 40-16,-9-8-40 15,-3-6 8 1,-5-9-8-16,-22-14-8 16,0-13-264-16,-12-6-424 0,0-17-449 15,-12-10-551-15,-34-10-728 16,7-22-2601-16</inkml:trace>
  <inkml:trace contextRef="#ctx0" brushRef="#br0" timeOffset="31832.39">30285 7419 800 0,'0'0'6825'0,"0"0"-4616"15,0 0-529-15,0 0-984 0,31-106-336 16,8 73-272-16,-6 5-88 16,15 1-136-16,-18 4-288 15,10 5-64-15,-22 13 144 0,9 0 168 16,-18 5 72-1,6 5 104-15,-6 13 280 16,15 10 264-16,-15 5 96 0,6-6-208 16,-2 1-120-16,-1-5-192 15,0-8-120-15,-12-7-472 16,9-8-1200-16,3-18-1233 16,-12-5-5359-16</inkml:trace>
  <inkml:trace contextRef="#ctx0" brushRef="#br0" timeOffset="31928.21">30539 6989 8937 0,'0'0'1345'16,"0"0"-1153"-1,0 0-192-15,0 0-464 16,0 0-2025-16,0 0-752 0</inkml:trace>
  <inkml:trace contextRef="#ctx0" brushRef="#br0" timeOffset="32214.93">30702 7291 7521 0,'0'0'1841'0,"0"0"-273"0,0 0-784 15,0 0 312-15,0 0-176 32,0 0-495-32,0 0-425 15,106-107-473-15,-85 64-223 0,-6 2-88 16,-15 14 320-16,0 3 464 0,0 9 184 15,-15 12 216-15,6 3-200 0,-3 0-136 16,-1 18-16-16,1 19 96 16,-3-4-56-16,15 3-88 15,0-4-88-15,15-7 8 16,10-12-232 0,11-8 88-16,6-5-216 0,15-24-1232 15,-5-3-1233-15,-10 0-3232 0</inkml:trace>
  <inkml:trace contextRef="#ctx0" brushRef="#br0" timeOffset="32582.38">31076 7034 6937 0,'0'0'1728'15,"0"0"-455"-15,0 0-313 16,0 0 200-16,0 0-520 0,-96 93-192 16,87-60-216-16,9-1-96 15,0-9-128-15,0-8-8 0,24-6-32 31,-3-9-120-31,0 0 152 16,18-27-96-16,-21-20-520 0,9-5-536 16,-2-12-368-16,-25-1 215 15,0-5 401-15,-25 1 904 16,-20-10 464-16,-3 10 833 0,0 8 287 31,2 10-104-31,25 19-272 16,9 19-231-16,-3 8-561 0,15 5-416 0,0 14-176 15,15 27-8-15,18 19 184 16,4 14 0-16,-4 5 0 16,15 0-8-16,-6-9-120 31,10-16-256-15,-10-11-145-16,15-25-919 15,-6-12-984-15,-17-6-2497 0</inkml:trace>
  <inkml:trace contextRef="#ctx0" brushRef="#br0" timeOffset="32823.55">31586 6345 10922 0,'0'0'1840'0,"0"0"-1448"15,0 0-40-15,0 134 241 16,12-73-33-16,-3 2-192 0,6 3-120 16,10-6-144-16,-16-8-104 15,0-12-8-15,6-7-424 0,-3-9-553 32,0-24-1247-32,0 0-1689 15,-12-24-568-15</inkml:trace>
  <inkml:trace contextRef="#ctx0" brushRef="#br0" timeOffset="33198.78">31586 6456 10018 0,'0'0'2520'15,"0"0"-1328"-15,0 0-575 16,0 0-89-16,0 0-216 16,0 0-256-16,0 0-56 0,61-69-168 15,-43 69-216-15,-3 3-353 0,-3 21-79 16,0 4-48-1,-12 13 472-15,0 0 248 16,0 3 136-16,0-4 0 16,0-2 8-16,-12-10 8 15,12-10-8-15,0-4-8 0,12-5 8 16,9 0 32-16,12-4 112 16,6 0 24-1,7 0-48-15,-13-1-112 16,-9 1 32-16,0 0-40 15,-24-1-184-15,0 5 184 0,0 6 224 16,-15 3 480-16,-18 10-48 16,-12-1-239-16,11 1-225 0,-5 0-192 31,6-10-40-31,12-7-777 16,9-8-1319-16,0-3-3201 0</inkml:trace>
  <inkml:trace contextRef="#ctx0" brushRef="#br0" timeOffset="33378.05">32006 6679 3240 0,'0'0'9282'16,"0"0"-8082"-16,0 0-1200 15,0 0-1016-15,0 0-600 16,0 0-3833-16</inkml:trace>
  <inkml:trace contextRef="#ctx0" brushRef="#br0" timeOffset="33766">31973 6238 6617 0,'0'0'1792'16,"0"0"-1512"0,0 0-24-16,21 107 697 0,3-56 311 15,0 0-440-15,9-1-176 16,-9-7-368-16,10-7-96 15,-10-9-184-15,-3-12-64 16,-6-15-1000-16,6 0-1785 0</inkml:trace>
  <inkml:trace contextRef="#ctx0" brushRef="#br0" timeOffset="33919.05">32027 6257 8281 0,'0'0'2881'15,"0"0"-1145"-15,0 0-1008 0,0 0-560 32,0 0-168-32,0 0-232 15,166-80-728-15,-124 72-1248 16,9 3-1753-16</inkml:trace>
  <inkml:trace contextRef="#ctx0" brushRef="#br0" timeOffset="34099">32133 6508 6793 0,'0'0'1736'15,"0"0"-359"-15,0 0-529 16,0 0-48 0,0 0-704-16,0 0-96 15,117-57-1456-15,-81 43-721 16,-14 9-2440-16</inkml:trace>
  <inkml:trace contextRef="#ctx0" brushRef="#br0" timeOffset="34255.85">32169 6636 3912 0,'0'0'1041'0,"0"0"79"0,0 0 8 16,0 0 192-16,0 0-159 0,0 43 159 15,0-43-192-15,24 0-224 16,-3 0-272-16,15 0-560 31,22-37-72-31,2 9-1736 0,-15-5-3121 16</inkml:trace>
  <inkml:trace contextRef="#ctx0" brushRef="#br0" timeOffset="34450.86">32655 6284 9025 0,'0'0'1785'0,"0"0"-1089"0,0 0 8 16,0 0 336-16,-9 121-408 0,-3-84-343 16,12 4-89-16,-13-8-192 15,13-6-8 1,-9-8-641 0,-6-19-1255-16,15 0-2177 0,-9-4-1752 0</inkml:trace>
  <inkml:trace contextRef="#ctx0" brushRef="#br0" timeOffset="34608.99">32446 6377 8513 0,'0'0'2217'0,"0"0"-961"15,0 0-944-15,0 0-24 0,0 0 136 16,0 0-104-16,0 0-152 0,151 65-112 16,-114-51-56-16,-1-6-8 31,-3-8-808-31,3 0-1520 15,-3 0-2937-15</inkml:trace>
  <inkml:trace contextRef="#ctx0" brushRef="#br0" timeOffset="35018.9">32821 6261 7961 0,'0'0'1977'0,"0"0"-1553"16,0 0 72-16,24 111 400 15,-6-54-200-15,9 6-280 0,-3-6-120 0,9 2-112 16,-8-3 40 0,-1-10-64-16,-12-8-104 15,-6-15-48 1,-6-9 0-16,0-10-8 0,0-4 8 16,-6-4 200-16,-30-20-63 15,11-17-41-15,-8-10 80 0,-3-10-88 16,3-4 64-16,9 1 32 0,9-1 96 31,5 14 32-31,-2 5-64 16,12 8-152-16,0 7-104 0,22 12 0 15,5 6-152-15,3 8 40 16,-3 5-32-16,-3 5-128 0,-3 22-64 16,0 0 40-16,-5 6 136 31,-16 0 112-31,0-1 24 0,0-4-24 15,0-1-24-15,-25-13-497 16,13-9-775-16,-9-5-2665 0</inkml:trace>
  <inkml:trace contextRef="#ctx0" brushRef="#br0" timeOffset="35153.03">33192 6205 12218 0,'0'0'1913'15,"0"0"-825"1,0 0-1064 0,0 0-24-16,0 0-2225 15,0 0-7265-15</inkml:trace>
  <inkml:trace contextRef="#ctx0" brushRef="#br0" timeOffset="41066.46">7586 7405 2880 0,'0'0'4009'0,"0"0"-2993"16,0 0-656-16,0 0 224 0,0 0 321 15,0 0-9-15,0 0-328 0,0 0-264 16,0 0 88-16,0 0-80 16,0 0 0-16,0 0-200 15,0 6 80-15,0-6 88 0,0 0 16 16,0 0-88-16,0 0-24 0,0 0-56 16,0 0-40-16,0 0-23 15,0 0-57 1,0 0-8-16,0 4-48 15,21 0 48-15,3 1 48 16,12 0 136 0,10-1-56-16,-1 0 0 15,15 2-32-15,-2 3 8 0,-1-9-24 16,12 10-8-16,13-1-64 16,-4-4 8-16,16-2-8 15,2 2 0-15,10-5 96 0,-12 0-104 16,8 0 40-16,16 0-32 15,-15 0-8-15,-10 0 8 0,1 0-8 16,-13 0 8-16,1 0 0 31,-4 0 0-31,7 0 56 16,-19 5 0-16,19-1 0 0,-4-4 24 16,1 0-8-16,-13 5-72 15,12 1 48-15,-11-2-56 0,-1 0-8 16,-8 1 8-16,8 0 0 15,-15-1 0 1,4 1 8-16,17 0 64 16,-5-2-64-16,-4-3 64 0,6 5-64 15,-2 0 56-15,-4 1-56 16,-5-6 0-16,-4 3 8 0,3-3 40 16,-14 6-48-1,14-6 40-15,-18 4-40 16,19-4 56-16,-1 0-56 15,-3 0 48-15,10 0-48 0,5 0-8 16,-2 0 0-16,-1 0 0 16,3 0 0-16,-14 0 0 0,-1 0 0 31,13 0 8-31,-10 0-8 16,-18 0 8-16,16 0 40 0,2-4-40 15,-3-2-8-15,4 3 0 16,-4 3 0-16,3-6 40 0,-14-4-24 15,11 7 56-15,3-2-56 32,-14 0 80-32,-1-4-32 15,15 4 0-15,-15 1-16 0,4-6-40 16,8 5 64-16,-12 5-16 16,16-4-40-16,-4 4 56 0,0-5 16 15,1 0 32-15,2 2-104 16,-3-2 96-1,1-4-40-15,-1-1 0 16,4 5 0-16,-28 1-16 0,12-2 184 16,-12 2-16-16,6 0-24 15,-5-1 0-15,-10 0 16 0,12 1-64 16,-3 0-23 0,3-2 15-1,-2 3 56-15,-10-2-8 0,12 0-24 16,-15 0 56-16,3 5-72 0,0-4 8 15,-12 4 0-15,-2 0-96 16,2 0 16-16,0 0 16 0,-3 0 32 31,6 0-8-31,-6 0 24 16,6 0 40-16,-3 0 40 0,-12 0 40 16,0 0 8-16,6 0 16 15,-6 0-96-15,0 0-8 0,0 0-40 16,0 0-32-16,0 0-32 31,0 0-80-31,0 0 48 16,0 0-32-16,0 0-16 0,0 0-184 15,0 0-576-15,0 0-592 16,0-5-849-16,0 0-743 0,-6 1-5122 0</inkml:trace>
  <inkml:trace contextRef="#ctx0" brushRef="#br0" timeOffset="43905.98">7619 7429 3808 0,'0'0'1601'15,"0"0"-825"-15,0 0-72 0,0 0 360 16,0 0-184-16,0 0-287 16,-12 0-329-16,12 0 16 0,0 0 192 15,0 0-96-15,0 4-16 16,0-4-48-16,0 0 0 15,-15 0 24-15,15 0-8 0,-6 4-168 16,6-4 48 0,0 0-16-16,-12 0 120 15,12 0-80-15,0 0 64 0,0 0 241 16,-12-4-49-16,12-14-272 16,-12-5-104-16,-3-10-40 0,6 0 128 15,-4-8-40 1,-8-10-72-16,6-4 48 15,6-5-72-15,-3-10-8 16,12 5 88-16,-15 1-48 0,15 4 0 16,-9 8 104-16,9 5-24 15,0 15 64-15,0 9 40 16,0 5 88 0,0 4-144-16,0 4-128 15,0 6 40-15,0-1 8 16,0 5-72-16,0 0-48 0,0 0-16 15,0 0 8-15,0-5-8 16,0 5 0-16,0-4 0 0,0 0 56 31,0-2-56-31,0-2 0 16,0-2 48-16,0 6-48 16,0-2-8-16,0 1 0 0,0-3 0 15,9-2-48-15,-9-4 48 16,15 5-8-16,-3-4-8 0,-12-1 16 15,9 3 0 1,-9 3 8-16,15 0 56 16,-6-3-64-16,-9 6 0 15,12-4-16-15,-12 0-40 0,13 4 8 16,-4-3 40 0,-9 3 0-16,15 0-40 15,-3 1-16-15,0 4 16 0,6-5-24 16,9 5 8-16,6-5 16 15,16 5 48-15,8-5-16 16,3 2 8-16,10-3-72 0,11-3-56 16,1 5 32-16,11-1 24 15,-2-4 64 1,14 9 16-16,13-6 0 16,33 6-16-16,24-3 8 15,-3 3-8-15,-9 0 16 0,-21-5 0 16,-27 5 0-16,-37 0-56 15,-5 0-16-15,-13 0-96 0,9 0 40 32,-2 0 24-32,29 0 8 15,-14 0 32-15,-1 0 64 16,13 0-8-16,-16 0 0 0,16 0-48 16,36 0 56-16,8 0 8 15,-11 0 0-15,-21 0-8 0,0 0 56 16,-40 0-56-1,27 0 8-15,4 0-8 16,-6 0 0-16,-13-5-56 16,16 5 56-16,-10-5-8 0,7 5 8 15,2 0 0-15,-8 0 0 16,-4 0 0-16,1 0 8 16,-4 0-8-1,-5 0 0-15,5 0 0 0,-5 0 16 16,-4 0 0-16,-3 5-16 15,7 0 0-15,-1 3 0 0,-5 3 0 16,5-2 0-16,-15-5 0 16,-2 5 0-1,-4-3 8-15,-6-3 0 16,4 2-8-16,-4 0-8 16,-9 0 0-16,6-1-8 0,10 1-32 15,-19-5 48-15,0 5 8 16,-9-2-8-16,0 2 8 0,1-5 0 31,-13 0 48-31,-6 0 24 16,9 0 96-16,9 0-32 15,-3 0-16-15,-6 0-64 0,3 0-56 16,-3 0 0-16,-6 0-8 16,6 0 8-16,-3 0 0 0,-12 0 0 31,13 0-8-31,-4 0 72 15,3 0-72-15,12 0 8 0,-15 0 0 16,18 0 8-16,-18 0-8 0,3 0 40 16,-3 0-48-16,6 0 64 15,-15 0 0-15,0 0 8 16,0 0-24 0,0 0-40-16,0 0-8 15,0 0 0-15,0 0-8 0,0 0-88 16,12 5 8-16,-12 4 24 0,12 10 56 15,1 0 0-15,8 3 8 16,-9 3-8 0,12-3 8-16,-12 2 0 15,0-2 8-15,-3 6-8 16,0 0 0-16,-9-5-8 0,15 10-56 16,-15-6 64-16,0 6 0 15,0-6 0-15,0 6 8 0,12-1 0 31,-12 7 0-31,0-7-8 16,12-1 8-16,-12-2-8 16,0 7 8-16,0-8 8 0,0 4-16 15,0 1 0-15,0-1 8 16,0-4-8-16,0 4 64 0,0 1-56 31,0-10 8-31,0 0-8 16,0-3-8-1,0-7 16 1,0 1 40 0,0-9-8-16,0 4 32 0,0 1 40 15,0-1-16-15,0-1 8 16,0 2-24-16,0-2-24 16,0-2-56-16,0 3 0 0,0-9 40 15,0 0-40-15,0 5 0 0,0-5 40 16,0 0-48-16,0 0-192 0,0 0-160 15,0 8-96-15,0-2-120 16,0 7 112-16,-12 1-176 16,12-4-552-16,0-1-1025 0,0-9-2752 15</inkml:trace>
  <inkml:trace contextRef="#ctx0" brushRef="#br0" timeOffset="47598.08">15101 7351 3392 0,'0'0'2161'0,"0"0"-841"15,0 0-480-15,0 0 216 16,0-6-23-16,0 6-65 16,0 0-248-16,0 0-152 0,0 0 72 15,0 0 224-15,0 0-47 16,0-4-89-16,0 4-32 16,0-10-32-16,0 2-240 0,0-11-328 15,0-9 8-15,0-1-96 31,-15-6 56-31,6-7 8 0,-6-1-16 0,15-3-48 16,-9-4 64-16,0-7-72 16,9 3 8-16,-15-6 8 15,15 3-8-15,0 2-8 0,0 8 0 16,0 1 0 0,0 9-40-1,-9 4 40-15,9 10 72 0,0-4-64 0,0 8 0 16,0 5 88-16,-12 1-16 15,12 3 64-15,0 5-40 16,0 5-16-16,0 0-88 0,0 0-8 31,0 0 0-31,0 0-40 0,0 0 40 16,0 0-64-16,0 0 24 16,0 0 40-16,0 0-8 15,0 0 16-15,0 0-64 0,0 0 0 16,0 0 16-16,0 0-8 31,0 0-16-31,0 0 24 0,12 0 48 16,-3 0 40-16,24 0-32 15,6 0 56-15,6-5-56 16,4 5 40-16,8-5-48 0,0 5 0 16,4 0 0-16,8 0-48 31,-12 0 40-31,25 0-16 0,-4 5 16 0,31-5-40 15,27 0 48-15,54 0 0 16,-6-5-64 0,-9 2-64-1,-39-2 32-15,-51 5-48 0,-19 0-104 16,-6 0 24-16,13 0 120 16,-4 0 32-16,13 0 72 0,-4 0-8 15,-5 0-8-15,5 5-32 0,6-5 40 16,-2 0-8-16,-1 0 16 15,13 0-8-15,9 0 0 0,2 0 8 32,1 0 48-32,0 0-40 15,-4 0 0 1,16 0-8-16,-12-5 0 16,-4 5-8-16,-8-5 8 15,11 1-8-15,-11-6 8 0,-4 5 0 16,-8 2 8-16,12-3-8 15,-16 1-8-15,6 1 0 0,-17 0 16 16,17 4-8-16,-17-5 0 16,8 5 0-16,-5-4 32 15,-1 4-24-15,0 0-8 0,13-5 0 16,-13 5 8-16,25 0-8 31,-28 0 0-31,28 0 0 0,-22 0 0 16,7 0-8-16,-7 0 0 0,-2 0 8 15,-4 5 0 1,10-1 0-16,-7 1 0 0,-3-1-8 0,7 0 8 16,-4 1-8-1,-11 1 8 1,8-3 0-16,9 2 0 0,4 5 0 16,-7-6 8-16,-2 1-8 15,-4-5 0 1,-9 5 0-1,4-5 0-15,-13 0 56 0,-6 0-56 0,-2 0 8 16,-7 0 48-16,3 0-48 16,0 0 88-16,-3-5-88 0,1 0 96 15,-1 1-64-15,6 4-32 16,-6-5-16-16,-9 5 8 0,13-5 0 31,-16 5-8-31,0 0 8 16,6 0 0-16,-15 0 0 0,0 0-8 15,-3 0 8-15,3 0 8 16,-12 0 56-16,12 0-56 31,-3 0 0-31,-9 0 0 0,16 5 0 16,-16 0-8-16,12 4-8 16,-12-1 8-16,12 7 0 0,-3 3 80 15,-9 9 16-15,9 2-16 16,6 3 72-16,-15 1-104 15,0 9-32-15,12-1 96 0,-12 1-48 16,12 4-56-16,-12-3 0 16,12 3 96-1,-12-1 8-15,0 3 88 0,0-3-56 16,0 6-128-16,0-5 32 16,0 1-40-16,0-5 8 15,0 3-8-15,-12-1 48 0,12-9 8 0,0-2-56 31,0-5-8-31,-12 0 16 16,12-6-8-16,0-2 0 16,0-1-8-16,-12-2 8 0,12-6 0 15,0-3 0-15,0 2 0 16,0-6 72-16,0 1-72 0,0-5-8 31,-15 5 0-31,15-2 56 16,-9 2-48-16,0 6 0 0,-3-8 64 15,-16 3-24-15,7 2 56 16,0-3-88-16,-15 4-8 0,0-4 0 16,-9 4 41-16,-1 1-49 31,-17-2 8-31,-4 2 8 31,-2-1-16-31,-12-3-8 0,-13 2 0 16,0-3 8-16,-11 0-57 15,-10-5 9-15,-24 0 40 0,-12 0-48 0,-24 0 0 16,33 0 48-16,4 0 8 16,35 0 0 15,9 0 0-15,25-5 0-16,0 0 8 0,-13 0 48 15,-11-4-48-15,-25 5-8 0,12-6-48 16,4 2 40-16,-7 3 8 0,6 0 0 31,13 5 0-31,-4 0 0 16,13 0 0-16,-13 0 0 0,13 0 8 15,-4-5 0-15,-5 5-8 16,5-9 0-16,-8 4 0 0,-7 2 48 16,6-3-40-16,1-3-8 15,11 9 8-15,-2-4-8 16,17-2 0-16,-14 3 0 0,12-13-56 15,-1 8 56-15,-2-6 0 16,-7 5-16-16,7-6 16 0,2 1-16 16,-11 0 8-16,-4 1-64 15,7-6-72-15,-16 5-8 16,13-3 64-16,-1 2 80 0,13-3 8 16,-13 8 0-16,13-4 0 15,-3 10 0-15,5-6-80 0,-17 5 80 16,17 5 0-16,-2-3 0 15,-4 3-48 1,-5 0-40 0,2 0-64-1,10-5 48-15,-3 5 8 0,-4-5-8 16,-5 0-40-16,-4 1 40 16,13-6 88-16,-4 7 8 0,16-8 0 15,-3 7 8-15,2 0 0 0,4 4-8 16,6 0 0-16,-1 0 8 15,7 0-8-15,-18 0 8 0,27 0 0 16,-16 0 0-16,16 0 8 16,-3 0-8-16,3 0 0 0,18 0 0 31,-6 0 8-31,-4 0 0 16,10 0-8-16,-3 0-8 0,-6 0 8 15,0 0 0-15,12 4-8 16,-9 0 8-16,-3 1 0 0,-4 1 0 15,19-6 0-15,-12 3 56 47,9 2-56-47,-12 0 56 16,12-1-48-16,0 1-8 0,3-5 56 16,-3 5 40-16,12-5-80 15,0 5-8-15,0-5 0 0,0 0 64 16,0 0-64-16,0 0 80 0,0 0 0 15,0 0-32-15,0 0 64 16,0 0-112-16,0 0 64 16,0 0 8-16,0 0-72 0,0 0 64 15,0 0 8-15,0 0 32 0,0 0-112 16,0 0-64 0,0 0-432-1,0 3-496-15,12 2-1104 0,-3 5-3746 16</inkml:trace>
  <inkml:trace contextRef="#ctx0" brushRef="#br0" timeOffset="50232.18">2407 6971 8753 0,'0'0'2969'16,"0"0"-1521"-1,0 0-1056-15,0 0 64 16,0 0 145-16,0 0 15 16,0 3-248-16,0-3-80 0,0 0 72 15,0-3-144-15,12-12-88 16,0-2-128-16,12-12-24 0,-15-3-152 31,3-5-88-31,0-10-32 16,-3-4-8-16,-9-10-88 15,0 7 32-15,-21-6 8 0,0 3 96 16,-15 15 160-16,-3 10 96 16,20 9 72-16,-5 14 64 0,12 5-64 31,0 4-72-31,0 0 0 0,12 13-128 15,0 24-32 1,0 9 71 0,0 15 89-16,0 9 0 0,24-1 8 15,12 0 49-15,-2 0-17 16,11-9-40-16,3-13-8 0,0-9 0 16,-2-12-137-16,-1-1-87 0,-9-16-408 31,22-9-1240-31,-22-14-545 15,-3-13-3056-15</inkml:trace>
  <inkml:trace contextRef="#ctx0" brushRef="#br0" timeOffset="50742.24">2799 6729 8185 0,'0'0'2409'0,"0"0"-1561"31,0 0-176-31,0 0 168 16,0 0-360-16,0 0-296 0,0 5-184 15,0 0-72-15,0 4-48 16,0 9 120-16,15 5 72 15,-3 1-24 1,0 4 8-16,6-6-40 0,-18-3-16 16,28-1 48-16,-28-8-48 15,12 0-112-15,0-10-200 16,-12 0-72-16,0 0 384 0,9-25 152 16,-9-2-96-16,0-6-56 15,15 1-24-15,-15 4 24 0,9 14 272 0,-9 6 48 31,0 8-248-31,9 0-72 16,6 0-112-16,9 13 104 16,9 6 0-16,-8-5 8 0,11 4 0 15,-15-8-48-15,0-2 32 16,-6-8-96-16,9 0-168 0,-12-14 240 16,-12-13 32-16,9-10-56 31,-9-5-352-31,0 1-296 0,0-5-576 15,0 13-841-15,-9 14-2320 0</inkml:trace>
  <inkml:trace contextRef="#ctx0" brushRef="#br0" timeOffset="51400.99">2745 7637 8225 0,'0'0'2177'16,"0"0"-889"-16,0 0-920 15,0 0 312-15,0 0-376 0,-130-4-192 16,106 17-104-16,3 6 72 15,6 5-24 1,15-1-56-16,0-6-136 16,0 8-312-16,27-7-24 15,6 0 8 1,15-4 272-16,-5-4 184 16,8 4 0-16,-9-6-8 0,-15 2 8 15,-3 0-56-15,-18-2-312 0,-6 2 344 16,0 4 32-16,-30 0 280 15,3 4-128-15,-6-9-152 0,0-3-160 32,6-6-320-32,8-28-1561 15,7-1-6472-15</inkml:trace>
  <inkml:trace contextRef="#ctx0" brushRef="#br0" timeOffset="51831.4">2965 7493 10186 0,'0'0'2000'31,"0"0"-1456"-31,0 0-440 0,0 0-16 16,0 0 24-16,0 0 48 16,0 0-64-16,57 107-40 0,-32-89 8 15,-13-8-56-15,-12-5-8 16,9-5-56-16,-9 0-8 15,15 0 64 1,-15-5 136-16,12-8 112 0,-12-11-96 16,9 1-144-16,3 4 72 15,-12 6 49-15,0 8 71 0,9 5-200 16,6 0-48 0,-3 5 48-16,12 8 8 15,10 6 40-15,-10-4-48 16,0 2 8-16,-6-7-8 0,-3-5 0 15,-3-2 0-15,-12-3-80 16,12 0 80-16,-12-13 144 0,0-15-40 16,0-13-104-16,0-11-176 31,0-8-16-31,0 5-345 0,0-1-1287 16,-24 19-1353-16,9 19-2648 0</inkml:trace>
  <inkml:trace contextRef="#ctx0" brushRef="#br0" timeOffset="52442.36">2850 8356 9450 0,'0'0'2840'31,"0"0"-1712"-31,0 0-880 0,0 0-224 16,0 0-24-16,0 0-104 47,0 0 104-47,67 116 8 15,-43-75 112-15,0 5 32 0,0-8-48 16,-3-5 25-16,-9-11-1 16,0-8 0-16,-12-5-8 0,13-4 72 15,-13-5-96-15,0 0 184 16,12 0 72-16,-12-19-24 16,24-9-168-16,-3-4-160 0,0 0-144 15,6 4-16-15,-3 10-64 16,-3 8-104-16,1 5-72 0,-22 5 16 15,15 0 39 1,-15 10 113-16,0 9 224 16,0 3 8-16,-15 6 72 15,-7-1 8-15,-11 2-80 0,-6-6-8 16,18-4-248-16,-15-11-408 16,15-8-792-16,8-8-921 0,13-11-5304 0</inkml:trace>
  <inkml:trace contextRef="#ctx0" brushRef="#br0" timeOffset="53096.6">3291 8499 7177 0,'0'0'3881'15,"0"0"-2513"-15,0 0-832 0,0 0 72 16,24 0-55-16,-12-9-297 31,-3-9-256-31,15-10-96 0,-14-4-40 16,5-11-185-16,-3 7 17 15,-12 3 72-15,0 5 232 16,0 15 376-16,0 3 121 0,0 6 95 16,-12 4-192-16,12 0-304 15,-15 9-96-15,5 9-88 0,-2 5-88 16,12 10 24-16,0-5-56 15,0 0-104-15,12-11-65 0,13-1 41 16,8-13-96-16,3-3-272 0,9 0-200 16,1-19-408-1,14-31-657 1,-27-6-1047-16,3 1-1913 0,-15 14 4929 16,-21 22 592-16,0 5 1728 0,0 8-47 15,-9 2 431-15,-3 4-167 16,-9 0-1241-16,-3 4-568 0,0 16-184 31,-3 7-256-31,21 1-112 16,-6-1-128-16,12-2-48 0,0-7-176 15,0-14-280-15,18-4-136 16,9 0 248-16,-3-4 264 0,0-10 80 16,-3 0 0-16,0 4 8 31,7 10 80-31,-7 0 0 0,3 10 272 15,-3 18 80-15,6 8-88 16,-6 11-16-16,-12-1-31 16,19 0-121-16,-4 1-96 0,-18-5 24 31,9-10-96-31,-15-8-8 16,12-11 72-16,-12-13-64 0,9 0-16 15,15-5-176-15,9-55-329 16,19 5-1183-16,-7-5-5041 0</inkml:trace>
  <inkml:trace contextRef="#ctx0" brushRef="#br0" timeOffset="54331.54">3499 6211 7825 0,'0'0'2041'16,"0"0"-561"-16,0 0-1000 15,0 0 192-15,0 0-184 0,0 0-184 16,118-80-152-16,-73 76-152 15,4 4-56 1,-16 0-72-16,12 23-48 16,-9 14-32-16,0 14 32 0,1 14 168 15,-31 9 8-15,9 5 48 16,-15 8 88-16,0 1 136 0,-15 1-8 16,9-1 64-1,-18-1-15-15,11-8 15 16,-2 0-80-16,15-13-144 15,0-6-96-15,0-9 72 0,28-15-80 16,-4-8-64-16,9-9-8 16,15-6 72-16,-3-13-320 0,1 0-25 31,-10 0 17-31,-12 0 24 16,-6 0 136-16,-18 0 160 0,0 0 0 15,0 0-120-15,15 0 64 16,-15 10-88-16,12 8 152 0,0 11 0 15,0 12 8-15,10 6 0 32,2 8 80-32,12 2-16 15,6 3 56-15,19 4 0 0,-1 1 16 16,-3 9-32-16,10 0-64 16,-10 1 16-16,3 4-56 0,-26-6 56 15,5 1 112-15,-27 0-96 31,-3 0 73-31,3-13 119 0,-12-6 40 16,0-13-144-16,0 0 8 0,-21-5 8 16,-15-5-160-16,3-4-24 15,-28-4-360-15,-11-16-40 0,-7-21-185 16,7-20-975 0,30-8-6234-1</inkml:trace>
  <inkml:trace contextRef="#ctx0" brushRef="#br0" timeOffset="54940.78">4432 7002 8889 0,'0'0'1425'0,"0"0"-1089"16,0 0-248 0,0 0 312-16,0 0-184 0,0 111-88 15,12-97-56-15,-12-4-64 0,0-6 56 16,0-4 152-16,0 0 272 15,0-22 480-15,0-11-640 16,0-13-328 15,0-14-208-31,0 0 80 16,0-6-176-16,0 6 152 0,0 14 152 16,12 13 48-16,-12 15 232 15,0 9-104-15,9 9-176 16,-9 0-80-16,24 0-80 0,0 22 104 15,10 11 56-15,2 9 72 16,6 5-24-16,-3 3-48 0,-2 7 64 16,-4-12-64-16,-9 2-8 15,-3-11-200-15,-9-8-720 16,-12-10-888-16,0-7-833 0,-12-8-1808 0</inkml:trace>
  <inkml:trace contextRef="#ctx0" brushRef="#br0" timeOffset="55099.43">4513 7016 7521 0,'0'0'2433'16,"0"0"-1273"-16,0 0 56 0,0 0-320 15,0 0-464 1,0 0-432-16,34-17-88 16,-13 2 80-16,51-17-40 15,-11 0-1096-15,-4-6-3433 16</inkml:trace>
  <inkml:trace contextRef="#ctx0" brushRef="#br0" timeOffset="55369.65">4851 6628 10610 0,'0'0'2360'0,"0"0"-1784"0,0 0-472 31,0 0-96-31,0 0 152 15,0 0 113-15,58 129-97 0,-34-78-88 16,-3 1 0-16,12-7 16 16,-6-3-104-16,-18-5 8 15,13-9 32-15,-7-6-40 0,-15-7-8 32,0-5 8-32,12-10 72 15,-12 0-72-15,12 0 0 0,9 0-40 16,3-14-200-16,0-10-345 0,18-23-1183 15,10 12-896 1,-31-4-1737-16</inkml:trace>
  <inkml:trace contextRef="#ctx0" brushRef="#br0" timeOffset="56200.65">5280 6497 8513 0,'0'0'2449'16,"0"0"-1761"-16,0 0-600 0,0 0 168 15,24 131 104-15,0-85 48 16,-6 4-128 0,10 1-184-16,-4-9-40 15,9-5-48-15,-9-9 48 16,-15-10-56-16,6-4 0 0,9-14-64 15,-24 0 32-15,9-4 32 16,-9-19 200-16,12-15-200 0,-12-8-104 31,0-9-32-31,0-1 32 16,0 0 104-16,-21 1 0 16,9 4 128-16,0 13 184 0,-3 7 224 15,15 17 65-15,-9 4-193 16,9 10-200-16,0 0-208 0,0 0-32 15,9 19-144 1,18 14 48-16,-6 8 128 16,16 14 200-16,8 6-64 15,-9-10-64-15,-3-5-64 0,4-8 40 16,-4-20-48-16,15-18-736 16,-12 0-1065-16,-15-14-3944 0</inkml:trace>
  <inkml:trace contextRef="#ctx0" brushRef="#br0" timeOffset="71996.75">16508 5678 11042 0,'0'0'1768'16,"0"0"-1304"-16,0 0-464 0,0 9-72 16,0 18-136-1,0 15 208-15,0 19 120 16,0 2-104-16,0 8 48 0,12-6 24 16,-12-10-80-16,0-4 0 0,0-14 0 15,9-5-8-15,-9-7-112 16,0-3-712-1,0-9-1304-15,-9-7-1761 16</inkml:trace>
  <inkml:trace contextRef="#ctx0" brushRef="#br0" timeOffset="72417.09">16426 5751 6433 0,'0'0'3057'0,"0"0"-1849"31,0 0-472-31,0 0 80 16,0-111-32-16,24 88-416 0,0 5-240 15,22-1-128-15,2 9 0 16,-3 10-104-16,0 0 32 0,16 5-144 16,-28 19-144-16,3 4-344 15,-12 4 24-15,-15 9 48 31,-9 5 344-31,-9-4 136 0,-27 5 152 0,-9-2 120 16,-15-11-8-16,2-7 88 16,1-9 88-16,21-7 352 0,2-7 128 15,10-4-248-15,12 0 16 16,12 0 49 0,0 0-113-1,0 0-440-15,0 0-32 0,24 4-208 0,-3 10 200 16,28 0 8-16,-7 5 0 15,9 8 0-15,-8 1 8 0,8 1 32 16,6-7-40-16,1 6-425 31,-16-10-471-31,9-4-1976 0</inkml:trace>
  <inkml:trace contextRef="#ctx0" brushRef="#br0" timeOffset="72912.38">17156 6001 4384 0,'0'0'7378'0,"0"0"-6410"0,0 0-792 16,0 0-168-16,0 0 64 16,0 0 104-16,109 0-176 0,-40-9-344 15,-11-5-1400-15,-10 6-2249 0</inkml:trace>
  <inkml:trace contextRef="#ctx0" brushRef="#br0" timeOffset="73233.31">17784 5399 6705 0,'0'0'2376'0,"0"0"-1735"16,0 0-1-1,0 0 304-15,0 0 24 16,-124-37-424-16,97 79-240 16,18 37-224-16,0 37 32 0,9-1-32 15,0-9-24-15,9-18-48 16,15-22 8-16,-12-2-8 0,13 7 0 16,-16-11 8-16,3-13-16 31,-12-12-120-31,0-7-632 0,0-9-1032 15,0-14-1361-15</inkml:trace>
  <inkml:trace contextRef="#ctx0" brushRef="#br0" timeOffset="73624.72">17497 6020 8329 0,'0'0'2145'0,"0"0"-1529"16,0 0-536-16,0 0 24 0,0 0 72 15,136-61-176-15,-84 43-416 16,5 4-328 0,-15 1-193-16,-3 4 265 15,-17 3 120-15,-10 6 344 0,-12 0 208 16,0 0 552-16,0 0 144 16,0 15 185-16,0 3 415 0,0 6-344 15,0-2-248-15,0-2-400 0,0-2-136 31,0-4-120-31,12-6 0 16,24-2 232-16,-12-6-184 0,21-6-96 16,-8-21-560-16,-4 0-352 15,-24-6-272-15,6-4 288 0,-15 3 240 16,-24 12 584-16,-25 9 72 31,4 7 200-31,0 6 40 0,-15 9-144 16,14 15-96-16,13 3-120 15,21 11-609-15,0-10-1583 16,12-15-4153-16</inkml:trace>
  <inkml:trace contextRef="#ctx0" brushRef="#br0" timeOffset="73942.82">18044 5788 11562 0,'0'0'1744'0,"0"0"-1112"16,0 0-431-16,0 0-201 16,0 0 8-16,57 0-8 0,-21 14 0 15,1 10 0-15,-7 3-177 16,-3 0 105-16,-15 7-176 16,0-2-16-16,-12-4 40 0,0-10 96 15,0-4 120 1,0-4 8-16,-12-6 16 15,0-4 304-15,12 0 48 0,-12-22-368 16,12-6-208-16,0-15-160 16,12-4-448-16,0 6-184 15,21 4-184 1,-12 9-233-16,19 14-335 16,-7 10-561-16,-9 4-1583 0</inkml:trace>
  <inkml:trace contextRef="#ctx0" brushRef="#br0" timeOffset="74448.67">18427 5899 3040 0,'0'0'1665'0,"0"0"-305"16,0 0 64-16,0 0-152 31,0 0-199-31,0 0-273 0,0 0-360 16,0 0-288-16,0 0-56 16,0 0-24-16,60 75-8 15,-60-75 128-15,0-9 360 0,9-15-320 16,1-3-232-16,5-7 0 15,-3 7-88 1,0 4 40-16,9 5 48 0,-9 13-152 16,0 5-128-16,-3 0 48 15,15 23 184-15,-9 5-8 16,-3-6 56-16,-6 6 0 0,-6-9 0 16,0-5 16-1,16-9-16-15,-16-5 120 16,0 0 264-16,0-5 488 0,12-17-512 15,0-6-360-15,0 0-264 16,-3-5 64-16,15 15 80 16,-12 4 32-16,9 14-40 0,-6 0 8 31,-3 0 16-31,0 4-32 16,-3 11 88-16,4-6 32 0,-13 0-48 31,12-5 56-31,-12-4 16 15,12 0 160-15,-12 0 288 0,9-9-24 16,18-4-216-16,-6 3-216 16,3 10-8-16,0 0-56 15,-6 19-16-15,10 18 80 0,-4-1 48 16,-15 2-48-16,24-5-352 16,-6-11-1408-16,-3-16-2593 0</inkml:trace>
  <inkml:trace contextRef="#ctx0" brushRef="#br0" timeOffset="74809.5">19299 5774 10490 0,'0'0'2016'0,"0"0"-904"16,0 0-455-16,0 0-1 0,0 0-384 15,0 0-272-15,0 0-64 16,-57 61-16-16,33-33 80 0,15 4-128 31,-6-8-64-31,6-6-120 16,9-4-89-16,0-9-359 0,0-5-320 16,0 0 304-16,9-5 648 15,15-9 128-15,-15-4 104 0,18 4-48 16,-15 4 152-16,0 6 24 31,-3 4-8-31,15 0-16 16,-12 0-24-16,10 8-64 0,-7 7 16 15,3-10-64-15,-3-5-72 16,21 0-144-16,-3-20-480 0,-9-12-1488 16,1 0-3946-16</inkml:trace>
  <inkml:trace contextRef="#ctx0" brushRef="#br0" timeOffset="75015.72">19535 5354 8329 0,'0'0'2817'0,"0"0"-1281"0,0 0-384 15,0 0-415 1,0 0-713 0,0 0-16-1,0 0-8-15,0 147 280 16,9-68-104-16,-9 14-96 0,9 0-80 15,6-14-8-15,-3-10-704 16,0-24-833-16,0-12-1215 0,-12-27-2954 16</inkml:trace>
  <inkml:trace contextRef="#ctx0" brushRef="#br0" timeOffset="75146.05">19438 5751 11258 0,'0'0'1976'31,"0"0"-1368"-31,0 0-600 15,0 0 345-15,0 0 47 16,130 9-272-16,-73-3-128 0,16-6-889 16,-7-6-1095-16,-18-8-2481 0</inkml:trace>
  <inkml:trace contextRef="#ctx0" brushRef="#br0" timeOffset="77688.43">19939 5932 10386 0,'0'0'2304'0,"0"0"-1648"16,0 0-648-16,0 0 72 0,0 0 256 16,94 0 177-16,-25-5-185 15,13-8-200-15,-1-6-128 16,1 1-8-16,23-1-817 0,-23 0-1335 16,-25 6-2137-16</inkml:trace>
  <inkml:trace contextRef="#ctx0" brushRef="#br0" timeOffset="77981.8">20313 5724 10186 0,'0'0'2488'0,"0"0"-1824"31,0 0-432-31,0 0-32 16,0 0 32-16,0 0-159 0,0 0-65 15,55-24-8-15,-16 24 8 16,-6 14-8-16,3 5-48 0,-2-1-209 16,-1 10-39-16,-6-5 16 0,-6 10 112 15,-9-10-8-15,-12 5 32 16,0-6 16-16,0 2-8 16,-33 3-120-16,-3 1 8 0,-13-4-240 0,4-1-392 15,12-5-344 1,9-8-481-16,9-6-3464 0</inkml:trace>
  <inkml:trace contextRef="#ctx0" brushRef="#br0" timeOffset="80830.64">21415 5756 3568 0,'0'0'2969'16,"0"0"-1905"-16,0 0 104 16,0 0 177-16,0 0 127 0,0 0-488 15,-21-50-296 1,21 44-280-16,-12 6-240 15,3 0-160-15,-3 0-8 0,-28 24-120 16,22 8-8-16,-6 5 72 16,0 9-40-16,0 1-64 15,15-9 40 1,9-6-80-16,0-10-88 16,0-8-48-16,9-14-152 0,3 0 104 15,9 0 384-15,6-18 40 16,3-10-40-16,-2-4 8 15,-4 4-8-15,-3 5 8 0,-9 8 168 16,-3 12-16-16,6 3-160 47,-3 0-88-47,0 13 88 0,6 6 24 16,22-5-24-16,5-6-208 15,3 1-992-15,-15-9-2025 0</inkml:trace>
  <inkml:trace contextRef="#ctx0" brushRef="#br0" timeOffset="81400.32">21768 5691 10522 0,'0'0'1400'31,"0"0"-952"-31,0 0-296 16,0 0 16-16,0 0 32 0,0 0-112 15,-118 97-88-15,106-55-112 16,12 0-120-16,0-9 8 0,0-11-104 31,0-8-56-31,0-9-40 16,12-5 72-16,1 0 352 15,8-14 216-15,-6-13-8 0,3-11-208 16,6-9 0-16,-9 1-56 16,-3 0-120-16,0-4-360 0,-3-1-136 15,-9-6-33-15,0 7-87 16,0-6-16-1,0 6 776-15,-9-2 32 16,-15 5 704-16,9 20 617 0,15 9 79 16,-9 9-320-16,9 3-368 15,-15 6-664-15,15 6-48 16,0 21-248 0,0 15 248-16,0 14 64 15,0 8 72-15,24 6 72 16,-9-1-88-16,9-4-8 0,-15-10-48 0,28-8-64 15,-13-5 0-15,-12-14-224 16,33-6-1048-16,-21-7-920 0,-3-11-745 16</inkml:trace>
  <inkml:trace contextRef="#ctx0" brushRef="#br0" timeOffset="81816.02">22043 5673 9938 0,'0'0'1880'0,"0"0"-1160"16,0 0-88-16,0 0 273 0,0 0-385 15,0 0-368-15,-79 22-152 16,67 7-48-16,3-2-80 0,9 7-168 16,0-7-17-16,0 0-135 31,0-8 8-31,0-5 112 15,21-9-40 1,0-5-56-16,7-5 264 0,2-28-88 16,-3-13-688-16,-3-14-280 15,-3-9 55-15,-21-10 217 0,0 0 320 16,0-5 624-16,-21 5 192 16,-3 11 688-16,-12 11 512 0,27 21 729 15,-15 12-569-15,24 20-752 0,0 4-800 16,0 14-24-16,0 27-328 15,0 33 296-15,12 10 56 0,9 9 8 32,3 0 64-32,0-19-72 15,-3 5-80-15,12-25-208 0,25-7-672 16,-7-19-952-16,-18-18-1169 0</inkml:trace>
  <inkml:trace contextRef="#ctx0" brushRef="#br0" timeOffset="82233.53">22571 5130 10786 0,'0'0'1688'0,"0"0"-608"0,0 0-175 15,0 0-161-15,0 0-288 16,0 0-456-16,0 0-160 15,-51 112 104 1,33 3 56-16,-31 38 104 16,1 15 32-16,3-7-128 15,12-35 40-15,8-39 48 0,13-27-16 16,0-13-72-16,12 5-8 0,0-12-312 31,0-2-536-31,0-19-529 16,33-19-831-16,16-24 15 15,-4-9-3456-15</inkml:trace>
  <inkml:trace contextRef="#ctx0" brushRef="#br0" timeOffset="84828.12">22915 5682 7345 0,'0'0'1632'16,"0"0"-735"-16,0 0 303 0,0 0-24 0,0 0-432 15,-33-37-488-15,24 37-256 16,-3 0 0-16,-12 4-48 16,12 20-160-1,2-2-96-15,-2 7-8 16,12 3-56-16,0 0 48 16,0 0 24-16,12-4 64 0,10 4 56 0,14-7 104 15,-12-3 72-15,-6-8 0 16,6 1 0-1,-9-6-8-15,-15 0-128 16,0-9-80-16,-15 4 216 16,-9-4 288-16,-18 0-216 15,-6 0 40-15,14 0-56 0,7 0-8 16,9-8-48-16,18-21-1112 0,33 2-817 31,-9 4-3096-31</inkml:trace>
  <inkml:trace contextRef="#ctx0" brushRef="#br0" timeOffset="85195.01">23163 5769 4977 0,'0'0'5497'0,"0"0"-4633"16,0 0-560-16,0 0-128 15,0 0 80-15,0 0-80 0,0 0 16 16,0 0-16-16,0 98-176 15,0-79 0-15,12 0-8 0,-3-10-256 16,6-4-560 0,9-5-144-16,-15 0 472 15,15-14 144-15,0-14-569 16,-12-4-63-16,-3 4 864 0,3 9 120 16,-12 6 856-16,13 13 257 15,-13 0-529 1,0 0-584-16,9 13-48 15,-9 9 48-15,15 6 56 0,9 1-48 16,-12-7 8-16,-6-7 64 16,21-5-80-16,-3-10-264 0,18-19-176 15,-2-14-937-15,-7-9-3320 16</inkml:trace>
  <inkml:trace contextRef="#ctx0" brushRef="#br0" timeOffset="85549.29">23558 5339 8857 0,'0'0'2289'15,"0"0"-1729"-15,0 0-552 0,0 0 216 16,0 0 280-16,0 162-48 16,0-102-200-16,0 10-128 0,0-10 0 15,0-9-40-15,12-8-40 16,-12-16-40-1,12-9 0-15,-12-9 0 16,0-9 96-16,0 0 152 16,0 0 273-16,12-19-25 15,-3 1-504-15,6-5-200 0,6 4-128 16,16 5 144-16,-4 6-193 0,-9 8-55 16,-3 0-24-1,6 13-8-15,-27 5 48 16,0 1 208-16,0 5 208 0,-27 3 200 15,-18-3 80-15,-3-1-168 16,5-4-40-16,7-10-8 0,3-9-64 31,9 0-432-31,24-23-1216 16,0-5-3129-16</inkml:trace>
  <inkml:trace contextRef="#ctx0" brushRef="#br0" timeOffset="85848.26">23977 5302 10162 0,'0'0'2040'16,"0"0"-760"-16,0 0-503 15,0 0-193-15,0 0-280 16,0 0-304-1,0 0 0-15,0 134 48 0,0-9 344 16,0 42-56-16,0 0-24 16,-24-24-120-16,0-44-88 0,15-45-40 15,9-16-48 1,-15-1-8 0,15 0-8-16,0-10-48 15,0-12-464-15,0-6-616 0,0-13-937 0,24-16-687 16,-9-7-2065-16</inkml:trace>
  <inkml:trace contextRef="#ctx0" brushRef="#br0" timeOffset="87258.52">24524 5807 3744 0,'0'0'969'15,"0"0"-697"-15,0 0 40 16,0 0 200-16,0 0-192 16,0 0-240-16,0-19-80 0,0 33 224 15,0 4 456-15,0 15 128 32,-12 5-8-32,0 3-39 0,-10 1-177 31,10 0-144-31,-15 0-184 0,21-15-40 15,-6 0-200-15,12-12 72 16,0-11-24-16,0-4 176 0,0 0 392 16,0 0 152-16,0 0 0 15,0-4-352-15,12-5-223 0,-12-5-161 16,6 4-48-16,9 1 0 16,-15 9-48-16,12-5 40 15,-12 5-56-15,0 0-32 0,0 0-105 16,0 0-7-1,0 0 80-15,12 0 48 16,1 0 80-16,-13 0-8 0,9 0 8 16,3 0-8-16,0 0 0 15,-3 0 16-15,6-9 40 16,-3-4-48-16,-12-7-16 0,12-2-32 31,0-7-32-31,-12 1 0 0,0 1 80 16,0 9 136-16,0-1 96 15,0 4 48-15,0 12 17 16,0-2-201-16,0 5-96 0,0 0-16 16,0 0-96-16,0 5-57 31,0 13 89-31,0 1 72 0,6 8 8 16,9 6 0-16,9-6 0 15,-12 2-8-15,-2-7 8 16,5 2 8-16,3-6-8 0,6-8-184 15,3-10-680 1,-6 0-1344-16,3 0-2313 16</inkml:trace>
  <inkml:trace contextRef="#ctx0" brushRef="#br0" timeOffset="87611.11">24850 5899 7297 0,'0'0'4081'0,"0"0"-3769"16,0 0-312-16,0 0 0 16,0 0 520-16,0 0-136 15,0 0-104-15,0 117-176 0,0-95-48 32,9-2 64-32,-9-12-120 0,0 2 0 15,0-10-112-15,0 0 48 16,0 0 64-16,15 0 8 15,-15-24-8-15,12-3-440 0,0 0-80 32,0-1 112-32,9 4 256 15,0 10 8-15,-6 6 88 0,10 8-160 16,-16 3-8-16,15 16 48 16,0 9-56-16,-12-4 16 15,9-2-168-15,0-4-601 0,6-12-439 16,-2-6-448-1,-4 0-3664-15</inkml:trace>
  <inkml:trace contextRef="#ctx0" brushRef="#br0" timeOffset="87981.98">25212 5941 6513 0,'0'0'2376'0,"0"0"-455"16,0 0-681-16,0 0-320 0,0 0-368 16,0 0-448-1,0 0-104-15,-57 24-64 16,32-2 0-16,13 2 56 0,-3-5-112 15,15 3-136-15,0-8-48 16,0 0-8-16,0-9-312 16,15-5-112-16,9 0 352 0,-5-23-184 31,20-19-1097-31,-18-4-199 16,3-14 768-16,-24-6 776 0,0-3-16 15,0-1 336-15,-24 6 1048 16,3 4 720-16,9 18-79 0,-15 14 183 31,21 14-584-31,6 14-848 16,0 5-440-16,0 32-496 15,0 19 496-15,0 12 32 0,6 16 152 16,9 0-80-16,9-5-56 16,-12-15-48-16,9-12-240 0,24-20-1176 31,-12-18-961-31,-5-10-4128 0</inkml:trace>
  <inkml:trace contextRef="#ctx0" brushRef="#br0" timeOffset="88563.29">25637 5357 9281 0,'0'0'2473'15,"0"0"-1985"-15,0 0-488 16,-6 111 368-1,-6-32 336-15,0 38 25 0,12-7-273 16,-12-4-56-16,-3-12 32 0,6-24-112 16,-3 8-136-16,3 5-72 15,9-9-112-15,-12-17-72 16,12-16-760-16,0-31-985 0,0-10-2528 16,0 0-3656-16</inkml:trace>
  <inkml:trace contextRef="#ctx0" brushRef="#br0" timeOffset="88897.75">25770 5951 10266 0,'0'0'1896'0,"0"0"-1328"31,0 0-336-31,0 0 0 16,0 0-80-16,0 0-152 0,0 0-648 15,127-65-912-15,-91 32 504 0,-15 0 279 16,-9-2 313-16,-12 10 464 16,0 3 208-16,0 12 1185 15,0 6-217 1,-12 4-600-16,0 0-376 16,3 18-24-16,-15 9 152 0,-3 16 8 15,27 3-128-15,-6-9 16 0,6 0-96 16,0-13-72-16,0-6-48 0,21-8-8 31,15-10-320-31,31-28-296 16,-10-14-2192-16,-6 0-5018 15</inkml:trace>
  <inkml:trace contextRef="#ctx0" brushRef="#br0" timeOffset="89082.65">26190 5501 8665 0,'0'0'1529'0,"0"0"-953"0,0 0 144 16,0 0 328-16,-12 148-376 16,12-91-432-16,0-3-152 0,12-2-72 15,-3-6-16-15,0-13-376 32,6-10-744-32,-15-5-1176 15,0-18-977-15</inkml:trace>
  <inkml:trace contextRef="#ctx0" brushRef="#br0" timeOffset="89219.05">26057 5807 8489 0,'0'0'2305'16,"0"0"-1145"-1,0 0-696-15,0 0-248 16,0 0-216-16,142-41-472 0,-82 26-1312 16,10 6-889-16,-25 5 513 15,-9-1-3384-15</inkml:trace>
  <inkml:trace contextRef="#ctx0" brushRef="#br0" timeOffset="89372.84">26434 5733 5033 0,'0'0'1840'0,"0"0"-720"16,0 0-8-16,0 0 241 0,0 0-241 15,0 0-328-15,-93 130-192 32,81-98-232-32,12-3-48 0,0-2 32 15,0 0-87-15,12-4-57 16,0-4 8-16,33-5-128 0,9-14-80 15,7 0-689-15,11-9-1999 0</inkml:trace>
  <inkml:trace contextRef="#ctx0" brushRef="#br0" timeOffset="89517.25">26805 5908 7497 0,'0'0'5953'0,"0"0"-4984"15,0 0-361 1,0 0-448-16,0 0-160 0,0 0-1225 16,0 0-8729-16</inkml:trace>
  <inkml:trace contextRef="#ctx0" brushRef="#br0" timeOffset="96700.23">9086 10783 9057 0,'0'0'1833'0,"0"0"-1321"16,0-3-184-16,0 3 624 31,0 0-192-31,0 0-376 16,0 0-248-16,0 0-128 0,0 0 89 16,0 0-97-16,0 0-57 15,9 0 57-15,15 0 209 0,9 8 143 0,25-3 88 16,14 4-40-1,46 1-72-15,21 4-24 16,60 0-160 0,9 0-16-16,12 4 8 0,-8-13-40 15,-31-1-16-15,21-4-72 16,-15 0 40-16,-6 0-40 0,-15 0 0 16,-27 0 40-16,-48 0-40 15,-7 0 0 16,-24 0 8-31,10 0 144 16,-1 0 288-16,1 0-200 0,-4 0-96 16,-9 0 64-16,4 0 24 15,-4 0 40-15,16 0 33 0,-16-9 15 16,3-1 168-16,-5 2-184 16,-7 2-168-16,-12 2-64 0,-6 0 56 15,-3-2 0-15,7 2-48 16,-10 4-8-16,-15-4-64 0,6-2 80 15,9 6 24-15,-12-4 64 32,-3 4-40-32,3-4-32 15,0 4-56-15,0 0-48 0,1 0 8 16,-13-5-8-16,9 5-8 16,-9 0 8-16,15 0-8 0,-15 0 0 15,12 0 0-15,-6 0 0 16,-6 0-8-16,15 0 8 15,-15 0 8 1,9 0 0-16,6 0 56 0,-15 0-56 16,0 0 0-16,12 0 0 15,-12 0 8-15,9 0-16 0,-9 0-440 16,0 0-928 0,-9 0-1193-16,-3 0-3088 15</inkml:trace>
  <inkml:trace contextRef="#ctx0" brushRef="#br0" timeOffset="99067.45">28586 9314 3408 0,'0'0'7626'0,"0"0"-6522"16,0 0-640-1,0 0-160-15,0 0 216 16,0 0-160-16,0 0-344 16,33-22-24-16,-11 22 8 15,5 14-136 1,3 0 56-16,-3 3-216 16,-15 7-64-16,0-1 32 0,-12-4-32 15,0 4 48-15,0-4 88 0,-24-5 144 16,-21-6 80-16,6 1-64 15,-16-9-96-15,16 0 160 0,-3-9 0 16,18-13 104-16,11-2-48 16,13-9-56-16,0 6-112 0,0 0-392 31,22 3-464-31,35 1-641 16,-6 10-471-16,-8 8-2841 0</inkml:trace>
  <inkml:trace contextRef="#ctx0" brushRef="#br0" timeOffset="99431.64">28982 9296 10506 0,'0'0'1672'0,"0"0"-912"0,0 0-536 16,18-9-224-16,9 9 0 0,6 0-48 15,15 0 40-15,-11 5-80 16,8 9-232-16,-24 4-176 0,3-5-136 16,0 6 144-16,-24 0-136 0,0-6 288 15,-24 2 264-15,-9-2 72 16,-12-3 128-16,-4-5 0 0,-8-5 208 15,21 0 176-15,15-10 200 16,-7-8-320-16,28-4-64 0,0-12-328 31,16 1-328-31,17 1-784 16,36 5-304-16,-8 3-481 0,-4 10-1031 16</inkml:trace>
  <inkml:trace contextRef="#ctx0" brushRef="#br0" timeOffset="99776.62">29458 9296 3792 0,'0'0'5690'31,"0"0"-4594"-31,0 0-360 16,0 0-288-16,0 0 120 0,0 0-224 15,0 0-216-15,151-46-88 0,-114 56-40 16,-4 12-88-16,3 2-192 16,-15 4-104-16,-12-1-104 0,6-4 104 15,-15 1 96 1,0-6 136 0,-36-3 56-16,0-8 96 15,-6-7 8-15,-19 0 80 0,13-3 192 0,15-16 136 16,9-9-64-16,14 0-88 15,10 0-264-15,0 0-280 0,46-4-544 32,2 10-776-32,9 3-1105 15</inkml:trace>
  <inkml:trace contextRef="#ctx0" brushRef="#br0" timeOffset="100301.47">30041 9384 6385 0,'0'0'3265'0,"0"0"-2025"15,0 0-600-15,0 0-552 16,0 0-88-16,45-3-1520 0,-9-3-1521 0</inkml:trace>
  <inkml:trace contextRef="#ctx0" brushRef="#br0" timeOffset="100448.09">30424 9353 5601 0,'0'0'3104'0,"0"0"-1855"16,0 0-449-16,0 0-800 0,0 0-128 16,0 0-1337-16,136 0-1159 0</inkml:trace>
  <inkml:trace contextRef="#ctx0" brushRef="#br0" timeOffset="100593.97">30865 9342 5193 0,'0'0'5625'0,"0"0"-4441"32,0 0-312-32,0 0-528 0,0 0-344 15,0 0-312-15,0 0-1744 16,139-8-2825-16</inkml:trace>
  <inkml:trace contextRef="#ctx0" brushRef="#br0" timeOffset="100743.01">31321 9302 9073 0,'0'0'2401'0,"0"0"-1041"15,0 0-752-15,0 0-576 16,0 0-32-16,0 0-1952 15,0 0-2265 1</inkml:trace>
  <inkml:trace contextRef="#ctx0" brushRef="#br0" timeOffset="101137.35">31622 9111 11122 0,'0'0'2480'0,"0"0"-1351"0,0 0-721 16,0 0-88-16,0 0-64 15,0 0-184-15,151-42-72 0,-114 42-8 16,-4 0-72-16,0 14-88 15,-9 5-56-15,0 0-64 16,-15 3-32-16,6-3 168 0,-15 0 16 31,0-5 16-31,-15-6 48 16,-9 6 72-16,-9-9 48 0,0-5 80 31,0 0 8-31,-4 0 112 16,13-9 48-16,0-4-8 15,15-6-112-15,9-9-176 0,0-1-32 0,9 1-312 16,51-7-809-16,-14 6-2039 16,-1 7-4058-16</inkml:trace>
  <inkml:trace contextRef="#ctx0" brushRef="#br0" timeOffset="102698.14">28396 9167 1464 0,'0'0'4377'15,"0"0"-3521"-15,0 0-24 16,0 0 128-16,0 0 265 0,0 0-17 16,0 0-536-1,0 0-64 1,0-5-200-16,0-8-40 0,0-2-168 16,0 2-184-16,0-6 136 15,0 0-56-15,0 0 80 0,0 0-80 16,0 6 32-16,0-1 32 0,0 0 9 15,0 5-153 1,0-1-8-16,0 7-8 16,15-2-120-16,-15 5 15 15,12-5-7-15,9 1 96 16,3 4 16-16,-2 0-8 0,14 0 8 16,12 0 0-16,-3 0 8 31,4 0 0-31,20 0 0 0,-15-5 0 15,31 5 56-15,-4-5-56 16,1 5-16-16,11-4 16 16,1-1-8-16,0-5 8 0,20 6-8 15,-11-6 8-15,6 6-8 32,-19-1-8-32,4 5-72 0,-1-5 72 15,-11 5 8-15,-1 0-8 16,-11-3 0-16,11 3 0 0,-11-5 8 15,11 5 96-15,-21-5 41 0,16 5-65 16,-1 0 24 0,4 0-16-1,-7 0-80-15,7 0 0 16,5 0 0 0,-2 0 0-16,-1 5 0 0,-2 0 0 15,5-2 8-15,-2-3-8 16,-13 0 0-16,-3 0-16 0,-8 0-32 15,-7 0 40-15,-9 0 0 16,7 0-8-16,-13 0 8 0,9-3 8 16,-9-2-8-16,1 0 8 15,-4-4 8-15,0-1 0 16,-9 10-8-16,0-4-8 0,0-1 8 16,1 0 0-16,-16 5 0 0,3-4 40 31,0 4-32-31,0-5-16 15,-3 5 16-15,-9 0-8 16,0 0 96-16,15 0 0 0,-15 0-16 16,0 0-32-16,0 0-48 31,0 0 8-31,0 0 8 16,9 0 72-16,-9 0-40 0,12 0 72 15,0 0-48-15,-12 0-8 31,9 0-56-31,-9 0-8 0,0 0-72 0,15 0-16 16,-15 9 80-16,12 5-88 16,-12 0 88-16,0 1-8 15,12 2 16-15,-12 2 0 0,0 0-40 16,0 0-232-16,0-6-513 16,0-4-1815-16,0-3-4082 0</inkml:trace>
  <inkml:trace contextRef="#ctx0" brushRef="#br0" timeOffset="103221.78">30041 8287 5297 0,'0'0'5241'0,"0"0"-4225"16,0 0-376-16,0 0-640 16,0 0-120-16,0 0 120 0,6 59 312 31,9-26-8-31,-3 5-248 16,0-3 24-16,0-2-8 0,-3-5-72 15,6 0-456-15,-6-5-1136 16,-9-4-1065-16,10-11-3280 0</inkml:trace>
  <inkml:trace contextRef="#ctx0" brushRef="#br0" timeOffset="103565.78">30237 8328 7313 0,'0'0'2865'0,"0"0"-1785"16,0 0-336-16,0 0-456 0,36-41 112 16,-15 35-328-16,16 6-72 15,-1 0-48 1,-15 6-184-16,15 16-200 16,-24 7-352-16,0 2 72 0,-12 1 184 15,0 6 272-15,-24 0 192 0,-12-7 64 16,3 2 48-16,9-10 64 15,0 0 112-15,11-13-32 0,4-1-40 16,9-4 0-16,0-5 200 16,9 0 256-16,13 0-104 0,17 0-192 15,6-5-312-15,21-14-336 16,7 5-1616-16,-13 0-2369 0</inkml:trace>
  <inkml:trace contextRef="#ctx0" brushRef="#br0" timeOffset="103699.58">30669 8532 6665 0,'0'0'2985'0,"0"0"-2049"16,0 0-504-16,0 0-432 0,0 0 0 16,0 0-384-16,0 0-1601 15,0 0-3728-15</inkml:trace>
  <inkml:trace contextRef="#ctx0" brushRef="#br0" timeOffset="104098.86">30768 8120 8689 0,'0'0'2169'15,"0"0"-705"-15,0 0-816 0,0 0-288 0,0 0-360 16,0 0 8-16,0 0 32 15,15 142 96-15,-15-85-48 0,12-7-72 16,-12-2-8-16,13-13 8 31,-13-10-16-31,0-3-136 0,0-8-72 16,0-9 32-16,0-5 32 16,0 0 144-16,12 0 104 15,-3 0-104-15,6 0-104 0,6 0-280 16,0-5-32-16,18 5-144 31,-6 0 120-31,-11 0-16 0,-7 5 16 16,-6 4 120-16,-9 5 144 15,0-4 176-15,0-2 0 16,-33 2 352-16,-4 0-64 0,-11-2-128 16,15 2-160-16,0-6-176 31,8-4-384-31,25-4-721 0,0-14-2920 0</inkml:trace>
  <inkml:trace contextRef="#ctx0" brushRef="#br0" timeOffset="104320.31">31076 8259 8905 0,'0'0'1977'0,"0"0"-1521"0,0 0-448 16,0 0 504-16,0 0-64 15,0 101-104-15,12-63-56 0,9 3-56 32,-9-8-88-32,0-1-80 15,1 1-56-15,-4-6-8 0,-9-4-72 16,0-9-536-16,0-1-576 16,0-2-368-16,0-6-473 0,0-5-695 15</inkml:trace>
  <inkml:trace contextRef="#ctx0" brushRef="#br0" timeOffset="104801.75">31028 8128 5817 0,'0'0'0'15,"0"0"-160"-15,0 0-2209 0</inkml:trace>
  <inkml:trace contextRef="#ctx0" brushRef="#br0" timeOffset="105049.25">31245 8156 8465 0,'0'0'2625'0,"0"0"-2097"0,0 0-528 16,0 0 408-1,15 116 184-15,9-60-352 16,-12 0-144-16,-2-1-96 0,5-4-16 16,-15-4-400-16,9-5-584 15,-9-10-416-15,9-13-841 16,-9-11-2464-16</inkml:trace>
  <inkml:trace contextRef="#ctx0" brushRef="#br0" timeOffset="105412.2">31306 8485 6769 0,'0'0'2424'16,"0"0"-727"-16,0 0-889 31,0 0 32-31,0 0-304 0,0 0-312 16,0 0-88-16,117-27-136 15,-84 13-184-15,4 0-328 16,-1-4 64-16,-12-1 256 0,-12 10 192 0,-3-2 104 15,-9 7 432 1,0 4 40 0,0 0-296-16,-9 0-224 15,-3 0-56-15,0 19-56 0,0-6-56 16,-3 12-40-16,15-7-40 16,0 0-32-16,15 0 120 15,-3 1 96-15,12-5 8 31,-3-4 8-31,0 4-8 16,-6 0 0-16,-15-1-416 16,0 2-328-16,-36 3 416 0,-45 10 32 15,-1-6-816-15,13-3-1993 0</inkml:trace>
  <inkml:trace contextRef="#ctx0" brushRef="#br0" timeOffset="106366.31">27768 8300 6705 0,'0'0'1352'0,"0"0"-936"15,118-5-64-15,-46-3 473 16,19-7-9-16,27 2-240 0,45-11-32 47,45 1-64-47,12-9 32 15,22 8-48-15,-16 2-112 16,-51 8-112-16,-6 0-96 0,-15-5-88 16,0 6-56-16,-15-2 48 15,-15-3-32-15,8-6-16 0,-5 2 48 31,12-3-48-31,0 3 48 0,-9-6-40 16,5 4 0-16,10-4 8 16,-18 1 41-16,-12 4-49 0,-22 1 40 15,-11 7 56-15,-22 2-88 16,22-1-8-16,-4-5-8 0,13 0 8 0,2 0-8 16,-8 6 8-1,-4-6 0-15,1 5-8 0,-4-4 0 16,16 0-48-16,2-1-104 0,-2 6 63 15,-16-6 17-15,7 4 64 16,-4-3 0-16,1-1 0 0,-13 0 8 31,1 2-8-31,-1-2 8 16,0-1 0-16,-11 2 0 0,14 1 8 16,-14-2-8-16,-1 0 0 31,-9 6 0-31,-3 3 0 0,1-5-8 15,-10 7 8-15,-3 3 8 16,3-4-8-16,-11-1 8 16,8 7 0-16,0-3 64 0,-6 1 25 15,-6 1-25-15,3 0-72 16,-12 4 8-16,-12 0 64 0,0 0-72 16,0 0-8-16,0 0-465 31,-24 0-831-31,-9 0-840 15,-3 0-3177-15</inkml:trace>
  <inkml:trace contextRef="#ctx0" brushRef="#br0" timeOffset="107613.65">28619 10993 4729 0,'0'0'3016'0,"0"0"-1608"0,0 0 257 16,0 0-353-16,0 0-8 0,0-28-631 16,0 28-377-16,0 0-296 15,0 0 0-15,0 14-96 0,12 5 96 16,-12 8 8-16,10 9 80 16,5 2-16-1,-15 3-72-15,0 2-56 16,12-12-401-16,-12 1-871 0,0-7-1568 15,0-21-2666-15</inkml:trace>
  <inkml:trace contextRef="#ctx0" brushRef="#br0" timeOffset="107848.52">29000 10886 7209 0,'0'0'4073'16,"0"0"-3561"-16,0 0-512 0,0 0-160 31,0 0 160-31,0 0 176 16,0 0-64-16,15 115-40 0,-15-83-56 16,12 7-16-16,-12-12-616 15,12 0-848-15,-12-8-1041 16,0-5-3120-16</inkml:trace>
  <inkml:trace contextRef="#ctx0" brushRef="#br0" timeOffset="108130.83">29492 10834 8513 0,'0'0'1553'0,"0"0"-1385"16,0 0-88-16,0 0 56 15,0 0 96-15,24 131-104 0,-12-95-56 16,-12 7-72-16,9-7-88 15,6 6-432-15,-3-14-1033 0,9-14-1167 16</inkml:trace>
  <inkml:trace contextRef="#ctx0" brushRef="#br0" timeOffset="108528.4">30273 11061 5761 0,'0'0'6425'0,"0"0"-5641"0,0 0-784 16,0 0-200-16,0 0-88 16,0 0-728-16,0 0-2041 15,151 0-5351-15</inkml:trace>
  <inkml:trace contextRef="#ctx0" brushRef="#br0" timeOffset="108699.13">30865 11011 8617 0,'0'0'1545'15,"0"0"-1057"1,0 0-488-16,0 0-64 0,0 0-24 16,151-10-1032-16,-103 2-1729 0</inkml:trace>
  <inkml:trace contextRef="#ctx0" brushRef="#br0" timeOffset="108823.56">31296 10946 6977 0,'0'0'1680'16,"0"0"-775"-16,0 0-777 0,0 0-128 16,0 0-1129-16,0 0-2952 0</inkml:trace>
  <inkml:trace contextRef="#ctx0" brushRef="#br0" timeOffset="108964.2">31635 10932 7761 0,'0'0'3289'32,"0"0"-1849"-32,0 0-728 0,0 0-704 15,0 0-8-15,0 0-2032 16,0 0-1041-16</inkml:trace>
  <inkml:trace contextRef="#ctx0" brushRef="#br0" timeOffset="109218.33">32099 10747 9434 0,'0'0'2840'0,"0"0"-1392"16,0 0-927-16,0 0-305 15,0 0 16-15,0 0 176 16,34 107-56 0,-22-62-184-16,-12 7-80 15,12-5-88-15,-12 3-400 0,0-13-1201 16,0-10-2864-16</inkml:trace>
  <inkml:trace contextRef="#ctx0" brushRef="#br0" timeOffset="110400.23">28641 11557 6465 0,'0'0'1592'16,"0"0"-1224"-1,0 0-200-15,0 0 288 16,0 0 257-16,0 0-209 15,0 0 0 1,0 0-112-16,15 79 272 16,9-70-72-16,-15-4-240 15,0-5-8-15,18 0-88 0,-15 0 0 16,9 0 16-16,12 0-63 16,7 0-113-16,5-5-24 0,12-4-64 15,4 0 0-15,20 4 0 16,1-3-8-16,20 3 0 0,4-6 8 15,-1 8-8-15,-11-7 8 32,9 7-8-32,2-3 0 31,-11-3-160-31,-4 5 48 0,16-2-49 16,-12 2 33-16,8-1 104 15,7 5 16-15,-10-5 0 0,10 0 0 16,-15 2 8-16,-1-2 0 0,-2 0 0 15,-1-4 8-15,-5 4-8 16,-4 0 8-16,-11-4-8 0,-4 4 0 16,-5-4 0-16,11 1-8 15,-15 3 8-15,1-4 0 0,2-1 128 16,-6 5 0 0,-5-4 1-16,-1 9-65 15,-3-5-56-15,3 5 128 16,-14 0-16-16,11 0-40 0,-12 0-8 15,18 0 32-15,-17 0-24 16,14 0 64-16,-6 0-8 0,-3 0 32 16,-5 0-16-16,2 0-24 31,-3 0-32-31,-9 0 8 0,0 0-32 16,-6-4 104-16,-2 4 112 15,5-4-56-15,-6-2 32 0,9 2-112 16,-15 0-32-16,0 4-40 15,-9-10-80-15,15 1-120 32,-15-10-1008-32,-15-3-1617 0,-3-6-6929 0</inkml:trace>
  <inkml:trace contextRef="#ctx0" brushRef="#br0" timeOffset="113115.35">28121 9639 4929 0,'0'0'1976'0,"0"0"-1280"0,0 0-272 16,0 0-344-16,-60-10 248 16,36 25-64-16,15 7-160 0,-3 2-80 15,12 4 32-15,-12 9-40 16,12-5-8-1,0 6-8-15,0-1 0 16,0-5-104-16,12 0 88 0,0 0 16 16,9 1 128-16,0-5 80 15,6 0-24-15,-3-5-79 16,-18 0-105-16,-6-5-8 16,0 2 8-16,0-2 0 15,-18 1 104-15,-6 3 96 16,0-3 64-16,-9 4-64 0,9-5-88 15,-3 2 32-15,17-2-80 16,1 1 0 0,-3-5-64-16,12 3-80 15,0 2 8-15,12 5 72 16,7 4 160-16,8-1 48 0,-3 0-56 16,-3 6-80-16,0 0-72 15,-6 5-40-15,-3 2-24 16,-12 7 64-16,0 4 48 0,0 0 8 31,-12 0 40-31,-12 1 120 16,12-2-40-16,0-5 32 0,12 2 24 15,0 0-104-15,0-1 64 16,0-4-80-16,24 0-56 0,0-1-40 16,0-9 96-16,10 2-64 31,2-7 48-31,-3-9 128 0,33-13-224 15,-5-5-200-15,-13 0-2168 0</inkml:trace>
  <inkml:trace contextRef="#ctx0" brushRef="#br0" timeOffset="113854">26561 10325 6905 0,'0'0'4113'0,"0"0"-3137"16,0 0 304-16,0 0-608 0,0 0-119 16,0 0-297-16,94-55-176 0,-61 45-80 15,0 10-280-15,3 0-88 16,0 5-193-16,-24 18-239 31,1 5-40-31,-13 8 400 0,0 7 184 16,-13 3 184-16,-14 1 24 15,-3-1 48-15,-6-5 72 0,3-3-8 32,9-10 152-32,11-10-8 15,-2-9 8-15,15-4-40 16,0-5 224-16,0 0-16 0,15 0-128 16,10 0 152-16,20-5-16 15,0-4-215-15,3-1-177 0,10-9-153 16,8 2-719-16,-5-2-1512 0,-13 0-1705 15</inkml:trace>
  <inkml:trace contextRef="#ctx0" brushRef="#br0" timeOffset="114506.58">26805 9871 5753 0,'0'0'1544'16,"0"0"-1072"-16,0 0-248 0,0 0-120 15,0 0 232 1,0 0 296-16,0 0-231 31,0 0-129-31,0 47 80 16,0-42 120-16,0-5-16 0,0 0 144 15,0 0-96-15,0 3-184 16,0-3-168-16,0 10-144 0,0-1 0 16,0 4 0-16,0 2-8 15,13 3-56-15,-13-9 48 0,12 6-336 16,-12-5-272-16,9 2-592 15,-9-2-713-15,0-6-831 0</inkml:trace>
  <inkml:trace contextRef="#ctx0" brushRef="#br0" timeOffset="114881.95">26944 9829 6833 0,'0'0'2240'0,"0"0"-1007"16,0 0-401-16,0 0-120 16,0 0-272-16,0 0-336 15,0 0-8-15,58-32-48 16,-46 32-48-16,-3 0-16 15,-9 0 8-15,15 0-160 16,-15 9-224-16,9 10 32 0,-9 3 216 31,0 10 88-31,0 2 56 16,-9-7 0-16,-6 2 8 0,6-7-8 16,9-8 0-16,0-4 0 15,0-6 0-15,0 2 0 0,9-6 272 16,6 0 80-16,21 0-352 31,21-6-24-31,-11-8-1624 0,2-5-3345 16</inkml:trace>
  <inkml:trace contextRef="#ctx0" brushRef="#br0" timeOffset="118856.82">29866 9681 7681 0,'0'0'3945'0,"0"0"-3353"16,0 0-512-16,-12 0-80 0,12 0-648 15,24 9-1392 1,-6 1-1897-16,9-5-1432 15</inkml:trace>
  <inkml:trace contextRef="#ctx0" brushRef="#br0" timeOffset="118998.64">30005 9936 8145 0,'0'0'1273'0,"0"0"-841"0,0 0-256 16,0 0-176-16,0 0-120 15,0 0-713-15,0 0-511 0,0 0-1152 16</inkml:trace>
  <inkml:trace contextRef="#ctx0" brushRef="#br0" timeOffset="119137.47">30041 10204 4184 0,'0'0'977'0,"0"0"-417"0,0 0-176 16,0 0-72-16,0 0-208 15,0 0-104 1,0 0-200-16,0 106-672 16,6-81-1153-16</inkml:trace>
  <inkml:trace contextRef="#ctx0" brushRef="#br0" timeOffset="119252.36">30141 10627 6057 0,'0'0'1808'0,"0"0"-880"15,0 0-432-15,0 0-191 0,0 0-305 16,0 0-2177-16</inkml:trace>
  <inkml:trace contextRef="#ctx0" brushRef="#br0" timeOffset="138265.22">6526 12160 4504 0,'0'0'3121'16,"0"0"-2001"-16,-12 0-792 15,12-5 121-15,0 5 791 0,0 0-264 16,0 0-392-16,0 0-424 15,0 0-160-15,0 0-48 16,0 0-24 0,12 0 72-16,7 0 96 0,8 0 216 15,21 0-40-15,-15-4-56 16,25 0-40-16,14-2-72 0,-3 2 72 16,13 0 24-1,-1 4-96-15,1 0-23 16,-4 0-73-16,7 0 72 15,5 0-80-15,-8 0 0 0,-1 0 8 16,13 0 0-16,0-6 56 16,-13 2-56-16,-2-5 112 0,14 3-64 15,-20 3 0-15,5-2-48 32,6 0 88-32,-17 0 0 0,5 1-88 15,-2 4 64-15,2-6 8 16,-17 2 16-16,17 4-40 0,-3-3 96 15,13-3-56-15,-13 2-40 32,13 4-8-32,-13 0-32 15,-2 0-16-15,-7 0 8 0,-3 0 32 16,1 0-40-16,2 0 0 16,12 0 0-16,-14 0 8 0,-4 0 0 15,19 0 72-15,-4 0-32 16,0-5 32-16,4 0-64 15,8 5-16 1,-26 0 8-16,17 0-8 0,-3 0 0 16,-8 0 8-16,5 0-8 15,-8 0 8-15,14 0-8 0,-3 0 8 16,1 0 8-16,-1 0-8 16,-8 0 8-1,8 0-8-15,-12 0 0 16,13 0 8-16,-10 0-8 15,-2 0 72-15,-1 5-64 0,9-5 40 16,7 0 48-16,-4 0 8 0,1 0 8 16,2 0-32-16,6 0-8 31,-17 0-72-31,20 0 40 0,-23 0-32 16,11 0-8-16,-9 0-8 15,-2 0 8-15,-1 5 0 16,-9-1-8-16,10 2 8 0,-13-3-8 15,15 1 8-15,-14 2-8 32,11-2 8-32,-9-4 0 0,-2 5 0 15,2-5 0-15,9 0 0 16,-12 0 8-16,1 0 32 16,14 0-40-16,-15 0 8 0,25 5 56 15,-10-5-72-15,-2 0 0 31,8 0 8-31,6 0 8 0,-2 5-8 0,-1-2-8 16,4 3 8-16,-4-6 0 16,-12 5 8-16,13-1-16 15,-4 6 8-15,-2-10 0 16,5 4 40 0,-12 0-40-16,13-4-8 15,-4 6 72-15,7-6 24 0,-13 0-48 0,9 0-40 16,-11 0-8-16,-16 4 16 15,18-4-8-15,-11 0 0 16,8 0 0 0,-12 0-8-16,13 0 8 15,-1 0 0-15,3 0-8 16,1 0 0-16,-4-4 8 0,3-2-8 16,-2 6 0-16,-1 0 40 15,0 0-40-15,-8 0-8 0,-4 0 0 16,12 0 8-16,-8 0-8 31,-4 0 0-31,15 6 8 0,-2-6-48 16,-1 4 48-16,0 0 0 15,16 1 0-15,-4 0 0 16,1-1 8-16,-13 1 24 0,12-5-32 16,-2 5 0-16,-7 3 8 31,12-2-8-31,-2-1 0 0,-13-2 0 15,10 2 0-15,5-5 0 0,1 5 0 16,-7-5 8-16,6 4-8 16,-2-4 0-16,-13 5 8 15,25-5 0 1,-13 0 0-16,0 0 0 16,13 0-8-16,-1 6 0 0,-2-6 0 15,5 0-8-15,10 0 8 0,-13 0 0 16,1 0 0-1,-4 0 8-15,7 0 0 16,-28 0 0-16,13 0-8 16,-13-6 16-16,-9 6-16 15,13-5 8-15,-4 5-8 0,12 0 8 16,-11 0-8-16,-1 0 0 16,13 0-8-16,2 0 8 0,-15 0 0 15,13 0 8-15,-13 0-8 31,3 0 0-31,-2 0 0 0,-1 0 0 16,-9 0 48-16,-2 0 16 16,-1 0-8-16,3 0 64 15,-15 0 48-15,4 0 40 0,-4 0-32 32,0 0-80-32,6 0 104 15,-21 0-32-15,-2 0-64 0,8 0 9 16,-24 0-65-16,12 0 64 15,-12 0-112-15,0 0-633 0,0-4-983 16,-12-1-976-16,0 0-4802 0</inkml:trace>
  <inkml:trace contextRef="#ctx0" brushRef="#br0" timeOffset="142300.37">9062 13073 2832 0,'0'0'2177'16,"0"0"-1241"-16,0 0-680 15,0 0 312-15,0 0 432 0,0 0-248 16,0 0-192-16,-27 0-159 15,27 0 31-15,0 0 8 16,0 0-112-16,0 0-96 0,0 0 56 31,0 0 16-31,0 0 120 16,0 0-40-16,0 0-64 16,0 0-112-16,0 0-104 0,0 0-96 15,0 0-8-15,15 0 8 16,-3 0 8-16,21 0 40 0,3 4 72 15,12-4 56 1,-2 0 8-16,11 0-56 16,12 0-16-16,-8 0-112 15,8 0 0-15,-11-4 0 0,8-1 0 16,-6 5 8-16,13-5-8 16,-4 5 0-16,-2 0-8 15,5-3 0-15,7 3 0 16,5 0 0-1,-18-5 8-15,19-1 0 0,-4 1 72 16,1 2-72-16,-4-7 89 0,7 6-89 16,8-6 8-16,-2 2-8 15,-6 2 48 1,8-3-56-16,-11 4-8 16,-1 5 8-16,-12 0 0 15,1 0 0-15,-1 0 0 0,1 0 8 16,-1 0-8-16,13 0 0 15,-1 5 8-15,13 0-16 0,-1-1 16 32,1 2 40-32,-13-6 48 15,13 4 0-15,-13 0-48 16,10 6 32-16,-13-2-8 0,16 1-64 16,-10 2-8-16,10-3 8 15,-3 6 72-15,17-3-32 0,-17-4 48 31,2 3 88-31,1 0-16 0,-1-5-120 16,-2 3 88 0,6-3-16-16,-16-5 0 0,1 0-32 0,-1 0 24 15,-12 0-24 1,-11 0 56-16,-1-5 0 0,4 0-8 16,-4-3-48-1,-12 3 72-15,-12 0-56 0,16 1 0 16,-13-2 16-16,-6 6-64 15,6 0-40-15,0 0 32 0,1 0-32 16,-13-4 48-16,9 4 32 16,-9 0 56-1,12 0 72-15,-27 0-16 16,16 0 0-16,-1 0 24 16,-12-3 32-16,-3 3 9 0,15-6-17 15,-24 1-16-15,12 5-48 16,-12 0 16-16,12 0-16 15,-12 0-56 1,0 0-56-16,0 0-80 16,0 0-24-16,0 0-592 15,0-9-1009-15,0 1-951 0,0-11-7842 0</inkml:trace>
  <inkml:trace contextRef="#ctx0" brushRef="#br0" timeOffset="144215.41">15264 13314 4488 0,'0'0'4890'16,"0"0"-3882"-16,0 0-704 0,0 0-224 15,0 0 512-15,0 0 72 16,0 0-520-16,0 0-144 31,0 0-64-31,0 0 48 0,0 0 16 16,24 0 120-16,-3 0 120 16,16 0 112-16,-4 0-152 0,27 0 112 15,6 0 24-15,19 0-88 16,30 5-128-16,36-5-31 15,36 0 15 1,21 0 88-16,3 0 16 0,-15 0 24 16,-8 0-8-16,-1 0-80 15,-6 0-16-15,-3 0 72 0,-15 0 0 16,-12 0-24-16,-34 0-72 16,-23 0-104-1,-16 0 56-15,-5 4-56 16,-4 0 0-16,25-4 8 15,-1 6-8-15,-2-6 0 0,0 0 56 16,2 0-48-16,16 0 72 16,-16-10 96-1,1 1 56-15,-7 0 32 16,-2-1-64-16,8 1 24 0,-11 4-40 16,12 0-72-16,-1 2 96 15,-11-3-64-15,11 1-48 0,-11 2 0 16,-4-7 32-16,7 5-48 15,-19 1 80-15,-9-6 0 32,-8 6-47-32,-25-1-41 0,-3 5 32 15,-6-5-24-15,-15 5 32 16,0 0-112-16,0-4 0 0,0 4-569 16,21-5-951-16,-9-3-840 15,-3-2-5522-15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8T09:20:38.84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18774 3292 3592 0,'0'0'3297'16,"0"0"-2129"-16,0 0-584 0,0 0 24 16,0 0 353-16,0 0 23 15,-9 0-296 1,9 0-272-16,0 0 0 15,0 0 112-15,0 0 8 16,0 0-127-16,0 0-113 0,0 0-64 16,0 0-48-16,9 0-16 0,18 0-104 15,7 0-24-15,14 0-32 16,9-6 0-16,-15 2 0 16,34-1 0-1,-7 0 72-15,-2 0 0 0,5 2-64 16,7 3 56-16,5-5 16 15,-2 0 56-15,11 5-144 16,1 0 8-16,-13 0 40 0,10 0-48 16,-13 0-8-1,19 0 8-15,-19 5 8 16,16 0-8-16,-10-5 0 16,7 0 0-16,-7 0 0 0,-2 0 0 15,11 0 88-15,-11 0-32 31,8 0 16-31,-17 0-64 0,8 0 72 16,-2 0 16-16,-7-5-88 16,-2 0-8-16,-13-1 0 15,9 3 56-15,7 3-40 0,-4-5 56 16,1 0 8-16,14 1 64 16,-2-1-8-16,8 0 8 0,-8-3 56 31,-1 2-48-31,1 2-136 0,-13 4 88 15,4-5-96-15,-16 5 80 16,12-5-32-16,-11 5-56 0,2-5 8 16,-3 5 40-16,13 0 8 15,-13-3-48-15,10 3 136 16,8 0 88 0,-18-5-8-16,13 5 40 15,-13 0-80-15,13-5 9 0,-10 5-41 16,9 0-40-16,-14-4-8 0,2 4 0 15,15-5-32 1,-11 5 72-16,-4 0-16 16,-3 0-8-16,-2 0 16 15,-19 0 40-15,0-5 16 16,-6 5 136-16,-18-5 88 0,3 5 8 16,-2-3 48-16,5 3 16 15,-15 0-8-15,0 0 0 16,0-6-167-1,0 6-193-15,0 0-72 16,0 0-48-16,0 0-168 16,12 0-825-16,-12-5-1607 0,12 1-2857 0</inkml:trace>
  <inkml:trace contextRef="#ctx0" brushRef="#br0" timeOffset="3499">26259 2911 10386 0,'0'0'1664'16,"0"0"-968"-16,0 0 96 15,0 0 73-15,0 0-193 0,-24-18-432 32,24 18-240-32,0 22 0 15,0 25-112-15,-12 13 112 0,12 14 48 16,0 10 56-16,12-5-16 15,0-14-80-15,21-11 96 0,16-16-56 16,-19-20 16-16,30-14 0 31,13-4 72-31,-4-22-112 16,-3-20-24-16,-5-18-328 0,-13-6 24 16,-27 3 208-16,-21-11 40 15,-9 4 56-15,-27 4 48 0,-21 16 112 16,-13 8-24-16,-2 14-128 15,11 19-8 1,7 9-104-16,9 18-576 16,21 47-1001-16,12 0-1271 0,12-9-1401 15</inkml:trace>
  <inkml:trace contextRef="#ctx0" brushRef="#br0" timeOffset="3955.35">26818 3054 11562 0,'0'0'1568'0,"0"0"-1288"31,0 0-280-31,0 0-112 16,0 0 112-16,33 107 184 0,-12-47-64 15,6 5-64-15,-15 5-48 16,6-1 48-16,9-9 0 0,-15-8-56 15,1-11-8-15,-13-8 8 32,0-15 8-32,0-13 48 15,0-5 273-15,0-5 687 0,-13-23-544 16,-11-14-288-16,0-12-64 16,3-17-24-16,9-7-96 0,12 4-8 15,0-5 0-15,0 18-112 31,0 11-88-31,24 12-8 16,-6 16-72-16,21 7-104 0,-17 15 8 0,11 0-225 16,-9 15-7-16,3 17 152 15,-27 10 112-15,0 5 88 0,0-7 72 16,-36-2 104 0,0-5 72-1,-22-5-40-15,13-15-168 16,-3-9-272-16,15-13-432 0,8-19-1113 0,25-4-6016 15</inkml:trace>
  <inkml:trace contextRef="#ctx0" brushRef="#br0" timeOffset="6018.19">27457 2957 6809 0,'0'0'1608'0,"0"0"-784"0,0 0 121 31,0 0-25-31,0 0-328 16,0 0-72-16,0 0-64 0,0 0-304 16,-36-46-56-16,21 46-96 15,9 14-48-15,-18 14 48 16,12 4 0-16,-3 5 72 0,6 1 0 15,9-2-8 1,0-4-64-16,0-7-16 16,9-3 0-16,18-9-32 0,-15-3-112 15,21-10-168-15,-12 0 152 16,3-5-88-16,10-17-456 16,-7-2-328-16,-3-3 472 15,-18 3 576-15,9 6 48 16,-15 8 816-16,0 6 288 15,0 4-304-15,0 0-408 16,0 0-376-16,0 0-64 0,12 4-104 31,-12 6 88-31,12 4 8 16,9-5-56-16,3 1 8 0,13-10-144 16,-4 0 72-16,15-15-128 15,-12-13-648-15,-5-5-224 0,-4 1 15 16,-27 1 641-16,0 2 472 15,-12 7 432-15,-28 7-272 0,-2 10-144 32,6 0-16-32,-9 5 0 15,8 15-600-15,13 3-1360 16,3 0-2993-16</inkml:trace>
  <inkml:trace contextRef="#ctx0" brushRef="#br0" timeOffset="6589.1">27992 2841 11266 0,'0'0'2024'16,"0"0"-991"-16,0 0-649 16,0 0-24-1,0 0-80-15,0 0-240 0,0 0-40 16,-106 38-136-16,106-11-64 15,0-4-16-15,0 1-16 0,12-5-168 32,9-6-217-32,6-8-143 15,-6-5 288-15,4-5 304 0,-1-23 112 16,-3-14 48-16,-9-9-264 16,0-9-216-16,-12-9 256 0,0-11 232 15,-12-3 184-15,-9 5 328 16,-3 14 232-16,-3 12 304 0,17 20-63 31,1 17-273-31,-3 15-344 16,12 0-368-16,0 28-152 15,-12 43 56-15,12 8 88 0,0 16 0 16,0 3 8-16,24-14-112 16,-5-6-24-16,20-17-88 0,6-14 16 31,-9-16-112-31,10-17-56 15,-1-14-9-15,3-10-231 0,-12-22-224 16,-3-14 320-16,-8 5 520 0,-25-1 72 16,0 10 1016-16,0 13 257 15,0 6-417-15,-12 13-336 16,-1 0-472 0,-14 13-120-16,21 14-80 0,6 6 72 15,0 0-80-15,6 0-344 16,46-14-280-16,29-19-81 0,-2 0-1007 15,-7-11-4201-15</inkml:trace>
  <inkml:trace contextRef="#ctx0" brushRef="#br0" timeOffset="7084.11">29060 1957 8361 0,'0'0'2673'0,"0"0"-1833"0,0 0-328 16,0 0-320-16,0 0-16 15,-78 121-32 1,78-11 112-16,0 29 24 16,12 0 8-16,9-33-32 15,3-27-79-15,-3-32-49 0,3 4 16 16,9 0-40-16,7-5-104 16,5-13 0-16,0-11-272 0,-9-12-449 31,22-15-607-31,-13-18-1288 15,3-10-3058-15</inkml:trace>
  <inkml:trace contextRef="#ctx0" brushRef="#br0" timeOffset="7420.96">29446 2081 8145 0,'0'0'2641'0,"0"0"-1489"15,0 0-760-15,0 0-120 16,0 0 168-16,-12 131 72 0,12-63-80 16,0 11-199-1,12 5-89-15,0-10-88 16,10-9 8-16,14-4 24 16,-15-21-80-16,12-7-8 0,6-14-48 15,-18-14-88-15,16-5-120 16,-16 0 39-1,-6-29 209-15,-3-2-168 16,-12-6 176-16,0 4 232 0,-36 5-7 16,3 15-137-16,-4 7-88 15,-2 6-168-15,6 9-321 0,12 29-807 16,9-1-1160-16,12-14-1785 0</inkml:trace>
  <inkml:trace contextRef="#ctx0" brushRef="#br0" timeOffset="8014.5">29839 2096 3040 0,'0'0'7226'16,"0"0"-5946"-16,0 0-800 16,0 0-416-16,0 0 136 0,0 0 416 15,27 153-24-15,-15-89-296 32,6-4-184-32,9 0-40 0,-3-13-56 15,-15-5 41-15,3-15-49 16,1-7 56-16,-13-17-56 0,0-3 96 15,0 0 160-15,0 0 328 16,9-13-64-16,-9-10-488 31,15-1-40-31,9 2-104 0,-12-2-72 16,21 15-32-16,-9 9-88 16,9 0-96-16,-8 0 104 0,-1 23 47 15,-12-5-55-15,0 11-48 16,-12-2 176-1,-12 1 56-15,-15 0 40 16,-7-5 56-16,-11-5-112 0,21-8-256 16,3-10-416-16,9-10-904 15,12-22-3626-15</inkml:trace>
  <inkml:trace contextRef="#ctx0" brushRef="#br0" timeOffset="8178.19">30237 2280 7089 0,'0'0'2473'15,"0"0"-1625"-15,0 0-696 16,0 0 520-16,0 0 304 0,21 108-136 16,-6-66-240-16,-3-6-304 31,10 7-183-31,-13-11-57 0,6-4-56 16,-15-15-689-16,12-4-1327 15,-12-9-1161-15</inkml:trace>
  <inkml:trace contextRef="#ctx0" brushRef="#br0" timeOffset="8313.34">30204 2007 8369 0,'0'0'1481'0,"0"0"-1481"16,0 0-497-16,0 0-1039 31,0 0-4297-31</inkml:trace>
  <inkml:trace contextRef="#ctx0" brushRef="#br0" timeOffset="8529.79">30316 1938 8065 0,'0'0'5073'16,"0"0"-4128"-1,0 0-449-15,0 0-392 0,0 0-80 0,0 0-24 16,0 0 0-16,39 143 104 15,-18-73-104-15,3 4 8 0,0 0-8 16,0-4-136-16,-6-6-272 31,-2-7-153-31,-16-16-407 0,0-9-864 16,0-13-1017-16,0-14-3760 0</inkml:trace>
  <inkml:trace contextRef="#ctx0" brushRef="#br0" timeOffset="8699.06">30307 2363 4745 0,'0'0'6473'0,"0"0"-5385"15,0 0-1016-15,0 0-64 16,0 0-8-16,117-40 0 0,-59 21-56 16,-1 0-1352-16,12-9-136 31,-8 10-545-31,-16-4-3864 0</inkml:trace>
  <inkml:trace contextRef="#ctx0" brushRef="#br0" timeOffset="9340.82">30494 1586 9073 0,'0'0'2201'0,"0"0"-1481"16,0 0-568-16,0 0-136 0,0 0 240 15,0 0 344-15,175 139-64 16,-94-51-304-16,13 27-24 0,-13 43 121 16,-11 13-305-16,-37-4-24 31,-45-19-152-31,-33-40-257 0,-61-6-511 15,24-34-584-15,-11-22-1505 0</inkml:trace>
  <inkml:trace contextRef="#ctx0" brushRef="#br0" timeOffset="11815.48">28982 3434 4440 0,'0'0'2353'16,"0"0"-1049"-1,0 0-592-15,0 0-79 16,0 0-33-16,0 0-112 15,0 0-288-15,-49-4-88 0,40 4-24 16,-15 14 0-16,-12 5 16 16,-12 3-24-16,-10 2-64 0,-2 4 32 31,-19-1-48-31,-2 6 88 16,-13-6 64-16,4 1 8 0,-43 5-64 15,-18 4-40-15,-21 4-40 16,-15 1 32-16,15 4 8 0,9-8 16 15,12 3 8-15,6-3 24 32,21 3 136-32,7-8-24 15,35-6-32-15,13-3-8 0,8-1-120 16,-5 0 16-16,-15 5-8 16,-13 5-56-16,9-5 120 0,-8 4-112 15,14-10 56-15,-2 6-64 16,11-9-8-1,1-6 72 1,9 2-24-16,14-11 88 0,25 2 289 0,9-2 31 16,0-4-152-16,12 0-72 15,0 0-56-15,0 0 24 0,0 0 0 16,0 0 48 0,0 0 88-1,-12-14-32-15,12-9-232 0,-24-10-64 16,15-8 64-16,-15-6-24 0,9-13-48 15,-6-14-56-15,-1-5 40 16,-2-10-40-16,-3-3-240 0,-3-5 240 31,-6-6 40-31,12 7 16 16,2-6 8-16,-17 13-8 16,30 5-80-16,-15 11 80 0,15 12 16 15,-15 11-16-15,12 8 0 0,0 5 32 16,-16 9-16-16,22 5 32 31,6 10 8-31,-12 3 24 16,-3 0-80-16,15 5 8 0,0 2-8 15,0 3-40-15,0 0-40 16,0 0-152-16,0 0 8 0,0 0-16 16,0 0 88-16,15 0 96 31,-3 0 56-31,-6 0 0 15,22-5 0-15,5 0-8 0,3-4 0 0,12-4 8 16,-2-2 0-16,23-9 0 16,-3 2-8-16,19-11 8 0,9 1-8 15,23-15 0 1,22-8 8 0,24-15-8-16,12 1 8 15,-15 5-8-15,6 3 8 0,-30 10 48 16,30-5-40-16,9 0 0 0,0 6-8 15,21-6 8-15,15 1 0 0,10-2 8 32,-1 7-8-32,-12-1 0 15,-11 10-8-15,-22-1 0 0,3 5 8 16,-27 4-8-16,-1 0-8 16,1-3 0-16,-12-1-16 0,-9 4 16 15,9-5 8-15,-3 2 0 31,-4 4 0-31,-29 4 8 16,-12 4 96-16,-31 10-96 0,-12 0 72 16,-6 5-16-16,10-4-64 15,5 3 8-15,-24 6 0 0,4-6-8 16,-4 2 104-16,3 2-40 31,-24-3-8-31,-3 5 16 16,6 4 136-16,-15-5 112 0,12 5-32 0,-12 0-24 15,0 0-56-15,0 0 8 16,0 0-144 0,0 0 48-1,0 0-112-15,0 0 72 0,0 0-72 16,0 0-8-16,0 0-112 16,0 0-32-16,0 0 24 0,0 0 48 15,0 9-24-15,6 14 88 0,9 9 0 16,10 15 8-16,-4 8 48 15,15 16-40 17,-15 7 8-32,27 10 40 15,-2 9-56-15,2 0 8 0,0 6 8 16,9-2-16-16,-2-3 0 16,-4-1 0-16,-6-5 0 15,-8-8 8-15,-4-5 0 0,-9-10-8 16,-12-18-8-16,-3-4 0 15,3-14 0-15,-12-6 0 0,12-8 16 16,-12-1-8-16,0 0 0 16,0-8 8-16,0 4-8 15,0-1 8-15,0-3 0 0,-12 4 0 32,0 1 40-32,3-8-24 31,-18 8 24-31,3-2 0 0,6 2 0 0,-19 2 8 15,-8 3-40-15,-24-1 48 16,-7 3-56-16,-38 16 0 16,-46 9-8-16,-52 7 8 0,-29 11 8 15,-4-5 32-15,19 1-48 16,18-10 16-16,12-5-8 0,-1 6 0 16,19-10-8-16,-6 3-384 15,9-8-744-15,48-13-1216 0,22-11-5178 16</inkml:trace>
  <inkml:trace contextRef="#ctx0" brushRef="#br0" timeOffset="12882.02">28598 3666 6425 0,'0'0'2856'0,"0"0"-1511"15,0 0-33 1,0 0-616-16,0 0-40 16,0 0-312-16,-12-9-320 15,12 31 24-15,0 25-48 0,12 14 296 16,9 27 49-16,1 32-25 31,5-5-144-31,3-12 32 0,-3-20 88 16,-3-18-40-16,-3 5 0 15,15 4-16-15,-11-5-48 16,-7-12-120-16,9-12 48 0,-15-3-112 16,9-15 8-16,-21-2-8 31,0-12 0-31,15-8 0 0,-15-1 48 0,0-4 16 15,0 0 32-15,0 0-104 16,0 0-120-16,0-9-392 16,0-19-752-16,0-4-1785 0,0 3-3688 15</inkml:trace>
  <inkml:trace contextRef="#ctx0" brushRef="#br0" timeOffset="13210.99">28598 4612 7273 0,'0'0'2673'0,"0"0"-1425"16,0 0-432-1,0 0-200-15,0 0 104 16,0 0-720-16,0 0-56 16,21 32 56-16,16-9 504 0,-13 1 25 15,9 3-265-15,3 0-72 16,-3 1-80-16,-9 4-16 0,13-7 0 31,-16-3-88-31,3-3 88 16,-12-10-40-16,-3 1-40 15,6-10 112-15,-6 0 384 0,3-24 640 16,9-18-288-16,7-12-560 16,5-12-280-16,0-7-24 0,-9 2-400 31,9 2-184-31,7 9-320 0,-22 18-432 15,9 10-2729-15</inkml:trace>
  <inkml:trace contextRef="#ctx0" brushRef="#br0" timeOffset="14944.05">28155 5607 3728 0,'0'0'4361'0,"0"0"-2992"16,0 0-9-16,0 0-264 0,0-4-128 15,0 4-592 1,0 10-376-16,0 17 0 0,0 15 0 0,0 9 104 31,0 4 104-31,0 10-80 16,0-4-24-16,0-5-96 16,12-10 40-16,-12-10-48 0,0-12-136 15,0-6-704-15,0-18-1296 0,12 0-865 16,-12 0-2432-16</inkml:trace>
  <inkml:trace contextRef="#ctx0" brushRef="#br0" timeOffset="15499.94">28097 5733 7401 0,'0'0'1472'0,"0"0"-879"0,0 0 63 16,0-134 704-16,0 96-328 15,0 5-320-15,0 1-304 16,12 10-120-16,0 8-95 0,10 9-185 16,-10 5-8-16,12 13-177 31,9 20 73-31,3 19 24 0,-6 12 80 0,22 6-8 15,-19-1 8 1,0 1 0-16,6-5-136 0,-18-15-400 16,4-7-816-16,-16-11-592 0,6-14-1113 15</inkml:trace>
  <inkml:trace contextRef="#ctx0" brushRef="#br0" timeOffset="15667.19">28179 5937 6105 0,'0'0'4489'0,"0"0"-3649"16,0 0-424 0,0 0-408-16,0 0 576 15,0 0-120-15,0 0-280 0,139-60-104 16,-94 41-80-16,27-19-688 16,-17 11-2144-16,-7-6-4346 0</inkml:trace>
  <inkml:trace contextRef="#ctx0" brushRef="#br0" timeOffset="15937.81">28517 5362 10610 0,'0'0'1712'0,"0"0"-1712"31,0 0 152-31,0 0-152 0,0 0 464 16,45 131 80-16,-21-77-272 0,9 12-216 15,-11-6 72 1,5-9-7-16,-6-6-41 0,-12-7-32 0,6-15-48 16,-3-14-16-1,0-3 16 1,9-6 184-16,3 0 272 0,0-15-32 16,13-8-424-16,8-10-40 15,24-13-824-15,-26 5-1209 0,8 8-2736 16</inkml:trace>
  <inkml:trace contextRef="#ctx0" brushRef="#br0" timeOffset="16450.26">28843 5264 8065 0,'0'0'2761'0,"0"0"-2081"16,0 0-680-16,0 0 0 16,0 0 272-16,0 0 216 0,123 153-120 15,-89-96-96-15,17-3-136 32,-6-2-16-32,-9-10-32 0,7-5-72 15,-7-14 48-15,-12-10-16 16,0-13 48-16,0 0-24 15,-12-8 112-15,1-30 16 0,-13-8-128 16,0-10-72-16,0-3 57 16,-25-12 47-1,-11 2-8-15,0 4-88 0,0 5 152 16,6 13 240 0,17 12-72-1,-2 10-80-15,6 12-48 0,9 7-56 16,0 6-144-16,0 0-224 0,0 10-8 15,9 18 152 1,19 13 16-16,-7 11 64 0,15 3 8 0,-12 5 0 16,9 1 8-16,3-10-8 15,-11 0 64-15,8-14-64 16,0 0-8-16,-9-18 0 0,0-1-152 31,0-13-512-31,-2-5-297 0,2-19-831 16,0-4-2897-16</inkml:trace>
  <inkml:trace contextRef="#ctx0" brushRef="#br0" timeOffset="16795.68">29528 5321 9738 0,'0'0'2608'16,"0"0"-1608"-16,0 0-760 16,0 0-48-16,0 0-104 0,0 0 353 15,36 120-113-15,-15-84-104 16,3-3-224-16,-3-9 0 16,4-11 0-16,-1-7-8 0,12-6 16 15,-27-6 0 1,12-21 0-16,-6-10-8 15,-15-10-160-15,-15 1-160 16,-15-5 168-16,-18 9-24 0,2 9 111 16,-11 11 57-16,21 13-80 15,0 9-120 1,14 0-808-16,10 22-1232 16,12 6-233-16,0-9-455 0</inkml:trace>
  <inkml:trace contextRef="#ctx0" brushRef="#br0" timeOffset="17215.07">29878 5214 7209 0,'0'0'5353'0,"0"0"-4521"16,0 0-632-16,0 0-192 15,0 0 272-15,45 107 209 0,-21-52 15 16,10 1-304-16,-10 13-32 31,12-9-88-31,-15 6-72 0,3-11 0 16,-3-4 0-16,-6-18 0 0,-6-11-8 15,-9-8-96-15,0-14 96 16,0 0 0-16,0-14 696 0,-24-23-272 16,3-23-424-1,-18-14-8-15,9-15-64 16,3-7 72-16,-7 3 0 15,13 5-48-15,9 13-16 0,0 15-8 16,12 19 24-16,0 17-64 16,12 10-40-16,12 14-24 0,10 0-16 31,2 28 64-31,-6 10-120 16,9 8 152-16,-18 1-40 0,-6-1-136 15,-15-5-40-15,-15-9-17 16,-51 7-151-16,6-11-600 0,2-15-2209 15</inkml:trace>
  <inkml:trace contextRef="#ctx0" brushRef="#br0" timeOffset="18551.18">27349 5774 5601 0,'0'0'4033'0,"0"0"-3513"0,0 0-216 16,0 0 368-16,0 0 24 31,0 0-544-31,0 0-152 0,0 0-128 15,27-101 8-15,-3 82 120 0,-3-4 0 16,0-1 48-16,28-3-48 16,17-10 152-16,43-10-144 0,42-22 80 15,69-19 0 1,48-18 16 0,1 3 64-16,0 2-56 15,-16 8 40-15,-8 1-32 0,-22 13 16 16,-63 13 8-16,-45 26 16 0,-58 15-80 15,-6 7-64-15,-17 4 224 0,2-4 361 32,-12 4 7-32,-3 9-128 15,-21 0-96-15,12 0-88 16,-12 5-48-16,0 0-160 0,0 0-88 16,0 0-120-16,0 10 24 0,12 4 16 15,9 9 80-15,3 9 8 31,1 10 0-31,11 9 48 16,-3 5-48-16,0 0 0 0,3 9 32 16,1 4-40-16,-1 1 0 15,-15 3 0-15,15-3 0 16,-12-1 0-16,-15-3 8 0,16-5-8 31,-13-7 0-31,0-7 8 16,-12-5-16-16,0-6-32 0,0-8 40 0,0-4 0 15,0-10 48 1,0-1 0-16,0-8-40 0,0-5 80 16,0 4-32-16,0-4-56 15,-24 5-40 1,-1 0 32-16,-8 9 8 16,-3 0-8-16,-21-1-8 0,-1 11-56 0,-11 3-16 15,6 7 8-15,-16-2 8 16,-15 9 24-16,4-4 40 15,-16 14 8 1,-36 4 0-16,-30 10 0 16,-3 0 0-16,9-9 40 15,6-5-40-15,19-10 0 0,14-8 8 16,12-5-8-16,22-5 96 16,35-9 24-16,-11-4-40 15,-7-1 24 1,10 9-96-16,-19-9-8 15,19 5 0-15,9-4 0 0,-1-1 0 16,22-4-8-16,3-2 8 16,9 2 8-16,-3 0 0 15,2-5 0-15,7 0 0 0,3 0-8 32,-6 0 8-32,-15 0 80 15,15-5-80-15,-18-8 56 0,-4-11 144 16,-8-7 184-16,-6-7-120 0,-1-13 0 15,-8-4 280-15,-4-11 89 16,10-7-297-16,12-7 144 16,15 7-208-1,24-1-280-15,9 3-8 16,0 7-136-16,9 8-536 0,51 5-1001 16,-3 9-383-16,-20 15-2873 15</inkml:trace>
  <inkml:trace contextRef="#ctx0" brushRef="#br0" timeOffset="19690.76">30877 4737 6633 0,'0'0'3025'16,"0"0"-1569"-16,0 0 32 15,0 0-312-15,-12-27-175 0,12 27-433 16,0 0-400-1,0 3-168-15,0 21-160 16,0 12 152-16,-12 21 8 16,12 3 0-16,0 5 72 0,12 3-64 15,9-12-8-15,18 0 0 16,7-9-16-16,-1-15 8 16,15-13-592-1,34-19-217-15,-4-5-1223 0,-20-22-3473 16</inkml:trace>
  <inkml:trace contextRef="#ctx0" brushRef="#br0" timeOffset="20014.68">31155 4830 9738 0,'0'0'2112'15,"0"0"-848"-15,0 0-536 16,0 0 57-16,0 0-393 0,0 0-320 31,0 0-72-31,105-85-232 16,-81 77 0-16,13 8-96 15,-19 0-193-15,-3 4-151 0,-6 20-8 16,-9 8 264-16,0 4 88 16,0 11 208-16,-9-1 120 0,-6-8 0 31,-3-6 16-31,18-9-16 0,-15-13 0 15,15-2-8-15,0-8-120 16,33 0 128-16,6-8 440 0,6-11-440 16,37-22-624-16,-22 8-2057 15,-3 1-2560-15</inkml:trace>
  <inkml:trace contextRef="#ctx0" brushRef="#br0" timeOffset="20171.99">31665 4751 8649 0,'0'0'3105'15,"0"0"-1937"-15,0 0-672 16,0 0-496-16,0 0-440 0,0 0-1056 16,0 0-1441-16,132-88-3824 0</inkml:trace>
  <inkml:trace contextRef="#ctx0" brushRef="#br0" timeOffset="20565.5">31692 4315 4320 0,'0'0'6154'16,"0"0"-4994"-16,0 0-352 0,0 0-808 31,0 0-24-31,0 0 24 16,0 0 48-16,57 153 328 15,-21-93-168-15,-5 0-88 0,-4 0-32 0,6-14-16 16,-18-3-64-16,3-15 56 16,-18-10-64-16,15-9 8 15,-15-4 96 1,9-5 168-16,-9 0 41 16,0-19-9-16,15-8-304 15,-15 3-112-15,25 1-16 0,-16 4 8 0,15 10-57 31,-3 5-183-31,3 4-144 16,9 0-8-16,-18 13-136 0,-3 6-24 16,0 0 160-16,-12 3 24 15,0-2 288-15,-39 3 192 16,18-6 8-16,-15-2-8 0,3-5-96 31,-1-10-152-31,22-6-721 0,-3-13-1655 16</inkml:trace>
  <inkml:trace contextRef="#ctx0" brushRef="#br0" timeOffset="20748.24">32178 4496 7161 0,'0'0'920'0,"0"0"64"15,0 0 249-15,0 0-25 16,0 0-504-16,48 120-320 0,-39-102-216 15,6 1-168-15,-3-9-272 0,0-6-1216 16,-12-4-921 0,0 0-1656-1</inkml:trace>
  <inkml:trace contextRef="#ctx0" brushRef="#br0" timeOffset="20868.38">32099 4339 8241 0,'0'0'1401'0,"0"0"-881"16,0 0-520-16,0 0-288 0,0 0-1681 16,0 0-1328-16</inkml:trace>
  <inkml:trace contextRef="#ctx0" brushRef="#br0" timeOffset="21101.1">32193 4110 9634 0,'0'0'2048'0,"0"0"-808"16,0 0-856-16,0 0-304 31,0 0 24-31,0 0-72 0,0 0 376 16,115 136-135-16,-70-75-97 15,3-7-120-15,-12 3-56 0,-2-7-553 16,-10-8-423-16,0 0-664 15,-12-20-497-15,-6-8-583 0</inkml:trace>
  <inkml:trace contextRef="#ctx0" brushRef="#br0" timeOffset="21249.08">32377 4435 7761 0,'0'0'2985'0,"0"0"-1545"15,0 0-624-15,0 0-560 0,0 0-112 16,0 0-144-16,118-64-200 16,-76 35-1800-16,-3-3-1185 0</inkml:trace>
  <inkml:trace contextRef="#ctx0" brushRef="#br0" timeOffset="21502.12">32329 3908 7737 0,'0'0'4065'0,"0"0"-3137"0,0 0-344 16,0 0-304-16,0 0-176 16,0 0-48-16,166 28 144 0,-85 7-136 15,13 22 65-15,-1 8 55 16,-11 3-8-16,-25 12-176 15,-3-6-176 1,-38 0-96-16,-16-4-33 0,-16-1-167 16,-62 15-448-16,6-20-952 15,-7-17-2449-15</inkml:trace>
  <inkml:trace contextRef="#ctx0" brushRef="#br0" timeOffset="31133.27">18765 9302 968 0,'0'0'7281'0,"0"0"-6136"16,0 0-385-16,0 0 472 15,-12-6-48-15,12 2-224 0,0 4-391 16,0-5-193-16,0 0-24 16,0 0-80-1,12 2-144-15,-3-2-128 16,18-4 56-16,-6 4-56 0,4 5-8 15,-4 0 8-15,15 0-80 16,0 0-48-16,-12 19-48 0,10 3-64 31,-13 10 72-31,3 1 48 16,-9 9-56-16,-6 3 48 0,-9 7-57 16,0 3 73-16,0-4 48 15,-9 9 64-15,-15-8 0 0,0 3 8 16,-4-3 48-16,10-6 16 15,6-4-8-15,0-5 0 32,12-4-56-32,0-6 32 0,0 0-40 15,12-7-48-15,0-2-8 16,6-4 56-16,19-6 40 0,2 2-40 16,-21-10 0-16,21 0 8 15,-18 0 8-15,-9 0 40 31,0 0-39-31,1 0-9 0,-13 0 72 0,0 0-72 16,0 0-8-16,0 10-169 16,0 9 113-16,-13 9 56 0,13 7 56 15,-12 12 41-15,0 4-49 16,12 9 0 0,0 0-48-1,0 11 0-15,0-2 0 0,0 9 8 16,0 6 8-16,12-5-8 0,13 0 0 15,-13 4 88-15,12 5 24 0,-6 0 32 16,9 9 0-16,-3 5 0 31,9-5-104-31,-8 1 32 16,-1-11-72-16,-12-2 0 0,-12-16 0 16,0-9-8-16,0-9 48 0,-27-5 144 15,-19-8-8-15,13 3 16 16,-24 0-56-16,-16-9-8 31,13 2-136-31,-6-11-168 0,-4-9 160 16,-23-14-232-16,11-4-928 15,13-24-3673-15</inkml:trace>
  <inkml:trace contextRef="#ctx0" brushRef="#br0" timeOffset="32351.2">17633 9829 6073 0,'0'0'1720'0,"0"0"-992"0,0 0-64 16,0 0 321-16,0 0 23 15,0 0-472-15,0 0-304 16,61 0 520-16,-1 0 64 0,-3 0-279 16,10 0-217-16,17 0-216 31,-2 0-24-31,-1-4-8 0,-2-6-72 16,-19 6-112-16,0-6-96 15,-14 6-89-15,-22-1 9 16,-3 0-160-16,-21 2-216 0,-21 3-320 15,-18 0-632-15,8 0-2441 0</inkml:trace>
  <inkml:trace contextRef="#ctx0" brushRef="#br0" timeOffset="32582.42">17727 9940 6065 0,'0'0'2448'0,"0"0"-1784"0,0 0-664 0,0 0 56 16,0 0 417-16,0 0-249 16,0 0 608-16,96 18-40 15,-50-12-256-15,2-1-176 0,9-5-80 32,-2 0-192-32,5 4-88 0,-3-4-544 15,16 0-840-15,-28 0-1185 16,-12 0-2920-16</inkml:trace>
  <inkml:trace contextRef="#ctx0" brushRef="#br0" timeOffset="33197.57">17784 11039 3208 0,'0'0'3233'0,"0"0"-2089"16,0 0-504-16,0 0 88 16,0 0 521-16,0 0 63 15,109 0-512-15,-67 0-240 16,34-9-304 0,-19-6-80-16,12 5-176 15,-2 3-72-15,-7-3-552 0,0 5-1200 16,-29 5-817-16,-4 0-2936 0</inkml:trace>
  <inkml:trace contextRef="#ctx0" brushRef="#br0" timeOffset="33398.54">17929 11132 16 0,'0'0'7945'15,"0"0"-6553"-15,0 0-887 0,0 0 167 16,0 0 680-16,0 0-504 31,0 0-568-31,0 0-96 16,91 4-48-16,-43-4-48 0,-3 0-88 15,3 0-352-15,34 0-776 16,-28 0-1288-16,-5 0-2818 0</inkml:trace>
  <inkml:trace contextRef="#ctx0" brushRef="#br0" timeOffset="34075.51">17845 12206 4929 0,'0'0'2256'0,"0"0"-1232"15,0 0 56-15,0 0 313 0,0 0-121 16,0 0-352-1,0-5-488-15,0 5-48 16,12-3-23-16,0-8-57 16,24 3-128-16,-6-6-32 15,21 0-40-15,-17 4-48 0,14 2-56 16,-15-6-8-16,3 9-360 0,1-4-385 31,-7 4-727-31,-15 5-1056 16,9 0-521-16,-24 0-3304 0</inkml:trace>
  <inkml:trace contextRef="#ctx0" brushRef="#br0" timeOffset="34282.57">17905 12229 5497 0,'0'0'2480'0,"0"0"-1264"15,0 0-111-15,0 0 191 0,0 0-16 16,0 0-496-16,0 0-199 15,-36 29-169-15,60-29-96 0,18-5 16 32,18-9-64-32,13-5-144 0,-4 5-128 15,13 1-128-15,-13 4-560 16,13-10-625-16,-13 5-1711 0,-12-4-5794 16</inkml:trace>
  <inkml:trace contextRef="#ctx0" brushRef="#br0" timeOffset="44733.42">10667 9588 3672 0,'-15'0'1673'0,"15"0"-993"0,-9 0-352 16,9 0 632-16,-9 0 504 15,9 0 1-15,-15 0-121 0,15 0-336 16,0 0-120-16,0 0-271 31,0 0-209-31,0 0-112 0,0 0-136 16,0 0-64-16,15 0-96 15,-6 0-32-15,27 0 32 16,22 0 176-16,23 0 24 0,13-9 0 31,8-1-64-31,-5 1-48 16,-6 4-88-16,2 2-184 0,-23-2-224 15,-1 5-400-15,3 0-585 0,-29 0-615 16,-4 0-657-16,-18-5-1400 16</inkml:trace>
  <inkml:trace contextRef="#ctx0" brushRef="#br0" timeOffset="45031.71">11214 9334 8905 0,'0'0'2225'0,"0"0"-1497"32,0 0-528-32,0 0-48 15,0 0-152-15,0 0-48 16,0 0 48-16,142 27 16 0,-85-7 56 16,0 2-8-16,-2 1-48 0,8-4-8 15,-18-1 40-15,-21 0-48 31,-3 1-8-31,-21 4-72 16,0 1 56-16,-21 3 24 0,-15 5 96 16,-9 1 40-16,-12 0-64 15,-4 0-72-15,-23-1-464 0,29-14-1416 16,16-5-3249-16</inkml:trace>
  <inkml:trace contextRef="#ctx0" brushRef="#br0" timeOffset="50313.97">10574 10872 760 0,'0'0'10586'0,"0"0"-9018"0,-15 0-1112 16,15 0-328-16,0 0 384 15,15 0-7-15,-3 0-329 16,36 0-40-16,10-5-16 0,11-3 152 16,25-3-120-16,5 3-80 31,-2 2-64-31,8-2 48 0,1-2-56 16,-28 6-296-16,7-1-368 15,-19-4-681-15,-17 4-1791 16,-13 0-3250-16</inkml:trace>
  <inkml:trace contextRef="#ctx0" brushRef="#br0" timeOffset="50599.45">11274 10654 9073 0,'0'0'2201'0,"0"0"-2201"0,0 0-104 15,0 0-56-15,0 0 160 0,45 0 128 16,1 9 0-16,2 9-64 16,-3 6-16-16,3-1-40 15,-14 5 0-15,2-4-8 0,-24-2 0 32,0 2-48-32,-12-2-64 0,-12 7 112 15,-36-2 288-15,-1 10-112 16,-8 1-152-16,-3-12-24 15,17 2-904-15,7-9-1321 0,21-13-4080 16</inkml:trace>
  <inkml:trace contextRef="#ctx0" brushRef="#br0" timeOffset="53621.03">10667 11942 5297 0,'0'0'2512'0,"0"0"-1264"15,0 0-623-15,0 0 375 16,0 0 168-16,0 0-504 16,0 0-256-1,12 0-280-15,22 0 96 16,14 0 400-16,21-14-47 16,13 0-105-16,36-5-168 0,-4-3-152 15,4 4 0-15,-15-2-64 16,-22 16-88-16,13-5-96 0,-34 4-280 31,-3 5-416-31,-36 0-729 16,-8 0-983-16,-13 0-593 0,0 0-2160 15</inkml:trace>
  <inkml:trace contextRef="#ctx0" brushRef="#br0" timeOffset="53950.51">11319 11688 3880 0,'0'0'6482'0,"0"0"-5034"15,0 0-1000-15,0 0-208 16,0 0 112 0,0 0-168-16,12 0-168 15,22 4-16-15,2 6 80 0,9 4 0 0,0-2 0 16,13 3 24-16,2-2-88 15,-12 6-16-15,-14-5 0 16,-10 5 0 0,-12-5-8-16,0 4-64 15,-12 5 16-15,-24 6 56 16,0 7 56-16,-25 2-48 0,7 3-8 16,-18 0-88-16,2 25-752 31,10-15-1488-31,15-10-2889 0</inkml:trace>
  <inkml:trace contextRef="#ctx0" brushRef="#br0" timeOffset="65299.21">12249 9171 7217 0,'0'0'1608'16,"0"0"-855"0,-9-28-81-16,9 19 840 15,0-4-456-15,9 3-288 0,12-9-440 16,18 1-199-16,-6-6 79 16,25 2-16-16,14 4 16 0,10-2-128 15,20 2-8-15,25 9-64 0,48-5 0 16,0 4 40-1,0 10-48-15,-24 0 8 16,0 0 8-16,-24 0 32 16,-9 0-40-16,-37 0 48 31,-12 0 8-31,-8 0-56 16,-16 0 80-16,25 0-16 0,-10 0 0 15,-3 0-16-15,-15 0 32 0,-2 0 64 16,-7 0-64-16,3 5 104 15,0 5-120-15,-5-1-64 16,5 0 0-16,-12 1-8 0,24 8-8 16,-15 0 0-16,4 6 0 15,-4-2-40-15,-9 3 40 0,12-3 8 47,-24 7-48-47,6-7 48 16,10 6 0-16,-4-1 0 15,-3-3-8-15,0-2 8 0,6 2 0 16,-15-1 8-16,6 1-8 0,-3-5 0 16,10 9 0-16,-13-1 0 15,-3 0 0 1,15 5-16-16,-15 6 16 16,6-1 0-16,-6 5-16 15,6-5 16-15,-3 8 0 0,9-3 24 0,-9 5-24 16,0-1 8-16,0 5 8 15,-2 4 32-15,5 2-40 0,-15 4 96 16,0 3-64-16,12 5-40 16,-12 1 0-16,9 4 8 15,3 5-8-15,-12 3 0 0,0 7 0 16,9-6 16-16,-9 5-8 16,0-13 0-1,0 4 0-15,0-10 40 31,0 0-32-31,0-4-8 16,15 0 88-16,-15-5-88 0,12 0 0 31,-12-8 0-31,0 3 0 16,0-13 0-16,0 0 0 0,0-6-8 16,0-7 8-16,0 3 0 15,0-9-8-15,0-4 16 16,-12 0 88-16,-3-6-24 0,15 10 24 15,-9-4-88-15,9 0-8 0,-12-5 40 16,12 4-40-16,-9 0 0 0,9-3 0 16,0-2 0-16,-12 5-8 15,12-4 56-15,0 10-56 16,0-6 0-16,-15 1-8 0,15 9 8 16,-10-6 8-16,-2-3 8 15,12 5 32-15,-12-2 0 16,12-2 0-1,-12 2 24-15,3-3-16 0,9-6-48 16,-12 6 0-16,0-6 0 16,12 2 40-16,-15-2 16 0,-9-2 72 31,15 3 56-31,0-6-96 0,-15 2-40 16,-13 4-48-16,16-5 8 15,-15 4 32-15,0 1-40 16,3-4 0-16,-16 5 0 0,1-2 0 15,6-4 8-15,-10 1-16 32,10-7 8-32,-15-3 0 0,-4 0 56 15,4 0-64-15,-12 0 0 16,11 0-8-16,-17 0 8 16,18 0 40-16,-10 0 32 0,10 0-32 31,-13 0-40-31,-5 0 0 15,9 0 48-15,-4 0 16 0,-2 0-16 16,-7 0 0-16,7 0-40 16,-7 0 64-1,-2 0-64-15,-13 0-8 16,13-8 8-16,-4-1 0 0,19 4 0 16,9-5 48-16,-13 1-48 15,10 4 0-15,2-4 0 0,10 4-8 0,3 2 8 16,-3-2-8-16,2-1-8 15,13 3 0-15,-6-2 0 16,6 0 8-16,-1 0 0 0,1 1-8 31,-3 4 8-31,12-5 0 16,0 5 8-16,0-5-8 0,15 5-8 16,-19-4 8-16,22 4 0 15,-6 0 0-15,-12 0 0 0,9 0 0 16,-6 0 8-16,12 0-8 15,-18 0 8-15,6 0-8 32,-4-4 8-32,16-2-8 0,-15 2 48 15,9 0 48-15,15-2 57 16,-9-2-65-16,-3-3 168 0,12-7 56 16,-12 4-216-16,12-9-88 15,-9-10 0-15,9-8 48 31,0-4-40-31,0-12-16 0,0-3 0 0,0-4 0 16,0-1 8-16,0-6 56 16,0 2-64-16,0-1 8 0,0-8 8 15,0 0-16 1,0-1 0 0,0-10 0-16,0-4 0 15,0 1 0-15,0-5-48 0,0-1-32 0,0 5 32 16,0 6 40-16,0 3 8 15,0 10 8-15,0 0-8 0,0 9 0 16,-15 0 0-16,15 1 8 31,0 3 0-31,-9 1-8 16,9-4 48-16,-12 7-48 0,12 2-8 16,-12 3-8-16,12 11 16 0,0 0-8 15,0 4 0-15,0 3 0 16,0 2 0-16,0 0 8 31,0-1-112-31,0 1-8 0,0-5 72 16,12 4-8-16,-12 7-24 31,12-7 32-31,-3 6 48 0,-9 2-8 16,0 3 8-16,15 2 0 15,-15-2 8-15,0 4-8 16,0-1-8-16,9 5 0 0,-9 0 0 15,12 0 8-15,-12 4-48 0,12-3 40 16,-12 4-96-16,9-5-40 0,-9 4 127 16,27-4 9 15,-15 0-40-15,-3 6 48-16,3-7-8 15,1 5-40-15,-1 3-16 0,12-8 56 0,-12 5-40 16,9 2 40-16,15-3 0 15,-12-2 0-15,-3 3 8 0,16 2 0 16,-28-6 48-16,15 4 0 16,-15-3-48-16,6 4 120 15,-15-1-112-15,12-4 49 0,0 9-9 16,-12-4-40-16,12 4 8 16,-12 1-8-16,6-1 56 0,-6 0-64 15,0 5 0-15,0 0-8 31,15 0-64-31,-15 0-25 0,0 0-39 32,0 0 16-32,0 0 32 31,12 5 40-31,1 0-232 0,-13 4-704 16,21-4-304-16,-21-5-537 15,15 0-3808-15</inkml:trace>
  <inkml:trace contextRef="#ctx0" brushRef="#br0" timeOffset="68599.9">7667 9997 5313 0,'0'0'1832'16,"0"0"-1136"-16,0 0-488 15,0 0 728-15,0 3 353 0,0-3-73 16,0 0-168-16,0 0-208 16,0-14 185-16,0-8-417 15,0-11-440 1,0-8-168-16,9-5-80 0,-9-1 32 15,0-5 0-15,9 7-8 16,-9 11 48-16,16 12-8 0,-16 4-40 16,12 13 56-16,-12 5 0 31,12 0-176-31,9 18 24 16,3 9 80-16,9 12 72 0,-9-3-8 15,10 10-8-15,2-8-96 16,-12-1-112-16,0-5-305 0,-15-8-527 15,6-6-872-15,-3-4-649 16,-12-10-1960-16</inkml:trace>
  <inkml:trace contextRef="#ctx0" brushRef="#br0" timeOffset="68782.6">7676 9898 8673 0,'0'0'2121'0,"0"0"-1401"15,0 0-176 1,0 0-40 0,0 0-392-1,0 0-112-15,118-41-680 0,-51 23-632 16,-19 4-1449-16,-3 0-3928 16</inkml:trace>
  <inkml:trace contextRef="#ctx0" brushRef="#br0" timeOffset="69229.58">8202 9690 8569 0,'0'0'2089'16,"0"0"-1441"-16,0 0-88 0,0 0 336 15,0 0-584-15,-49-13-304 16,40 13-8-16,-3 4-8 15,0 15-48-15,-12 8-48 0,12 1 96 32,12-5-88-32,-12 5 32 15,12-9 48-15,0 0-72 0,12-11 0 16,0-3-40-16,12-5-88 16,0 0 112-16,9-13 104 31,-8-20 0-31,-4-10-208 0,3-7-1064 0,-24-6 104 15,0-4 79-15,-12 0 497 16,-9 5 592-16,-16 9 128 16,13 8 544-1,15 16 665-15,-15 7-57 16,24 5-544-16,0 10-480 16,0 0-256-16,0 25-288 0,0 10 144 15,24 12 144-15,-6 9 0 0,9 4 0 16,7-10-600-16,14 2-424 0,-6-15-537 31,-3-18-1031-31</inkml:trace>
  <inkml:trace contextRef="#ctx0" brushRef="#br0" timeOffset="69639.5">8470 9569 7513 0,'0'0'1712'16,"0"0"-1191"-16,0 0-137 0,0 0 328 15,0 0-328-15,0 0-104 16,0 0-168-16,-72 103-104 16,72-81-8-16,0-8 72 0,0-4-64 31,0-1-8-31,9-9-112 0,6 0-168 15,-6-9 280-15,6-15 64 0,9-12-64 16,-15-10-584-16,-9-6 168 16,0-3-360-1,0 3 576 1,0 2 200-16,-21 0 488 16,-6 11 576-16,18 17 24 15,-6 4-80 1,15 13-192-16,0 5-479 0,0 0-337 0,0 18-185 15,24 15 97-15,3 17 88 16,6 6 0-16,1-1 16 16,2-3-8-16,0-11 32 0,21-9-40 15,1-9-1072-15,-22-13-2104 16</inkml:trace>
  <inkml:trace contextRef="#ctx0" brushRef="#br0" timeOffset="76012.55">8144 10941 3608 0,'0'0'1649'15,"0"0"-633"-15,0 0 184 16,0 0 16-16,0-22-215 0,9 12-137 15,-9 5-152-15,0-5-40 32,0 7-104-32,0-7-104 0,0 6-104 15,0 4-144-15,0-5-64 16,0 5-144-16,0 0-8 16,-9 0-176-16,-15 0-40 0,0 0-136 31,0 14-72-31,3 4 88 15,-3 5 48-15,-1 4 80 0,13-2 8 0,12-6-144 16,0-2 88-16,0 1 136 16,21-3 16-16,7 3 48 15,17-4 48-15,-9 0 0 0,6 0-8 16,-2-4 8 0,-7 4-8-1,-12-10 16-15,6 5-136 0,-15-4-120 16,-12-1-136-16,0 6 64 0,-24-1 328 15,-12 1 24-15,3 3-24 16,8-4-72-16,-8-3-41 0,9-6-399 31,0-6-1056-31,12-13-2841 0</inkml:trace>
  <inkml:trace contextRef="#ctx0" brushRef="#br0" timeOffset="78663.75">8389 10783 5777 0,'0'0'2312'16,"0"0"-1152"-16,0 0-503 0,0 0 87 15,0 0-384-15,0 0-248 31,0 0-64-31,0 0 24 0,-15 76 88 16,30-44 64-16,-6 9 32 16,0-4-96-16,15-1 72 0,-9-2-32 15,9-7 56-15,-15-3-48 16,3-10-160-16,0 0 8 31,0-10-48-31,-2 0-8 0,-10-4 16 16,15 0 48-16,-15 0 88 15,12-4 128-15,-12-14-56 0,9-11-224 0,3-13-56 16,-12 2-216-16,0-7 216 16,0 5-88-16,0 5-96 15,0 4 240-15,0 11 0 16,0 8 152 0,0 9 56-16,0 5-104 15,0 0-104-15,0 0-120 0,0 0 8 0,0 19-16 16,0 3 120-16,9 3 8 31,6 2 0-31,-3-4 40 16,9 0-32-16,-9-4-8 0,0-5 8 15,0 0-16-15,13-10-128 16,-13 1-512-16,9-5-864 0,3 0-761 16,-12-9-407-16</inkml:trace>
  <inkml:trace contextRef="#ctx0" brushRef="#br0" timeOffset="79121.28">8654 10478 7801 0,'0'0'2593'0,"0"0"-1681"0,0 0-536 15,0 0 120-15,0 0-344 16,0 0-152-16,0 0 0 0,0 0 80 16,37 163 160-16,-16-103-112 15,15 4-64 1,-24-3 32-16,12-10-96 16,-18-6 8-16,9-13 40 0,-3-7-48 0,-12-11 0 31,0-6 0-31,0-8 8 31,0 0 200-31,0 0 104 16,0-18 521-16,0 0-553 0,0-15-280 15,0 5-88-15,9 1-16 16,6 4 32-16,10 3 72 0,8 12 16 16,3-2-16-16,-15 10-128 15,15 0 120-15,-12 0-217 0,-5 18-23 16,-4 2 8-16,-15-2 120 15,0 9 40-15,-15-4 72 0,-19 1 8 16,1-5-88-16,-12-15-544 16,6-4-984-16,21 0-2737 0</inkml:trace>
  <inkml:trace contextRef="#ctx0" brushRef="#br0" timeOffset="111169.29">8365 12095 3040 0,'0'0'6674'0,"0"0"-5738"16,0 0-664-16,0 0 424 0,0 0 200 15,-25-60-424-15,25 51-248 0,0 3-128 16,0 6-40-16,-12 0 0 16,12 0-56-16,-15 0-120 31,9 0-80-31,-6 0 120 0,-12 6-72 16,9 16 48-16,-6 10-8 15,9 15 24-15,3 10 80 0,9 7-112 16,0 6 120-16,0 4-8 15,21-9 8-15,0-1 0 16,6-7 0 0,-3-3 0-16,-3-7 72 15,-9-1-64-15,0-8-8 0,1-11-88 16,-13 1-432-16,0-10-784 0,0-4-689 16,-13-9-1207-16</inkml:trace>
  <inkml:trace contextRef="#ctx0" brushRef="#br0" timeOffset="111335.45">8144 12660 6809 0,'0'0'3009'15,"0"0"-2073"-15,0 0-888 32,0 0 136-32,0 0 384 0,0 0-392 15,0 0-176-15,151-55-136 16,-118 41-264-16,13-14-1152 0,-13 4-1097 15,-9 2-4343-15</inkml:trace>
  <inkml:trace contextRef="#ctx0" brushRef="#br0" timeOffset="111950.3">8470 12447 7217 0,'0'0'3001'0,"0"0"-1857"15,0 0-784-15,0 0 144 16,0 0-136-16,0 0-344 15,0 0-16 1,9 19-8-16,3-6 56 0,12 6 16 16,1-6-72-16,-4 2-104 15,-9-2-408-15,12-2-648 0,0-8-200 16,-15-3-145-16,15 0 273 16,-12-3 88-1,-12-21 240 1,9 1 776-16,-9 5 128 0,0-6 1136 0,0 10 456 15,-9 0 152-15,9 6-143 16,-12 2-393-16,12 6-680 0,0 0-528 31,0 0-16-31,0 10-168 16,12 8 176-16,-3 1 8 0,19 0 0 16,-19-1 8-16,3-4-8 15,-3-10 0-15,6-4-368 0,-3 0-16 16,-12-4 384-16,12-20-56 15,0-3-16-15,-6 4 72 32,-6-1 0-32,0 10 384 0,0 6 184 15,0 8-136-15,0 0-232 16,15 0-200-16,-15 3 0 0,21 12 0 16,-6 3 64-16,10-4-64 15,-16 0 0-15,0-4 0 31,-9-5 8-31,15-5-8 0,-15 0 0 16,12-5 80-16,0-15 64 0,0 2-40 16,-3 0-104-16,3 8 0 0,0 2-40 15,0 3 32-15,0 5-56 16,12 0 48 15,-11 0-96-31,8 13-552 16,3-3-1160-16,-12 0-2321 0</inkml:trace>
  <inkml:trace contextRef="#ctx0" brushRef="#br0" timeOffset="112413.87">9152 12258 7433 0,'0'0'1400'0,"0"0"-992"15,0 0 225 1,0 0 263 0,0 0-328-16,0 0-136 0,0-10 136 15,0 10 72-15,0 0-272 0,0 5-216 16,0 8-152-16,0 15 0 15,0-1 96-15,0 6 64 0,15 0-88 32,10-5-64-32,-7-10 0 15,18-4 104-15,0-10-112 0,12-4-160 16,10-18-608-16,-13-15-1936 16,-24-8-5306-16</inkml:trace>
  <inkml:trace contextRef="#ctx0" brushRef="#br0" timeOffset="112643.12">9192 11855 10306 0,'0'0'1744'0,"0"0"-1304"16,0 0-312-16,0 0 40 31,0 0-80-31,0 0 120 0,54 139 8 16,-18-75 16-16,-15 1-56 15,27-1-64-15,-23-7-96 0,11-2-8 16,-15-9-8-16,0-13-104 0,-6-11-456 16,-15-12-728-1,0-10-1056 1,0 0-345-16</inkml:trace>
  <inkml:trace contextRef="#ctx0" brushRef="#br0" timeOffset="112767.27">9261 12198 128 0,'0'0'9714'0,"0"0"-7746"0,0 0-1232 31,0 0-344-31,0 0-152 16,0 0-48-16,127-33-128 0,-34 15-64 15,-23 4-1136-15,-1-5-3161 16</inkml:trace>
  <inkml:trace contextRef="#ctx0" brushRef="#br0" timeOffset="131149.41">9351 13754 6121 0,'0'0'1928'0,"0"0"-1256"0,0 0-568 16,0 0 489-16,0 0 191 15,0 0-224-15,0 0-368 16,0 0-48 0,0 0 168-16,0 0 16 15,0 0-144-15,0 0-104 0,0 0-64 0,0 4-16 31,0 2 8-31,10-3 192 16,5 2 32 0,9 6-56-16,-3-3-40 0,3 1 40 0,12 1-16 15,-6-6 8-15,10 6-32 16,5-10-8-16,15 3 24 0,-14-3-24 16,11 0-24-16,3 0-32 15,-14 0-56-15,11 0-8 0,3 0 0 31,-17 0 9-31,8 0-9 16,-6 0 8-16,0 0-8 0,-11 0 0 16,-1-3 0-16,6 3 40 15,6 0-40-15,4 0 528 16,8-6-184-16,0 6-224 0,4 0-120 31,-7 0 40-31,3 0-40 16,4 0-8-16,-13 0 8 0,9 0 0 15,-11 0-8-15,2 0 48 0,-6 0-48 16,9 0 16 0,-5 0-16-16,2 0 0 0,-3 0 0 15,1 0-16 1,2 0 16-16,-6 0 0 16,9 0 16-16,-8 0-16 0,8 0 8 0,-6 6-8 15,4-3-8-15,-4 3 8 16,0-1 8-1,3 0-8-15,-14-2 0 16,14 2 0-16,-15 5 8 16,15-10 0-16,-2 4 0 15,-10 1 0-15,6-5-8 0,-3 5 8 16,7-5 0-16,-13 3 0 16,15 3 8-16,0-1-8 15,-14-1 0 1,23-4 0-16,-9 4 0 15,-3 2 0-15,1-3 0 0,2-3 64 16,-6 5-72-16,19-5 16 16,-13 6 72-16,-3-6-80 15,4 5 40-15,-7-2-32 0,9-3-8 32,6 5 56-32,-8 0-64 15,8-5 48-15,-12 0 80 0,16 0 24 16,-4 4 32-16,12-4-16 15,-11 0-16-15,-1 0 0 16,3 0-48-16,-14 0-8 0,11 0-48 16,-21 0 80-1,10 0 40-15,-13 0 8 16,6 0 0-16,-6 0 16 0,3 0-8 16,-14 0-40-16,-1 0 0 15,3 0-48-15,-9 0 0 16,-3 0-8-16,-12 0 0 15,0 0-15-15,0 0-25 16,0 0 8-16,0 0-56 16,0 0-96-16,0 0-617 0,0-4-783 15,0-6-1449-15,0-4-10177 16</inkml:trace>
  <inkml:trace contextRef="#ctx0" brushRef="#br0" timeOffset="133017.91">15321 13783 5433 0,'0'0'1392'0,"0"0"-1032"0,0 0-288 16,0 0 296-16,0 0 536 15,0 0-328-15,-24 0-344 0,24 0-23 31,0 0 207-31,0 0 48 0,0 0-112 16,0 0-96-16,0 3 0 16,0-3-72-16,0 0-80 0,0 5-16 15,0 0 56-15,12-1 240 16,0 1 0-16,25 4-16 16,-16 1 40-1,15-1 24-15,-6 1-103 16,30-7-73-16,-11 2-40 0,8 0-40 15,3 0 32-15,10-5-104 0,-4 0-32 32,19 0-64-32,-4 0 88 15,13 0 104-15,-1 0-80 0,-2 0 16 16,3 0-88-16,-4 0 0 16,19 0-48-16,-16 0 56 0,-11 0-56 15,11 0 8-15,-17 0-8 16,20 0 8-16,-14 0 8 0,-1 0-8 31,1 0 0-31,-4 0 56 16,7-5-56-16,-19 5 48 15,10-5 16-15,-7 5-64 0,-12-5 40 16,10 5 16-16,-10-3-64 16,4 3 16-16,11 0-8 0,-27-5 80 31,22 5-32-31,-7-5 24 15,-3-1 88-15,16 3-48 0,-16 3-56 16,13-6-56-16,-10 2 40 0,-3 4-40 16,1-4 0-16,-1 4-8 15,3 0 8-15,10 0-8 16,-13 0 0 0,0 0 0-16,16 0 8 15,-4 0 0-15,1-5-8 16,-13 5 8-16,0 0 0 0,4 0 0 0,-4 0-8 15,-12 0 16 1,16 0-16 0,-16 0 8-16,0 0-8 15,16 0 8-15,-16 0 0 0,0 5 8 16,16-1-16-16,-4-4 8 16,-9 4 72-16,10 2-72 0,-1-3 0 15,-12 8-8-15,16-6 0 31,-16 3-8-31,12-3 8 0,-9 0 0 16,10-1 0-16,-1 1 0 16,3-5 8-16,7 5 0 0,-7-5 96 15,10 3-24-15,-10-3 8 16,9 0-40-16,-11 6 0 31,-1-6-40-31,0 0 8 0,4 0 48 16,-16 0-56-16,3 0 80 15,10 0 0-15,-13 0 56 0,3 5 48 0,-5-5 16 16,-7 0-64-16,0 0 8 16,0 4-32-1,-12-4 41 1,-15 0 71-16,0 0 32 0,7 0-40 16,-4 0-8-16,0 0 16 0,-12 0 8 15,0 0-48-15,12 0-48 0,-12 0-24 16,0 0 8-1,0 0-112 1,0 0 32-16,0 0-48 16,0 0-104-16,0 0-480 0,0 0-744 15,0-4-1097-15,0-7-3360 16</inkml:trace>
  <inkml:trace contextRef="#ctx0" brushRef="#br0" timeOffset="140315.57">16882 14779 6993 0,'0'0'1688'16,"0"0"-1320"-16,0 0-368 0,0 0 120 15,0 0 16-15,0 0-136 16,0 0-64-16,0 8 64 16,0 11 56-16,0-6 25 0,0 7 119 31,0-1 40-31,0-2 40 0,0-2-24 15,0-6-56-15,0 4-64 0,6-7 40 16,-6-3-16-16,15 2 48 16,-3-5 168-1,-12 0 64-15,24 0-48 0,-15 0-112 16,15 0-48 0,0 0-64-16,13 0-32 15,-4-5-64-15,15-4-72 0,-6 5 0 16,16-1 8-16,2 1-16 0,13 4 8 15,-16-6 0-15,-3 6-16 16,22-3-40 0,-7-2-40-16,-2 0-16 15,17 5 48-15,-2-5 64 16,-1 5 0-16,-3 0 8 0,7 0-8 16,9 0 0-16,-13 0-8 15,10 0 8-15,2 0 0 0,-11 0 0 31,20-4 8-31,-17-1-8 16,8 5 0-16,-11-5 8 0,-1 5 0 16,-2 0 8-16,-7 0 64 15,7 0-24-15,-7 0-40 16,-2 0 48-16,-4 0-16 0,18 0-32 31,-17 0-8-31,5 0 8 16,1 0 32-16,-7 0-40 0,19 0 104 15,-28 0 64-15,9 0-32 0,7 0-32 16,-4 0 9 0,1 0-73-16,2 0-40 0,-3 0 56 15,-2 0-64 1,-7 0 16-16,-2 0-16 16,-10 0 0-16,9 0 16 0,-11 0-8 15,2 0 8-15,-6 0 56 0,9 0-8 16,7 0 8-1,-22 0 24-15,9 0-24 16,0 0 32-16,4 0-24 16,-4 0 24-16,3 5 0 15,-5 0-40-15,-7-1-56 0,12 1 88 16,0-5-88-16,10 10 88 16,-13-7-40-16,12 3-40 0,-8-2 56 31,5 5-64-31,-3 0 56 15,-5-4-56-15,-1 0 40 16,-12 0 16-16,6-1 48 0,-6 6-16 16,4-10 32-16,-16 3-8 15,15 3-16-15,-12-6 32 0,9 5-72 32,-12-1 0-32,7-4-56 15,2 4 40-15,-3 2 0 16,-3-6 0-16,-3 0 56 0,15 3-8 15,-11-3 8-15,8 0-32 16,-9 0-24-16,-3 0-40 0,3 0 0 16,9 0 48-1,-5 0-48-15,-7 0 40 16,3 0-32-16,12 0 80 16,-15 0-8-16,15-3-24 0,-11-3-16 15,8 2 40-15,-12 4-40 16,15-4-32-16,-15 4 56 15,6 0 16-15,-2-5 72 16,-4 5-88-16,-9 0-56 16,0 0 48-16,0 0 16 15,-3-6 88-15,-9 6-16 0,15 0 24 16,-6-3-79-16,-9 3-1 16,9 0 24-1,-9 0 32-15,15 0 88 16,-15 0 80-16,0-5 48 15,0 0-32-15,0 1-8 0,12-1-32 16,-12-8-112-16,12-6-88 16,0 0-16-16,-2-14-72 0,14-3 0 31,-12-11-8-31,9 1-120 16,-6-5-296-16,3-15-624 15,-3 12-1385-15,-15 12-4288 0</inkml:trace>
  <inkml:trace contextRef="#ctx0" brushRef="#br0" timeOffset="142684.16">27678 10960 8225 0,'0'0'2209'0,"0"0"-2033"0,0 0-176 16,0 0-200-16,0 13 200 31,0 19 0-31,0 15 168 0,0 19-8 16,0 30 16-16,12 40 144 15,0 30 144-15,9 10-64 0,3 0-16 16,-3-14 0-16,6-5 80 16,4-4 200-16,5-4-111 31,0-1-49-31,0-9-152 0,-12-5-192 31,-5 0-56-31,8-4-96 16,-3-28 64-16,-15-18-32 15,3-24-32-15,0-8-8 0,-12-6 0 0,9 4 8 16,-9-3 16-16,0-15-16 16,0-14 8-16,0-12-8 0,0-2 64 15,0-4-32 1,0-4-40 0,0-20-400-16,0-64-1104 15,0 9-1545-15,-9-8-4505 0</inkml:trace>
  <inkml:trace contextRef="#ctx0" brushRef="#br0" timeOffset="144520.78">27723 11246 3168 0,'0'0'1320'0,"0"0"-527"0,0 0-169 15,0 0 168-15,0 0-160 16,0 0-144-16,0-55 120 16,0 47 0-16,0-2-23 0,0 1 127 31,0 4-112-31,0-4 24 16,0 4-152-16,0-4-8 0,0-1-232 15,0 2-56-15,0-2 56 16,0-4 24-16,0 5-48 0,0-1-64 15,12-7-56-15,0-2 64 32,24 0-79-32,-2 0-65 0,11-3 8 15,12-6 40-15,16-1 0 16,-4 6 56-16,13 1-8 16,-13-1-56-16,-3 9-40 0,19 0 8 15,-4 0 40-15,13 0-48 31,24-4 8-31,-16 3 32 0,16 2 192 0,0-6 32 16,-28 0-176-16,28 1 8 16,0-5-24-16,-19 4 24 15,10 6 8-15,-7-1-8 16,-17 0-24 0,-4 0-24-16,-11 4 56 0,-1 1 48 15,-14-1 0-15,17 2 8 0,-12-2-64 16,-2 0-24-16,-13 6-32 31,-12 4-40-31,16-4 40 16,-25 4-40-16,12 0 8 0,-3 0-8 15,3 0 48-15,-6 0-48 16,-2 0 40-16,-16 4-32 0,6 6 32 16,-3-1-48-16,-3 1 8 15,-3 7 0-15,15 6 88 0,-9 14-40 16,3 6 40-16,22 12-24 31,-19 5 0-31,15 10 152 0,-15 9 0 16,6 3-120-16,6 11-32 15,-8 5-48-15,8 13 48 16,-9-14 24-16,0 9 56 0,-12 11-72 16,9 8-72-16,3 32 40 31,-11 1 16-31,11-27-8 0,-24-36-48 15,9-29 56-15,-9-6-56 0,0 4 73 16,0 16-9-16,12 3 24 16,0 1-48-16,-12-6-48 0,9-4 16 15,6 0 24 1,-3-9-32 0,0 1 32-16,-12-1-40 0,12-5-8 15,-6 1 8-15,-6-7-240 0,0-7 232 16,0-5-8-16,15-6 8 15,-15-8 8-15,0 5-8 0,0-10 8 32,0 0-8-32,0-9 8 15,0 5 0-15,0-6-8 0,0-3-8 16,-15 4 16-16,9 0 8 16,6 0 64-16,-12-6-64 15,0 6 8-15,0-4 40 0,-3 5-8 31,6-11-40-31,-15 5 0 16,15 0 40-16,-28 1-40 0,4 3 0 16,-6 1 0-16,6-5 0 15,-12 5 8-15,-13-4 32 0,-2 4-40 16,2-6 8-16,-14 7-8 31,-6-11-8-31,-4 6 8 16,-2-10-8-16,-7 0 8 0,-12 0 0 15,-2 0 8-15,-1 0-8 0,1 0 48 16,2-5-48-16,-6 0 152 0,19 1-16 16,-13 4 16-1,10 0-48 1,11 0 32-16,-12 0-8 16,13 0-16-16,-4 0-24 0,7 0 24 15,6 0-24-15,5 0-88 0,7 0 64 16,2 0-64-16,13-5 40 0,-3 0 16 31,0-3-56-31,14 3-8 16,1-6 16-16,-3 8-8 15,12-3 0-15,0 2 0 0,3 0 0 16,8-1 8-16,13 0 32 16,-12 1-40-16,12-6-8 0,-15 7 0 31,9-13-48-31,-6 7 40 15,12 0 0-15,-12 0 8 0,0 1-8 16,-3 2 0-16,15 1 8 16,-9 1-8-16,0-1 8 0,9 5-8 15,-15-5 8-15,6 2-8 32,-15-2-40-32,-4-1 40 15,10 6 8-15,-21-4-8 0,18 0 0 16,0 4 8-16,-3-5-8 15,12 5 8-15,-3-9 16 0,5 3-16 0,10-7-296 16,-9-6-360 0,9-8-296-1,0-20-609-15,9 10-703 16,1 1-2929-16</inkml:trace>
  <inkml:trace contextRef="#ctx0" brushRef="#br0" timeOffset="149317.5">28924 11901 3912 0,'0'0'2409'0,"0"0"-857"16,0 0-47-16,0-33 95 15,0 24-64-15,0-1-408 0,0 6-335 16,0-6-145-16,0 10-144 31,-15-4-64-31,6 4-240 0,-3 0-200 31,-27 9-264-31,6 24 112 16,-13 17 64-16,13 15 8 0,-6 10 8 16,21 3 16-16,18 1-16 15,0-9 16-15,9-15-40 16,15-13-24-16,21-14-32 0,3-18 104 16,10-10 40-16,11 0-216 15,13-53-617-15,-13 7-1223 16,-8-9-3329-16</inkml:trace>
  <inkml:trace contextRef="#ctx0" brushRef="#br0" timeOffset="149547.26">29117 11724 10066 0,'0'0'2000'0,"0"0"-1616"15,0 0-312-15,0 0-8 0,28 131 392 16,-7-67 32-16,3 15-240 16,12-4-192-16,-15-1-8 15,0-15-48-15,-6-7-376 0,-3-11-528 32,1-19-784-32,-13-6-649 0,0-16-639 15</inkml:trace>
  <inkml:trace contextRef="#ctx0" brushRef="#br0" timeOffset="149678.78">29075 12123 9129 0,'0'0'2617'0,"0"0"-1849"0,0 0-696 16,0 0 40-16,0 0 144 16,136-56-256-16,-64 29-536 15,-14 7-1976-15,-13 7-3002 0</inkml:trace>
  <inkml:trace contextRef="#ctx0" brushRef="#br0" timeOffset="150901.74">28562 11706 5089 0,'0'0'1304'0,"0"0"-712"0,0 0-64 16,0 0 152-16,0 0-8 0,0 0-208 15,-15 56 177-15,15-56 399 31,0-14 136-31,0-24-792 16,0-13-384-16,0-10-432 0,0-7 248 16,0-6 128-16,0 4-40 15,0 9 72-15,0 11 24 0,0 8 368 16,0 14 328-16,0 14-552 31,15 9-144-31,-3 5-184 16,12 19 104-16,9 19 80 0,4 4 0 15,-7 8 8-15,-3 6-8 0,6-1 0 16,-21-4-40-16,9-10-336 16,-6-8-424-16,-15-9-224 15,0-5-737 1,-24-16-711-16</inkml:trace>
  <inkml:trace contextRef="#ctx0" brushRef="#br0" timeOffset="151034.1">28526 11557 6737 0,'0'0'2280'16,"0"0"-1343"-16,0 0-449 16,0 0-208-16,0 0 240 15,0 0-216-15,0 0-144 0,0 0-160 16,163-65-208-16,-103 43-1128 0,-18-6-2865 16</inkml:trace>
  <inkml:trace contextRef="#ctx0" brushRef="#br0" timeOffset="151331.14">28924 11140 8513 0,'0'0'2713'32,"0"0"-1945"-32,0 0-640 15,0 0-120-15,0 0 184 0,0 0 240 16,0 0-8-16,0 150-128 15,9-105-80-15,3-3 16 0,0-5 33 16,-3-5-41-16,19-3 24 16,-22-7-128-1,9-8 16-15,-3-9 16 16,0 0-8-16,0-5 8 0,12 0 0 16,-3 0-56-16,15-5-96 15,-2-14-272-15,11-14-672 0,-9 1-1289 16,0 0-2944-16</inkml:trace>
  <inkml:trace contextRef="#ctx0" brushRef="#br0" timeOffset="151805.04">29166 11066 9634 0,'0'0'1912'0,"0"0"-1008"16,0 0-472-16,0 0 80 0,0 0-136 16,0 0-376-16,0 0 0 31,9 28 0-31,6 0 176 16,6 14 9-16,-6-1-41 0,18 0-32 15,-9 3-64-15,1-9-40 16,-7-7 8-16,21-9-16 0,-18-5-8 15,3-9 8-15,-15-5 8 16,18 0 0 0,-15-19 8-16,10-13 16 15,-10-11-32-15,-12-8-104 0,12-4 40 16,-12 0-8 0,0 4 72-1,-12 5 192-15,0 18 240 0,12 10 80 16,0 8-56-16,0 6-208 0,0 4-248 15,0 4-32-15,0 18-144 16,0 17 104-16,24 16 72 0,0 5 8 16,12 0 40-16,-6-4-40 15,6-9-8-15,1-11 0 0,11-12-112 32,9-24-648-32,-11 0-1289 15,-10-15-6144-15</inkml:trace>
  <inkml:trace contextRef="#ctx0" brushRef="#br0" timeOffset="152480.85">29377 11956 6993 0,'0'0'4713'16,"0"0"-3977"-16,0 0-456 15,0 0-200-15,0 0-80 0,0 0-40 31,42 28 40-31,-15-5 56 0,7 10-56 16,2 3 0-16,0-4 8 0,-18-3 0 16,-3-6 0-16,-6-4-8 15,-9-5-96-15,0-14-136 16,0 0 232-16,0 0 288 16,-9-6-72-1,-12-12-80-15,-6-18-8 0,18-2-72 16,9-9-56-16,0 1-208 0,0 10-96 15,36-2-416-15,-6 16-1232 16,6 3-1241-16</inkml:trace>
  <inkml:trace contextRef="#ctx0" brushRef="#br0" timeOffset="152899.35">29609 11627 8369 0,'0'0'2529'32,"0"0"-1193"-17,0 0-160-15,0 0-503 16,0 0-281-16,0 0-392 0,0 0 24 0,58 97 328 15,-22-27 176-15,6 4-128 16,-3 14-200-16,7-9-112 16,-10 0-88-16,-15-14-288 0,3-5-816 15,-12-19-2057-15,0-17-6681 16</inkml:trace>
  <inkml:trace contextRef="#ctx0" brushRef="#br0" timeOffset="153462.41">29117 13095 9089 0,'0'0'2361'15,"0"0"-1729"-15,0 0-368 16,0 0-40-16,0 0 232 16,0 0-240-16,0 0-64 15,-123 145-88-15,123-84 168 0,0 3-96 16,6-4 56-16,33-10-103 16,-18-7 15-16,27-15-32 15,-11-15-72 1,8-13-128-16,0-5-225 15,3-27-471-15,-11-15-600 16,-4-3-72-16,-9 4 743 0,-15 3 753 16,-9 12 561-16,0 16 831 15,15 6 0-15,-15 9-568 0,0 0-608 32,9 0-216-32,0 20 0 15,18 6 112-15,-3 2-8 16,-14 0-56-16,26-4-48 0,-15-19-760 15,6-5-1656-15,-6 0-2721 0</inkml:trace>
  <inkml:trace contextRef="#ctx0" brushRef="#br0" timeOffset="153590.07">29419 13105 10018 0,'0'0'2056'15,"0"0"-1368"-15,0 0-440 16,0 0-248-16,0 0-1640 15,0 0-3289-15</inkml:trace>
  <inkml:trace contextRef="#ctx0" brushRef="#br0" timeOffset="153895.59">29564 13152 10354 0,'0'0'2656'15,"0"0"-1968"-15,0 0-512 0,0 0 57 16,0 0 391-16,151 69-392 16,-121-41-176-16,9-4-56 0,-5 4-160 31,-13-6-144-31,-6 1-40 16,-15-4-49-16,0-10 113 15,0-4 280-15,0-5 8 0,-15 0 344 16,6-14-151-16,-3-10-49 15,0-12-152-15,12-7-128 0,0-3-217 16,0 4-15 0,12 10-504-16,9 5-1024 15,18 7-881-15,-21 13-1888 16</inkml:trace>
  <inkml:trace contextRef="#ctx0" brushRef="#br0" timeOffset="154384.26">29990 13115 4200 0,'0'0'8058'0,"0"0"-6714"16,0 0-263-16,0 0-313 0,0 0-104 15,0 0-536-15,0 0-128 16,0 0-264 0,0 0 120-16,-34 51 48 15,46-23-88-15,10-1-64 16,-7-8-72-16,-3-10-160 0,12 1-89 15,-18-10 17-15,21 0 120 16,-15-15 24-16,0-8-64 0,-3 1 200 31,-9-3 272-31,0 6 168 16,0 12 536-16,0-3 160 16,0 10-135-16,0 0-425 0,0 0-304 15,0 0-96-15,0 10-457 16,0 3 249-16,24 6-16 0,-14-5-344 15,14-6-464 1,3-3 128-16,-15-5 560 16,21-5-176-16,-21-14-521 15,-3-3 953-15,6 3 184 0,-3 0 1168 16,-12 16 585-16,0-7-233 16,0 10-688-16,0 0-472 15,0 0-312-15,0 0-48 16,9 0-280-16,4 10 128 15,-4-2-312-15,18-3-496 16,-15 0-360-16,0-5 168 0,9-10-145 16,-9-3-527-16,-3-7-753 15</inkml:trace>
  <inkml:trace contextRef="#ctx0" brushRef="#br0" timeOffset="154464.63">30409 13044 1408 0,'0'0'1816'15,"0"0"-63"-15,0 0-665 0,0 0-608 16,0 0-480-16,0-9-80 15,0 9-568-15,0 0-2505 0</inkml:trace>
  <inkml:trace contextRef="#ctx0" brushRef="#br0" timeOffset="154641.73">30258 12803 8281 0,'0'0'2617'16,"0"0"-1921"-16,0 0-696 0,0 0-744 15,0 0-1585-15,0 0-5872 16</inkml:trace>
  <inkml:trace contextRef="#ctx0" brushRef="#br0" timeOffset="155023.65">30400 12605 11258 0,'0'0'2184'0,"0"0"-1551"16,0 0-513-16,0 0-112 31,0 0 408-31,66 125 40 0,-26-69-176 15,5 8-128-15,-21-4-56 0,9-3-24 16,-9-7-72-16,1-7-360 0,-25-15-504 16,12-25-1137-16,-12-3-1976 15,0 0-3208-15</inkml:trace>
  <inkml:trace contextRef="#ctx0" brushRef="#br0" timeOffset="155133.54">30524 12920 8585 0,'0'0'5033'0,"0"0"-4072"0,0 0-433 15,0 0-432-15,133-56-96 32,-55 20-576-32,-5-6-3345 15</inkml:trace>
  <inkml:trace contextRef="#ctx0" brushRef="#br0" timeOffset="156215.32">26178 11557 6857 0,'0'0'1992'16,"0"0"-1295"-16,0 0-177 16,0 0 80-16,0 0 40 31,0 0-232-31,0 0 296 0,114 0-40 16,-47 0-112-16,8-9-135 15,40-9-41-15,24-9 80 16,36-6-64-16,0 0-152 0,-48 10-96 15,-34 9-64 1,-32 5-64-16,-4 0-8 16,9-6 0-16,-8 6 0 0,-1-5 0 15,-6 5 8-15,-18-1-8 16,4 2 8-16,-25 3-8 16,9-4-8-16,-9 9 0 0,-12-6-184 15,0 6-336 1,0 0-673-16,0 10-1111 15,-21 8-489-15,-3-3 121 0</inkml:trace>
  <inkml:trace contextRef="#ctx0" brushRef="#br0" timeOffset="156884.07">26410 12105 4584 0,'0'0'2273'0,"0"0"-1153"15,0 0-224-15,0 0-143 16,0 0 183-16,0 0-376 0,0 0-296 16,0 0-32-1,0 0 104 1,0 0 224-16,0 0 32 0,0 0-16 0,0 0-159 15,0 0-169-15,0 0-144 16,-12 0-96-16,12 3-8 16,-12 3-16-16,12-6-64 0,-12 9 64 31,-3-5 0-31,9 2 8 0,-6 2 8 16,12-2 0-16,-12-6 8 15,12 0 128-15,0 0 168 16,0 0 96-16,12 0-128 0,0 0-168 15,33 0 8-15,0-6 152 32,25-8-56-32,35-5 24 0,46-13-80 15,48-14 0-15,22-5 72 16,-34 9-32-16,-36 11 8 16,-61 12 56-16,-41 5-88 0,-13 9-64 15,-15-4-96-15,15-1 128 16,-12 6-56-1,-12-6-72-15,-12 10 0 0,6-4-8 16,-6-5-272-16,16 9-432 16,-16-9-272-16,0-1-592 15,-22 5-4730-15</inkml:trace>
  <inkml:trace contextRef="#ctx0" brushRef="#br0" timeOffset="158151.53">24373 12244 3744 0,'0'0'5706'0,"0"0"-4978"15,0 0-616-15,0 0 112 32,0 0 240-32,-33 124 48 15,33-95-120-15,-15-11-40 0,15 0-64 16,0-8 0-16,0-6-88 15,0-4 0-15,0 0 384 0,0-4 177 16,0-24-41-16,0-22-720 16,15-11-416-1,-6-23 80-15,-9 5 80 16,12 1 40-16,0 3-169 0,-3 24 249 16,6 9 128-16,-15 24 8 15,12 9-48-15,0 9-80 0,6 19-40 16,9 22 160-1,7 10 8-15,-10 10 80 16,12 4-72-16,-12-1 0 16,-3-7 0-16,-9-12-8 0,0-4-232 15,-12-21-1136-15,0-2-1585 16,-12-18-2960-16</inkml:trace>
  <inkml:trace contextRef="#ctx0" brushRef="#br0" timeOffset="158329.27">24340 12239 7481 0,'0'0'2849'0,"0"0"-1721"16,0 0-632-16,0 0-216 31,0 0 48-31,0 0-128 16,0 0-160-16,160-65-40 0,-100 24-872 15,-3 13-1096-15,-8-1-2553 0</inkml:trace>
  <inkml:trace contextRef="#ctx0" brushRef="#br0" timeOffset="158591.16">24756 11798 8185 0,'0'0'2929'0,"0"0"-1873"0,0 0-712 0,0 0-184 15,0 0 24 1,0 0 96-16,0 0 208 15,24 121-136-15,-12-74-143 16,-3 0-121-16,7-7 16 0,-4-7-56 16,-3-5 0-16,3-9 8 15,-3-5-48-15,-9-10 40 0,0-4-48 32,15 0 8-32,-15 0 88 15,12 0-96-15,0 0-8 0,9-4 0 16,12-16-344-16,16-17-593 15,-13 10-1031-15,-3-6-2145 0</inkml:trace>
  <inkml:trace contextRef="#ctx0" brushRef="#br0" timeOffset="159082.23">25001 11716 8041 0,'0'0'2409'0,"0"0"-1273"16,0 0-520-16,0 0-232 0,0 0-208 15,0 12-168-15,9 16 64 16,18 5 56-16,-15 9 104 16,9-5-32-16,-9 4-40 15,9-3-40-15,-6-6-64 16,9-9-32-16,-11-5-16 15,-7-8-8-15,9-10 8 0,-3 0 0 16,0 0 48-16,9-23 0 16,-9-5-56-16,-12-14-344 15,12-3-56 1,-12-12 72-16,0 2-32 16,0 9 256-16,-12 0 104 15,0 17 272-15,12 6 248 0,-9 14 96 16,9 9-223-16,0 0-257 15,0 0-136-15,0 18-152 0,0 14 144 32,9 15 8-32,15 4 104 15,0 1-48-15,0-11-48 0,-6 0 8 16,10-13-8-16,-4-4-8 16,0-19 0-16,-3-5-457 15,0-14-663-15,6-15-1520 0,-6-7-5146 0</inkml:trace>
  <inkml:trace contextRef="#ctx0" brushRef="#br0" timeOffset="159380.44">25429 11576 9217 0,'0'0'1753'0,"0"0"-1321"16,0 0-120-16,0 0 720 0,15 116-176 15,9-70-319-15,-2 5-209 16,2-5-136-16,0-13-120 16,-3 0 8-1,15-15-80-15,-12-9-24 16,-6-9-56-16,10 0 24 16,-4-27 56-16,-15-15 0 0,-9 0-128 15,0-13-24-15,0 3 80 16,-24-8 0-16,-13 8-64 0,-5 11 120 31,6 9 16-31,-9 13-57 16,8 16-447-16,-11 11-1048 0,27 19-1377 15,9-2-2672-15</inkml:trace>
  <inkml:trace contextRef="#ctx0" brushRef="#br0" timeOffset="159832.41">25758 11585 9113 0,'0'0'3849'0,"0"0"-3137"15,0 0-287-15,0 0-369 16,0 0 120 0,0 0 120-16,45 143-80 15,-20-87-128-15,-4 9-80 0,6-8 48 0,-6-2-48 16,-9-9-8-1,0-8 0-15,0-7-8 16,-12-17-48-16,9-4 0 16,-9-10 56-16,0 0 128 15,0-20 256-15,-21-20-384 0,-3-16 0 16,-9-14-80-16,-3-9 56 16,-1-3 16-16,-8-2 8 15,12 5 56-15,18 19 128 0,6 13 56 31,9 10-240-31,0 19-24 16,24 4-120-16,9 14-16 0,12 0 72 16,4 23-24-16,-13 15-88 15,9 8 72-15,-24 4 32 16,-9-4 40-16,0-8 40 0,-12-1 16 31,-12-9 0-31,-9-10 0 16,-15-8-40-16,15-10-1137 0,-6 0-4112 0</inkml:trace>
  <inkml:trace contextRef="#ctx0" brushRef="#br0" timeOffset="160819.67">26570 12907 7761 0,'0'0'2145'0,"0"0"-537"16,0 0-616-16,0 0-456 0,0 0-88 16,48-5-176-16,1-9 129 15,20 0-41-15,13-10 64 16,56-8 8-1,25-10-56-15,0 1 24 0,-24 8-8 16,-45 10-96-16,-37 14-224 16,3-4-64-16,-2-2-8 0,11 2-48 31,-33 2-296-31,-14 6-40 16,2 2-24-16,-24 3-184 0,0 0-384 15,-40 0-753-15,22 3-975 16,-18 13-3322-16</inkml:trace>
  <inkml:trace contextRef="#ctx0" brushRef="#br0" timeOffset="161216.31">26655 13115 5577 0,'0'0'3905'15,"0"0"-3233"-15,0 0-136 0,0 0-232 0,0 0 80 16,0 0 216-16,150-24-200 31,-83 6-168-31,17 0 136 16,7-10 160-16,27-5-88 0,-1 6-95 15,-11-11 47-15,6 11-24 16,-28 3-168-16,10 1-144 0,-37 4-56 16,-9 6-208-16,-30 8-240 15,7 0-225-15,-25 5-335 0,-9 0-720 16,-13 5-641-16,-5 8-2000 0</inkml:trace>
  <inkml:trace contextRef="#ctx0" brushRef="#br0" timeOffset="161629.73">26679 13365 7641 0,'0'0'3977'0,"0"0"-3121"15,0 0-96-15,0 0-376 16,0 0-8 15,151-38-143-31,-70 16-105 16,22-2 48-16,39-13 264 16,21-8-16-16,-3 1-32 0,-43 9-64 15,-23 6-72-15,-37 11-48 0,-3 0-104 16,7-2-96-16,-4 2 0 15,-9 10-8-15,-23-2-8 16,-1 5-360-16,-24 0-200 0,0 5-456 16,0 0-681-16,-24 5-2224 15,-1 10-1808-15</inkml:trace>
  <inkml:trace contextRef="#ctx0" brushRef="#br0" timeOffset="162084.38">26851 13587 8241 0,'0'0'2921'15,"0"0"-2041"-15,0 0-192 0,0 0 160 16,0 0 41-16,0 0-417 16,0 0-216-16,12 0 80 0,12 0 264 15,18 0 336-15,19-19-152 31,23 2-208-31,7-12-231 0,14-2-153 16,1-7-112-16,-3 5-72 16,2 6-8-16,-11-1 0 0,-13 4-312 15,-14 6-17-15,-7 4-143 16,-27 6-168-16,-6-3-112 31,-15 11 0-31,-3 0-200 0,-18 0-585 16,-3 0-1223-16,-15 15-1369 0</inkml:trace>
  <inkml:trace contextRef="#ctx0" brushRef="#br0" timeOffset="162432.4">27014 13767 6889 0,'0'0'4633'16,"0"0"-3657"-16,0 0 112 0,0 0-423 16,0 0-73-16,0 0-144 31,142-22-128-31,-73 9 8 0,12-2 32 15,1-3-112-15,9-6-136 16,2 1-112-16,1-1 0 0,-13 2 0 16,-11-1-152-16,-1-1-96 15,-21 6-80-15,-24 9-80 32,-5-1-288-32,-4 6-281 0,-15 4-783 15,0 0-1169-15,-25 4-2496 0</inkml:trace>
  <inkml:trace contextRef="#ctx0" brushRef="#br0" timeOffset="162784.26">27023 14028 8481 0,'0'0'1801'16,"0"0"-617"-16,0 0-80 0,0 0 192 16,0 0-335-16,0 0-433 15,15 0-256-15,21 0 8 0,9 0 384 16,13-5 32-16,47-14-192 31,19-18-64-31,54-19-144 0,-15 6-120 16,-24 7-7-16,-48 11-89 15,-40 10-8-15,6 3-72 16,1-5-224-16,-13 2-73 0,-21 3-295 16,-15 10-176-16,-9-5-8 31,-9 9-480-31,-24-4-1881 0,-19-1-7913 0</inkml:trace>
  <inkml:trace contextRef="#ctx0" brushRef="#br0" timeOffset="163751.19">25254 13818 6105 0,'0'0'2600'0,"0"0"-1879"32,0 0-273-32,0 0 16 0,0 0-24 15,-124 20-288-15,97-7-128 16,-6 1 24-16,12-1 56 16,-18 6 312-16,21-5-88 0,-7 5-152 15,10-10-32-15,15 5-96 31,0-4-48-31,0-1-8 0,0 4-64 0,0 1 72 16,0 5 8-16,15 5 48 16,10-2-40-16,-16 6 88 15,15-1 32-15,-12 6 8 16,12 0-32 0,-3-1 8-16,-9-4-16 15,12 4 32-15,-12-3-128 0,0-6 0 0,1-1 0 16,-7-3 48-16,-6-9-56 15,15 4-320-15,-15-10-736 16,0-4-880-16,0 0-809 0,0 0-3088 16</inkml:trace>
  <inkml:trace contextRef="#ctx0" brushRef="#br0" timeOffset="163943.34">25037 14282 7881 0,'0'0'3873'0,"0"0"-3121"0,0 0 240 16,0 0-279-16,0 0-305 15,0 0-312-15,33-18-40 16,0 13 16-16,-6-5-72 0,4 6-88 16,8-10-576-16,-6 0-785 31,12-5-1351-31,-18 6-2826 0</inkml:trace>
  <inkml:trace contextRef="#ctx0" brushRef="#br0" timeOffset="164614.04">25293 14078 9009 0,'0'0'1841'0,"0"0"-1369"16,0 0-352-16,0 0-40 15,0 0 120-15,0 57-64 16,12-40-32-16,-6 7-40 0,-6-11 0 16,28 1-56-16,-28-3-8 15,24-3-112-15,-15-3-64 16,6-1-88-16,6-4-120 0,-9 0-8 16,-3-4-224-16,6-9-80 0,-3-12 247 15,0 3 281-15,-12-2 168 31,0 0 192-31,0 7 633 16,0 3 447-16,-12 4-144 0,12 6-112 16,0-1-328-16,0 5-447 15,0 0-241-15,0 0-152 0,0 9-161 16,12 5 201-16,-3 0 56 31,4 4-16-31,-1 1-160 16,9-5-80-16,-6-4-376 0,-3-7-216 15,-3-3 240-15,3 0 248 0,-3 0 328 16,-9-13 88-16,15-6 8 16,-15 0 112-1,0 2 168-15,0 3 120 16,12 4 8-16,-12 6 176 16,0-1-184-16,0 5-344 0,0 0-64 15,12 0-144-15,0 0 56 0,-12 5 24 16,6 4 0-16,10-4-8 0,-4-1-48 31,-12 0-272-31,0-4-48 16,0 0 152-16,9 0 152 15,-9 0 136-15,15-13 72 0,-6-6-72 16,6 5-8-16,-6 1 8 0,0-1 144 16,6 9 216-16,-15 5-88 31,12 0-184-31,0 0-88 15,0 0-8-15,9 10-48 0,-8 4-424 16,11 0-384-16,-15-1-1361 16,-9-4-3400-16</inkml:trace>
  <inkml:trace contextRef="#ctx0" brushRef="#br0" timeOffset="165056.64">25942 13889 8513 0,'0'0'1761'0,"0"0"-1121"16,0 0-352-16,0 0 96 0,0 0-88 15,0 0-32-15,0 0-16 16,-45 110 16-16,45-86 40 0,12-5-64 16,0-5-16-16,9-6 24 31,15-3-96-31,-14-5-40 16,11 0-112-16,18-5-288 0,-18-36-1064 15,16 3-1456-15,-25 2-4106 0</inkml:trace>
  <inkml:trace contextRef="#ctx0" brushRef="#br0" timeOffset="165300.49">26000 13522 7985 0,'0'0'4121'0,"0"0"-3457"0,0 0-24 15,0 0-216 1,0 0-272-16,0 0-152 15,0 0 0-15,0 0 57 16,117 121 87-16,-83-75-16 0,5 1-24 16,-21-6-88-16,9 0-16 15,-15-3-88-15,0-16-409 0,-3 3-543 32,-9-11-1016-32,0-9-1897 0</inkml:trace>
  <inkml:trace contextRef="#ctx0" brushRef="#br0" timeOffset="165439.54">26141 13783 11802 0,'0'0'2200'0,"0"0"-1311"0,0 0-465 16,0 0-264-16,0 0-48 15,160-62-112-15,-75 26-1080 16,-28-6-3361-16</inkml:trace>
  <inkml:trace contextRef="#ctx0" brushRef="#br0" timeOffset="168118.29">30901 11396 7281 0,'0'0'2481'0,"0"0"-1449"32,0 0-584-32,0 0 8 15,0 0 368-15,0 0-136 16,42 0 24-16,10 0-47 0,5 0-57 16,12-10-104-16,13-4-136 15,21 0 0-15,2-4-152 0,-2 3-120 31,-10-3-96-31,-8 4-96 0,-4 6-352 16,-23 2-296-16,-13 6-689 16,-21 0-1463-16,-15 0-2601 0</inkml:trace>
  <inkml:trace contextRef="#ctx0" brushRef="#br0" timeOffset="168469.22">31088 11901 9161 0,'0'0'1977'0,"0"0"-1201"16,0 0-320-16,0 0 424 0,0 0-128 16,6 0-535-16,21 0-145 15,7 0 160-15,26 0 264 0,-3-9-96 16,10-6-136-16,17 1-64 16,7-4-88-16,-7 0-56 31,-2-1-56-31,-4 0-8 0,-20 10-496 0,-7 4-600 15,-18 5-1113-15,-24 0-2088 16</inkml:trace>
  <inkml:trace contextRef="#ctx0" brushRef="#br0" timeOffset="168762.53">31064 12354 8769 0,'0'0'2633'0,"0"0"-1553"0,0 0-464 16,0 0 168-16,0 0-7 0,0 0-337 16,0 0 144-16,115 11 0 15,-49-11 64-15,19 0 104 31,8 0-184-31,-2-20-304 0,2 1-264 16,-8 1-40-16,-19 0-712 16,-14 4-288-16,-7-1-200 0,-24 7-801 15,3 3-2480-15,-24 1-3848 0</inkml:trace>
  <inkml:trace contextRef="#ctx0" brushRef="#br0" timeOffset="169084.37">31064 12846 9402 0,'0'0'2344'16,"0"0"-1648"-16,0 0-496 0,0 0 456 15,124-10 297-15,-28-3-425 16,19-11-176-16,51-7-200 0,-27 2-56 16,-27 1-96-16,-28 9-48 31,-51 6-736-31,28-6-841 0,-13 1-1055 15,-6 5-577-15</inkml:trace>
  <inkml:trace contextRef="#ctx0" brushRef="#br0" timeOffset="175012.43">31330 10922 928 0,'0'0'4505'0,"0"0"-3737"16,0 0 32-16,0 0 8 15,0 0 648-15,0 0-167 31,0 0-113-31,0-23-680 0,9-4-352 0,6-5-144 16,-6-10 0-16,-9-4-8 16,15-10-40-16,-3 1-24 0,-3-2 72 15,3 11 80-15,-12 9-80 16,12 9 0 0,0 18 0-1,-12 10-136-15,21 5-168 0,-5 28 152 0,5 4 104 16,0 9-8-16,6 0 0 15,-3 5-24-15,-15-9-152 0,3 0-256 16,0-5-600-16,-3-5-881 31,6-12-1976-31</inkml:trace>
  <inkml:trace contextRef="#ctx0" brushRef="#br0" timeOffset="175167.96">31423 10774 6993 0,'0'0'2569'0,"0"0"-1313"0,0 0-576 16,0 0-376-16,0 0 8 15,0 0-80-15,82-27-80 0,-34 18-152 16,-3-15-400-16,-8 6-1128 16,-7-1-2417-16</inkml:trace>
  <inkml:trace contextRef="#ctx0" brushRef="#br0" timeOffset="175452.19">31665 10428 6905 0,'0'0'2208'16,"0"0"-1135"0,0 0-145-16,0 0-672 0,0 0-144 15,0 0-104-15,0 0 136 0,0 0 88 16,39 114-88-16,-27-67-32 0,-3-6-40 15,15 6-64-15,-15-5 40 32,6-14 32-32,-3-1-80 15,-12-13 8-15,12-4 160 0,1-6 24 16,-7 1 136-16,21-5 24 16,-3 0-352-1,0-5-128-15,18-27-992 16,-15 4-1248-16,7-5-2890 0</inkml:trace>
  <inkml:trace contextRef="#ctx0" brushRef="#br0" timeOffset="175918.34">31933 10349 6385 0,'0'0'2232'0,"0"0"-1423"15,0 0-585-15,0 0-56 0,0 0 296 16,0 0 96-16,27 114-120 16,-14-67-32-1,8-5-144-15,-9 5-16 16,9-11-88-16,-6-3-56 0,6-10-88 16,-9-5 40-16,-3-4-48 15,6-14 64-15,-3 0-64 0,0 0 0 0,-2-22 72 16,2-6-80-16,0-10-160 31,-12 2-48-31,0-6-40 16,0-5 112-16,0 0-64 0,0 6 200 15,0 4 104-15,-12 9 440 16,12 9 120-16,0 16-112 0,0 3-304 16,0 0-248-16,0 3-24 31,0 26-72-31,0 7 96 0,12 7 8 15,0 7 72-15,12-4 0 16,-12 1-16-16,9-9-56 0,3-6 65 16,0-10-73-16,-12-12-289 15,22-10-527-15,-10 0-1040 32,-15-10-2865-32</inkml:trace>
  <inkml:trace contextRef="#ctx0" brushRef="#br0" timeOffset="176622.07">32425 10242 5657 0,'0'0'1008'0,"0"0"-376"15,0 0-120-15,0 0 8 16,0 0-416-16,0 0-56 0,0 0 344 16,-81 87-56-16,81-35-63 31,0 3-129-31,0-3 72 0,0 2-48 16,9-7 16-16,15-9-56 15,0-6-64-15,0-14 24 16,-3-4-24-16,16-14-64 0,-16 0-80 15,12-14-824-15,-6-19-985 16,-3 2-535 0,-15-7-657-16,6 5 1929 0,-15 6 1152 15,0 8 2928-15,0 5-695 16,0 10-529-16,0-1-520 16,0 5-511-16,0 0-425 0,0 9-240 15,-15 10-8 1,15 14 192-16,0 0 40 15,0 2-56-15,0-2 48 0,0-5-40 16,0-4-56-16,15-10-48 16,-6-1-24-16,-9-13 64 15,13 0-32-15,-1 0 88 0,-12-23-144 32,9-5-32-32,6-8-496 0,-15-2-24 15,0 1 192-15,0 5 168 16,-24 8-72-16,-1 6 232 15,1 13 0-15,-9 5-232 0,6 9-969 16,-6 15-623-16,12-7-2313 0</inkml:trace>
  <inkml:trace contextRef="#ctx0" brushRef="#br0" timeOffset="176984.36">32670 10501 5497 0,'0'0'3120'16,"0"0"-2231"-16,0 0-657 0,0 0-232 16,0 0 8-16,0 0 136 15,0 0-32-15,69 74-56 16,-60-47-56-16,6 1 0 0,-15-4-80 16,0-5-208-1,0-1-97-15,0-8-215 16,0-10-128-16,0 0 520 0,0-14 152 15,0-19-128-15,0-4-192 16,0-10-176-16,9 6 8 16,3 3 464-16,0 10 80 0,-2 15 496 31,5 9 232-31,-3 4-360 0,9 14-160 16,-12 17-32-16,18 7 128 15,-15 3-40-15,0-4-192 16,-3-9-64-16,-9 0-8 0,12-18-320 15,-12-6-976-15,0-4-1953 0</inkml:trace>
  <inkml:trace contextRef="#ctx0" brushRef="#br0" timeOffset="177199.14">32833 10228 5673 0,'0'0'3288'0,"0"0"-1863"0,0 0-577 16,0 0-744-16,0 0-88 16,0 0 248-16,0 0 216 15,45 153-168-15,-21-98-176 0,-3-3-64 16,-9-6-72 0,9-5-248-1,-21-3-896-15,0-7-440 0,0-12-729 0,0-14-936 16</inkml:trace>
  <inkml:trace contextRef="#ctx0" brushRef="#br0" timeOffset="177492.96">32845 10436 5641 0,'0'0'2864'0,"0"0"-1735"0,0 0-249 16,0 0-184-16,0 0 160 15,0 0-496-15,0 0-240 0,111-55-120 16,-71 74-88-16,-22 9-56 31,9 7-152-31,-15 3 48 0,0-1-80 31,-3 0 40-31,-9-10 152 16,15-8 32-16,-15-10-24 16,0 2 128-16,0-11 136 0,0 0 816 15,0-20-208-15,0-7-384 16,-15-10-32-16,15 0-208 0,0-1-120 15,0 2-80-15,0 7-48 0,15 7-360 16,-6 12-408-16,15 6-448 16,-14 4-1057-16,17 0-4304 0</inkml:trace>
  <inkml:trace contextRef="#ctx0" brushRef="#br0" timeOffset="177769.86">33216 10450 8425 0,'0'0'1601'0,"0"0"-593"32,0 0-688-32,0 0 80 15,0 0-312-15,0 0-16 16,0 0-16-16,0 0-40 0,0 0-16 16,66 84-104-16,-50-84 24 0,-4 0 56 15,-12-11-80-15,12-6-80 31,-12-7-352-31,0-2-88 16,0-2 80-16,-24 3 63 0,-1 7 193 16,4 4 112-16,-27 14-96 15,12 0-792-15,15 0-1040 0</inkml:trace>
  <inkml:trace contextRef="#ctx0" brushRef="#br0" timeOffset="178011.34">33273 10025 9073 0,'0'0'2529'0,"0"0"-1249"0,0 0-888 15,0 0-392-15,0 0 152 16,25 106 360-16,-1-41 1 0,9 4-241 15,-21 9-144 1,12 1-72-16,-12-5-56 16,0-3-440-16,-12-8-601 15,0-16-1463-15,0-19-3729 0</inkml:trace>
  <inkml:trace contextRef="#ctx0" brushRef="#br0" timeOffset="179321.7">32446 11595 6433 0,'0'0'2392'0,"0"0"-1591"15,0 0-313 1,0 0-256-16,0 0 104 16,0 0 208-16,0 0 24 0,0 0-64 15,-21 115-72-15,9-77-152 47,0-6-152-47,-3 1-48 16,6-11-72-16,0-2 0 0,9-12 72 15,0-3 16-15,0-5 192 16,9 0 249-16,15 0-169 0,12 0-80 16,10-9-112-16,8-5-176 15,-3 0-184-15,-5-4-440 16,2-11-777-16,-18 7-1479 0,-3-2-4338 0</inkml:trace>
  <inkml:trace contextRef="#ctx0" brushRef="#br0" timeOffset="179518.12">32552 11664 4841 0,'0'0'3152'16,"0"0"-2120"-1,0 0-712-15,0 0 73 0,0 0 423 16,0 0-40-16,45 125-256 0,-30-83-192 15,7-5-120-15,-10 4-112 16,-12-8-96-16,9-6-248 16,6-12-904-1,-15-5-817-15,0-10-2327 16</inkml:trace>
  <inkml:trace contextRef="#ctx0" brushRef="#br0" timeOffset="179902.15">32784 11446 9522 0,'0'0'2256'15,"0"0"-1816"-15,0 0-336 16,0 0-16-16,0 0 360 16,22 130-208-16,5-84-120 0,-15 1-48 31,6-6-16-31,-18-8-56 0,15-10 8 15,-3-9 0-15,-12-5 40 0,0-9-40 16,12 0 96-16,-12-5 328 16,21-17-432-16,3-2-144 15,-15 2-120-15,31 2 96 16,-22 12 8 0,9 2-120-16,-15 6-96 15,0 0-168-15,-3 14-80 0,-9 10 56 0,0-6 272 16,0 6 184-16,-21-6 112 15,-18 0 160-15,9-3-32 16,2-6-48 0,-5-9-72-16,12 0-8 15,9 0-288-15,12-24-696 16,0-8-1385-16,12 0-2680 0</inkml:trace>
  <inkml:trace contextRef="#ctx0" brushRef="#br0" timeOffset="180056.62">33074 11585 6209 0,'0'0'1184'0,"0"0"-760"0,0 0 280 16,0 0 353-16,0 0-257 15,58 107-288-15,-43-79-168 16,-3-5-192-16,-12-4-152 0,0-10-288 31,0-5-1048-31,0-4-1529 0</inkml:trace>
  <inkml:trace contextRef="#ctx0" brushRef="#br0" timeOffset="180185.41">33089 11410 7113 0,'0'0'2224'16,"0"0"-1663"-16,0 0-561 0,0 0-512 15,0 0-137-15,0 0-1279 0</inkml:trace>
  <inkml:trace contextRef="#ctx0" brushRef="#br0" timeOffset="180409.86">33192 11285 8913 0,'0'0'2369'15,"0"0"-1809"1,0 0-552-16,0 0 552 15,0 0 296-15,60 111-136 16,-39-61-263-16,4-4-185 0,-13 5-168 16,0-4-104-16,0-10-432 15,-3-5-809-15,-9-14-919 0,0-7-833 32,0-11-2736-32</inkml:trace>
  <inkml:trace contextRef="#ctx0" brushRef="#br0" timeOffset="180713.4">33240 11576 5937 0,'0'0'2656'16,"0"0"-1391"-16,0 0-673 0,0 0-152 15,0 0 232-15,0 0-440 16,115-84-232-16,-79 67-24 16,-12 3-48-16,-15-1 72 0,0 11 0 15,-9-1 200-15,0 5-16 0,0 0-184 16,0 0-232-1,-9 5 24-15,9 9 200 16,-9 5 0-16,-3 3 0 16,12-3 8-16,0 0-8 15,12-1 8-15,6-4 96 0,9-5 96 16,-2 10-48-16,-4-10-96 16,-9 4-32-1,-12-3-8-15,0 8 184 16,-12 1-64-16,-61 13-128 15,16-4-112-15,-9-9-2280 0</inkml:trace>
  <inkml:trace contextRef="#ctx0" brushRef="#br0" timeOffset="183285.58">24967 12425 6553 0,'0'0'2752'16,"0"0"-1719"-16,0 0-313 16,0 0-440-16,0 4-176 0,0 18 0 15,-15 12 336 1,15 2 16-16,0 6 40 15,0 0-96-15,0-1-192 0,15-3-16 16,-3-5-112-16,10-11-72 16,14-9-8-16,-3-2-176 15,27-16-384-15,-2-14-1496 0,-25-13-3953 16</inkml:trace>
  <inkml:trace contextRef="#ctx0" brushRef="#br0" timeOffset="183573.21">25212 12447 7633 0,'0'0'2753'0,"0"0"-1729"16,0 0-432-16,0 0-384 16,0 0 72-16,0 0-192 15,0 0-88-15,139-47-40 0,-127 47-120 16,12 0-232-16,-24 5-320 15,0 15 136 1,0-2 176-16,0 0 320 0,0 6 80 16,0-6 8-16,-15 5 0 15,15-13 0-15,0-1 48 16,0-9-56-16,0 5 8 0,15-5 0 16,18 0 208-1,15-19-216 1,-2-5-360-16,-10 2-1945 0</inkml:trace>
  <inkml:trace contextRef="#ctx0" brushRef="#br0" timeOffset="183792.81">25502 12076 8729 0,'0'0'2953'16,"0"0"-2185"-16,0 0-768 0,0 0 128 15,117 57 504-15,-47-21-176 32,-1 6-256-32,-11 8-120 0,-10 10-80 15,-15 6-80-15,-21 4-184 16,-12 9-160-16,-27-2-64 16,-52 27-560-16,7-22-1016 0,15-17-3818 0</inkml:trace>
  <inkml:trace contextRef="#ctx0" brushRef="#br0" timeOffset="184505.03">25791 14505 8425 0,'0'0'2721'0,"0"0"-1921"16,0 0-448-16,0 0-256 0,0 0 192 16,0 0 64-16,-9 148-32 0,18-93 8 15,3 5-136-15,1-4-80 31,11 0 9-31,-15-15-41 16,18-9-72-16,-6-4-8 0,3-12-337 16,9-16-607-16,13-10-1000 15,-13-18-2217-15</inkml:trace>
  <inkml:trace contextRef="#ctx0" brushRef="#br0" timeOffset="184811.55">26033 14459 9378 0,'0'0'2240'0,"0"0"-1800"16,0 0-360-1,0 0 456 1,-6 129 72-16,6-74-264 16,21 6-120-16,3-5-23 0,-3-10-129 15,15-5 32-15,-14-8-104 0,5-14 0 16,-6-10-72-16,3-9-57 0,-12 0-47 31,0-9-80-31,0-15-72 16,-12 1-472-16,0-5 232 15,-12 10 264-15,-27 4 256 0,9 9-32 16,3 5 8-16,-7 0 64 16,10 0-112-16,3 10-680 0,21-1-1737 0</inkml:trace>
  <inkml:trace contextRef="#ctx0" brushRef="#br0" timeOffset="185127.33">26199 14309 9818 0,'0'0'3032'0,"0"0"-2064"16,0 0-359-16,0 0-609 0,0 0 8 16,0 0 80-16,154 33 40 15,-88 5-24-15,7 12 0 0,-16 7 16 16,-9 6-112-1,-27 7 8-15,-12 5 32 16,-9 3-48-16,-9-4-176 16,-48 15-232-16,0-20-881 0,-4-22-2792 15</inkml:trace>
  <inkml:trace contextRef="#ctx0" brushRef="#br0" timeOffset="188734.41">30017 13625 10042 0,'0'0'1976'15,"0"0"-1208"-15,0 0-16 16,0 0 57-16,0 0-225 0,0 0-328 16,0 0-184-16,0-14-72 15,0 14 0-15,0 9-88 0,12 9 88 16,0 19 48-16,21 9 128 31,-9 16-40-31,19 1 8 0,-19 16-48 16,3 0-40-16,-6 9-48 15,-9 0 0-15,-12 1 8 16,-12-2 32-16,-9-8-40 0,-15-5 8 16,2-9-8-16,-2-13 56 31,-3-11-48-31,9-8-16 0,3-15-112 15,5-9-616-15,-11-9-769 0,21-5-2335 16,-15-9-5602-16</inkml:trace>
  <inkml:trace contextRef="#ctx0" brushRef="#br0" timeOffset="189051.9">29796 14547 10986 0,'0'0'2096'15,"0"0"-1440"-15,0 0-392 0,0 0-15 16,0 0-89-16,0 0 16 16,0 73 208-16,0-31 8 0,0 4-32 15,10-3 40-15,2-2-152 31,0-4-160-31,-3-8 128 0,30-2-16 16,-21-9 48-16,21 0 72 16,-6-13 16-16,16 0-112 15,-4-5-136-15,0 0-88 0,4-23-464 16,32-19-584-16,-24 5-1016 31,-8 0-3794-31</inkml:trace>
  <inkml:trace contextRef="#ctx0" brushRef="#br0" timeOffset="189552.68">29528 15477 10018 0,'0'0'3280'16,"0"0"-2207"-16,0 0-241 0,0 0-304 15,0 0-192-15,0 0-272 32,0 0-64-32,127-36 0 15,-94 36-64-15,3 0 0 0,0 0-48 16,-12 9-72-16,-12 15-32 15,-2-2 64-15,2 11 64 0,-12 3 88 16,0 2 0-16,-12 3 56 16,2 2 0-1,-14-2 8-15,12-4-8 16,-3-9-48-16,6 0 56 0,-3-10-64 16,12-3-224-16,12-12-1273 15,-3 2-2351-15,18-5-2666 0</inkml:trace>
  <inkml:trace contextRef="#ctx0" brushRef="#br0" timeOffset="189710.84">29806 16034 10642 0,'0'0'2696'16,"0"0"-1655"-16,0 0-281 15,0 0-88-15,0 0-432 16,0 0-240-16,0 0-2233 0</inkml:trace>
  <inkml:trace contextRef="#ctx0" brushRef="#br0" timeOffset="194330.57">24931 10409 8617 0,'0'0'3249'0,"0"0"-2433"31,0 0-816-31,0 0 8 0,0 0 104 16,21 114 56-16,-6-67-160 15,-3 0 40-15,1-1-48 16,-4-8-160-16,0-6-760 0,6-18-848 15,-15-5-1449-15</inkml:trace>
  <inkml:trace contextRef="#ctx0" brushRef="#br0" timeOffset="194502.84">24735 10278 10626 0,'0'0'1480'0,"0"0"-1008"0,0 0-344 15,0 0-128-15,0 0-432 0,9-3-1064 16,27 6 47-16,1 7-1071 16,-4-6-3561-16</inkml:trace>
  <inkml:trace contextRef="#ctx0" brushRef="#br0" timeOffset="194712.67">25061 10186 8905 0,'0'0'2153'0,"0"0"-1561"0,0 0-528 16,0 0-56-16,0 0 0 31,0 0 456-31,21 111 160 0,-21-46-96 16,12 14-224-16,-3 3-104 16,-9 2-112-16,0-10-88 15,0-8-104-15,0-11-448 0,15-13-832 16,-15-14-1096-16,12-19-2498 0</inkml:trace>
  <inkml:trace contextRef="#ctx0" brushRef="#br0" timeOffset="195125.44">25372 10436 8161 0,'0'0'1593'0,"0"0"-1049"0,0 0 320 15,-9 153-16-15,9-98-232 16,0 2-272-16,0-6-200 16,0-10-96-16,0-8-48 0,9-15 0 31,-9-8-80-31,0-10-88 0,0 0 168 16,0-20 448-16,0-16-448 15,0-20-64-15,0-18-32 16,0-5 0-16,0 0 88 0,0 10-64 15,15 9 64-15,-6 14 0 32,24 8-136-32,-6 16 64 15,19 3-144-15,-10 5 40 0,6 14-144 16,-15 4-200-16,-3 28-168 16,-24 11 368-16,0 12 328 0,-12 5 224 15,-36-5 192-15,0-4 128 31,-7-13-224-31,7-16-88 16,0-11-120-16,15-11-112 0,5-11-824 0,28-21-1401 16,0 0-5904-16</inkml:trace>
  <inkml:trace contextRef="#ctx0" brushRef="#br0" timeOffset="196024.69">31960 9394 9578 0,'0'0'1776'31,"0"0"-720"-31,0 0-360 16,0 0-64-16,0 0-255 0,0 0-377 0,0 0-201 15,0 0 185-15,-12 87 16 16,24-35 8-16,10-11 88 16,2 1 1-16,-3-10-41 15,3-14 24 1,9-3-72-16,-6-10 56 16,-5-5-64-16,2-14 0 0,-12-19-80 15,-3-4-193-15,-9-5-39 0,0 1 112 16,-33-2 120-16,-1 12 80 0,-14 2 0 31,3 11-8-31,0 8-8 31,5 10-328-31,31 0-1272 16,-6 10-1089-16,15 0-1992 0</inkml:trace>
  <inkml:trace contextRef="#ctx0" brushRef="#br0" timeOffset="196243.13">32344 9203 10322 0,'0'0'2872'0,"0"0"-1975"15,0 0-553-15,0 0-344 32,0 0-80-32,0 0 80 15,0 107 48-15,0-47-40 0,0 11 40 16,0-3-40-16,0-3-8 15,0-10-312-15,0-7-649 0,9-20-831 16,6-15-593-16,-6-13-2520 0</inkml:trace>
  <inkml:trace contextRef="#ctx0" brushRef="#br0" timeOffset="196671.24">32531 9314 9738 0,'0'0'1864'0,"0"0"-1464"16,0 0-400-16,0 0 136 16,33 102 240-16,-21-51-240 0,0 1-80 15,-3-2 16-15,6-3-72 16,-6-5-216-16,-9-10-760 16,13-14-208-1,-13-8-353-15,0-10-127 16,0-13 632-16,0-20-1897 0,0-13 769 15,0-6 2160-15,-13-8 2016 16,4 5-199-16,-6-6-425 16,6 10 136-16,9 10-24 0,0 4-191 31,0 9-441-31,0 4-224 16,9 7-240-16,28 7-312 0,-16 5-96 15,18 5-16-15,-6 0-72 16,3 0-96-16,-15 18-80 15,1 6-88-15,-7 4 88 0,-15-6 32 16,0 3 96 0,0 1 136-16,-37-7 208 15,-8 4 184-15,-12 1-192 0,-4-10-200 16,4-9-232-16,12-5-1152 16,21 0-4762-16</inkml:trace>
  <inkml:trace contextRef="#ctx0" brushRef="#br0" timeOffset="206784.29">24584 9876 6361 0,'0'0'912'15,"0"0"-544"-15,0 0-80 16,151-65 200 0,-85 38 112-1,19 2-183-15,-4 3-217 0,22 3 160 16,-12 9 296-16,17 10 16 0,-5 0-344 15,2 33-120-15,-2 18-88 0,6 14-120 16,-7 36 0-16,-11 30 0 31,5 36-288-31,-17 13 8 16,-43-17-8-16,-21-34-192 0,-15-45 136 16,0-29 88-16,-15-9 32 0,-21 6 32 15,-6-2 88-15,-31 7 104 16,-20-11 352-16,-34-14 168 31,-36-18 16-31,-9-14-120 0,-15-14-88 16,12-28-144-16,24-22-176 15,21 3 112-15,37-3 224 0,2-35 104 16,-3-40-104-16,10-36 8 16,27-24 88-16,47 3-263 31,35 25-57-31,32 9-24 0,12 28-96 15,-2 42-88-15,5 32-24 0,7 16 15 16,54 22 1-16,29 22 32 0,20 27-88 16,-32 34-296-16,-17 46-344 15,-54 9-632 1,-31-24-657 0,0 2-1063-16</inkml:trace>
  <inkml:trace contextRef="#ctx0" brushRef="#br0" timeOffset="210068.7">31749 8875 6889 0,'0'0'1456'15,"0"0"-552"-15,0 0-191 0,0 0-41 16,24-56-192-16,0 37-344 0,22-4-32 16,11-1 72-16,16 7 48 31,-4 3-16-31,0-5-56 15,13 9-64-15,-1 2-24 0,13 3-56 16,-4 5 16-16,4 0 72 16,9 0-32-16,-10 10 16 0,4 12-80 15,5 6 0-15,-20 1 0 32,-13 12-24-32,-8 5 16 15,-4 1 0-15,-12 13-72 0,-8-5 0 16,-13 10 0-16,-3-5-16 0,-9 10 24 15,0-6 0-15,-12 6 72 16,0-4 0-16,0 2 0 16,0-2 0-1,0-1 0-15,-12-11 8 16,-9 3 8-16,-15-7-8 0,-1-8 104 16,-20 5 40-16,-15-11 120 0,5 2-88 15,-14-5 16-15,-13-11-48 16,-12-3-24-1,-32-14 0-15,-50-5 48 16,-8-18 40-16,-3-25-16 16,27-13-95-16,39 2-41 0,31-6 112 15,11-24 136-15,10-28 40 16,20-23-168-16,1-26-112 0,60 12-56 31,27 20-8-31,18 23-8 16,13 27-88-16,-10 27-32 0,18 15-32 15,31-5-8-15,30 10-32 16,36 24 80-16,-12 8 40 0,-34 27-48 16,-35 19-40-16,-25 5-225 31,13 28-151-31,-10 4-168 16,-3 15-144-16,-24 0-184 0,-33 17-56 15,0-9-537-15,-24-19-783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8T09:24:51.84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16414 17072 8065 0,'0'0'2793'0,"0"0"-2001"0,0 0-432 16,0 0 464-16,0 0 120 15,0 0-479-15,0 0-337 16,-21 18-112 0,21 14 40-16,0 11 248 0,0 7 16 15,0 10-112-15,0 10-8 16,0-1-24-16,12 7 8 0,-12 1 32 16,9 2 16-16,3 0 16 15,-12-5-120 1,0-4-80-16,9-18-40 15,-9-11 64-15,0-14-72 0,0-13 0 16,0-5-168-16,0-9-248 16,0-18-240-16,0-14-608 0,-9-6-5314 15</inkml:trace>
  <inkml:trace contextRef="#ctx0" brushRef="#br0" timeOffset="398.4">16076 17419 10802 0,'0'0'1840'15,"0"0"-1352"-15,0 0 200 16,0 0 249-16,0 0-345 15,0 0-344 1,33-41-152-16,-6 3-88 0,3-8 0 16,10 0 8-16,-4-1-16 15,-18 6 16-15,21 0-8 16,-18 3 0-16,4 5 0 0,-1 6 40 16,-15 8-24-1,6 10-16-15,6 9-8 16,-9 4-176-16,24 29 176 0,-12 9 120 15,10 8 80-15,14 10 64 16,-15-9-32-16,3 1-136 16,-2-15-96-16,26-9 0 0,-3-14-912 31,-24-10-2081-31</inkml:trace>
  <inkml:trace contextRef="#ctx0" brushRef="#br0" timeOffset="6251.03">10725 9598 6617 0,'0'0'1600'0,"0"0"-1080"16,0 0-128-16,0 0 569 15,0-10-289 1,0 6-656 0,24-6 64-16,12 1-72 0,-3-4 184 15,25-2 72-15,-13-3-88 0,12 4 80 16,4-4-16-16,11-2-56 15,-3 1-32-15,1 2-104 16,-1-1 72 0,13-1-112-16,-1 0 80 15,37-3-80-15,-27 6 8 16,26-1-8-16,-14 3 8 0,-13 0-8 16,19-1 0-16,-6 1 48 15,-7 6-56-15,-17-6 8 0,11 4 0 31,-5 1-8-31,-4-5 0 0,-8 9 8 16,8-3-8-16,-11 3 104 16,11 0 48-16,1 1-48 0,-4-2 24 15,7 6-112-15,5-4 96 16,4 4-64-16,-13 0-40 16,13 0-8-1,-28 0 0-15,19 0 0 0,-25 4 0 16,6 6 0-16,-17 0 8 15,-7-2-8-15,9 2 0 0,-18 4-72 16,1 0 72-16,5 5-128 16,-21-2 32-1,9 8 88-15,6 1 8 16,-8-1 8-16,11 6 48 16,-6-2 0-16,-3-1 8 0,6-2-8 15,-9 2-56-15,1 4-8 16,-13-4-64-16,0 1 72 0,0-1 8 31,-3-1 0-31,-9-4 0 16,12 1 0-16,-12-2-8 15,0 3 8-15,0-3-8 0,0-4 64 16,0 6 80-16,-21-2 136 16,-3 6 49-16,-13-4-89 0,-8 3 8 31,0 1-48-31,-15-4-104 0,2 4-32 15,-11 4 8-15,-13-5-56 16,-2-4 48-16,-7 1 0 0,-26-1-56 16,-22 6-8-16,9-11 72 15,12-4-72-15,25-6 56 16,14-3-56 0,-11-5 8-16,-16 5 40 15,0-5-48-15,10 4 8 16,-4-4-8-16,7 6 8 0,-16-3 0 0,15-3 8 15,16 5 112-15,-4-5-120 32,1 0 168-32,-4 0-48 15,19 0 8-15,-3 0-72 0,-4 0-56 16,7 0 40-16,-4-5-48 16,1 5 8-16,0 0 0 0,-4 0-8 15,1-3 0-15,5 3 8 31,22-6-8-31,-27 2 8 0,26-1 64 16,-11-5 16-16,0 3-80 16,5-3 64-16,-5-5-16 0,12 7-48 15,-13-6 128-15,25 4-32 16,-15-4-8-16,24 0 16 31,-10 0 32-31,-2 0-24 0,12-4-16 16,0-5-56-16,-12-1-40 15,18 2 8-15,-7-6 32 0,1-1 0 16,12 7 0-16,-9-6-32 0,6 0 0 16,6 5-16-1,9-5-64 1,-12 5 0-16,12 1 16 0,0-3-8 16,0 3-96-16,0-2 72 15,12 1 72-15,-3 0 8 0,18-5-120 16,-18 5 120-16,12 0 8 0,19-5-8 31,-22 6-48-31,9-3 40 16,6 3 8-16,0 3 0 0,7 1-16 15,-7-2 8-15,12 2-48 16,3 1 48-16,-2 1 8 0,2 3 0 16,9 3-16-16,-12 6 8 31,4 0-40-31,-1 4 40 0,-3 0 0 15,13 0-24-15,-10 0 32 16,-3 0 0-16,4 0 8 0,-4 0-8 16,0 4 0-16,0 0 0 15,-11 6 0-15,5-6 8 32,-15 2-8-32,-3-6 0 0,-9 3 0 15,0-3 8-15,-12 0 8 16,0 0-8-16,0 0 0 0,0 5-8 15,0-5-208-15,9 5-520 16,27 9-920-16,-14 0-777 16,17-1-2784-1</inkml:trace>
  <inkml:trace contextRef="#ctx0" brushRef="#br0" timeOffset="8379.12">7058 5515 5153 0,'0'0'2984'0,"0"0"-1968"16,0 0-711-16,0 0-193 0,0 10 304 15,0-10-56-15,-9 3-128 16,9 12-136-16,-25 3 304 16,16 10 256-16,-27 10-168 0,-9-1-168 31,9 8-144-31,3-8-104 15,-4 2-72-15,1-7 56 0,15-4-56 16,6-10-240-16,15-9-672 16,0-9-1216-16,15-9-753 0,18-9-3320 0</inkml:trace>
  <inkml:trace contextRef="#ctx0" brushRef="#br0" timeOffset="8695.86">7477 5441 6065 0,'0'0'1816'0,"0"0"-1096"0,0 0-304 15,0 0 161-15,0 0-297 16,0 0 264-1,-66 79 96-15,30-43 120 16,-13 11-128-16,4 4-136 16,-12 1-96-16,8 2-176 0,-11 3-136 15,18-7-40-15,-7-3 8 16,16-5-56-16,-3-11 0 0,27-7-328 31,-15-10-408-31,24-9-840 16,0-1-1065-16,12-4-1544 0</inkml:trace>
  <inkml:trace contextRef="#ctx0" brushRef="#br0" timeOffset="8957.25">7441 5769 6361 0,'0'0'1856'0,"0"0"-1208"0,0 0 145 15,0 0 407-15,-91 108-208 16,46-61-400 0,0 7-200-16,-15 6-8 15,-10 1-88-15,13-1-88 0,-1 5-88 16,7-5-120-16,9-8 8 16,6-11-8-16,24-8-352 0,3-11-720 15,9-22-1192 1,21 0-849-16,0 0-1528 15</inkml:trace>
  <inkml:trace contextRef="#ctx0" brushRef="#br0" timeOffset="9198.34">7384 6159 7177 0,'0'0'2329'0,"0"0"-1497"0,0 0-544 15,0 0 472-15,0 0-16 0,-118 111-152 16,64-59-232-16,-4 3-72 31,1 5-40-31,-3 0-152 16,2 1-88-16,13-11 8 0,9-3-16 16,3-10 0-16,20-9-480 15,1-9-536-15,12-19-1296 0,25 0-985 16,-4-10-1672-16</inkml:trace>
  <inkml:trace contextRef="#ctx0" brushRef="#br0" timeOffset="9419.99">7293 6451 5753 0,'0'0'3144'15,"0"0"-1303"-15,0 0-1345 16,0 0 8-16,0 0 144 15,-106 107-80-15,61-57-192 0,-15 11-168 16,2-1-8-16,-2 0-16 16,18-4-120-16,6-9-64 0,2-11 0 31,22-12-208-31,12-10-736 16,0-14-1328-16,25-10-673 0,8-7-128 15</inkml:trace>
  <inkml:trace contextRef="#ctx0" brushRef="#br0" timeOffset="9649.23">7411 6603 4889 0,'0'0'3208'0,"0"0"-1455"16,0 0-1009-16,0 0 160 0,0 0 80 15,-178 145-112-15,132-90-352 31,-11 2-183-31,9-3-153 0,-10 6-8 16,13-3-128-16,12-2-48 0,-6-14 0 16,30-8-456-16,-3-14-865 15,12-19-1479-15,21 0 23 16,6-5 112-16</inkml:trace>
  <inkml:trace contextRef="#ctx0" brushRef="#br0" timeOffset="9878.76">7399 6910 4096 0,'0'0'1593'16,"0"0"-737"-1,0 0-16-15,0 0 352 16,0 0-135-16,0 0 55 16,0 0-152-16,-49 70-48 0,4-19-136 15,0-1-296-15,-3 6-151 16,11-6-225-16,4-3-96 0,-3-9 0 31,27-6-8-31,-6-13-529 16,15-11-727-16,15-13-1496 0,3-17 127 15,21-10-1664-15</inkml:trace>
  <inkml:trace contextRef="#ctx0" brushRef="#br0" timeOffset="10098.28">7562 6984 4745 0,'0'0'1224'0,"0"0"-424"16,0 0 120-16,0 0 480 16,0 0 169-16,0 0-17 15,-106 129-424-15,61-82-351 16,-3 5-297 0,11-6-192-16,-8 4-120 0,24-13-112 15,-15 5-56-15,12-14-80 16,11-6-488-16,13-12-769 0,13-14-1823 15,20-20 719-15,0-8-632 16</inkml:trace>
  <inkml:trace contextRef="#ctx0" brushRef="#br0" timeOffset="10253.28">7535 7215 4016 0,'0'0'2137'0,"0"0"-1041"15,0 0-688-15,0 0 160 16,0 0 569-1,0 0 503-15,0 0-352 16,-79 116-352-16,46-78-344 0,9-2-335 16,0-4-257-16,-1-12-441 15,25-6-2639-15</inkml:trace>
  <inkml:trace contextRef="#ctx0" brushRef="#br0" timeOffset="12689.24">7106 15038 4721 0,'0'0'2632'31,"0"0"-1584"-31,0 0-616 16,0 0 137-16,0 0-73 15,0 0-312-15,0 0-136 0,0 5-40 16,0-1 56-16,-9 9-16 0,-15 11 176 16,-12 13 8-16,14 0 0 15,-29 5 56 1,21 8-152-16,-6-3-64 16,3-1-64-16,8-8-8 15,-2-7-392-15,27-7-640 0,0-10-609 0,0-9-1047 16</inkml:trace>
  <inkml:trace contextRef="#ctx0" brushRef="#br0" timeOffset="13004.44">7432 14918 3528 0,'0'0'3257'16,"0"0"-2305"-16,0 0-768 0,0 0-72 16,0 0 344-16,-33 54 208 15,9-21 33-15,-1 5-33 0,-8 3 104 32,-3 9-296-32,3 7-120 15,-28 2-8-15,4 12-96 16,0-2 8-16,-1 0-80 0,-2 1-168 15,12-15 80-15,15-8-88 0,24-15-392 16,-16-8-616-16,25-16-1176 16,0-2-241-1,25-6-568-15</inkml:trace>
  <inkml:trace contextRef="#ctx0" brushRef="#br0" timeOffset="13267.32">7399 15311 7153 0,'0'0'1432'0,"0"0"-1016"31,0 0 609-31,-82 120-417 0,31-60-120 16,9 1-8-16,-7 9-32 15,-11-1-224-15,18-8-144 0,6-6-72 16,2-14-8-16,22-8-712 16,0-14-912-16,12-11-737 31,0-8-2096-31</inkml:trace>
  <inkml:trace contextRef="#ctx0" brushRef="#br0" timeOffset="13480.78">7441 15608 5353 0,'0'0'3960'15,"0"0"-3319"-15,0 0-177 16,0 0 616-16,-115 107-432 0,55-52-344 16,6 1-144-16,-4 4-56 15,10 0-88 1,0-5-16-16,27-9-144 15,8-18-1168-15,13-9-1009 0,13-19-863 16</inkml:trace>
  <inkml:trace contextRef="#ctx0" brushRef="#br0" timeOffset="13679.18">7526 15812 5761 0,'0'0'3248'15,"0"0"-2087"-15,0 0-337 16,0 0 256-16,-176 134-352 31,107-74-232-31,0 9-240 0,-1 6-152 16,1-6-32-16,20-9-72 16,16-8-40-16,21-19-824 0,12-30-1488 15,36-3-537-15,-2-3-1752 0</inkml:trace>
  <inkml:trace contextRef="#ctx0" brushRef="#br0" timeOffset="13915.77">7574 16085 5401 0,'0'0'4305'15,"0"0"-3273"-15,0 0-120 16,0 0 320-16,-142 115-304 0,85-63-447 15,-1-1-233-15,7 4-176 16,-3 1-64-16,8-10-8 0,10-4-112 16,21-9-665-16,15-24-975 31,0-9-2241-31,27 0 1233 16</inkml:trace>
  <inkml:trace contextRef="#ctx0" brushRef="#br0" timeOffset="14082.15">7526 16307 7433 0,'0'0'1416'0,"0"0"-767"15,0 0 231-15,0 0 320 16,0 0-296-16,-94 120-376 0,46-69-336 16,5 9-96-16,-17-3-96 15,27 4-72-15,-3-7-824 31,11-13-1696-31,13-16-2281 0</inkml:trace>
  <inkml:trace contextRef="#ctx0" brushRef="#br0" timeOffset="14714.74">7574 16530 7785 0,'0'0'2017'0,"0"0"-1377"0,0 0-96 32,0 0 360-32,0 0-424 15,0 0-248-15,0 0-24 0,0 19 80 16,-12 3 136-16,-15 11 64 16,18 13-151-16,-16 5-145 0,-8-1-112 15,6 1-80-15,9 1 0 31,-6-5-737-31,9-11-1911 0,15-17-3665 16</inkml:trace>
  <inkml:trace contextRef="#ctx0" brushRef="#br0" timeOffset="15615.16">6946 14858 2936 0,'0'0'2777'0,"0"0"-1945"16,0 0-448-16,0 0 160 15,0 0 184-15,0 0-264 16,0 0 0-16,0 0 145 0,0 0 231 16,0 0-192-16,0 0-280 31,0 0-144-31,0 3-112 0,0 16-64 16,0 9 264-16,-24 9 376 15,0 15-176-15,0 3-216 16,-10 4-168-16,7 2-128 0,18-5-48 15,-3 0-1032-15,12-19-2152 16,0-15-5026 0</inkml:trace>
  <inkml:trace contextRef="#ctx0" brushRef="#br0" timeOffset="16379.7">8992 16762 11026 0,'0'0'2104'0,"0"0"-1568"0,0 0-320 16,0 0-128-16,0 0-88 16,0 0-8-16,0 0 8 0,0 139 89 15,0-93 7-15,0 0-40 31,0-9-40-31,0-8-16 0,0-7-193 16,0-13-447-16,0-9-512 0,0 0-408 16,9-18 135-16,6-38-343 15,-15-13-2689-15</inkml:trace>
  <inkml:trace contextRef="#ctx0" brushRef="#br0" timeOffset="16680.3">8992 16762 912 0,'24'0'2728'15,"-24"-33"-367"-15,0 5-545 16,0-1-392-16,0 7-367 0,13 0-649 0,8 3-216 15,3 0-112-15,12 9-16 16,-3 7-64-16,-9 3-72 0,10 0-48 31,-10 13-152-31,-12 9-64 16,-12 7-48-16,0 8 80 16,0-5 256-16,-27 6 48 0,-4-6-8 15,-17 0 8-15,12-9 8 0,-9 0 96 16,24-4 80-16,-16-5 360 31,25-4 24-31,12-2-192 16,0 2-216-16,0 4-56 0,12-6-96 15,12 7 40-15,22-2 32 16,11-7-80-16,16-1-288 0,5-5-992 16,3-5-897-16,-20-4-5759 0</inkml:trace>
  <inkml:trace contextRef="#ctx0" brushRef="#br0" timeOffset="16822.44">9539 16887 12466 0,'0'0'1729'0,"0"0"-1265"15,0 0-200-15,0 0-264 0,0 0-1105 0,0 0-583 16,138-52-2969-16</inkml:trace>
  <inkml:trace contextRef="#ctx0" brushRef="#br0" timeOffset="17064.77">9780 16604 7465 0,'0'0'5313'31,"0"0"-4913"-31,0 0-336 16,0 0-64-16,15 115 232 0,9-64-32 16,-12 6-72-16,-3-2-64 15,3-4-64-15,1-9-96 0,-4-15-640 16,-9-18-976-16,15-12-721 31,-15-30 793-31,0-5-2673 0</inkml:trace>
  <inkml:trace contextRef="#ctx0" brushRef="#br0" timeOffset="17167.4">9780 16664 4544 0,'0'0'2233'16,"0"0"-145"-16,0 0-335 0,-9-126-625 0,18 98-704 16,42 2-224-1,-17 2-192 1,23 1-8-16,3 4-176 16,10 0-864-16,-13 11-1177 0,-24-2-2632 0</inkml:trace>
  <inkml:trace contextRef="#ctx0" brushRef="#br0" timeOffset="17330.58">9901 16729 7097 0,'0'0'2481'0,"0"0"-1897"16,0 0-512-16,0 0-144 0,124-57-376 31,-73 35-1993-31</inkml:trace>
  <inkml:trace contextRef="#ctx0" brushRef="#br0" timeOffset="17588.14">10109 16688 6425 0,'0'0'2864'15,"0"0"-2143"-15,0 0-353 0,0 0 168 16,0 0 0-16,0 0-408 15,33 106-128-15,-9-98 0 16,1-8 0-16,11 0 104 0,-15 0-104 16,3-18-232-1,-3-4-240-15,-6-6-168 16,-15 10 296-16,0-2 344 0,-24 7 256 16,0 2 64-16,-9 11-216 15,-19 0-104-15,19 6 0 16,12 12-456-16,-3 2-1161 15,24-7-3032-15</inkml:trace>
  <inkml:trace contextRef="#ctx0" brushRef="#br0" timeOffset="18015.27">10260 16683 6361 0,'0'0'2472'0,"0"0"-919"16,0 0-425-16,0 0-16 15,0 0-400-15,0 0-272 0,0 0-192 16,0 0-23 0,0 0-113-16,90-5-72 15,-50 5-40-15,-19 13-8 0,-9 6 0 16,9 0-64-16,-6 0 64 16,-3 0 0-16,-12-10-120 15,0 4-17-15,0-13 25 16,0 0 48-16,0 0 72 15,0 0 289-15,0-19-249 16,-12-8-40-16,12-10-393 0,0-5-295 16,0-5-912-16,12 10-520 15,-3 14-1073-15</inkml:trace>
  <inkml:trace contextRef="#ctx0" brushRef="#br0" timeOffset="18551.91">10610 16599 8025 0,'0'0'4153'0,"0"0"-3593"31,0 0-96-31,0 0-64 16,0 0-232-16,0 0 0 0,0 0-39 16,42 102-121-16,-15-84-8 15,-27 1-24-15,13-9-321 16,-1-7-239-16,-12-3 232 0,0 0 352 15,0 0 240 1,0-17 96-16,0-7-336 16,0-8-336-16,0-1 72 0,9 10-64 15,3 0 48-15,0 14 272 16,-12-1 8-16,12 10 0 16,0 0-16-16,12 0-32 15,-12 5-32 1,-6 9 8-16,-6-1 56 0,15 3-32 15,-3-3 0-15,-12-4-8 0,0-3-16 16,12-3-136-16,-12-3-304 16,0 0-96-16,13-3 96 15,-4-16 256 1,15-6-489-16,-12 3 393 16,0 3 352-16,12 10 88 0,-12-1 176 15,9 10-136-15,-12 0-120 16,6 0-8-16,6 0 0 15,-5 0-128-15,-7 10-56 0,3-6-24 32,0 1 8-32,-12-5 112 15,0 6 88-15,0-6 48 16,0 0 216-16,9 0-88 0,-9 0-96 16,15 3-32-16,-3-3-48 15,9 0-840-15,-12 0-4737 0</inkml:trace>
  <inkml:trace contextRef="#ctx0" brushRef="#br0" timeOffset="18952.84">11319 16446 5961 0,'0'0'6217'0,"0"0"-5497"16,0 0-344-1,0 0-136-15,0 0-120 16,0 0-120-16,0 0-128 16,-96 46-96-16,87-13 144 0,9-9-528 15,0-7-16-15,0-3-88 16,0-9-192-16,0-5 104 0,9 0 383 31,18-14 313-31,-15-5 104 16,6 2 232-16,-3 2 33 15,-3 5 223-15,-12 2 160 0,12 8-168 16,0 0-368-16,-3 0-104 16,16 8 88-16,-1 2-32 0,0 0-64 31,-3-10-736-31,15 0-496 0,-15-24-801 15</inkml:trace>
  <inkml:trace contextRef="#ctx0" brushRef="#br0" timeOffset="19165.68">11434 16085 10458 0,'0'0'2184'0,"0"0"-1616"16,0 0-416-16,0 0 8 0,0 0 312 15,48 121-39-15,-24-70-257 16,10-1-72 0,-10 1-104-16,0-10 0 15,-3-3-176-15,-9-15-785 16,-12-5-1031-16,0-12-2137 16,0-6-1824-16</inkml:trace>
  <inkml:trace contextRef="#ctx0" brushRef="#br0" timeOffset="19298.32">11425 16377 9874 0,'0'0'2600'16,"0"0"-1160"-16,0 0-487 0,0 0-417 15,0 0-312-15,124-57-224 16,-64 30-360-16,31-6-600 0,-19 6-1553 31,-24 4-3504-31</inkml:trace>
  <inkml:trace contextRef="#ctx0" brushRef="#br0" timeOffset="24179.88">15125 8731 9073 0,'0'0'2689'0,"0"0"-1761"16,0 0-624-16,0 0 72 15,0 0 40 1,-12 0-216-16,12 5-200 15,-12 12 0-15,-27 21-8 0,6 14 8 16,-13 8 8-16,-11 5 49 16,9-1-9-16,-13 0-40 15,19-7 8-15,-6-7-8 0,15-12 0 32,-4-5-8-32,16-11-361 15,-6-12-1095-15,6-6-1248 0,9-4-1929 0</inkml:trace>
  <inkml:trace contextRef="#ctx0" brushRef="#br0" timeOffset="24447.68">14576 8990 7561 0,'0'0'2417'16,"0"0"-1441"-16,0 0-752 15,0 0-160-15,0 0 64 0,0 0 272 16,-24 106 48-1,24-53-96-15,-9 6 32 16,-3-7-56-16,-3-2-96 16,15-13-56-16,0-3-48 0,0-12-16 15,0-12-40-15,0-2-56 16,27-8 121-16,6 0 247 16,27-5-136-1,10-17-248-15,41-25-536 16,-17 10-1457-16,3-4-2584 0</inkml:trace>
  <inkml:trace contextRef="#ctx0" brushRef="#br0" timeOffset="34433.64">19218 14064 3808 0,'0'0'2321'16,"0"0"-1401"0,0 0-376-16,0 0 352 15,0 0 25-15,0 0-249 0,0 0-368 16,0 0-176-16,0 0 8 15,0 0 112-15,0 0 48 16,0 0 24-16,0 0 40 0,0 0 32 31,0 0 48-31,9 0-8 16,6 0 56-16,21 0-112 0,-3 0-79 16,1 0-89-16,14 0-56 15,-3-5 96-15,3 2-48 16,10 3-112-16,-10 0 40 0,6-6-40 15,4 6 0 1,17-4-40-16,-5 4-32 16,-4 0-8-16,19-4 112 0,-19 4-72 15,-9 0 8-15,16 0 24 16,-13 0-64-16,-3 0 64 16,13 0 16-16,-13 0-40 15,4 0 72 1,8 0-72-16,-12 0 120 0,1-5-8 15,8 5-24-15,6-5-16 0,1 1-16 16,-16 4-40-16,1 0-56 16,-13 0-8-16,12 0 72 15,-8 0-24 1,-4 0-48-16,3 0 56 16,0 0-8-16,10 0 8 0,-4 0 0 15,18 0 8-15,-14 0 96 16,14 0 48-16,-14 0 56 15,8-5-112-15,-6 5-40 0,1 0-16 32,-4-10-56-32,-12 6-32 15,16-6 57-15,-4 1-1 16,-3 1 40-16,-5-7 56 0,11 1 96 16,-15 0 32-16,-8 5-24 15,-4 1 0-15,3-3-88 0,-27 6 24 31,6 2-24-31,-6-3-64 0,3 6 16 16,0-4-64-16,-3 4 0 16,-9 0-64-16,0 0 64 0,0 0-64 15,0 0-8-15,0 0 0 16,0 0-624-16,0 0-952 16,0 0-1097-16,0-4-4657 15</inkml:trace>
  <inkml:trace contextRef="#ctx0" brushRef="#br0" timeOffset="46478.08">19788 14936 1736 0,'0'0'4017'16,"0"0"-2889"-16,0 0-560 0,0 0 232 31,0 0-64-31,0 0-239 15,0 0-201-15,0 0-104 16,-9 0 192-16,9 0 128 0,0 0-128 0,0 4-64 16,0-4-144-16,9 10 184 15,0-10-8 1,6 9 16 0,-3 0-72-16,13-5 16 0,8 5-56 15,-9 2 105-15,18-6-97 16,-3 3-56-16,7-3-112 0,-13 4 88 0,15-4 16 15,1 0-104 1,5-5 16 0,3 0-8-16,4 0-8 15,-4 0-88-15,3 0 56 0,-11 0-48 16,-7 0 16-16,-3 0-32 16,6 0 8-16,-21 0 0 0,10 0 48 15,2 0-56-15,-6 0 72 31,6 0-72-31,-12 0 8 0,10 0-8 16,-7 0 8-16,-3 0-8 16,-3 0 48-16,3 0 16 0,-12 0-8 15,12 0 16-15,-15 0-24 16,1 0 16-16,-10 0-16 31,15 0 0-31,-15 0 0 0,12 0 40 16,-12 0 8-16,0 0 32 15,0 0 0-15,0 0-16 0,0 0 16 0,0 0-24 16,0 0 48-16,0 0 0 16,0 0 56-1,0 0-8 1,0 0-48-16,0 0-56 0,0 0 16 16,0 0-64-16,0 0-32 15,0 0-8-15,0 0 0 0,0 0-8 0,12 0 0 16,-12 0-784-16,0 0-880 31,0 0-4073-31</inkml:trace>
  <inkml:trace contextRef="#ctx0" brushRef="#br0" timeOffset="48930.6">19837 15556 4841 0,'0'0'2240'16,"0"0"-1432"0,0 0-216-16,0 0 272 0,0 0 41 15,0 0-449-15,0 0-224 0,0 0-120 16,0 0 200-16,0 0 176 15,0 0-128-15,0 0 40 0,0 0-8 32,0 0-56-32,0 0-160 15,0 0 24-15,0 0 24 0,0 0-144 16,0 0 41-16,0 0-113 16,12 0 0-16,-3 0 96 0,3 0-48 15,12 0 16-15,-3 0-64 31,3 0 112-31,0 0-24 0,0 6 96 16,10-6 0-16,-10 0-56 16,12 3-16-16,-15-3-48 15,15 0 0-15,1 0-16 0,5 0-56 16,6 0 8-16,0 5 64 31,-2-5-64-31,2 0 32 0,-3 0-32 16,4 0 0-16,-16 0 0 15,3 0 8-15,-15 0-8 16,3 0 8-16,-12 0-16 0,12 0 8 16,-14 0 8-16,14 0 32 15,0-5-40 1,0 5 40-16,-6 0-48 0,9-3 8 16,-3-3 0-16,-15 6 0 15,3 0 0-15,1-4-8 16,-13 4 0-16,0 0 8 0,0 0 8 0,0 0-8 31,9 0 0-31,-9 0 40 16,0 0 0-16,15 0-40 15,-15 0 0-15,12 0-8 0,-12 0 8 16,12 0 0-16,-12 0 0 16,12 0-8-16,-6 0 8 0,-6 0 0 31,15 0 0-31,-3 0 8 15,0 0-16-15,0 0 16 0,-3 0-8 16,6 0 0-16,-6 0 0 16,1 0-8-16,17 0 8 0,-15 0-8 15,0 0 0-15,-3 0-232 32,-9-5-504-32,0 0-1385 15,-9-3-6032-15</inkml:trace>
  <inkml:trace contextRef="#ctx0" brushRef="#br0" timeOffset="54447.57">15729 13764 9946 0,'0'0'1896'0,"0"0"-1360"0,0 0-192 15,0 0 336-15,0 0-160 16,36-112-351-16,-15 98-137 16,0 4-32-16,19 7-8 15,-22 3-56 1,18 0-41-16,0 0 17 0,-15 22 0 15,6 6-64-15,-2 14-16 0,-19 8 0 16,-6 7 128-16,0 3 40 16,0 0 8-16,-6-9 56 15,-7-4-48 1,1-15 0-16,12-4-8 16,0-6-8-16,0-3-320 0,12 5-1088 15,1-11-344-15,8 2-921 0</inkml:trace>
  <inkml:trace contextRef="#ctx0" brushRef="#br0" timeOffset="54614.02">16148 14421 7681 0,'0'0'2929'15,"0"0"-1513"-15,0 0-8 0,0 0 9 31,0 0-553-31,0 0-776 0,0 0-88 16,34-37-856-16,-22 19-1865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8T09:26:13.36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8573 4069 6873 0,'0'0'1552'0,"0"0"-824"15,0 0 305 1,0 0 127 0,0 0-176-16,0 0-576 0,0 0-232 0,0 0 56 15,24-87 40-15,9 73-64 16,-9-5-56-16,-3 6-16 0,16-2-120 16,-16 5-8-1,6 10-8 1,3 0-200-16,-15 0-232 0,6 19-24 15,-6 9 40-15,-15 14 128 0,0 8 112 16,-24 10 80-16,-3 1 48 16,-3 0 40-16,3-11-8 0,6-12 8 31,12-11 8-31,-3-7 8 16,-4-12-8-16,16 2 8 0,0-6 0 15,0 0 0-15,16-4 56 16,5 0 48-16,15 0 248 0,21-18-80 15,4 0-280-15,-4-16-408 32,12-7-1160-32,-11 0-1121 15,-13 13-4896-15</inkml:trace>
  <inkml:trace contextRef="#ctx0" brushRef="#br0" timeOffset="131.1">9086 4222 9217 0,'0'0'2169'0,"0"0"-1449"16,0 0-536-16,0 0 120 15,0 0-304-15,57-51-648 0,-21 19-1720 16,-5 0-673-16</inkml:trace>
  <inkml:trace contextRef="#ctx0" brushRef="#br0" timeOffset="568.99">9050 3666 9418 0,'0'0'2008'16,"0"0"-1296"-16,0 0-192 16,0 0-184-16,0 0-280 0,0 0-40 15,0 0-16-15,60 84 0 0,-27-37 8 16,-9 3 8-16,10-3-16 31,-10-1 0-31,-12-4-8 16,12-15 8-16,-24-8-128 0,9-5 48 15,-9-14 40-15,0 0 40 16,0 0 152-16,0-5 32 0,12-14-184 16,-12-9-32-16,21 0-216 31,6-4 136-31,4 10-160 15,-4 3 40-15,6 14 8 0,0 5-96 0,-6 0-400 16,-3 10 184-16,-18 7 120 16,-6 8 104-16,0 1 176 15,0 2 136-15,-18 0 104 16,-21 1 72 0,18-7 24-16,-12-3-40 15,9-10-32-15,9-9-128 0,15-18-152 16,0-11-1121-16,0-6-1271 0</inkml:trace>
  <inkml:trace contextRef="#ctx0" brushRef="#br0" timeOffset="724.67">9454 3717 5169 0,'0'0'2760'16,"0"0"-999"-16,0 0-697 0,0 0-600 16,0 0-448-16,0 0-8 15,0 0 248-15,0 0-48 0,85 107-96 31,-61-80-64-31,0-3-48 16,-15-10-400-16,-9-9-1016 0,9-1-937 16,-9-4-848-16</inkml:trace>
  <inkml:trace contextRef="#ctx0" brushRef="#br0" timeOffset="851.15">9445 3542 7457 0,'0'0'1592'15,"0"0"-1127"-15,0 0-49 0,0 0 432 16,0 0-848 0,0 0-824-16,0 0-2377 0</inkml:trace>
  <inkml:trace contextRef="#ctx0" brushRef="#br0" timeOffset="1090.29">9511 3434 7513 0,'0'0'3193'0,"0"0"-1761"16,0 0-808-16,0 0 168 16,0 0-384-16,0 0-392 15,0 0-16-15,0 0 0 0,0 0 0 16,109 122 105-16,-64-77-57 16,-8 2 40-16,-1 0-88 0,-3-6-8 31,-9-4 8-31,0-9 0 15,-12-5-185-15,-3-5-439 0,-9-9-808 16,0-4-1072-16,0-5-713 0</inkml:trace>
  <inkml:trace contextRef="#ctx0" brushRef="#br0" timeOffset="1234.17">9714 3726 6689 0,'0'0'3905'0,"0"0"-2457"16,0 0-584-16,0 0 80 15,0 0-271-15,0 0-377 16,66-47-176-16,19 12-120 0,-4 2-1025 16,-12 0-2847-1</inkml:trace>
  <inkml:trace contextRef="#ctx0" brushRef="#br0" timeOffset="4518.64">14706 3366 8809 0,'0'0'2321'0,"0"0"-1105"0,0 0-280 16,0 0-200-1,0 0-215-15,0 0-241 16,-24-6-240-16,24 30-40 15,0 13 0-15,0 19 80 0,0 9-8 16,0 17-16-16,0 2 16 16,24-5-72-16,-12-1 0 0,9-13 0 31,15-19-8-31,-3-7-8 16,16-26-112-16,-16-13-96 0,27 0 24 15,-27-33-232-15,4-13 255 16,-13 0 49-16,-24-6-48 0,0 6 176 15,-24 10 152-15,-28 7 72 32,22 11-55-32,-30 13-153 15,14 5-8-15,13 0-8 0,-6 19-337 16,30 8-1007-16,9-3-1905 16,0-10-2008-16</inkml:trace>
  <inkml:trace contextRef="#ctx0" brushRef="#br0" timeOffset="5204.69">15062 3578 8793 0,'0'0'2689'16,"0"0"-1609"-1,0 0-400-15,0 0 137 16,0 0-153-16,0 0-232 0,0 0-264 0,0-5-96 15,0 5-64-15,0 0 8 16,0 0-8-16,0 0 72 0,0 0-32 31,0 0-40-31,0 0-8 16,0 0-8-16,0 0 8 16,0 0 0-16,0 0 8 0,0 0-8 15,0 0 0-15,0 0 0 0,0 0 0 16,0-4 0-16,0-6 56 31,-9-4-56-31,9 1-88 16,-9-10 40-16,9-1 48 0,-15 5-8 15,6 1-56-15,9 0 64 16,-12 9 0-16,12-1 8 0,0 10-8 16,0 0-56-16,0 0-104 31,0 23-112-31,12 9 120 15,-3 15 144-15,15 4 8 0,0 4-48 0,0-4 48 16,0 5 0-16,-3-19 0 16,3 1 0-16,-14-10 0 0,5-15 32 15,-15-4-24 1,0-9 0 0,0 0 104-16,0 0 64 15,0-22 104-15,0-6-232 0,0-4-48 0,12-1-56 16,-3 5-120-16,12 5-16 15,6 8 128-15,6 15-104 0,-9 0-40 32,13 6-168-32,-16 21 111 15,-12 0 41-15,6 6-8 16,-15 5 64-16,0-2 120 0,-24-3 48 16,-9-5 0-16,-4-10 0 0,16-8-104 15,-3-10-200-15,24-23-776 31,0-19-1649-31,0 0-1231 0</inkml:trace>
  <inkml:trace contextRef="#ctx0" brushRef="#br0" timeOffset="5343.06">15415 3578 5433 0,'0'0'2600'0,"0"0"-887"16,0 0-729-16,0 0-616 16,0 0-96-16,0 0 552 31,0 0-160-31,66 125-304 0,-51-92-128 15,10-6-112-15,-16-3-120 0,-9-10-480 16,9-14-1280-16,-9-4-1033 0,0-20-1216 16</inkml:trace>
  <inkml:trace contextRef="#ctx0" brushRef="#br0" timeOffset="5470.88">15388 3505 7057 0,'0'0'2881'0,"0"0"-1617"16,0 0-728-16,0 0-384 0,0 0-152 0,0 0-1000 31,27-20-1569-31,-3 12-1560 16</inkml:trace>
  <inkml:trace contextRef="#ctx0" brushRef="#br0" timeOffset="5667.99">15481 3264 9353 0,'0'0'2505'0,"0"0"-1689"0,0 0-480 16,0 0-208-16,0 0-56 16,0 0 240-16,73 110 88 15,-37-59-135-15,-3 9-153 0,0-8-112 32,1-2-136-32,-7-8-777 15,6-9-1031-15,-18-16-1105 0,-15-6-2192 0</inkml:trace>
  <inkml:trace contextRef="#ctx0" brushRef="#br0" timeOffset="5801.13">15578 3559 704 0,'0'0'8465'0,"0"0"-6768"16,0 0-1129-16,0 0-328 0,0 0 336 16,0 0-520-16,151-69-56 15,-94 51-840-15,-9-1-1569 0,-17 10-5224 16</inkml:trace>
  <inkml:trace contextRef="#ctx0" brushRef="#br0" timeOffset="12873.11">27500 2604 10458 0,'0'0'2040'31,"0"0"-1664"-31,0 0-376 0,0 0-320 16,-43 112 320-16,28-46 176 15,-6 2-48-15,0 16 0 16,-3 4-64-16,-3 4 24 0,-3-13 40 15,2-5-80-15,7-14 24 16,-3-13-72 0,3-5-144-16,9-20-496 0,-24-12-1112 15,15-10-1169-15,5 0-3400 16</inkml:trace>
  <inkml:trace contextRef="#ctx0" brushRef="#br0" timeOffset="13162.18">27062 2994 10634 0,'0'0'1464'16,"0"0"-848"-16,0 0-136 15,0 0 80-15,0 0-440 0,0 0-120 32,-15 41 0-32,15 2 56 0,15 12 169 15,-15 10-121-15,12 1-32 16,-6-6-56-16,9-10 80 15,-3-3 24-15,0-10 32 0,-12-10 0 16,12-13 0-16,-12-4 80 31,9-10 192-31,7 0 296 0,5-10 192 16,15-17-64-16,21-11-456 16,13-8-392-16,32-28-816 15,-5 14-888-15,-28 9-2961 0</inkml:trace>
  <inkml:trace contextRef="#ctx0" brushRef="#br0" timeOffset="18775.91">6128 6497 6833 0,'0'0'1944'16,"15"-5"-1424"-16,18-8-383 16,16 3-65-16,8-8-16 0,12-1-56 15,1-3-361-15,23-1-375 16,-11-1-424-16,-40 11-944 0</inkml:trace>
  <inkml:trace contextRef="#ctx0" brushRef="#br0" timeOffset="18968.21">6315 6535 8265 0,'0'0'2721'0,"0"0"-1665"16,0 0-960-16,0 0 440 15,0 0-32-15,0 0-368 0,0 0-136 0,163-61-432 16,-57 19-600-16,-1 0-1577 31,-23 10-3512-31</inkml:trace>
  <inkml:trace contextRef="#ctx0" brushRef="#br0" timeOffset="20035.68">6083 7637 6873 0,'0'0'1728'16,"0"0"-1176"-1,0 0-424-15,0 0 417 0,151-46-185 16,-91 23-360-16,40-6-208 0,-28 2-777 16,1 8-1263-16</inkml:trace>
  <inkml:trace contextRef="#ctx0" brushRef="#br0" timeOffset="20233.48">6152 7703 9153 0,'0'0'1633'0,"0"0"-1305"15,0 0-328-15,0 0 440 16,0 0-136-16,130-19-304 0,-48 0-40 15,32-13-448-15,-20 4-912 32,-4 0-1481-32</inkml:trace>
  <inkml:trace contextRef="#ctx0" brushRef="#br0" timeOffset="22511.55">5989 8718 7393 0,'0'0'1712'0,"0"0"-1215"32,0 0-385-32,130-28 32 15,-64 13-144-15,19-2 0 0,30-11-1113 16,-13 9-1007-16,-29 5-2793 0</inkml:trace>
  <inkml:trace contextRef="#ctx0" brushRef="#br0" timeOffset="22734.47">6143 8883 9634 0,'0'0'1496'16,"0"0"-1112"-16,0 0-192 31,0 0 656-15,0 0-848-16,0 0 64 0,0 0-40 15,151-18 192-15,-69 1-40 0,-4-12-176 16,40-8-488-16,-28 5-1776 16,-17 4-3193-16</inkml:trace>
  <inkml:trace contextRef="#ctx0" brushRef="#br0" timeOffset="26585.19">4860 9092 6665 0,'0'0'1480'0,"0"0"-1080"0,0 0-272 0,0 0 336 16,-90-42 185 0,66 37-393-16,-3-4-176 15,9 5 0 1,-7 4 128-16,1 0 224 0,-3 0-104 16,-3 0-168-16,3 18-80 15,6 6 80-15,-1 8-96 0,-2 5-56 16,-3 10 48-16,18-2-8 15,-12 12-32 1,9-7 48-16,12 2-16 16,0-1-32-16,0-1-8 0,12 7 64 15,9-7-64-15,15 1-8 16,-2 1 8-16,-1-2 0 0,18 6 56 16,-6-1-56-16,1 2 0 31,-10-2 8-31,9 0-8 0,-9 1-8 15,-3-1 0-15,-8-3 0 16,-16 2 8-16,6 3 0 0,-15 7 48 16,-15 1 0-16,-9 9-8 15,-10 5 312-15,1-5-32 32,9-9-152-32,-9 0-40 0,6-18-56 15,9-1-72-15,-7-13 40 16,13-11-40-16,0-3 48 0,12-14-48 15,0-1 0-15,0-4-8 0,0 0 0 16,0 4-120 0,24-4 120-1,1 10 48-15,-7 0-40 0,21 2 56 16,-18 8-64-16,15 7 0 16,0 6 0-16,-17 8 8 0,20 6 0 15,-15 9 48-15,-3 5 0 16,3 2-40-1,-15 8 32-15,-9-3-40 16,0 7 40-16,0 3-32 0,0 1 96 16,0 5 16-16,-9 3 177 15,-15 12 23-15,12 15-136 16,-9 17 176-16,9 17-168 0,12-9 24 31,-15-33-160-31,15 1 24 0,0 0-80 16,0 4 112-16,0-5-48 15,0-27 80-15,0-19 144 16,0 11-152-16,0 11-128 0,0 10 40 16,0-3-56-16,0-5 96 31,0 0-48-31,15-2-40 0,-3-3 48 16,-12 0 8-16,12-5-64 15,-3-4 8-15,3-10 40 16,-12 0-48-16,12-9 16 0,-12-1 64 15,12 2 0-15,-3-5-72 32,6 0 0-17,-15-7 40-15,12-2-32 0,-12-5-8 16,9-1 56-16,-9-1-56 16,13 7-8-16,-13-5 8 15,0-1-8-15,9-4 8 0,6-1 56 16,-15-3-64-16,12-6 48 0,0 0-48 15,0 1-8-15,-12-5 8 0,9-4 0 16,-9-1 8-16,12 0-8 16,-12 1 8-16,12-10 40 15,-3 3-40-15,6-3 0 0,-3 0 64 32,9 0 24-32,16 0-40 0,-4-13-56 15,0-2-48-15,6-3-32 16,-6 1-144-16,4-2-16 15,-13-1-40-15,-15-12-384 0,3 9-856 16,-12-5-5866-16</inkml:trace>
  <inkml:trace contextRef="#ctx0" brushRef="#br0" timeOffset="37353.81">15690 5422 3648 0,'0'0'704'16,"0"0"-464"-16,0 0-176 0,-91 38 185 31,70-30 183-31,-18 1-40 16,5-3 88-16,-26-1 136 0,18-5 144 15,-15 0-144-15,-25 0-40 16,13 0 65-16,-13-14-17 0,13 4 128 15,-13-4 120-15,22 0-248 32,3-5-128-32,11 6-80 15,-2-5 24-15,3-6-120 0,5 5-111 16,10-3 39-16,-6-2-48 16,12 2-72-16,0-2-40 0,-12 1 0 15,26-4 40-15,-11-2-80 31,9-8-40-31,-3-1-8 0,6 3 8 16,-3-12 16-16,0 1-24 0,0-6 0 16,0 1-8-16,3-4-8 15,-3 4 16-15,12-5 0 0,-12 0 0 16,0 6 56 0,-4-6-48-1,7 5 56-15,9 5-64 0,-9 3 0 16,9 8 80-16,0 7-16 15,-15-1 40-15,15 6-32 0,0 4 16 16,0 1-72-16,0 9 56 0,0-4-64 31,0 3-8-31,0 0 0 16,0-4-40-16,0 9 32 0,0-3 8 16,0 3-48-16,0 0-32 15,15-5 72-15,-15 2 0 0,9-2 0 16,16-4 8-16,-13 1-8 31,0-2 0-31,0 7-8 16,-3-6 16-16,3 4 8 0,0 1 0 15,0 4 0-15,-12-3-8 16,12 3 8-16,-3 0-8 0,6 0-8 16,3 1 0-16,7-2 8 31,2 2-48-31,6 1 40 15,15-3-8-15,10 6 8 0,-1-5 0 0,12 5 8 16,13-4 0-16,-4 4 0 16,7-5 56-1,20 0-56 1,-11 2 0-16,0 3 0 0,-1-5 16 16,-2 5-16-16,-10 0 8 15,13-6 0-15,-25 6 0 0,13 0-8 16,-13 0 8-16,-21 0 0 0,-5 0-8 15,-4 0 0-15,-18 0 0 16,-6 0 0 0,-6 0 0-16,-9 0 0 15,0 0 8-15,9 0 72 16,-9 0-8-16,0 0-24 0,0 0-48 16,0 0 0-16,0 6-48 15,0-1 40-15,15 8 0 0,-3 5 0 16,0 6 8-16,6 3-8 31,-2 11 8-31,8 8 0 0,-3 1 8 16,-6 8-8-16,3 0 16 15,-3 2-8-15,9-3 0 32,-12 3 40-32,-3-3 32 0,3 2-72 15,-12 4 40-15,13 2 16 16,-13-7 0-16,0 4 8 0,0 1-56 15,0-3 64-15,0-2-64 0,0 0 104 16,-13-3-104-16,1-6-16 16,12-4 8-16,-9 0 0 0,-3-5 0 15,12-5 48 1,-15 1-40 0,6-11-8-16,9 3 8 0,-15-8-8 15,15 1 0-15,-9-3 0 16,9 3 88-16,-9-4-40 15,9-4 16-15,-15 4 0 16,15-9 16-16,-9 3 0 16,9-3 24-16,-12-1-16 15,0-4 56-15,0 5-80 0,-4 0-8 16,-2 0-8-16,-21-2-48 16,21-3 56-16,-6 6-56 15,-12-1 40-15,2-5-40 0,-5 0-8 31,18 0 48-31,-15 0-40 0,0 0-8 16,18 0 0-16,-22 0-8 16,7 0 8-16,9 0 0 15,-9 4 0-15,0-4 8 0,5 0 0 16,7 0-8-16,-3 4 8 31,3-4-8-31,9 0 16 0,-12 0 0 16,0 0-8-16,15 0 40 15,-16 0-32-15,10-4 40 16,-6 0 8 0,6-7 120-16,9 8 112 0,-18-7-56 15,-3 5-95-15,18-4 7 16,0 4-24-16,-15 2 40 0,8-2-64 16,7 0-16-16,-3-1-40 15,0 3-48 1,-9-3 8-16,9 2 0 15,0 0 0-15,-3-1 0 0,15 5-8 16,-9-5-304-16,-3 5-721 16,3 0-983-16,-3 0-3417 0</inkml:trace>
  <inkml:trace contextRef="#ctx0" brushRef="#br0" timeOffset="71039.6">6828 8384 4488 0,'0'0'1121'31,"0"0"-681"-31,0 0-440 0,0 0-88 16,0 0-120-16,0 0-304 15,0 0 192-15,0 17 192 16,0-6 128-16,0-3 0 0,0 2 48 15,0-1-40-15,0 0 248 16,0 1 160 0,0-1 104-16,0 1-24 0,0-2 152 15,0 6-16-15,0 0-16 16,0 0 8-16,0 5-79 16,-15-1 103-16,6 1-88 0,-3 4-136 15,3-4-112 1,-18-1-64-1,18 5-40-15,-15-4 64 0,12-1 40 0,-22 1 48 16,10-1 32-16,-9-5-112 16,-3 3 0-16,-9 2-87 15,-7-5-17-15,-2 2-16 0,6-1 120 16,-10-6-40-16,1 3-128 16,0-8 8-1,-4 2 104-15,16 0 32 16,0-5-72-16,-16 0-40 15,16 0 88-15,-3-5 0 16,2-8-56-16,1-6 16 0,-6-5 0 31,9-4-16-31,-10 0-16 0,22 2 32 16,-6-7-96-16,3-5 64 16,-3-3-64-16,-10-11-48 15,10-3-48-15,-12-5 0 0,15 5-8 16,-1-1 8-16,-2 0-8 15,12 15 8-15,0-2 0 0,15 7 48 16,-15 4-40 0,12-7-8-16,-4 4 8 15,-2-8-8-15,6 2 0 16,-15-1 0-16,18-4-8 0,-3 0-56 16,0 3 56-16,12 2-40 15,-9 0 40-15,9 3 16 16,0-4-8-1,-12 2 0-15,12-4 8 0,0-6-8 16,0-2 0-16,0-2 0 16,0-6 8-16,0 3-8 0,0 3-72 31,0 2 72-31,0 5 0 16,0 1-8-16,0 0 8 0,12-1 0 15,-12 6-8-15,9-10 0 16,3 1 8-16,-12 3 0 0,12-4 0 15,-12 5-64-15,9 4 8 16,6-1 48-16,-3-2-88 16,0-2 24-1,-3 5 24-15,0-4 0 16,7 0 48-16,8 5 0 16,-12-2-8-16,9 7-88 0,-9-2 96 15,12 2-8-15,-15 3-8 16,18 5 16-16,-6-4 0 0,4 0-24 31,-4-6-48-31,3 2 72 0,9-7 0 16,6 1-8-16,-5 1 0 15,2 3-40-15,-3 3-16 0,-9 1-16 16,9 7 72-16,4-6 0 16,8 1-64-16,-9 0 64 15,6 4-96 1,-3-1 96-16,7 2-56 15,-10 4 64-15,9-1-8 0,1 11 0 16,-13-6 0-16,18 5-64 0,-6 5 24 16,4 0 40-16,-4-1 8 15,12 5-8 1,-8 2-40-16,8-3 40 16,-12 6 8-16,3 0-8 15,-2 0 0-15,-10 0 8 0,6 0-8 16,22 0 8-16,-19 0-8 15,0 9 8-15,3 6-8 16,-2-1-48 0,-10 4 40-16,6 6 8 15,9-2 8-15,-8 2 0 16,5 3-8-16,0 11-40 0,-2 3 40 16,-13 6-40-16,15 4 40 31,-12 4 8-31,-3 5-8 0,1 1 8 15,5-5 0-15,-6-1 8 0,-12 0-8 16,3-4 0-16,1 5 0 16,-1-5 0-16,-12 0-8 15,12 0 8-15,-18 5 0 0,9-1 0 16,-3 2 0-16,0 3 8 16,0 0-8-1,-3-6 0-15,6 7 0 16,-6-10 0-16,0 4 0 15,-9-4 0-15,16 1 8 0,-16-5-8 16,0 3 0-16,0-4 0 0,0-4 0 31,0 0 0-15,0 4 0-16,0-5 0 0,0 6 8 0,-16 4 0 16,16-4 0-16,-9 4-8 0,9-5 0 15,0-5 0-15,-9 1 0 16,-6 0 8-16,6 0-8 31,-3-5 8-31,0 5 0 0,0-6 0 16,-9-3 8-16,9 8-8 15,0-9 8-15,0 7-8 0,-12-4 0 16,11 3 0-16,-8 0 0 16,6 3 64-16,-6 6-72 31,6-6 56-31,-3-4-48 0,-6 0-16 15,9-9 8-15,6 4 0 16,-16-3 0-16,16 2 72 0,-15-7-64 0,12 0 0 16,0 3 0-1,-15-4-8-15,21 0 56 16,-6 0-56 0,-12-4 48-16,12 3 0 0,-13-3 48 15,13-1 8-15,-9 5-8 16,-3-4-24-16,0 6 8 0,15-3-72 15,-30-4 96-15,18 6-56 16,-1-6-48 0,-2 1 8-16,-3-1 40 15,9 1 0-15,-21-5 72 0,18 5 32 16,0-5-8-16,-4-1-48 16,-2 1-16-16,6-1 0 15,0 2 16-15,-3-5-24 0,0 3-16 31,3-4-48-31,8-4 56 0,-14 4 8 16,3-4-24-16,15 0 32 16,-15-1 49-16,15-4 111 0,-15 0-64 15,-3 0-48-15,21 0 8 16,-19 0-80-16,-2 0-8 31,6 0 24-31,-12-9-72 0,9 4 8 16,0 0 0-16,3-4-8 15,-7 4 0-15,7 1 8 0,9-6 0 0,-9 2-8 16,9 3-8 0,0-4-176-16,-3-1 64 15,6 1 32 1,9 0-64-16,-9-1-217 0,-3 2-151 16,0-3-296-16,-4-6-312 15,16-2-864-15,-9 0-3082 0</inkml:trace>
  <inkml:trace contextRef="#ctx0" brushRef="#br0" timeOffset="77569.89">1697 4028 4600 0,'0'0'2161'0,"0"0"-617"0,0 0-487 16,0-10 87-16,0 10-96 15,0 0-328-15,0 0-280 0,0 0-272 16,0 0-40-16,0 0 24 15,0 0-24 1,-12 0-64-16,12 24-64 16,-27 16-8-16,9 12 8 0,6 14 16 15,-24-3-8-15,12 8 0 16,3-12 0-16,-4-7 0 0,1-11-8 16,15-8 0-16,-3-5 0 31,0-10-424-31,-3-13-496 0,6-1-1000 15,9-4-865-15</inkml:trace>
  <inkml:trace contextRef="#ctx0" brushRef="#br0" timeOffset="77771.48">1290 4189 7281 0,'0'0'1688'16,"0"0"-495"-16,0 0-889 0,0 0-200 15,0 0-104-15,0 0 8 0,0 0 40 16,81 98 216 0,-35-46 136-16,2-2-216 0,-6-4-72 15,19-3-96 1,-13-7-16-16,-6-3-1032 16,10-10-857-16,-28-9-1351 0</inkml:trace>
  <inkml:trace contextRef="#ctx0" brushRef="#br0" timeOffset="78625.65">1927 4399 7937 0,'0'0'2385'0,"0"0"-1113"16,0 0-864-16,0 0 336 15,0 0-80-15,0 0-208 0,60-19-175 16,10-9-33-16,35-17 168 16,-11-2-16-1,24-5-160 1,-16 1-64-16,-8 15-96 15,-1-6-72-15,-23 13-8 16,-13 7-200-16,-33 9-304 16,0 7-360-16,-24 6-673 15,-24 6-743-15,0 7-265 0,-21 1-1768 0</inkml:trace>
  <inkml:trace contextRef="#ctx0" brushRef="#br0" timeOffset="79016.23">2488 3936 8633 0,'0'0'2633'31,"0"0"-1769"-31,0 0-696 0,0 0 88 16,0 0-80-16,0 0-128 0,0 0 48 16,0 0 96-16,103 0 184 15,-55 0-128-15,0 8-120 0,-2-3-120 16,-13 4 40 0,0 1-48-1,-6 4 0-15,-15-6 0 0,6 2 0 16,-2 5-16-16,-4-2 8 15,0 6 0-15,-12 3-32 0,0 6 40 16,0 4 0-16,-12 0 48 0,-16 10-40 16,-2 1-8-16,-18 7-488 15,3-17-1536 1,-1-5-2769-16</inkml:trace>
  <inkml:trace contextRef="#ctx0" brushRef="#br0" timeOffset="80467.06">3185 3713 7465 0,'0'0'2257'0,"0"0"-1161"16,0 0-472-16,0 0 0 0,0 0-264 15,0 0-136-15,-81-34-168 0,72 34-56 16,-3 16-64-16,-12 15-8 31,12 6 56-31,-1 9-96 16,1 1 40-16,12-5-112 15,0-4-280-15,0-12-16 0,12-12 56 16,1-8 16-16,8-6-88 0,6-14 376 16,-6-18 40-16,15-10 56 31,-12-15-313-31,-15-3-183 16,3-9 192-16,-12-1-296 0,0-4-8 15,-21 0 632-15,-3 5 208 16,-12 4 152-16,3 9 456 0,9 20 129 15,-1 12 327-15,13 15-312 16,12 4-552 0,-12 5-408-16,12 19-304 15,0 28-136-15,12 7 312 0,13 16 128 16,-4-1 80-16,15 2 24 16,0-11-48-16,0-14-56 0,-2-13-8 15,-10-6-56 16,9-13-544-31,-9-10-664 0,0-8-329 0,-3-15 113 16,-9-8-1265-16</inkml:trace>
  <inkml:trace contextRef="#ctx0" brushRef="#br0" timeOffset="80704.75">3336 3545 392 0,'0'0'5513'32,"0"0"-4089"-32,0 0-1112 15,0 0-312-15,0 0 0 0,0 0 312 16,0 0 32-16,12 140-168 15,0-112-64-15,-2-11-56 0,5 3-56 16,-3-15-80-16,9-5-72 31,-12 0 8-31,6-25 136 16,-3-2-240-16,-12-6-384 0,0-3 40 16,0 8 592-16,-27 0 104 15,9 9 464-15,-6 10-288 0,-1 4-168 16,-20 5-112-16,21 11-624 15,0 2-1480 1</inkml:trace>
  <inkml:trace contextRef="#ctx0" brushRef="#br0" timeOffset="81057">3487 3485 7241 0,'0'0'2305'0,"0"0"-1113"16,0 0-960-16,12 10-232 0,0 4 8 15,-3 4 0-15,7 11 88 16,8-7-88-16,-6 1-8 0,-3-5 0 16,-3 1-80-16,-12-9-464 15,0-6-72-15,0-4 504 0,0-4 112 16,0-15 152-16,0-13-152 15,0-9-176-15,0-2 176 0,0 7 0 16,0 7 104-16,12 11 184 16,0 13-64-16,-3 5-224 15,15 0-144-15,0 23 144 0,1 6 80 16,8 3-24-16,-9-9-40 16,-3 1-16-16,6-7-352 0,-18-17-841 15,3 0-1159-15,-12-9-4033 0</inkml:trace>
  <inkml:trace contextRef="#ctx0" brushRef="#br0" timeOffset="81311.75">3653 2980 3592 0,'0'0'5890'0,"0"0"-4242"16,0 0-1208-16,0 0-440 16,0 0 0-16,0 0 0 15,0 0 160 1,82 121-32-16,-49-66 0 0,3 2-48 16,-3 2-80-16,4-4 0 15,-13-8-128-15,-3 0-656 16,-9-10-472-16,-12-10-457 0,0-7-855 15</inkml:trace>
  <inkml:trace contextRef="#ctx0" brushRef="#br0" timeOffset="81483.45">3825 3356 8313 0,'0'0'2889'15,"0"0"-1529"-15,0 0-1000 31,0 0 56-31,0 0-224 0,0 0-192 0,115-79-992 16,-67 56-1248-16,1 9-681 16,-31 0-3488-16</inkml:trace>
  <inkml:trace contextRef="#ctx0" brushRef="#br0" timeOffset="81687.4">3478 3153 1072 0,'0'0'7473'0,"0"0"-5720"15,0 0-1265-15,0 0-432 16,0 0-56-16,0 0-328 0,0 0 264 16,100 50 56-16,-49-22-336 15,-6 13-721-15,4-8-871 0,-28-11-3825 16</inkml:trace>
  <inkml:trace contextRef="#ctx0" brushRef="#br0" timeOffset="82120.66">3780 4129 9658 0,'0'0'1776'16,"0"0"-1136"-16,0 0-528 16,0 0-56-16,0 0-56 0,0 0-168 15,0 0-48-15,-69 126 48 31,69-80 56-31,12-8-144 0,9-10 32 16,15-6 112-16,0-12-200 16,-15-7-304-16,40-12-425 15,-19-23-615-15,-3-6-3209 0</inkml:trace>
  <inkml:trace contextRef="#ctx0" brushRef="#br0" timeOffset="82453.75">4037 4018 7617 0,'0'0'2521'0,"0"0"-1585"16,0 0-640-1,0 0-136-15,0 0-8 16,-106 116-96-16,106-79-56 0,0-5-152 16,0-3-464-16,0-11-152 15,9-13-113-15,15-5-359 0,-9 0-40 16,3-27 752-1,-3-7 72-15,-3 1 456 16,1 6 448-16,-13 3 200 16,0 11 376-1,0 4 120-15,0 3-159 16,0 6-497-16,0 0-488 16,0 0-152-16,12 6 24 0,9 7 120 15,-9-4-8-15,12-3-248 16,0-1-328-16,-6-5-569 0,9-5-767 15,-3-10-4376-15</inkml:trace>
  <inkml:trace contextRef="#ctx0" brushRef="#br0" timeOffset="82762.75">4070 3870 7937 0,'0'0'2729'0,"0"0"-1577"15,0 0-640-15,0 0-328 0,0 0-176 16,0 0-8 0,0 0 104-16,129 5-32 15,-83 14-72-15,-10 3-8 16,6 6-144-16,-15-4-208 0,-2-2 32 16,-16-3 120-16,3-10-56 15,-12 1 16-15,0-6 248 0,0-4 24 16,-12 0 616-1,3-14-352-15,-16-9-168 16,-2-14 64-16,3-5-184 16,24 1-96-16,-6 3-112 0,6 2-72 15,0 4-560-15,6 13-712 16,18 5-841-16,-9 8-2568 0</inkml:trace>
  <inkml:trace contextRef="#ctx0" brushRef="#br0" timeOffset="83082.78">4408 4018 7057 0,'0'0'2441'16,"0"0"-953"-16,0 0-976 0,0 0 184 15,0 0-648-15,57-88-48 16,-33 47-656-16,-12 8 184 0,-12-4 184 15,0 9 288 1,0 10 168-16,0 3 528 16,0 7 96-16,-12 8-456 15,-12 0-160-15,15 0-80 0,-3 5-88 16,12 17 0-16,0 6 0 16,0 4-8-16,0-8-152 0,21-1-112 15,15-9-88 1,46-14-264-1,-25-14-696-15,4-9-1313 0</inkml:trace>
  <inkml:trace contextRef="#ctx0" brushRef="#br0" timeOffset="83321.2">4710 3086 7985 0,'0'0'4353'0,"0"0"-3681"16,0 0-672-16,0 0-256 15,0 0 256-15,0 0 160 16,117 154 40-16,-84-99-152 0,16 2-40 47,-16-3-8-47,-9-7-208 15,-3-1-1408-15,-6-8-841 0,-3-19-527 0</inkml:trace>
  <inkml:trace contextRef="#ctx0" brushRef="#br0" timeOffset="83438.42">4803 3453 7361 0,'0'0'2297'0,"0"0"-1057"16,0 0-288-16,0 0-296 0,0 0-656 15,0 0-664-15,106-129-760 16,-61 100-801-16,-12 6-2328 0</inkml:trace>
  <inkml:trace contextRef="#ctx0" brushRef="#br0" timeOffset="83749.7">4978 3597 5217 0,'0'0'1480'0,"0"0"-464"0,0 0-400 15,0 0 665-15,0 0-1 16,0 0-960-16,0 0-64 0,0 0-256 31,0 0-488-31,127-134-896 16,-103 92-385-16,-15-1 473 15,-9 17 1296-15,0 1 0 0,0 12 1376 16,0 8-56-16,-9 5-487 16,-3 0-297-16,0 5-200 0,3 19-56 15,9-2-200-15,0 11-24 31,0 4-56-15,9-4-96-16,24-11-160 16,6-8 48-16,-5-4-360 0,23-20-337 15,-12-17-623-15,-18-1-2785 16</inkml:trace>
  <inkml:trace contextRef="#ctx0" brushRef="#br0" timeOffset="84136.56">5313 3245 6633 0,'0'0'3009'0,"0"0"-1801"0,0 0-952 16,0 0-256 0,0 0-152-16,0 0 152 15,0 0 8-15,94 41-8 16,-70-27 72-16,9 0-56 0,-18 4 56 16,-3-4-72-16,0 0-144 31,-12-4 16-31,0-2-80 15,0-2 176-15,0-2 32 0,-12-4 440 16,0 0 24-16,-3-4 0 16,6-10 120-16,-3-14-328 0,12 0-256 15,0 0-256-15,0 1-208 16,0 8 208-16,12 5 32 31,-3 9 176-31,18 5-144 0,-6 0-144 16,-9 5 184-16,1 14-32 15,8-5 56-15,-6 4 24 0,-6-3-128 16,3-7-192-16,-12 1-32 0,0-9-81 16,0 0 329-1,0-14 184 1,0-9-520-16,0-4-2160 0</inkml:trace>
  <inkml:trace contextRef="#ctx0" brushRef="#br0" timeOffset="84956.26">5615 3309 3992 0,'0'0'2121'16,"0"0"-513"-16,0 0-208 16,0 0 329-16,0 0-417 15,0 0-472-15,0-17-504 0,0-3-112 16,0-4 56-16,0 2-47 31,0-1-73-31,0 8-152 0,0 2 64 16,0 9-72-16,0 4 0 15,0 0-88-15,15 0-305 16,-3 9-111-16,9 4 304 0,3 11 120 16,-2-6 24-16,-7-5-48 15,6 3 40-15,-21-3 8 0,12-8-24 16,-12-5-144-16,0 0 224 15,0 0 96-15,0 0 336 16,0-10-32 0,0-8-352-16,0-5-48 0,0-5-72 15,0 10-48-15,9-1-112 16,6 6 72-16,-15 2 80 0,24 11-8 16,-6 0-104-16,-3 0 24 15,9 5 88 1,13 4 72-16,-19 6-208 15,-3 2-472-15,-3-7-928 0,0-5-2281 16</inkml:trace>
  <inkml:trace contextRef="#ctx0" brushRef="#br0" timeOffset="86328.82">1326 5037 5089 0,'0'0'2160'16,"0"0"-856"-16,0 0-135 16,0 0 167-16,0 0-336 15,0 0-376-15,0 0-344 0,9 0-232 16,3 0 152-16,25-14 216 31,-4-8-24-31,15-2-199 0,9-2-193 16,1-8-104-16,-10 11-489 15,9-9-1143-15,-8 9-713 16,-31 4-1471-16</inkml:trace>
  <inkml:trace contextRef="#ctx0" brushRef="#br0" timeOffset="86521.53">1335 5158 4656 0,'0'0'1777'0,"0"0"-681"0,0 0-712 0,0 0 136 15,0 0 8-15,0 0-63 16,0 0 415 0,73-4 88-16,-16-20-184 15,12-9-408-15,37-21-376 16,-3-3-1152-16,-10 12-1825 0</inkml:trace>
  <inkml:trace contextRef="#ctx0" brushRef="#br0" timeOffset="93942.22">7981 5084 7801 0,'0'0'2049'0,"0"0"-1321"0,0 0-504 16,0 0 136-16,9 0-152 15,28 0-24-15,20-5-24 16,36-4 8 0,37-4 40-16,33-11 56 0,21-4 40 15,12 6-48-15,-17-2 96 16,-56 6-112-16,-14 8-88 0,-40 2-152 16,-38 8-440-16,20 0-168 15,-18 0-544 1,-33 0-896-16,0 13-569 15,-24 6-176-15</inkml:trace>
  <inkml:trace contextRef="#ctx0" brushRef="#br0" timeOffset="94240.72">8063 5233 6729 0,'0'0'3145'0,"0"0"-1625"16,0 0-1472-16,0 0-48 31,0 0 0-31,0 0 472 0,114 0 296 16,-44 0-368-16,11 0-64 16,13 0 0-16,24 0 41 0,17-15 55 15,40-12 0-15,10-10-104 16,-28-1-112-16,-46 16-112 15,-53 3-104 1,-19 14-120-16,-6-3-464 0,-12 8-385 16,-6 0-663-16,-15 0-1192 15,0 3-1265-15</inkml:trace>
  <inkml:trace contextRef="#ctx0" brushRef="#br0" timeOffset="129040.86">12958 9092 8361 0,'0'0'1793'16,"0"0"-1273"-16,0 0-336 15,0 0 136-15,12-18-24 0,0 18-144 16,25-10-64-16,-7 10-88 16,21 0 0-16,-18 0 0 0,16 0 8 15,-31 10-16 1,21 8-32-16,-3 11 32 15,-18-7 8-15,6 6 64 16,3 4 0-16,-14 0-48 0,-4 7-8 16,3 7 56-16,-12 4 0 15,0 6 40-15,-21 5-32 0,-4 4-56 32,-14-1-16-32,21 1 56 15,-18-1-56-15,12-3 8 0,3-1-8 16,9 0 8-16,-13 0 48 15,25-3-56-15,-15-7 8 0,15 6 48 16,0-15-48-16,0 6 0 31,0-9-8-31,15-6 0 16,-3-4 80-16,1-6-80 0,5-3 64 16,-3-6 24-16,9 1-24 15,-3-8 48-15,-6-2-40 0,3 0-72 16,6 1 80-16,3-5-72 31,-5 0-8-31,-10 0 0 0,12 6-8 16,0-6-40-16,-12 0-72 0,-3 0 8 15,3 0 8-15,-3 0 104 16,-9 0 16-16,0 0-16 0,0 0 8 16,0 0 136-1,0 0-64-15,0 3 0 16,0-3-72-16,0 5 0 15,0 0-8-15,0 10 0 0,-9 2-8 16,-3 11 8-16,3 0 40 16,-3 10-32-16,-12-3 104 0,12 7 24 15,-12-5-32-15,15 10 40 32,9-5-8-32,-13 0 112 15,13 5-72-15,0-2-71 0,0 2-33 16,0 3 112-16,0 1-80 0,0-4-96 15,0 4 112-15,0 0-48 32,0-6 16-32,0 2-24 15,13-5 16-15,-13 0-72 0,9-1 64 16,3 2 8-16,-12-1-8 16,12 3-64-16,0 2 48 0,-12-6-40 15,9 5-8-15,6-4 0 31,-15 5-8-31,12 4 120 16,-3-5-64-16,3 0 72 0,-12 1-64 0,9-1 24 16,6 5-80-16,-15-1 0 15,12 7 72-15,-12-7-72 0,12 6 0 16,-12-9 8 0,0 3-8-1,13-3 72-15,-13-5-72 16,0-6 0-16,0 2-8 0,0-2 0 0,9 2 0 15,-9-1 56-15,0 5 64 16,0-1 0-16,0-3 48 0,0-2-40 31,0 1-112-31,0 1 40 16,-9-10-56-16,9-1 8 16,0-4 8-16,0 1-8 0,0-1 0 15,0 0-8-15,0-4 0 0,0 8 0 16,0 0-8-16,0 1 8 31,0 4-8-31,0 2 8 16,0 3 16-16,0-1-16 0,0 3 8 15,0-7-8-15,0 0-336 16,0-1 240-16,0 3 88 0,0-11 0 31,0 4 0-31,0 1 8 16,0 5-8-16,0-6 8 15,0 6 0-15,0-6 0 0,0 2 48 0,0-1-48 16,0-1-168-16,0-3 160 16,-13 4-8-16,13-1 8 0,-12 0 8 15,0 6 0 1,-3 5 8 0,6-2 0-16,-3 2 96 15,3-2-48-15,-3-3-48 0,-3 4 8 0,6-4-8 16,-3 0 0-16,0 8-8 15,0-9 80-15,12 1-80 16,-9-5 48 0,-4 4-40-16,1-9 8 15,-3 4-8-15,15-8 88 16,-9 5-88-16,-6-10 40 0,6 5-40 16,-15-11 136-16,3 6 88 15,-3-1 208-15,3-7 136 0,-16 3-88 16,1 1-160-16,3-7 17 31,-12 2-1-31,8 0-56 0,1-5-120 16,15 0-8-16,-15 0-88 15,12 0-16-15,3 0-56 16,9 0-352-16,-4-13-456 0,7-19-913 16,9-7-927-16,0 3-5306 0</inkml:trace>
  <inkml:trace contextRef="#ctx0" brushRef="#br0" timeOffset="136916.79">27062 12665 4096 0,'0'0'4145'0,"0"0"-3513"16,0 0-432-16,0 0-88 0,0 0 369 15,0 0 127 1,0 0-248 0,0 0-56-16,0 0 80 15,0 0 176-15,0 0 32 0,0 0-184 16,0 0-40-16,0 0-64 0,0 0-32 15,0 0-88-15,0 0-39 0,0 0-41 16,0 0 0-16,0 0-8 16,0 0 16-16,0 5 16 15,12-1 40-15,9-4 8 0,-9 0 48 32,12 5-40-32,10-5 24 0,14 0 64 15,-3 0-56-15,16 0-80 16,8 0-64-16,0 0-72 15,1-5 8-15,-13 5 0 0,10 0-8 16,-16 0 8-16,-6 0-8 31,-9 0 16-31,-18 0-16 0,7 0-72 16,-10 0-112-16,-15 0-88 16,0 0-144-16,0 0-224 15,0 0-553-15,-24 0-1511 0,2 0-3994 0</inkml:trace>
  <inkml:trace contextRef="#ctx0" brushRef="#br0" timeOffset="137254.31">27140 12818 8369 0,'0'0'2297'0,"0"0"-1465"15,0 0-144-15,0 0 464 16,0 0-239-16,0 0-505 16,0 0-208-16,0 0-40 0,0 0 112 31,25 0 136-31,8 0 200 16,27 0 56-16,10 0-192 0,8 0-112 15,7-5-88-15,8-5-48 16,13 6-56-16,-28-5-96 0,-5 0-56 15,-4-1-16-15,-21 7 0 32,-14-7-192-32,-10 4-216 0,-12 3-312 15,-12-7-632-15,-24 6-1041 16,-13-6-10257-16</inkml:trace>
  <inkml:trace contextRef="#ctx0" brushRef="#br0" timeOffset="139571.54">23676 12707 592 0,'0'0'7193'0,"0"0"-6041"16,0 0-623 0,0 0 183-16,0 0 320 0,0 0-376 15,0 0-424-15,12 0-120 16,9 0 16-16,15-5 176 16,0 5-24-16,-6 0-72 15,10 0 72-15,14 0 24 16,-6-5-8-16,13 5-79 15,5-5 55-15,7 5-64 0,5-3-16 16,6-2-16-16,-2 5 8 16,-1-5 72-16,13 0-104 15,-15 5 24-15,14-9-64 0,-20 4 16 32,-4 2-32-32,-3 3 64 15,-17-6 0-15,-13 1 32 0,-3 1-56 16,0-1 80-16,-6 5-72 15,4-5-8-15,8 2-40 0,-18-3 24 32,3 1 8-32,0 5-24 31,-15-5-8-31,-9 5-24 0,15 0 48 16,-15 0 0-16,0 0-120 15,0 0 72-15,0 0-64 16,0 0-8-16,0 0-192 0,0 0-520 15,-15 0-680-15,-9 0-1793 0</inkml:trace>
  <inkml:trace contextRef="#ctx0" brushRef="#br0" timeOffset="149921.44">17995 9552 7481 0,'0'0'2873'0,"0"0"-1849"16,0 0-608-16,0 0 256 15,0 0 240 1,0 0-344-16,142-43-295 16,-75 34-137-16,-7 4-48 15,22 2-24-15,-13 3-16 0,3 0-48 16,-2 0-328-16,-4 0-465 16,-17 0-743-16,-13 3-864 0,-12 7-841 15</inkml:trace>
  <inkml:trace contextRef="#ctx0" brushRef="#br0" timeOffset="150139.91">18161 9579 6705 0,'0'0'3937'0,"0"0"-2777"15,0 0-592-15,0 0 64 0,0 0 192 16,-15 0-167-16,30 0-401 15,19 0-128-15,26 0 152 0,9 0-88 16,13-5-144-16,8-4-48 16,4-1-280-1,33 2-664-15,-31-6-1657 16,-14 0-3288-16</inkml:trace>
  <inkml:trace contextRef="#ctx0" brushRef="#br0" timeOffset="156995">18101 6382 8513 0,'0'0'2297'0,"0"0"-1345"0,0 0-128 16,12 0-40-16,12-5-144 15,13-9-359-15,8 9-161 16,12-3-112-16,13 3 0 15,-1 0 8-15,3 1-16 16,-14-2-96-16,11 2-265 16,-11 4-271-16,2 0-576 0,-18 0-1056 15,-15 0-753-15</inkml:trace>
  <inkml:trace contextRef="#ctx0" brushRef="#br0" timeOffset="157239.03">18101 6497 6617 0,'0'0'4641'0,"0"0"-3833"15,0 0-552-15,0 0 144 0,0 0 376 16,12 0-151-16,12 0-393 15,22 0-56-15,14-5 0 0,21-8-112 0,1-2-64 16,8 2-504 0,28-6-657-16,-24 5-1719 0,-28 1-3466 15</inkml:trace>
  <inkml:trace contextRef="#ctx0" brushRef="#br0" timeOffset="164472.64">23869 14537 7921 0,'0'0'2049'31,"0"0"-1321"-31,0 0 280 0,0 0 272 16,0 0-248-16,0 0-511 15,-18-10-281-15,18 10-80 0,0 0-8 0,18 0 0 16,33 6 144-16,6-2 256 16,37 6-144-16,45-10-112 15,33 0-112-15,6 0-80 0,6 0-8 16,-9 0-48 0,-45 0 24-1,-37 0-72-15,-35 0 8 0,-25 0 0 16,3-6 48-16,-27 6-48 0,18-4 32 15,-27 4-40-15,0-4-112 16,-27-2-496-16,-18 6-1000 0,0-5-4570 16</inkml:trace>
  <inkml:trace contextRef="#ctx0" brushRef="#br0" timeOffset="172689.24">18264 7405 4016 0,'0'0'2761'0,"0"0"-1961"15,0 0-328-15,0 0 312 16,0 6 601-16,0-6-289 0,0 0-392 15,0 0-32-15,24 0 256 16,12 0-79-16,-5 0-217 16,29-9-272-1,12-6-216-15,7 1-80 0,5 0-64 16,-2 6-184-16,-13 2-336 16,-11 2-376-16,-13 4-585 0,-9 0-935 15,-24 0-617 1,-12 0-3664-16</inkml:trace>
  <inkml:trace contextRef="#ctx0" brushRef="#br0" timeOffset="172896.18">18370 7555 4656 0,'0'0'2921'0,"0"0"-1873"15,0 0-592-15,0 0 321 0,0 0 727 16,0 0-560-16,0 0-512 15,57 0 88-15,3-11-88 16,10-2-240-16,-4-1-192 0,28 1-200 31,36-7-784-31,-25 7-1984 16,-23-1-6402-16</inkml:trace>
  <inkml:trace contextRef="#ctx0" brushRef="#br0" timeOffset="177296.76">17935 8537 6449 0,'0'0'2288'16,"0"0"-1047"-16,0 0 351 0,0 0-336 15,0 0-312 1,0 0-407-16,0 0-185 15,0 0 200-15,211 0 24 0,-69 0-56 16,57-10-152-16,22-4-72 16,-25 5-72-16,-42 4-40 15,-76 0-112-15,-29 5-72 0,-25 0-336 32,-15 0-216-32,-9 0-328 15,-70 0-256-15,-11 0-977 0,-10 0-7841 0</inkml:trace>
  <inkml:trace contextRef="#ctx0" brushRef="#br0" timeOffset="179307">23944 15556 8753 0,'0'0'1833'0,"0"0"-1297"15,0 0 288-15,0 0 352 16,0 0-336-16,33-9-455 0,-8 4-329 31,8 5 136-31,12-5 120 16,15 2-112-16,-2-2-24 0,14 5 280 15,19-5-40-15,26 1 96 16,22-1-56-16,-12-5 112 0,3 7-200 16,-37-8-152-16,-23 11-152 31,-13-8-16-31,4 2-40 16,-16 3 0-16,-24-2 8 0,-21-1 56 15,0 2-72-15,0 0-184 16,-9-15-632-16,-15 0-1392 0,-9 1-5682 0</inkml:trace>
  <inkml:trace contextRef="#ctx0" brushRef="#br0" timeOffset="199108.11">7713 14690 1432 0,'0'0'7193'16,"0"0"-6216"-16,0 0-585 15,-12 0 352-15,12 0 360 0,0 0-488 16,0 0-312-16,0 0-200 47,0 0-48-47,0 0 24 0,0 0-64 15,0 0 48-15,0 0-56 0,0 0 0 16,0 0-8 0,0 0 0-16,0 10 16 0,0 3 112 15,0 6 72-15,0 4-40 0,12 1-40 16,0 3-8-16,0-4 113 0,9 0-73 16,-9 0-16-16,0-5-24 15,9 1-32-15,3-5-32 16,0-4 64-16,1-6 16 0,8-4 112 0,3 0 120 31,0 0-112-31,10-19-24 16,-10 1-120-16,6 0-32 0,-3-1-64 15,6 0 0-15,-11 5 0 16,-1 0 0-16,18 10-8 16,-18-5-40-16,1 9 40 0,14 0 40 15,0 0-40-15,-15 0-32 16,16 0 24-1,-4 0 8-15,0 5-16 16,-12 3-40-16,4 12 48 16,-1-7-8-16,-12 6-32 0,-6 0 48 15,9-1-8-15,-18-5 8 16,6 6-16-16,-6-6 16 0,7 2 0 31,-16-11-8-31,0 5 0 31,0-3 0-31,0-1 8 16,0 0 16-16,0-5 40 0,0 3 16 0,9-3 0 16,-9 0-64-16,0 0 72 15,0 0 104-15,0 0 344 16,0-8 216 0,0-6-136-16,0-11-544 15,9 3-64-15,6-6-8 16,-3 5-88-16,12 1-32 0,-3 3-96 15,15 4 0-15,7 2 0 0,17 8 32 16,-3 0-8-16,16 1 80 0,-4 4 64 16,-2-5-40-16,17 0 88 15,-2-9 0-15,-13 1 8 16,0-7 0-16,-11-2 8 16,-10 4 0-16,-12-6 48 0,-12 1 312 15,-15-10 88 1,-9 1-40-16,12-9-96 15,-12-11-192-15,0 6-128 16,-12-5-144-16,3 4-344 0,-15 2-504 16,-3 13-648-16,6 7-2465 0</inkml:trace>
  <inkml:trace contextRef="#ctx0" brushRef="#br0" timeOffset="204574.6">13903 14690 7497 0,'0'0'1608'0,"0"0"-1424"15,0 0-111-15,0 0 271 0,0 0 24 16,33 107 32-16,-9-85-56 15,-3-2-80-15,16-1 96 16,-1-6 144-16,-3-9 32 0,12-4 24 0,13 0-96 16,-1 0-152-16,3-14-87 15,1 5-41-15,-4-4-40 0,3 3-8 16,7 0-48-16,-10 6 88 16,16 4-112-16,-16 0-64 15,12 4 0-15,-8 6 0 16,-4 8 0-16,-15 1-8 15,10 5 8-15,-19-2-16 16,-9-3 8-16,12 0 8 0,-24-1 0 16,9-5 0-16,-21 3 0 15,12-8 0-15,-12-3 0 16,0-1 0-16,0-4 8 0,0 0 64 31,12 0 24-31,-12 0 56 16,0 0 208-16,0 0 128 0,10 0 32 15,-10-9 80-15,15-4-152 16,-3-11-304-16,9 6-144 0,3-6-8 16,12 6-88-16,-3 0 16 31,16 3-64-31,-16 6-64 0,9 4-8 16,9 5 96-16,-8 0-112 15,8 5 152-15,-6 9-32 16,4 5 56-16,8 0 48 0,-12-6 8 31,16-4 0-31,8-4 0 0,-12-5 88 16,13 0-80-16,-4-24 112 0,7-4-24 15,-4-13-48-15,0 0-48 16,-20-6 192-16,-13-9 352 16,-15 6 56-16,-12-10-88 15,-9 3-384-15,0 3-128 16,0 2-784-16,-66 15-680 15,8 14-1257-15,-2 9-6601 0</inkml:trace>
  <inkml:trace contextRef="#ctx0" brushRef="#br0" timeOffset="205414.68">9270 15195 8769 0,'0'0'1481'0,"0"0"-1049"16,0 0 160-16,0 0 592 0,0 0-600 0,0 0-544 15,0 0-40-15,0 0-136 16,-9 5 136-16,18 13 72 0,15 9 88 31,-15 1-32-31,6 1-48 16,9 3-32-16,-15-4-40 16,16 0-8-16,-13-6-576 0,0-3-1328 15,0-9-1313-15</inkml:trace>
  <inkml:trace contextRef="#ctx0" brushRef="#br0" timeOffset="205574.72">9361 15024 9089 0,'0'0'2513'0,"0"0"-1873"31,0 0-640-31,0 0-40 15,0 0-720-15,0 0-1417 0,0 0-575 0</inkml:trace>
  <inkml:trace contextRef="#ctx0" brushRef="#br0" timeOffset="206092.57">9665 15014 8873 0,'0'0'2705'0,"0"0"-1505"16,0 0-248-16,0 0-119 0,0 0-497 16,0 0-336-1,0 29-72-15,0 7 72 16,0 16 104-16,0 12 16 16,0 14-40-16,0 1-32 0,0 0 24 15,12 0-72-15,-12-14-8 16,13-14-344-16,-1-14-665 15,0-19-735-15,-3-8-2145 16,6-10-4088-16</inkml:trace>
  <inkml:trace contextRef="#ctx0" brushRef="#br0" timeOffset="206474.23">9958 15144 9842 0,'0'0'2232'0,"0"0"-1816"16,0 0-400-16,0 0 216 16,24 134-16-16,-3-91-152 0,1 2 24 31,-7-8-72-31,-3-13-8 16,0-10 40-16,0-10-48 15,-12-4 0-15,0 0 184 0,0-33 288 16,-12-8-472-16,-12-19-48 15,-1-6 40-15,13-2 0 32,0 7 0-32,12 5 8 0,0 15 112 15,12 14-112-15,10 3-96 0,29 20-24 16,-18 4 8-16,12 4-192 0,-8 20-184 16,-13 13-128-16,-24-1 32 15,0 2 456 1,-15 3 128-16,-31-8 416 15,1 0 120-15,0-11-160 0,6-9-144 16,17-13-232-16,22 0-384 16,0-3-2488-16</inkml:trace>
  <inkml:trace contextRef="#ctx0" brushRef="#br0" timeOffset="207226.17">15134 15218 10962 0,'0'0'1368'16,"0"0"-1240"-1,0 0-64-15,0 0 296 0,0 0-40 16,46 125-168-16,-31-97-80 0,-3-4-72 15,-3-10-144-15,-9-11-864 0,12-3-1272 16,-12 0-1897-16</inkml:trace>
  <inkml:trace contextRef="#ctx0" brushRef="#br0" timeOffset="207364.41">15044 15000 10642 0,'0'0'1936'0,"0"0"-1432"0,0 0-504 16,0 0-376-16,0 0-1968 15,0 0-2465-15</inkml:trace>
  <inkml:trace contextRef="#ctx0" brushRef="#br0" timeOffset="207824.37">15611 15019 11666 0,'0'0'2280'0,"0"0"-1471"0,0 0-401 16,0 0-112-16,0 0-296 0,0 0-32 31,0 0 32-31,0 102 72 16,0-46 96-16,0-1-48 15,-12 15 136-15,12-6-16 0,-9 1-16 16,9 0-104-16,0-5-16 16,-12-13-96-16,12-6-8 0,0-12-40 31,0-7-600-31,0-13-744 15,12-9-1193-15,-3 0-1880 0</inkml:trace>
  <inkml:trace contextRef="#ctx0" brushRef="#br0" timeOffset="208253.13">15765 15321 7601 0,'0'0'3025'0,"0"0"-2345"15,0 0-176 1,0 0 264-16,9 134-120 16,3-87-216-16,0-7 1 15,12 2-281-15,-24-4 16 16,12-16 8-16,1-8-64 16,-13-4-96-16,0-10 248 0,0 0 416 31,0 0 320-31,0-14 48 15,0-18-784-15,-13-20-264 0,1-8-120 16,-3-9-104-16,6-6-112 16,9 6 136-16,0 9-128 0,9 14 24 15,18 8-128-15,-5 16-64 16,23 12 136-16,-9 10 160 0,-15 0-80 31,18 32-200-31,-20 6 223 16,-19 3 177-16,0 0 80 15,0-3 152-15,-19-6 129 0,-20-4 95 32,-3-15-128-32,6-2-248 0,3-22-176 15,20-11-1513-15,1-19-7729 0</inkml:trace>
  <inkml:trace contextRef="#ctx0" brushRef="#br0" timeOffset="209600.18">20425 14824 7697 0,'0'0'2833'0,"0"0"-2097"0,0 0-240 15,0 0 344-15,0 0-72 16,0 0-488-16,0-5-280 0,0 5-104 16,0 5 8-1,0 10 96 1,0 7 200-16,0 2 32 0,0 3-7 15,27-3-25-15,-15-1-24 16,9-4-88-16,-5 0-24 0,5-6-8 16,15-9 0-16,-3-4 72 0,12 0-8 31,4 0 16-31,-1-17-48 16,6-2-16-16,-5 5-56 0,-1-5 32 15,-3 10-40-15,3-1-8 16,-2 5 0-16,-1 5-8 0,0 0 8 15,13 0-8-15,-7 0-48 16,-9 0 56-16,-3 10 0 31,-5 4-72-31,-10 0 8 0,-3-1 8 16,-9 7 8-16,9-2 40 16,-6 1-48-16,-15-5 48 0,12 3 8 15,-12-3 0-15,12-4-8 16,-12-5 8-16,0-1 0 15,0 1 8 1,0-5-8-16,0 0 80 0,0 0 24 16,0 0 136-16,9 0 144 15,-9-14-136-15,9-5-192 0,19 1-56 16,-16 0-48 0,9-1 48-1,3 1 0-15,12-2-88 16,-12 12 80-16,9-3 8 0,1 8-8 0,-1 3 0 15,18 0-64-15,-6 0 72 16,4 0-8-16,8 0-48 0,-12 0 56 31,4 0 0-15,-4 0 8-16,0-5 72 0,3-14 32 16,-14-4 24-16,2-9 24 0,-3-6-16 15,-9 2-40-15,-12-10 0 0,0 3-40 16,-12 11-64-16,0-1-408 31,-48 10-272-31,15 14-1241 16,-12 5-4720-16</inkml:trace>
  <inkml:trace contextRef="#ctx0" brushRef="#br0" timeOffset="210120.16">20941 15755 11202 0,'0'0'2072'0,"0"0"-1632"0,0 0-384 31,0 0 225-31,0 0 111 16,-45 112-128-16,45-71-72 0,0-8-80 16,21-1 88-16,15-9-104 15,-3-7-24-15,4-16 56 0,8 0-8 16,-9-11 16-16,0-22-136 31,-14-2-64-31,2-8-88 16,-24-3 152-16,0 4-128 0,-40 1 112 15,7 8 16-15,-12 6 56 0,0 13-56 16,-1 8-184-16,10 6-736 0,-3 14-1409 16,21 6-2720-16</inkml:trace>
  <inkml:trace contextRef="#ctx0" brushRef="#br0" timeOffset="210344.57">21415 15613 13034 0,'0'0'1913'15,"0"0"-1185"-15,0 0-320 0,0 0-248 16,0 0-160-16,0 0 0 16,0 115 8-16,0-46 40 0,0 6-32 31,0 8-8-31,-9-4 32 15,9-6-40-15,0-7-504 0,0-25-824 16,0-17-1201-16,9-19-3232 0</inkml:trace>
  <inkml:trace contextRef="#ctx0" brushRef="#br0" timeOffset="210734.34">21684 15779 11858 0,'0'0'2361'16,"0"0"-1961"0,0 0-176-16,0 0 104 0,0 115 0 15,0-68-176-15,0 5-80 16,0-11 0-16,0 0-64 0,0-12 0 16,0-11 8-16,0-5-16 15,0-13 16-15,0 0 128 16,0 0 320-16,0-23 168 15,0-14-504-15,-9-13-128 16,9-7-88-16,0-6-48 16,0-3-64-16,0 10 88 0,9 10 56 15,15 13-88-15,9 5-8 16,-6 15-8-16,-6 4 64 16,3 9-8-16,13 0-232 0,-25 22-64 31,9 17 160-31,-21 1 240 15,0-2 0-15,0 3 144 0,-12-8 80 16,-9-6-16-16,-16-3-32 16,-8-24-176-16,9 0-552 0,3-10-4201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8T09:29:54.81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8805 8417 280 0,'0'0'9258'16,"0"0"-7562"-16,0 0-992 16,0 0 0-16,-15 0 296 0,15 0-367 15,0 0-305-15,0 0-200 16,0 0 72-16,27 0 104 15,-3 0 48-15,34 0 80 0,11 0 8 16,37 0-96-16,30-5-40 0,42-6-88 16,6 8-88-1,3-7-56 1,-24 6-64-16,-21-7 0 0,-31 7-8 16,-14 4-320-16,-40-3-232 15,-20 3-176-15,-4-6-32 0,3 6-72 16,-27 0-241-16,-9 0-359 0,-21 0-392 15,-12 6-41 1,-28 1-2080-16</inkml:trace>
  <inkml:trace contextRef="#ctx0" brushRef="#br0" timeOffset="394.58">8899 8564 6905 0,'0'0'1544'16,"0"0"-1032"-16,0 0 377 0,0 0 1087 31,0 0-640-31,0 0-568 16,0 0-335-16,0 0-161 0,0 0-48 15,0 0-224-15,-73 0 8 16,122 5 32-16,20-5 568 16,61 0 24-16,57 0-32 0,21-10 56 15,13-12-184 1,11-7 64-16,-33 1-119 16,-27 6-193-16,-30-2-136 0,-36 7-88 15,-52 1-441-15,3 3-311 16,-5-2-360 15,-19 2-248-31,-9-1-665 16,-24 9-2416-16</inkml:trace>
  <inkml:trace contextRef="#ctx0" brushRef="#br0" timeOffset="5245.25">10064 9213 2696 0,'0'0'5633'16,"0"0"-4865"-16,0 0-552 0,-12 0 329 31,12 0 871-31,0 0-360 16,0 0-224-16,0-13-240 0,0-20-408 15,0-5-112-15,0-8 129 16,0-5-193-16,0 4 88 15,12 1-80-15,-12 15 0 0,0 6 64 16,12 12 48-16,-12 8-128 16,0 5-8-1,6 0-376-15,9 14-17 0,9 10 193 16,-3 3 152-16,3 6 0 16,1 4-16-16,-1-1 72 15,-6 2-88-15,-3-10-392 0,-3-6-704 16,0-3-880-1,-12-9-497-15,0-1-2992 16</inkml:trace>
  <inkml:trace contextRef="#ctx0" brushRef="#br0" timeOffset="5429.2">10052 9157 3928 0,'0'0'4281'0,"0"0"-2944"0,0 0-553 0,0 0 64 15,0 0-280-15,0 0-568 16,12-8-32-16,0 2-16 0,9-3 48 16,15-19-984-16,-3 11-1009 31,1-8-1151-31</inkml:trace>
  <inkml:trace contextRef="#ctx0" brushRef="#br0" timeOffset="5712.59">10272 8815 7961 0,'0'0'2905'0,"0"0"-1977"0,0 0-712 16,0 0-32-16,0 0 48 16,0 0-232-16,0 0 8 0,0 0-8 15,0 83 72 1,21-46 48-16,-21 0-72 15,15 1-48-15,-6-12 0 16,3-1 64-16,-12-8-64 0,12-3 96 16,-3-10 8-16,7 2 32 15,-4-6-72-15,9 0-64 0,3 0 0 32,-3-19-64-32,27-14-656 15,-11 11-1056-15,-7-11-1529 0</inkml:trace>
  <inkml:trace contextRef="#ctx0" brushRef="#br0" timeOffset="6162.28">10459 8736 8041 0,'0'0'2417'31,"0"0"-1753"-31,0 0-656 0,0 0 40 16,0 0 184-16,0 0 24 0,33 120-80 15,-9-87 64-15,1-1-88 16,-13-14-24-16,9 1-8 16,-9-5-120-1,-3-9-48-15,6 0-80 16,-6-5-120-16,-9 0 16 0,15-14 232 15,-15-10 320-15,9-4-168 0,-9-13-152 16,0 3-8-16,0-3 8 16,0 9 232-16,0 8 464 0,0 10 16 31,-9 6-159-31,9 8-257 16,0 0-264-16,0 0-32 15,0 4-200-15,0 14 72 0,9 11 120 16,15 6 0-16,-12 9 0 0,22-9 8 15,-10 7 0-15,9-4-352 32,0-6-641-32,-6-5-1231 15,-2-17-1753-15</inkml:trace>
  <inkml:trace contextRef="#ctx0" brushRef="#br0" timeOffset="6524.86">10855 8652 9674 0,'0'0'2328'16,"0"0"-1632"-1,0 0-680-15,0 0 136 16,0 0 184-16,0 117 40 0,9-71-144 0,15-5-104 15,0-4 1-15,0-5-57 16,-6-13-64-16,6-5-8 0,-9-14-104 47,6 0-73-47,-5-14 177 16,-7-14 40-16,3-13-40 0,-12-10-200 15,0-4-88-15,-12-5 216 16,-34 3 64-16,7 6 0 0,-3 9-96 15,6 10 96-15,-10 18-376 16,13 14-488-16,-15 0-448 16,24 33-1297-16,12 4 25 0,12-6-2840 15</inkml:trace>
  <inkml:trace contextRef="#ctx0" brushRef="#br0" timeOffset="7214.46">11129 8666 10122 0,'0'0'1800'0,"0"0"-904"16,0 0-464-16,0 0 112 15,0 0-480-15,0 0-64 32,15 37 0-32,-3 0 8 0,12 0 8 15,-2 10 48-15,-1-1-48 16,6 0-16-16,-15-4 8 0,6-5 8 15,-18-14-16-15,15-5-80 16,-15-9-112-16,0-4-64 16,0-5 256-1,-21-8 136-15,-3-24-40 0,-12-15-96 16,2-13-56-16,-2-6 48 16,3-2 8-16,21-3 48 0,-15 11 128 15,27 13-32-15,0 10-144 16,0 15-72-1,27 3 64-15,3 10-8 16,9 4-224-16,-5 5-216 0,14 14-256 16,-24 14 48-16,-3 10-8 15,-9-3 136-15,-12 3 224 0,0 0 224 16,-27-6 72-16,9-1 8 31,-21-12-536-31,30-9-1321 0,-3-10-3624 16</inkml:trace>
  <inkml:trace contextRef="#ctx0" brushRef="#br0" timeOffset="7656.26">11482 8769 7785 0,'0'0'1777'0,"0"0"-769"0,0 0-480 0,0 0-16 16,0 0-328-16,0 0-184 16,67-10 0-16,-40 10-72 0,-3 10 16 31,-15 3 40-31,3 1 8 16,-12 0-104-16,0 0 104 0,0-1 8 15,-12 1 96-15,-21 0 184 16,6-9-16-16,-3-5 16 0,-7 0 56 15,25-14-64-15,0-13-272 16,24-38-760-16,9 13-1712 31,13 1-5930-31</inkml:trace>
  <inkml:trace contextRef="#ctx0" brushRef="#br0" timeOffset="9119.75">7384 9366 7697 0,'0'0'2009'0,"0"0"-545"0,0 0-456 16,0 0 232-1,0 0-351 1,0 0-81-16,0 0-144 0,0-24-176 16,0-4-320-16,-9-4-168 15,-3-9 16-15,12 0-8 0,0-6-8 16,-13 0 48-16,13 10-48 0,0 0-64 31,0 15-32-31,0 7-64 16,13 5 40-16,-13 10-40 0,12 0-144 15,12 5 32-15,0 19 168 16,9-2-48-16,-12 6 56 16,3 0 24-16,1 4-24 0,-1 1-64 31,-12-5-248-31,12 0-529 0,-18 9-1015 15,9-10-1145-15,-15-8-3024 0</inkml:trace>
  <inkml:trace contextRef="#ctx0" brushRef="#br0" timeOffset="9315.7">7350 9328 8937 0,'0'0'2137'0,"0"0"-985"15,0 0-128-15,0 0 201 0,0 0-873 16,0 0-272-16,0 0-80 16,49-46 0-1,-16 33-96-15,3-6-496 0,9-4-1169 16,-23-1-1512-16,17 6-4080 16</inkml:trace>
  <inkml:trace contextRef="#ctx0" brushRef="#br0" timeOffset="9630.31">7535 8958 4184 0,'0'0'6378'0,"0"0"-4986"0,0 0-880 16,0 0-112-16,0 0-184 15,0 0-152-15,27 32 16 16,-15 0 24-16,6 2 152 0,9 2-128 31,-3 1-8-31,0-4-16 16,-15-10-96-16,16-5 89 0,-13 1-97 15,0-10 120-15,0-5 0 16,-12 2 32-16,9-6-16 16,3 0-88-16,0 0 56 0,0 0-24 15,24 0 112-15,-18-14-192 16,22-5-56-16,-7-4-464 0,3-28-953 15,-12 13-1535-15,-3-2-2722 0</inkml:trace>
  <inkml:trace contextRef="#ctx0" brushRef="#br0" timeOffset="10049.74">7818 8843 8513 0,'0'0'2417'0,"0"0"-1633"0,0 0-584 0,0 0-72 16,0 0-80-16,0 0 312 15,70 115-56-15,-37-78-24 0,0 0-24 32,-6-8 0-32,3-1-120 15,-2-11-128-15,-4-7-8 0,-15-5-72 16,3-5 56-16,0 0 32 15,-12-19 168-15,9-19-88 0,-9-8-96 16,0-4-480-16,0-7-56 31,-9 7 224-31,-3 4 312 16,0 13 216-16,3 15 384 0,9 7 32 16,0 11-207-16,0 0-241 15,0 0-184-15,0 11-208 0,9 16 152 16,15 11 56-16,0-2 0 31,9 7 8-31,3-2-8 0,-11-5 0 16,-4-7 0-16,15-7-272 0,-12-2-529 15,-12-20-543-15,9 0-1377 16,-21-6-3184-16</inkml:trace>
  <inkml:trace contextRef="#ctx0" brushRef="#br0" timeOffset="10364.79">8328 8736 9329 0,'0'0'2225'31,"0"0"-1353"-31,0 0-592 16,0 0-40-16,0 0 80 0,0 0 120 15,24 107-120-15,-2-75-207 16,2-4-9-16,9-10-104 0,-6-4-8 15,-6-10 8-15,3-4-104 16,-2 0-153-16,5-28 241 31,-27-8-296-31,0-7 144 0,0 2-48 16,-12-10 24-16,-25 9 192 16,4 5-24-16,-15 9 24 0,15 14 0 15,-4 14-88-15,-2 6-872 31,21 12-1536-31,-6 0-1905 0</inkml:trace>
  <inkml:trace contextRef="#ctx0" brushRef="#br0" timeOffset="10828.78">8582 8736 6465 0,'0'0'5137'0,"0"0"-4561"16,0 0-528-16,0 0 200 0,0 0 120 31,48 134-112-31,-24-88-136 16,-3 1-24-16,7 0-80 16,-19-7 32-16,3-7 32 0,-3-10-80 15,6-5 24-15,-15-8 80 0,0-10-32 16,0 0 473-16,-15-5 279 31,-6-22-360-31,0-19-328 16,-16-15-120-16,4-13-16 0,-6-4-16 15,9-6-96-15,18 10 104 16,-3 19-56-16,15 4-56 16,15 18-168-16,6 10-240 0,15 13 144 31,9 10-121-31,-12 0-287 15,4 19-48-15,-1 8-8 0,-24 5 176 16,-12 7 184-16,0-8 384 0,0 1 104 16,-27-3 248-16,-3 2 48 15,-7-2-128-15,-8-1-168 32,6-6-744-17,18-3-1993-15</inkml:trace>
  <inkml:trace contextRef="#ctx0" brushRef="#br0" timeOffset="11189.93">8911 8935 7721 0,'0'0'3897'0,"0"0"-2617"31,0 0-504-31,0 0 25 16,0 0-345-16,0 0-280 0,0 0-144 15,0 0-32-15,0 0-56 16,0 14 40-16,12 9 16 0,9 0 0 16,3 14 104-16,0 0-32 0,0-4-72 15,-11-1 0 1,-7 1-456 0,9-10-937-16,-15-10-3560 0</inkml:trace>
  <inkml:trace contextRef="#ctx0" brushRef="#br0" timeOffset="36914.4">25876 9690 2696 0,'0'0'2689'15,"0"0"-1873"-15,0 0 0 16,0-9 96-16,0 5 0 0,0 4-319 15,0-5-233-15,0-1-96 16,0 6-88 0,0-4 16-16,0 4 120 0,0 0 168 15,0 0-8-15,0 0 56 16,0 0-56-16,0 0-120 16,0 0-152-16,0 0-192 0,0 0-8 15,0 4-8 1,0 11-120-16,0 4 128 15,0 14 0-15,0 2 64 0,0 8-48 16,0 3 72-16,0 1-24 16,0-1 8-16,6 1 152 15,-6-7-128-15,15-2-96 0,-15-6 80 32,12-8-72-32,-12-6-8 0,12 1 8 15,-12-16 0-15,0 7 8 16,0-10 56-16,0 0-64 15,0 0-16-15,0 0 8 0,0 0-264 16,0 0-544-16,0 0-872 31,0 0-801-31,0-13-3080 0</inkml:trace>
  <inkml:trace contextRef="#ctx0" brushRef="#br0" timeOffset="37387.35">25758 10075 5433 0,'0'0'1256'0,"0"0"-432"16,0 0-88-16,0 0 280 0,0 0-167 31,0 0-465-31,0 0-72 16,0 0 24-16,0-5-160 0,0 5-72 15,0 5 32-15,0 9 272 16,0 4-48-16,12-4-8 0,0 9-88 31,-3-9-72-31,3 4-56 16,13-4-8-16,-13-5-32 15,-3 1 40-15,-9-4 56 0,15-6 121 16,-3 0 135-16,-6 0 64 16,-6 0 8-16,27-16-144 0,-3-7-200 15,-3-4-104-15,3-1-72 31,-2-4-248-31,11 3-64 16,6 6-272-16,-18-4-360 0,3 3-1193 0,-24 11-4584 16</inkml:trace>
  <inkml:trace contextRef="#ctx0" brushRef="#br0" timeOffset="38325.92">26386 9644 1688 0,'0'0'6641'16,"0"0"-5673"-16,0 0 65 0,0 0 71 0,0 0-80 16,-27-23-488-1,27 23-384 1,0 0-152 0,0 5-56-16,0 13 56 0,0 19 72 0,0 5 136 15,0 8 48-15,0 6-56 16,15 0 57-16,-15-1-33 0,12-4-80 15,-12-5-88 1,12-4 48 0,-12-4-96-16,0-6 0 0,0-13-8 15,12-1 8-15,-12-8-8 0,0-7-232 16,0-3-393-16,0 0-511 16,0 0-752-16,0-9-753 0</inkml:trace>
  <inkml:trace contextRef="#ctx0" brushRef="#br0" timeOffset="38705.8">26301 10010 6889 0,'0'0'2521'31,"0"0"-1489"-31,0 0-120 16,0 0 56-16,0 0-168 0,0 0-504 0,0 0-232 16,0 0-16-16,0 9-32 15,28 9 168-15,-16 10 16 16,0-4-71-16,9 4-129 0,-9-1 8 16,12-3 8-16,-15-2-8 15,6 3 40-15,-6-17-40 0,15 6 72 16,-24-9-72-1,13-5 168-15,-1 0 272 16,0-10 64-16,-3-13-112 16,15-10-280-16,0-4-120 15,0-9-104 1,-3 4-248-16,0 1-472 16,7 4-353-16,-16 9-975 15,0 9-2817-15</inkml:trace>
  <inkml:trace contextRef="#ctx0" brushRef="#br0" timeOffset="39311.97">27062 9621 7801 0,'0'0'1633'0,"0"0"-337"15,0 0-104-15,0 0-80 16,0 0-272-16,0 0-479 0,0 0-201 31,0 0-40-31,0-15-120 16,0 21 0-16,0 11-104 0,0 20 104 31,0 5 160-31,0 15 96 16,0-3-64-16,12 6 16 15,-12 1-40-15,6-10-160 0,9-5 8 16,-3-4 40-16,-12-4-56 0,12-6 0 16,-12-13-304-16,0-1-256 0,0-5-361 15,0-8-431-15,0-5-760 16,-24 0-289-16,9-8-3720 16</inkml:trace>
  <inkml:trace contextRef="#ctx0" brushRef="#br0" timeOffset="39607.24">26944 10015 7601 0,'0'0'1993'0,"0"0"-569"15,0 0-304-15,0 0-192 0,0 0-448 32,0 0-368-32,0 0-40 15,0 0 152-15,46 74 65 0,-13-42-17 16,-9 1-136-16,3-6-24 15,-6 1-104-15,-9-9 72 0,12-1-32 32,-15-4-32-32,-9-14 72 15,16 0 64-15,-16 0 240 0,9 0 320 16,-9-23-32-16,24-15-408 16,-15-7-272-16,6-6-296 15,-3 5-344-15,9-14-384 0,15 17-593 31,-12 12-3296-31</inkml:trace>
  <inkml:trace contextRef="#ctx0" brushRef="#br0" timeOffset="40246.91">27651 9612 7393 0,'0'0'2617'0,"0"0"-1417"15,0 0-48-15,0 0-336 16,-10-6-184-16,10 6-440 0,0 10-192 15,0 18 0-15,0 14 81 0,0 9 71 16,0 9 0-16,0 5-8 0,0-1 168 31,0 7-16-31,10-11-152 16,5-10-56-16,-15 1-40 0,12-10-40 31,0-12-8-31,-12-1-176 16,0-14-424-16,0-6-497 0,0-8-1087 15,0-3-785-15,0-16-3536 0</inkml:trace>
  <inkml:trace contextRef="#ctx0" brushRef="#br0" timeOffset="40544.46">27527 10019 8193 0,'0'0'2089'15,"0"0"-1257"-15,0 0-320 0,0 0 208 16,0 0 40-16,0 0-176 16,0 0-320-16,57 112 17 0,-33-79 23 15,0-1-8 1,-15-10-160-16,16 2-24 16,-13-6 0-16,0-8 8 15,0-5 160-15,-3-5 144 0,3 0 240 16,12-25 24-16,-12-7-312 15,12-10-376-15,-6-13-32 16,-2-1-528-16,8-12-528 16,-3 11-400-16,-6 11-2393 15</inkml:trace>
  <inkml:trace contextRef="#ctx0" brushRef="#br0" timeOffset="48266.43">25559 9500 2960 0,'0'0'5249'0,"0"0"-5153"15,0 0-88-15,0 0-8 0,0 0 152 16,0 0-16-16,0 0-64 16,-36 74-64-1,36-74 120-15,0 0 497 16,0 0 359-16,0-14 176 15,0-13-848-15,0-11-216 0,0-9-88 16,0 7 0-16,15-2 0 31,-3 10 80-31,-3 4 56 0,3 9-32 16,-3 6-56-16,6 13-56 16,-3 0-120-16,0 0-72 15,6 18 24-15,10 10 40 0,-4-1-32 16,0 10-16-16,-6-8-272 15,-3 3-248-15,-3-4-80 16,0-6-793 0,-12-12-1111-16</inkml:trace>
  <inkml:trace contextRef="#ctx0" brushRef="#br0" timeOffset="48449.07">25619 9421 7345 0,'0'0'1992'0,"0"0"-983"16,0 0-265-16,0 0-40 16,0 0-280-16,0 0-272 0,18 0-104 15,19-5-48-15,-13 5-200 32,24-8-648-32,-12 3-1577 15,-15-4-3952-15</inkml:trace>
  <inkml:trace contextRef="#ctx0" brushRef="#br0" timeOffset="48922.13">25840 9413 7937 0,'0'0'2385'16,"0"0"-1249"-16,0 0-304 15,0 0 160-15,0 0-544 0,0 0-296 16,0 0-96 0,42-29-56-1,-42 29-56-15,15 0 48 0,-3 0-88 16,0 4-304-16,-12 11-8 15,12-2 16-15,-12 6 40 0,0-1 64 16,0-4-72-16,0 0 216 0,0 0-16 31,0-4-248-31,0-6-144 16,9 1 40-16,-9 0 144 16,12-1 320-16,12 0 48 0,-2 2 0 15,5-2-41-15,-6 1 41 0,3 5 0 16,-24-7 0-16,12-3-56 31,-12 5-80-31,-12 0 136 16,-12-1 0-16,-24-4-456 0,14 0-1072 31,10 0-1201-31</inkml:trace>
  <inkml:trace contextRef="#ctx0" brushRef="#br0" timeOffset="49447.18">26480 9588 4905 0,'0'0'4368'0,"0"0"-3775"15,0 0-273-15,0 0 216 16,0 0 368-16,0 0-464 0,0 5-168 16,0-5 120-16,0-5 368 15,0-14-63-15,0-13-657 0,0-5-40 16,0-4-104-16,12-10 7 16,-12 9-63-16,12 0 16 31,-12 10 144-31,9 14 0 0,-9 7 8 15,12 11-8-15,0 0-160 16,0 11-32-16,9 17 184 0,6 4-72 16,-6 0 72-16,-12 10 8 31,6-5 0-31,-2-6-168 0,-1-2-320 16,-12-7-648-16,0-2-864 0,0-12-1025 15</inkml:trace>
  <inkml:trace contextRef="#ctx0" brushRef="#br0" timeOffset="49614.15">26467 9481 1176 0,'0'0'8338'0,"0"0"-6970"0,0 0-504 16,0 0-216-16,0 0-64 15,13-5-448-15,20 2-32 0,3-3-104 16,21-2-240-16,-8-6-1352 15,-4 4-2953-15</inkml:trace>
  <inkml:trace contextRef="#ctx0" brushRef="#br0" timeOffset="49912.99">26769 9453 9874 0,'0'0'2248'0,"0"0"-1256"16,0 0-552-16,0 0-264 0,0 0-88 16,0 0-88-1,0 0-280-15,130-22-176 16,-118 22-64-16,-12 4-304 0,0 14 208 16,0 2 520-1,-12 2 96 1,0 6 256-16,-12-4-32 0,12-2 88 15,0-7-184-15,12-1 32 0,0-6 72 16,0-2-64-16,24-6-32 16,12 0-16-16,33-10-120 0,-14-13-1296 15,-4-1-3137-15</inkml:trace>
  <inkml:trace contextRef="#ctx0" brushRef="#br0" timeOffset="50430.67">27258 9495 8193 0,'0'0'2713'0,"0"0"-2049"16,0 0-528-16,0 0-88 15,-21 52 184-15,9-34-48 16,12 1-88-16,-12-5-40 0,-3-6-40 0,15-2 32 31,-9-6 32-31,-3 0 208 16,0-10-40-16,12-13-16 0,-9-9-160 15,-7-15-8-15,16 0-64 16,0-3-8-16,0 0-64 0,0 7 0 16,0 10 64-16,0 11 0 15,25 13-48-15,-13 4-64 0,9 5-32 31,6 9 24-31,-6 15 120 16,3 8-120-16,-3 9 80 16,7 6 40-16,-7 0 8 0,-12-7-16 15,6 2-112-15,-3-10-320 16,-12-13-688-16,0-5-849 0,0-9-2480 0</inkml:trace>
  <inkml:trace contextRef="#ctx0" brushRef="#br0" timeOffset="50596.15">27198 9492 6793 0,'0'0'2873'15,"0"0"-1801"1,0 0-456 0,0 0-128-16,0 0-56 15,0 0-432-15,142-25-928 0,-106 21-1889 16,-6-6-2712-16</inkml:trace>
  <inkml:trace contextRef="#ctx0" brushRef="#br0" timeOffset="50774.57">27491 9421 6545 0,'0'0'4153'0,"0"0"-3569"15,0 0-160-15,0 0-192 0,0 0 128 16,0 0-88-16,0 0-112 15,24 79-16-15,-12-52-144 0,-12 1-232 32,12-4-1096-32,-12-5-1673 0</inkml:trace>
  <inkml:trace contextRef="#ctx0" brushRef="#br0" timeOffset="51277.53">27826 9467 8481 0,'0'0'2241'0,"0"0"-1713"0,0 0-16 16,0 0 56-1,0 0-48-15,0 0-296 16,-9 112-128-16,9-103-88 16,0 1 88-16,-16-10-40 15,16 0 96-15,0 0 184 0,0-14-87 16,-6-15-249-16,6-3-337 0,0-15 185 15,0-3-16-15,0-1-216 47,0 0-24-47,22 4 80 16,2 16 184-16,-12 7 80 0,12 10-64 16,-3 14 128-16,0 0-112 15,6 23 112-15,-6 9 8 0,4 11 40 16,-13-2-32-16,12 6 56 15,-24 0 48-15,9-12-120 16,-9-2 56-16,0-5-56 0,0-13-656 0,0-12-1408 16,0 2-1889-16</inkml:trace>
  <inkml:trace contextRef="#ctx0" brushRef="#br0" timeOffset="51435">27886 9441 6913 0,'0'0'5017'0,"0"0"-4105"16,0 0-264-16,0 0-352 0,0 0 161 31,0 0-297-31,0 0-160 16,142-15-457-16,-109 10-1079 16,3-3-2841-16</inkml:trace>
  <inkml:trace contextRef="#ctx0" brushRef="#br0" timeOffset="51779.34">28221 9408 9938 0,'0'0'1784'0,"0"0"-832"16,0 0-544-16,0 0 64 15,0 0-192-15,72 0-208 0,-47 5-72 16,-4 3 0-16,3 2-56 16,-15 4 40-16,6 4-168 0,-15-5 32 15,0-2-56 1,0 2 8-16,0-4 144 16,-24 1 56-16,0-2 72 15,3-8-24-15,-19 0-32 0,22 0 72 16,6-18-64-16,0-4-24 0,-3-2-360 15,15-8 32-15,0 4-320 0,27 9-824 32,-3 5-1233-32</inkml:trace>
  <inkml:trace contextRef="#ctx0" brushRef="#br0" timeOffset="53406.99">29470 9662 4240 0,'0'0'1377'0,"0"0"-1017"15,0 0-248-15,0 0-112 0,0 0-80 16,0 0-368-16,-24 24 88 15,24-16 80-15,-12-2 176 32,12-1 96-32,0-2 8 0,0-3 232 15,0 0 528-15,0 0 160 16,0 0 240-16,0 0 120 0,0 0 25 16,0 0-193-16,0 0-80 15,0 0-296-15,0 0-200 16,0 0-199-16,0 0-89 0,0 5-240 31,0 9-8-31,-15 9-96 0,6 11 96 16,-15 7 64-16,15 5-48 0,-15 1-8 15,-3-7 64-15,9-7-64 16,5-5 104-16,1-4-64 16,-3-10-48-16,15-6 0 15,0-3 48-15,0-5 56 16,0-5 88-16,0-23 88 15,27-12-280-15,-2-21-400 0,20-4-160 16,-24-5-25-16,12 6-71 31,6 4 392-31,-27 17 168 16,10 15 96-16,-10 10 72 0,0 18-40 16,0 0-32-16,-3 5-112 0,6 23 104 15,3 9 8-15,-3 5 0 16,-15 8 64-16,9-3-64 15,-9-5-48-15,0-5-8 0,0-6-584 32,0-7-536-32,0-5-873 15,-9-15-1855-15</inkml:trace>
  <inkml:trace contextRef="#ctx0" brushRef="#br0" timeOffset="53565.36">29410 9839 8449 0,'0'0'2073'16,"0"0"-897"-16,0 0-512 0,0 0 40 16,0 0-408-16,0 0-240 15,0 0-56-15,127-10-136 16,-70 6-1040-16,-5-6-3217 0</inkml:trace>
  <inkml:trace contextRef="#ctx0" brushRef="#br0" timeOffset="53962.84">29866 9765 8185 0,'0'0'3105'0,"0"0"-1689"15,0 0-728 16,0 0-240-31,0 0-7 16,0 0-297-16,0 0-144 0,57 3-72 16,-57 2-224-16,12 0-329 15,-12 9-87-15,0 0-8 16,-12 5 440-16,0 0 184 0,-3-1 96 16,-3-4 8-16,18 0 48 31,-12 0-48-31,12-5 96 0,0-4 32 15,12 3-16-15,6 2 56 16,9-6-72-16,-3 10-48 16,10-4 16-16,-25 4-72 0,6-1 0 0,-3 1-80 15,-12 0 80-15,0 4 24 16,-27-4 56-16,5-5-8 0,-11 1-72 16,-6-5-360-16,9-5-488 15,3-5-1177-15,18-8-3592 16</inkml:trace>
  <inkml:trace contextRef="#ctx0" brushRef="#br0" timeOffset="54209.18">30249 9662 11346 0,'0'0'1960'0,"0"0"-959"0,0 0-641 15,0 0-160-15,0 0-24 16,0 0-176-16,127 4-664 0,-79-4-705 31,-24 0-759-31,10 0-1969 0</inkml:trace>
  <inkml:trace contextRef="#ctx0" brushRef="#br0" timeOffset="54365.57">30258 9797 5329 0,'0'0'3104'0,"0"0"-1743"16,0 0-57-16,0 0-104 15,0 0-16-15,0 0-479 0,85 18-305 16,-4-18-400-16,-23-9-889 15,11-10-4352-15</inkml:trace>
  <inkml:trace contextRef="#ctx0" brushRef="#br0" timeOffset="55739.13">29410 10793 6385 0,'0'0'1616'0,"0"0"-1048"0,0 0 208 15,-57 106-23-15,30-73-89 16,21 0-200-16,-6-5-232 0,12-6-120 31,0-7 32-31,0-12-32 16,0-3-8-16,0 0-8 16,0-8 256-16,0-19-352 0,0-17-512 15,12-6-336-15,9-10 176 0,-9-4 8 16,0 3 215-16,0 5 449 31,-12 20 217-31,9 11 527 16,-9 17 40-16,0 8-512 0,15 0-272 15,-6 19-40-15,0 17 40 16,18 6 104-16,-15 5-8 0,0 3-96 16,10-4 72-16,-10-8-64 31,-12-1-16-31,12-8-160 15,-12-7-576-15,12-9-889 0,-12-3-1543 0</inkml:trace>
  <inkml:trace contextRef="#ctx0" brushRef="#br0" timeOffset="55909.57">29283 10894 6617 0,'0'0'2400'16,"0"0"-1183"-16,0 0-593 0,0 0-384 15,0 0 40 1,0 0-184-16,163 0-96 16,-93-8-2112-16,-1-1-3890 15</inkml:trace>
  <inkml:trace contextRef="#ctx0" brushRef="#br0" timeOffset="56215.65">29715 10872 10018 0,'0'0'1728'0,"0"0"-656"15,0 0-456-15,0 0 25 0,0 0-321 16,0 0-256-16,0 0-64 31,115 0-72-31,-91 0-8 16,-12 0-184-16,0 5-249 0,-12 9 49 15,0 4 128-15,0 5 192 16,-24 5 144-16,-12 0 8 0,14-1 40 0,-2-3 16 16,-3-11 56-1,18 1-72 1,9-5 80-16,0-9 88 16,24 0 24-16,12 0 80 0,7 0-320 15,29-14-256-15,-15-3-1312 16,4-7-2649-16</inkml:trace>
  <inkml:trace contextRef="#ctx0" brushRef="#br0" timeOffset="56477.51">30294 10747 8905 0,'0'0'2801'0,"0"0"-1673"15,0 0-544-15,0 0-264 0,0 0 89 32,0 0-257-32,0 0-152 15,154 0-625-15,-108 0-751 0,-22 0-1569 16,-3 0-3320-16</inkml:trace>
  <inkml:trace contextRef="#ctx0" brushRef="#br0" timeOffset="56609.39">30316 10904 4929 0,'0'0'6233'0,"0"0"-4745"16,0 0-288-16,0 0-343 15,0 0-273-15,0 0-416 16,190 0-168-16,-121-13-2321 0</inkml:trace>
  <inkml:trace contextRef="#ctx0" brushRef="#br0" timeOffset="57564.17">29688 11817 8793 0,'0'0'2401'0,"0"0"-1761"0,0 0-584 15,0 0 176 1,-21 106 208 0,9-55-144-16,3 1-160 15,-7 2-32-15,7-7-40 0,-18-9-56 16,18-10 0-16,9-10 8 0,-15-9 8 15,15-9-24-15,0 0 0 0,0-22-16 16,15-16-432-16,-6-14-496 16,6-8-112-16,-3 0 488 15,-3 0 288-15,7 14 232 0,-7 9 48 32,3 14 432-32,-12 14 144 15,12 4-168-15,-12 5-256 0,9 0-152 16,6 14 0-16,6 13 24 15,0 11 32-15,6 3-56 0,-15 5 8 32,10 0-16-32,2-3-136 15,-15-6-216-15,-9-10-256 0,15-3-216 16,-15-15-481-16,0-4-487 16,-15-5-2273-16</inkml:trace>
  <inkml:trace contextRef="#ctx0" brushRef="#br0" timeOffset="57730.8">29564 12048 6585 0,'0'0'3121'0,"0"0"-1569"0,0 0-664 16,0 0-376-16,0 0 8 16,0 0-312-1,0 0-64-15,0 0-136 16,181 0-8-16,-120 0-1024 0,-1-8-2169 15</inkml:trace>
  <inkml:trace contextRef="#ctx0" brushRef="#br0" timeOffset="57946.87">30047 12016 8489 0,'0'0'2353'15,"0"0"-1585"-15,0 0-256 0,0 0 464 16,0 0-7-16,15 107-433 16,-3-75-288-16,0 6-96 15,-12-5-152-15,0-6-200 0,0 0-945 32,0-3-1303-32,0-16-3409 0</inkml:trace>
  <inkml:trace contextRef="#ctx0" brushRef="#br0" timeOffset="58212.99">30409 11994 12002 0,'0'0'2769'0,"0"0"-1857"31,0 0-656-31,0 0-80 16,0 0 112-16,0 0-288 0,151 0-360 16,-112-6-784-16,7 6-345 15,-13 0-1103-15,-9 0-2273 0</inkml:trace>
  <inkml:trace contextRef="#ctx0" brushRef="#br0" timeOffset="58365.57">30457 12105 7921 0,'0'0'2081'0,"0"0"-593"0,0 0-432 31,0 0 192-31,0 0-511 16,0 0-329-16,160 18-408 15,-75-22-432-15,-25-10-2689 0</inkml:trace>
  <inkml:trace contextRef="#ctx0" brushRef="#br0" timeOffset="59324.71">29866 13022 7937 0,'0'0'1593'0,"0"0"-1289"16,0 0 88-16,0 0 592 15,-27 126-216-15,27-75-312 0,-9-6-168 16,9-3 32-16,-12-5-8 15,0-9-24-15,12-10-64 16,0-8-96 0,0-10 1-16,0 0 119 0,0-5 232 15,0-23-256-15,0-13-224 16,12-5-264-16,0-11 24 0,12-3 112 16,-12 6-16-16,0 7 64 15,6 15 72 1,-3 12 8-16,-3 15 0 15,0 5 0-15,0 0-112 0,-3 25 112 16,16 1 8-16,-1 16 48 16,-12 1-56-16,12-8 48 0,-18 4-48 15,9-7-64-15,-15-4-329 32,0-6-383-32,0-3-1040 0,0-13-1337 15</inkml:trace>
  <inkml:trace contextRef="#ctx0" brushRef="#br0" timeOffset="59510.08">29818 13240 8913 0,'0'0'2497'16,"0"0"-1561"-16,0 0-536 0,0 0 96 15,0 0-24-15,0 0-472 16,150-10-40-16,-89 1-1088 31,-16 0-1448-31,3-1-4634 0</inkml:trace>
  <inkml:trace contextRef="#ctx0" brushRef="#br0" timeOffset="59813.09">30237 13249 4032 0,'0'0'6906'16,"0"0"-5850"-16,0 0-512 0,0 0-360 16,0 0 344-16,0 0-200 31,0 0-200-31,0 0-64 0,106 52-64 16,-82-39-64-16,-24 0-136 15,9 1 48-15,-9-4 32 0,0 4 120 16,-21-5 72-16,-3-4 56 15,0-5-80-15,-10 0-48 32,10 0 0-32,-12-5 8 0,15-14-8 15,9-3-8-15,12-2-232 16,0 1-144-16,24-4-696 0,9 2-2057 16,3 7-5176-16</inkml:trace>
  <inkml:trace contextRef="#ctx0" brushRef="#br0" timeOffset="60119.03">30726 13212 9073 0,'0'0'5226'16,"0"0"-4418"-16,0 0-144 0,0 0-368 16,0 0 48-16,0 0-344 0,69 0-160 15,-35 0-768-15,14 0-344 16,-12-5-673-16,-15 5-2352 0</inkml:trace>
  <inkml:trace contextRef="#ctx0" brushRef="#br0" timeOffset="60263.48">30714 13365 10562 0,'0'0'2288'15,"0"0"-1120"-15,0 0-743 0,0 0-121 16,130-10-304-16,-49-9-1009 0,-26 2-5160 16</inkml:trace>
  <inkml:trace contextRef="#ctx0" brushRef="#br0" timeOffset="64664.71">31622 14653 3544 0,'0'0'7306'0,"0"0"-6026"16,0 0-608-16,0 0-496 16,0 0-112-16,0 0 168 15,0 0 80-15,-15 134-16 0,15-82-79 16,0 2-1-16,15 3-24 0,-15-2-40 31,0-3-104-31,0-6-32 16,0-15-16-16,0-2-440 15,13-20-945-15,-1-9-1623 0,6 0-2378 0</inkml:trace>
  <inkml:trace contextRef="#ctx0" brushRef="#br0" timeOffset="64893.8">31855 14732 8785 0,'0'0'2465'15,"0"0"-1801"-15,0 0 24 16,-12 120 160 0,12-69-63-16,0-1-409 15,0 11-144-15,0-1-152 16,12-3-24-16,-12-6-56 0,0-5-80 0,0-14-432 15,-24-8-785-15,9-16-1479 16,-4-8-2553-16</inkml:trace>
  <inkml:trace contextRef="#ctx0" brushRef="#br0" timeOffset="65130.07">31330 15065 8105 0,'0'0'3185'16,"0"0"-1905"-16,0 0-352 16,0 0-175-16,0 0-137 0,9 19-376 15,15 8-56-15,12 6 136 16,0 0-8-16,1 0-96 0,-4-1-72 31,3-10-144-31,-3-2 0 31,0-7-208-31,7-8-424 16,17-5-536-16,-24-13-1177 0,15-12-2968 0</inkml:trace>
  <inkml:trace contextRef="#ctx0" brushRef="#br0" timeOffset="65360.33">32099 14921 3632 0,'0'0'7994'0,"0"0"-6538"15,0 0-896 1,0 0-208-16,0 0 433 16,0 0-273-16,0 0-112 31,-117 139-104-31,83-92-56 16,-5-5-136-16,6-6-56 0,12 2-48 15,-3-11-128-15,3-4-624 0,-4-7-729 16,13-8-1575-16,-3-8-5282 0</inkml:trace>
  <inkml:trace contextRef="#ctx0" brushRef="#br0" timeOffset="69615.56">31037 15886 6449 0,'0'0'2208'16,"0"0"-1223"-16,0 0 119 0,0 0 8 16,0 0-240-16,0 0-472 15,0 0-168-15,-21 0 48 0,9 0-128 16,3 0-144-16,-15 4 0 31,-13 11-8-31,4 7 48 0,9 11 80 16,-9 8 97-16,9 5-41 15,12 1-32-15,12 5-64 0,0-2-32 16,0-3-56-16,21-11 0 16,15-3-8-16,0-14-8 31,21-5-96-31,-11-14-232 0,14-9-753 15,-3-20-1807-15,-23 7-3058 0</inkml:trace>
  <inkml:trace contextRef="#ctx0" brushRef="#br0" timeOffset="69988.62">31227 16126 7097 0,'0'0'4425'0,"0"0"-3777"15,0 0-448-15,0 0-120 0,0 0 240 32,0 0 104-32,0 0-128 15,0 0-144-15,57 102-104 0,-57-87-48 16,12-6-456-16,-12-9-928 15,0 0-1697-15,0-9-4168 0</inkml:trace>
  <inkml:trace contextRef="#ctx0" brushRef="#br0" timeOffset="70119">31179 15983 8737 0,'0'0'16'16,"0"0"-16"-16,0 0-1448 15,0 0-656 1</inkml:trace>
  <inkml:trace contextRef="#ctx0" brushRef="#br0" timeOffset="70414.48">31354 16104 7513 0,'0'0'4089'0,"0"0"-3553"16,0 0-408-16,0 0-120 15,0 0 336-15,45 31-88 0,-21-12-152 16,-12-5-88-16,0-4-8 16,-3 3-8-16,-9 2-56 0,0-7-152 31,0-3 128-31,0 4 80 16,0-9 72-16,-9 0 64 0,9 0 240 15,0-4 8-15,0-20-152 16,0-3-232-16,0-6-120 15,25 0-104-15,-4 5-152 0,15 6-264 16,0 4-936 0,-3 4-793-16,4 4-1696 15</inkml:trace>
  <inkml:trace contextRef="#ctx0" brushRef="#br0" timeOffset="70816.3">31704 16020 8465 0,'0'0'2201'16,"0"0"-1577"0,0 0-272-16,0 0 216 15,0 0-48-15,0 0-56 16,0 0-160-16,0 0-48 16,0 115-80-16,12-96-112 15,-12 0-64-15,9-10-64 0,3 0-280 0,0-4-192 16,-3-5 32-16,6 0 64 31,-3-5 184-31,0-8 56 16,1-11 96-16,-7 5-48 0,9-4 48 15,-15 10 104-15,0-1 144 16,0 8 200-16,0 2 104 0,0 4 32 16,0 0-96-16,0 0-80 15,0 0-48-15,0 0 32 16,0 0-7-16,0 0-113 0,0 0-168 15,0 10 8 1,12 12 8-16,-12-3 240 16,12 9-80-16,0-9-128 0,-3-1 0 15,15-9-48-15,-15 1-200 16,15-10-272-16,-9-10-721 16,10-8-2800-16</inkml:trace>
  <inkml:trace contextRef="#ctx0" brushRef="#br0" timeOffset="71707.81">31810 15983 6105 0,'0'0'1456'0,"0"0"-1200"16,0 0-88-1,0 0 528-15,0 0-176 16,0 0-7-16,0 0 63 16,0 0 32-16,-61 124 176 15,61-96-272-15,0 5-128 0,0-5-80 16,0-5 48-16,0-4 32 0,9-5-32 31,18 4-15-31,-15-13-9 16,22-1 48-16,-10-4-152 15,12 0-104-15,-3-19-120 0,3-8-224 16,-14-10-80-16,2 0-72 16,-3 0 24-16,-6 9 111 0,-6 5 241 31,3 9 88-31,-12 4 361 15,0 10-33-15,0 0-200 16,0 0-160-16,0 19-48 0,0 4 72 0,0 10-16 16,0-5 40-1,0 4-96-15,0-8-8 0,0-11 48 16,12 1-40 0,-3-9-8-16,6-5-64 15,-3-5 64-15,22-14 0 16,-22-9 0-16,9 1-64 0,-6-1 56 0,-15 9 8 15,12 6 112-15,-12 8 336 16,0 5-16 0,0 0-376-16,0 0-56 15,0 18-72-15,0 5 64 16,9 6 8-16,3-7-64 16,-3-2-360-16,18-20-320 0,-15 0-809 15,6 0-1679-15</inkml:trace>
  <inkml:trace contextRef="#ctx0" brushRef="#br0" timeOffset="71857.95">32250 15960 1816 0,'0'0'5545'31,"0"0"-5545"-31,0 0-1720 31,0 0-3920-31</inkml:trace>
  <inkml:trace contextRef="#ctx0" brushRef="#br0" timeOffset="72321.64">32329 16015 5497 0,'0'0'5849'0,"0"0"-4953"0,0 0-488 15,0 0-200-15,0 0 392 16,0 0-88-16,0 0-79 0,15 107-97 16,-15-83-8-1,0-2-128-15,9-4-120 16,-9-8-80-16,0 0-264 16,0-10-752-16,15 0-1545 0,-15-6-2408 15</inkml:trace>
  <inkml:trace contextRef="#ctx0" brushRef="#br0" timeOffset="72472.42">32286 15844 9297 0,'0'0'2417'0,"0"0"-1801"16,0 0-616-16,0 0-200 15,0 0-1712 1,0 0-3529-16</inkml:trace>
  <inkml:trace contextRef="#ctx0" brushRef="#br0" timeOffset="72700.08">32401 15687 11162 0,'0'0'2280'0,"0"0"-1856"15,0 0-167-15,0 0 351 16,12 157 80 0,12-96-312-16,-15-1-152 15,3-5-96-15,1-9-48 0,-1-5-80 16,-12-13-520-16,0-9-488 0,0-19-905 16,0-4-1167-16,0-20-2786 15</inkml:trace>
  <inkml:trace contextRef="#ctx0" brushRef="#br0" timeOffset="72844.17">32401 15960 5641 0,'0'0'5681'0,"0"0"-4809"16,0 0-312-16,0 0 104 16,0 0 1-16,151 0-665 15,-91-5-881-15,-17-4-3632 0</inkml:trace>
  <inkml:trace contextRef="#ctx0" brushRef="#br0" timeOffset="72990.19">32833 16015 11330 0,'0'0'3257'0,"0"0"-2225"15,0 0-544-15,0 0-488 31,0 0-424-31,0 0-6010 0</inkml:trace>
  <inkml:trace contextRef="#ctx0" brushRef="#br0" timeOffset="149085.64">4432 12629 6481 0,'0'0'4617'16,"0"0"-3569"-16,0 0-728 15,0 0 32 1,0 0 416-16,0 0-416 15,24 0-199-15,-6 0-73 16,33 0 64-16,-8 0 112 0,14-6-120 16,19 1-72-16,-19 0-56 15,0 5 72-15,-2-3-80 0,-4 3-56 32,-18 0-432-32,0 0-841 15,-6 0-1439-15,-18 0-369 0</inkml:trace>
  <inkml:trace contextRef="#ctx0" brushRef="#br0" timeOffset="149381.79">4803 12489 16 0,'0'0'9658'0,"0"0"-8306"15,0 0-1352 1,0 0-232-16,0 0 232 15,0 0 16-15,48 9 128 0,-14 4-56 16,14 2-80-16,-15 4 96 16,15-1-32-16,-26 1-64 15,14-5-8-15,-24 0 0 0,0-6 0 32,-12 3 0-32,0-8 464 15,0 7 0-15,-12 8-112 0,-12 1-40 16,-22 9-64-16,-2 8-152 15,-9 2-96-15,-16 17-656 0,28-13-1344 16,0-5-2689-16</inkml:trace>
  <inkml:trace contextRef="#ctx0" brushRef="#br0" timeOffset="165795.07">11793 9356 6937 0,'0'0'2040'0,"0"0"-1335"31,0 0 335-31,0 0 168 16,0-9-376-16,0 9-440 0,0 0-296 15,0 0-96-15,0 9-168 0,0 19 8 16,0 14 152-16,0 8 8 16,0 16 112-16,0 4 0 15,0-1-40-15,0-5 8 16,0-3-8-1,15-5-72-15,-15-11 16 0,0-7-16 16,0-5 0-16,0-14-392 0,0-11-584 16,0-8-784-16,0 0-249 15,0-8 529-15</inkml:trace>
  <inkml:trace contextRef="#ctx0" brushRef="#br0" timeOffset="166082.34">11657 9792 6025 0,'0'0'2072'0,"0"0"-856"16,0 0-119 0,0 0-121-16,0 0-744 15,0 0-152-15,0 0 88 16,0 0 240-16,21 115 32 0,1-77-200 16,5 3 16-16,-3-2-64 15,-3-7-56-15,-9 0 8 0,12-10-40 31,-12-2-24-31,0-12 16 16,-3 2 9-16,-9-10-25 0,0 0 240 16,0 0 216-16,10 0-56 0,5-10-56 15,-3-22-16-15,21-10-408 16,-9-23-328 0,24-45-736-1,-14 7-1729-15,2 16-4785 0</inkml:trace>
  <inkml:trace contextRef="#ctx0" brushRef="#br0" timeOffset="194549.81">8642 12934 10458 0,'0'0'1560'0,"0"0"-1560"0,0 0-352 32,0 0 176-32,0 0 120 0,163-51-296 15,-102 38-1056-15,8-7 119 16,-12 6-87-16,-14 6-1249 0</inkml:trace>
  <inkml:trace contextRef="#ctx0" brushRef="#br0" timeOffset="194766.87">8609 13044 7009 0,'0'0'1720'16,"0"0"-1464"0,0 0-48-16,0 0-208 15,0 0 577-15,0 0-121 16,0 0-40-16,139-9-80 15,-82 1-80-15,4-6-160 0,29-10-96 16,-17 6-1344-16,-28-5-3625 16</inkml:trace>
  <inkml:trace contextRef="#ctx0" brushRef="#br0" timeOffset="198961.52">5117 13063 7737 0,'0'0'1649'0,"0"0"-1481"0,0 0-64 16,-45-28 168-16,33 20 208 0,-3 8-200 15,6-5-40-15,-4 5-144 31,-8 0 40-31,-3 0-32 16,0 13 16-16,12 12-120 0,-21 3 136 16,9 12 112-16,-1 12-32 15,-8 8-64-15,9 5 24 0,12 4-64 16,0 1-40-16,3-6-16 31,9 6-8-31,0-5-40 16,21-1 0-16,-9-7 72 0,21 3-64 15,-9-9-16-15,10-4 8 16,5-2-8-16,-6-3 8 0,-12 5 0 16,6-1 0-16,-5 4-8 15,-13 1 0 1,6 5 0-16,-15 5 0 16,0 3 56-16,-24 1 184 0,2 0 80 15,-14-5-16-15,0-5 48 16,3-8-119-16,-6-5 23 0,5-9-40 15,1-11-32 1,9-3-40-16,3-10-56 16,9-4 8-1,12 0 8-15,0-5-40 0,-12 0 16 0,12 0-24 16,0 0-8-16,0 0-48 16,0 0-96-16,0 4-40 0,0 0-32 31,12 10 88-31,0 11 72 15,0-3 8-15,9 19 8 0,-9 6-8 16,12 9 8-16,-15 13 8 16,6 29-8-16,-6 17 0 0,-9-4 0 15,0-8 0-15,0-15 0 32,0-15 0-32,0 7 64 15,0 26 80-15,0-8-32 0,0-1 32 16,-9 0-48-16,9-13-48 15,-15 4 64-15,15-1 56 0,0-3-168 16,0-6 40-16,0 1 16 16,15-4-56-1,-6-1 48-15,-9-9-48 16,10-1 8-16,-10-4 40 0,0 5-48 16,15-8 40-16,-15-2-40 15,9-4-8-15,-9-4 0 0,15-6 0 16,-15-9 0-1,12 1 0-15,-12 0 0 16,12-5 0-16,-12-6 8 16,9 7-8-16,-9-2 8 15,12 1-8-15,-12-1 48 0,0 6-48 16,12 4 8-16,-12-5-8 0,12 5 0 31,-12-4 0-31,9-1 0 16,-9-4 8-16,15-6-8 0,-15 2 8 15,12-10 72-15,-3-1-72 16,4-2 40-16,-4-7 24 0,18 1-64 16,6-5 48-16,0 0-48 31,15-9-8-31,1-10-112 16,5-5-352-16,18-30-576 0,-11 7-1513 15,-28 0-6201-15</inkml:trace>
  <inkml:trace contextRef="#ctx0" brushRef="#br0" timeOffset="202388.24">11274 13259 6913 0,'0'0'1944'16,"0"0"-1111"-16,0 0-81 31,0 0 200-31,0 0-240 0,0 0-296 16,0 0-288-16,-12 0-16 15,0 14-112-15,-15 14-8 0,-6 12 8 16,-13 12 64-16,-11 8 24 16,0 9 96-16,-4 1-8 31,13-5-48-31,3-10-88 0,11-3-40 15,10-11-8-15,3-13-184 16,21-5-320-16,-12-23-680 0,12 0-1049 0,0-5-303 16</inkml:trace>
  <inkml:trace contextRef="#ctx0" brushRef="#br0" timeOffset="202627.65">10830 13393 9450 0,'0'0'1872'15,"0"0"-1872"-15,0 0 40 0,0 0-40 16,0 0 496-16,91 148-88 16,-34-106-208-16,16-5-96 0,-13 0-104 15,9-1-80-15,1 7-1048 31,-25-12-1297-31,0-2-1968 16</inkml:trace>
  <inkml:trace contextRef="#ctx0" brushRef="#br0" timeOffset="203243.22">11190 14282 9402 0,'0'0'2064'0,"0"0"-1456"16,0 0-432-16,0 0 88 31,0 0 72-31,0 0 16 0,-139 158-40 0,93-93 56 16,-5-1-79-16,9 1-89 16,6-13-144-16,2-16-56 15,22-7-40-15,0-16-673 0,-3-13-1031 0,9-13-672 31,6-16-3330-31</inkml:trace>
  <inkml:trace contextRef="#ctx0" brushRef="#br0" timeOffset="203414.8">10704 14366 8737 0,'0'0'2353'0,"0"0"-1617"31,0 0-400-31,0 0-80 16,0 0-208-16,0 0 208 0,138 61 264 15,-68-26-24-15,11 12-232 16,-11-6-159-16,11 2-105 0,13-2-537 16,-25-13-1199-16,-20-10-2849 0</inkml:trace>
  <inkml:trace contextRef="#ctx0" brushRef="#br0" timeOffset="204172.87">11214 15079 7177 0,'0'0'1808'0,"0"0"-1103"0,0 0-9 31,0 0 344-31,0 0-336 16,0 0-368-16,0 0-208 0,0 19-48 15,-12 8 128-15,0 20 320 16,-10 4-72-16,-2 10-191 0,-9 4-113 15,-6-5-48-15,18-6-88 32,-16-2-16-32,1-15-72 15,12-9-545-15,18-19-839 0,-21-9-1224 16,18 0-1609-16</inkml:trace>
  <inkml:trace contextRef="#ctx0" brushRef="#br0" timeOffset="204369.54">10818 15182 8649 0,'0'0'2377'0,"0"0"-1801"15,0 0-576-15,0 0 328 0,0 0 512 0,0 0-48 16,82 134-352 0,-46-88-207-1,21-5-33-15,-11 1-96 0,26-10-104 16,7-7-304-16,-7-12-1585 0,-27-8-4344 15</inkml:trace>
  <inkml:trace contextRef="#ctx0" brushRef="#br0" timeOffset="204931.33">11190 16140 7785 0,'0'0'2969'0,"0"0"-1985"0,0 0-712 31,0 0 192-31,0 0 256 16,-103 112-368-16,67-71-224 0,15 5-80 16,-16-8-48-16,13-1 0 15,3-14-336-15,-6-4-880 0,18-15-1128 16,-3-4-889-16</inkml:trace>
  <inkml:trace contextRef="#ctx0" brushRef="#br0" timeOffset="205146.86">10803 16252 10386 0,'0'0'1872'15,"0"0"-1392"1,0 0-96-16,0 0 96 16,0 0-216-16,0 0 169 0,0 0-1 15,175 112-80-15,-114-80-176 16,-1-1-80-16,-15 2-96 0,-9-15-376 15,7-4-889 1,-16-4-1759-16,-3-10-4218 16</inkml:trace>
  <inkml:trace contextRef="#ctx0" brushRef="#br0" timeOffset="205636.69">11238 16997 9762 0,'0'0'2488'0,"0"0"-1864"0,0 0-424 15,0 0 312-15,0 0 249 16,-82 144-353-16,55-87-216 0,9-7-80 31,-21 2 144-31,6-7-64 16,8-4-112-16,-11-8-80 15,12-6-8-15,18-7-360 0,-21-12-424 16,6-8-481-16,-3-8-1207 0,3-16-2073 16</inkml:trace>
  <inkml:trace contextRef="#ctx0" brushRef="#br0" timeOffset="205815.37">10797 17229 6673 0,'0'0'2769'0,"0"0"-1289"16,0 0-712-16,0 0-16 0,0 0-48 15,0 0 16-15,0 0-7 16,139 24-217 0,-97-11-144-16,10 6-96 15,-10-1-104-15,-3 1-104 0,-6-6-48 16,3 2-256-16,-14-15-656 16,-1 0-1201-16,-6 0-3920 0</inkml:trace>
  <inkml:trace contextRef="#ctx0" brushRef="#br0" timeOffset="-212491.1">12774 13221 7961 0,'0'0'2145'15,"0"0"-2081"-15,0 0 296 0,9 0-320 16,-9 0 784 0,0 0-328-16,0 0-360 15,15 0-120-15,-6 0 64 16,3-9-16-16,0 4 80 0,13-3-40 0,-13 3 32 15,0 0 64 1,6-4-24-16,-3-1-16 16,21 6-56-16,-15-7-16 15,0 8 16-15,31-11-16 16,-19 9 56-16,0-8-72 16,15-2 120-16,10 5 81 0,-13-3-89 15,12-1-120-15,-8 6-56 0,11-8 40 31,-3 7-48-31,-11 1 32 32,14-2-24-32,-15 2-8 15,1 2 0-15,-13-3 72 0,18-1-72 16,-18 7 96-16,16-2-24 16,-16 0-64-16,9 1 72 0,-3-1-64 15,-3-5-8-15,-2 6 40 16,2 4-48-16,-6-5 0 15,6 0 64-15,0 5-48 0,1-4 56 16,-1-1-64-16,-3 0 64 16,15 5-24-16,-2-4-40 15,-1-6 40 1,0 10-40-16,3-3 48 0,13-2-48 16,-19 5 0-16,6 0 0 15,1 0 0-15,-16 0 0 0,15 0-8 16,-3 0 0-16,-8-5-32 15,5 5 32 1,-3 0 48-16,6 0-40 16,4-5-8-16,-7 1 104 0,6 4-40 15,-2-5-56-15,2 5 40 16,0-5 8-16,-3 5-48 0,4 0-8 16,-4 0 8-16,0 0 8 31,-9 0 32-31,7 0-40 0,-4 0 40 15,-6 0 8-15,-9 0 8 16,12 0-16-16,-2 0 8 0,-10 0-56 16,-3 0 16-16,3 0-8 15,0 0 56-15,0 0-64 32,1 0 16-32,-7 0 32 0,18 0 40 15,0 0-16-15,0 0-24 16,1 5-48-16,-16 0 56 0,3-5-48 15,-3 4 0-15,-6 1-8 16,3-5 64-16,-18 0-16 31,15 0 8-31,-3 5-48 0,-12-5 56 0,0 0 8 16,0 0 8-16,0 0-8 16,0 5 0-16,0-5-72 0,0 0 0 15,0 3 0-15,0 7-64 16,12-1 64-1,-12 10 8-15,12 4 56 16,-6 5-56-16,10 4 0 0,-16 10 72 16,12 5-16-16,0 3-8 15,0 6-40-15,-12 4 40 0,9 0-56 16,-9 6 0-16,15-3 8 31,-15 3-8-31,9 4 48 0,-9 4 0 16,9-5 0-16,-9 1 0 15,0-1-48-15,15-5 8 0,-6-3-8 16,-9-5 56-16,15-6-48 16,-15 2-8-16,0-1 0 31,0-4 0-31,12 3 8 0,-12-4 40 16,0 0-40-16,0 6 8 15,0-6-16-15,0 1 48 0,0 3-40 16,0-3 0-16,0 3 8 15,0 2-8-15,0-6 64 32,0 6-64-32,0-2 64 0,0 1 8 15,0 0 40-15,0-1-112 0,9 6 48 16,-9 0-8-16,12 0 0 0,1 5 32 16,-13-7 8-16,12 6-40 15,0 0-40 1,-3 1 0-1,-9-5 56-15,0-1-64 0,15 1 0 0,-15 0 88 16,0-6-40-16,0 7-40 16,0-3 49-16,12 3 15 15,-12-2-56-15,0 0 32 0,9 1-48 32,-9-1 0-32,0 2 24 15,0 3-24-15,0 1 8 0,0-7 64 16,0 6-72-16,0-3 8 0,0-2 0 15,0-4-8-15,0-1 8 16,0-7-8-16,0 3 0 31,0-4 0-31,0-1 8 0,0 1 0 16,0 0-8-16,-9 4 8 16,9-4 0-16,-12-1-8 0,12 2 8 15,-15-8 0-15,15 4 0 16,0-11 0-16,-9 4 8 31,9-10-16-31,0-3 0 0,-12 0 8 0,12-5-8 16,0-6 0-1,0 2 8-15,-12-5 64 0,12-1 0 0,0 2-64 16,0-6 64-16,0 0-16 16,0 0 32-1,0 0-32 1,0 0 40-16,0 0 0 0,0 4 8 0,-13-4 16 15,13 4 0-15,-12 6-40 16,-9-2-8-16,6 7 0 0,-9-5-24 16,6 3 104-1,3 2-16 1,-18-8 16-16,5 8-40 16,10-2-56-16,-21 3 48 0,6-3-16 15,0 1-32-15,0 4 32 0,-19-8 8 16,19 3-24-16,-12 1 0 15,-1-5-64-15,-14 6 112 32,3-6-112-32,-4-1 48 0,4 6 40 15,-12-9-32-15,-1 5-56 16,-2 0 8-16,5-6-8 16,-17 0 40-16,5 0-40 0,-2-4-8 15,-13 0 8-15,13 0-8 31,11 0 0-31,-11 0 8 0,12 6 0 0,-13-2 0 16,25 1-8-16,-13 0-8 16,10-2 8-16,-13 2-8 15,19 0 8-15,-3 1 0 0,-4-6 0 16,4 0 8 0,-15 0-8-1,14 0 0-15,-8 0 0 0,-3 0 0 16,8 0 0-16,4-6-40 15,-1 6 40-15,-2-5 0 16,3 0 8-16,11 2-8 0,-14-2 0 0,3 0 0 31,-1-5-8-31,10 6-8 16,-9 0-32-16,12-6 48 0,-4 6-8 16,4-1 8-16,0-5 0 15,-7 7 0-15,10-8 0 0,-9 8 0 16,33-2 0-16,-22 0 0 31,31 1 0-31,-3 4 0 0,0-5 8 16,12-1 0-16,0 6 40 15,-9 0-48-15,9-4 8 16,0 0-8-16,0-1 8 0,0 0 40 16,-15-4-32-16,15 1-8 31,-9-7 8-31,-3-3 40 0,-3-6-48 15,15-3-8-15,-9 0 0 16,-6-6-8-16,15 0-8 0,-6 5 16 16,-6-4 0-16,-3 4 0 15,6-4 0-15,9 0 0 16,-13-7 0 0,1-2 0-16,0-6 0 0,0-7 0 15,3-6-8-15,-3-1 8 16,-12-9-8-16,9 5 8 0,6-3-8 15,0 8 8-15,-6-1-8 16,6 4 8 0,-3 3 8-1,-1-3-8-15,-14-3 0 0,21 0 0 0,-6 0 8 16,0-5-8-16,-15-5 0 16,18 5-8-16,-3 1-40 15,0 3 48-15,3 6 8 0,9-5 0 31,-15 8-8-31,6-2 0 0,9-3 0 16,0-3-8-16,0 0 8 16,-13-1 8-16,13-3 0 15,-15-1-8-15,15 1 0 0,0 4 0 16,-6-1 0-16,6 5-8 31,0 1-8-31,-12 4-24 0,12 0 32 16,0 5 8-16,0-5-8 15,0-1-8-15,0 11 8 16,0-5-40-16,0 4 40 0,0 0 8 0,0-5-48 16,0 5-40 15,-12-4 80-31,12 5 0 0,0-1-80 0,0 0 80 16,0 1-88-16,0 3 40 15,0 2-40-15,0 3 32 16,0 1 16-16,0-1 40 0,0 0-64 15,0 6 24 1,0-6 40-16,0 1 8 16,0-1-8-16,12 5 0 0,-12 1 0 15,12 0 0-15,-12-1 8 16,6-1-8-16,-6 7 0 16,0-2 0-16,15 7 8 0,-15-2-16 31,13 0 8-31,-13 0 0 0,9 0 0 15,6-3 0-15,-6-2 0 16,-9 1 8-16,12 5-8 16,-12 4 0-16,12 0 0 0,-12 0-48 15,9 0-16-15,-9 4 16 32,15 2-32-32,-3-2 16 0,0-4 16 15,0 10-8-15,-6-6 56 16,-6-4-40-16,15 6 32 15,10-6 0-15,-13 4 8 0,-3 1-8 16,6 0 16-16,-6-1-8 16,0 1 0-1,-9-1 0-15,15 2 8 0,-3-3-8 16,0 8 0-16,0-7-8 16,9 6-32-16,-9-6 0 15,0 1 40-15,10 4-40 0,5-4 40 16,-21 4-56-1,18-3 64-15,-9-2-8 16,6 6-56 0,3-6 56-16,-12 2 0 0,0-3-48 0,13 2 48 15,-13-5 8-15,9 6 0 16,-21-2 8-16,9 5 0 0,6-5 0 31,-15 6 16-31,12 0-24 16,-12 4 0-16,12-5 8 0,-12 0 32 15,0 1-40-15,12-1 0 16,-12 0 0-16,9-3 0 0,3 3-8 16,0-4 8-16,-12-1 0 31,9 6 0-31,-9-7 0 16,0 8-64-16,15-1 56 0,-15-6-40 15,0 5-272-15,13-5-512 16,-13 2-505-16,0-6-167 0,12-10-168 15,0 7-905-15,-12-2-1528 0</inkml:trace>
  <inkml:trace contextRef="#ctx0" brushRef="#br0" timeOffset="-198931.91">13019 7735 5401 0,'0'0'2936'16,"0"0"-1855"-16,0 0-529 15,-13-10 64-15,13 10 312 0,0 0-264 16,0 0-480-16,0 0-168 16,0 0-16-1,0 4-40-15,0 21-48 0,0 11 88 16,0 20 288-16,0 8-64 16,0 15-96-16,0 6 48 15,0-3-72-15,0 2-8 0,13-10-16 16,-13-4 24-1,12-15-96 1,0-9 72-16,-6-8-72 0,-6-15 0 0,15-10 8 16,-15-3-8-16,0-6 0 15,0-4 112-15,0 0 88 16,-15-14-31-16,-3-8-177 0,-7-11 0 31,-11-4 0-31,15 0 0 0,-15 5 8 16,12 3 192-16,15 11 8 15,-3 8 104-15,12 7 8 16,0 3-176-16,0 0-144 0,0 0-112 16,0 8-48-16,0 19 24 31,12 12 136-31,6 7 0 0,9 4 0 16,-3-4 8-16,-15 1-8 15,15-10-8-15,0-4 8 16,-11-14-8-16,-1-11 0 0,0-8 8 15,-12 0 152-15,6-8 328 16,9-30-48 0,9-13-432-16,-3-9-32 0,3-4-264 15,-15-1-240-15,31-6-673 16,-22 21-1919-16,9 13-7258 16</inkml:trace>
  <inkml:trace contextRef="#ctx0" brushRef="#br0" timeOffset="-198180.68">15020 7615 10506 0,'0'0'1504'0,"0"0"-832"16,0 0-464-16,0 0-208 0,0 0-48 15,0 0 48-15,0 106 0 31,24-18 128-31,-15 32 104 16,0-8-40-16,-9-6-56 0,15-22-72 0,-15-20-56 16,0 7-8-1,0-7 0 1,0-9-408-16,0-13-1216 0,-15-18-593 16,6-11-927-16</inkml:trace>
  <inkml:trace contextRef="#ctx0" brushRef="#br0" timeOffset="-197911.78">14760 8254 8369 0,'0'0'2321'0,"0"0"-1537"31,0 0-640-15,0 0-16-16,0 0 8 0,0 0-40 16,0 0 296-16,0 0 16 0,130 147-72 15,-94-90-88-15,0-11-96 16,-3 1-72-16,16-11 0 0,-31-9-64 31,6-8 72-31,-9-9-24 16,-3-10 64-16,0 0 417 0,-3-24 223 15,3-22-400-15,12-14-368 16,1-14-256-16,-4-5-352 0,0-9-457 16,-6 23-1391-16,-3 18-4490 0</inkml:trace>
  <inkml:trace contextRef="#ctx0" brushRef="#br0" timeOffset="-195389.48">13088 9792 7273 0,'0'0'1488'0,"0"0"-904"0,0 0 505 0,0 0 639 15,-12-5-552-15,12 5-544 16,0 0-167 0,0 0-193-16,0-3-96 15,24-3-128-15,-3 1-40 16,27-3 72-16,-2-2-8 16,23 0-72-16,-9 2-192 0,-2 4-512 15,8 4-649-15,-5 0-1247 0,-28 0-1417 16</inkml:trace>
  <inkml:trace contextRef="#ctx0" brushRef="#br0" timeOffset="-195169.19">12970 9978 7457 0,'0'0'2257'0,"0"0"-1385"15,0 0-632-15,0 0 456 0,0 0 200 16,130-20-248-16,-61 2-240 16,22-4-312-16,6-2-88 0,5 1-8 15,-8-1-152 1,-13 11-1024-16,-11 4-1416 16,-22 3-2746-16</inkml:trace>
  <inkml:trace contextRef="#ctx0" brushRef="#br0" timeOffset="-191880.82">2268 7266 9706 0,'0'0'1800'15,"0"0"-672"-15,0 0-816 0,0 0-248 16,-12 0 96-16,12 19-160 31,-12 19-8-31,12 17 0 0,-15 4 8 16,6 16 104-16,0-1-24 16,-7 1-72-16,16-11-8 15,0-4-272-15,0-9-568 0,0-4-608 16,0-10-569-16,0-19-887 0</inkml:trace>
  <inkml:trace contextRef="#ctx0" brushRef="#br0" timeOffset="-191669.01">1954 7568 10018 0,'0'0'2184'16,"0"0"-2184"-16,0 0-440 0,0 0 32 15,0 0 408-15,0 0 160 0,0 0 64 16,163 135-112-16,-109-103-40 16,19-5-16-16,-16-4-56 0,3-8-144 31,10-11-888-31,-25-4-1105 16,-9 0-2584-16</inkml:trace>
  <inkml:trace contextRef="#ctx0" brushRef="#br0" timeOffset="-191481.72">2555 7522 9057 0,'0'0'2273'15,"0"0"-1713"-15,0 0-464 31,0 0-96-31,0 0 56 16,132-51-56-16,-74 17-1512 0,-4 16-1457 0,-15 1-4456 16</inkml:trace>
  <inkml:trace contextRef="#ctx0" brushRef="#br0" timeOffset="-191314.98">2663 7618 7513 0,'0'0'2233'0,"0"0"-1305"0,0 0-776 16,0 0 216-16,0 0 144 0,0 0-176 31,136-50-336-31,-63 13-920 16,-13 4-961-16,-15 6-2968 16</inkml:trace>
  <inkml:trace contextRef="#ctx0" brushRef="#br0" timeOffset="-190163.07">3197 7026 7377 0,'0'0'2777'0,"0"0"-1457"0,0 0-728 16,0 0 320-16,0 0-152 15,0 0-343-15,0 0-265 0,49-60-136 16,-19 50 24-16,9 6-40 16,6 4-8-1,-8 0-144-15,8 19 64 16,-9 9-65-16,-3 7-39 0,-8 8-24 16,-16-1 88-16,6 4-96 15,-15-5-8-15,-24-3 232 16,-13-6 120-16,-8-9 104 15,-12-9 112-15,-4-14-112 16,1-9-23-16,18-23-73 16,-7-15-128-16,16-4-16 0,-3 1 16 15,24 7-24-15,12 11-137 16,0-1-511-16,48-3-840 16,10 8-896-1,-1 4-1937-15</inkml:trace>
  <inkml:trace contextRef="#ctx0" brushRef="#br0" timeOffset="-189780.76">3744 6390 5569 0,'0'0'5585'0,"0"0"-4321"15,0 0-976-15,0 0-288 16,0 0 0-1,0 0 96-15,36 126 216 0,-12-34 48 16,9 24 32-16,-9-5-55 0,13-7-209 16,-31-27-72-16,9-16-48 15,-3-1-8-15,12 0-104 16,-15-10-409 0,6-6-1047-16,-6-22-1393 15,-9-9-2296-15</inkml:trace>
  <inkml:trace contextRef="#ctx0" brushRef="#br0" timeOffset="-189560.49">4094 6622 7457 0,'0'0'5593'16,"0"0"-4408"-16,0 0-953 0,0 0-232 31,0 0 0-31,0 0 64 0,127 102 304 16,-82-45-160-16,12 3-88 0,4-1-64 15,-13-3-56-15,-6-6-112 16,-15 3-904-16,-15-17-1673 16,0-12-3592-16</inkml:trace>
  <inkml:trace contextRef="#ctx0" brushRef="#br0" timeOffset="-146752.15">26000 17711 4825 0,'0'0'3208'16,"0"0"-2176"-16,0 0-752 0,0 0 41 15,0 0 447-15,0 0-120 16,0 0-320-16,0 0 16 0,0 0 224 31,0 0 88-31,0 0-120 16,0 0-96-16,0 0-95 16,0 0-105-16,0 5-120 0,0-5-120 15,0 9 0-15,0 10-72 16,0 13-32-16,0 34 104 0,0 36 0 31,15 37 56-31,-3 7 24 16,-12-20 48-16,6-33 24 15,-6-33-56-15,0-8-48 0,15-2-40 0,-6 1 0 16,-9-5 40-16,15-14-40 16,-15-12-8-16,0-6-72 15,0-14-408 1,0-14-289-16,-15-10-639 15,-9-12-4761-15</inkml:trace>
  <inkml:trace contextRef="#ctx0" brushRef="#br0" timeOffset="-146325.92">25782 17934 7937 0,'0'0'2417'0,"0"0"-1721"0,0 0-536 16,0 0-144-16,0 0 144 15,0 0-152-15,0 0 8 31,0 0 40-31,0 0 24 0,-51 92-24 16,42-82 48-16,9-6-56 16,0 1 152-16,0-5 208 0,0 0 168 15,0-14-80-15,9-9-456 0,18-19-40 16,-3 0-240 0,-3-5 88-1,4 7 152-15,-13 12 40 0,12 4 88 16,-12 15 40-16,9 9-160 0,15 0-8 15,9 23 80-15,4 10-8 0,-4 8 56 16,0 7-72-16,4-7-56 31,-7 0-360-31,-3-8-1144 16,-18-14-3121-16</inkml:trace>
  <inkml:trace contextRef="#ctx0" brushRef="#br0" timeOffset="-144935.75">26769 17795 5393 0,'0'0'2312'15,"0"0"-1296"-15,0 0 1 16,0 0 471-16,0 0-248 0,-12-4-680 16,12 4-384-16,0 0-176 31,0 18 8-31,0 23-8 0,0 14 248 16,21 19 80-16,-6 30 9 15,-3-8-41-15,1 1-56 16,-1 6-48-16,-12-25-112 0,9 1-24 15,3-5-48-15,0-23 0 32,-12-10-8-32,9-12-56 0,-9-15-424 15,0-10-561-15,0-14-583 0,0-12-552 16,-9-16-6378-16</inkml:trace>
  <inkml:trace contextRef="#ctx0" brushRef="#br0" timeOffset="-144540.6">26561 17998 9353 0,'0'0'1913'0,"0"0"-1457"15,0 0-456-15,0 0 176 0,0 0 88 31,0 0-88-31,-81 111-48 16,68-73-120-16,-11-10 0 0,24-6 0 16,0-6-8-16,0-13-32 15,0-3-88-15,0 0 96 0,0-27-32 16,24-15-104-16,1-14-272 16,-4-4-104-16,15-9 152 15,-15 4-56-15,6 13 304 0,-6 11 136 16,-12 13 256-16,6 18 464 31,-15 10-360-31,25 10-360 0,-13 23 312 16,9 13 304-16,0 9-144 0,15 6-160 15,-15-1-176-15,6-4-72 16,-2-9-64-16,8-16 0 0,-9-7-1088 16,0-19-2969-16</inkml:trace>
  <inkml:trace contextRef="#ctx0" brushRef="#br0" timeOffset="-143855.54">27213 17956 6545 0,'0'0'2728'0,"0"0"-1927"31,0 0-569-31,0 0-144 0,0 0 56 15,0 0 272-15,0 0 120 16,33 135-72-16,-9-65 0 16,-12 9 72-16,-3 4-72 0,6 1-128 15,7 3-64-15,-10-8-39 16,-3-10 47-16,6-9-128 0,-3-13-88 16,0-18-16-16,-12-7-40 31,12-12 48-31,-12-6-48 15,0-4-8-15,0 0-168 0,0 0-224 16,-12-47-617-16,-12 11-2023 16,9-10-2586-16</inkml:trace>
  <inkml:trace contextRef="#ctx0" brushRef="#br0" timeOffset="-143446.63">27131 17934 10066 0,'0'0'1952'0,"0"0"-1512"16,0 0-440-16,0 0 240 0,0 0 192 16,0 0-176-16,-69 134-112 0,54-93-72 15,6-8-8-15,9-10-64 31,-15-4 0-31,15-6 72 16,0-8-16-16,-9-5 48 0,9 0 57 16,0 0 39-16,0-23 176 15,0-9-376-15,9-20-336 0,6-3 15 16,-6 4 313-16,6 6-64 31,-3 17 72-31,9 9 40 16,-9 10-40-16,0 9-8 0,9 0-144 15,16 17 64-15,-1 12 88 16,-3 3 80-16,3 5-24 0,1 0-56 0,-16-4-296 16,15-1-416-1,-12-14-1216 1,-3-7-1361-16</inkml:trace>
  <inkml:trace contextRef="#ctx0" brushRef="#br0" timeOffset="-142961.19">27862 17795 8257 0,'0'0'1577'0,"0"0"-1273"0,0 0-288 16,0 0 104-16,0 0 536 31,0 0 152-31,24 171-96 16,0-92-216-16,-15 5 40 0,6 8-56 0,-3-5-31 16,9 2-241-16,-11-5 0 15,5-19-120-15,-15-5-8 0,12-19-72 16,0-9-8-1,-12-9-96-15,12-18-664 16,-12-5-497-16,0-22-319 16,0-21-577-16,0-7-5568 0</inkml:trace>
  <inkml:trace contextRef="#ctx0" brushRef="#br0" timeOffset="-142620.75">27877 17962 8673 0,'0'0'2833'0,"0"0"-2033"0,0 0-600 16,0 0 136-16,0 0 312 31,0 0-152-31,-130 121-191 16,106-89-177-16,12-5-24 0,3-4-32 15,-3-9 16-15,12-9-80 16,0-5-8-16,0 0 16 0,0-19-32 15,0-17-16-15,21-20-400 32,-9-5 111-32,12 1 241 0,-3 10-8 15,6 3 80-15,4 18 8 0,-4 7 8 16,-3 17 8 0,9 5-16-16,3 10 0 0,-5 23 128 15,8 13 49-15,-6 0-17 16,3 4-88-1,-12-3-72-15,10-10-425 0,2-10-1639 16,-12-21-4385-16</inkml:trace>
  <inkml:trace contextRef="#ctx0" brushRef="#br0" timeOffset="-137935.28">25363 9162 6833 0,'0'0'1720'0,"0"0"-1152"0,0 0-95 16,0 0 351-16,0 0 208 15,0 0-608-15,24-41-424 0,-15 26 104 16,24 1-96-16,6-4 72 16,-5 5 64-16,2-6 32 31,6 5 80-31,9-4-72 0,7 3-32 16,-1 5-48-16,0 2-104 15,16 8 72-15,-7 0-64 0,-8 5-8 16,14 13-16-16,-27 14-56 15,4 5 64-15,-7 5-8 32,-3 0-56-32,-6 0 64 0,-12-2 0 0,-5 2-64 15,-4-5 64-15,0 5 0 16,-12 5-8-16,-12-5 16 0,-16 5 16 16,-5-6 32-16,0 0 8 15,-12 6-48 1,6-10 8-16,-4-1-8 15,-8-3 80-15,9-1-80 0,-7-4 80 32,4-9 32-32,-12-6 8 15,-4-3 80-15,4-10-48 0,-15 0-64 16,5-18-16-16,-2-20 17 16,-1-12-25-16,10-7 64 15,3-16 72-15,17-6-96 0,7-4-32 16,33-1 72-16,0 11-72 0,15 2-80 15,31 11-184-15,2 9-40 16,21 15 16-16,13 12-137 31,-1 20-367-31,-2 4-288 0,-7 46-640 16,-2 4-385-16,-34 7-831 0</inkml:trace>
  <inkml:trace contextRef="#ctx0" brushRef="#br0" timeOffset="-102466.16">26353 9069 7393 0,'0'0'2345'0,"0"0"-1521"0,0 0 128 16,0 0 104-16,0 0-48 46,0 0-535-46,33-41-321 0,-9 31-88 16,18 2-56-16,19 2 80 16,-4 6-24-16,15 0-56 0,-2 18-8 15,-4 16-8-15,7 12-48 16,-13 9-40-16,-3 10-32 16,-2 9-137-16,-16 11 41 0,-27 1-48 15,-12 2-88-15,-12 1 152 16,-36-10-32-16,-10-5 240 0,-26-24 136 15,5-7 312-15,-14-26 144 16,-10-17-31-16,-2-13-225 31,11-34 88-31,-3-35-176 0,19-39 288 0,6-47-160 16,38-2-152-16,25 26 24 16,9 38-176-16,9 50 56 0,25 19-128 15,14 4-8-15,12 11-56 16,22 7-24-1,-4 15-8 1,7 28-24-16,-4 33-248 0,-11 49-504 0,-25-7-873 16,-24-16-2472-16</inkml:trace>
  <inkml:trace contextRef="#ctx0" brushRef="#br0" timeOffset="-99299.68">26259 12261 6889 0,'0'0'1624'16,"0"0"-1224"-16,0 0-32 0,0 0 153 16,33-87 95-16,-8 68-328 15,11 5-136-15,9 0-96 0,-9 1 64 16,10 13 96-16,-1 0-16 31,-9 0 0-31,9 27-72 0,4 6-112 16,-4 13-8-16,3 5 0 0,-3 4 0 15,-8 1 0-15,5 5-8 16,-3-6-8-16,-21 0-48 0,9-3 48 16,-15 0 0-1,-12-2 8 1,0-5 0-16,0 2 184 0,-24-10 32 15,0 1 120-15,-9-2 48 0,-3-8 0 16,-10-4 24-16,-2-2 73 16,3-12-65-16,-12-1-8 0,-1-9-96 31,-2 0-104-31,-10-19-64 16,13-13 72-16,0-10 8 15,5-8-48-15,10-11 72 0,18-3-16 16,12-6-8-16,-3-4-152 15,15 0-72-15,27 4-56 0,18 1-8 32,4 9-8-32,20 8-88 15,-15 15 32-15,19 14-120 0,-13 23-80 16,-18 5-328-16,-2 32-408 16,-7 33-545-16,-21-6-1055 0,-3-8-2385 0</inkml:trace>
  <inkml:trace contextRef="#ctx0" brushRef="#br0" timeOffset="-97940.84">26386 14245 6313 0,'0'0'2456'16,"0"0"-1647"-16,0 0 63 15,0 0 288-15,0 0-208 0,0 0-440 16,0-47-336-16,0 44-96 16,12-3-24-16,0-3-8 15,12 5 8 1,-6-5-48-16,22-1 48 15,-7 5-48-15,12 5 64 16,3 0-64-16,1 0-8 0,5 5 0 16,-6 18-48-16,13 11-40 15,-19-3 80-15,6 11-64 0,-12 8 0 32,-11 1 64-32,-16 5-56 15,3 5-24-15,-12-5-32 0,-12 3 120 16,-22-3 152-16,-11 0 0 15,-3-9 152-15,-10-7 57 16,1-7-57-16,-12-14 96 0,8-10 8 16,-8-9-88-1,0 0-24-15,-1-38-64 16,13-7-88-16,5-20 0 16,10-9-16-1,18-1-40-15,12-8-16 16,12 4-64-16,0 9 136 0,36 1-144 15,6 14-48-15,16 8-8 16,26 19-168-16,-14 11 48 0,14 12-256 16,-14 5-456-16,-1 37-857 0,-12 4-1463 15,-20 0-3162-15</inkml:trace>
  <inkml:trace contextRef="#ctx0" brushRef="#br0" timeOffset="-96696.78">26410 16923 5417 0,'0'0'1736'15,"0"0"-360"-15,0 0 185 0,0 0-65 32,0 0-352-32,0 0-600 15,0 0-88-15,24-69 57 16,-6 60-145-16,10-6-128 0,-4 2-72 16,9 8-16-16,-9-5-32 15,12 10-56-15,-6 0-16 0,22 0-40 31,-19 15-8-31,12 3 0 16,-9 15-64-16,1 4 0 0,-16 9 48 16,0 11 8-16,6 3-48 0,-15-1 56 15,-12 7 8-15,0-6-8 16,0 0 8-16,0-5 8 16,-12 1 64-1,0-9-72-15,-12-1 192 16,-9-10-24-16,-4-4 56 15,1-4 40-15,-9-4 8 0,0-9-8 16,-16-7-88-16,4-8 64 0,-12-4-72 16,8-25 48-1,-5-21-24-15,14-15 24 16,-2-14-224-16,30-9-32 16,0-9-16-16,24 9 48 15,0 0-8-15,24 18 0 0,12 15-8 16,22 17-80-16,-1 11 8 0,3 22 0 31,10 5-120-31,-13 10-416 16,0 22-280-16,-8 18-472 15,-16-8-1409-15,-12-10-4112 0</inkml:trace>
  <inkml:trace contextRef="#ctx0" brushRef="#br0" timeOffset="-90749.85">25713 11855 6161 0,'0'0'1792'16,"0"0"-976"-16,0 0-167 0,0 0 295 16,0 0 72-16,0 0-400 15,0 0-312-15,0 4-224 16,0 5-72-1,9 15 64-15,15-2 144 0,12 16 0 16,-2 4-8-16,14 4 24 16,-3 4-24-16,12 11-80 0,-8-11-32 15,-7 2-88-15,9-1 0 16,-8-15 0 0,-16-4 8-16,-6-12-16 15,3-2 0-15,-12-13-256 16,-12-1-152-16,0-4-152 0,0 0-184 15,0-19-912-15,0 1-4890 0</inkml:trace>
  <inkml:trace contextRef="#ctx0" brushRef="#br0" timeOffset="-90416.28">26208 12048 7665 0,'0'0'2609'0,"0"0"-1529"31,0 0-336-31,0 0-224 16,0 0-32-16,0 0-400 0,0 0-80 15,0 0 80-15,15 121 64 16,-3-75-24-16,0 5-24 0,-12-5-40 16,12-8-48-16,-3-10 32 15,3-6-40 1,-12-3-8-16,0-9 8 15,0-6 40-15,0-4 32 0,-12 0 369 16,-9 0 143-16,-27-4-376 16,-10-6-168-16,1-4 16 0,0 6-64 15,8 3-80 1,4-5-296 0,21 10-649-16,24-10-2015 0</inkml:trace>
  <inkml:trace contextRef="#ctx0" brushRef="#br0" timeOffset="-74424.52">29145 4765 7617 0,'0'0'2881'16,"0"0"-1585"-16,0 0-376 0,-13 0-368 16,13 0 56-16,0 0-367 0,0 5-241 31,-15 22-32-31,6 9 32 16,-15 11 88-16,0 9 0 0,3 4-80 15,-3-5 0-15,3 1 8 16,9-14 56-16,-4-9-72 0,16-14-16 31,0-11-321-31,0-8-255 16,0 0 160-16,0-18 424 0,16-29-256 15,2-13-936-15,9-9 432 16,-15-1 472-16,0 5 248 16,-3 15 48-16,-9 12 296 0,15 16 400 15,-15 7 176-15,9 15-360 47,3 0-512-47,0 15-120 0,12 20 120 0,1 9-8 16,-7 6-40-16,9 10 48 15,-18 0-152-15,6-4-456 16,-15-9-368-16,0-6-432 0,0-13-761 16,-15-10-2392-16</inkml:trace>
  <inkml:trace contextRef="#ctx0" brushRef="#br0" timeOffset="-74286.59">29000 5023 7241 0,'0'0'2377'0,"0"0"-1385"31,0 0-760-31,0 0-224 16,0 0 160-16,0 0-32 0,0 0-136 16,157-8-368-16,-112 8-1225 15,-12-5-3160-15</inkml:trace>
  <inkml:trace contextRef="#ctx0" brushRef="#br0" timeOffset="-73965.9">29365 4760 10562 0,'0'0'1728'15,"0"0"-1176"-15,0 0-552 16,0 0-80-16,0 0 80 16,12 84 208-16,-12-34-80 0,9 1-120 0,-9-5 64 15,0 0-16-15,0-8 16 16,0-10 48-16,0-9 32 16,0-6 64-1,0-4-40-15,0-4-47 16,0-5-81-16,15 5-40 15,3-5 96-15,21 0-104 0,7 0-72 0,20-19-673 32,-6 6-1567-32,-11-6-2321 15</inkml:trace>
  <inkml:trace contextRef="#ctx0" brushRef="#br0" timeOffset="-73155.11">29715 4741 8481 0,'0'0'1969'0,"0"0"-1369"16,0 0-504-16,0 0 496 15,0 0 280 1,-12 143-280-16,12-91-256 0,0-2-104 16,0-3 8-16,12-10-127 15,-3-4 15-15,3-11-8 16,-3-12-112-16,18-1 128 0,-15-9-24 15,10 0-8 1,11-22-104-16,-6-10 0 16,-6-7-168-16,3-2 8 0,-12 0-96 15,0 8 135-15,-12-4 89 16,12 14 32-16,-12 4 89 16,0 1-41-16,0 3 24 0,0 7-24 31,0-3 8-31,0-2 48 0,0 4 0 15,-12-4-40-15,12-2 72 16,0 5 88-16,-12 6 56 16,12 0 48-16,0-1-24 0,0 5-32 15,0 0-64-15,0 0-104 32,0 0-96-32,0 0-8 15,0 0-8-15,0 0 8 0,0 0 8 16,0 0-8-16,0 0 8 15,0 0 56-15,0 0-16 0,0 0 8 16,0 0-48-16,0 0-8 16,0 0 8-1,0 0-8-15,0 0 8 16,0 0-8-16,0 0-8 0,0 0 8 16,0 0 0-16,0 0-8 15,0 0-72-15,0 0-8 0,-12 9-24 16,12 15-64-16,0 8 128 15,0 10 40 1,-15 3-8-16,15 7 8 16,0-11 8-16,0-3-8 0,0-7 0 15,15-2 8-15,-3-7-80 16,0-7-264-16,9-11-568 0,13-4-433 31,5-19-1319-31,-6-8-3153 0</inkml:trace>
  <inkml:trace contextRef="#ctx0" brushRef="#br0" timeOffset="-72841">30098 4765 8361 0,'0'0'2921'0,"0"0"-1833"15,0 0-736-15,0 0-176 16,0 0 336-16,0 0-72 0,-24 152-119 15,24-105-105-15,0-6-88 16,12 0-16-16,9-12 0 16,3-7-72-1,1-3-40-15,-1-19-64 0,9 0-112 16,-9-4 24-16,12-24-184 16,-2-13-281-16,-10-6-95 0,-12-13-280 15,-12 0 288 1,0 0 248-1,-27-1 424-15,-4 10 32 0,-5 14 136 16,0 18 144-16,3 10-280 0,-6 14-1008 16,5 18-1521-16,1 1-2552 15</inkml:trace>
  <inkml:trace contextRef="#ctx0" brushRef="#br0" timeOffset="-72411.16">30409 4760 10082 0,'0'0'2384'0,"0"0"-1656"16,0 0-552-16,0 0 96 0,27 120 361 16,-27-64-145-16,12 9-232 31,-12 4-112-31,0-4-88 0,0-9-56 15,0-11 0-15,0-11 0 16,0-16-8-16,0-4-160 16,0-14 168-16,0 0 72 0,-12-24 328 0,0-21-400 15,-3-30-200-15,6-8 48 16,9-6 8-16,0-3-8 0,9 18-136 16,6-1 40-1,9 21 0 1,10 16 15-16,-10 11 1 0,9 17 56 15,-12 10 16-15,3 4 8 0,-9 24 72 16,-6 9 72-16,-9 5 8 16,0 4 56-16,-9 1-48 0,-15-10 40 31,-12 0-48-31,3-8 0 16,-7-7-192-16,-2-16-1152 15,18-6-1257-15,12 0-3368 0</inkml:trace>
  <inkml:trace contextRef="#ctx0" brushRef="#br0" timeOffset="-71962.42">30645 4917 9882 0,'0'0'1896'15,"0"0"-1176"-15,0 0-432 0,0 0 256 16,0 0-120-16,0 0-111 16,-37 129-97-1,37-91-80-15,0 0 8 16,24-11-16-16,-11 0-32 16,-1-12-16-16,9-5-80 0,-9-10 0 15,12 0 0-15,-12-10-8 16,-12-18 8-16,0-5-176 0,0-7-120 31,-12 1 40-31,-12 3-81 16,-9 7-191-16,-7 16-136 0,7 4-800 15,9 9-1697-15</inkml:trace>
  <inkml:trace contextRef="#ctx0" brushRef="#br0" timeOffset="-71153.31">31390 4648 6409 0,'0'0'2824'16,"0"0"-575"-16,0 0-785 0,0 0-448 31,0 0-255-31,0 0-409 15,0 5-240-15,0 9-112 0,0 4 16 16,0 15 160-16,9 4 32 16,3 0-40-16,0 4-80 15,-12-3-88-15,0 0 0 0,12-11 0 32,-12 1-112-32,0-6-488 15,0-3-689-15,0-9-1303 0,0-6-1369 16,0-4-3216-16</inkml:trace>
  <inkml:trace contextRef="#ctx0" brushRef="#br0" timeOffset="-70883.61">31227 4849 7881 0,'0'0'3945'0,"0"0"-2649"15,0 0-560-15,0 0-95 16,0 0 23-16,0 0-344 15,0 0-224-15,57-5 32 16,-11 5 184-16,14-5 88 16,6-1-200-16,-8 3-144 0,2-3-40 15,1 2-16-15,-16 4 0 16,-9-4-128-16,-27 4-280 16,15 0-168-16,-24-5-336 0,0 5-585 31,-24 0-1455-31,-9-6-6338 0</inkml:trace>
  <inkml:trace contextRef="#ctx0" brushRef="#br0" timeOffset="-63566.15">21675 14176 5353 0,'0'0'1896'0,"0"0"-1296"15,0 0-88-15,0 0 216 0,0 0-23 16,0 0-369-16,0 0-136 16,0 0 320-16,0 0 304 0,0 0-128 31,9 0-208-31,-9-6-112 16,15 3-168-16,3-7-80 15,6 1-120-15,3-1 48 0,-6 7-40 16,16-8-8-16,-1 6-8 15,-15 2-8-15,15 3 8 0,-3 0 0 16,0 0-8 0,7 0 8-16,-7 8 8 15,3 6-8-15,6 5 8 16,-2 0-8-16,5 8-8 0,-12-3 0 16,15 8-96-16,-23-4 16 15,8 9-32-15,-9-5 24 0,-12 10 8 16,-3-5-32-1,6-4-8 1,-15 4 16-16,0 5 104 0,-15-6 8 16,6 1 8-16,-15 1 64 0,-9-1-72 15,-4 0 120-15,1-5-32 16,-9 1 0-16,0-11 24 0,-16 1 40 31,16-4 0-31,-12-5-48 16,-4-9 128-16,1-5-31 0,-6 0-73 15,8 0-32-15,-2-22 176 16,-10-17 8-16,25-7-168 0,-15-14-40 16,14-14-32-16,1-4-40 31,18-2-120-31,6-3 64 16,21 9 56-16,0-1 0 0,21 11-40 15,27 3-40-15,13 11-152 16,8 4-120-16,-12 13 103 0,10 15 25 31,5 8 112-31,1 10-120 0,-16 15-64 16,-12 12-64-16,-8 10-32 15,-13 5-248-15,-6 18-256 0,-3-10-440 16,-15-3-1009-16</inkml:trace>
  <inkml:trace contextRef="#ctx0" brushRef="#br0" timeOffset="-61798.36">21675 16863 6969 0,'0'0'3033'0,"0"0"-2121"0,0 0-368 16,0 0 456-16,0 0-56 15,0 0-488-15,0 0-336 16,66-65-112-16,-18 51 0 0,-2 6 89 31,11 2-25-31,3 6-16 16,13 0-8-16,-16 0 64 0,12 19-48 15,-11 4-64-15,-1 10 8 16,16 4 0-16,-28 14-8 16,0-1-16-1,3 10-80-15,-23 6 8 0,-7 4-104 16,-18-6-73-16,0 1-63 16,0-5 328-16,-9 1 152 0,-25-11 8 15,-14 6 121-15,3-6-17 16,-12-3-96-1,-16 0 328-15,4-15-184 16,-1-4-40-16,-20-14-24 0,-4-14-128 16,-2 0-64-16,-7-37-56 15,9-15-48-15,1-35-16 16,11-33 16-16,34-34-64 0,27-8 40 31,21 29 64-31,0 30 8 0,21 47-72 16,18 15-8-16,7 3-40 15,-1 6-8-15,33 10 56 16,7 16 64-16,8 6 0 0,-11 33-96 16,-13 13-184-16,-8 19-192 31,-16 10-329-31,-21 21-615 0,-24-12-496 16,0-19-1073-16</inkml:trace>
  <inkml:trace contextRef="#ctx0" brushRef="#br0" timeOffset="-55147.21">30285 5932 6585 0,'0'0'2865'0,"0"0"-985"15,0 0-616-15,0 0-688 0,0 0-208 32,0 0-304-32,-12 38-64 15,-3-2 0-15,6 10 128 0,-3 11 168 16,0-2-103-16,0 5-65 15,3-8-32-15,9-6-24 16,0-10-16-16,0-17-48 0,0 0-8 16,0-19-120-16,0 0-313 15,0-6 161 1,9-26 272-16,3-14-392 0,0-15-320 16,0-3 320-16,-3-1 176 15,6 1 112-15,-15 12 104 16,0 5 200-16,0 20 184 0,12 9 32 15,-12 18-216 1,22 0-200-16,-13 5-128 16,30 27 128-16,-6 9 0 0,3 11 8 15,-12 8-8-15,10 0 0 16,-10 0-8-16,-12-5-376 16,-6-12-464-1,-6-15-552-15,0-10-1097 16,-6-14-3272-16</inkml:trace>
  <inkml:trace contextRef="#ctx0" brushRef="#br0" timeOffset="-55012.65">30237 6177 8065 0,'0'0'2353'16,"0"0"-1569"-16,0 0-632 0,0 0 144 15,0 0 192-15,70-8-456 16,-22 8-32-16,-3 0-1368 15,-9 0-1705-15</inkml:trace>
  <inkml:trace contextRef="#ctx0" brushRef="#br0" timeOffset="-54442">30669 5984 7961 0,'0'0'3097'15,"0"0"-1849"-15,0 0-800 16,0 0-440 0,0 0 96-16,0 0 96 0,0 0 8 15,21 110-32-15,-9-73 0 16,0 1-40-16,-12-7-48 16,12-2-8-16,-12-7-72 0,9-7 0 15,-9-11 40 1,0 2 17-1,0-6 87-15,15 0 144 16,-15 0-48-16,18 0-72 0,9 0-16 0,7-10-160 16,2-5-24-16,24-3-688 15,-27 9-865 1,13-4-2536-16</inkml:trace>
  <inkml:trace contextRef="#ctx0" brushRef="#br0" timeOffset="-52776.49">31016 5880 8105 0,'0'0'1449'15,"0"0"-697"1,0 0-360-16,0 0 304 16,0 0-280-16,0 0-416 0,0 47 0 15,12-9 80-15,-3 8 56 16,6 1 64-1,9-1-72-15,-6 0-16 16,9-13-32-16,-2 0-8 0,-1-16-16 16,-6-7-8-16,9-10 72 15,-3 0 80-15,-3-14-88 0,-9-24-112 16,0 2-112-16,0-15 16 31,-12-1-112-31,0-2 128 0,0-3 80 16,-24 11 248-16,24 9 216 15,-12 9 192-15,12 18 9 0,0 7-353 16,0 3-312-16,0 3-32 16,0 25-136-16,0 10 112 15,12 13 56-15,0 4 0 0,0-3 8 32,13-11-8-32,-16-4-8 15,15-4 8-15,12-16-560 0,-3 2-1049 16,-9-19-2504-16</inkml:trace>
  <inkml:trace contextRef="#ctx0" brushRef="#br0" timeOffset="-52063.75">31505 5817 6465 0,'0'0'2864'16,"0"0"-1319"-16,0 0-865 0,0 0-432 15,0 0-112-15,0 0 272 0,0 110-32 16,0-59-136-16,9 1-8 16,6-2-16-16,9-8-80 0,-12-9 16 31,9-11-80-31,0-2-24 16,7-17 8-16,2-3 24 0,-3-9 49 15,-3-23-129-15,-15-5-209 0,3-14-223 16,-12-4 104-16,0-10 88 15,-21 5-40-15,-15-1 280 32,-9 16 96-32,8 11-88 0,4 16-8 15,-3 18-112-15,12 9-856 16,3 23-1272-16,9 6-417 0</inkml:trace>
  <inkml:trace contextRef="#ctx0" brushRef="#br0" timeOffset="-51548.33">31876 5785 7241 0,'0'0'2153'0,"0"0"-1649"16,0 0-344-16,0 0 464 15,15 134 320-15,3-79-248 16,-3-4-280-16,9 4-240 0,1-8-56 16,-16-5-40-16,3-11-72 15,0-7 40-15,0-10-40 16,-12-4 8-16,0-7 80 0,0-3 48 31,0-3 481-31,-24-26-449 0,3-18-176 16,-19-7-241-16,16-20 113 15,6-5 120-15,-6-9-80 16,0 9 88-16,24 9 56 0,0 15 144 16,0 22 129-16,0 6-169 31,24 13-160-31,9 14-88 0,0 0-48 15,-6 28-137-15,7 12 65 16,-1 7 0-16,-18 8 88 16,-15-4-56-16,0 1-32 0,0-10 64 0,-24-5 56 15,0-14-80 1,-22-5-784 0,22-12-1120-16,0-6-2409 0</inkml:trace>
  <inkml:trace contextRef="#ctx0" brushRef="#br0" timeOffset="-51331.4">32157 6034 7985 0,'0'0'4033'15,"0"0"-3209"-15,0 0-536 0,0 0-32 16,0 0 457-16,0 0-289 15,36 111-248 1,-36-79-96-16,12-4-80 16,-3 0-184-16,12-13-833 15,-6-6-1719-15,-15-9-4362 0</inkml:trace>
  <inkml:trace contextRef="#ctx0" brushRef="#br0" timeOffset="-50347.55">32329 5785 5601 0,'0'0'4873'31,"0"0"-3985"-31,0 0-360 0,0 0-448 16,0 0-80-16,0 0 0 15,0 0 0-15,24-6 8 16,-24 6-8-16,0 0-48 0,0 0-56 16,0 0-80-16,0 6 8 31,0-6 168-31,0 0 8 0,0 0 120 16,-9 0 136-16,9 0-144 15,0 0-8-15,0-6-8 16,0 1 0-16,0 0 56 0,0 5-8 15,0-3-56-15,0 3-88 16,0 0-16 0,0 0-88-16,0 0-32 15,0 0-240-15,9 3 16 0,-9 7 96 16,0-1 32-16,0-4 8 16,0 0 88-16,0-1 136 0,0-4 160 15,-9 0 208 1,9 0 16-1,-15 0-48-15,6-4-128 0,9-6-104 16,0 1-104-16,0-10-288 0,9 1-680 16,6 0-3585-16</inkml:trace>
  <inkml:trace contextRef="#ctx0" brushRef="#br0" timeOffset="-49620.46">32670 5371 7665 0,'0'0'2825'16,"0"0"-1577"-16,0 0-840 0,0 0-352 15,0 0 96-15,12 79 360 0,9-23-72 16,3-1-216 0,-3 6-72-1,3-5-48-15,0-1-8 16,-14-9-40-16,5-5-56 0,-3-13-64 15,0-9-424-15,-12-9-920 0,0-10-1192 16,0 0-1969-16</inkml:trace>
  <inkml:trace contextRef="#ctx0" brushRef="#br0" timeOffset="-49446.82">32703 5399 8809 0,'0'0'2065'0,"0"0"-1081"31,0 0-704-31,0 0 96 16,0 0-168-16,0 0-208 0,130-37-160 15,-73 32-992-15,-12 5-1361 16,-8 0-4504-16</inkml:trace>
  <inkml:trace contextRef="#ctx0" brushRef="#br0" timeOffset="-49263.51">32784 5622 5657 0,'0'0'2488'0,"0"0"-1728"15,0 0-376 1,0 0 57 0,0 0 383-16,0 0-480 15,37 0 64-15,-13 0-48 0,9 0-360 16,12-15-384-16,4 2-1769 15,-13-6-4888-15</inkml:trace>
  <inkml:trace contextRef="#ctx0" brushRef="#br0" timeOffset="-48132.53">33240 5575 7361 0,'0'0'1984'16,"0"0"-943"-16,0 0-801 16,0 0-8-1,0 0 504-15,0 0 216 0,33 120-184 16,-24-73-184-16,7-1-255 16,-4 1-193-16,0-5-72 15,-12-5-64-15,12-14-569 0,-12-4-1247 16,0-10-2897-16</inkml:trace>
  <inkml:trace contextRef="#ctx0" brushRef="#br0" timeOffset="-39183.15">22025 6330 7825 0,'0'0'2001'0,"0"0"-1513"15,0 0-488-15,0 0-152 16,0 0 144-16,0 6 8 16,0 8 56-16,9 4 88 15,0 1 40-15,6 4 176 0,-3-4-80 16,0-1-8-16,0-1-16 16,-3 2-32-16,3 0-48 15,9-5 32 1,-6-6 24-16,-5 3-48 15,14-3 64-15,0-8 16 0,0 0 80 16,-3 0-104-16,15 0 17 16,-15-3-105-16,13-13-8 15,-7 8-72-15,-3 0-64 0,9 2 8 32,0-4 40-32,7 7-56 15,-7-7-8-15,12 10-8 0,-12 0-40 16,19 0 48-16,-19 0-8 15,0 0-56-15,0 10 16 16,-6 3 0-16,-3-4 8 0,-2 4-56 16,2 3 7-1,-12-3 17-15,-3 5 64 16,6-4-40-16,-3 4 48 0,-6-3-72 16,-6-2 64-16,0 2 0 15,15-6 16-15,-15 0-16 16,0-4 16-16,0-5 0 15,0 5 8-15,0-5 88 32,0 0 32-32,0 0 249 15,9 0 143-15,-9 0-48 0,0-10-168 16,15-4-152-16,-3-8-152 16,10-3 0-16,2 3-48 0,-3 3 40 15,15 0-40-15,-15 0-24 16,6 16 72-16,6-7-8 0,1 7-40 15,5 3 32-15,-6 0-48 16,12 0 56-16,16 3 8 16,-4 10-16-16,0 3-56 0,16-3 24 31,-4-4 32-31,1 0-56 16,-13-4 64-16,0-5 0 0,-8 0 0 31,-16 0 8-31,12-14 88 15,-21-5 216-15,13-8 72 16,-13 0-56-16,-3-6-80 0,3-5 160 0,-12 7 56 16,-12 2-416-16,0-3-40 15,-36-1-1184-15,-9 6-1049 16,-1 9-6952 0</inkml:trace>
  <inkml:trace contextRef="#ctx0" brushRef="#br0" timeOffset="-37281.96">9865 11446 8193 0,'0'0'2161'0,"0"0"-1481"16,0 0-320-16,0 0 272 16,0 0-264-16,9 15-56 0,18 7 136 15,-6 11 168-15,15 8-31 16,9 0-153-16,4 6-56 0,-19 4-96 31,21-4-72-31,-18 4-64 16,1-5 8-16,-1 1-144 15,-6-6 8-15,-15-8 64 0,9-6-72 16,-6-2-8-16,-6-12-8 0,-9-4-240 16,0-4-24-16,0-5 120 15,0 0 152 1,0 0 0-16,0 0 72 16,0-20-72-16,0 2-48 15,0-5 48-15,0-9 56 0,0-1 32 16,0 6-24-16,0-5 136 15,0 8 56-15,0 6 80 16,0 3 88-16,0 1 48 16,0 10 8-16,0-1-112 15,0 1-104-15,0 4-80 16,0-5-72-16,0 5-7 0,0 0 15 16,0 0-16-16,0 0 96 15,0 0-32 1,0 0 32-16,0 0 16 15,0 0 0-15,0 0-88 16,0 0-32-16,0 0-96 0,0 0-48 16,0 0-64-16,0 14-40 15,0 0-16-15,12 14 120 32,0 5 48-32,13 7 0 0,-13 2-8 15,9 0 8-15,-9-1-64 16,0-8-8-16,0-6-56 0,-12-7 8 15,0-1-8-15,0-11 56 16,0-2 16-16,0-6 56 16,0 0 208-1,-36 0 184-15,3 0-208 0,-25-6-88 16,-2-7-32-16,12 4-56 16,2-6-8-16,13 11-120 0,21-15-504 15,0 10-1361-15,12-9-1904 16</inkml:trace>
  <inkml:trace contextRef="#ctx0" brushRef="#br0" timeOffset="-35130.42">10704 12299 8785 0,'0'0'1489'0,"0"0"-1009"15,0 0-200-15,0 0 144 16,0 0-192-16,138-65-168 0,-68 60-64 16,-4 5 80-16,19 5 48 15,-4 14 96 1,-11 8-88-16,11 5-32 0,-20 6-56 16,-4 4 48-16,-12-1-48 15,-12 11-40-15,-5-1 48 16,-22 9-48-16,-6 1 160 0,0 7 48 15,-19-3 104-15,-17 0 48 16,-9 4-47-16,-24-9-57 16,-7 5 88-16,10-9-72 15,-19-6-32-15,7-6 56 16,-19-13-8-16,19-17-16 16,-1-14-80-16,-5-4-16 0,5-34-56 31,-2-16-32-31,20-21-8 0,4-14-72 15,33-17 72-15,12 4 72 16,12 0-152-16,24 10-8 16,33 21-56-16,4-2-40 0,17 17 48 15,7 11 40-15,8 20-40 32,-14 17 24-32,-1 8-48 0,-2 8 16 15,-34 20-88-15,6 10-264 16,-12 3-200-16,-12 11-400 15,-14-6-833-15,-10-10-2504 0</inkml:trace>
  <inkml:trace contextRef="#ctx0" brushRef="#br0" timeOffset="-33546.77">24454 6483 7641 0,'0'0'2769'0,"0"0"-1585"16,0 0-392-16,0 0-352 0,0 0-56 16,0 0-232-16,12 28-80 31,0 4 168-31,10 6 112 15,-10 9-23-15,0 4 7 0,-3-1-96 16,18 2-104-16,-27-6-64 16,12 0-72-16,0-9 0 0,-12-8-88 0,0-12-536 15,6-7-697 1,-6-15-1247-16,0-17 471 16,0-17-2656-1</inkml:trace>
  <inkml:trace contextRef="#ctx0" brushRef="#br0" timeOffset="-33252.36">24560 6464 7161 0,'0'0'2273'0,"0"0"-1081"15,0 0-488-15,0 0 32 16,0 0-344-16,0 0-168 0,-60 57 40 16,38-25-48-16,-2 0-8 15,3-14 0-15,9-3-128 0,12-5-32 16,0-10 200-16,0 0 161 31,0-28-105-31,18-14-304 0,21-8-528 16,-17-2 23-16,2 6 297 15,0 13 208-15,-12 10 160 16,0 19 32-16,0 4-192 0,9 8 0 16,3 21 8-16,13 7 184 31,-19 2-192-31,33 12-176 0,-18-12-744 15,-9-11-2232-15</inkml:trace>
  <inkml:trace contextRef="#ctx0" brushRef="#br0" timeOffset="-31327.1">25094 6354 4793 0,'0'0'1576'0,"0"0"-976"15,0 0 112-15,0 0 224 16,0 0-31-1,0 0-345-15,0 0-304 0,-12 0-88 16,12 0-64-16,0 0-32 0,0 4-72 16,0 6 96-16,0-1 328 15,0 1 56-15,0 4-48 16,0-1-8 0,12-4-96-16,-3 5 24 15,6-4-48-15,-3-1 8 0,-12-1-7 16,25-3 15-16,-19 0-40 15,21-5 80-15,-3 0-32 16,-3 0-32-16,15 0-48 0,-12 0-72 31,10-13-56-31,-10 3-24 16,12 1-88-16,-3-1-8 0,-9 1 8 16,9 0-8-16,-8 5 16 15,11-1-16-15,-3 1 0 16,3-1-16-16,-6-1 16 0,22 3 0 31,-19-2 0-31,3 5 0 16,-3-5 0-16,4 5 0 0,11 0 0 0,-15 0 0 15,0 0 0-15,3 0-8 16,-14 0 0-16,11 0 8 16,6 0-8-16,-3 0 8 15,-3 5 0 1,4 0 8-16,-16-2-8 15,15 3 0-15,-12-6 0 0,9 5 0 16,-8-1 0-16,-1 1 0 0,-6-1-8 16,-3 0 8-16,9 7 0 15,-12-8-8 1,-3 2 8-16,6 0-48 16,-6 0 40-16,0 4-40 15,-9-9-16-15,15 8 56 0,-15-8 8 16,0 5 0-16,13 0 0 15,-13-5 8-15,0 0 0 0,0 5 8 16,0-5 40-16,0 0-48 31,0 0 8-31,0 0 112 32,0 0 72-32,0 0 80 0,0 0 120 15,0 0 184-15,12 0-64 16,-12 0-79-16,0 0-145 0,12-5-136 15,-12 0-112-15,9-3-48 16,15-2 0-16,0-4 0 0,0 6-16 16,-3-3-32-16,0 7-8 0,7 0 48 15,-4-1-40-15,-3 1 40 16,-9 4-8-16,12 0-32 16,-3 0 40-1,0 0-56-15,19 0 64 16,-19 0-8-16,3 0 0 15,0 4 0-15,9 1 8 0,-9-1-8 0,0 0 0 16,-2 1 0-16,2 1 0 16,0-6 0-1,0 3 0-15,9 2 0 16,-9 0 8-16,13-5 0 16,-16 5-8-16,15-1 8 15,-12-4 0-15,9 0 8 0,3 0-8 16,-2 0 0-16,-10 0 8 0,12 0-8 31,-3 0 8-31,0-4-8 16,16-1 8-16,-13 0-8 15,9 0 0-15,-9-4 8 0,10 4-8 16,-1-3 8-16,-9-1 56 16,0-2-8-16,-5-2 160 0,-4 4-16 31,6-5 16-31,-9 0-16 15,0 0 24-15,-12 0-40 16,0-5-72-16,-3 5-112 0,-9-8-64 16,0-2-816-16,0 2-785 0,0-2-551 15,-9 6-2777-15</inkml:trace>
  <inkml:trace contextRef="#ctx0" brushRef="#br0" timeOffset="-23998.8">8283 14255 8121 0,'0'0'2497'0,"0"0"-1673"15,0 0-288-15,0 0 128 16,0 0-136-16,0 0-56 0,139-60-168 31,-82 41-103-31,16 0 159 16,5 5-96-16,4 6-112 15,-4 8-48-15,7 0-104 0,-16 17 0 16,3 20-8-16,-14 10-72 0,-1 18 24 16,-21 9-72-16,-11 6 112 15,-25 6-32 1,0 2 48-16,-40-4 8 16,7-10 72-16,-24-3 40 15,-13-11 8-15,-11-19 8 0,-13-13 56 16,1-18-88-16,-1-10-32 15,-11-25 40-15,11-26 136 16,15-31 40 0,10-6-104-16,21-10-16 0,27-8-160 15,21 21-8-15,21-2 0 16,39 8-136-16,34 19 48 0,-4 19 0 16,13 22 16-16,-10 19-240 15,4 19-448 1,-19 60-617-16,-17-2-1359 15,-28-1-4434-15</inkml:trace>
  <inkml:trace contextRef="#ctx0" brushRef="#br0" timeOffset="-22866.41">8515 16956 5521 0,'0'0'2160'0,"0"0"-1488"0,0 0 256 15,0 0 721-15,0 0-433 16,0 0-480-16,0 0-216 16,10-37-48-16,17 23 169 15,-6 0-177 1,3-4-200-16,21 8-88 16,16-4-88-16,-4 10-16 0,9 4 32 15,19 0-16-15,-4 18-24 16,-11 10-64-16,11 18 0 31,-23 10-128-31,-13 10-56 0,-9 12-8 16,-24 6-200-16,-12 3 392 0,-12-3 88 15,-24-2 16-15,-18-3 192 0,-19-5-64 16,4-17-56-16,-25-16 96 16,4-18 56-1,-4-23 80 1,-3-9-88-16,4-38-80 0,14-40-136 0,-17-44-104 15,41-16-80-15,10 2-32 16,33 35 40-16,12 31 64 0,18 33-48 16,34-10 8-16,14 0-32 31,18 1 8-31,10 18 16 16,0 23-64 15,-7 14-448-31,-2 38-96 0,-16 22-72 0,-21 14-329 0,-11 22-927 15,-16-17-897-15,-21-14-4808 16</inkml:trace>
  <inkml:trace contextRef="#ctx0" brushRef="#br0" timeOffset="-20583.39">22628 13689 5633 0,'0'0'1984'0,"0"0"-1000"16,0 0 129-16,0 0 383 16,0 0-184-16,12-18-440 0,-12 18-272 15,0 0-183-15,0 0-321 32,0 9-96-32,0 23-56 15,-27 10 56-15,6 14 264 0,0 9-120 16,-15-1-88-16,3-4-56 0,8-13-112 15,1-5-224-15,12-14-305 16,-9-9-727-16,6-19-904 31,6 0-809-31,-3 0-3328 0</inkml:trace>
  <inkml:trace contextRef="#ctx0" brushRef="#br0" timeOffset="-20366.79">22311 13963 6209 0,'0'0'2976'0,"0"0"-1855"31,0 0-705-31,0 0-32 0,0 0 360 16,0 0-32-16,0 111-168 15,0-69-48-15,0 4 1 0,16 0 55 0,-16-9-304 16,12 0-48 0,-6-10-48-1,9-7-40-15,-3-7 32 16,12-13-8-16,0 0 128 0,9 0 72 0,25-22-336 15,11-29-128-15,16-1-1008 16,-28 11-2041-16</inkml:trace>
  <inkml:trace contextRef="#ctx0" brushRef="#br0" timeOffset="-19470.07">22640 16331 9281 0,'0'0'2401'32,"0"0"-1233"-32,0 0-120 15,0 0-279-15,0 0-329 16,0 0-352-16,0 18-88 16,-12 10 0-16,-12 13 48 0,-9 11 56 15,9 8-48-15,-12 0 40 0,2-5 56 16,-2 1-144-16,15-6 104 15,-3-12-112-15,12-5 0 0,0-10-536 16,0-10-857-16,12-13-1359 16,-15-4-105-16,15-20-2432 0</inkml:trace>
  <inkml:trace contextRef="#ctx0" brushRef="#br0" timeOffset="-19230.25">22311 16535 8225 0,'0'0'2265'15,"0"0"-1009"-15,0 0-488 16,0 0-232-16,0 0-336 0,0 0-72 16,0 0 504-16,0 87-95 31,16-45-81-31,-4 4-152 0,-12 6-32 0,6-2 16 16,-6-4-64-16,0-3 32 15,15-15-136-15,-15-16-48 16,24-6 16-16,-3-6 72 0,15-18 152 15,25-20-312 1,29-51-728-16,-11 16-1368 16,-4 0-5618-16</inkml:trace>
  <inkml:trace contextRef="#ctx0" brushRef="#br0" timeOffset="-118042.77">29688 14032 3168 0,'0'0'928'0,"0"0"-640"32,0 0 113-32,0 0 263 15,0 0-8-15,15-14-400 0,-15 9 56 16,0 5 264-16,0 0 256 0,0 0-72 15,0 0-111-15,0 0-41 16,0 0-88-16,0 0-48 16,0 0 184-16,0 0-168 0,0 0-144 31,0 0-48-31,0 0-184 16,-15 0-72-16,15 0-40 0,0 0-8 15,0 0 0-15,0 0-104 16,0 5 104-16,0 0-64 15,0 0 72-15,0 4 8 0,0 0 0 16,0-5 0-16,0 5-8 16,0 1 72-16,0-1 24 0,0 1-16 0,0-2-32 15,0-2-40 1,0-2 0 0,0 0 96-16,0-4-56 15,0 6-24-15,0-6-16 0,0 0 112 16,0 0 8-16,0 0-24 0,0 0-24 15,0 0-8 1,0 0-16-16,0 0-40 16,0 0 32-16,0 0 57 15,0 0 47-15,0 0-72 16,0 0-8-16,27 0-64 0,3 0 184 16,31 0-32-16,44 0 184 15,46 0 160-15,60 0-192 0,22 0-64 31,-4 0-48-31,-6 0-136 16,-26 0-56-16,11 0 40 0,-6 0-40 16,18 0-8-16,-23-6 8 15,14-2 0-15,-27-6 8 0,-9 0 32 16,-33 4 88-16,-40-4 152 31,-35 10-104-31,-16-5 40 16,7 4-72-16,-16-4 8 0,9 4-8 15,-18 0 72-15,-24 1 0 16,6 4-48-16,-15 0-56 0,0 0-72 16,0 0-48-1,0 0-88-15,0 0-488 16,0-5-480-16,0 5-376 16,10-9-265-16,-10-1-1151 0,0-3-5130 15</inkml:trace>
  <inkml:trace contextRef="#ctx0" brushRef="#br0" timeOffset="-115079.8">31339 9639 1528 0,'0'0'2904'0,"0"0"-1055"0,0 0-321 16,0 0 25 0,0 0-97-16,0 0-272 15,0 0-400-15,0 0-208 16,0-10-152-16,15 7-159 0,-6-7-97 15,27 0-88-15,0 6 40 0,13 0-8 16,-4 4-24-16,0 0-32 0,3 0-56 16,10 23 0-16,-13 9-64 15,3 9-32-15,-11 6-48 16,-16 13-32-16,-9 15-41 0,0 3 49 16,-12 25 64-16,-24 21 16 15,-22 30 88 1,-2 7 48-16,3-27 48 15,18-31 56-15,9-38-80 16,6-4 33-16,-1 7 7 0,13 10-104 16,0 11 0-16,0-5 0 15,25-5 0-15,20-6 40 0,0-12-48 32,15-10 8-32,-2-15-8 15,11-8 0-15,1-13 8 16,-22-6-8-16,-15-9 0 0,-9 0 8 15,0 0 104-15,-24 0 184 16,0 0 184-16,10 0 0 0,-10 0-32 31,0 0-16-31,0 0-224 0,0 0-192 16,0 0-8-16,0 0-8 16,0 0-8-16,0 0-40 0,0 0-16 15,0 0 64-15,0 0-8 16,0 0 8-1,0 0 0-15,0 0-8 16,0 0-72-16,0 5 32 0,-10 3-48 16,10 6 32-1,0 5 64-15,-12 9 8 0,0 10 16 0,12 2 24 32,-15 6-40-32,15 10 40 15,0 0 16-15,0 13-8 16,15 1-8-1,-3 14 0-15,10 0-48 16,-10 8 8-16,12 1 8 0,-15-6-8 16,6-3 0-16,-3-5 8 15,-12-10-8-15,0-3 0 16,0-2 184-16,-27-9 32 0,6 6 128 16,-25-6 192-16,-2 6 56 15,-9 3-119-15,-16-3 87 0,16-5-96 16,-9-6-112-16,5-13-160 15,16-4-64-15,-3-11-56 32,14-17-80-32,19-5-496 0,6-27-928 0,-3-20-2345 15,12-8-4593-15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8T09:42:38.33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19592 8328 5921 0,'0'0'3977'0,"0"0"-3233"0,0 0-512 31,0 0-176-31,0 0 152 16,0 13-152-16,0 12 16 16,0 7 112-16,0 0 72 0,-12 5-24 15,12-5-32-15,-12-8-48 16,12-10-144-16,-15 0 40 0,15-14 24 31,0 0 32-31,0 0 208 16,0-24 240-16,0-18-552 15,15-13-448-15,-3-15 8 0,0-3 80 16,0 2 104-16,-12 7 104 16,9 18 152-16,-9 14 192 0,0 17 32 15,0 10-16 1,12 5-208-16,0 20-384 16,-3 15 192-16,19 16 176 15,-4 16 16-15,9 1 56 0,-9 3-56 16,9-11 0-1,-24-6-248-15,18-11-384 16,-27-15-680-16,0-15-521 16,0-8-2144-16</inkml:trace>
  <inkml:trace contextRef="#ctx0" brushRef="#br0" timeOffset="142.68">19544 8420 5577 0,'0'0'2216'0,"0"0"-1592"16,0 0-624-16,0 0 8 0,0 0 8 16,93-27-16-16,-32 13-1120 15,-16 1-3761-15</inkml:trace>
  <inkml:trace contextRef="#ctx0" brushRef="#br0" timeOffset="509.81">19939 8322 8585 0,'0'0'2353'0,"0"0"-1545"16,0 0-640-16,0 0-160 16,0 0 96-16,0 0 0 0,0 0-104 15,154-13-144-15,-133 13-296 16,3 0-336-16,1 13-304 15,-25 11 151 1,0-1 257-16,-13 6 528 0,1 3 144 16,-12-4 88-16,12-6-72 15,3 2-8-15,9-10 16 0,0 0 160 32,9 0-8-32,12-1-64 15,6 1 16-15,7 0 0 16,-10 5 0-16,-15-6-80 0,6 1 0 15,-15 0 72-15,0 5 449 0,-36 5-113 16,-37-5-456-16,16-6-1185 16,3-4-4064-16</inkml:trace>
  <inkml:trace contextRef="#ctx0" brushRef="#br0" timeOffset="1297">19372 10635 8969 0,'0'0'1265'15,"0"0"-993"1,0 0-144-16,0 0 256 0,0 0 0 15,0 0-104-15,0 0-96 0,0 0 88 16,-12 103 432-16,12-118 216 0,0-21-271 31,0-21-649-31,0-16-120 16,0-11-112-16,0 0 111 16,0 2-39-16,0 17 160 0,0 9 80 15,0 28 48-15,0 9 89 0,0 19-217 16,0 0-64-16,18 25-105 15,6 10 81-15,12 26 80 32,0 0 8-32,1 7 0 0,-13 3 0 15,-6-11 0-15,-3-10-48 16,-3-7-376-16,-12-21-568 0,0-13-1408 16,0-9-2353-16</inkml:trace>
  <inkml:trace contextRef="#ctx0" brushRef="#br0" timeOffset="1462.24">19336 10436 2832 0,'0'0'7730'0,"0"0"-6498"15,0 0-712-15,0 0-8 16,0 0 168 0,0 0-416-1,42-23-264-15,9 10 0 0,15-11-616 16,7 5-1280-16,-16 5-2273 15</inkml:trace>
  <inkml:trace contextRef="#ctx0" brushRef="#br0" timeOffset="1750.97">19797 10357 5297 0,'0'0'4785'0,"0"0"-3905"15,0 0-344-15,0 0-80 0,0 0 440 31,0 0-440-31,0 0-248 16,0 0-152-16,133-28-56 0,-115 28-72 16,-3 0 16-16,-6 6-160 15,6 11-24-15,-15 12 72 0,0 3 168 16,0 5 24-16,-15-5 72 16,6 6 56-16,-6-16-24 31,15 3-16-31,0-17-104 0,0 6 216 15,15-9 112-15,22-5-39 16,8 0-97-16,48-19-200 16,-23-8-761-16,-4-1-2487 0</inkml:trace>
  <inkml:trace contextRef="#ctx0" brushRef="#br0" timeOffset="2605.51">19278 12870 5217 0,'0'0'1504'16,"0"0"-928"-16,0 0 256 16,0 0 64-16,0 0-119 0,-24 45-401 15,24-45-24-15,0 0 448 32,0-5 456-32,0-13-176 0,0-19-888 15,0-19-192-15,0-4-192 16,0-5 88-16,0 1-24 15,0 7 24-15,0 11 104 0,0 18 8 16,0 10 88-16,0 8-32 31,12 10-64-31,9 6-184 0,3 22 160 0,10 13 24 16,-1 11 8-16,6 2 112 16,-18 6-112-16,3-3 8 15,-12-7-16-15,9-13-136 16,-21-9-552-1,0-14-688-15,-9-9-1009 0,-15-5-551 16</inkml:trace>
  <inkml:trace contextRef="#ctx0" brushRef="#br0" timeOffset="2749.02">19218 12725 6569 0,'0'0'2929'15,"0"0"-2025"-15,0 0-336 0,0 0-48 16,0 0-88-16,0 0-80 15,105-14-216-15,-35-5-136 16,-10 6-1704-16,-18-6-3305 0</inkml:trace>
  <inkml:trace contextRef="#ctx0" brushRef="#br0" timeOffset="2910.88">19719 12697 9113 0,'0'0'2321'0,"0"0"-1825"15,0 0 624-15,0 0 49 32,0 0-385-32,78 134-480 0,-51-101-304 0,7 0-552 15,2-10-1825-15,-15-14-7729 16</inkml:trace>
  <inkml:trace contextRef="#ctx0" brushRef="#br0" timeOffset="3794.51">19429 15057 8873 0,'0'0'2145'16,"0"0"-1601"-16,0 0-536 16,0 0 360-16,0 0 312 0,0 87-264 31,0-64-232-31,0-5-64 15,0-3 40-15,0-11 16 16,0 2 56-16,0-6 193 0,0-10 159 16,0-18-72-16,0-19-512 0,0-18-216 15,0-3-8-15,0-6 16 0,0 3-40 16,0 16 120 0,0 14 128-1,0 17 8-15,0 5 96 16,0 19-104-16,9 0-128 0,6 14-40 15,18 19 168-15,-8 18 72 0,8 1-72 16,3 11 16-16,-12-3-8 0,-3 2-8 31,-9-12 0-31,12-12-457 16,-24-6-687-16,0-13-1216 16,-24-10-1601-16</inkml:trace>
  <inkml:trace contextRef="#ctx0" brushRef="#br0" timeOffset="3962.84">19378 15065 7033 0,'0'0'3089'0,"0"0"-2113"0,0 0-272 15,0 0 56-15,0 0 16 16,0 0-400-16,0 0-256 0,166-78-120 16,-97 44-344-16,-8 12-1024 31,-16-1-2865-31</inkml:trace>
  <inkml:trace contextRef="#ctx0" brushRef="#br0" timeOffset="4252.13">19906 14912 4184 0,'0'0'4849'0,"0"0"-3808"16,0 0-193-16,0 0 0 15,0 0 144-15,0 0-528 16,81-4-352-16,-56 4-96 16,-4 0-16-16,3 0-16 15,-15 10-88-15,6 3-24 16,-15 6-32-16,0-1 160 0,-15 1 48 16,-6-1 96-16,-12-4-32 0,-7-1 16 15,16-13-24-15,6 0-8 31,3 0-96-31,6-22-136 16,9-7-392-16,0-21-632 0,33 4-1545 16,-9 3-5704-16</inkml:trace>
  <inkml:trace contextRef="#ctx0" brushRef="#br0" timeOffset="5474.1">22405 12545 6889 0,'0'0'3073'16,"0"0"-2305"-16,0 0-512 15,0 0-120-15,0 0 96 0,0 0-112 16,0 0 288-16,0 115 264 15,0-54 40-15,0 8-72 16,-21 11-7-16,9 2-257 0,0 7-40 31,-3-7-136-31,9-3 24 16,-6-8-64-16,12-11-144 0,0-14 32 16,0-13-40-16,0-11-8 15,0-9-48-15,0-7-480 16,0-6-376-16,0-6-417 0,12-16-1095 0</inkml:trace>
  <inkml:trace contextRef="#ctx0" brushRef="#br0" timeOffset="6356.85">22731 13671 7497 0,'0'0'2521'31,"0"0"-1817"-31,0 0-528 0,0 0 80 16,0 0 408-16,0 0-320 15,-60 153-120-15,41-107 0 16,-5-5 88-16,9 1 48 0,6-10-104 16,-3-8 16-16,12-10 9 15,0 5-105 1,0-15 0-16,0 6 40 0,12-2 48 16,12-8-128-16,13 0 112 15,8 0-40-15,9-5-168 16,7-12-40-16,11-2-392 0,-30-5-368 15,7-3-569-15,-13 4-1439 16,-12-1-2777-16</inkml:trace>
  <inkml:trace contextRef="#ctx0" brushRef="#br0" timeOffset="6610.37">22803 13791 8833 0,'0'0'2513'16,"0"0"-1881"-16,0 0-480 0,0 0-72 15,0 0 536-15,12 115 208 16,-2-54-87-16,-10 0-217 0,12-6-264 31,-12 0-104-31,0-4-96 16,12-13-56-16,-12-6-600 15,0-17-857-15,0-12-1815 0,0-3-5594 0</inkml:trace>
  <inkml:trace contextRef="#ctx0" brushRef="#br0" timeOffset="9761.59">8733 14110 9089 0,'0'0'1729'0,"0"0"-969"0,0 0-48 15,0 0 104-15,0 0-480 32,0 0-240-32,0 0-96 0,0 47 80 0,-9-1 200 15,-3 10-55-15,3 19 175 16,-19 7 40-16,-5 7-24 16,12 7-40-16,-3 7-48 15,0-10 8 1,3-15-64-16,-6-13-88 15,17-13-176-15,-2-25 0 0,12-8-8 16,0-10-224-16,0-9-568 16,0-18-600-16,22-6-1257 0,-7-13-4128 15</inkml:trace>
  <inkml:trace contextRef="#ctx0" brushRef="#br0" timeOffset="17322.5">7990 15292 3448 0,'0'0'5625'15,"0"0"-4456"-15,0 0-753 16,0 0 120-16,0 0-24 0,0 19-448 16,0 13-56-16,-9 20 40 0,9 8 48 15,0 19 32-15,0 0-48 0,0-1 48 16,21-8-56 0,4-5-72-1,11-15 80-15,6-12-80 16,6-11 0-16,1-13 0 0,5-14-184 15,-3-4-96-15,-18-25 280 16,-8-3-56-16,-16-1 56 0,-9 2 232 16,-9 12 376-1,-28 5 232-15,-8 4-456 16,-15 10-231-16,14 0-145 16,1 5-8-16,9 9-72 0,36 10-881 15,-12-6-2023-15,12-5-3898 16</inkml:trace>
  <inkml:trace contextRef="#ctx0" brushRef="#br0" timeOffset="22205.57">13483 8401 3952 0,'0'0'1065'16,"0"0"-649"-16,0 0-72 31,0 0 392-31,0 0 40 0,12 0-216 16,-12 0-184-16,0 0-96 15,0 0 80-15,0 0-24 16,12 0-127-16,-12 0-1 0,13 0 80 31,-13 0 72-31,9 0-96 16,15 0 64-16,0 0-144 0,0 0 144 15,9 0 32-15,13 0-72 16,11 0 48-16,3 0-40 16,10 0-88-16,23 0 8 0,-14-13-120 15,29 4 64-15,-8-4-48 32,9-7-104-32,-7 12 48 0,-8-2-8 31,-10 1-40-31,-26-1 0 0,-13 6 80 15,-24-1 208-15,6 0-7 16,-15 5-33-16,-3-4-8 0,0 4-24 16,-9 0-120-1,0-4-88-15,0 4-8 16,0 0-8-16,0 0-120 16,0 0-576-1,0 0-1001-15,0 0-1431 16,-9 0-3610-16</inkml:trace>
  <inkml:trace contextRef="#ctx0" brushRef="#br0" timeOffset="24775.82">13200 9677 3488 0,'0'0'1393'0,"0"0"-257"0,0 0-16 32,0 0 104-32,0 0-143 15,0 0-273-15,0 0-192 16,0 0-48-16,39-5-32 0,-3-1 112 15,21 2-136-15,37 0-216 16,33-6-64-16,48 6-32 16,12 4-48-16,-24 0 41 0,-12 0-105 15,-49 0-80 1,-20-5 8-16,-10 0-16 16,-14 0 8-16,-13 2 16 15,12-7 24 1,4 0-40-16,-28 6-8 15,3 0 8 1,-24-1 0 0,0 5-8-16,-12 0-8 0,0 0-200 0,0-5-505 15,0 5-1303-15,0-4-3441 16</inkml:trace>
  <inkml:trace contextRef="#ctx0" brushRef="#br0" timeOffset="30681.93">17347 10097 4729 0,'0'0'4961'0,"0"0"-4025"0,0 0-600 16,0 0-48-16,0 0 344 15,0 0-8-15,0 0-296 0,45-4-176 31,-12-5 32-31,15 0-24 16,-11-1-72-16,-4 2-80 16,15-6 96-16,-15 4-88 0,3-4-16 0,-2 10-184 15,-10-1-272 1,0 0-288 0,-24 5-896-16,0 0-729 0,0 0-2064 15</inkml:trace>
  <inkml:trace contextRef="#ctx0" brushRef="#br0" timeOffset="30910.72">17392 10218 6633 0,'0'0'1608'0,"0"0"-960"0,0 0-111 15,0 0 623-15,0 0-24 31,0 0-672-31,0 0-152 0,66-22 96 16,-27 7 0-16,-2 2-80 16,5-1-216-16,6-1-112 15,-2 1-128-15,26-4-752 0,-30 8-1784 16,-3 2-2962-16</inkml:trace>
  <inkml:trace contextRef="#ctx0" brushRef="#br0" timeOffset="43994.99">26280 7124 5761 0,'0'0'1536'16,"0"0"-1040"-16,0 0-40 0,0 0 192 15,0 0 241-15,0 0-553 31,0 0-112-31,0 0-56 0,0 0 360 16,0 0-104-16,-12 0 32 16,12 0-40-16,-9 0-136 15,-3 0-208-15,0 3-8 0,0-3-56 16,-12 6 0 0,3-2 0-16,-16 0 16 15,13 1-16-15,-9 1 0 0,6-3 8 16,-3 2-8-16,3-5 0 15,5 5 40-15,-14-5-40 16,27 5-8-16,-15-5 0 0,-9 0 8 0,6 0-8 31,6 4 8-31,-4-4-8 16,-8 0 0-16,9 0 0 0,-9 5 0 16,-6-5 0-16,2 0 0 15,7 0 16-15,3 0-8 16,-15 0 0-16,18 0 0 0,-13 0-8 15,4 0 0-15,-3 0 0 16,15 0 0 0,-15 0 0-16,12 0-8 15,-10 0 0-15,10 5 8 16,-12-5 0-16,15 0 8 0,-3 0 0 16,-3 0-8-16,8 3 8 15,-5-3-8-15,0 0-48 0,0 0 40 31,3 5 16-31,-3-5-8 16,0 0 16-16,2 0-8 16,-5 5-8-16,-6-5 0 0,12 0 0 15,-3 5 8-15,-12-5-8 16,15 0 8 0,-4 4 56-16,1-4 24 0,0 0 16 15,3 6-16-15,-3-6 0 16,-9 3-40-16,8-3-40 15,-11 5 0-15,3-5 8 0,-6 5 0 16,6-5-16 0,-1 0 16-1,1 5-8-15,-3-5 112 0,0 0 8 0,0 0-56 16,-1 0 16-16,7 0-80 16,3 4-8-16,-6-4 64 15,0 0-56-15,-19 0 0 0,19 0 8 16,0 0 1-16,-12 0 31 15,5 5-48 1,7 0 8-16,-12-2-8 16,12 2 8-16,-7-5 56 15,10 6 16-15,-6-1-72 0,0-5 64 16,3 0-72-16,-13 0 16 16,10 3 24-16,0-3-40 0,15 0 0 31,-15 0-8-31,2 0 8 31,-2 0 16-31,-3 0-8 16,21 0-8-16,-21 0 0 0,5 0 0 0,13-3 0 15,-18-8-96-15,21 6 88 16,-6 2-144-16,-12-7 7 0,14 6 17 16,-2-1-32-16,-3 0 8 15,6 0 32-15,-15 2-56 16,15-3 48-16,-16 6 72 0,16-4 48 15,-18-1-48 1,21 5 56-16,-6-5 56 16,0 5-56-16,12 0 16 0,-10-5-8 15,10 5 0-15,0 0-8 16,0 0 8-16,-12 0 72 16,15 0 16-16,-6 0 56 0,-6 0 0 31,9 0-24-31,-15 0 24 0,8 0 17 15,-5 0 47-15,9 0-32 16,-6 0-80-16,9 0-16 16,12 0 24-16,-9 0 56 0,9 0 32 15,0 0 32-15,0-3 24 16,0 3 40-16,0 0-40 0,0 0 24 31,0-5-80-31,0 5 80 16,0-5 16-16,0-4-144 15,0-1-64-15,0-8-88 0,-15-6-8 16,15-3 8-16,-9 0 0 31,-3-11 8-31,-3-3-8 0,6 0 16 16,9-6 40-16,-21 0-48 0,8 1 0 16,-2-5 0-16,6 4 0 15,-3 1 0-15,12-1-8 0,-12 7 0 16,12 2 0-16,0 10 0 15,0 0-80 1,0 15 72-16,0 3-48 16,0 6-8-16,0-1 64 0,0 5-16 15,0 0-64-15,0 0-24 16,0 0 16-16,0 0 88 0,0-5-72 16,0 5 64-16,12 0-40 31,9-5 48-31,7-4 8 0,-7 0 0 15,15 5-8-15,9-5 8 16,3-2 0-16,-2 3-8 0,14-2 0 16,-3 1 0-16,13 4 0 15,-4-3 0-15,7 3 0 32,5 5 0-32,7-5 0 0,-4 1 0 15,13 4 8-15,-1 0-8 16,1 0-16-16,8 0 16 0,-8 0-8 15,12 0 0-15,-16 0 0 16,4 0-48 0,-4 0 48-1,7 4 8-15,8-4 8 0,-11 0 32 0,-12 0-40 16,11 0 0 0,-11 0 8-1,-13 0-8-15,13 0 0 0,-13 0 8 16,12 0 0-16,1 0-8 15,-1 0 0-15,-11 0 8 16,8 0-8-16,-5 0 8 0,-4 0-8 0,1 0 0 16,-10 0 0-16,-3 0 0 15,1 0 0-15,-1 0 0 0,3 0 80 16,-14 0-72-16,2 0 88 31,-3 0-24-31,-12 0-64 16,13 0 96-16,-13 0 32 0,18 0-48 15,-18 0 0-15,1 0-8 0,-7 0-16 32,3 0-64-32,9 0 0 31,-18 0 40-31,3 0-24 16,1 0-16-16,-1 0 48 0,-12 0-40 15,9 5 8-15,-9-5 32 31,0 0-48-31,0 0 64 0,-12 0-56 16,9 5 40-16,6-5-40 16,-6 4 32-16,-9-4-32 15,9 4-8-15,6-4-8 0,-15 5-8 0,13 0-40 16,-13 4 8-16,12 1-32 16,-12-1 64-16,0 9 16 0,12 5 16 15,-12 4 40-15,0 1-32 16,9 10 24-16,-9 0-40 15,0-3-8-15,0 8 16 0,0-7-8 0,0 6 40 16,0-5-40-16,0-4 8 16,0 0-8-16,0 0 0 0,0-6-8 15,0 6 0-15,0-6 8 32,-9 0 0-32,9 1 0 15,0 1 8-15,-12-7-8 0,12-2 72 16,0-2-80-16,0 1 0 15,-12-5 8-15,12 3 0 0,0-3-8 16,0 1 56-16,-13-6-40 31,13 4-16-31,0-8 72 0,-15 4-56 16,15-3 32-16,-9-6-48 16,9 0 8-16,0 3-8 0,-9-3 8 15,9 5 56-15,-15-5-8 16,6 0 33-16,-3 0-41 31,0 0-40-31,-15 0 56 0,9 0-64 16,6 0 0-1,-16 0 0-15,7-5 0 16,0 2 72-16,9 3-72 0,-12-10 0 16,0 5 48-16,15 5-48 15,-3-5 8-15,-15 0-8 16,17 2 0-16,-2-2 8 15,0 5 0-15,3-5 0 16,9 1 0-16,-15 4-8 16,6-5 0-16,9 0-8 0,0 5-112 15,-12-5-32-15,12 5 31 16,0-3-15-16,-15-3-8 16,15 1-8-16,0 1-40 0,0 4-56 15,0-4-152-15,0-2-112 0,0 3-256 16,0 3-216-16,-9 0-513 31,9 0-1367-31,-15 0-4706 0</inkml:trace>
  <inkml:trace contextRef="#ctx0" brushRef="#br0" timeOffset="46229.55">23184 7935 2904 0,'0'0'1096'16,"0"0"-183"-16,0 0-57 0,0 0 160 31,0 0 40-31,0 0-224 16,0 0-103-16,0 0-25 0,0 0-56 15,0 0-120-15,0 0-112 0,0 0-112 16,0 0-16-16,0 0-56 16,15 3 96-16,-3-3 160 15,9 0-8 1,3 5-71-16,12-5-177 15,-15 0-112-15,28 5-72 16,-19-5 16-16,21 0-56 0,-18 0 0 0,16 0 0 16,-4 5 0-16,3-5 0 15,-5 0 0-15,5 0-8 0,-3 0 0 32,3 0 0-32,-11 0 0 15,8 0 0-15,-9 0 8 16,-3 0-8-16,16 0 8 0,-16 0 0 15,12-5 0-15,-12 0-8 16,7 5-8 0,-4 0 8-16,6 0 0 15,-15 0 8-15,3-5-8 16,7 5 8-16,-1-3-8 0,0 3 0 16,0 0 8-16,-3-6 8 15,-8 1-16-15,-4 5 8 0,0-4 0 16,6 4 0-16,-3 0 0 47,-3-5 0-47,3 5-8 0,-2 0 48 15,11-5 24-15,-9 2 8 0,12 3 16 16,-12-5-16-16,9-1 24 16,-5 3-56-16,-7-2 104 0,3 0 48 15,-12 5 40-15,12-5 32 16,-15 1 0-16,15-2-24 15,-15 2-24-15,6 4-48 0,-15 0-56 16,12 0-16-16,-12 0-16 0,13 0-24 16,-13 0-16-1,0 0-40-15,9 0-8 16,-9 0 0-16,0 0 0 16,0 0 0-16,0 0 0 15,0 0-8-15,0 0-240 0,0 0-376 16,9 0-368-16,-9-4-600 0,15 4-2537 15</inkml:trace>
  <inkml:trace contextRef="#ctx0" brushRef="#br0" timeOffset="48528.28">25456 7986 5873 0,'0'0'2160'0,"0"0"-1432"16,0 0-360-1,0 0 257-15,0 0 447 0,0 0-392 16,0 0-264-16,0 0-216 15,0 0-16-15,0 0 160 0,0 0-88 16,0 9-168-16,0 10-88 0,12 13 384 16,-12 3 24-16,9 18-111 15,16-2 7 17,-13 4-72-32,-3 5-48 15,6-4-72-15,-3 0-32 16,9-10-72-16,-12 0 40 15,-9-9-8-15,15-9-32 0,-15-6 40 16,0-7-48-16,0-7-48 0,0-3-288 16,0-5-465-16,0 0-399 15,-15-18-888-15,6-4-3745 0</inkml:trace>
  <inkml:trace contextRef="#ctx0" brushRef="#br0" timeOffset="48946.54">25408 8017 7577 0,'0'0'1712'0,"0"0"-863"16,0 0-377-16,0 0-144 15,0 0-224-15,-12 14-96 0,12 4 40 0,-9 14 0 32,9 2 32-32,-15-2 32 15,15-4-104-15,-9-4 136 0,9-11-136 16,0-4 64-16,0-3-24 16,0-6 40-16,0 0 136 15,0 0 520-15,0-20 16 0,0-7-696 31,9-6-64-31,6-8-80 0,-6 9-56 16,15 4 88-16,-15 9 32 16,6 9-64-16,-15 10 80 15,24 0-152-15,-15 10 80 0,16 12 72 16,11 16 8-16,-15-5-8 31,15 7-288-31,0-12-1088 0,-14-9-1753 0</inkml:trace>
  <inkml:trace contextRef="#ctx0" brushRef="#br0" timeOffset="50870.78">25770 7975 3064 0,'0'0'1232'15,"0"0"-399"1,0 0-89-16,0 0 104 15,0 0-56-15,0 0-216 16,0 0-32 0,0 0 112-16,0 0 137 15,0 0-177-15,0 0-152 16,0 0-64-16,0 0-48 0,0 0-72 16,0 0-24-16,0 0-48 15,12 0 16-15,-3 0 8 16,3 0-32-16,13 0-40 0,-4 0-40 15,6 0 40-15,6 0 0 0,0-5-31 16,3 2 47-16,1-2 0 16,5 0 40-16,-6 5-56 31,-12-4-40-31,10-1-32 0,5 0-40 16,-21 5-32-16,9-5-8 15,6 2 40-15,-9 3-40 0,13-6-8 16,-13 6 8-16,9-5 8 31,-9 1-16-31,0 4 8 16,9-5 0-16,-20 5 0 0,11 0-8 0,-3 0 0 15,15 0 0-15,-12 0 0 16,9 0 0-16,-9 0-40 0,13 0 40 16,-16 0 16-1,15 0-16 1,-15 0 0-16,0 0 0 15,6 0 0-15,-2 0 0 0,8 0 0 16,-9 0 0-16,0 0 0 0,-6 0 0 16,21 0 8-16,-17 0-8 0,11 0 0 31,-9 0 8-31,3 0-8 16,6 0 8-16,-9 0-16 15,10 0 8-15,-10 0 0 0,12 0 8 16,-15 0-8-16,15 0-8 0,-12 0 8 15,-2 0 0-15,14 0 0 32,-12 0 0-32,-6 0 0 15,9 0-8-15,-3 0 16 0,-2 0-8 16,14 0 8-16,-12 0 32 16,-6 0-32-16,9-5 40 0,6 2-48 15,-9 3 8-15,13-5-8 31,-13-1 80-31,-3 3-80 16,3 3 8-16,-3-5-8 0,-6 5 0 16,3 0 48-16,7-5 0 15,2 5-32-15,-3 0-16 0,-3-5 56 0,15 5-48 16,-12-4 0-16,-5 4 8 16,8-6-16-1,-15 2 56 1,9 4-56-16,3 0 56 0,0-4 40 15,-12 4-88-15,12 0 96 0,-2-4-56 16,2 4 80-16,-3-6-32 0,-6 6 16 31,3-4-24-31,9 4-24 16,-3-5 0-16,-3 5-16 16,-9-5 0-1,13 5 16-15,-1-3-16 16,-15 3 16-16,24 0-8 0,-18-5 0 15,9 5 88-15,-3-5-24 16,-9 5 64-16,10 0 0 16,-7-5-8-16,-3 1 96 0,-3-1-40 15,3 5 32-15,-3-5-32 16,-9 5-15-16,0 0-1 16,0 0-56-16,0 0-48 0,0 0-104 46,0 0 64-46,0 0-72 16,0 0-464-16,0 0-969 0,0 0-911 16,-9 0-4298-16</inkml:trace>
  <inkml:trace contextRef="#ctx0" brushRef="#br0" timeOffset="53160.3">27702 7856 2696 0,'0'0'4481'0,"0"0"-3289"16,0 0-159-16,0-6-185 15,0 6 32-15,0 0-432 0,0 0-320 16,0 6-128-16,0 6 0 15,0 8 88 1,0 12 128-16,0 1 128 16,9 13 32-16,-9 4 96 15,0 10-96-15,0 1-104 0,12 0-31 16,-12-5-25-16,0-2-80 16,12-7-128-16,-12-5 0 0,12-5 72 15,-12-10-72-15,0-3 8 31,0-10-8-31,0-5 8 16,0-4 24-16,0-5-40 0,0 0 0 16,0 0-216-16,0 0-289 0,-12-19-447 15,0-4-1512-15,0-4-2201 0</inkml:trace>
  <inkml:trace contextRef="#ctx0" brushRef="#br0" timeOffset="53616.65">27666 7935 6105 0,'0'0'1672'0,"0"0"-584"15,0 0-391-15,0 0 95 0,0 0-416 16,0 0-376-16,0 0 8 31,0 0 152-31,-15 54 120 16,5-26-72-16,10-4-96 0,-9-1-32 15,9-10-16-15,0-3-56 16,0-1 64-16,0-4-72 16,0-5 128-16,0 0 120 0,0-5 296 31,0-14 72-31,0-12-616 15,19-7-88-15,-4 0 0 0,-3 3 32 16,0 7 48-16,0 4 8 16,-3 9-16-16,-9 11 16 15,12 4-48 1,-12 0-48-16,24 4-40 0,-12 11 136 16,12 9 8-16,-12 4 0 15,10 4-8-15,-13-4 0 0,6 4-136 16,-3-10-344-16,-3 6-776 15,6-4-969 1,-15-16-2224-16</inkml:trace>
  <inkml:trace contextRef="#ctx0" brushRef="#br0" timeOffset="61425.44">17054 11307 3576 0,'0'0'1785'16,"0"0"-969"-16,0 0 48 0,0 0 160 31,0 0-128-31,0 0-375 16,0 0-169-16,0 0 64 0,0 0 96 31,0 0-48-31,0 10-200 15,-9 3 8-15,-3 10-40 16,-25 6 32-16,13-1-88 0,-9 8-104 16,9-7 8-16,-3-7-80 0,21-3 0 15,-6 0-8-15,12-16-480 0,0 7-616 16,12-10-849-16,-6 0-423 16,33-10 87-16</inkml:trace>
  <inkml:trace contextRef="#ctx0" brushRef="#br0" timeOffset="61727.75">17452 11330 5113 0,'0'0'1992'0,"0"0"-1368"16,0 0-432-16,0 0 264 0,0 0 248 16,-84 94-335-16,50-62-41 0,-11 9 224 31,-3-3 112-31,3 3-200 16,-4-3-248-16,1-2-120 15,15-4-96-15,12-4-272 0,-3-10-808 16,9-8-321-16,5-10-559 15,10 0-545-15</inkml:trace>
  <inkml:trace contextRef="#ctx0" brushRef="#br0" timeOffset="62002.58">17555 11414 4913 0,'0'0'992'0,"0"0"-480"0,0 0 192 0,0 0 456 16,-103 116-368-1,55-70-207-15,-9 0 87 16,-1 6 160-16,-2-2-264 16,-13 6-216-16,16-9-144 15,12-1-152-15,-3-10-40 0,14-3-16 16,10-9-168-16,15-11-496 15,-3-4-824-15,12-9-873 0,21-9-359 32,3-14-1449-32</inkml:trace>
  <inkml:trace contextRef="#ctx0" brushRef="#br0" timeOffset="62275.98">17648 11585 5537 0,'0'0'1376'0,"0"0"-544"0,0 0 176 15,0 0 233-15,-93 117-177 16,48-71-424 0,-7 9-144-16,-2 5-72 0,-3 5-104 15,-1 1-128-15,-17-2-88 16,17-8-48-16,16-5-40 15,6-10-16-15,12-13-64 0,15-14-272 0,9-9-904 32,0-14-1321-32,33-15-255 15,3-9-3472-15</inkml:trace>
  <inkml:trace contextRef="#ctx0" brushRef="#br0" timeOffset="62537.71">17754 11771 7417 0,'0'0'1368'0,"0"0"-872"16,0 0 153-16,0 0 407 0,-130 138-336 31,73-81-200-31,0-3-112 16,-13 16-104-16,-2-5-40 0,11 0-112 15,4-5-32-15,3-14-64 16,14-7-8-16,10-12-48 16,18-9-120-16,-3-13-456 0,15-5-840 0,27-18-801 15,19-14 81 1</inkml:trace>
  <inkml:trace contextRef="#ctx0" brushRef="#br0" timeOffset="62829.41">17857 11868 5697 0,'0'0'2208'0,"0"0"-1288"0,0 0-175 32,0 0 495-32,0 0-160 31,-103 111-512-31,67-64-144 0,3 0-64 31,-19 3-24-31,10 1-104 16,-6 4-104-16,2-4-56 0,1-10-72 15,9-3 0-15,12-10-272 16,12-10-336-16,0-8-416 16,12-10-880-16,12-15-297 0,24-17 505 31,0-4-3953-31</inkml:trace>
  <inkml:trace contextRef="#ctx0" brushRef="#br0" timeOffset="63052.06">17986 11947 6969 0,'0'0'1616'0,"0"0"-1120"15,0 0-15-15,0 0 767 0,0 0-376 16,-57 98-352-16,33-57 8 15,-12 6-16-15,3 4-32 0,-19-1-143 0,22-4-153 16,-6-5-120-16,3-3 24 16,8-5-88-16,-2-15-48 15,18-3-377-15,9-15-543 0,0 0-1376 32,0-10-2577-32</inkml:trace>
  <inkml:trace contextRef="#ctx0" brushRef="#br0" timeOffset="65453.05">15590 10826 7617 0,'0'0'1128'0,"0"0"-776"16,0 0-144-16,0 0 601 15,0 0-57-15,0 0-296 16,0 0-72-16,0 0 24 0,-36 112 16 15,36-104-152 1,0-8-120-16,0 0 0 16,0 0 336-16,0 0 225 0,0-19-161 15,0-14-552-15,0-7-152 16,12-21-176-16,0 1 128 16,0-5-265-1,-12 4 17-15,9 11 264 16,3 13 8-16,0 13 48 0,0 16 0 15,0 8-160-15,-3 0-392 16,19 27 336-16,-7 10 200 16,-9 18 144-16,12 1 0 0,0 0 0 31,-15-5 8-31,3-9 0 16,-12-14-8-16,12-9 0 0,-12-6-448 15,0-13-1089-15,0 0-823 16,-24 0-57-16</inkml:trace>
  <inkml:trace contextRef="#ctx0" brushRef="#br0" timeOffset="65627.9">15590 10793 5705 0,'0'0'1536'0,"0"0"-504"16,0 0-496-16,0 0-8 15,0 0-143-15,0 0-49 16,0 0-80-1,81-19-256-15,-35-3-592 16,2-2-1553-16,-15 1-4440 0</inkml:trace>
  <inkml:trace contextRef="#ctx0" brushRef="#br0" timeOffset="65931.86">15880 10501 4913 0,'0'0'3064'0,"0"0"-1928"0,0 0-423 16,0 0-249-16,0 0 104 0,0 0-264 16,0 0 256-16,-15 98-96 31,15-62-152-31,0 2-56 16,0-6-32-16,0 1 16 0,0-11-112 15,15-2-40-15,-15-7-80 16,12 1 0-16,-12-9 48 0,9-1-48 15,-9-4 120-15,15 0-40 32,6 0 0-32,0 0 56 0,18 0-144 15,-20-14-128-15,32 0-664 16,-9-14-1104 0,-3 10-1201-16,-21-5-4136 15</inkml:trace>
  <inkml:trace contextRef="#ctx0" brushRef="#br0" timeOffset="66360.19">16043 10482 8265 0,'0'0'1497'15,"0"0"-977"-15,0 0-408 16,0 0 144-16,0 0 208 0,0 0 16 15,0 0-144-15,57 131-152 0,-48-95 96 32,18-8-56-32,-3-4-112 15,-18-11-96-15,10-4 40 16,-4-9 0-16,0 0-8 0,0-9 96 16,12-24 0-16,-15-4-144 15,0-13-200-15,6 4 40 0,-15-1 40 31,0 6-120-31,0 9 240 16,0 13 240-16,0 10 184 16,0 9-184-16,0 0-240 0,0 0 0 0,9 13-104 15,6 20 104-15,-3 3 200 16,-3 5-120-16,3 3-8 16,1-4-64-1,-1-6 56-15,9-12-56 16,-6-4-8-16,-3-8-360 15,9-10-440-15,3-10-1512 0,0-17-4194 0</inkml:trace>
  <inkml:trace contextRef="#ctx0" brushRef="#br0" timeOffset="66877.81">16544 10413 6409 0,'0'0'2648'0,"0"0"-1535"0,0 0-545 16,0 0-280 0,0 0 304-1,0 0 96-15,0 110-128 16,0-76-200-16,0-2 16 0,0-8-120 15,0-2-152-15,12-8 1 16,0-9-57-16,-3-5 0 0,0 0-48 0,18-10-8 31,-3-17 0-31,-15-15-313 16,3 1-247-16,1-11-96 16,-13 1 240-16,-13 9 424 0,-8 2 0 15,-3 16 352-15,-3 9-72 16,9 12-280-16,-21 3-48 0,18 3-568 31,8 36-960-31,-8-3-881 16,21-4-1696-16</inkml:trace>
  <inkml:trace contextRef="#ctx0" brushRef="#br0" timeOffset="67311.77">16752 10488 9025 0,'0'0'1353'31,"0"0"-1009"-31,0 0-176 0,0 0 424 16,0 0-80-16,36 114-272 0,-27-75-96 16,6-3-136-16,-15-4 72 15,9 1-72-15,-9-10 8 0,0-8 40 16,0-2-48-16,0-8 64 15,0-5 208-15,0 0 200 16,-9 0 56-16,-6-15-335 16,-6-16-201-16,-3-12 0 15,9-12-64-15,9-5-89 16,-6-5-55-16,12 9 104 0,0 11 8 31,0 6-248-31,12 17-112 16,9 4 96-16,15 4 32 15,-12 14-40-15,-6 0-288 0,7 14-248 16,2 8 440-16,-21 16 191 0,-6-1 97 16,0-1 96-16,0 5 80 15,-18-7 24-15,-22-2 64 32,7-8 0-32,0-20-88 0,0-4-1088 15,21 0-3545-15</inkml:trace>
  <inkml:trace contextRef="#ctx0" brushRef="#br0" timeOffset="67732.2">17054 10488 6937 0,'0'0'2192'15,"0"0"-1015"-15,0 0-121 16,0 0-312-16,0 0-304 0,45-52-344 15,-30 44 0-15,6 2-48 0,0 6-48 16,7 0-56-16,-16 9-128 16,0 10-48-16,-12-1-16 15,0 5 16-15,0-4 136 0,0 0 96 32,-12-6 80-32,0-3 288 15,-25-10-16-15,25 0-40 0,-9 0-88 16,6-4-224-16,15-21-152 15,0-7-568-15,27 1-1648 16,-6 7-6194-16</inkml:trace>
  <inkml:trace contextRef="#ctx0" brushRef="#br0" timeOffset="68920.42">16284 11478 4656 0,'0'0'1329'0,"0"0"271"0,0 0-120 15,0 0 249-15,0 0-401 0,0 0-584 16,0 0-96-16,0 0-39 16,0 0-153-16,15 0-104 0,-3 0-144 15,9 0 56-15,16-8 40 16,-1 2-96-16,9-2 56 15,0-2-144-15,4 1-72 16,-7 0-40 0,-3-1 0-16,-6 6 48 0,-11 0-48 15,5-2-8-15,-15 2-80 0,-12 4-8 16,0 0-32-16,0 0 24 16,0 0-80-1,-12 0 72-15,-15 0-136 31,-7 0-48-31,1 0-88 16,-12 0 176-16,-15 0 96 16,2 0 32-1,1 0-24-15,-16 0 88 16,28 0 0-16,12 0 8 0,9 0 104 31,0 0-24-31,24 0-72 16,0 0 248-16,0 0-160 15,0 0 32-15,0 0-128 0,24 0 8 16,-15 0 40-16,24 0 128 16,27-4-32-16,-2-6-56 0,-1 1-80 15,3-1-8-15,1 6 0 0,-4-1-264 16,-24 5-328-16,-8 0-1041 16,-25 0-4024-16</inkml:trace>
  <inkml:trace contextRef="#ctx0" brushRef="#br0" timeOffset="73720.53">14718 11845 576 0,'0'0'4521'0,"0"0"-3929"16,0 0-376-16,0 0 136 0,0 0 192 15,0 0-272-15,-118 124-168 32,85-86 96-32,-3 0 224 15,-4-7-64-15,22-2-160 0,3-7-200 16,6-8-200-16,9-8-1128 15,0-6-1297-15</inkml:trace>
  <inkml:trace contextRef="#ctx0" brushRef="#br0" timeOffset="73993.75">15008 11743 6385 0,'0'0'1448'16,"0"0"-1032"-16,0 0-280 0,0 0-8 16,0 0-48-16,0 0-56 0,-70 92-24 15,34-40 176-15,-21 3 216 16,11 5-55-16,-14 1 127 0,15-5-48 16,-4-6-88-16,28-13-200 15,-3-9-128-15,12-9-48 0,12-11-736 31,0-8-865-31,21 0 97 16,15-22 712-16,1-6-777 0</inkml:trace>
  <inkml:trace contextRef="#ctx0" brushRef="#br0" timeOffset="74234.93">15216 11827 4745 0,'0'0'2208'0,"0"0"-1168"15,0 0-904-15,0 0-64 16,0 0 416-16,-115 120-16 16,58-60-135-1,-19 9 239-15,10 6 160 16,-4-6-144-16,13 1-144 0,0-10-192 16,5-13-152-16,31-15-96 0,12-18-8 15,9-10-816-15,0-4-944 16,9 0 631-1,64-42 401 1,-31-4-1024-16,30 5-409 0</inkml:trace>
  <inkml:trace contextRef="#ctx0" brushRef="#br0" timeOffset="74676.98">15388 11947 3344 0,'0'0'880'31,"0"0"-39"-31,0 0 375 16,0 0 64-16,0 0-584 0,0 0-152 15,0 0 217-15,-100 126-57 0,40-62 64 16,-10 5-232-16,-2 5 0 16,15-9-168-16,-4-10-88 15,19-8-80-15,6-9-120 0,15-20-80 32,21-10-80-32,0-2-920 15,0-6-368-15,9-10 360 0,24-12 479 16,6-16-647-16,19 1-256 15,-4-8 240-15,9-2 167 32,-8 0 273-32,-7 2 248 0,12 12 504 0,-18 0 744 15,-2 10 273-15,-22 9-225 16,-3 10 56-16,-15 4-144 0,0 8-432 16,-24 20 24-16,-9 15 384 15,-16 12-192 1,-20 4-16-1,11 7-31-15,-11-6-121 0,21-9 32 16,3-9 16-16,20-10-16 0,4-17-240 16,21-7-104-16,0-8-8 0,6-4-32 15,34-20-48-15,14-13-568 16,30-23-1345-16,-2 4-911 16</inkml:trace>
  <inkml:trace contextRef="#ctx0" brushRef="#br0" timeOffset="74902.05">15599 12193 392 0,'0'0'2344'0,"0"0"-912"16,0 0-487-16,-78 111-9 0,29-61 160 31,-8 6-120-31,0-5-224 31,8-5-143-31,4-3 103 0,9-11-32 31,15-4-280-31,-6-15-184 16,27-4-216-16,0-9-8 16,0 0-712-16,0 0-128 0,27-9 255 15,18-28-31-15,0 4-1016 0,4-3-520 16</inkml:trace>
  <inkml:trace contextRef="#ctx0" brushRef="#br0" timeOffset="75028.09">15521 12425 4184 0,'0'0'1273'0,"0"0"-265"16,0 0-224-16,-106 120 56 0,70-87-408 16,3-1-432-16,8-5-208 15,13-7-1240-15,0-12-4273 0</inkml:trace>
  <inkml:trace contextRef="#ctx0" brushRef="#br0" timeOffset="78209.92">12949 11497 1488 0,'0'0'5465'0,"0"0"-4481"16,0 0 104-16,0 0 337 0,0 0-241 15,0 0-512-15,0 0-464 16,0 0-208 0,-12-14 0-16,12 23-64 15,0 15 64-15,0 3 192 0,0 6-32 16,0 0 8-16,-12 0-96 15,0-6 64-15,12-4-120 16,-15-9-8-16,15-4 8 16,0-10 40-16,0 0 96 15,0 0-8-15,0-20-144 16,0-12-152-16,0-18-280 0,0-7 80 16,0 3 48-16,15-3-32 15,-15 11 184-15,12 9 152 16,-12 14 0-16,12 13 144 0,-12 5-144 31,12 5-48-31,9 10-8 0,0 13 0 16,19 10-40-16,-22 8 96 15,9 2 80-15,6 3-72 16,-21 0 40-16,0-9-40 0,-3-9-8 16,-9-10-224-16,0-9-680 31,0-4-1193-31,0-5-1928 0</inkml:trace>
  <inkml:trace contextRef="#ctx0" brushRef="#br0" timeOffset="78345.7">12949 11563 6361 0,'0'0'1360'16,"0"0"-736"-16,0 0-168 0,0 0 377 15,0 0 23-15,0 0-384 16,0 0-472-16,151-60-296 15,-118 35-1953-15,16 3-5368 0</inkml:trace>
  <inkml:trace contextRef="#ctx0" brushRef="#br0" timeOffset="78594.75">13251 11317 2776 0,'0'0'5369'0,"0"0"-4537"31,0 0-496-31,0 0-135 16,0 0 191-16,0 0 96 0,0 0-56 16,24 111-120-16,-15-75-48 15,0-3-16-15,6-5-88 0,9 0-104 16,-12-10 16-16,1-4-64 31,-4-4-8-31,3-7-144 0,0-3 40 16,24-13-112-16,-3-15-704 15,-9 1-2193-15</inkml:trace>
  <inkml:trace contextRef="#ctx0" brushRef="#br0" timeOffset="79065.66">13426 11285 4240 0,'0'0'2601'16,"0"0"-1681"-16,0 0-280 16,0 0-216-16,0 0 64 0,0 0-343 15,0 8-89-15,0-4 304 16,12 11 400-16,-3 3-168 16,3 2-216-16,-3 2-120 0,6-3-120 31,-3 4-40-31,0 0-8 0,10-4 32 15,-10-5-64-15,0-1 16 16,-12-8-64-16,9-1 8 31,6-4 40-31,-15 0 128 0,12 0 160 16,-12-17 48-16,12-7-296 16,-12-3-96-16,9-11-176 0,-9 5 80 15,0 2-32-15,0 6 104 16,0 13 24-16,0 2 248 15,0 6-24-15,0 4-120 0,0 0-104 16,0 0 0-16,0 8-88 16,0 10 40-1,9 10 48-15,6 5 80 16,9-5-24-16,-2 0 8 0,2-10-64 16,0-4-88-16,12-14-712 15,-3 0-1800-15,-9-22-5666 0</inkml:trace>
  <inkml:trace contextRef="#ctx0" brushRef="#br0" timeOffset="79431.98">13797 11186 8057 0,'0'0'2497'0,"0"0"-1785"16,0 0-624-16,0 0 424 0,0 0 208 16,0 0-272-16,24 121-152 31,1-93-176-31,-16-10-64 16,3-4-40-16,9-4 64 0,6-10-64 15,-21 0-16-15,21-5-72 16,-15-17-56-16,9-6-200 0,-21-9-168 15,0-2-144-15,0 4 80 32,-21-3-64-32,-3 10 104 15,-9 9 376 1,-3 11-48-16,-1 8-288 0,4 0-537 16,6 14-511-16,21-1-1553 15</inkml:trace>
  <inkml:trace contextRef="#ctx0" brushRef="#br0" timeOffset="79878.1">14018 11136 6737 0,'0'0'2336'16,"0"0"-1775"-16,0 0-89 15,0 0 760-15,0 0-328 16,60 129-472-16,-42-82-248 0,9-6-80 15,-18 2-88-15,15-7-8 0,-12 2 0 32,-12-20 8-32,0 0 40 15,0-8-56-15,0-10 0 16,0 0 264-16,-12-10 80 0,-12-13-344 16,3-14-128-16,-12-13-88 15,9-11 0-15,0-3-120 0,-1-6 40 16,16 5-48-16,-6 4 256 31,15 19-40-31,0 10-208 16,24 10-80-16,1 8 152 0,11 9 136 0,-6 5 112 15,-3 5-112-15,-3 23-8 16,-3-1 112-16,-21 5 24 16,13 6 88-1,-13-10 40-15,0-1 64 16,-25-3-64-1,16-7-128-15,-15-7-616 16,12-10-1561-16,-3 0-4368 0</inkml:trace>
  <inkml:trace contextRef="#ctx0" brushRef="#br0" timeOffset="80080.1">14340 11066 6513 0,'0'0'3289'16,"0"0"-2281"-16,0 0-464 15,0 0 192-15,0 0 296 0,0 0-392 16,85 107-359-16,-73-75-161 16,9 1-120-16,-6 8-233 0,-3-8-1071 31,-12-10-3153-31</inkml:trace>
  <inkml:trace contextRef="#ctx0" brushRef="#br0" timeOffset="82178.48">12762 12907 4993 0,'0'0'2568'15,"0"0"-1184"-15,0 0-311 32,0 0-57-32,0 0-168 0,0 0-432 15,0 0-264-15,0 13-24 16,0 10 376-16,12 10 32 16,-3 8-128-16,6 5-103 0,-6 1 55 15,15-2-184-15,-15-1-96 16,7-13-64-16,-16-7 24 0,12-5-24 31,-12-11-8-31,12-3 0 16,-12-5 0-16,0 0-8 0,0 0 0 15,0 0 0-15,0-19-8 0,-12-14-240 16,-25-18-561-16,13-4 145 16,0-10 224-16,-12 11 344 15,12 2 96 1,18 19 72-16,-6 6 192 15,12 8-112-15,0 5 16 0,0 0-40 16,0 0-64-16,18 6-64 0,-3-2-8 31,21-5-8-31,-12 7-80 16,9-1-416-16,4-1-688 0,-7 2-1000 16,-3 3-1001-16</inkml:trace>
  <inkml:trace contextRef="#ctx0" brushRef="#br0" timeOffset="82395">12798 13009 5841 0,'0'0'1120'0,"0"0"-600"15,0 0-8-15,0 0 600 0,0 0 161 31,0 0-401-31,0 0-504 16,0 0-240-16,127-33-128 16,-82 14-1320-16,-24 5-1089 0,7 5-2912 0</inkml:trace>
  <inkml:trace contextRef="#ctx0" brushRef="#br0" timeOffset="82593.61">13142 12948 6665 0,'0'0'1768'0,"0"0"-1264"15,0 0 505-15,0 0 455 16,0 0-336-16,0 0-488 16,73 112-232-16,-61-84-224 15,12 4-184-15,0 0 0 0,-15-10-1408 16,15-7-4505-16</inkml:trace>
  <inkml:trace contextRef="#ctx0" brushRef="#br0" timeOffset="90993.59">10025 15417 3064 0,'0'0'1272'15,"0"0"-879"-15,0 0-97 16,0 0 448-16,0 0 24 0,0 0-256 16,0 0 40-16,-22-36 272 0,22 36 88 15,-12 0 17-15,12 0-57 16,0 0-96 0,0 0-280-16,0 0-176 15,0 0-168-15,0 0 32 16,0 0-104-16,0 0 40 0,0 0-112 15,12 0 64-15,10 0 152 16,17 0 184-16,-6 0-71 0,3 0-81 31,22 0 64-31,-1 0 8 16,3-15-72-16,22 5-24 16,-13-3-64-16,1-6-16 0,-4 6-56 15,-9-1-40-15,16 1-32 16,-13-1 64-16,-15 0-40 0,1 3-32 31,-10-2 40-31,0 9-8 16,-15-6 24-16,3 5 32 0,13 2-8 15,-16 3 32-15,0-6-32 0,6 2 8 16,-15-1-24 0,6 1 8-16,-3 4 16 0,-3-6-56 15,0 3 0 1,0 3-40-16,-2-5 72 15,-10 5-32-15,12 0 24 16,-12-5-24-16,12 0 104 0,-12 5 48 0,0-4 56 16,9 4-24-16,-9-5-80 15,0 5-47 1,0 0-17-16,0-5-24 16,15 5-48-16,-15 0 40 15,0 0-40-15,0 0 56 16,0-4 48-16,0 4 56 0,0-5 32 31,0-5-64-31,0 1-48 0,0 0-80 16,0-4 32-16,0-6-40 15,0 0-8-15,0 1 48 16,0-10-40-16,-15 1-8 0,6-12-8 16,-3 7-8-16,0-4-80 31,2 3 0-31,-2 0 96 0,0 1-8 15,0 5 8-15,12-6 0 16,-15 6 0-16,6-1 8 16,0-5-8-16,9 1 0 0,-12 4 0 15,0-4-8-15,-3-1 8 16,6 6-8 0,9 8 8-16,-12-5 8 0,12 7 0 15,-12-2 0-15,12-1 80 16,0 7-80-16,-9-6 40 15,9-3-32-15,-16 3-8 0,16 0-8 16,0-3 8 0,-9 3 56-16,9 0-48 15,0-3-16-15,0 3 8 0,-12 0 40 16,12 0-48-16,0 0 56 16,0 0-8-16,0 2-32 15,0-7-16-15,0 2 8 0,-15 3 0 16,15 0 0-16,0 0 0 15,0 2 0 1,0-8-8-16,0 7 0 16,0-10 0-16,0 6 64 15,0-6-64-15,0 0 0 0,0-5 0 16,0 10 0-16,0-5 8 16,0 11 0-16,0-8-8 0,0 7 0 31,0-6 0-31,0 6 0 15,0-4 0-15,0 3 0 16,0-4 0-16,15-1 8 0,-15-3 0 16,0 3 0-16,0 2-8 15,0-6 8 1,0 4-8-16,12 2 0 0,-12-3 48 16,0 3-40-16,0-2-8 15,0 2 0-15,9 4 64 16,-9-7-64-16,0 3 0 0,0-2 0 15,0-4-16-15,16 0 16 16,-16 2 8-16,0 1-8 16,0 3-8-16,0 3-8 15,0 0 8-15,9 5 0 16,-9 0 0-16,0 6 8 16,0-6-8-16,0 4 8 0,0-4 0 15,0 9-8-15,0-3-8 31,12-1 8-31,-12 4 0 0,0 0 8 16,0 0-8-16,0 5 8 16,0 0 0-16,0 0 0 0,0-4 0 15,0 4 8-15,0 0-8 16,0 0 8-16,0 0 48 31,0 0 40-31,0 0-88 0,0-5 56 16,0 0-64-16,0-4 48 15,0 4-48-15,0-4-8 0,0 4 0 16,0-3-24-16,0 3 24 16,0 0-32-16,0 1 32 15,0 4 0 1,0 0-40-16,0 0 48 0,0-5-56 16,12 5-40-16,-12 0 24 15,9-5 56-15,18 1 16 0,-6-6-64 16,3 6 16-16,22-1 48 15,-13-4-48 1,24 5 48-16,-6-2-8 16,7 1 8-16,-1-3 0 0,-12 3 0 15,13 0 0-15,-7 1-8 16,-9-2 8-16,7 2 0 0,-1 0 8 16,-3-1 0-16,-9 1 0 31,10-1-8-31,-1 0 8 0,-12 0 0 15,6 2 0-15,-5-2-8 16,2 0 8-16,-3-4-8 0,0 3 8 16,6 2 0-16,-18 0 0 15,4-1-8-15,-1 0 0 32,-3 1 0-32,0 4 0 0,18-10 8 15,-21 6-8-15,19-1 8 16,-1 0-8-16,-15 0 8 0,18 2-8 15,-21-2-8-15,-3 5 8 16,10 0 0-16,-4-5 0 31,3 5 0-31,0-5 0 0,12 1 0 0,-15-1 8 16,3 0-8-16,-2 2 8 16,5 3-8-16,-21-6 0 0,18 6 0 15,-9-5 0-15,6 5-8 16,-6 0-48-1,-6 0 56 1,15 0 0-16,1 0 0 0,-1-4 16 0,-6-1-16 16,9 0-8-16,-3 5 8 15,-3-3-8-15,0 3-24 0,7 0 32 16,-4 0 0-16,-3 0 0 31,3-6 0-31,-3 6 0 0,3 0 0 16,0 0 0-16,13-5 8 15,-16 0 0-15,15 5-8 0,-12-3 8 16,-6-2 0-16,6 0-8 16,16 5 0-16,-19-4 0 31,3 4-8-31,0 0 8 0,9-5 0 16,3 0 8-16,-2 1 0 15,-1 0-8-15,6-2 8 0,-6 1-8 16,3 1 0-16,-14-1 0 31,-1 5 0-31,3 0-8 16,3 0 0-16,-21 0 0 0,21 0 8 0,6-5-8 15,-8 5 8-15,-1 0 8 16,12 0-8-16,-3 0 0 0,-9 0 0 16,9 0-8-1,-8 0 0 1,11 0 0-16,-15 0 8 15,3 0-8-15,-12 5 8 0,21-5 0 16,-21 5 0-16,10-5 0 0,5 4 0 16,-15 1 0-16,6-5 0 0,9 0 0 15,-15 6 0-15,9-6 0 32,-6 0 8-32,-6 0-8 15,16 0 8-15,-25 0-8 0,12 0 8 16,0 0 48-16,-12 0 56 0,12 0-16 15,-12 0-8-15,9 0-40 16,-9 0 0-16,0 0-48 31,12 0 48-31,-12 0-48 0,0 0 64 16,0 0 8-16,0 0-64 16,0 0 56-16,0 0 32 0,0 0-88 15,0 0-8-15,0 0-336 16,0 0-552-16,-12-11-1033 31,-9-3-3136-31</inkml:trace>
  <inkml:trace contextRef="#ctx0" brushRef="#br0" timeOffset="98758.6">12355 9797 2480 0,'0'0'2945'0,"0"0"-1673"16,0 0-8-16,0 0-576 15,0 0-128 1,0 0-143-16,0 0-25 0,0 0 80 16,-28-74 208-16,28 69 24 15,0 5-224-15,0 0-136 0,0 0-24 16,0 0-64-1,0 0-40-15,0 0 88 16,0 0-88-16,0 0 1 16,0 0-73-16,0 0-144 0,0 0 0 15,15 0-56-15,22 0 56 16,-4 0 80-16,15 9-32 0,10-3 16 16,11-6 48-16,0 0-8 31,13 0 8-31,-13 0-24 0,4 0-80 15,-4 0 72-15,1-10-16 32,-13 5-56-32,9 5-8 0,-8-5 72 15,2 5-64-15,-3 0-8 16,-8 0 0-16,11 0 0 16,-18 0 16-16,10 0 40 0,-19-5 64 15,-9 5-16-15,0-3 64 16,-6 3-8-16,-3 0 16 0,-3 0-24 15,0-5 56-15,-12 5-64 16,12 0-48-16,-12 0-88 31,0 0 72-31,0 0 88 0,0 0-64 0,0 0-16 16,0 0-24-16,10 0-16 16,-10 0 0-16,0 0-32 0,0 0-8 15,0 0 0-15,0 0-8 16,0 0-8-1,0 0-72 1,0 0 64-16,12 0-40 0,-12 5 32 0,12 3 16 16,-12 2 0-16,0 0 8 15,9-6 0-15,-9 4 0 0,15 2 0 16,-15-6 0-16,9 5-8 31,-9 1 8-31,0 4-8 16,0 0 8-16,15-1 8 0,-15 2 72 15,12 3-72-15,-12 1 0 0,0 8 0 16,6 1 40-16,-6 0-40 31,15 9 56-31,-3-3 40 16,-12 1-56-16,0 2-40 0,12 2 48 16,-12-7-48-16,12-1-8 15,-12 7 48-15,9-5-32 0,-9-1-8 16,16 4 40-16,-16-3-40 31,9 5 0-31,-9-11 0 16,12 0 0-16,-12 1 8 0,12 1-8 0,-12-1 0 15,0-1 0-15,0 0 40 16,0 1 0-16,9 1-24 0,-9-1 48 16,0-6-64-16,0 7 8 15,15-11-8 1,-15 6 8-1,0-6 32-15,0 0-48 0,0 6 8 16,12-5 0-16,-12-1 0 0,0 4 8 16,0-2-8-16,0 2 64 0,0-3-64 15,0 4 8-15,0-5 32 32,0 1-48-32,6 5 8 15,-6-7 8-15,0 2-8 0,0 0-8 16,0 0 0-16,15-5 8 0,-15 4 0 15,0-4-8-15,0 8 0 16,0-7 0-16,0 3 8 31,0 1 0-31,0-6 0 0,0 1 0 16,0 0 0-16,0 0 0 16,0 0-8-16,0-4 8 0,0 3-8 15,0 1 8-15,0 0 64 16,0 0-24-16,0-4 0 31,0 4 8-31,0-6-8 0,0 2 0 16,0 0-32-16,0-2 0 15,0 2-8-15,0-6 8 0,0 11-8 16,0-6 113-16,0-1-41 0,0 2 0 16,0-1 8-1,0 5-16 1,0-4 8-16,0-1-16 0,0-1 0 15,0 2-16-15,0-1-40 16,0 5 8-16,0-3-8 0,-15 5 56 16,15 0-8-16,0-3 8 0,0-4-56 31,0 5 48-31,0 0-48 16,0-4-8-16,-6 4 0 0,6 0 8 15,0 0 0-15,0-2 64 16,0 3-64-16,0 4 0 0,0-6 40 15,0 1 8-15,-12 0-56 32,12 0 56-32,0-9 8 0,0 8-16 15,0-8-40-15,0 4 48 16,0-3-48-16,0 2 8 16,0-3-8-16,0 0 0 0,0 4 64 15,0 1-64-15,0-10 0 31,0 3 0-31,0 3 8 0,0-6-8 16,0 5 56-16,0-5-56 16,0 0 64-16,0 0 0 15,0 0 48-15,0 0 8 0,0 0 56 0,0 0-8 16,0 0-24 0,-15 0-40-1,15 0-40-15,0 0-64 0,0 0 0 16,0 0-8-16,0 0-8 15,0 0-8-15,0 0-40 0,0 3 56 16,0-3 0 0,0 0 8-16,0 0-8 15,0 0 8-15,0 0 0 16,0 0 0-16,0 0 32 0,0 0-24 16,0 0-8-16,0 0 40 15,0 0-32-15,0 0-8 16,0 0 0-16,0 0 0 0,0 0-8 31,0 0 0-31,0 0-8 0,0 0 0 16,0 0 0-16,0 0-8 15,0 0-32-15,0 0 40 16,0 0-48-16,0 5 40 0,-9 0-104 31,9 4 120-31,0 0 0 16,0 1 0-16,0-5-8 0,0-1 0 15,0 1-40-15,0-5 0 16,0 0-24-16,0 0-32 16,0 0 32-16,0 0 24 0,0 0 40 15,9 0 8 1,6 5 0 0,3-5 56-16,9 0 16 0,6 0 24 0,16 0-24 15,-1-10-16-15,-15 1-40 16,24-4-8-16,-8 2 0 15,8-3 8-15,-9 6-8 16,-2-1 40-16,-1-6-48 16,0 6 8-16,3 0 40 15,-2-5 88-15,-10 4 0 0,0-3 0 16,-15 8-16-16,-9 1 48 16,-3-1-40-16,-9 5 48 15,0 0-80 1,0 0-24-16,0 0-64 15,0 0-8-15,0 0 0 0,0 0-200 16,0 0-504-16,0 0-680 16,0 0-1353-16,0 0-2112 0</inkml:trace>
  <inkml:trace contextRef="#ctx0" brushRef="#br0" timeOffset="100592.9">16010 12354 4112 0,'0'0'1521'31,"0"0"-121"-31,0 0-72 16,0 0 25-16,0 0-89 0,0 0-344 0,0-4-128 16,0 4 136-16,0 0-151 15,0 0-241-15,0 0-160 0,0 0-224 16,0 0-152 0,0 4-32-1,0 10-56-15,0 15 88 16,0 7 56-16,0 2 24 0,0 8-16 15,0-5-8-15,6 11 24 16,9-5-64 0,9-7 32-16,-3 2 0 15,3-10-48-15,0 0 8 0,0-7-8 16,-12-7 0-16,-6-4-8 16,22-4-136-16,-16-6-264 0,-12-4-424 15,12 0-497-15,-12-10-639 16,0-4-1921-16</inkml:trace>
  <inkml:trace contextRef="#ctx0" brushRef="#br0" timeOffset="101159.72">15973 12818 3040 0,'0'0'1769'0,"0"0"-1113"15,0 0-192-15,0 0 160 0,0 0-128 16,0 0-256-16,0 0 48 15,0 0 248-15,0 0 96 16,0 0-96-16,0 0-111 16,0 0 135-16,0 0 40 15,0 0-32-15,0 0-80 16,0 0-112-16,0 0-96 0,0 0-96 16,0 0-32-16,12 5-24 15,0-5 104-15,1 8 0 16,-7-3-80-1,21 1 16-15,-3-2 49 16,9 5-17-16,-9-9 80 0,0 5 40 16,-6-5-64-16,10 0-48 15,-4 0 40-15,-15 0 24 32,6 0 56-32,-6 0 128 0,-9 0 240 15,9-10 80-15,-9-4-135 16,15-4-209-16,-15-1-80 0,9-9-128 15,-9 0-112-15,0-4-112 16,0 0-192-16,0 4-368 16,0 6-313-16,15-2-479 0,-15 10-160 15,12 5-985 1,-3 5-5208-16</inkml:trace>
  <inkml:trace contextRef="#ctx0" brushRef="#br0" timeOffset="103406.78">15847 13041 5697 0,'0'0'4361'0,"0"0"-3401"16,0 0-456-16,0 0-296 16,0 0-128-16,0 0-8 15,0 0 144-15,-40 120 112 16,31-74-16-16,-3 1-64 16,0-11-64-16,3-3-24 0,9-5-72 15,-15-14-80-15,15-5 0 31,0-4 112-31,0-5-72 0,0 0-32 16,0-19 104-16,0-18-120 16,15-5-584-16,-6-13-104 0,3-1-56 15,0 6 24-15,-12 12 384 16,0 11 336-16,9 13 152 31,-9 8 208-31,15 6-288 0,-15 0-64 16,25 20-8-16,-16 7 144 15,15 11-40-15,12-6-24 0,-27 5-24 16,15 4-48-16,0-12-8 16,-12-2-56-16,-12-4-536 15,0-9-856 1,0-4-1449-16</inkml:trace>
  <inkml:trace contextRef="#ctx0" brushRef="#br0" timeOffset="103574.45">15774 13286 5457 0,'0'0'2760'0,"0"0"-1696"0,0 0-191 0,0 0-273 15,0 0-64-15,0 0-256 16,91-32-280-16,-40 18-608 0,-18 4-696 16,3 1-1081-16,-11 0-3960 15</inkml:trace>
  <inkml:trace contextRef="#ctx0" brushRef="#br0" timeOffset="103977.2">16100 12994 7113 0,'0'0'2096'0,"0"0"-1167"16,0 0-377-16,0 0 88 0,0 0-208 15,0 0-296 1,0 0 192-1,0 83 88-15,0-45-80 16,9-1-104-16,-9 0-32 0,15 0-24 16,-3-9-160-16,0-6 88 0,-12-8-56 15,12-3-48-15,-12-7-16 0,6-4 16 16,-6 0 208-16,28 0 49 31,-4 0-57-31,0-15-200 0,-6 1-200 16,33-8-729-16,-30 2-1559 15,16 12-2169-15</inkml:trace>
  <inkml:trace contextRef="#ctx0" brushRef="#br0" timeOffset="104706.93">16345 12957 304 0,'0'0'7537'0,"0"0"-5872"0,0 0-545 16,0 0-528-16,0 0-288 16,0 0-224-16,0 0 16 0,0 52 368 15,0-20-24-15,12-5-104 31,0 0-56-31,-3 1-56 16,6-3-96-16,-3-7 16 0,-3-10-56 16,3 1-88-16,-3-3 8 0,6-6 88 15,-3 0-96-15,0 0-24 16,0-9 24-16,-3-16 0 0,4-2-72 16,-1-10-208-1,-12 1 8 1,0-2-64-16,0 5 336 0,0 6 0 15,0 8 288-15,0 5 88 0,-12 14 0 16,12 0-215-16,0 0-161 16,0 0-32-1,0 19-73-15,0 5 97 16,12 8 0-16,-3 4 8 16,6-3-64-16,9 0 56 0,-15-6-624 15,15-13-680-15,0-4-1232 16,-3-10-1985-16</inkml:trace>
  <inkml:trace contextRef="#ctx0" brushRef="#br0" timeOffset="105029.63">16671 12957 6601 0,'0'0'2817'0,"0"0"-1769"31,0 0-456-31,0 0-248 0,0 0 240 16,0 0-160-16,0 0-184 16,0 106-8-16,9-78-24 15,6-4 16-15,-3-6-56 0,0-3-16 16,0-8-80 0,9-7 32-16,-9 0-56 15,12 0-48-15,0-17-8 0,-6-16-272 16,-18-4-96-16,16-4-448 15,-16-5-104-15,-16-1 392 16,-2 5-32-16,-6 10 336 0,-12 14 24 0,15 12 0 31,-15 6-857-31,12 14-1167 16,-1 0-4160-16</inkml:trace>
  <inkml:trace contextRef="#ctx0" brushRef="#br0" timeOffset="105477.13">16882 12952 8281 0,'0'0'1281'0,"0"0"-945"0,0 0 328 16,0 0 392-16,0 0-432 31,66 143-368-31,-42-105-136 0,-12-1-16 15,0 0-16-15,-2-10 64 16,-10 1-64-16,0-9-24 16,0-10 16-16,0 2 16 0,0-11 0 15,0 0 192 1,-10-6 393-16,-2-22-457 16,-9-9-224-16,-3-13-104 0,0-10-8 15,-3 0-48-15,21-6-89 16,6 10 137-16,0 15-8 15,0-1-80-15,6 18-360 0,21 11-88 16,-3 8 376 0,9 5 112-16,-9 0-456 15,-14 15 200-15,17 3 80 0,-27 10 112 16,0-5 136-16,0 4 16 16,0 1 72-16,-12 1 64 15,-25-1 64-15,16-10-128 0,-3-1-152 31,0-1-1545-31,-3-13-3400 0</inkml:trace>
  <inkml:trace contextRef="#ctx0" brushRef="#br0" timeOffset="105758.2">17196 12981 5881 0,'0'0'3016'0,"0"0"-1391"0,0 0-129 0,0 0-288 16,0 0-215-16,0 0-617 15,12 28-248-15,-12-10 176 16,21-1 0-16,-9 7-152 0,-3-1-104 15,6 1-48 1,-6-6-296-16,6-13-800 16,-6-5-1601-16,0 0-2912 0</inkml:trace>
  <inkml:trace contextRef="#ctx0" brushRef="#br0" timeOffset="106268">17425 12850 512 0,'0'0'8081'15,"0"0"-6424"-15,0 0-649 0,0 0-752 16,0 0-104-16,0 0-152 16,15 0-64-16,-3 0 56 0,-12 0 0 15,0 5-72-15,0 0 72 16,0-5 8-16,0 4 0 0,0-4 8 31,0 0 168-31,0 0 64 16,0 0-48-16,0 0-8 0,0 0-32 15,0 0-48-15,0 0-104 16,0 0-176-16,0-4-232 0,0-1-816 31,0-4-1185-31</inkml:trace>
  <inkml:trace contextRef="#ctx0" brushRef="#br0" timeOffset="106829.39">17799 12735 7921 0,'0'0'3001'0,"0"0"-2785"15,0 0-112-15,0 0 200 16,0 0 240-16,12 115-160 0,0-87-208 15,-12-9-72-15,13-6 104 0,-13 1 8 16,9-14-160-16,-9 5 16 31,0-5 64-31,0 0 40 16,0 0 8-16,0-14 177 0,-9-9-361 16,-4-9-161-16,-11-10 33 15,9 0-48-15,6 1 128 0,-12-2 48 16,21 16 56-16,-12 4 216 31,12 10 65-31,0 2-89 16,0 6-72-16,0-3-144 0,12-1-32 15,9-1-56-15,3 2 8 0,13 2-184 16,-16 6-217-16,0 0-519 0,18 0-888 16,-6 0-721-1,-9 0-1792 1</inkml:trace>
  <inkml:trace contextRef="#ctx0" brushRef="#br0" timeOffset="107035.08">17811 12818 7601 0,'0'0'1560'16,"0"0"-511"-16,0 0-97 0,0 0 80 15,0 0-496-15,0 0-280 32,0 0 24-32,67 0-152 15,-40-5-128-15,3-5-448 0,9 2-1304 16,-18-1-1481-16</inkml:trace>
  <inkml:trace contextRef="#ctx0" brushRef="#br0" timeOffset="107277.27">18137 12790 7177 0,'0'0'1528'16,"0"0"-960"-16,0 0 313 0,0 0 415 15,0 0-280-15,0 0-528 0,0 0-304 16,46 125-128-16,-34-102-56 16,-12-9-1672-1,9-9-5129-15</inkml:trace>
  <inkml:trace contextRef="#ctx0" brushRef="#br0" timeOffset="108801.79">15635 12392 5417 0,'0'0'1720'15,"0"0"-616"-15,0 0 225 0,0 0-113 16,0-10-272-16,0 10-352 31,12-4-80-31,-3-2 8 0,25 2 136 16,-7 1-119-16,21-8-89 0,9 7-176 15,1-9-40-15,20 2-80 16,7 3-96-16,-4-2-40 0,13 6-8 16,-13-6-8-16,-2 2 0 15,5-2-104-15,-26 0-64 16,-1 5-40-1,-21 2-168-15,-12-2 24 16,-15 5 32-16,-9 0-121 0,0 0-319 16,0 0-368-16,-33 5-80 0,-3 3-249 15,-12 2-23-15,-19 4-24 16,-2-5 40 0,8-4-985-16</inkml:trace>
  <inkml:trace contextRef="#ctx0" brushRef="#br0" timeOffset="109410.75">15717 12318 2984 0,'0'0'1688'0,"0"0"-335"31,0 0-25-31,0 0 152 16,0 0 97-16,0 0-601 16,0 0-336-16,0 0-200 0,0 0-304 15,-27 0-64-15,42-6 136 16,21 6 408-16,-3-4 97 0,15 0-169 31,10-1-264-31,11 0-104 16,13-3 0-16,11 2 0 0,1 2-16 15,-1-1-56-15,-11-5-56 0,-13 7-48 16,-11-2 0 0,-10-4-8-1,-30 9-120-15,21-5-64 0,-27 0 8 16,-12 5-72-16,0 0-120 15,0 0-296-15,-12 0-537 16,-27 5 401-16,9 4-272 0,-18 4 240 0,2-3-89 16,-11-1-31-16,-3 1-200 15,-25-1-72 1,19-4 712-16,-19-5 312 16,7 4 208-16,5-4 576 15,7 0 48-15,21 4 72 0,-4-4 96 16,25 6 216-16,15-6-263 15,-6 0 63-15,15 0-192 16,0 3-200 0,0-3-416-16,15 0 0 15,6 0 384-15,15 0 568 16,22 0-32-16,11 0-335 0,37 0-129 16,21-9 0-16,36-4-64 15,-13 0-120-15,-32 3-8 0,-51 0-88 31,-16 5-120-31,-18 5-56 16,0-3 0-16,0-2-72 16,-8 5-216-16,-10 0-128 0,-15 0-120 0,0-5-304 15,0 5-993-15,-24 0-3224 16</inkml:trace>
  <inkml:trace contextRef="#ctx0" brushRef="#br0" timeOffset="112810.56">26057 7868 1640 0,'0'0'1640'0,"0"0"-648"0,0 0-335 16,0 0 23-16,0 0-248 15,0 0-296 1,0 0-136-16,0 0-72 16,0 0 56-16,0 0 16 0,0 0-8 15,0 0 0-15,-9 0 8 16,9 0 0-16,-15 0-8 0,15 6-8 15,0 3 16-15,-6-4-8 32,6 3 8-32,0 3 0 0,-12-3 0 15,12-3 96-15,-15 4 88 16,15 0 232-16,-9 1 0 16,9-1 56-16,-13-4-136 0,1 3-160 15,12-3-72-15,0-5 104 31,-12 0 192-31,12 0 113 0,0 5 167 16,0-5 88-16,0 0-96 16,-12 0-144-16,12 0-216 0,-9 0-176 15,9 0 40-15,-12 0 24 16,0 0 232-16,12 0 112 16,-12-5 41-1,-3-3-257-15,9-6-56 0,-6-4-112 16,-12 3-48-16,12-9-24 15,-13 2-16-15,13-2 8 16,-9-3 32-16,-3-6 0 0,9 0 128 0,-3-3-120 31,3-7-112-31,-9 2 48 16,15 0 8-16,-3 0 16 0,-4-2-8 16,10 2-48-16,6 3-16 15,-12 7-8-15,12 2 48 16,-12 7-40-16,12-3 64 0,-12 12-24 31,12-6 56-31,0 10-40 0,0 4-8 16,0 5-56-16,0 0-48 15,0 0-16-15,0-4-40 16,0 4 32-16,0 0 64 0,12 0 8 16,12-4 0-16,-18-2 0 31,31 3 8-31,2-2 0 0,6-6 0 15,13 8 0-15,8-7 0 16,6 6 0-16,1 4-8 16,8-5 0-16,1 0 0 0,-4 0 0 15,7 2 8-15,-19 3-8 16,7-6 0 0,-4 6 8-16,-3 0-8 0,7 0 0 15,-16 0 8-15,25 0-8 16,-10 0 8-16,7 6-8 15,-7 2 0-15,-3 2 0 0,-2-1 8 16,-7-1-8 0,1-3 0-16,-4 1 0 15,0-1 0-15,1-2 0 0,-10 3 0 16,-3-6-16-16,3 4 16 16,-2-4 0-16,-13 0 8 15,3 4 0-15,-15-4 8 0,-6 0-16 31,3 0 0-31,-2 0 8 0,-7 5-8 16,6-5 8-16,-3 0 0 16,-3 0-8-16,6 0 8 15,-6 0 0-15,-9 6-8 0,12-6 0 16,0 3-8-16,-12 2-64 31,9 0 64-31,6 4-56 0,-15 1 64 16,12-2 0-16,0 2 0 15,-3 0 0-15,1-2 8 16,5 2 0-16,-15-6 40 0,12 1-48 16,0 0 8-16,-12-5 0 15,0 4 48 1,12 1-56-16,-12 5 8 0,9-7-16 16,3 7 16-16,0-1-8 15,-3 0 0-15,6 1 0 16,-3-1 8-16,-12 1 0 0,12-1-8 15,0 9 0 1,-12-3 0-16,6-2 0 16,10 6-8-16,-4 3 8 0,-12-3 8 15,12 0-8-15,-12 0 8 16,12 3-8-16,-3-3 8 16,-9 0-8-16,0 0 0 0,15-1 0 31,-15-1 0-31,0-2-8 15,9-2 0-15,-9 2 8 0,0-2 0 16,0-8 0-16,0 5 0 16,0-6 0-16,0 1 8 0,0-5-8 15,0 5 8-15,0-5-8 32,0 4 8-32,0-4-8 15,0 5 0-15,0-5 0 0,0 5 8 16,0 0-8-16,0-2 8 15,0 2-8-15,0 0 48 0,0-1-32 32,0 2 48-32,0 2-56 0,0-4 40 15,0 6-48-15,0 0-208 16,0-2-312-16,-24 3-448 0,15-3-1345 16,-15-8-6041-16</inkml:trace>
  <inkml:trace contextRef="#ctx0" brushRef="#br0" timeOffset="116009.45">17274 11297 776 0,'0'0'2512'16,"0"0"-1312"-16,0 0-55 15,0 0-33 1,0 0 168-16,0 0-248 15,0 0-407-15,0 0-89 0,0 0-8 16,0 0-48-16,0 6-248 0,0-2-160 16,-24 6-56-16,15 8 0 15,-24 5-16 1,9 5 48-16,-25 4-48 16,13 1 0-16,3-1 8 15,0-4 72-15,-16-1-72 16,28-8 0-16,-3 0 48 0,12-10-48 15,0-4-16-15,0 0 8 16,12-5-760 0,12 0-1185-16,12-10-983 0</inkml:trace>
  <inkml:trace contextRef="#ctx0" brushRef="#br0" timeOffset="116261.3">17555 11335 6649 0,'0'0'1272'0,"0"0"-952"16,0 0 424 0,0 0 521-16,0 0-505 0,-82 111-344 15,34-74-144-15,3 10 120 16,-13-6-88-16,10 2-152 15,-12-7-72-15,30 2-80 0,-7-16-392 16,16-4-1080 0,9-8-769-16,12-10-1792 15</inkml:trace>
  <inkml:trace contextRef="#ctx0" brushRef="#br0" timeOffset="116497.4">17624 11503 6737 0,'0'0'1040'15,"0"0"-472"-15,0 0 392 0,0 0 177 16,-105 129-449-16,44-79-200 16,7 2-152-16,-3 3 24 0,-16 5-80 31,7-8-96-31,5-6-112 15,28-9-72-15,9-8-488 16,12-16-1048-16,33-13-977 0,15-24 513 16,13-4-3577-16</inkml:trace>
  <inkml:trace contextRef="#ctx0" brushRef="#br0" timeOffset="116761.01">17857 11622 6449 0,'0'0'2280'15,"0"0"-1503"-15,0 0-201 16,0 0 320 0,0 0 128-16,-115 98-456 15,43-47-256-15,5 13-88 0,-17-4 192 16,17 6-16-16,-5-7-263 16,14-3-73-16,1-5-56 0,21-13-16 31,3-10-16-31,21-10-489 15,12-9-639-15,0-9-1032 0,12 0 519 16,21-19 873-16,36-27-280 16,-8 5-808-16,-4 0-1017 0</inkml:trace>
  <inkml:trace contextRef="#ctx0" brushRef="#br0" timeOffset="116956.33">17660 11934 1776 0,'0'0'2816'31,"0"0"-967"-31,0 0-169 0,0 0-608 16,115-57-111-16,-115 57-17 15,0 15-816-15,-33 16 344 0,-15 15 88 16,-13 11-184-16,4 7-184 31,-9 6-96-31,8-4-16 0,-2-12 24 16,15-8 0-16,5-13-96 0,31-14-8 16,9-15-152-16,0-4-920 15,24-14 48-15,58-46-328 0,-13 5-1089 16,1 0-360-16</inkml:trace>
  <inkml:trace contextRef="#ctx0" brushRef="#br0" timeOffset="117127.28">17878 11979 2536 0,'0'0'1896'0,"0"0"-431"15,0 0-713-15,0 0-128 16,0 0-24-16,0 0-472 0,0 0-128 31,57 28 0-31,-75 10 56 16,-30 12 40-16,2 6-32 15,-11 4-48-15,-3-5 72 0,14-3-72 16,-11-11-16-16,9-13-856 0,27-15-1953 16</inkml:trace>
  <inkml:trace contextRef="#ctx0" brushRef="#br0" timeOffset="122478.62">23603 7970 1240 0,'0'0'720'0,"0"0"0"16,0 0 328 0,0 0-120-16,0 0-7 15,-33-32-137-15,21 29 304 0,3 3 48 16,-3-6-327-16,-15 6-81 15,18 0-160-15,-25 0-136 16,10 0-96-16,0 0-120 16,-9 0-64-16,-3 0-48 15,-1 0 40-15,4 0 8 16,-6 0 136-16,21 0 120 0,-21 6-56 16,18-6-112-16,8 0-112 15,4 3-128-15,-3-3 72 16,12 0-16-1,-12 0-40-15,12 0 112 16,0 0 185-16,0 0 183 0,0 0-16 16,0 0 24-16,0-9-256 15,0-5-120-15,0-5-72 16,0-9 24-16,-12 1-80 0,-3-5-56 31,6-5 56-31,-3 0 80 16,3-9-80-16,-3 3 0 0,-3 7 0 15,15-6 8-15,0 10 24 16,-9-6-24-16,9 5 0 16,0 5 8-16,0 2 48 0,0 7-64 31,0 5-48-31,0 5 8 0,0-1 32 16,9 5 0-16,-9 2-40 0,0-3 48 15,15 2-8-15,-15-1-8 16,12 0 16-16,-12 0 16 15,9 2-16-15,3-2 48 16,12 0-48-16,-12-4-8 16,12 4 0-1,-2-3 0-15,14 2 8 0,-12-3 0 0,9 5 0 16,3-5 8-16,-15 4-8 31,16-1 0-31,-1-2 0 16,-3 3 8-16,0 5-8 0,16 0 0 15,-1 0 0-15,6 0 0 0,19 0 0 16,-4 0 0-16,13 0 0 16,-13 0-16-16,-3 0 16 15,19 0 0-15,-25 0 0 0,7 0 0 32,-10 0 0-32,0 0 0 15,4 5 0-15,-13-5 8 0,-6 3 0 16,10-3 0-16,-10 0-8 15,-3 0 8-15,-6 0-8 16,3 0 8-16,-2 0-8 0,-1 0 0 31,-6 0 0-31,-6 0 0 0,15 0 0 16,-11 0 0-16,-4 0 0 0,0 0 8 16,-6 0 0-16,-3 0-8 15,0 0 8-15,-12 0 8 16,12 0-8-16,-12 0 40 15,0 0 32 1,9-3-72-16,15 3 0 0,-15 0 0 16,18 0 0-16,-14 0-8 0,5 0-8 15,-3 0 8-15,-15 0-8 16,12 0-8-16,0 0 8 16,-12 0 8-1,12 0-8-15,-3 0 8 16,3 0 0-16,9 0 0 15,-6 3 8-15,-3-3 0 0,0 5 0 16,1-5-8-16,-13 0 0 16,0 0-56-16,0 0 48 0,0 0 8 31,0 0-24-31,0 6 16 16,0-1-56-16,0 4 8 15,6-1 40-15,-6 16 8 0,0-2-64 16,0 6 72-16,15 10 0 15,-15-1 0-15,0-1 0 0,12 3-8 32,-12-4 8-32,0 3 8 15,0 0 0-15,0-7 0 0,0 1-8 16,0 2 8-16,0-7-8 16,0-4-16-16,0 0 16 0,0-8 0 15,0-1-8-15,0-5 0 16,0-9-48-1,-12 5 56-15,12 0 8 16,-15-2 0-16,15 2 0 0,0 0 0 16,-6-5 40-16,6 4-40 0,-13 2 0 15,1-2 8-15,12 0 0 16,-12 0-16 0,-3 2 48-16,15-6-40 15,-9 4-8-15,-3 1 8 16,12-5 0-16,-12 5-8 15,3-5 0-15,-3 5 0 0,-12-5 8 16,0 0 48-16,2 0-40 0,-14 0 40 31,12 0-48-31,-21 0 40 16,0-10-48-16,-16-9 64 16,1 1-16-16,3 0-32 0,-4-6 56 15,19 10-72-15,6-4 0 16,15 0-640-16,8-1-1689 0,13 5-9857 15</inkml:trace>
  <inkml:trace contextRef="#ctx0" brushRef="#br0" timeOffset="127881.88">26887 7986 3672 0,'0'0'672'0,"0"0"-31"0,-48 0 135 16,27 0 192-16,-4 0-144 15,1 3-296-15,3-3-272 16,-6 0 72-16,6 6 72 0,-12-6-39 0,-16 0-137 31,16 0-96-31,-15 0-40 16,3 0 168-16,-13 0-96 0,10 0-40 16,-9 0 88-16,8 0 104 15,4 0-8-15,0 0-40 16,6 0-168-16,-4 0-8 0,19 0-16 31,-12 0-16-31,15 0 8 16,-6 0 120-16,18 0 72 0,-4 0-48 15,1 0 16-15,12 0-40 16,-12 0-24-16,12 0-88 0,-12 0-56 16,3 0-8-16,-3 0 48 31,0 0-48-31,0 0 0 0,-3 0 88 15,15 0 80-15,-6 0 64 16,-6 0-96-16,-3 0-72 16,6 0-64-16,9 0 0 0,-12 0-8 31,0 0 8-31,-1 0 0 0,13 0 49 16,-12 0 87-16,12 0 144 0,0-6 56 15,0 3-32-15,0-3-40 16,-9-4-128-16,9-3 8 15,-12-1-72-15,12 0-72 0,-12-5 8 16,12-3 48 0,-12-2 88-16,12-4-56 15,-15 1-88-15,15-6 0 0,-9 1 8 16,0 0-8-16,-6-5-8 16,15-5 0-16,-9 0 0 15,9 6 8-15,-15-7 8 0,6 2-16 31,-3 3 16-31,-4 2-16 0,10 3 48 16,6 5 88-16,-12 10-72 16,12-1-56-16,0 11 88 15,-12-7-88-15,12 11 48 16,0-2-48-16,0 3 0 0,0-2 40 31,0 5-40-31,0 0 8 0,0 0 32 16,0 0-48-16,0 0 0 15,0 0 8-15,0 0-8 16,0 0-40-16,0 0 40 0,0 0 0 16,0 0-40-1,0-6 40-15,0 6 16 16,0 0-8-16,0 0 8 0,0 0 32 16,0 0-40-16,0 0 64 15,0-5-72-15,0 5 0 16,24-3-104-16,-18-2 104 0,31-4 0 15,2 4 0 1,6-5-8-16,-12 7-8 16,25-7 16-16,-10 5 0 15,-3-5 0-15,13 2 0 0,-1 3-8 16,-6 1 0-16,7-1-40 16,-1 5 0-16,12 0 40 0,-8 0-72 31,5 0 16-31,7 0 8 15,-4 0 0-15,-3 0 40 16,-5 0 8-16,-13 0-80 0,-6 0 80 16,10 0 0-16,-10 5-8 0,6-1 0 15,0 1-40-15,-2 3 56 32,14-3 0-32,-15 0 0 15,1 0 0-15,14-1-8 0,-3 2 0 16,-20-6 0-16,20 3 8 15,-27-3 0-15,21 5 8 0,-8-5-8 16,-4 5 0-16,6-5-8 31,-12 5 8-31,1-5 0 0,5 4 0 16,-18 1-8-16,3 0 8 0,0-2 0 16,0-3 8-16,-12 5-8 15,10-5 8-15,2 6-8 0,-3-1 0 16,3-5 0-1,9 3 0-15,-18 3 0 16,-3-6 0-16,0 4 0 16,-3-4-8-16,1 0 8 0,-10 4-32 15,0-4 32-15,0 0 8 16,15 0-8-16,-15 5 8 0,12-5 0 31,0 6 0-31,9-6-8 16,-21 3 0-16,24 2 0 15,-15-5 0-15,6 5 0 0,-3-1 8 16,-12-4-16-16,12 5 16 0,6-5-8 16,-2 5 0-16,-4 0 0 31,12-5 8-31,-15 3-8 16,6-3 8-16,-15 0 0 0,9 5-8 15,-9-5 0-15,9 0 0 16,-9 0 0-16,0 0 0 0,15 5 8 15,-15-5-8-15,0 0 0 32,12 5 0-32,-12-5-40 15,0 10 40-15,12-7 0 0,0 12-8 0,-6-1-40 16,-6 5 48-16,15 8-16 16,-3 1 8-16,-12 4 0 15,13 1 0 1,-1 0 0-16,-12-2-8 15,9 1 16-15,-9-4 0 0,0 4-8 16,0-3-8-16,0-1 16 0,0-1-8 16,0-4 8-16,0-4 0 15,0-5 0-15,0-9 8 0,0 5-8 32,0-10 0-32,0 3 8 15,0-3 48-15,0 0-8 0,0 0 40 16,0 0 8-16,0 0-24 15,0 0 0-15,-9 0-72 0,-3 0 72 16,-1 5-56-16,-14 0 40 31,9-5 0-31,-6 0-48 16,-24 4 0-16,27-4 8 0,-25 0-8 16,10 6 0-16,-12-6 0 15,3 0 40-15,-1 4-40 0,-2-4-8 16,3 0 0-16,-7 0 0 31,10 0 8-31,-6 0 0 16,3 0 8-16,11 0-8 0,-14 0-8 0,3 0 8 15,6 0 8-15,-4 0-8 16,7 0 56-16,3 0 0 0,-6 0-56 16,-4 0 0-1,7 0 0 1,3-4 8-16,-6-2-16 15,-3 2 16-15,-7 4-8 0,4-5 0 0,-3 0-8 16,2 5 8-16,-2-3-8 16,0 3-8-16,15 0 8 0,-1 0 0 31,-2 0-8-31,15 0 8 16,-15 0 8-16,12 0 0 15,3 0-8-15,-19 0 8 0,19 0-8 16,0 0 64-16,-3 0-16 0,-12 0-40 31,3 0 0-31,8 0-8 16,-8 0 8-16,9 0 8 15,-12 0-8-15,15 0 8 0,-3 0 32 16,-4 0 8-16,7 0-48 16,0 0 56-16,-3 3-56 0,-3 2 0 15,9-5 8-15,-6 5-16 31,9-5 48-31,5 0-48 16,-2 0 8-16,0 0 0 0,3 0 0 16,9 0 0-16,0 0-8 15,-15 4 8-15,6-4-8 0,9 0 0 16,-12 6-8-16,-3-6 8 16,6 4-8-1,-6-4 8-15,9 4 0 16,-6-4 0-16,-3 4 0 0,6-4 0 15,9 6 0-15,-13-6 0 16,1 4-8-16,0-4 8 16,12 5-8-16,-12-5 8 15,3 5 0-15,-3 0 0 16,0-2 0-16,-15-3 0 16,27 6 0-16,-6-6 0 0,-6 0 0 15,12 0 0-15,-15 0 8 16,15 0-8-16,0 0 0 15,0 0 0 1,0 0 0-16,-9 5-8 16,9-5 0-16,-12 0-48 0,12 0-16 15,-12 0 24-15,-1 3 40 16,1-3 0-16,3 5-8 16,-3-5-56-16,0 5 56 0,0-5-32 31,-3 0 40-31,6 4 0 15,9-4 0-15,0 0 0 0,0 0-48 16,0 0 8-16,-9 0 40 16,9 0 8-16,0 0-48 15,0 0 48-15,0 0-8 0,0 0 8 16,0 0 0 0,0 0 0-16,0 0 8 15,-15 0 8-15,15 0-8 0,0 0 0 16,0 0-8-16,0 0-128 15,0 0-296-15,0 0-216 16,0 0-512-16,0 0-817 16,0 0-3632-16</inkml:trace>
  <inkml:trace contextRef="#ctx0" brushRef="#br0" timeOffset="132027.13">18638 11813 5233 0,'0'0'1056'16,"0"0"-664"-16,0 0-72 0,-24 0 560 15,9 0 136-15,15 0-287 0,0 0-161 16,0 0 256-16,0 0 80 16,0 0-272-16,0 0-152 15,0 0-40 1,0 0-56-16,0 0-55 16,0 0-105-16,0 0-40 0,0 0-40 15,0 0-48-15,15 0-88 16,9-5 96-16,22 5 152 0,2-5 24 15,33 0-8-15,10 5-8 32,48-9-32-32,27 0 56 0,18-5 16 15,-9 4-128-15,-12-3-24 16,-12 8 24-16,-12-9-32 16,-22 10-40-16,-38 0-16 0,-7-2-80 15,-14 6 0-15,14-8 0 31,10 2 48-31,-1-2 120 0,-2-3 24 16,-7 3 160-16,6-6-55 16,-17 4 63-16,-4 1-168 15,-9 0-112-15,-14 4-80 0,-10-3 0 16,-12 8 56-16,-3-5 64 16,-9 5 0-1,0 0-32-15,0 0 24 0,0 0-112 16,0 0-8-16,0 0-56 15,0 0-80-15,0 0-328 0,0 0-433 16,0 0-367-16,0 0-336 16,-21 0-73-1,-3 0-1135-15,-10 0-4874 16</inkml:trace>
  <inkml:trace contextRef="#ctx0" brushRef="#br0" timeOffset="132410.51">20558 11437 7993 0,'0'0'1112'0,"0"0"1"31,0 0-81-31,0 0 96 0,0 0-408 15,0 0-536-15,0 0 24 16,0 0 272-16,93 9 209 16,-23 6-217-16,-13 7-144 0,25-2-128 15,-13 7-56-15,-2-4-80 16,-7 0-56 0,-12-1 0-16,-12-6 0 0,-14-3-8 15,-13 5 0-15,-9 1-104 16,0 5 104-16,-31 8 288 0,-17 10 120 15,-9 4-184-15,-16 5-136 16,-5 4-88 0,5-3-64-16,-5 17-624 15,18-18-1184-15,23-14-3794 0</inkml:trace>
  <inkml:trace contextRef="#ctx0" brushRef="#br0" timeOffset="137544.21">19495 13336 3896 0,'0'0'2153'0,"0"0"-1473"0,0 0-104 0,0 0 560 16,-57 0 65-16,36 0-177 15,-3 0-280-15,3 0-24 0,-15 0-144 16,-1 0-176-16,-8-13-200 15,0 4-112 1,-16-10 56-16,16-3 72 16,0-7 129-16,-15-8-65 0,14-9-80 15,-2-10-40-15,12-5-16 16,3 1-56-16,11-14-16 0,22 0-72 16,0-4 0-16,0-6-8 31,22 1-56-31,26 3 56 0,-6 7-56 15,15 7 64-15,19 12-48 16,2 16 40-16,-5 11-48 0,41 18 48 16,16 9 8-16,30 42-8 15,15 12-16-15,-33 6-24 32,-39-3 48-32,-34-16-312 0,-21 6-289 15,-14-1-63-15,-1 20 48 16,-6 2 200-16,-27 2 240 0,-12 9 176 15,-36-5 96-15,-22 5 72 16,1-5-16-16,-13-5 24 31,1-13-56-31,-4-9-120 0,19-6-64 0,-4-14-680 16,13-8-1785-16,6-14-2992 16</inkml:trace>
  <inkml:trace contextRef="#ctx0" brushRef="#br0" timeOffset="138529.12">19604 15733 5961 0,'0'0'1952'0,"0"0"-1072"16,-130-5 121-16,73-14 303 0,-15-3-128 15,14-16-480-15,-2-14-224 16,-7-25-136-16,-2-31 169 0,21 2-73 16,15 4-256-16,21 14 88 15,12 19-152-15,12-14-48 0,12-1-56 16,18 10-8-16,30 4-8 16,22 6-56-1,57 3 64-15,36 11 8 16,21 11 72-16,4 22-40 0,-37 17-40 15,-49 17 0-15,-20 11-72 0,-49 5-176 16,-11 4-80-16,2 15-32 16,-15 8 64-16,3 23 87 15,-36 20 57 1,-12-11 152-16,-33 9 0 16,-15 1 32-16,2-13 16 0,-35 4 265 15,8-11 7-15,-14-7-8 16,-19-11 8-16,9-17-64 15,-2-9-48-15,-7-16-40 0,36-12-88 32,-2-6-80-32,17-4 0 0,-2-9-608 15,30-15-857-15,6-4-2623 0</inkml:trace>
  <inkml:trace contextRef="#ctx0" brushRef="#br0" timeOffset="144744.25">23362 13262 4849 0,'0'0'2184'0,"0"0"-1424"0,0 0 96 15,0 0 313-15,0 0 159 0,0 0-400 16,0 0-328-16,0 0-104 16,0 0 0-1,0 0-87-15,0 0-129 16,0 0-160-16,12 0 0 15,0 5-8-15,9-5 144 0,15 0 32 16,6 6 48-16,10-6-64 16,14 0-96-16,7 3 16 31,5-3-56-31,7 0-56 0,5 5-32 16,28-5-40-16,24 0 0 15,18 0 0-15,-9 0 8 0,-22-8 32 16,-50 2-48-16,-7 6 8 31,-2 0 48-31,11 0-56 16,13 0 8-16,-16 0 0 0,19 0 0 0,-19-5 0 15,31 5 0-15,-19 0-8 16,4-3 0-16,-12-7-8 0,-4 5 8 16,-18 1 8-1,-11-2 24 1,-13 2-24-16,-30 4-16 15,9 0-32-15,-15 0-312 0,-15-4-392 16,-18-1-416-16,0 0-2721 0</inkml:trace>
  <inkml:trace contextRef="#ctx0" brushRef="#br0" timeOffset="145476.04">23223 13601 6769 0,'0'0'1272'0,"0"0"-904"0,0 0 80 15,0 0 345-15,0 0-193 0,127-37-216 16,-91 37 8-16,-3-5 280 15,15 5 120-15,-5 0-8 32,29 0-48-32,-3-5-95 0,34-3-57 15,39-6-80-15,33 0-112 16,12 0-72-16,-12 1-128 0,-18 8-88 16,-39-1-96-16,-25 1 88 15,-20 2-88-15,-16 3 40 31,13 0-40-31,-1-6 120 0,3 2 136 16,-2 0-8-16,-13-1 56 16,-15-1 144-16,-2 6-39 0,-4-3-105 15,-27 3-32 1,15-4 40-16,-15 4-104 16,-9 0-72-16,0 0-16 15,0 0-40-15,0 0-88 0,0 0 0 16,0 0-312-16,0 0-448 15,0-6-937-15,-9 2-823 0,-3-1-5034 16</inkml:trace>
  <inkml:trace contextRef="#ctx0" brushRef="#br0" timeOffset="146477.66">16166 17318 8513 0,'0'0'1961'0,"0"0"-1161"15,0 0 504-15,0 0-48 16,0 0-519-16,0 0-457 16,0 0-280-16,0 0-16 0,0 42 16 31,16 12 320-31,20 39 280 0,-12 32-16 15,-6 28-128-15,21 10-104 16,-18-28 40-16,-9-39-96 16,1-31-120-16,-1-9-104 0,0 4-64 47,-3 0 40-47,-9 6-48 15,15-20 0-15,-15-13-8 0,0-11-496 16,0-9-488-16,0-13-424 15,-15-4-601-15,-6-19-2520 0</inkml:trace>
  <inkml:trace contextRef="#ctx0" brushRef="#br0" timeOffset="146877.4">15949 17850 9153 0,'0'0'2889'0,"0"0"-1993"0,0 0-688 16,0 0 96-16,0 0 72 0,-102 94-95 16,89-59-129-16,1-11-96 15,12-1 64-15,-15-13-112 16,15-6 48-16,0-4 96 0,0 0-24 31,0-23 176-31,27-18-48 0,-14-19-256 16,5-6-96-16,18-8 88 15,-12 9 8-15,9 6 0 16,-6 7 0-16,4 5 0 0,-4 11 8 16,6 18 0-16,-9 4-8 31,0 14 0-31,0 0 0 0,10 18 16 16,11 19 96-16,3 8 80 15,-3 2-32-15,13 5-56 16,-10-2-88-16,0-3 24 0,-2-5-40 15,2-5-728-15,-30-9-1665 32,21-11-4768-32</inkml:trace>
  <inkml:trace contextRef="#ctx0" brushRef="#br0" timeOffset="150624.87">5884 14936 7737 0,'0'0'2497'0,"0"0"-1113"15,0 0-144-15,0 0-15 0,-9-10-377 16,9 10-496-16,0 0-240 16,0 0-112-16,0 0-48 0,9 14-40 15,15 14 88-15,0 4 56 16,0 6-56-16,-3 3 80 15,3 1-80-15,0 0-104 0,1-14-368 16,-13-9-657-16,-6-6-1175 16,-6-13-1897-16</inkml:trace>
  <inkml:trace contextRef="#ctx0" brushRef="#br0" timeOffset="150775.88">5724 14629 7769 0,'0'0'504'0,"0"0"-504"0,0 0-144 15,0 0-360-15,0 0-2240 16</inkml:trace>
  <inkml:trace contextRef="#ctx0" brushRef="#br0" timeOffset="151029.34">6035 14500 10250 0,'0'0'1320'32,"0"0"-1088"-32,0 0-224 15,0 0 608-15,72 143-136 16,-36-68-88-16,-3 26-64 0,4 25-96 15,-16-11-47-15,15-12-97 16,-24-21-80-16,9-25-8 0,-9-3-96 16,9 2-649-1,19-18-943-15,-31-19-1505 16</inkml:trace>
  <inkml:trace contextRef="#ctx0" brushRef="#br0" timeOffset="151543.96">6478 14964 2696 0,'0'0'6786'0,"0"0"-5986"0,0 0-32 32,24 107 104-32,-12-67-72 15,0 7-400-15,7-14-240 0,-19-1-56 16,15-13-104-16,-3-5 120 15,-12-6-48-15,0-2 64 0,0-6 160 16,0 0 161-16,0 0 7 16,0 0 32-16,0 0-144 0,0 0-200 31,-12-10-104-31,12 0-40 16,-15 2-8-16,9-11 0 15,-19 0-48-15,-2-8-80 0,18-6-72 16,-15-8 112-16,3-2 80 31,-3-7-96-31,9-1 96 0,6 4 8 16,9-4 48-16,0 5-48 0,0 10-72 15,9-3 16-15,18 12 0 16,-3 9-8-16,9 9 56 0,3 3-48 16,-5 6 0-16,8 0-88 15,-18 20-8-15,12 7 144 16,-18-3 0-1,-6 7 8-15,-9 2 0 16,0-1 208-16,-9 1 8 0,-24 5-56 16,-15-11-160-1,2-19-88-15,7-2-544 16,18-6-1889-16</inkml:trace>
  <inkml:trace contextRef="#ctx0" brushRef="#br0" timeOffset="155831.63">14205 5163 9089 0,'0'0'1865'0,"0"0"-777"0,0 0-456 16,0 0-256-16,0 0-248 0,0 9-128 16,0 15-80-16,12 13 80 31,0 5 0-31,0 4 8 16,-6 4 0-16,9-7 0 0,-15-7-8 15,12-9-208-15,-12-3-984 16,0-10-896-16,0-9-2217 0</inkml:trace>
  <inkml:trace contextRef="#ctx0" brushRef="#br0" timeOffset="155999.34">14018 4917 7177 0,'0'0'3281'15,"0"0"-2369"-15,0 0-912 16,0 0-544-16,0 0-800 0,0 0-401 0,0 0-895 16</inkml:trace>
  <inkml:trace contextRef="#ctx0" brushRef="#br0" timeOffset="156253.11">14485 5043 9378 0,'0'0'1584'0,"0"0"-1352"0,0 0-144 16,-12 111 480-16,12-56-208 15,-15 11-176-15,6 7-64 16,-3 6-112-16,0-5 88 0,0-5-96 31,0-4-224-31,12-13-960 16,0-20-825-16,0-18-2007 0</inkml:trace>
  <inkml:trace contextRef="#ctx0" brushRef="#br0" timeOffset="156676.35">14706 5182 7641 0,'0'0'1897'15,"0"0"-1385"-15,0 106 416 16,0-46-104-16,0 9-184 0,12 7-256 16,-3-8-232-16,3-2-96 15,0-15-40-15,-3-15 40 0,-9-8-56 16,15-19 8-16,-15-4 56 15,0-5 128-15,0-14 464 16,-15-22-151 0,-6-16-505-16,9-22 0 15,-9-13-8-15,9-2-64 0,0 0-8 16,12 16 24-16,0 7-16 16,24 20-128-16,9 10-113 31,3 7 41-31,6 21 192 0,-2 8-40 15,-7 0-144-15,3 22-72 16,-12 15 56-16,-12 5 128 0,-12-4 112 16,0 2 40-16,-12-6 224 15,-27-2 8-15,6-4-8 16,-13-15-224-16,1-2-528 0,9-11-1720 0</inkml:trace>
  <inkml:trace contextRef="#ctx0" brushRef="#br0" timeOffset="162293.85">24325 14059 6185 0,'0'0'1144'0,"0"0"-288"15,0-13 112-15,0 13 129 0,0 0-113 16,0 0-320-16,0 0-96 31,0 0 16-31,0 0 56 0,0 0-175 16,0 0-185-16,-10 0-152 16,10 0-120-16,-12 10-8 15,-3 17-104-15,-3 20 104 0,6 12 8 16,-15 11 64-16,18 0-64 15,9-1 0-15,0-5 40 0,0-12-40 32,9-11-8-32,18-13 0 15,-6-10-8-15,25-8-144 0,2-10-497 16,18-18-423-16,7-14-1536 0,-13-2-2481 16</inkml:trace>
  <inkml:trace contextRef="#ctx0" brushRef="#br0" timeOffset="162636.96">24590 14180 8361 0,'0'0'2561'0,"0"0"-1905"31,0 0-528-31,0 0 0 16,0 0 208-16,0 0 72 0,-30 116-104 15,30-75-184-15,12-8-40 16,6-1-80-16,21-7 16 0,-17-12-16 31,2-9 64-31,9-4-56 16,-6 0 72-16,-6-17-80 16,3-12-120-16,-24-3-56 0,0-5-240 15,0-5-96-15,-36 4 128 16,0 3-216-16,-6 10 72 15,-7 6 368-15,4 6 152 0,6 13-384 32,18 0-817-32,21 10-743 0,0-1-2713 15</inkml:trace>
  <inkml:trace contextRef="#ctx0" brushRef="#br0" timeOffset="162971.72">25161 13957 9089 0,'0'0'2145'0,"0"0"-1249"0,0 0-376 31,0 0-320-31,0 0-72 16,-6 66 176-16,-7-11 440 0,1 10-263 31,0 9-145-31,-12 0-72 16,0 5-32-16,15-9-136 0,-3-5-88 15,12-20-8-15,0-12-232 16,0-9-552-16,0-20-1025 15,0-4-2528-15,12-4-2448 0</inkml:trace>
  <inkml:trace contextRef="#ctx0" brushRef="#br0" timeOffset="163619.72">25363 14231 8329 0,'0'0'1809'0,"0"0"-1521"16,0 0-280-16,0 0 304 15,0 0 104-15,0 111 40 0,0-69-72 47,9-5 232-47,6 4-72 16,-15-3-208-16,9-5-56 0,-9-11-208 15,0 2 8-15,0-15-16 0,0 1-56 16,0-10 0-16,0 0 121 16,0 0 255-16,0-5 240 0,0-22-544 15,-9-17-80 1,-15-10-456-16,12-6 256 0,0-6 192 15,12 6-8 1,0 9 16-16,0 9-8 0,12 5-80 16,24 15-280-1,6 2 127-15,6 16 113 0,-2 4 64 0,2 4-304 16,-24 16-80-16,0 2 184 16,-12 6-40-16,-12 0 200 0,-12 0 104 15,-12-5 296-15,-21 0-72 31,9-4-48-31,-10-11-176 0,22-8-168 16,0 0-992-16,12-13-3249 0</inkml:trace>
  <inkml:trace contextRef="#ctx0" brushRef="#br0" timeOffset="163862.12">25637 13726 11706 0,'0'0'2088'0,"0"0"-1607"15,0 0-369-15,0 0 264 0,203 65 408 16,-110-13-304 0,1 8-200-16,-28 9-192 15,-8 5-80-15,-43 10-16 0,-15 3-232 16,-73 20-184-16,-54 13-96 0,-48-9-272 15,21-23-1017 1,40-36-3968-16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6:56:13.29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11295 3254 1296 0,'0'0'2072'0,"0"0"-1304"0,0 0-39 15,0 0-121-15,0 0-248 16,0 0 216-16,0 0-56 0,0 0-264 15,0 0 32-15,0 0 112 16,0 0 40-16,0 0-80 16,0 0-96-16,0 0-72 0,0 0-104 15,0 0-8 1,0 0-72-16,0 0 0 16,0 10 97-16,0 3 23 15,12 2-24-15,-12 2 16 0,0 1-56 16,12 7 64-16,-12-11-24 15,12 4-96-15,-12-4 0 16,9-6 0-16,-9 7-8 16,0-11 48-16,0 1-32 15,16-1-8-15,-16-4 64 16,0 0-8-16,0 0 312 0,9 0 88 16,-9 0 112-16,24 0-88 15,-12 0-112 1,12 0-48-16,9 0-72 15,0 0-88-15,1 0-80 16,29 0-88-16,-18 4 8 0,0-4 48 16,28 0-8-16,-16 0-48 31,1 0 16-31,11 0 88 0,-3 0-56 16,10 0 56-16,-7 0-48 15,-2 0 16-15,-10-4-16 16,15 4 25-16,-2-4-65 0,-4-1 40 15,-5 5 16-15,11-4 0 16,-2-1-64-16,-4 0 48 0,6 5-48 16,-11 0-8-1,-4 0 8-15,-3 0-8 16,-2 0 8-16,-7 0 8 16,0 0-8-16,4 5-8 0,-4 0 8 15,3-5 64-15,-6 4 16 16,19-4 8-16,-1 0-24 15,-15 0-16-15,13 0-32 16,-10 5-16-16,-3-5 8 16,1 4-8-16,-13-4 40 15,6 4-40-15,6 2 40 0,-12-2-48 16,16-4 104-16,-7 5-40 16,9 0 16-1,-5 0-72-15,2-2 0 16,-3 3 0-16,12-1 40 15,-8-1-40-15,-4-4-8 0,15 0 8 16,-14 0 0-16,-1 0 72 31,0 0-8-31,13 0 8 0,-7 0-8 16,-9 0-16-16,6 0 32 16,1 0-32-16,-4 0-40 15,3-4 0-15,-15-1 80 0,13 5-88 16,2-6 96-16,-12 3-56 15,-3-2 0-15,16 0 64 0,-16 0-96 32,3 1 88-17,-3-2-24-15,1 6-16 16,2-4-56-16,0 4 88 16,-12-4-96-16,9 4 48 0,-12 0-40 15,7-5 48-15,-16 5-56 16,6 0 128-16,-3 0 32 0,9-4 48 15,-6 4-80-15,9 0-8 0,-3 0-64 16,1-5-48-16,-7 5 0 16,9 0 0-16,-3 0 40 0,-15-5-48 31,15 5 8-31,-12-5 0 16,9 5 80-16,-6 0-32 0,4 0-8 15,-4 0 0-15,-3-3 8 16,0 3-40-16,0-5 112 0,-3 5-24 15,6-5-8-15,-6 5-16 32,-9 0-64-32,12 0 80 0,-12 0 80 15,0-5 25-15,0 5 23 16,12 0 48-16,-12 0-40 16,0 0 0-16,0 0-16 0,0 0-40 15,0-4 96-15,0 4-40 31,0 0-32-31,0 0-24 0,0 0-32 16,0 0-24-16,0 0-48 16,0 0 16-16,0-6-8 0,0 2 48 15,0-14 16-15,0 0-144 0,9-11 0 16,6 2-8 0,-3-10 0-1,1 5-40-15,-4-1-48 0,-9 0-192 16,9 6-104-16,6 3-584 15,-15 10-625-15,0 6-783 0,0 8-2489 16</inkml:trace>
  <inkml:trace contextRef="#ctx0" brushRef="#br0" timeOffset="4920.49">13948 1279 3208 0,'0'0'3073'0,"0"0"-2041"16,0 0 480-16,0 0-287 0,0 0-553 31,-12-8-40-31,12 8-192 15,0 0-240-15,0 0-96 0,0 0-56 16,-15 0 16-16,9 0 0 16,-21 0-48-16,-6 8 16 0,-1 11-24 15,-17 5-8-15,9 9 0 16,-6-1 0-16,-13 14-8 16,19 5 8-1,-15 9 0-15,-4 0 8 16,13 1 72-1,15-1-72-15,-1-10 8 16,7-7-16-16,3-7-8 0,15-9-208 16,9-8-440-16,-9-9-616 0,9-10-593 15,0 0-575-15,0-10-1465 16</inkml:trace>
  <inkml:trace contextRef="#ctx0" brushRef="#br0" timeOffset="5304.96">13293 1521 5905 0,'0'0'1272'0,"0"0"-440"15,0 0-336-15,0 0-352 0,0 0-56 16,0 0 40-16,-18 55 40 0,3-17 16 16,-6-2 57-16,9 11 247 15,0-5-80 1,-3 0-8 0,9-2 8-16,-6-2-104 0,-1-10-48 15,1 0-16-15,-3-5-144 0,15-14-40 16,0 1 24-16,0-7-8 15,0-3 160-15,0 0 96 16,0 0-16-16,0 0-56 16,0 0-8-16,27 0-112 15,19 0 137-15,14-13-105 16,67-19-168-16,-22-2-745 0,-2-1-2495 16</inkml:trace>
  <inkml:trace contextRef="#ctx0" brushRef="#br0" timeOffset="12241.9">25293 6832 7193 0,'0'0'2369'0,"0"0"-1665"16,0 0-168-16,0 0-104 15,0 0-328-15,0 13-104 0,0 15-64 32,-15 13 64-32,15 11 96 15,-9 8 32-15,-6 0-48 0,6 6-72 16,-3-6 56-16,0-6-64 15,3-7-144-15,9-6-848 16,-12-12-1265-16,12-15-2160 0</inkml:trace>
  <inkml:trace contextRef="#ctx0" brushRef="#br0" timeOffset="12396.01">25396 7113 8329 0,'0'0'848'0,"0"0"-848"0,0 0-328 0,0 0-2280 15</inkml:trace>
  <inkml:trace contextRef="#ctx0" brushRef="#br0" timeOffset="12916.68">25408 6715 7841 0,'0'0'1961'16,"0"0"-1417"-16,0 0 48 31,0 0 16-31,0 0-456 0,0 0-152 0,0 0-24 16,130-33-80-16,-88 66-56 15,9 9 56-15,-8 18 104 0,5 15 0 16,-12 22 56-16,-12-5-48 16,-15 6-8-16,-9 3-8 15,-9-22-40-15,-15 9 40 16,-21-13-64-16,-31-14 72 15,10-16 48 1,-28-12 160-16,4-16-8 0,-4-17 104 16,-11 0 8-16,20-41-128 0,-8-38-56 15,14-46-32-15,22-50-8 16,12-21-48 0,33 2-32-16,24 23-8 15,18 55 0-15,21 27-8 16,6 34 8-16,25 14-8 0,30 13-8 15,20 18 16-15,-17 10-8 16,0 52-72-16,-31 49-24 0,-17 34-384 16,-19 18-688-16,-39-42-1185 31,-9-37-2472-31</inkml:trace>
  <inkml:trace contextRef="#ctx0" brushRef="#br0" timeOffset="15112.24">26851 6628 600 0,'0'0'3048'0,"0"0"-1567"0,-12-6-385 16,12 6 136-16,0 0-208 0,0 0-160 16,0 0-167-16,0 0-385 15,0 0-256-15,0 9-56 0,0 15 0 16,0 18 144-16,0 9-8 16,0 18 24-1,0 6-72-15,0-1-72 0,0 0-16 0,-9-9 0 16,9-10-392-16,0-13-560 0,0-14-545 15,0-14-711-15,0-14-3129 0</inkml:trace>
  <inkml:trace contextRef="#ctx0" brushRef="#br0" timeOffset="15434.93">26655 6608 7817 0,'0'0'1585'31,"0"0"-913"-31,0 0 384 0,0 0-432 16,0 0-416-16,0 0-128 0,138-59-16 15,-80 59-64-15,2 22-128 0,-3 21-80 16,-2 7-48-16,-4 15-64 16,-18 5 56-1,-21 4 8 1,0-5 40-16,-12 1-8 0,-12-5 144 15,-12-5 80-15,-24-10 128 0,-9-7 144 16,-13-10-8-16,13-11-80 0,12-13-32 16,-16-9-32-16,40 0-120 31,-3-18-376-31,24-43-1257 16,24 11-567-16,-3-2-4489 0</inkml:trace>
  <inkml:trace contextRef="#ctx0" brushRef="#br0" timeOffset="15621.76">27213 6878 7089 0,'0'0'1416'0,"0"0"-1064"16,0 0 201-16,0 0 375 16,0 0-24-16,12 111-376 0,0-69-296 31,-3 0-144-31,-9-2 16 15,12 2-104-15,-12-13-368 0,0-11-1168 16,0-8-953-16,0-10-1928 0</inkml:trace>
  <inkml:trace contextRef="#ctx0" brushRef="#br0" timeOffset="15736.98">27156 6748 4048 0,'0'0'4761'15,"0"0"-4505"1,0 0-208-16,0 0-96 0,0 0-784 15,0 0-1192-15,0 0-817 16</inkml:trace>
  <inkml:trace contextRef="#ctx0" brushRef="#br0" timeOffset="16054.56">27651 6682 7737 0,'0'0'2049'0,"0"0"-1401"15,0 0 344-15,0 0 80 16,-67-114-520-16,55 108-160 0,-3 6-392 16,9 19-24-16,-6 28-80 31,0 35 56-31,12 29 48 0,0 34 16 15,0 8-8-15,0-33 0 16,0-28-8-16,0-36 0 16,0-14-152-16,0 0-256 0,0-5-344 0,0-6-504 15,12-31-505 1,0 0-487 0,-12-22-993-16</inkml:trace>
  <inkml:trace contextRef="#ctx0" brushRef="#br0" timeOffset="16244.89">27735 6697 7009 0,'0'0'2473'0,"0"0"-1873"0,0 0-528 16,0 0 360-16,0 163 176 16,12-81-176-16,0 10-200 15,-3 1-112-15,-9-8-32 0,15-6-88 31,-15-11-336-31,0-16-880 0,0-20-857 16,0-18-1199-16</inkml:trace>
  <inkml:trace contextRef="#ctx0" brushRef="#br0" timeOffset="16416.3">27466 7095 7961 0,'0'0'1320'0,"0"0"-1248"16,0 0-72-16,0 0-120 0,0 0 48 16,0 0-32-16,151 0-960 15,-78 0-656 1,-16 0-321-16,-9 0-1855 0</inkml:trace>
  <inkml:trace contextRef="#ctx0" brushRef="#br0" timeOffset="17099.93">27946 7034 3912 0,'0'0'1777'15,"0"0"-705"1,0 0 192-16,0 0-424 16,0 0-223-16,46-129-273 0,-46 111 8 15,0-1-8-15,0 5 8 16,-15 5 88-16,5 9-208 16,-11 0-176-16,-6 0-56 0,-6 18-8 31,9 19 8-31,3 5 0 0,6 9 8 15,6 5-8-15,9 0 0 16,0-9-8-16,24-12-104 16,-3-10-8-16,3-12-136 0,24-13 104 15,10-10 152-15,-13-26-72 32,15-16-224-32,-2-2-128 0,-25-3 424 15,0 12 24-15,-18 7 456 16,-3 10 344-16,-12 10-104 15,0 9-48-15,-12 9-208 0,-12 0-352 16,0 4-112-16,3 14-72 16,9 10-160-1,0 0-264-15,12-4-104 0,0-2-16 16,12-3 48-16,12-6 200 16,9-2 192-16,3-3 16 15,-12 1 104-15,9 2 40 0,-20 2-32 16,8 1-8-1,-6-1 56-15,-6 1 80 16,0 0 80-16,6 0-144 16,-6-4 96-16,6-10-32 0,-3 0 152 15,9 0 184-15,3-24-120 16,13-4-296-16,-16-8-152 0,15-7-208 31,-12 2 72-31,-12 9 120 16,-3 4 168-16,-9 15 384 0,0-2 184 15,0 10-24-15,0 5-184 16,-9 0-360-16,-15 20 0 0,12 2 0 16,-3 7 16-16,15 2-16 31,0-2 0-31,0-7 0 16,15 2-104-16,-3-10-80 0,12-5-88 15,9-9 16-15,-8 0-368 16,8 0-568-16,3-9-377 0,-12-5-183 15,-15-1-921-15</inkml:trace>
  <inkml:trace contextRef="#ctx0" brushRef="#br0" timeOffset="17768.04">28843 6817 6161 0,'0'0'1672'0,"0"0"-1264"15,0 0-16-15,0 0 385 16,0 139-249-16,0-102 104 0,0-4-264 16,6-10-216-1,-6-10-48 1,15-2-96-16,-15-7 40 0,0-4 112 15,12 0 320-15,0-15 64 0,0-7-544 16,12-6-288-16,-3 0-120 16,0 5-24-16,7 9 376 0,-22 9 8 15,21 5 40-15,-15 0 8 47,0 19 56-47,-3 4 48 0,6-1 32 31,-15 3-40-31,9-7-16 16,-9-8-16-16,12-7-64 0,0-3-496 16,-3-9-1304-16,6-13-361 0</inkml:trace>
  <inkml:trace contextRef="#ctx0" brushRef="#br0" timeOffset="17966.77">29283 6429 9273 0,'0'0'2009'0,"0"0"-1377"16,0 0-152-16,0 0-352 0,0 0 32 0,12 114 296 15,-12-43 0-15,13 3-184 16,-1-1-87-16,-12-2-105 0,0-8-80 16,0-6-305-16,0-20-919 15,0-10-1448-15,0-17-3290 16</inkml:trace>
  <inkml:trace contextRef="#ctx0" brushRef="#br0" timeOffset="18079.2">29166 6821 8529 0,'0'0'3209'15,"0"0"-2233"1,0 0-592-16,0 0 96 16,0 0-224-16,129 0-176 0,-47 0-80 15,-13 0-1280-15,-11 0-2929 16</inkml:trace>
  <inkml:trace contextRef="#ctx0" brushRef="#br0" timeOffset="18737.49">30331 6571 8241 0,'0'0'1481'0,"0"0"-929"16,0 0 800-16,0 0-680 0,0 0-408 16,0 0-136-16,-94 32-64 15,61 15 24 1,9 13 8 0,0 5 32-16,9 1-128 0,5-12 0 0,10 3 8 15,0-16 0-15,25-3-8 16,-1-16-104-16,21-2-232 0,37-20-352 15,-13-20-1504-15,3-7-4050 16</inkml:trace>
  <inkml:trace contextRef="#ctx0" brushRef="#br0" timeOffset="24876.72">30506 6794 5297 0,'0'0'2016'0,"0"0"-1384"16,0 0-536-16,0 0-88 0,0 0-8 15,0 0 200-15,0 0-32 16,0 0-96-16,-40 120 136 31,40-95 16-31,0-3 48 0,0 1-63 0,0-5-9 16,0 6-40-16,0-5-32 15,16-5-64-15,-4-6-56 0,0 2 208 16,0-6 152-16,9-4-112 16,-9 0-32-1,12 0 8 1,-15-8 0-16,15-12-72 0,-15-2-160 15,6-7-128-15,-2-2-240 0,-1-1-320 16,-12-7-40-16,0 12 368 0,0 3 360 47,-12 7 32-47,-1 6 96 16,-2 7 0-16,-3 4-56 15,-6 0-72-15,0 0 88 0,-3 18 88 16,9 1-96-16,-6 5-8 0,8-7-16 15,7 2-56-15,9 0-352 16,0-5-697-16,25-9-1535 0</inkml:trace>
  <inkml:trace contextRef="#ctx0" brushRef="#br0" timeOffset="25358.21">30808 6813 6313 0,'0'0'1896'0,"0"0"-1464"16,0 0-320-16,0 0-64 0,0 0 152 31,0 0 72-31,0 0-79 16,21 107-105-16,-21-85-32 0,0-3-40 16,0-6-8-16,0-3 8 15,0-5 40-15,0-1 0 0,0-4-48 31,15 0 184-31,-15 0 160 16,9-19-352-16,3 1-208 0,0-10-272 16,12 5 207-16,-12 10 161 15,0-1 112-15,-3 14 145 16,0 0-145-16,6 0-33 0,-2 22 33 31,-4 1 257-31,6 6-81 16,-6-7-96-16,3 3-80 0,0-18-200 15,-3-1-577-15,6-6-1615 0</inkml:trace>
  <inkml:trace contextRef="#ctx0" brushRef="#br0" timeOffset="25584.37">31121 6492 7705 0,'0'0'2673'0,"0"0"-2169"15,0 0-504-15,0 0 0 0,0 0 376 16,0 144 136 15,12-79-144-31,-12 0-192 16,13 1-120-16,-13-6-56 0,0-10-256 16,0-12-1184-16,0-12-1361 15,-13-16-2968-15</inkml:trace>
  <inkml:trace contextRef="#ctx0" brushRef="#br0" timeOffset="25875.01">31016 6808 6809 0,'0'0'2304'0,"0"0"-1503"15,0 0-201-15,0 0-104 0,0 0-272 32,0 0-112-32,130-37-112 15,-106 37-240-15,-6 0-96 0,-3 10-16 16,9 8-40-16,-12 10 256 15,-6-1 136-15,21 6 192 16,-27 3 64-16,12-3-152 0,0 0 0 16,-2-16-8-16,-10 3-40 15,0-12-32 1,0-8 136-16,0 0 216 16,0 0 496-1,15-22-48-15,-15-10-712 16,0-9-112-16,9-6-344 15,15 0-208-15,-15 5-456 0,18 10-328 16,6 9-857-16,-21 18-1128 0</inkml:trace>
  <inkml:trace contextRef="#ctx0" brushRef="#br0" timeOffset="26150.93">31472 6860 5761 0,'0'0'1744'0,"0"0"-1208"0,0 0-40 15,0 0 72-15,0 0 289 16,0 0-137-16,0 0-296 16,0 79-280-16,12-71-8 0,9-3-56 15,-12-5 200-15,6 0 184 47,9 0-112-47,-3-10-144 0,-9-12-208 16,0-3-56-16,-12 3-320 15,0-2 120-15,-12 7 72 16,-9 6-304-16,-15 3-216 0,0 8-681 0,-1 0-671 16,4 0-1089-16</inkml:trace>
  <inkml:trace contextRef="#ctx0" brushRef="#br0" timeOffset="26388.88">31635 6479 8737 0,'0'0'2857'16,"0"0"-1977"-16,0 0-64 0,0 0-7 15,0 0-681-15,0 0-128 16,0 0-128 0,12 29-9-16,-3 16 121 31,0 20 16-31,-9 9 16 15,15 0-16-15,-15 5 0 0,0-14-8 16,0-4-672-16,12-6-392 16,0-22-1144-16,-12-15-1721 0</inkml:trace>
  <inkml:trace contextRef="#ctx0" brushRef="#br0" timeOffset="26982.48">32308 6483 7665 0,'0'0'1993'0,"0"0"-1481"16,0 0-104-16,0 0 240 0,0 0-72 16,0 0-288-16,0 0-288 15,0 0-80 1,-73-32 24-16,52 60 40 16,0 4 8-16,6 10-96 15,6 0-88-15,9-1-40 0,9 5 152 16,18-4 80-16,-6 0 104 15,3-5-16-15,0-5-88 0,-12-7 0 32,-6-7-16-32,-6-1-224 15,0-7 232-15,-6-5-72 16,-18-1 40-16,-3-4 40 0,-3 0 0 16,3-4 0-16,18-14 0 15,-3-6-56-15,12 1-208 0,0 5-96 31,12 4 24-31,12 0-232 16,9 9 367-16,-9 5 177 16,0 0 24-16,-6 19 121 0,10 3-57 0,-19 6 0 15,6 4 128-15,-15-4 88 16,0-4-120-16,0 0-32 31,0-15-128-31,0-5-528 0,0-14-785 16,0-12 169-16,0-10-6200 0</inkml:trace>
  <inkml:trace contextRef="#ctx0" brushRef="#br0" timeOffset="27076.21">32344 6669 1064 0,'0'0'816'0,"0"0"-664"0,0 0-152 15,0 0-1568-15</inkml:trace>
  <inkml:trace contextRef="#ctx0" brushRef="#br0" timeOffset="27568">32483 6761 1096 0,'0'0'2088'16,"0"0"-1424"-16,0 0-272 31,0 0 81-31,0 0 367 0,0 0 96 16,36-60 96-16,-36 60-120 15,0 0-160-15,-15 0-439 0,6 0-241 16,-3 14 32-16,-13 5 24 15,13 0-128-15,3-1-40 16,9 0-168-16,0-4 48 0,0 0 160 16,9 1 48-16,16 7 136 0,-1 2-48 15,0 3-120-15,-6 10-16 0,-3 5-56 16,-3 5 56 0,-12-1 184-1,0-4 120-15,0-1 80 16,0-4-72-16,-12-4 8 0,-3-16 32 15,-3-1 112 1,-6-7 208-16,0-9-224 16,-10 0-128-16,10-14-120 0,12-14-56 15,-3-10-120-15,15-13-24 16,0-9-216-16,27-5-328 16,6 10 32-16,16 14 200 0,-7 8-96 15,-3 19 136-15,-18 9 168 0,16 5 56 16,-25 5-136-16,-3 14-8 47,6 9 96-47,-3 4 72 15,-12-4 24-15,0-2 0 0,0-6 16 16,0-12-16-16,0-2-160 16,12-6-528-16,-12-14-145 15,0-13-1391-15</inkml:trace>
  <inkml:trace contextRef="#ctx0" brushRef="#br0" timeOffset="28229.96">32694 6910 3288 0,'0'0'2489'15,"0"0"-1153"-15,0 0-32 16,0 0 113-16,0 0-689 15,0 0-600-15,0 0-128 16,0 0-72-16,127-75-72 16,-103 67 56-16,-6-2 80 15,-3 10-8-15,-15 0-56 0,12 0-264 16,0 18 104-16,-12 1 232 31,12 5 0-31,-3 3 0 0,-9-9-128 16,12 1-369-16,-12-9-455 15,12-6-1080-15</inkml:trace>
  <inkml:trace contextRef="#ctx0" brushRef="#br0" timeOffset="28582.52">33107 6781 8385 0,'0'0'1937'0,"0"0"-1409"16,0 0-40-16,0 0-240 0,0 0-144 16,0 0-24-1,0 0-80-15,-99 60 8 16,87-38 8-16,0 2-16 0,0-11 0 16,12 1-80-16,0-8-128 15,0-3-488-15,0-3 0 16,12 0 544-16,12-3 8 15,-3-12 88-15,3 2-625 16,-3-1 345-16,3 9 256 16,-15 5 72-16,16 0-72 0,-10 14 16 15,-3 9 64-15,-3 0 72 32,3 0-24-32,12-8-48 15,-3-2-744-15,-6-13-1104 0</inkml:trace>
  <inkml:trace contextRef="#ctx0" brushRef="#br0" timeOffset="29009.88">33343 6396 7761 0,'0'0'2649'0,"0"0"-2185"15,0 0-464-15,0 0 0 16,0 0 616-16,0 157-104 31,0-88-96-31,0 10-48 0,0-5 0 16,0-8-72-16,0-12-208 0,0-7-88 15,12-15 8-15,-12-13-8 0,0-6 0 16,12-13-176-16,-3 0 176 16,18-17 56-1,3-11-56 1,-3-10-176-16,-2 2-88 0,-4 3 264 15,-9 11 24 1,-12 7 136-16,0 11 24 16,0 4-144-16,0 0-40 15,0 0-176 1,0 19-8-16,-12 3 112 16,12 2 64-16,0 3 8 15,12 1 96-15,12-5 112 0,0 1 16 16,-15-5-64-16,0-2-160 15,-9 7-8-15,0-5-80 0,-18 3-16 16,-75-3-136-16,-4 0-1248 16,19-19-6794-16</inkml:trace>
  <inkml:trace contextRef="#ctx0" brushRef="#br0" timeOffset="30816.27">25094 8693 4905 0,'0'0'5657'0,"0"0"-4777"15,0 0 40-15,0 0 224 16,0 0-479-16,9-32-257 0,18 23-240 15,-2 0-112-15,8 4-48 16,-9 0 32 0,9 5-40-16,-9 0-80 0,0 0-224 15,-12 5-217-15,-6 18-127 16,-6 1 72-16,0 9 88 16,-6 2 144-16,-30 8 144 0,0 4 184 15,-9-7 16-15,-1 7 8 16,7-9 48-16,6-6-56 15,24-4 8-15,-3-6 0 16,0-8 48-16,12-4 144 16,0 5-72-16,12-12-128 15,9 1 0-15,27-4 80 0,-5 0-80 16,29-7-904-16,-12-8-2041 16,-2-9-4008-16</inkml:trace>
  <inkml:trace contextRef="#ctx0" brushRef="#br0" timeOffset="30975.08">25429 8908 7697 0,'0'0'3113'0,"0"0"-2217"31,0 0-464-31,0 0-136 16,0 0-296-16,0 0-392 0,0 0-1232 15,0-33-3545-15</inkml:trace>
  <inkml:trace contextRef="#ctx0" brushRef="#br0" timeOffset="31365.78">25221 8309 9297 0,'0'0'2065'0,"0"0"-1481"0,0 0 168 15,0 0-152-15,0 0-408 0,0 0-112 16,175-18-80 0,-94 49-64-16,1 16 56 0,-10 14-8 0,-5 8-152 31,-19 29-264-31,-24 27-56 16,-36 18-24-16,-33-4-96 0,-31-32 40 15,19-37 360-15,-9-34 128 16,-28 7 80-16,-33-11 376 0,-5-14 296 15,20-18-240-15,15-23-112 32,31-56-192-32,-19-55 24 0,40-65-152 15,24-15-136-15,21 33-16 16,21 61-160-16,24 60 312 16,13 27-48-16,2 6-312 0,31 14-56 15,2 13 160-15,25 40-152 31,-28 72-576-31,-14-6-777 0,-34 0-1079 0</inkml:trace>
  <inkml:trace contextRef="#ctx0" brushRef="#br0" timeOffset="33978.26">26863 8134 7137 0,'0'0'2032'16,"0"0"-983"-16,0 0-9 16,0 0-576-16,0 0-464 0,0 0 16 15,0 101 72-15,0-31 40 32,0 4-24-32,0 5-56 15,0 4-40-15,0-5 56 0,0-7-64 16,0-8-720-16,9-16-1072 15,6-18-1089-15,-3-15-2568 0</inkml:trace>
  <inkml:trace contextRef="#ctx0" brushRef="#br0" timeOffset="34174.18">27095 8231 7257 0,'0'0'2233'0,"0"0"-2233"16,0 0 112-16,0 0-112 15,24 110 360-15,-12-53-80 0,-3 3-176 16,7 0-104 0,-16 1 0-16,0-2-784 15,0-7-1185-15,-16-20-1936 16</inkml:trace>
  <inkml:trace contextRef="#ctx0" brushRef="#br0" timeOffset="34305.46">26872 8606 7785 0,'0'0'1577'16,"0"0"-1209"-16,0 0 376 0,0 0-328 15,142-47-160-15,-82 39-256 16,-15 3-88-16,34-4-1424 0,-31-1-601 16,-3 6-2192-16</inkml:trace>
  <inkml:trace contextRef="#ctx0" brushRef="#br0" timeOffset="34600.76">27388 8537 4961 0,'0'0'2040'0,"0"0"-1360"15,0 0-472 1,0 0 224-16,0 0 240 16,0 0-23-16,12 106-177 15,-6-78-208-15,9-6-240 0,-3-6-24 16,-3-3-64-16,15-4-296 15,-11-9-160-15,8 0 295 16,6-19 145-16,-3-8 8 16,-3-6 144-16,-21 0-40 15,0 1 657-15,0 9-9 16,-21 0-72-16,-15 9-608 0,-22 0-144 16,1 14-496-16,6 0-513 15,-7 5-351 1,13 14-384-16,24-5-2049 0</inkml:trace>
  <inkml:trace contextRef="#ctx0" brushRef="#br0" timeOffset="34986.97">27641 8583 7377 0,'0'0'2465'0,"0"0"-1761"0,0 0-200 15,0 0-312-15,0 0-144 16,0 0-16-16,0 0 96 0,37 78-112 16,-25-54-8-1,0-11 64-15,-3 7-72 16,3-16-320-16,12-4-96 16,-12 0 112-16,12 0 304 15,-12-19 200 1,10 6 72-16,-13-2 64 0,6 6 88 15,-15 4-216-15,0 5-208 0,12 0-152 16,-3 10 64-16,6 4 88 16,6 4 72-16,-9-3-48 15,12-7 32-15,-12-3 0 0,-12-5-48 32,12 0-8-32,7-9 536 0,-4-20-216 15,-3-3-136-15,0 1-176 16,-12-2-8-16,0 5-24 15,0 10-440-15,0 4-808 0,-12 4-1633 16</inkml:trace>
  <inkml:trace contextRef="#ctx0" brushRef="#br0" timeOffset="35482.6">28957 8254 11546 0,'0'0'2625'0,"0"0"-2161"15,0 0-464 1,0 0-96-16,0 0 0 16,-24 102 96-16,15-52 8 15,-6 11 0-15,6-5-8 0,-15-6 0 16,12-12 0-16,-3-11-56 16,9-7-216-16,6-17 47 0,0-3 193 15,0-9 32-15,0-24 0 31,0-13-152-31,0-14 0 16,21-9-104-16,-9-2 72 0,12 7 8 16,0 14-8-16,-3 12 184 0,-9 19 0 15,-3 16 0-15,7 3-72 16,-4 0-40-16,-6 22 64 16,21 11-8-16,-3 8-8 0,-15 5 64 15,6 6-24-15,6 3-72 16,-9 1-376-16,-3 13-704 0,-9-12-721 15,0-21-983-15</inkml:trace>
  <inkml:trace contextRef="#ctx0" brushRef="#br0" timeOffset="35679.07">28831 8508 3080 0,'0'0'7058'16,"0"0"-5978"-16,0 0-544 15,0 0 320-15,0 0-520 0,0 0-288 16,0 0 184-16,0 0-32 0,126-23-144 31,-83 15-56-31,8 3-520 16,15-9-1240-16,-17 0-1249 16,11 0-4952-16</inkml:trace>
  <inkml:trace contextRef="#ctx0" brushRef="#br0" timeOffset="35976.83">29365 8142 7905 0,'0'0'2593'0,"0"0"-1913"16,0 0-408-16,0 0-144 15,0 0-120-15,0 0 296 31,0 130 80-31,0-69-72 0,0-1-184 16,-12-9-64-16,12-1-8 0,0-7-48 16,0-11 0-16,0-10 120 15,0-7 192-15,12-7-16 0,0 3-88 16,12-6 161 0,9-5-49-1,13 0-104-15,2 0-224 0,9 0-72 16,25-5-809-16,-25-9-1215 15,3 0-3385-15</inkml:trace>
  <inkml:trace contextRef="#ctx0" brushRef="#br0" timeOffset="36779.98">29760 8064 6057 0,'0'0'1872'0,"0"0"-856"0,0 0 665 15,0 0-569-15,0 0-672 31,0 0-368-31,0-5-72 0,0 27 0 16,0 12 48-16,0 11 232 16,0 7-96-16,0 3 40 0,0 0-96 15,0-4-32-15,12-4-88 16,0-5-8-16,0-10 0 31,-2-8-8-31,14-10 0 0,0-9-48 16,0-5 40-16,-6 0 16 15,21-24 200-15,-18-9-200 0,13-13-176 16,-7-4-64-16,-3-15 40 0,-18 5 104 16,9 0 96-1,-15 13 200-15,0 15 408 0,0 8-152 32,0 9 57-17,0 11-97-15,0 4-328 16,0 0-88-16,0 29-272 0,0 12 176 15,12 19 96-15,0 10-8 0,0-1 0 16,21 2-104-16,-8-21-32 16,11-4-209-16,21-22-527 0,1-10-784 15,-10-14-2625-15</inkml:trace>
  <inkml:trace contextRef="#ctx0" brushRef="#br0" timeOffset="37259.58">30795 8207 11122 0,'0'0'2256'0,"0"0"-1768"31,0 0-183-31,0 0-161 0,0 0 8 16,0 0 128-16,0 134-144 0,13-91-88 15,-13-10-32-15,12 2 0 0,-3-10-16 16,-9-12-280-16,15-9-256 16,-15-4 127-16,9 0 289 15,3-9 120-15,0-14 0 0,12-5 0 16,0-5-192-1,-6 16 192-15,-3 2 168 16,-15 12-88-16,13 3-80 0,-13 0-216 16,9 3 120-16,15 16 40 15,-12 5 48-15,0-6 8 16,12-4-8-16,-12-6-136 0,0-2 64 31,-12-6-48-31,12 0 128 0,9-14 128 16,-9-10-128-16,0 2 0 15,1-10-56-15,-4-6-48 16,-9 10-456-16,15 5-464 0,-15 5-1033 16,9 13-1871-16</inkml:trace>
  <inkml:trace contextRef="#ctx0" brushRef="#br0" timeOffset="37554.36">31321 8322 6937 0,'0'0'2152'16,"0"0"-1503"-1,0 0-289-15,0 0 384 0,0 0 176 16,-15 84-328-16,15-56-232 16,0-4-256-16,0-2-104 15,15-3-248-15,-6-10 192 0,15-9 56 16,-15 0-184-16,18 0 80 15,-6-18-48-15,-9-14-96 0,0-6-240 0,-12 2 408 16,0-2 80-16,-12 6 0 16,-12 9-40-16,-12 13-352 15,-6 10-1449-15,5 0-367 0,-2 6-833 16</inkml:trace>
  <inkml:trace contextRef="#ctx0" brushRef="#br0" timeOffset="37850.01">31493 8277 8433 0,'0'0'3097'16,"0"0"-2065"-16,0 0-456 16,0 0-312-16,0 0-192 15,0 0-72-15,0 0 72 0,114 64 32 16,-86-36-104-16,-7 4-128 31,-12-7-128-31,6 1-64 0,-15-6 0 0,0-7 64 16,0-4 32-16,0-4 224 15,0-5 0-15,0 0 496 16,0-19-144-16,-15-13-352 16,15-4-168-1,0-10-96-15,0-6-560 16,15 0-632-16,9 6-625 0,-12 18-599 15</inkml:trace>
  <inkml:trace contextRef="#ctx0" brushRef="#br0" timeOffset="38331.67">31867 7929 10490 0,'0'0'1968'0,"0"0"-1320"16,0 0 216-16,0 0-687 0,0 0-177 15,0 0 0-15,0 0 72 16,0 158-8-16,0-98-64 0,9 5 8 31,-9-10 0-31,0-8 0 16,0-5-8-16,0-14-224 16,0-14-97-16,0-6 89 0,0-8 184 15,0 0 48-15,0 0 344 31,0-18-95-31,0-10-249 0,0 1-113 16,0-1 17-16,15 0-104 16,3 13-216-16,-3 2-64 0,9 9-104 15,1-1 32-15,-16 5 0 0,3 0 24 16,0 0-608 0,-12 0-49-1,0 9 121-15,-12 1 568 0,0-7 464 16,-22 7 32-16,10-5 136 15,0-1 144-15,15 2 224 0,-6-6 80 16,15 4-104-16,0 10-104 0,0 0-160 31,0 5 249-31,0 3 127 16,24 2-248-16,0-2-120 0,0 2-96 16,10-6-128-16,-10-8-80 15,33-10-584-15,-21 0-817 0,10 0-2575 16</inkml:trace>
  <inkml:trace contextRef="#ctx0" brushRef="#br0" timeOffset="38969.88">32386 8014 9394 0,'0'0'1912'0,"0"0"-1264"16,0 0 680-16,0 0-231 16,0 0-649-16,0 0-288 0,27-25-96 0,-15 25-64 15,0 0-144 1,-3 0-216-16,3 10-305 16,1 5 169-1,-13 2 128-15,0 6 88 0,0 0 80 16,0 1 80-16,0 0 112 0,0-11 8 15,0 1 0-15,0-6 8 16,0-8-8 0,0 6-8-16,0-6-136 15,0 0 24-15,0 0 120 16,0 0 16-16,-13 0 280 0,13 0 72 16,0 0-24-16,0 0-112 15,0 0-96-15,0 0-88 0,0 0-40 16,0 0-8-16,0 0-72 47,0 0-8-47,-12 0 40 0,12 0 32 15,-9 0-32-15,-3 0 32 16,-12 0 0-16,9 0 0 0,6 9 8 16,-15-4 0-16,15 3 8 15,9 3 56-15,-15-3-64 16,15-3-72-16,0 4-104 0,0-3-288 15,24 2 336-15,0 2 128 16,12-1 72-16,-12 4 16 0,10-3 80 0,-10 4-168 16,-15 4-8-1,6-5-144 1,-3 3 56-16,-12-8 16 16,0 6 80-16,-12-5 56 0,-12 1 24 15,-25-1-80-15,4-4-32 16,-27-5-456-16,17 0-1320 0,16-14-2097 15</inkml:trace>
  <inkml:trace contextRef="#ctx0" brushRef="#br0" timeOffset="39554.69">32833 7836 10186 0,'0'0'1944'15,"0"0"-1392"-15,0 0 520 16,0 0-567-16,0 0-385 0,0 0-72 16,0 0-48-16,151-40-40 31,-127 40-96-31,9 8-113 0,-21 21-295 15,-12 2 48-15,0 15 344 16,0 6 152-16,-12 3-8 0,-21 2 16 31,9-3 56-31,-4 3-64 16,19 17-608-16,-3-19-1432 16,12-9-1225-16</inkml:trace>
  <inkml:trace contextRef="#ctx0" brushRef="#br0" timeOffset="39659.54">32996 8587 9113 0,'0'0'2497'0,"0"0"-1465"0,0 0 96 15,0 0-1128-15,0 0-256 0,0 0-5337 16</inkml:trace>
  <inkml:trace contextRef="#ctx0" brushRef="#br0" timeOffset="41399.65">25254 10329 2592 0,'0'0'2697'0,"0"0"-1345"0,0 0 128 15,0 0 233-15,0 0-489 16,0 0-136-16,0 0-136 0,0 0-320 31,0 0-103-31,0 0-25 16,15 0-136-16,-6 0-152 15,18-4-144-15,7 0-72 0,-10-1-8 16,0 5 0-16,-15 0-176 0,15 0-136 16,-15 9-64-16,-9 4-64 15,0 1-121 1,0 5-15-16,0 5 144 16,-21 3 192-16,0-3 160 15,-3-2-32-15,12-2 120 0,-12-7-56 16,8 1 48-16,16-9 8 0,0-2 0 15,0 3 104 1,0 3 64-16,28 1-160 16,-4 4 64-16,0 4-72 15,9 1-8-15,-9 3-264 16,0 1-240-16,-15 1-24 0,-9-1-80 16,0 0 184-16,0-4 320 15,-21-5 56 1,-15-1 56-16,3-3 0 15,-15-6-224-15,14-4-553 32,-2-14-295-32,12-8-1248 0</inkml:trace>
  <inkml:trace contextRef="#ctx0" brushRef="#br0" timeOffset="41551.15">25571 10501 6665 0,'0'0'2857'0,"0"0"-1249"16,0 0 208-16,0 0-511 0,0 0-625 16,0 0-424-16,0 0-256 15,0 0-160 1,0 0-1081-16,0 0-3031 16</inkml:trace>
  <inkml:trace contextRef="#ctx0" brushRef="#br0" timeOffset="41949.93">25523 10029 11386 0,'0'0'2705'16,"0"0"-2017"-16,0 0-312 16,0 0-120-16,0 0-256 0,0 0-80 31,114 60 80-31,-53-10-8 15,-1 20 8-15,-2 18-16 0,-34 32-88 16,-24 30-208-16,-12-16-144 16,-34-23 112-16,-14-32 79 0,3-29 41 31,-13-3 168-31,-35-2 56 16,2-12 48-16,-6-19 192 15,-8-14-64-15,38-28 73 0,-11-23-73 16,17-37-40-16,40-45 40 15,21-48-176-15,12 10-128 0,36 31-16 16,-3 48 48-16,16 45 32 16,20 5-48-1,31 5-105-15,32 14 89 16,-5 23 0-16,-9 0 56 0,-25 37-48 16,-35 15-296-16,-25 49-432 15,-9-13-1048-15,-24-4-2201 0</inkml:trace>
  <inkml:trace contextRef="#ctx0" brushRef="#br0" timeOffset="43700.61">27584 10033 5393 0,'0'0'1648'0,"0"0"-1136"15,0 0-360 1,0 0-72-16,0 0 176 16,-33 106 392-1,9-59-64-15,-3 4-151 16,-7-6 103-16,10-2-88 0,3-6-88 0,6-14-96 15,9-8-64-15,6-6-24 16,0-9-96-16,0 0 248 16,6-33 376-16,21-14-704 0,6-12-776 15,16-21-352-15,-13 1 112 16,9 5 399-16,-9 6 377 0,-17 12 64 16,8 19 176-16,-3 8 320 31,-15 21 145-31,15 8-337 0,-12 5-128 15,0 27 0-15,12 15 0 16,-12 13 224-16,-6 8-16 0,-6 6-48 31,16 0-40-31,-16-3-8 16,0-12-24-16,0-12-88 16,-16-14-336-16,-2-14-801 0,-6-16-863 15,12-3-3193-15</inkml:trace>
  <inkml:trace contextRef="#ctx0" brushRef="#br0" timeOffset="43853.78">27479 10260 5641 0,'0'0'2304'15,"0"0"-1488"-15,0 0-280 0,0 0 225 16,0 0-233-16,0 0-32 16,138-37-192-16,-89 32-304 15,-4-4-40-15,12 4-736 0,1 0-1057 16,-22-4-2232-16</inkml:trace>
  <inkml:trace contextRef="#ctx0" brushRef="#br0" timeOffset="44171.18">28070 9852 9281 0,'0'0'1873'0,"0"0"-1353"15,0 0-368-15,0 0-152 16,0 0 32-16,0 0-32 0,0 112 200 16,0-57 0-16,0 5-64 15,0 5 72-15,0-5-64 0,-9 1-16 32,9-16-24-32,-12-6 8 15,12-17-24-15,0-8 16 16,0-10 160-16,0 2 112 0,0-6-95 15,12 0 47-15,24 0 80 16,10 0-88 0,-1 0-232-16,15 0-88 0,-3 0-632 15,10-14-737-15,-4 4-895 16,-30-9-2809-16</inkml:trace>
  <inkml:trace contextRef="#ctx0" brushRef="#br0" timeOffset="44633.33">28526 9792 7433 0,'0'0'2705'15,"0"0"-1929"-15,0 0-576 0,0 0-88 16,0 0 96-16,-9 112 216 15,9-58 16-15,0 13-312 0,0-3 48 16,0-4-96-16,0-10-24 31,0-3-40-31,0-15-16 0,9-13 0 16,3-9 0-16,12-10 0 16,0 0 128-16,9-25 304 15,4-15-432-15,-13-6-48 0,9-14-104 16,3-6 48-16,-27 6 104 15,15-5 72-15,-24 14 208 0,9 14 168 16,-9 9 193 0,0 14-33-16,0 5-64 15,0 9-232 1,0 0-312-16,0 9-168 0,0 23-40 0,0 19 208 16,0 9-8-1,0 15 0 1,0-5 0-16,15-5 0 0,10-15 0 15,8-3-200-15,-9-15-344 0,45-22-369 16,-26-10-431-16,8 0-2897 16</inkml:trace>
  <inkml:trace contextRef="#ctx0" brushRef="#br0" timeOffset="44970.27">29419 9829 7217 0,'0'0'1616'0,"0"0"-199"16,0 0 511-16,0 0-672 0,0 0-295 15,0 0-345-15,0 0-344 31,0 0-240-31,-42-23-32 0,6 51-88 32,3 17 8-17,-7 12 80-15,19 12 16 16,9 5-16-16,3 1 0 16,9-6-8-16,0-4-64 0,21-15-296 15,15-12-40-15,7-11-233 16,50-27-599-16,-20-3-1184 0,-1-26-2529 15</inkml:trace>
  <inkml:trace contextRef="#ctx0" brushRef="#br0" timeOffset="45421.43">29621 10029 7209 0,'0'0'2961'0,"0"0"-2113"0,0 0-456 16,0 0 120-16,0 0-352 0,0 0-64 15,-93 115-88 1,81-73 56-16,12-10-64 16,0 0-104-1,12-7-40-15,-3-18-16 0,18-1 160 16,-6-6 8-1,3-10 136-15,-3-12-144 16,4-16-128-16,-13 6-72 0,0-5-32 16,-12 5-104-16,0-1-104 15,-24 9-440-15,-22 15-433 16,7 5-631-16,6 4-2097 0</inkml:trace>
  <inkml:trace contextRef="#ctx0" brushRef="#br0" timeOffset="45798.18">29724 10057 6185 0,'0'0'2280'0,"0"0"-1504"16,0 0-359-16,0 0 55 47,0 0 64-47,0 0 168 15,0 0-424-15,48 119-176 0,-36-91-24 16,-12-4-64-16,0-6 72 16,12-4-88-16,-12-9-64 0,0-5 64 0,0 0 64 15,0 0 160-15,10-23 24 16,2-4-248-16,9-12-568 16,6 2 64-16,3 5 240 15,-3 14 104-15,-3 8 40 0,-3 10 120 16,1 0 96-16,5 10-88 0,-3 12 80 15,-18 3 16 1,9 3-104-16,-3-6 64 16,-12-4-64-16,12-4 16 15,-12-4-16-15,0-6-360 0,0-4-1177 16,0-4-471-16,0-9-2481 16</inkml:trace>
  <inkml:trace contextRef="#ctx0" brushRef="#br0" timeOffset="45983.75">30204 9708 8857 0,'0'0'2689'0,"0"0"-2153"15,0 0-440-15,0 0-64 32,0 0 352-32,0 154 96 15,9-90-248-15,-9-7-104 0,12-3-64 16,-12-2-64-16,0-10-384 15,0-9-1048-15,-12-16-1361 0,3-12-1696 0</inkml:trace>
  <inkml:trace contextRef="#ctx0" brushRef="#br0" timeOffset="46351.88">30062 10060 7641 0,'0'0'2433'15,"0"0"-1369"-15,0 0-160 0,0 0-496 16,0 0-240-1,0 0-168-15,130-50 0 16,-97 40-192-16,0 7 80 16,-6 3 16-16,-18 0-8 0,13 0 0 15,-7 13 104-15,-3 6 0 16,12 3 72-16,-15 2 56 0,15 8-32 31,-15-3 32-31,18 3-120 16,-15-10 0-16,-12-3 8 0,9-10-8 15,-9 1 0-15,0-10 96 16,0 0 24-16,0 0 280 0,0 0 256 16,0-13-279-16,0-16-185 31,0-3-96-31,0-5-104 16,0-1-248-16,25 6-153 0,-1 4-271 15,-12 9-216-15,9 16-528 16,0 3-833-16,3 0-527 15,-9 8-2057-15</inkml:trace>
  <inkml:trace contextRef="#ctx0" brushRef="#br0" timeOffset="46600.44">30657 10070 5169 0,'0'0'2296'0,"0"0"-1000"0,0 0 169 15,0 0-601-15,0 0-544 0,0 0-56 16,0 47 272-1,12-33-144-15,-3 4-184 16,3-3-168 0,0-8-40-16,12-2 0 15,0-5 0-15,-6 0-72 16,9-12-96-16,-14-13-144 16,-1-7-296-16,-12 0 272 0,0 4 16 15,-37 0-40-15,-20 9-544 16,9 10-673-16,15 4-1175 0</inkml:trace>
  <inkml:trace contextRef="#ctx0" brushRef="#br0" timeOffset="46848.75">30913 9606 8465 0,'0'0'2313'0,"0"0"-1537"16,0 0 344-16,0 0-232 0,0 0-888 16,30-4-104-16,-15 46-48 0,7 22 136 15,-7 15 16-15,-6 13 256 16,-9-2-128-16,0-2 0 16,0-9-112-16,12-16-16 15,-12-6-376 1,12-31-608-16,-12-11-1744 15,9-15-5474-15</inkml:trace>
  <inkml:trace contextRef="#ctx0" brushRef="#br0" timeOffset="48016.75">31773 9806 7865 0,'0'0'2481'15,"0"0"-1825"-15,0 0-504 16,0 0 32-16,0 0-184 0,-138 19-56 16,110 8-48-16,7 11-72 15,9-10-80-15,12-1-208 0,0-8-256 31,12-5 255-31,0-9 129 16,25-5 152-16,-7 0 112 16,-3-5-32-16,6-15 104 0,-21 7 120 15,9 4 304-15,-21 4 353 16,0 0 351-16,0 5-712 0,15 5-416 16,-15 18-40-16,0 9 40 46,12 15 56-46,-12 9 32 16,12-1-80-16,-12 10-8 0,0 1 0 0,0-6-72 16,0-6-64-16,-12-7-40 15,0-15 88-15,-12-12 88 0,0-12 8 16,3-8 128-16,-18 0-32 16,21-23 24-1,-22-9-32 1,19-14-96-16,9 0-104 0,3-6-192 15,9-3-608-15,0 12-145 0,21 8-447 16,15 2-216-16,-2 13-457 0,-10 12-839 16</inkml:trace>
  <inkml:trace contextRef="#ctx0" brushRef="#br0" timeOffset="48541">31716 10093 104 0,'0'0'2104'16,"0"0"-88"-16,0 0-167 0,0 0-129 15,0 0-352-15,81-33-183 0,-47 16-681 16,11-7-384-16,-12 2-120 15,6-6-280-15,-14 4 280 16,-16 5 16-16,3 0 536 0,-12 10 288 16,0 1-96-16,0 8-376 15,-21 0-248-15,8 0-112 0,-14 0-8 32,18 23 0-32,-15 4 0 15,15 6-112-15,-6-1-16 16,15 0-120-16,0-9-96 0,24-4 72 15,9-5 120-15,7-14-128 16,5 0-120-16,0-14-88 0,3-14-480 16,-14-8 343-1,-10-1 409-15,0 9 216 16,-24 4 713-16,12 11 279 16,-12 7-64-16,0 6-456 0,0 0-472 15,0 6-184-15,0 21 112 16,0 6 56-16,-12 4-48 0,12-4-64 15,0-6-40 1,0-8-168-16,0-5-104 16,0-10-448-16,0-4 888 15,12 0 352-15,9-18 384 0,3-6-504 16,0-8-184-16,10 4 96 16,-13 1 0-1,-6 13 88-15,9 4-136 31,-15 10-96-31,15 0-304 16,-12 4 176-16,12 16 24 0,-15 2 16 16,16 3 80-16,-13-3-80 15,0-4-704-15,-3 1-609 0,6 0-487 16,-3-15-2225-16</inkml:trace>
  <inkml:trace contextRef="#ctx0" brushRef="#br0" timeOffset="48869.33">32739 9579 96 0,'0'0'11010'0,"0"0"-9706"0,0 0-896 16,0 0 376-16,0 0-680 16,0 0-104-16,151-92-248 0,-118 92-136 15,0 27-304-15,-17 14 104 16,-4 10 352-16,-12 20 128 0,-12 2 104 31,-13 2 176-31,-8-2 32 16,9-2-64-16,-3-15-64 0,9-6-80 15,18-4-672-15,0-13-1953 16,0-11-5320-16</inkml:trace>
  <inkml:trace contextRef="#ctx0" brushRef="#br0" timeOffset="48968.96">32972 10338 7577 0,'0'0'3081'0,"0"0"-1993"16,0 0-816-16,0 0-272 0,0 0-5313 0</inkml:trace>
  <inkml:trace contextRef="#ctx0" brushRef="#br0" timeOffset="50339.21">28435 10872 4889 0,'0'0'2312'0,"0"0"-648"16,0 0-7 0,0 0-161-16,0 0-504 15,0 0-352-15,0 0-247 0,-12-5-241 16,-15 10-152-16,-6 14 0 15,0 9-8-15,-37 7 8 16,-2 16 8-16,-7 5 72 16,-14 5-8-16,-4-5-72 15,19 4 8-15,-16-8 80 16,25-7-80-16,8-8-8 0,16-9-224 16,12 0-833-16,9-14-1471 31,0-10-2513-31</inkml:trace>
  <inkml:trace contextRef="#ctx0" brushRef="#br0" timeOffset="50671.9">27596 11150 6105 0,'0'0'2728'16,"0"0"-1895"-16,0 0 15 47,0 0-104-47,0 0-528 0,0 0-88 0,-45 51 152 16,33-19 224-16,-12 6 112 15,9 3-384-15,-6-3-24 16,8-2 48-16,4-4-56 15,9-8 73-15,0-5-33 16,0-10 16-16,0-1-8 16,22-3 56-16,26-5 16 0,9 0-320 15,61 0-16-15,-19-8-1224 16,10-6-3201-16</inkml:trace>
  <inkml:trace contextRef="#ctx0" brushRef="#br0" timeOffset="51644.3">29854 10834 5761 0,'0'0'2392'0,"0"0"-975"16,0 0-65-16,0 0-128 0,0 0-648 31,0 0-552-31,0 0-24 16,0 0-72-16,12 38 72 16,9-1 8-16,3 5 136 0,0 8-88 15,22 1 0-15,2 1 184 31,-3-2-80-31,12 1-88 0,4-5-72 16,-16-7-104-16,3-7-736 0,10-14-968 16,-13-5-1297-16,-9-8-4128 15</inkml:trace>
  <inkml:trace contextRef="#ctx0" brushRef="#br0" timeOffset="52016.75">30424 11052 7889 0,'0'0'2505'0,"0"0"-1313"16,0 0-88-16,0-4-240 15,0 4-480-15,0 0-207 0,0 0-177 16,0 0-121-16,0 10 73 0,12 12 48 15,-12 2 56-15,12 8 41 16,6 1-89-16,-2 3 0 16,-4-3 0-16,0 0-8 0,-12-7 8 15,12 2 0-15,-12-9 0 16,6 0 0-16,-6-10-8 0,0 5 0 16,0-9 0-16,0 4-8 31,0 1 0-31,0-6 0 15,0 10 0-15,-6-5-113 0,-18 5 41 16,-22 10 8-16,-2-7-64 16,-36 16-424-16,5-5-968 0,22-10-3329 0</inkml:trace>
  <inkml:trace contextRef="#ctx0" brushRef="#br0" timeOffset="53781.64">25456 12141 6849 0,'0'0'3897'0,"0"0"-3137"16,0 0-144-16,0 0-120 15,0 0-496 1,0 0-152-16,0 0-88 15,151-36-312-15,-121 36-464 0,22 9-16 0,-28 10-33 16,-6 8-183-16,-18 0 248 16,0 6 392-16,-18 0 424 15,-30 0 184 1,2-1 152-16,-14-5 128 16,3 0 344-16,23-7-24 15,-5-2 48-15,30-3-200 0,9-7-104 16,0 2-88-16,0-6 56 15,24 6-63-15,0-6 111 0,22 1 184 16,11-5-288-16,3 0-256 31,7-9-776-31,5-5-1369 0,-26 0-2064 0</inkml:trace>
  <inkml:trace contextRef="#ctx0" brushRef="#br0" timeOffset="53966.81">25882 12350 8425 0,'0'0'2041'0,"0"0"-1449"15,0 0-280-15,0 0-232 16,0 0-160-16,0 0-88 16,0 0-1160-1,133-32-641-15,-115 22-1280 16</inkml:trace>
  <inkml:trace contextRef="#ctx0" brushRef="#br0" timeOffset="54385.65">26027 11877 1328 0,'0'0'8178'0,"0"0"-6962"0,0 0-512 15,0 0 192-15,0 0-896 16,0 0-80-16,-12 37 72 0,24 15 8 31,-6 8 96-31,-6 4-96 16,15 1-8-16,-15-5 8 15,0-14 8-15,0-8 48 0,0-19-48 16,0-5 40-16,0-14-40 16,9 0 144-16,-9 0 72 0,15-11-72 15,-3-6-152-15,12-7-280 31,-3 5-72-31,16 2-144 0,-4-1 112 16,-9 12 208-16,0 6 80 16,-3 0-16-16,-9 0-352 0,0 14-104 15,-12 0 24-15,0 4 239 16,-12 2 305 0,-21-2 80-16,-6-1 121 15,9 2-89-15,-7-9-40 0,4-6-72 16,18-4-8-16,6 0-112 15,9-17-505-15,9-8-1631 16,15-7-273-16,0 0-55 16</inkml:trace>
  <inkml:trace contextRef="#ctx0" brushRef="#br0" timeOffset="54517.27">26235 12179 1680 0,'0'0'2400'16,"0"0"-431"-16,0 0-345 0,0 0-880 16,0 0-432-16,0 0 72 15,0 0-7-15,94 41-121 0,-82-8-88 16,-12-6-80-16,12-3-88 31,-12-10-408-31,0-11-977 16,0-3-1311-16</inkml:trace>
  <inkml:trace contextRef="#ctx0" brushRef="#br0" timeOffset="54649.94">26301 11956 5761 0,'0'0'3304'16,"0"0"-2375"-16,0 0-929 0,0 0-152 16,0 5-1457-16,16 3 233 0,-4 2-1913 15</inkml:trace>
  <inkml:trace contextRef="#ctx0" brushRef="#br0" timeOffset="54810.2">26443 11845 8649 0,'0'0'4169'0,"0"0"-3625"16,0 0-544-16,0 0-120 16,0 0 32-16,0 0 88 15,24 157 80-15,-24-96-48 16,13 3-32-16,-13 10-648 0,0-14-1216 16,0-13-2569-16</inkml:trace>
  <inkml:trace contextRef="#ctx0" brushRef="#br0" timeOffset="54952.21">26353 12137 9498 0,'0'0'1704'0,"0"0"-1360"0,0 0-168 32,0 0-176-32,151-37-624 15,-94 32-1505-15,-21 5-2992 0</inkml:trace>
  <inkml:trace contextRef="#ctx0" brushRef="#br0" timeOffset="55365.61">27038 12261 9378 0,'0'0'1656'0,"0"0"-1304"16,0 0 16-16,0 0 40 15,0 0-104-15,-24 111-176 0,24-91-48 16,-12-2-72-16,12-9 40 16,0-9-40-1,0 0 120-15,0 0 72 16,-12-22 112-16,12-16-312 15,0-13-344-15,0-13 0 0,24-6 24 16,-15 1 0-16,15 12 16 16,3 11 304-16,-6 18 224 0,3 15 120 31,-3 8-200-31,4 5-144 16,-1 13-8-16,0 20-56 15,0 5 64-15,-3 2 8 0,-9 7 8 16,0 0-16-16,-12-1-272 15,0-5-504-15,0-3-736 0,-24-16-929 16,3-6-2400-16</inkml:trace>
  <inkml:trace contextRef="#ctx0" brushRef="#br0" timeOffset="55532.35">27023 12244 6969 0,'0'0'2785'0,"0"0"-1449"15,0 0-160-15,0 0-240 16,0 0-744-1,0 0-40-15,0 0 64 16,96-24-216-16,-50 19-32 16,2-4-632-16,21-23-1200 0,-11 9-1433 0,-10-5-3080 15</inkml:trace>
  <inkml:trace contextRef="#ctx0" brushRef="#br0" timeOffset="55795.97">27457 11928 6057 0,'0'0'2456'0,"0"0"-1327"0,0 0 319 15,0 0-160-15,0 0-752 16,0 0-328-16,0 0-200 0,0 0-8 16,0 51 64-16,0-10 88 31,0 12-136-31,0 1 80 16,0-2 64-16,-15-2-88 0,15-8-64 15,0-9 0-15,0-16 48 16,0-1 56-16,0-8 16 0,0-3 9 31,15-1 39-31,7-4-96 0,-1 0 96 16,6 0-176-16,3 0-24 15,9 0-649-15,6-22-647 0,4 2-1336 16,-28 2-1881-16</inkml:trace>
  <inkml:trace contextRef="#ctx0" brushRef="#br0" timeOffset="56249.8">27678 11919 4993 0,'0'0'5849'15,"0"0"-5057"-15,0 0-632 0,0 18-152 16,0 14 232-16,0 15 64 0,0 4-56 15,12 1-96-15,9-2 56 16,-9-8-136-16,0-9 32 16,0-11-104-16,0-8 0 0,-3-14 8 15,6 0 192-15,-3-4 200 16,10-28 81-16,2-11-481 0,-3-7-249 16,-6-11-79-16,-6-3-32 15,-9 4 160-15,0 8 192 31,0 11 8-31,0 17 376 0,0 10 8 32,0 10-79-32,0 4-73 0,0 0-232 15,0 18-104-15,0 20 32 0,0 9 72 16,0 7 104-16,0 6-8 16,0-3-48-16,0-2-40 15,12-9 64-15,9-4-72 0,-6-10-16 16,9-8 8-16,-5-10-8 15,8-14-192-15,6 0-481 0,-9-19-639 0,0-14-1681 16,0-4-5656-16</inkml:trace>
  <inkml:trace contextRef="#ctx0" brushRef="#br0" timeOffset="56674.22">28167 11952 9538 0,'0'0'2104'15,"0"0"-1528"-15,0 0-216 16,0 0-56-16,0 0 72 0,-70 128-112 16,70-75-32-16,0-12-80 0,0 0-96 15,0-8-56 1,24-10-128-16,-2-14 56 0,2-9 72 16,12 0 305-1,-3-32-81-15,3-10-224 16,-15-13-128-16,-9-6-177 0,1-3-79 15,-13-1 360-15,-13 10 24 0,-14 8 120 32,-3 15-112-32,3 8-8 15,-6 19-80-15,0 5-264 0,-13 19-1104 16,22 13-1017-16,0 1-415 16</inkml:trace>
  <inkml:trace contextRef="#ctx0" brushRef="#br0" timeOffset="57200.3">28396 12114 3272 0,'0'0'4713'16,"0"0"-3280"-16,0 0-809 15,0 0-352-15,0 0-168 0,0 0 624 16,0 130 8 0,0-80-264-16,0 1-200 15,0-4-88-15,0-10-112 0,0-9-32 16,0-6-24-16,0-8 24 15,0-4-32 1,0-10 0-16,0 0 112 16,0 0 240-16,0 0 449 0,0-18-49 15,0-20-528-15,0-12-232 16,-9-15-48-16,9-9 0 0,0-5-72 16,0 5 120-16,0 14 80 15,9 17-80-15,6 15-72 16,9 10-104-1,-3 14 16-15,13 4 56 16,2 4-48-16,0 24-168 16,-12 8 15-16,-3 7 121 0,-9 2 56 15,-12-6-48-15,0-12 96 16,0-3-24-16,-45-16 96 0,-3 1-552 31,12-9-2360-31</inkml:trace>
  <inkml:trace contextRef="#ctx0" brushRef="#br0" timeOffset="58184.87">26757 12711 6889 0,'0'0'2737'16,"0"0"-1753"-16,0 0 32 0,0 0 400 15,0 0-528-15,0-54-271 16,0 48-161-16,0 6-88 0,0 0-192 16,0 0-104-1,0 6-72 1,0 21-176-16,0 14 168 0,0 20 8 15,12 8 48-15,-3 5-32 0,-9 6-8 16,15-1 0-16,-3-12-8 16,-12-6-120-16,0-10-336 0,0-13-320 31,0-16-577-31,0-13-1119 16,-27-9-521-16,6 0-1976 0</inkml:trace>
  <inkml:trace contextRef="#ctx0" brushRef="#br0" timeOffset="58485.68">26525 13170 7073 0,'0'0'2761'0,"0"0"-2065"0,0 0-344 15,0 0-192-15,0 0 320 16,0 0 72-16,0 0-272 0,93 106 16 31,-69-87-80-31,-11 5-64 0,11-7-48 16,-3-7-8-16,0 4 40 15,6-14 144-15,-6 0 72 0,15 0 25 16,-2-24-17-16,-1-7-160 16,6-12-200-16,-6-3-104 15,-9 0-304 1,10-1-353-16,-13 1-671 15,3 13-1264-15,-9 16-4938 0</inkml:trace>
  <inkml:trace contextRef="#ctx0" brushRef="#br0" timeOffset="59129.13">26504 13977 8769 0,'0'0'2433'15,"0"0"-1745"-15,0 0 120 16,-37-10-152-16,37 10-480 0,-24 10-168 15,15 12 40-15,-6 7-48 32,6 7 72-32,9-8-64 15,0-1 56-15,0 2 16 0,0-10-72 16,24-10 96-16,-6-5-8 16,22-4 9-16,-7 0-105 0,3-18-265 15,0-9-615-15,-15-6-96 16,-12-10 0-16,-9 2 560 15,0 0 296-15,-30-1 104 0,-6 13 16 16,-21 20-72-16,5 5-968 16,19 4-1897-16</inkml:trace>
  <inkml:trace contextRef="#ctx0" brushRef="#br0" timeOffset="59518.61">26679 14004 9874 0,'0'0'1760'0,"0"0"-1528"16,0 0-160 0,0 0 160-16,9 120-96 15,3-64 16-15,0 0-88 16,-12-5-48-16,0-4-8 0,0-6 0 16,0-14 8-16,0-8-8 0,0-10 0 15,0-9 88-15,0 0-88 31,-12-9 248-31,12-18-232 0,-12-16-24 16,3-12-152-16,9-5 88 16,0-6 56-16,0 2-168 0,0 14-16 15,9 7 192-15,15 15 0 32,-15 15-56-32,6 13-248 15,-3 0-136-15,-3 0-120 0,12 18-432 16,-6 5 87-16,-15 6-15 15,0-7-80-15,0 2 72 0,-24-6 272 16,-24-8-40-16,27-10-849 16,-12 0-1655-1</inkml:trace>
  <inkml:trace contextRef="#ctx0" brushRef="#br0" timeOffset="59984.25">27140 13824 8977 0,'0'0'2857'0,"0"0"-2113"15,0 0-208-15,0 0-56 16,0 0-344-16,0 0-56 0,-117 60-32 16,96-22-40-16,9-7 0 31,12 1-8-31,0-8-168 0,0-5-224 15,0-5 48-15,33-10 192 16,-9-4 64-16,9 0-40 0,6-9-128 16,-2-10-80-16,-4 0 160 31,-24 5 176-31,6 6 256 16,-15 3 472-16,0 5-176 0,0 0-296 15,0 0-200-15,0 0-56 16,0 13-56-16,0 6 48 15,12 5-48-15,0-6-48 0,-3 0-112 16,3-8 88 0,12-6-80-16,-15-4 200 15,6 0 8-15,-2-14 136 0,8-8-56 16,-21-7-64-16,0 1-16 16,0 0 0-16,-21 6-208 15,-7 4-352-15,-5 7-104 0,0 11-1024 16,21 0-929-1,-12 0-2736-15</inkml:trace>
  <inkml:trace contextRef="#ctx0" brushRef="#br0" timeOffset="60352.27">27584 13893 7177 0,'0'0'5321'31,"0"0"-4681"-31,0 0-280 16,0 0 345-16,0 0-497 0,-127-32-208 15,103 49-56-15,-3 11-224 32,21 1-105-32,-6 3 89 0,12-4-240 15,0 0-320-15,12-9 176 31,9-5 256-31,15-6 88 16,7-8-272-16,-4 0 32 0,-6-8 103 16,3-20 249-16,-12-1 176 0,-15-13 48 15,1 2 152-15,-10-7 408 0,0-5-87 16,-19 1-217 0,-5 5-256-16,0 5-56 0,-9 4-80 15,9 9-296-15,12 0-249 16,12 9-871-1,0 5-1569-15</inkml:trace>
  <inkml:trace contextRef="#ctx0" brushRef="#br0" timeOffset="60749.93">27617 13360 9762 0,'0'0'1784'0,"0"0"-1480"0,0 0-224 16,0 0 136-16,-21 144-24 15,21-80 16-15,0 11-40 0,0-1-160 32,12 5 80-32,-3-10-24 15,15-4-56-15,-14-18 72 0,17-11-64 16,-3-12-16-16,-15-15 0 16,15 1 8-16,0-10-8 15,0 0 224-15,-6-10 64 0,7-8-96 31,2-6-88-31,-18-3-96 16,6-1 0-16,-6-4-8 0,-9 8 0 0,0 6 0 16,0 4 0-16,-9 9-8 15,-15 0 0-15,12 5-96 16,-12 5 0-16,8 17 88 0,10 11 16 16,6 5 8-1,6-5-8 1,34-6 8-16,5-8 56 0,15-10-64 15,43-18-168-15,-25-15-1208 0,-2-13-3713 16</inkml:trace>
  <inkml:trace contextRef="#ctx0" brushRef="#br0" timeOffset="64387.83">30294 11887 1064 0,'0'0'6465'0,"0"0"-4785"0,0 0-1103 16,0 0 127-16,0 0-256 0,-57 22-160 16,33 11-136-16,3 4 0 15,-15 14-88 16,11 5 16-31,1 5 64 16,15-7-16-16,-3-2-16 16,12-6-64-16,0-8-48 0,12-16-104 15,12-3 80-15,-5-15 24 16,20-4 232-16,-15 0-32 0,9-14-104 16,-12-14-40-16,-6 0-56 15,-3-4-232-15,-12 5 104 16,-12 3 128-16,-12 10 0 0,0 5-88 15,-9 9-296-15,6 0-416 32,3 14-768-32,24 5-569 0,0-5-1064 0</inkml:trace>
  <inkml:trace contextRef="#ctx0" brushRef="#br0" timeOffset="64551.21">30409 12229 7465 0,'0'0'2801'0,"0"0"-1857"0,0 0-168 16,0 0-776-16,0 0-312 15,0 0-584-15,151-60-1001 0,-112 46-1215 16</inkml:trace>
  <inkml:trace contextRef="#ctx0" brushRef="#br0" timeOffset="64934.45">30657 11868 7281 0,'0'0'3081'0,"0"0"-2105"16,0 0-840-16,0 0-136 15,0 0-304-15,0 0 304 0,0 126 120 16,0-67-32-16,12 2-80 15,-12-1 8-15,0-8-8 0,0-17-8 32,0-6-48-32,9-15-120 0,-9-14 8 15,0 0 160-15,12-18 208 16,0-10-208-16,12-10-448 0,0 11-272 16,9 3 288-16,-8 6 280 15,-4 18 40-15,15 0-65 16,-24 4-55-1,12 20 16-15,-24 3-176 0,0 1 192 16,0-1 200-16,-36-8 96 16,0 5 64-16,2-16-8 0,1 1-152 31,-3-9-360-31,24-9-216 16,0-17-744-16,12-7-4401 0</inkml:trace>
  <inkml:trace contextRef="#ctx0" brushRef="#br0" timeOffset="65107.7">31004 12035 5537 0,'0'0'1792'0,"0"0"-1432"31,0 0-104-31,0 0 400 16,0 0 337-16,24 125-305 16,-24-84-280-16,0 2-136 0,0-11-176 15,0-4-96-15,0-11-832 31,0-12-1137-31,0-5-615 0,0 0-2457 0</inkml:trace>
  <inkml:trace contextRef="#ctx0" brushRef="#br0" timeOffset="65234.83">30958 11919 5313 0,'0'0'2376'15,"0"0"-1632"-15,0 0-400 0,0 0-344 16,0 0-424-16,0 0-1080 15,22-10-256-15,2 10-2889 0</inkml:trace>
  <inkml:trace contextRef="#ctx0" brushRef="#br0" timeOffset="65416.74">31094 11808 6993 0,'0'0'2312'0,"0"0"-1351"15,0 0-681-15,0 0-280 0,0 0 0 16,0 0 104-16,39 129 104 31,-17-72-144-31,-22 2-56 16,15-4-8-16,-6-3-80 0,-9-6-824 15,0-8-729-15,0-16-567 16,0-12-2289-16</inkml:trace>
  <inkml:trace contextRef="#ctx0" brushRef="#br0" timeOffset="65558.69">31004 12141 6329 0,'0'0'2832'16,"0"0"-1631"-16,0 0-1097 16,0 0 192-16,0 0-232 0,175-14-64 0,-115 6-1464 15,-3-3-1729-15</inkml:trace>
  <inkml:trace contextRef="#ctx0" brushRef="#br0" timeOffset="65983.47">31816 11669 3392 0,'0'0'4873'0,"0"0"-4169"16,0 0-295-16,0 0 759 0,0 0-688 31,0 0-312-31,0 0-168 0,-124-37 56 16,97 79-40-16,-3 18-16 0,17 14 96 15,-2 10 8-15,15-2-48 16,0 7-48-16,0-1 16 16,0-13 48-16,0-7-64 0,0-17-8 15,15-9-160 1,-15-14-664-1,0-14-761-15,0-14-1343 0</inkml:trace>
  <inkml:trace contextRef="#ctx0" brushRef="#br0" timeOffset="66726.95">31529 12147 4993 0,'0'0'4921'16,"0"0"-3609"-16,0 0-696 0,0 0-152 15,0 0-184-15,0 0-280 31,118-24-296-31,-73 15-768 0,0 3-865 16,-9-2 241-16,1-2-312 16,-16-4-377-16,-9 1 425 0,-12 3 1952 15,0-3 1064-15,0 8 896 32,0 0-327-32,0 1-297 15,0 4-272-15,0 0-232 0,0 0-263 16,0 0-361-16,0 0-192 15,0 14 136-15,0-6 136 0,0 7-56 16,0-2-104-16,0 1-72 16,0 1 0-16,12-6-56 15,-12 0-680 1,0-5-409-16,12-4-111 16,-3 0 1040-16,-9-8 160 0,15-16 0 15,-6 5-120-15,0-4 120 0,6 5 512 16,-15 3 480 15,0 11 449-31,0 4-361 16,0 0-504-16,0 0-480 15,0 0-96-15,0 10-104 0,0 9 104 16,9 3 0-16,-9 1 0 16,15 1 8-16,-3-5-8 0,-12-11-8 15,13-2-232-15,-4-6-160 16,3 0 88-16,12-10 312 0,-15-13-96 15,15-11-184-15,-12 2 48 16,0 4 128-16,-3 10 104 0,-9 4 344 16,15 5 168-16,-15 9 8 31,0 0-440-31,0 0-80 16,0 5-152-16,12 13 64 0,-12 0 72 15,12 2-120-15,-12-2-88 16,0 0 48-16,10-4-160 15,-10-4-184-15,0-5-16 0,0-5 160 16,12 0 376 0,-12 0 552-16,0-19-320 15,12 0-232-15,9 5-280 0,-6 1 88 16,-3 13 112-16,9 0-40 16,-12 5 16-16,6 23 32 15,9 7 72-15,-12 8 0 0,-6-1 0 16,10-15-1481-16</inkml:trace>
  <inkml:trace contextRef="#ctx0" brushRef="#br0" timeOffset="67417.14">32504 11966 5721 0,'0'0'2184'0,"0"0"-1104"31,0 0 249-31,0 0-433 0,0 0-480 16,-21-14-184-16,9 14-80 15,-1 14 128-15,1 14-72 16,3-2-56-16,-3 7-24 0,12 0-72 15,0-5-48-15,12-1 144 16,-3-3-8-16,28-5-144 0,-16-10 0 16,12-1-368-1,27-8-880-15,-11-8-1305 16,-13-16-2688-16</inkml:trace>
  <inkml:trace contextRef="#ctx0" brushRef="#br0" timeOffset="68596.9">32027 12531 3832 0,'0'0'1585'0,"0"0"-489"16,0 0 352-16,0 0-424 0,0 0-567 15,0 0-113-15,-45-52-288 16,36 52-56-16,-4 6-168 0,1 12 168 16,-3 15 104-16,6 13 88 31,-6 9 168-31,15 10-48 0,-9 4 64 16,9-4-168-16,0 6-120 0,0-11-72 15,0-14-16-15,0-4-72 16,-9-9-808-16,-6-16-1113 0,6-7-1183 15</inkml:trace>
  <inkml:trace contextRef="#ctx0" brushRef="#br0" timeOffset="68767.45">31785 12892 5129 0,'0'0'4593'31,"0"0"-3777"-31,0 0-584 15,0 0 176-15,0 0-144 0,124-4-264 16,-51-10-680-16,-28 4-1433 16,3-4-3520-16</inkml:trace>
  <inkml:trace contextRef="#ctx0" brushRef="#br0" timeOffset="69089.69">32111 12768 7113 0,'0'0'2545'0,"0"0"-1905"16,0 0-536-16,0 0 112 0,0 0 160 15,0 0-32-15,0 0-152 16,0 96-104-16,0-72-8 0,0-10-80 31,0-6-1144-31,0-3-1497 16,0-5-2848-16</inkml:trace>
  <inkml:trace contextRef="#ctx0" brushRef="#br0" timeOffset="69194.2">32111 12632 4176 0,'0'0'0'0,"0"0"-1904"15,0 0-336-15</inkml:trace>
  <inkml:trace contextRef="#ctx0" brushRef="#br0" timeOffset="69498.95">32157 12910 7313 0,'0'0'2593'16,"0"0"-1585"-1,0 0-464 1,0 0-360-16,0 0-184 0,0 0-616 15,117-79-552-15,-99 47 287 16,-2 4 289-16,-4 6 584 0,-12 3 8 0,0 6 752 16,0 3 337-16,-12 10-457 31,-4 0-344-31,10 0-288 16,-6 14 0-16,0 8 80 0,0 6-64 15,12 0-16-15,0 4 72 0,0-8-72 16,0-5-88-16,12-10-200 15,12-9 144-15,19-5-328 16,5-18-1209-16,-12-4-3504 0</inkml:trace>
  <inkml:trace contextRef="#ctx0" brushRef="#br0" timeOffset="69750.13">32495 12471 6481 0,'0'0'1312'15,"0"0"-768"-15,0 0 1057 16,-12 111-385 0,12-64-416-1,0-2-336-15,12 2-192 0,-3 0-160 16,6-6-56-16,-3-4-56 0,-6-9-536 15,-6-5-1376-15,0-5-961 16,0-9-2864-16</inkml:trace>
  <inkml:trace contextRef="#ctx0" brushRef="#br0" timeOffset="70249.98">32748 12842 6057 0,'0'0'2088'0,"0"0"-1464"16,0 0 481-16,0 0-49 16,0 0-664-16,0 0-304 15,0 0-88-15,-93-29 0 0,72 44 208 31,8 7 0-31,4-2-192 16,9 2-8-16,0-4 0 0,0-4 96 0,0-4-104 16,22-6 8-16,-1-4 32 15,18 0 72 1,-6-28-112 0,3-4-256-16,-3-15 120 0,4-8-240 15,-16-4-64-15,-12-7 208 16,6-3 232-16,-15 4 96 0,0 5 112 15,0 13 312-15,0 15 248 0,0 19-32 16,0 7-264-16,0 6-384 16,0 0-88 15,0 28-296-31,0 18 216 16,12 14 80-16,-12 14 200 15,12 10-32-15,0-10-64 0,-3 0 8 16,15-18-112-16,1-14-40 15,-1-29-840-15,-6-8-1960 0,9-5-6498 16</inkml:trace>
  <inkml:trace contextRef="#ctx0" brushRef="#br0" timeOffset="71313.23">30343 12618 6041 0,'0'0'2584'0,"0"0"-983"0,0 0-81 15,0 0-88-15,0 0-728 16,0 0-319-16,45 0-49 15,3-5 136-15,-2 5-120 16,11-3-216-16,12-2-128 16,-8 0-8-16,5 1-208 15,-6-1-400-15,-11 5-689 0,-7 0-775 32,-15 0-657-32,-15 0-439 15</inkml:trace>
  <inkml:trace contextRef="#ctx0" brushRef="#br0" timeOffset="71515.81">30249 12721 8145 0,'0'0'2257'0,"0"0"-1433"15,0 0 152-15,0 0-80 0,0 0-744 16,0 0 128-16,151 4-32 15,-69-4-248-15,44-14-712 0,-8-5-1496 32,-24 1-4250-32</inkml:trace>
  <inkml:trace contextRef="#ctx0" brushRef="#br0" timeOffset="80383.28">10444 9834 4240 0,'0'0'865'0,"0"0"-689"16,0 0 216-16,0 0-216 16,0 0-16-16,0 0 344 0,0 0-168 15,72 13-48-15,-35-8 96 16,5 5-40-16,6-6 56 0,22-4 24 15,2 5 88-15,19-5 137 32,26 0 31-32,10 0-272 0,33 0-224 15,18 0-64-15,-27 0-40 16,-21 0-72-16,-49 0 40 16,-23 0-40-16,-13 0-8 0,15 0 0 15,-2 0-8-15,-1 0 0 31,3 5 8-31,-5-2 0 0,-7 3 0 16,12-6 8-16,-17 0 56 16,14 0 24-16,-6 0 48 0,-5 0-40 15,-1 0 8-15,-9-6-104 16,-3 6 72 0,3 0-72-16,-14 0 0 15,5 0 0-15,-21 0-8 0,9 0 8 16,-6 0 8-16,-9 0 48 15,15 0 128-15,-15 0 8 0,0 0-40 16,0 0 80-16,0 0-128 0,0 0 0 31,0 0-56-15,0 0-40-16,12 0-8 0,-12 6 0 0,9-1-56 16,-9 12-72-16,15 2 128 15,-6 0 56-15,-9 9 120 0,12 4-72 16,0 0 24-16,-3 10-72 31,7 0-40-31,-4 5-8 0,-12-6 40 31,12 0-40-31,-3-3-8 16,-9-10 8-16,9-1 48 31,-9-8-48-31,0-10 0 0,0 1 0 16,0-6 0-16,0-4 40 15,0 0 56-15,0 0 96 16,0 0 57 0,0 0 23-16,0 0-48 0,0 0-80 15,0 0-88-15,0 0-56 16,0 0-8-16,-18 0 8 0,-6 4-8 16,-13-4 0-16,-8 6-8 15,-6-6 8-15,-4 0-8 16,-2 0 0-16,0 0 0 15,-19 0-40 1,-2 0 48-16,5 0 0 0,7 0-16 16,-16 0 8-16,13 0-496 0,0-6 432 15,-4 2 72-15,7-10 16 16,-4 5-8-16,-2-4 0 16,3 7 0-16,-1-2 0 0,-2 8 0 15,5-6 0-15,10 6 0 0,-3 0 40 16,2 0-48-16,1 0 8 15,9 0 8-15,2-4-8 16,1 4-8-16,-3-4 0 0,-1 4 0 16,4 0-24-16,-3 0-56 15,3 0 0-15,-1 0 16 0,1 0-25 16,-3 0 73-16,3 0-88 31,-4 0 80-31,16 0 24 16,-3 0-8-16,3 0 0 0,-7 0 8 15,10 0 0-15,-6 0-8 16,0-5 8-16,15-1 0 0,-16 6 0 31,4 0-8-15,9 0 0-16,0 0 8 16,-3 0-8-16,21 0 8 15,-21 0-16-15,18 0 8 0,-7 0 8 16,7 0 8-16,-3 0 48 15,12 0 88-15,-12 0-79 0,12 0 23 0,-9 0-88 16,-3 0 0-16,12 0 0 16,-12 0 0-16,0 0 80 15,-3 6-16-15,15-6 24 0,-6 0 88 16,-6 0-96-16,0 0-80 16,0 0 0-1,-3 0 48-15,15 0-48 16,0 0 128-16,0 0-48 15,0 0 48-15,0 0-120 0,0 0 0 16,0 0 72-16,0 0 0 16,0 0 112-16,0 0 120 0,0-6-40 15,0 6 32-15,0-13 24 32,15-2-56-32,-15-2-264 15,24-6 8-15,-12-4-16 0,-6-2 8 16,9 1 48-16,-3-5-56 15,0-3 104-15,0 4-8 0,-3 0 136 32,3-2 80-32,-12 7-136 15,12 3-72-15,-12 10-56 0,0 1-40 16,0 7-8-16,0 6 0 0,0 0-8 16,0 0-56-16,9 0-24 15,-9 0-8-15,0 0-56 16,0 0 48-1,0 0 48-15,0 0 56 16,0 0 0-16,0 0 64 0,0 0-56 16,0 0 40-16,0 0-48 0,0 0-8 15,0 0-112-15,0 0-48 16,16 0-80-16,20 0 168 0,-15 0 80 31,24 0 8-31,3 0-8 16,22 0-96-16,-1 0-344 0,4 0-400 15,17 11-456-15,-20 7-761 16,-13-4-2784-16</inkml:trace>
  <inkml:trace contextRef="#ctx0" brushRef="#br0" timeOffset="85901.34">11519 11461 5961 0,'0'0'1800'16,"0"0"-1416"-16,0 0 216 0,0 0 457 15,0 0-329-15,0 0-16 0,-13 0-112 16,13 0-216-16,0 0 24 15,0 0-56-15,0 0-256 32,13 0-88-32,-7 0 64 15,33 0 184-15,6 0-32 0,15 0-64 16,22 0-16-16,8-5 9 0,52-5 23 31,33 1 24-31,9 0-48 16,-8 5-24-16,-38 4-48 15,-32 0-72-15,-37 0 0 0,25 0-8 16,24 13-8-16,33 6 0 16,21 3 8-16,-9-8-8 0,-22 0-72 15,-2-4 64-15,-12-5 16 0,-24-1 0 16,-19 1 8 0,-17-5-8-1,-10 5 0-15,3-5 48 0,13 3-32 16,5-3-8-16,-5 5 0 15,-4 0-8-15,-12 4-8 0,13-3 0 16,2-2 8-16,-14 0 88 0,11-4 40 16,0 0 0-16,-2 0-32 15,5 0-16 1,-11 0-72-16,-4 0 0 16,-12 0 40-16,4-4-48 15,-7 4 8-15,-3-4 48 0,-6 4 80 16,12-6 16-16,4 2-8 31,8-1 32-31,3-5 40 0,-2 2-48 16,11-1-48-16,-11 4-16 15,2-5-24-15,-3 7 0 16,-14-3 16-16,17 1 80 0,-12-4-8 16,-6 4 56-16,19 2-24 15,-13-2 24-15,9-4-104 0,4 4 104 47,-19 5-48-47,18 0 24 16,1 0-63-16,-4 0 23 15,1 0 24-15,2 0 24 0,-3 0 64 16,10 0-40 0,-7 0 40-16,-3-5 0 15,-8 0 16-15,-4 5-64 0,-12-4 48 16,-6 4 32-16,-6-5-48 0,-12 0-112 15,-9 5-48 1,16 0-96-16,-16-4-72 0,-16 0-928 0,7-2-1473 16,-24-2-3032-16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6:57:46.05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13704 4685 8977 0,'0'0'2473'0,"0"0"-1297"16,0 0 633-16,0 0-817 15,0 0-368-15,0 0-64 0,60-41-408 16,-15 9-80-16,25-1 48 16,11-14 32-1,25-4 0-15,-4 1-72 16,4-10 32 0,0 4-56-16,-13 1-48 15,-14-2 40-15,5 7-48 16,-38 13-144-16,-10 3-40 0,-15 17-352 15,-21 2-208-15,0 7-352 16,0 3-745-16,-21 0-2808 0,-3 1-3719 16</inkml:trace>
  <inkml:trace contextRef="#ctx0" brushRef="#br0" timeOffset="350.65">14340 3921 9033 0,'0'0'1521'0,"0"0"231"16,0 0-752-16,0 0-544 0,0 0-200 15,0 0-127-15,0 0-33 16,133-10 56-16,-90 15-80 15,8 9-8-15,-9-4-64 0,6 4-8 16,-11 0 8 0,-4 0 0-1,-9-6 0-15,0 6-16 0,0 4-136 0,-15 10-32 16,-9 1 64-16,0 13-49 16,-9 4 1-16,-30 5-64 15,-3-6-232-15,-19 15-912 0,13-12-1809 31,15-20-3000-31</inkml:trace>
  <inkml:trace contextRef="#ctx0" brushRef="#br0" timeOffset="1245.87">15158 3378 7393 0,'0'0'1952'16,"0"0"-735"15,0 0 495-31,0 0-960 16,0 0-288-16,0 0-56 15,0 0-79-15,0 0-49 0,70-106 64 16,-34 98-136-16,-3 3-160 16,0 5-48-16,-5 0-72 0,-7 8-120 31,3 17-112-31,-12 7 48 16,-12 10 56-16,0-2 47 15,0 7 145-15,-12 5-80 0,-3-12 80 16,-3-1-96-16,6-4 56 15,12-6-552-15,0 2-968 0,0-7-1641 16,0-5-2320-16</inkml:trace>
  <inkml:trace contextRef="#ctx0" brushRef="#br0" timeOffset="1384.96">15439 3995 104 0,'0'0'11914'15,"0"0"-10202"-15,0 0 537 0,0 0-1137 16,0 0-688-16,0 0-424 0,6-8-1272 16,21-3-3153-16</inkml:trace>
  <inkml:trace contextRef="#ctx0" brushRef="#br0" timeOffset="9078.76">19987 17731 6793 0,'0'0'2673'0,"0"0"-1409"16,0 0-416-16,0 0 96 31,0 0 16-31,0 0-247 0,151 0-161 15,-15-15-8-15,91-4 40 16,23 1 224-16,46-5-88 0,-22 4-200 16,-38 9-168-16,-37 2-104 15,-48 8-248-15,-57 0-8 32,-37 0-1144-32,-33 0-80 0,9 0-24 15,-33-6-737-15,0 3-2008 16,0-7-1160-16</inkml:trace>
  <inkml:trace contextRef="#ctx0" brushRef="#br0" timeOffset="9696.17">20265 17439 4000 0,'0'0'2985'0,"0"0"-1777"16,0 0-640-1,0 0 233-15,0 0-209 16,0 0-304-16,0 0-80 0,-33 35 200 16,9-2 208-16,-9 0-56 15,-4 8-72-15,1-3-56 16,15-5 0-16,-15-6-96 0,24-3-71 15,0-7-25 1,3-3-8-16,9-9-24 16,0 0 120-16,0-1-64 0,33 6-32 31,3-5 64-31,21 8-32 16,22-4-264-16,51 5-128 15,-1-4-1280-15,-23-6-3393 0</inkml:trace>
  <inkml:trace contextRef="#ctx0" brushRef="#br0" timeOffset="13698.99">14911 16997 9618 0,'0'0'1880'31,"0"0"-1360"-31,0 0-32 15,0 0-80-15,-42 46-232 16,5-13 80-16,4 10 24 0,-6 3-80 0,-3 4 89 16,6-7 39-1,-1-7-176-15,28-3-48 0,-18-15-40 16,18 1-64 0,9-10-144-16,0 0-713 15,0-5-1335-15,24-4-3169 16</inkml:trace>
  <inkml:trace contextRef="#ctx0" brushRef="#br0" timeOffset="15323.35">14437 16770 6969 0,'0'0'2761'31,"0"0"-1969"-31,0 0 80 16,0 0-248-16,0 0-424 0,0 0-88 16,48-27-96-16,-27 27-16 0,-11 0-48 15,5 0-32-15,-3 0-48 0,-12 8-80 16,9 11-8 0,-9 0 72-1,0 4 72-15,0 5 72 16,-9 0 64-16,-18 0-64 0,17-1 8 15,-5-9 16 1,15-3 32-16,-6-2 64 16,6-2 16-16,0-8-32 0,0 2-8 15,0 0 32-15,0-1 24 16,6 7-40-16,19-11-56 16,26 0-56-16,6 0 0 0,25-15-680 15,-13-12-1744-15,-12 2-5434 0</inkml:trace>
  <inkml:trace contextRef="#ctx0" brushRef="#br0" timeOffset="17137.54">14808 17553 3976 0,'0'0'6210'31,"0"0"-5178"-31,0 0-728 16,0 0 240-16,0 0-248 0,-9 0-160 15,-3 14-32-15,0 15 0 16,-12 12 152-16,0 6 120 0,-9 8-16 16,-4 1-136-16,4 4-23 0,-3-5-65 15,0 1-40 1,15-10-88-1,-4-3-8-15,10-11 0 0,9-10 0 16,6-13-240-16,0-9-537 0,21-9-791 16,16-23-881-16,-4-5-5016 15</inkml:trace>
  <inkml:trace contextRef="#ctx0" brushRef="#br0" timeOffset="17809.37">15029 18175 6889 0,'0'0'4537'0,"0"0"-4017"0,0 0 72 16,0 0 32-16,0 0-416 0,0 0-208 31,-21 19-136-31,-4 16 136 16,10 12 208-16,9 13 120 15,-6 1-80-15,12 3-63 0,0-7-65 16,0-2 16-16,0-13-40 16,33-5-88-16,-8-10-8 0,11-12-40 15,6-10-56-15,-3-5-16 31,-6 0-8-31,4-14-105 32,-25-5 153-32,-12-5 72 0,0 7 72 0,-12-2 57 15,-25 5-33-15,4 4-96 16,-15 6 0-16,15 4 0 0,9 0-56 16,-1 0-809-16,13 0-2223 15</inkml:trace>
  <inkml:trace contextRef="#ctx0" brushRef="#br0" timeOffset="21553.8">9620 14648 8553 0,'0'0'2705'0,"0"0"-1937"16,0 0-192-16,0 0-96 15,0 10-224-15,0-10-8 0,0 4-96 16,36 6-96-16,-2-6 80 15,26 10 217-15,21 4-49 32,1-4-72-32,8 4-112 0,4-3 8 0,9-2-24 15,-10-2-40-15,13-8-56 16,-13-3-8-16,1 5-112 0,-13-5-1017 16,-44 0-1935-16</inkml:trace>
  <inkml:trace contextRef="#ctx0" brushRef="#br0" timeOffset="22451.07">13915 14214 6729 0,'0'0'2624'15,"0"0"-1727"-15,0 0 551 0,0 0-368 16,0 0-344-16,0 0-95 15,0 0-185-15,45 8 24 0,0-8 272 0,28 0-88 16,5 0-264-16,13 0-176 31,18 0-136-31,-16 0-88 16,1 0-48-16,-13 0-528 0,-11 0-448 16,-25 0-721-16,-9 0-2768 0</inkml:trace>
  <inkml:trace contextRef="#ctx0" brushRef="#br0" timeOffset="23599.64">20485 14124 8041 0,'0'0'1897'16,"0"0"-1049"-16,0 0 584 15,0 0-424-15,0 0-376 0,-9 0-127 16,9 0-105-1,0 0-32-15,0 0 56 16,0 0 48-16,9 0-120 0,16 0 136 16,23 0 208-16,-3 0-152 15,25 0-184-15,8 0-152 16,7 0-87-16,8 0-49 0,1 0-72 31,-25 0-8-31,1-5-649 0,-10 5-455 16,-27-9-552-16,-24 5-1105 15,-9-6-4488-15</inkml:trace>
  <inkml:trace contextRef="#ctx0" brushRef="#br0" timeOffset="24687.45">18324 11183 1736 0,'0'0'5985'0,"0"0"-4657"16,0 0-95 0,0 0-41-1,0 0-472-15,0 0-144 16,0 0-208-16,31 0 64 0,8 0 225 15,6 0-1-15,12 0-192 0,25 0-192 16,-10 0-64-16,10 0-120 16,8 0-40-1,-8 0-40-15,-10 0-8 16,-5 0-160-16,-7 0-424 16,-27 0-504-16,-9 0-1289 0,-11 0-4152 0</inkml:trace>
  <inkml:trace contextRef="#ctx0" brushRef="#br0" timeOffset="26017.46">24231 10164 1008 0,'0'0'1200'16,"0"0"-864"-16,0 0 88 16,0 0-24-16,-21 4-168 0,21-1-56 15,0-3-16-15,0 0 328 16,0 0 73-16,0 0-49 0,0 0-48 15,0 0 248-15,0 0 168 16,0 0 56-16,0 0-23 16,0 0 7-16,0 0-120 0,0 0 8 31,21 5-16-31,6 0-80 16,18 0-136-16,1-1-119 0,14 2-169 31,9-3-136-31,13-3-56 15,9 5-88-15,-19 0-8 16,6 1 0-16,-20-3-80 0,-7-3-272 0,-30 5-273 16,-9-5-559-16,-12 0-1896 15,0-5-3818-15</inkml:trace>
  <inkml:trace contextRef="#ctx0" brushRef="#br0" timeOffset="27236.49">24397 16377 8225 0,'0'0'4337'0,"0"0"-3593"0,0 0 113 16,0 0 263-16,0 0-336 15,0 0-400-15,0 0-192 0,127-13-64 32,-61 13-32-32,10 0-40 0,-7 0-56 15,-3 3-184-15,7 1-352 16,-16-4-296-16,13 0-553 0,-10-7-1503 15,-27-18-5442-15</inkml:trace>
  <inkml:trace contextRef="#ctx0" brushRef="#br0" timeOffset="32044.47">12949 5154 1880 0,'0'0'2937'15,"0"0"-2081"-15,0 0-584 16,0 14-128 0,0-6-64-16,0 2 320 15,0 5-64-15,0 2-32 0,0 7 16 16,0 9 16-16,0 13 264 0,0 15-40 15,0 12 89-15,0 28-81 16,0 21-24 0,0-7-80-16,0-13 8 15,0-10-48-15,0-21-160 16,0 8-40-16,0 8-40 0,0-3 0 16,-12-5 112-16,12-5-80 15,0-5 56-15,0 1 57 16,0-10-129-1,0-5 16-15,0-4-88 16,0 0-8-16,0-8-16 16,0-11 40-16,0-4-8 0,0-6 16 15,-12-8-40-15,12 1 48 16,0-2-8-16,0-4 0 0,0 4-56 31,0-7-24-31,0 3-64 16,0 1 0-16,0-7 0 0,0 3 0 15,0-1 8-15,0-5-8 16,0 4 56-16,0-4-56 16,0 0 128-16,0 0-32 0,0-18-104 15,12-11-1088 1,0-2-2065-16</inkml:trace>
  <inkml:trace contextRef="#ctx0" brushRef="#br0" timeOffset="35133.35">10082 5820 8729 0,'0'0'2537'0,"0"0"-1489"0,0 0 8 15,0 0-608-15,0 0-296 16,0 0-71-16,-6 10-81 16,6 5-57-16,0 7 57 15,0 2 8 1,6-1 0-16,9 4 8 15,-15-9 41-15,12 1-57 0,-12-5-241 0,0 5-719 16,0 0-784-16,0-5-1081 16,-12 0-2128-16</inkml:trace>
  <inkml:trace contextRef="#ctx0" brushRef="#br0" timeOffset="35327.75">9946 5539 9538 0,'0'0'1848'0,"0"0"-1152"0,0 0 248 16,0 0-944-16,0 0-104 16,0 0-808-16,0 0-3001 15,0 0 1801-15,24 22-1073 0</inkml:trace>
  <inkml:trace contextRef="#ctx0" brushRef="#br0" timeOffset="35620.85">10341 5510 7313 0,'0'0'2529'0,"0"0"-1457"16,0 0-264-16,0 0-536 15,0 0 168-15,0 97 24 0,0-40 0 16,0 12-144-16,0-4-56 16,0 0-119-16,-12-1-73 0,12-7-64 15,0-11 72-15,0-10-80 16,0-8-40-16,0-4-441 0,0-20-815 31,0 1-1704-31,12-5-2178 0</inkml:trace>
  <inkml:trace contextRef="#ctx0" brushRef="#br0" timeOffset="36044.07">10516 5858 2592 0,'0'0'5633'0,"0"0"-4833"0,0 0 105 16,0 0-129-16,0 0-176 16,0 0-112-16,13 126-184 0,-1-99-184 15,-12-8-72-15,0-1-40 16,0-4 48 0,0-5 8-16,0-4 48 15,0-5 216-15,0 0 320 0,0 0 9 16,0-18-225-16,-12-15-432 15,-1-8-8-15,-2-19-184 0,15-6 128 16,0 1-56-16,0 5-24 16,0 5 31-1,15 12-39-15,22 11-104 16,-16 9-96-16,15 10 40 0,-3 13 88 16,-9 3-272-16,13 26 72 15,-16 7 240-15,-9 2 96 0,-12-2 88 16,0 6 0-16,-12-8 144 31,-9-7 216-31,-4-9 0 0,-11-3-120 16,3-15-192-16,-3 0-48 15,21-15-464-15,9-13-1328 16,6-5-3385-16</inkml:trace>
  <inkml:trace contextRef="#ctx0" brushRef="#br0" timeOffset="37016.62">7782 5946 3872 0,'0'0'1985'0,"0"0"-1153"16,0 0 280-16,0 0-592 15,0 0 128-15,0 0 105 0,-12-19-393 16,12 19-200-16,0 0-64 16,-12 0-40-1,0 5 8 1,-9 4-56-16,-19 15 56 0,7 3 48 0,-12 6 160 16,-12 4-32-16,-1 10-32 15,-2-1-24-15,-9-1-112 0,11 3 8 16,13-7-64-1,9-8-8-15,12-10-8 16,-1-5-144-16,25-13-672 16,0-5-1185-16,0 0-519 0,25-5-401 15</inkml:trace>
  <inkml:trace contextRef="#ctx0" brushRef="#br0" timeOffset="37322.78">8002 5992 4849 0,'0'0'1320'0,"0"0"-352"0,0 0-528 15,0 0-184-15,0 0 480 16,-105 107-328-16,44-61-96 0,19 6 217 31,-15 8 191-31,-13 0-160 16,10 0-200-16,-12 0-200 0,14-5-32 15,4-4-112-15,-6 1-16 0,14-11-272 16,-5-8-552-16,33-10-296 16,18-18-329-16,0-5-839 15,0 0-2313 1</inkml:trace>
  <inkml:trace contextRef="#ctx0" brushRef="#br0" timeOffset="37564.05">7794 6387 5233 0,'0'0'1472'0,"0"0"-472"0,0 0-512 16,0 0-248-16,0 0 576 15,0 0-295-15,-127 137-249 32,79-90 24-32,-9 4-56 0,-4 6-64 15,16-7-88-15,0-8-40 16,-3-5-32-16,26-10-16 0,-2-2-792 16,24-17-841-16,0 2-1247 15,0-10-2720-15</inkml:trace>
  <inkml:trace contextRef="#ctx0" brushRef="#br0" timeOffset="37844.26">7861 6660 5673 0,'0'0'1704'15,"0"0"-728"1,0 0-296-16,0 0-311 0,-103 106 615 15,58-59-432-15,-1 0-176 16,-2 7 112-16,-9 3-40 0,-4-2-160 16,1-4-128-16,3-1-144 15,14-3-8 1,-5-6-8-16,15-4-232 16,6-9-688-16,27-9-968 15,0-5-729 1,0-14-640-16</inkml:trace>
  <inkml:trace contextRef="#ctx0" brushRef="#br0" timeOffset="38067.74">7770 7049 6185 0,'0'0'2136'0,"0"0"-1031"15,0 0-193-15,0 0-432 16,0 0 96-16,-94 121-56 0,70-79-352 0,-21 12-40 16,0 3-80-16,-4-2-48 15,4-4-8 1,9-9-504-16,3-9-216 0,33-15-656 16,0-9-705-1,0-9-2160-15</inkml:trace>
  <inkml:trace contextRef="#ctx0" brushRef="#br0" timeOffset="38311.5">7990 7280 8553 0,'0'0'1729'0,"0"0"-585"31,0 0-640-31,0 0-176 0,-81 117 56 16,48-62-120-16,-16 5-64 16,-8-4-88-16,12-1-24 0,-4-13-80 15,16-4-8-15,9-16-88 16,12-12-1048-16,12-6-2161 16,0-4-4952-16</inkml:trace>
  <inkml:trace contextRef="#ctx0" brushRef="#br0" timeOffset="47281.18">15554 3198 5401 0,'0'0'1184'0,"0"0"-240"0,-15-18 400 16,15 13-415-16,0 1 15 0,0-1-160 15,0 0-208 1,0 0-8 0,0 2-160-16,0-3-56 15,0-3-16-15,15 4-15 0,-15 0-121 16,12-3-96-16,0 2-104 15,9-2 0-15,-9 3-48 0,0 5-80 0,12 0-121 16,-15 0 73-16,19 10-136 31,-22 7-48-31,9 8 8 16,-3-3 152-16,-12 6-8 0,12 9 48 16,-12 0 160-16,0 0 8 0,-12 5 0 15,0 0 0-15,-3-2 8 16,9 3-8-16,-7-11 8 31,13 0 40-31,0-4-56 0,0-4-8 16,0-5-96-16,19-1-968 15,8-4-1129-15,-3-5-2416 0</inkml:trace>
  <inkml:trace contextRef="#ctx0" brushRef="#br0" timeOffset="47473.97">15774 3819 8385 0,'0'0'2169'0,"0"0"-977"16,0 0-320 0,0 0-536-16,0 0-56 0,0 0-280 15,0 0-368-15,0 0-760 16,60-18-1273-16,-47-1-4720 0</inkml:trace>
  <inkml:trace contextRef="#ctx0" brushRef="#br0" timeOffset="47997.49">16010 3111 1096 0,'0'0'5385'0,"0"0"-4369"16,0 0 240-16,0 0-47 15,0 0-249 1,0 0 40-16,0 0-408 0,-13-70-160 16,13 61 72-16,0 4 8 15,13-5-151-15,-7 0-217 0,9 6-64 16,21-5-80-16,-12 5 0 15,-6 4-64 1,9 0-56-16,-3 4-120 16,-2 15-89-16,2 3-55 0,-12 7 8 15,-12 8 120-15,0 0 96 16,0 5 152-16,-12-1 8 0,-12 2 0 16,8-12 40-16,-2 6-32 31,6-9 80-31,0-4-88 0,12-2-8 15,0-3 8-15,0 0-464 16,24 3-472-16,-6-7-1081 0,10 3-687 16</inkml:trace>
  <inkml:trace contextRef="#ctx0" brushRef="#br0" timeOffset="48154.15">16275 3670 10042 0,'0'0'2440'0,"0"0"-847"16,0 0-481-16,0 0-368 16,0 0-328-1,0 0-416-15,0 0-832 0,9-13-1265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6:58:54.93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4148 5251 8249 0,'0'0'1625'0,"0"0"-1281"0,0 0-56 15,0 0 64-15,0 0-88 32,0 0 224-32,0 0-208 0,15 0-160 15,9 0-64-15,10 4 0 0,11 2 96 16,3 3-32-16,13-4-32 16,-4 3 16-16,12-3-40 15,-2 0 0 1,5-1-16-16,-2-4-40 0,-10 5-8 15,-3-5-200-15,-14 0-176 16,-4 0-296-16,6 0-584 16,-12 0-777-16,-6-14-815 0</inkml:trace>
  <inkml:trace contextRef="#ctx0" brushRef="#br0" timeOffset="364.37">4685 5070 8241 0,'0'0'1745'0,"0"0"-1305"0,-9 0-88 16,9 0 8-16,0 0 368 15,0 0-112-15,9 0-416 0,7 0-200 16,-7 0 8-16,15 5 0 16,0 14 0-16,-3-1-8 15,3 5 8-15,9 0-8 0,-9 5-8 16,-14 4 8-16,14-3 0 0,-24 2 0 16,0 2 72-16,0-1-64 0,0 1 72 15,-24-1 328-15,-10 6 72 16,-11 4-79-16,0-5-209 15,0-1-168-15,-16-8-24 0,16-4-921 0,18-15-1935 16</inkml:trace>
  <inkml:trace contextRef="#ctx0" brushRef="#br0" timeOffset="6652.87">11808 16442 9690 0,'0'0'2176'0,"0"0"-1792"31,0 0-200-31,0 0-40 16,0 0-8-16,24 0-72 0,10 0-56 15,2 0-8-15,-3 0 296 16,27 0 128-16,-14 0-96 15,23-5-23-15,0 5-89 0,1 0-144 16,-10-5-56-16,-14 5-16 16,-1 0-112-16,-9 0-225 0,-12 0-295 0,-12 0-304 15,-12 0-848-15,0 0-801 16,0 0-303-16</inkml:trace>
  <inkml:trace contextRef="#ctx0" brushRef="#br0" timeOffset="6933.29">11851 16577 7393 0,'0'0'1840'15,"0"0"-1335"-15,0 0 343 16,0 0-176-16,0 0-32 0,15 3-128 15,21 2-96-15,-3 0 272 16,15-5 17-16,-2 0-169 0,23 0-56 16,0-10-8-16,4-4-96 15,-4 0-160-15,1 6-216 0,-28-1-48 16,9 4-576-16,-30 5-472 16,4 0-465-16,-13 0-2464 15,-3 0-1808-15</inkml:trace>
  <inkml:trace contextRef="#ctx0" brushRef="#br0" timeOffset="9514.44">13972 14277 5657 0,'0'0'576'0,"0"0"-528"31,0 0 392-31,0 0 0 16,0 0 168-16,0 0-72 0,115-60-320 16,-91 57 216-16,12-3 137 15,-2 6-185-15,2 0-72 16,-6 0 24-16,21 6-16 0,-9 11-152 31,10 1-104-31,-19 7 32 16,15 2-88-1,-15 6 72-15,4-1-64 0,-4 4-16 16,-9-3 8-16,-15 4 8 16,6 0-16-16,-3-5 0 15,-12 6 40-15,-12-6-32 0,-12 0 40 16,-9 1 0-16,-18-1 80 15,8 0 16-15,-29-4-32 0,2-4-96 0,1-5 88 16,-12-11-16 0,11-8-16-16,-11 0 0 0,11-22 32 15,13-11 48 1,9-18 160-16,2-4-64 16,7-10-168-16,33-6-80 15,6 4 0-15,0 6-8 0,21 4-216 16,24 11-16-16,28 10 16 15,-16 17 0-15,13 10-8 0,-4 9-312 32,-6 14-560-32,1 41-561 15,-31-9-359-15,-3 0-1185 0</inkml:trace>
  <inkml:trace contextRef="#ctx0" brushRef="#br0" timeOffset="11603.56">10200 14945 6857 0,'0'0'1808'0,"0"0"-1808"15,0 0-96-15,117-65-472 16,-68 37-416-16,-4 9-792 0</inkml:trace>
  <inkml:trace contextRef="#ctx0" brushRef="#br0" timeOffset="11882.84">10082 15223 4456 0,'0'0'1617'16,"0"0"-825"-16,0 0-152 15,0 0-224-15,0 0-104 31,0 0-192-31,145-102-120 0,-100 79-208 16,-9 4-64-16,-15 0-352 16,28 6-376-16,-28 4-528 0,-9 0-1521 0</inkml:trace>
  <inkml:trace contextRef="#ctx0" brushRef="#br0" timeOffset="12090.77">10191 15311 4016 0,'0'0'1697'15,"0"0"-1001"-15,0 0 288 16,0 0-352-16,0 0-200 0,0 0-272 16,0 0-160-16,117-79-184 15,-84 57-208-15,4 3-304 0,-4 5-480 31,-9 4-713-31</inkml:trace>
  <inkml:trace contextRef="#ctx0" brushRef="#br0" timeOffset="12298">10166 15515 1608 0,'0'0'2632'0,"0"0"-1847"15,0 0 31-15,0 0 8 16,0 0-88-16,0 0 120 0,34 0-392 31,-1-24-272-31,6 7-192 0,6-7-544 16,4 1-408-16,-16 8-712 16,-9 6-1257-16</inkml:trace>
  <inkml:trace contextRef="#ctx0" brushRef="#br0" timeOffset="12468.02">10142 15715 4048 0,'0'0'1889'0,"0"0"-985"16,0 0 312-16,0 0-112 16,0 0-255-16,0 0-281 0,130-57-568 15,-73 25-360-15,4 3-945 31,-28 7-1527-31</inkml:trace>
  <inkml:trace contextRef="#ctx0" brushRef="#br0" timeOffset="15305.04">11576 14981 5265 0,'0'0'1592'0,"0"0"-912"16,0 0 152-16,0 0-168 0,0 0 41 15,0 0-81-15,0 0-320 16,0 0-192-16,0 0 32 0,0 0-88 16,0 0-56-16,0 0-56 0,0 16 48 15,0 1 8-15,0 7 0 16,0-2 8-16,12 2-8 0,-12-1-192 16,12 1-1008-16,-12-11-1001 15,9-4-3024-15</inkml:trace>
  <inkml:trace contextRef="#ctx0" brushRef="#br0" timeOffset="19962.97">4954 5214 2664 0,'0'0'2937'0,"0"0"-2153"0,0 0-784 15,0 0 0-15,0 0 0 31,0 0 672-31,69-23-200 16,-32 8-192-16,20 2-48 0,3-9 112 16,19-3 64-16,11-7-32 0,55-9-79 15,18-6-49-15,-24 2 48 16,-15 11 40-16,-28 16-128 31,-41 9-80-31,29-1-64 0,-2 6-56 16,11 4-8-16,-11 0 0 15,-13 0-80-15,-2 18 72 0,-7 0 8 16,-12 1-88-16,10 5-40 16,-13-2 8-16,3 6 64 15,-12 0-16 1,10 1 24-16,-25-7-56 0,18 6-64 16,-21-5 24-16,-3 0 40 15,-3 5-24-15,0-5 64 0,0 1 56 16,-12-2 0-16,0-2 8 15,0-7 8 1,0 1-8-16,0-5 8 16,0 1-8-16,-24 8 16 15,12-3 88-15,-12 2-24 0,-9 7-32 16,9-2-32-16,-9-3 0 16,-4 5 32-16,13-1-48 0,-9 0 0 31,-3-1 8-31,-10 3 112 15,-5 2 88-15,9-4 88 0,-15 5-64 16,-16 0-64-16,1 4-112 31,5-4 0-31,-17-1-40 0,5 1 72 16,-17-4 16-16,5-2-8 16,-11-3 40-16,-16-5 16 0,-24-4-48 15,-18-10 104-15,9 0-32 16,33-5-32-16,37-14-32 15,12 0 8-15,-1-8 72 0,-2-6 64 16,-7-13-160-16,22 5-24 16,9-10 112-1,2 4 152-15,34-3-120 0,0-7-216 16,12 3-32-16,12-3 24 16,21-7-112-16,16 4-8 15,8 3 40-15,22-7 0 0,17-5 80 16,55-10-32-1,36-5 40 1,21 9 0-16,-20 30 0 0,-50 22 0 0,-44 23 0 16,-37 0-56-1,-21 23-272-15,7 9-88 0,8 9 8 16,-18 10 304-16,-9 1-104 0,-15-5-24 31,7-1-336-31,-16 0-816 16,0-5-929-16,-16-13-3976 0</inkml:trace>
  <inkml:trace contextRef="#ctx0" brushRef="#br0" timeOffset="29397.38">15276 14704 384 0,'0'-4'4345'15,"0"-1"-3673"-15,0 0-64 0,0-5 600 16,0 6-144-16,0 0-328 31,0-1-191-31,0 0-233 0,0 1 48 0,0 4 160 16,0-5-112-16,12 0-160 16,-3 0-80-16,15-4-64 15,1 4-88-15,8-4-8 0,15 5 8 16,-3-1-8-1,4 5 0-15,-4 0-8 16,0 0-104-16,0 0-56 0,4 15-72 16,-13-2 48-16,9 1-16 15,3 5 104-15,-17-1-72 16,5 0-88-16,0 6-72 0,-15 4 144 31,6-6-40-31,-2 7 8 16,-19-1 63-16,-6-1 145 0,0 0 0 15,0 1 8-15,0 1 56 16,0-1 65-16,-6-1-17 0,-19-3 152 16,-2 4-72-16,6-6-8 31,0 2-48-31,-15 4-40 0,3-6-8 31,-7 2-32-31,7-6 32 16,-12-3 24-16,0-2 40 15,-16-4-16-15,4-9-40 0,-13 0-40 16,1 0-24-16,12-9-24 16,-16-10 16-16,13-3 32 0,3-2 32 15,11-13-80-15,-2 0 0 0,15 0-80 16,0-10-32-16,8 6 48 16,13 0 64-16,12-2 0 15,0 1-8 1,0 6-96-16,12-1 104 15,22 4-8-15,-1 1 8 0,6-1 0 16,-6 5-16-16,28 5-72 16,-19 0 0-16,18 9 16 15,1 1 72-15,-4 2-64 16,0 8 56-16,-8 3-64 16,-4 0 64-16,0 3-72 15,-21 13 16-15,12 1-16 0,-17 1 16 16,-4 7 16-16,9 2 40 15,-3 0 0-15,-6 1 8 0,-6 4-104 16,3 7-881-16,0-12-1103 31,-12-4-3153-31</inkml:trace>
  <inkml:trace contextRef="#ctx0" brushRef="#br0" timeOffset="50747.99">15690 15918 7889 0,'0'0'2609'0,"0"0"-2009"0,0 0-448 16,0 0 24-16,0 0-128 15,39 0-48-15,-27 0-216 16,12 0-368-1,-3 0 160-15,0 0-112 16,-6 0-633-16,10 4-407 0,-16 7 120 16,-9-8-969-16</inkml:trace>
  <inkml:trace contextRef="#ctx0" brushRef="#br0" timeOffset="50944.55">15705 16062 2376 0,'0'0'1328'0,"0"0"-343"16,0 0 143-16,0 0-304 16,0 0-176-16,0 0-104 0,0 0 80 31,0 0-48-31,45 0-320 0,-21 0-256 16,0-9-288-16,25 0-872 15,-16-7-888-15,-12 3-2577 0</inkml:trace>
  <inkml:trace contextRef="#ctx0" brushRef="#br0" timeOffset="51160.6">15985 15816 6665 0,'0'0'2697'0,"0"0"-2049"15,0 0-648-15,0 0 0 16,0 0 168-16,0 0 336 0,46 149-272 16,-34-102-120-16,12-2-112 15,-24-3-48-15,9-15-1641 0,-9-13-3144 16</inkml:trace>
  <inkml:trace contextRef="#ctx0" brushRef="#br0" timeOffset="70398.09">24325 2911 3344 0,'0'0'1801'0,"0"0"-505"0,0 0-72 16,0 0-152-16,0 0 9 15,0 0-49-15,0 0-256 32,0 0-232-32,0 0 32 0,-10 0 40 15,10-5-224-15,0-8-200 16,-12-1-112-16,-3-1 25 0,6-3-49 15,9-6-48-15,-9 6 0 16,9-4 64-16,0 2-64 16,0-2-8-1,9-2-80-15,15 2-64 0,-2-2 144 16,2 1-89-16,9 9-39 16,-6-4 112-16,18 7-56 0,-8 3-40 15,5 3-32-15,15 1 136 16,4-1-48-1,-4 0 8-15,15 0 40 16,-14 5 8-16,2 0 0 16,-6-3-8-16,19 3 8 0,-16 0 8 15,16-6 40 1,-7 6-48-16,6-4 8 0,7-1-8 0,-7 0 0 31,-2 0 0-31,-13 2 8 16,3 3-8-16,-2-5 8 0,-1 0 0 15,0-4-8-15,-11-1 0 16,2 1 0-16,-3-4 0 0,4-2 24 16,-13 2 24-16,-6-1 0 31,-3-4-48-31,-3-2 8 0,-3-2 80 16,1 3-40-16,-7 1-32 15,-3-6-16-15,0 6 0 16,-12-1 0-16,0 0 0 0,9 5 72 31,-9 1-64-31,0 8 40 16,0-4 72-16,0 9-7 0,0 0-17 15,0 0-88-15,0 0-8 0,0 0 0 16,0 0-8-16,0 0-96 16,0 0-1-16,0 0 1 0,0 9-16 15,0 4 112 1,0 6 8-1,0 4 0-15,9 1 0 0,6 4 8 0,-15-5 0 16,24 5-8 0,-12-1 8-16,-3 1 32 0,15-5 8 15,1 0 8-15,-13-9 8 0,12 1 17 32,-18-6 55-32,21-4 16 15,-15-2 48-15,9-3 48 0,-6 0-40 16,-6 0-32-16,15 0 40 15,1 0 8-15,-4-8-64 0,15-6-80 16,0-5-64-16,-3 6-16 31,16-2 8-31,-16 2 0 0,3 3-8 16,6 1 0-16,-2-4 0 16,5 2 0-16,3 2 0 15,9 1 0-15,-11-3 0 0,2 3 0 16,9-2 8-16,1 6-8 31,2-2 8-31,-6-2-8 0,4 4 0 16,14-1 0-16,-14-4 0 0,14 3 0 15,-6 2 0-15,-5 4-8 16,8-4 8-16,-21 4 8 16,10 0-8-16,-13 0 0 15,15 0 8 1,-14 0 40-16,11 0-40 0,-9 0 8 15,-2 0 40-15,2 4-48 16,-3 0 64-16,0 2-64 0,1 3 0 16,-13-4 48-16,6 3 32 0,-6 2-72 31,13-1-8-15,-19 4 0-16,3 2 0 0,9-2-8 0,-18 1 8 15,3 1-8-15,1-1 0 16,-13 4-8-16,9 0-8 15,-12 1-32-15,6 0 40 0,-3 4-96 32,0 5 96-32,0 4-32 0,-12 0 40 15,0-3 48-15,0 2-40 16,0-2 0-16,0 3 8 16,0-4 48-16,0 0-16 0,0-6 64 15,-12 2-24-15,12-5-16 31,-12-11-64-31,12 2 48 0,0-6-48 16,0-4 0-16,0 0-8 16,0 0-32-16,-12 0-608 15,12-4-816-15,-15-11-2385 0</inkml:trace>
  <inkml:trace contextRef="#ctx0" brushRef="#br0" timeOffset="71915.03">25619 1771 7177 0,'0'0'1448'0,"0"0"-1288"15,0 0 104-15,0 0 8 16,70-64-167-16,-37 58 71 0,3 2-176 16,-3 4-313-16,-8 0-167 31,-1 18-32-31,-24 6-248 16,0 12 400-16,0 7 152 0,-24-2-40 15,-10 6 232-15,-2-11 16 16,3-3 0-16,9-9 0 0,9-11 88 15,6-8 32-15,9-5 208 32,0 0 208-32,24 0-296 0,9 0 592 15,15-10-215-15,10-4-617 0,35-19-449 16,-14 5-1359-16,-22 2-2625 16</inkml:trace>
  <inkml:trace contextRef="#ctx0" brushRef="#br0" timeOffset="72077.88">26151 1808 6705 0,'0'0'2056'0,"0"0"-1512"32,0 0-279-32,0 0-265 15,0 0-152-15,0 0-49 16,0 0-1487-16,150-37-1024 0</inkml:trace>
  <inkml:trace contextRef="#ctx0" brushRef="#br0" timeOffset="72671">26301 1442 8833 0,'0'0'1729'0,"0"0"-777"15,0 0-440-15,0 0-496 0,0-5-16 16,16 24 0-16,-4 9 64 16,12 14 16-16,-18 0 40 0,21 4-16 15,-15-5-24-15,0 1-64 0,-3-10-16 16,6-4 8 0,-15-10 0-16,9-4-8 0,-9-9-56 15,0-5 56 1,0 0 152-16,9 0 88 15,6-19-224-15,-2-3-16 0,11-6-384 0,-3 10 320 16,3-6-232-16,12 10-8 16,-15 10 24-16,0 4 48 15,7 0-384 1,-16 14 40-16,0 8 168 16,-12 2 152-16,0-2 224 15,0 2 32-15,-12-6 112 0,-13-3 120 16,-11-1-8-16,0-11-88 15,15-3 72-15,-15 0 184 0,27 0-112 32,-3-8-136-32,12-11-144 15,0-4-64-15,0-5-400 0,21 0-208 16,3 5-65-16,9 5 273 16,-6 4 160-16,-6 0 224 15,3 14 80-15,1 0 184 0,-13 0-176 31,9 0-8-31,-9 14 80 16,-3 0 104-16,18 9 72 0,-18-5-104 16,3 1-48-16,-3-6-39 0,-9 1-65 15,15-4-169 1,-15-6-711-16,0 2-936 0,0-6-1481 0</inkml:trace>
  <inkml:trace contextRef="#ctx0" brushRef="#br0" timeOffset="72813.13">26748 1512 6769 0,'0'0'1512'31,"0"0"-448"-15,0 0-311-16,0 0-753 0,0 0-496 15,0 0-2329-15,0 0-1536 0</inkml:trace>
  <inkml:trace contextRef="#ctx0" brushRef="#br0" timeOffset="73012.34">26863 1303 7297 0,'0'0'2000'16,"0"0"-735"-16,0 0-257 16,0 0-912-16,0 0-88 0,0 0-8 31,0 0 160-31,57 134 144 15,-21-74-104-15,-11 0-48 0,-4 1-144 16,0-10-8-16,-6-10-360 16,-6-4-1024-16,6-13-913 15,-15-14-2096-15</inkml:trace>
  <inkml:trace contextRef="#ctx0" brushRef="#br0" timeOffset="73151.92">26887 1590 3880 0,'0'0'4585'0,"0"0"-3328"16,0 0-673-16,0 0-368 16,0 0 368-16,0 0-584 15,175-22-352-15,-118 11-2041 16,-11 8-3624-16</inkml:trace>
  <inkml:trace contextRef="#ctx0" brushRef="#br0" timeOffset="93139.43">25665 3231 2968 0,'0'0'1216'0,"0"0"-687"0,0 0 95 16,0 0-56-16,0 0-128 16,0 0-128-16,33-38-40 15,-18 30 184 1,3 3 24-16,9-4-128 16,6-1-224-16,16 2-24 15,-7-7 0-15,18 5-56 0,13 2 8 16,5-6-56-16,7 4 184 0,-4 0-40 15,13 6-8-15,-4 0-32 16,4 4-32-16,-4 0-64 31,4 0 0-31,3 0 0 0,-4 4 0 16,-2 10 0-16,14-4-8 16,-14 4 0-16,2-1-8 0,-8 7 8 15,-4 2-8-15,-11 1 0 16,-13 5-72-16,-9 5 72 31,-2-6 0-31,-13 11-8 0,-9-2 16 16,-12 7 16-16,9-2-16 0,-6 0 56 15,-15 6-48-15,12-1 0 16,-12 5 56-16,0-4-55 0,-12 3 55 16,-12-3 8-1,-12-1 112 1,3-4 0-16,-6 5 16 0,-4-6-72 15,7-3-16-15,-9-7-32 0,-3 6 24 16,2-10 64-16,1 1 88 0,-15-4 32 31,2-1-112-31,-14-9-40 16,-7 1-64-16,-2-12 16 16,-13-3-40-16,-20 0 56 0,-37-18-40 15,-15-14-56-15,12-6 16 16,42 12 24-16,31-2-40 0,8 3 0 15,-5 3 48-15,-4-10-48 32,-11-6 56-32,11 2-56 0,-11 3 0 15,23-4-8-15,-11 0-16 16,-4 0-56-16,28 0 72 0,-10 0 0 16,7-1-56-16,15 1 56 31,6-5 0-31,8 6 16 15,4-2-8-15,6 6 120 0,21-5-48 16,-12-1-72-16,12 6-8 16,0-5-144-16,24 5 144 0,12 0 0 15,-11 0-80-15,20 4 80 16,0-1 0-16,3 1 8 16,22 6 0-1,-4 2 0-15,19-2 8 0,-4 8-16 16,13-1-56-16,-1 2 56 15,1 8 8-15,-4 1-8 16,1-2 80-16,3 6-72 0,-10 0-8 16,-2 0 0-1,-1 0-16-15,-12 10 8 16,-11 0 8-16,2 4-16 16,-3 5-48-16,-20 3-32 0,-4 7 96 15,3-2 0-15,-15 6 0 16,3 3 8-16,-12 2 0 0,1-1 16 31,-1 0-16-31,-12-4 64 0,9-11-72 16,-9 2-312-16,0-11-1416 15,0-8-1537-15</inkml:trace>
  <inkml:trace contextRef="#ctx0" brushRef="#br0" timeOffset="99137.11">3898 6442 7985 0,'0'0'1761'0,"0"0"-1273"0,0 0-488 0,0 0-144 31,0 0 144-31,0 0 384 16,0 0-32-16,99-5-56 0,-41-9 168 15,26 1-32-15,10-1-128 16,-13 5-192-16,1-1-112 0,-4 10-24 15,-17-5-344-15,-1 5-368 16,-15 0-360-16,-9 0-577 0,-2 0-703 31,-25 0-2145-31</inkml:trace>
  <inkml:trace contextRef="#ctx0" brushRef="#br0" timeOffset="99448.03">4456 6205 6345 0,'0'0'1568'0,"0"0"-488"0,0 0-327 15,0 0-745-15,0 0 80 0,0 0-24 16,0 0 96 0,91 6-48-16,-43 12-40 0,-3 1-56 15,0-1 0 1,-11 5-8-16,5 0-8 15,-18 1 0-15,3-6-8 0,-24 0-112 16,0 0 120-16,0 2 0 0,-12 2 216 31,-21 2 192-31,-24 3-160 16,-4-2-144-16,-20 2-104 0,-13 6-616 31,13-6-961-31,20-4-1207 16</inkml:trace>
  <inkml:trace contextRef="#ctx0" brushRef="#br0" timeOffset="109430.2">3348 7202 4624 0,'0'0'1329'0,"0"0"-273"15,0 0-40-15,0 0-176 16,0 0 41-16,0 0-345 0,0 0-232 16,0 0-8-16,0 0-96 15,0-5-48-15,22-8-48 0,-7 3-32 31,18-4-72-31,-9 6 0 16,12-3-8-16,-3 11-112 0,1 0-352 16,-1 14 8-16,18 10 24 15,-18 9-64-15,-9 2 103 0,1 3 129 16,-1 0 112-16,-15-7-24 31,-9-2 32-31,0-10-56 16,0-10 208-16,0-5 16 0,-9-4 192 15,-15-4 88-15,-1-24 168 16,13-14-176-16,-9-5-288 0,-3-3-88 16,12-10-96-16,12 3-152 15,-12 11-232 1,12 5-184-16,0 7-80 16,12 17-256-16,0 2-553 15,12 15-1655-15</inkml:trace>
  <inkml:trace contextRef="#ctx0" brushRef="#br0" timeOffset="109795.64">3919 6900 5937 0,'0'0'1328'16,"0"0"-1064"-16,0 0-264 15,0 0-312-15,0 0 256 0,0 0 56 16,69 134 0-16,-33-91 16 31,-5-1-16-31,-4-1-8 16,-3-4 8-16,9-4 0 0,-24 0-264 0,6-5-640 16,-15-15-1089-16</inkml:trace>
  <inkml:trace contextRef="#ctx0" brushRef="#br0" timeOffset="109996">3931 7252 7009 0,'0'0'1744'0,"0"0"-607"0,0 0-865 31,0 0-72-31,0 0 56 16,0 0 8-16,0 0-96 0,139-73-168 15,-79 40 0-15,9-13-656 16,-2 8-1417-16,-19 2-4512 0</inkml:trace>
  <inkml:trace contextRef="#ctx0" brushRef="#br0" timeOffset="115100.55">12868 16228 7553 0,'0'0'1416'0,"0"0"-655"0,0 0 319 0,0 0-312 16,0 0-224-16,21-14-216 16,3 0-224-1,12 0-96 1,-15 1 64-16,0 4-72 0,7-1-504 15,-4 10-600-15,-3 0-977 16,-21 0-2192-16</inkml:trace>
  <inkml:trace contextRef="#ctx0" brushRef="#br0" timeOffset="115296.1">12783 16404 8025 0,'0'0'2113'15,"0"0"-1481"-15,0 0-304 32,0 0-88-32,0 0 160 0,0 0-400 15,130-46-24-15,-94 24-608 16,6-7-504-16,10 1-1409 0,-19 1-3960 0</inkml:trace>
  <inkml:trace contextRef="#ctx0" brushRef="#br0" timeOffset="115592.14">13182 16066 7537 0,'0'0'3193'0,"0"0"-2281"16,0 0-552 0,0 0-104-1,0 0-48-15,0 0-32 0,135-19-176 16,-95 19-16-1,-19 19-32-15,3 0-40 0,-15 0-16 0,-9-1-24 0,0 10 128 32,-33 0 80-32,-13-6 104 15,-26 2-64 1,12-5 48-16,2-19 72 0,25 0 256 0,0-5 57 16,21-27-265-16,12-6-288 15,12-8-617-15,45-14-911 0,4 10-1601 31,-16 11-3552-31</inkml:trace>
  <inkml:trace contextRef="#ctx0" brushRef="#br0" timeOffset="118285.08">10761 14130 4216 0,'0'0'3049'15,"0"0"-1689"-15,0 0-519 16,0 0 15-16,0 0-288 0,24 0 8 31,-12-6-200-31,-6-2-40 16,21 2 120-16,7-2-16 0,2-2-104 0,12-4-40 15,-3 5 8-15,13-4-167 16,2-1 39-16,-3-5-48 16,13 0-24-16,-13 5-56 15,4-4 8-15,-16 3-48 16,0 2 8-1,-9 4 32-15,1-4 0 0,-16 2-48 0,3 6 56 16,-12 2-56-16,0-3 48 16,0 6-40-16,-12 0 8 15,0 0 72 1,0 0-80-16,0 0 0 16,0 0 56-16,0 0-56 15,0 0-8-15,0 0 0 0,0 0 0 16,0 0 0-16,0 0 0 15,0 0 8-15,0 0-8 0,0 0 0 16,0 0 0-16,0 0-88 31,0 0-40-31,0 0 56 0,0 14 32 16,0 10 40-16,9 8 64 16,-9 0 0-16,12 6 72 15,0 3-48-15,-3 0-24 0,6 2-48 16,-3-2 32-16,-3-3 0 31,4-2 32-31,-4 2-8 0,-9-11-64 16,15 1 88-16,-15-10-48 0,12 2-40 15,-12-12 64-15,12 6-24 16,-12-4-40-16,0-1 64 16,12 1-16-16,-12-1-56 15,0 0 56 1,0-5-8-16,0 5-48 0,0-4 8 15,9 5 96-15,-9-6-104 0,0 1 72 16,0 3-64-16,0 3 80 16,0-3-40-16,0-2 72 15,0 2-112 1,12-2 40-16,-12-1 24 16,0-5-24-16,0 0-40 0,0 0 88 15,0 0 64-15,0 0 128 16,0 0 8-16,0 0-40 15,0 0 32 1,0 0-152-16,0 0-40 16,12 0 0-16,-12 0-88 0,0 0 56 15,9 0-16-15,6 0 48 16,-3 0 105-16,9 0-1 16,16 0-96-16,-13 0-32 0,9 0-56 15,15 0 80-15,-14-5-48 31,11-1-48-31,3 1 0 0,9 2 0 16,-11-3 8-16,2 2 0 16,-12 0 40-16,-6-2-48 0,7 6-8 15,-13 0 8-15,-12 0 0 16,9 0 0 0,-6 0 0-1,-3 0 0-15,-12 0 8 0,12 0 0 16,-12 0 0-16,0 0 40 0,0 0-40 15,0 0 0-15,0 0 40 0,0 0-40 16,0 0 40-16,12 0-48 16,-12 0 0-1,0 0 16 1,0 0-16-16,0 0 8 0,0 0 8 16,0 0-8-16,0 0 0 0,0 0 0 15,0 0 48-15,0 0-56 16,0 0 0-16,0 0 0 0,0 0 0 31,0 0 0-31,0 0 0 16,0 0-8-16,0 0 8 0,0 0 0 15,0 0-8-15,0 0 0 16,0 0 0-16,0 0 0 0,0 0-8 31,0 0-32-31,0 0 40 16,0 0 8-16,0 0-48 15,0 0 40-15,6 6-64 0,-6 2 64 16,15 1 0-16,-3 7 8 16,-12-8 8-16,13 1 0 0,-1 6 8 15,-3-2-8-15,6-4-8 32,-15 5 0-32,9 0 0 0,-9-4 0 15,9-1 8-15,-9-4 0 0,15-1 0 16,-15-4 8-16,0 0-16 15,12 0 0-15,-12 4 8 16,12-4 0 0,9 0 48-16,-9 0-8 0,12 0 24 15,25 0-64 1,-19 0 96-16,30-8-8 0,13-6-48 0,5-5-48 16,7 0 8-16,-7 0-8 15,1 6 0-15,-4-1 8 0,-6 1-8 31,-11 2 0-31,-13 2 0 32,3 1 0-32,-14 2-72 0,-1-7-152 15,6 4-288-15,-21-1-425 16,21-13-703-16,-27 6-688 0,-2-8-5434 16</inkml:trace>
  <inkml:trace contextRef="#ctx0" brushRef="#br0" timeOffset="127638.03">17766 15384 16 0,'0'0'344'16,"0"0"408"-16,0 0 192 16,0 0 40-16,0 0 88 15,0 0-55 1,0-3-105-16,0 3 112 0,0 0-72 16,0 0-272-16,0 0-216 15,0 0-183-15,0 0-121 16,0 0 96-16,0 0-16 0,0 0 40 15,0 0 48 1,0 0 144-16,0 0 200 16,0 0-64-16,0 0-192 0,0 0-120 15,0 0-88-15,9 0-72 16,15 0 8-16,22 0-40 0,14-5 72 31,-3 0-96-31,10 0 25 16,5 5-89-16,1-4-8 15,-16 4-8-15,-12 0-8 0,3 0-105 16,-35 0-215-16,-4 0-336 0,-9 0-408 16,0 0-336-16,-22 0-273 15,-5 0-1263-15</inkml:trace>
  <inkml:trace contextRef="#ctx0" brushRef="#br0" timeOffset="128063.13">17962 15158 7057 0,'0'0'2649'0,"0"0"-1825"0,0 0-256 15,0 0 448-15,0 0-352 16,0 0-528-1,0 0-136 1,0 0-32-16,12-24 32 0,0 24 88 0,13 10 16 16,-7 4-16-1,21 5 24-15,-18-5 64 0,15 8-96 0,0 2 72 32,-2-1-144-32,-10 6 8 15,12-7 40 1,-15 1-56-16,-9-5 0 0,-3 1-8 0,-9-6 8 15,0 2 8-15,0 3 200 0,0-4 97 16,-9 14-129-16,-24 0-32 16,9 0 32-16,-24 4-168 31,11 1 88-31,-8-5-96 0,-12 5-480 16,8-16-1305-16,16-2-4848 0</inkml:trace>
  <inkml:trace contextRef="#ctx0" brushRef="#br0" timeOffset="131434.21">15798 16956 4232 0,'0'0'1577'0,"0"0"-1121"16,0 0 88-16,0 0 56 0,0 0 128 15,24 0-104-15,-24 0 49 0,25 0 231 16,-16 0 112-16,15 0-360 31,-3 0-208-31,3 0-152 16,9 0-112-16,-6 0-56 0,4 0 56 16,8 0 88-16,6 0-112 15,3 0-32-15,-2 0 24 0,2 0 17 16,9 0 15-16,-24 0 16 31,13 0-120-31,-10 0-64 16,-15 0 72-16,18 0 0 0,-18 0-8 0,4 0-24 15,-16 0 72-15,18 0 24 16,-15-5 40-16,-3 1-80 0,0-2 104 16,-9-2-8-1,15-2 96 1,-15 1 96-16,12 0 24 15,-12-5 168-15,12-4-40 0,-12-6-112 16,0-3-311-16,0-6-81 0,0 0-40 16,0-7 112-16,-12 2-72 0,0-9-48 31,-3 6-8-31,6-5 0 16,9 0 8-16,-9 4 56 15,-3-5-48-15,12 2 8 16,-12 1-16-16,12 9 8 0,-15-3-8 15,15 10-8-15,-9 0 8 0,9 5 0 32,0 5 0-32,-12 3 8 15,12 6 64-15,0 1 48 0,0 2-40 16,0 1-8-16,0 2-56 16,0-2-8-16,-13 0-8 15,13 0 8-15,0 1 0 0,0-2-8 31,0-7 0-31,-9 9 0 16,9-11-8-16,0 12 0 0,-12-2-40 16,12 0 48-16,0-1 0 0,0 3 0 15,0 3 0-15,0 0 0 16,0 0 8-16,0-5-8 16,0 0 8-1,0 2 0 1,0 3-8-16,0-6 8 0,0 1 0 0,0 5-8 15,0 0 8-15,0 0 0 16,0 0-8-16,0-5-64 0,0 5-32 16,0 0-40-1,0 0-24-15,0 0-40 16,12 0 39-16,10 0 161 16,14 0 0-16,6 0 72 0,18 0 25 15,25-3 55-15,-4-3 32 16,10-3 16-16,-10 4-80 15,13-3-72 1,-25-2-40-16,-8 6 8 16,-19 4-8-16,-3-5 0 0,-21 5-8 15,9-5 0-15,-14 5-528 16,-13-5-1081-16,0 5-951 16,0-14-5770-16</inkml:trace>
  <inkml:trace contextRef="#ctx0" brushRef="#br0" timeOffset="132347.31">18195 14198 6449 0,'0'0'2600'0,"0"0"-1879"31,0 0-57-31,0 0-88 0,0 0-496 16,0 0 176-16,0 0-88 0,69 0-80 16,-45 0-88-16,0 0-32 15,1 0-552-15,-16 0-400 16,0 0-721-16,18 10-903 15,-27-4-1961 1</inkml:trace>
  <inkml:trace contextRef="#ctx0" brushRef="#br0" timeOffset="132511.01">18231 14351 3936 0,'0'0'2033'0,"0"0"-1257"0,0 0 32 16,0 0 264-16,0 0 297 15,57 0-233-15,-21 0-552 0,-5 0-504 16,8 0-80-16,-6 0-1576 16,-12 0-1705-16</inkml:trace>
  <inkml:trace contextRef="#ctx0" brushRef="#br0" timeOffset="134420.34">18533 14102 6777 0,'0'0'1216'0,"0"0"-24"16,0 0 113-16,0 0-561 31,0 0-416-31,0 0-288 0,0 0-32 15,0 0 264-15,24 65 200 16,-15-29 136-16,3 6-256 0,9 4 16 16,3 0-200-16,-9-8-168 31,-3-2 0-31,-12-3-584 16,6-9-1424-16,-6-11-3129 0</inkml:trace>
  <inkml:trace contextRef="#ctx0" brushRef="#br0" timeOffset="166361.03">22861 15816 4624 0,'0'0'2393'0,"0"0"-1641"16,0 0-120-1,0 0 345-15,0 0-225 16,0 0-256-16,0 0-240 15,0 0-80-15,0 0 216 0,0 0-120 16,0 0-168-16,0 0-48 16,0 0-40-16,0 10 0 31,0 8 80-31,0 5 144 0,0 4 32 16,0 1-80-16,0 1-64 15,0-2-64-15,0-9-64 0,0 1 56 16,0-9-56-16,0-7-360 31,0-3-928-31,0 0-1601 0</inkml:trace>
  <inkml:trace contextRef="#ctx0" brushRef="#br0" timeOffset="167470.01">22815 16622 4929 0,'0'0'1928'0,"0"0"-1176"0,0 0 120 16,0 0-56-16,0 0-255 15,0 0-89-15,0 0-8 0,0 0 96 0,0 0 8 16,10 0-216 0,-10 0-168-1,12 0-8-15,0 0-40 16,12 0-64-16,-15 0 8 0,6 15-8 16,-3 4-64-16,-6-3-8 15,9 3-8-15,-6 0-64 0,-9 0 16 16,0 0-40-16,0-5 40 31,0 0 0-31,-9-6 48 0,-6-3 8 16,-18 0 56-16,12-5 72 15,-15 0 8-15,14-5-64 0,-2-14 24 16,9 5 16-16,6-4 64 16,9-1 96-16,0-4-272 31,24-4-320-31,0 3-408 0,34 7-1032 15,-22 1-1225-15,-18 13-4512 0</inkml:trace>
  <inkml:trace contextRef="#ctx0" brushRef="#br0" timeOffset="179162.19">21919 15723 4320 0,'0'0'1113'0,"0"0"-849"0,0 0-136 16,0 0 168-16,0 0 200 31,115-32 88-31,-79 32-144 0,-3 0-72 16,0 0 72-16,7 0-64 15,5 0-128-15,-12 4-72 0,15 5-31 16,-11 2-81-16,8 2-56 16,0 1 8-16,3-1 32 31,-5 2-48-31,8-2 8 0,-30 6-8 15,15 5 8-15,-12-6-8 16,-11 5 8-16,8 0 0 0,-9 1 0 16,0 3 16-16,0 0-16 15,-12 6 0 1,0 5 40-16,0-2 32 16,0 1-64-16,0 5 72 0,0-5 16 15,-12 0 16-15,0 0-8 16,-15-4-48-16,21 0-56 0,-19 0 80 15,13-6-88-15,-12 0 96 16,0-3-88 0,0 4 216-16,3-10 72 15,-12 0-96-15,-7-4 0 0,7-4 32 16,-12-5-16-16,0-5-16 16,-4 0-48-16,-8 0-24 0,-15-5 48 31,5-15-88-31,-14 2 64 15,11-4 120-15,-2-6 8 0,14-10 8 16,1-2-64-16,9-7 32 16,3-5-55-16,5-7-153 0,22-1-48 15,6-1 8-15,12 1-8 16,0 3-8-16,12 7-40 31,21-1 40-31,13 10-136 0,11-2 136 16,3 12-49-16,10 2 57 15,2 10-16-15,-2 10-40 0,-1 9-64 16,0 0-288-16,1 24-368 16,-25 12-272-1,0 30-384-15,-11-6-337 16,-19-8-719-16</inkml:trace>
  <inkml:trace contextRef="#ctx0" brushRef="#br0" timeOffset="181967.34">24071 16456 4560 0,'0'0'1609'16,"0"0"-1057"-16,0 0-88 0,0 0 400 15,0 0 144-15,0-5 89 31,0 5-233-31,9-5-56 16,-9 5 56-16,15 0-168 0,-3 0-224 16,-6-4-167-16,34 4-89 15,-4 0 0-15,6-5-64 0,15 5-64 16,-5 0-40-16,5 0-40 31,-15 0-8-31,10 0-8 16,-31 0-64-16,0 0 8 0,6 0 16 15,-27 0 32-15,0 0 8 16,0 0 8-16,0 0 8 0,0 0 80 16,0 5-80-1,0 4-8-15,0 5 0 16,0 9 0-16,0 5 0 16,0 5 8-16,0 13 64 0,0 0 56 15,0 9-56-15,0 0 40 16,-12 11 64-16,12 4-8 15,-15-1 32-15,6 10 0 16,-3-10 0 0,12 6 32-16,0-11-48 0,-12-4-32 15,12 1-8-15,-9-14 0 16,9-1 64-16,0-4 88 0,0-6-104 16,-13-4-64-1,13 1 0-15,0-9 16 16,0-2-64-16,-12-8-8 15,12 0 24-15,0-9-24 0,0 3 72 16,-12-3 16-16,12-5-15 16,0 0 23-16,0 5 24 0,0-5-16 15,-15 0-24-15,15 0 24 32,-6 0-8-32,-6 0-56 15,0 0-48-15,-24 0-16 0,3 0 16 16,-4 0-56-16,-20-5 0 15,0-3 40-15,-19 3-48 0,10-10 0 16,-19 11 8-16,-8-10-8 31,-22 10 0-31,-36-11 0 16,-9-2 8-16,9 3 8 0,34-1-16 0,23 1 0 16,46 10 56-16,-10-6 136 15,-8 7-96-15,6-7-48 0,14 5-48 16,7 1 8-1,21-2-8-15,-6 6 0 16,24 0 0-16,-12-4-64 16,12 4-72-16,0 0 32 0,-12 0-24 15,12 0-56-15,0-4 24 16,-12 4-48 0,12 0-184-16,-15-5-385 15,15 5-383-15,0-5-160 16,0 1-144-16,0-6-521 15,0 2-2320-15,0-3-976 0</inkml:trace>
  <inkml:trace contextRef="#ctx0" brushRef="#br0" timeOffset="182628.65">22909 17318 5217 0,'0'0'2592'16,"0"0"-1496"-16,0 0 153 31,0 0 103-31,0 0-296 16,0 0-344-16,0 0-272 0,-27 14 49 16,-6 8-97-16,-13 6 112 15,-2 4 112-15,-9 0 8 0,-13 1-72 16,13 0 48-16,6-10-136 31,21 0-112-31,-7-9-104 16,25-5-7-16,0-5-113 0,12-4-128 0,0 6 96 15,0-6-48-15,12 5-40 16,9 4 48-16,19 10-8 16,5-1 32-16,12 4-8 15,4 6-64 1,5 0 0-16,6 10-8 15,-2-5-40-15,-13-1-416 0,13-5-321 16,-22 6-351-16,-6-6-248 0,-3-8-889 16,-18-4-5184-1</inkml:trace>
  <inkml:trace contextRef="#ctx0" brushRef="#br0" timeOffset="184110.13">24859 15200 6969 0,'0'0'4337'0,"0"0"-3705"16,0 0-352-16,0 0 232 16,0 0 24-16,39 0-280 0,-18 0-256 15,3 0-104-15,12 0-304 16,-14 0-328-16,2 0-984 15,-12 0-777 1,0 0-143-16</inkml:trace>
  <inkml:trace contextRef="#ctx0" brushRef="#br0" timeOffset="184278.71">24801 15343 4745 0,'0'0'1800'0,"0"0"-1240"16,0 0 168-16,0 0 336 15,0 0-303-15,0 0-89 0,0 0 0 16,0 0-32-16,97 9-288 16,-52-9-352-16,13 0-280 0,-10 0-1344 31,-27 0-1505-31</inkml:trace>
  <inkml:trace contextRef="#ctx0" brushRef="#br0" timeOffset="184937.23">25502 15057 8553 0,'0'0'2297'15,"0"0"-1697"1,0 0-352-16,0 0-64 15,0 0 152-15,0 0 608 0,12 120-288 16,-3-65-47-16,6 5-73 0,-3 4-208 31,-3-3-120-31,3-9-120 16,-12-11-88-16,9-9 0 0,-9-12-488 16,15-20-1177-16,-15 0-2712 15,12-15-4664-15</inkml:trace>
  <inkml:trace contextRef="#ctx0" brushRef="#br0" timeOffset="212492.67">8063 4478 3896 0,'0'0'3113'0,"-12"0"-1961"16,12 0-328-16,0 0-480 16,0-5 153-16,21 0-17 0,3 0-288 15,0 1-104-15,18-6-88 16,19 6 8-16,-1-6 8 0,-3 6-8 16,10-6 8-16,17 2 32 31,-14-3 16-31,11 2-56 15,-11-4-8-15,-10 4-240 0,-15 9-408 16,4 0-361-16,-31 0-735 0,-3 0-592 16</inkml:trace>
  <inkml:trace contextRef="#ctx0" brushRef="#br0" timeOffset="212838.03">8189 4626 3000 0,'0'0'3241'16,"0"0"-2105"-16,0 0-328 15,0 0-368-15,0 0 961 0,0 0-81 31,0 0-752-31,0 0-264 16,-12-14-136-16,37 4 88 16,20-4-152-16,15-4-96 0,7 0 16 15,17-2-24-15,31 2 0 0,-13 0 0 16,13 0-16-16,-6 8-192 31,-28 1-408-31,1 9-1208 16,-25 0-401-16,-24 0-823 0</inkml:trace>
  <inkml:trace contextRef="#ctx0" brushRef="#br0" timeOffset="-131901.36">8790 4339 1408 0,'-18'0'5897'15,"-6"0"-5113"-15,-12 3-432 0,-1 7-216 16,4-1-64-16,-12 1 328 16,9 4-176-16,0-6-87 0,2 6 15 15,-26-3 184 1,3 2 0-1,-22-4-128-15,7-4 48 0,-7-1 128 16,-2-4-128-16,-1 0 344 16,-2-14-216-16,5-8-184 15,-2-11 56-15,-4-5 120 0,19-8 120 16,6-9 41 0,11 3-297-16,4-8-88 15,24 10 32-15,9-1-120 16,12-6-64-16,0 2-168 0,0-5 160 15,24 5-104-15,21-6 104 0,0 6-40 16,28-1 40-16,17-9 8 31,61-4-64-31,49-10 64 16,20 5 0-16,3 14 8 0,-39 23 0 16,-21 18 0-16,-36 10-8 15,-36 9 0-15,-16 0-8 0,-18 0-64 16,13 4-48-16,11 15 16 31,1 5 32-31,-1 7-17 31,-11 12 17-31,-1 3-24 0,-12 8 88 0,-11 7-72 16,2 4 16 0,-24 9 56-16,0 10-56 0,-24-1 0 0,0 1 8 15,-24 9 56-15,-12-10 0 16,-9 0 0-16,-13-3 56 15,-11-16 8-15,-7-4 16 0,-2-5-8 16,-4-9 16-16,-8-3-40 0,-19-1 8 16,7-6 8-16,-13-8-56 0,-3 1 0 31,25-12 89-31,-22-6-89 16,-3-7 88-16,16-4-24 15,8 0 80-15,1-19 0 0,23-9 136 16,10 0 16-16,15-13-32 15,20-1 32-15,13-10-136 0,3-8-168 32,9-10-104-32,21 2-32 15,28-6-96-15,-4 3-16 0,3 8-32 32,10 11 104-32,-4 11 16 15,-3 13-144-15,-6 10-105 0,-8 8-111 16,-4 10-432-16,15 13-752 15,-15 20-1065-15,-21-6-3008 0</inkml:trace>
  <inkml:trace contextRef="#ctx0" brushRef="#br0" timeOffset="-50182.3">13646 12368 7529 0,'0'0'920'0,"0"0"-664"16,0 0 128-16,0 0 169 0,0 0 263 15,0-60-248-15,0 56-512 0,0 4 224 16,0-5 0 0,0 5 16-16,0 0-48 15,0 0-8-15,0 0 56 16,0 0 8-16,0 0 8 16,0 0-24-16,0 0-48 0,0 0-55 15,0 0-129-15,0 0-48 16,0 0-8-1,0 0-113-15,0 0-111 16,0 0 40-16,0 0 168 16,0 0 16-16,0 0-8 0,0 0-40 15,0 0 48-15,-12 0 0 16,12 0-48-16,0 0-568 0,-15 0-1208 31,15 0-1017-31,-9 0-4208 0</inkml:trace>
  <inkml:trace contextRef="#ctx0" brushRef="#br0" timeOffset="-49646.75">13680 10919 6649 0,'0'0'1568'0,"0"0"-848"15,0 0-63 16,0 0-25-31,0 0 128 32,0 0-304-32,0 0-280 15,0 0 288-15,-10 114 336 0,-2-39-168 16,12 22-168-16,0 38-7 16,-12 28-105-16,12 16-80 0,-12-6 32 15,-3-15-16-15,6-30 32 16,9-21-88-16,0-29 88 15,-9-22 32-15,9-13 48 0,0 3 16 16,0-6-136-16,0 2-40 16,0-9-40-16,0-14-104 0,0-6-16 0,0-2-72 15,0-8 40-15,0-3 0 16,0 0 41-16,0 0-89 16,0 0-40-16,0-9-185 0,0-9-351 15,0-9-480-15,0-6-368 16,9-36-393-16,0 8-1231 15,18-4-3170 1</inkml:trace>
  <inkml:trace contextRef="#ctx0" brushRef="#br0" timeOffset="-49001.54">13737 10946 3080 0,'0'0'1568'32,"0"0"-687"-32,0 0-433 15,0 0-264-15,0 0-184 0,0 0-48 16,27-19-120-16,-27 14 104 16,0 5 64-1,6-3 64-15,-6-3 168 16,0 2 320-16,0-1 280 0,0 0 24 15,0-3 0-15,0 3-39 16,0-4-17-16,0 4-176 0,0 5-136 16,0 0-80-16,0 0-336 0,0 9-72 15,0 19 0-15,0 23 384 16,0 28 432 0,0 46-143-16,-6 36-97 15,-6 20 32-15,-3 1 8 16,6-21 16-16,-6-22-96 15,15-27-16-15,0-25-72 0,0-26-80 16,0-15-31-16,0 0-41 31,0-4-72-31,0 1-72 0,0-17-40 16,0-11-40-16,0-5-24 16,0-10 24-16,0 0 64 0,0 0 48 15,0-5-128-15,0-15-56 16,0-6-592-16,0-7-465 31,0-19-543-31,15 6-624 0,-15 10-3674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7:05:47.94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3955 7429 8857 0,'0'0'2041'16,"0"0"-1065"0,0 0-472-16,0 0-240 15,0 0 192-15,0 0 48 16,33 0-376-16,3-5 8 0,22-4 41 16,8-1-17-16,19 7-72 15,-19 3-88-15,19 0 8 0,-13 0-8 31,7 0-96-31,-19 13-241 0,9-4-183 16,-14 4-176-16,-4-3-480 16,-6-5-536-16,-9-5-793 15,-17 0-2584-15</inkml:trace>
  <inkml:trace contextRef="#ctx0" brushRef="#br0" timeOffset="322.16">4559 7197 8001 0,'0'0'2593'0,"0"0"-1145"0,0 0-680 0,0 0-416 16,0 0 24-16,0 0-16 15,-12-18-360-15,33 18-72 16,18 18 72-16,6 0 0 0,13 6 48 15,-10 9-40 1,9-1-8 0,-12 0 0-16,-20 1-16 0,-1 3 8 0,0-4-8 15,-24 2 8-15,0-7 8 16,-39 6 64-16,-4 0 105 16,-17-6 7-16,-12-3-104 0,5-2-72 31,10-3-216-16,21-5-1121-15,12-6-4256 0</inkml:trace>
  <inkml:trace contextRef="#ctx0" brushRef="#br0" timeOffset="8977.26">20123 4000 1240 0,'0'0'7673'15,"0"0"-6752"-15,0 0-441 16,0 0 176-16,0 0 56 0,94-24 56 15,-46-3-232-15,22-6-328 16,14-4-72 0,-2-5 232-16,8-8-80 15,4 3-111-15,-1-3 23 0,1-6-96 16,-13 0-32-16,-11 5 8 16,-13 5-80-16,-9 9 16 0,-14 4 64 15,-10 15-80-15,-12-1-56 31,-3 5-248-31,6 6-369 0,-15-6-783 16,0 0-1633-16,0 4-5216 0</inkml:trace>
  <inkml:trace contextRef="#ctx0" brushRef="#br0" timeOffset="9350.81">20823 3235 8937 0,'0'0'2169'0,"0"0"-1385"0,0 0-184 0,0 0-224 16,0 0-248-16,0 0 32 15,0 0-40-15,130-18-64 0,-87 14-8 16,17-2 24-16,-12 6-72 15,-12 0 8 1,10 0 16 0,-25 0-16-16,3 0-8 0,-12 0-56 15,0 0-48-15,-12 0-56 0,0 14 8 16,0 10 88-16,0 3 64 0,-24 15 144 16,15 4 112-16,-15 0-48 31,12 11-80-16,-12-11-112-15,8-10-8 0,10-3-8 0,6-5-600 16,6-15-1128-16,19-8-1529 0</inkml:trace>
  <inkml:trace contextRef="#ctx0" brushRef="#br0" timeOffset="10334.18">21699 2601 9578 0,'0'0'1856'0,"0"0"-1856"0,0 0-464 16,0 0 456-16,0 0 0 0,9 148 8 16,-9-97 8-1,9-10 0 1,6-8-8-16,-6-6-16 0,-9-13-944 15,15-14-1273-15,-15 0-3864 16</inkml:trace>
  <inkml:trace contextRef="#ctx0" brushRef="#br0" timeOffset="10487.24">21557 2351 8753 0,'0'0'2009'15,"0"0"-2009"-15,0 0-872 0,0 0-1489 32,0 0 505-32,0 0-1193 0</inkml:trace>
  <inkml:trace contextRef="#ctx0" brushRef="#br0" timeOffset="11106.89">21907 2509 9009 0,'0'0'1481'0,"0"0"-1145"16,0 0-336-16,0 0-104 15,0 0 104-15,0 0 168 0,36 114 48 16,-27-76-120-16,3-1-96 16,0-5 8-1,-3-4 64-15,-9-10-64 0,0-4-8 16,16-9 0-16,-16 0-88 15,0-5 88-15,0 0 256 16,0-14 128-16,12-10-384 0,0-13-64 16,-3-5-192-1,15 6 88-15,-12 4 16 16,0 13-64-16,0 10 136 16,-3 9-144-16,3 0-136 0,0 23 200 15,-3 0 136-15,16 9 16 0,-10-3 8 16,-6-1-8-1,0-10 8-15,18-9-16 0,-3-9-144 32,-3 0-176-32,15-24 176 0,1-18-385 15,8-8-719-15,-9-11 120 16,-3 6 912-16,-9 0 232 0,-11 12 744 16,-1 15 480-16,-12 15 153 31,0 4-9-31,0 9-832 15,-12 4-536-15,-16 25-280 0,7 2 56 16,9 11-8-16,3 0-360 16,9-5-32-16,0-4 231 0,21-10 217 15,15-4 176-15,-2-5 8 16,-10-6 80 0,-3 2-16-16,-6-1-72 15,-15 1-56-15,0-2 48 0,0 6 8 16,0-5 152-16,-24 5-15 15,-3-4-137-15,9-10-337 0,-7 0-895 0,10-13-1048 16</inkml:trace>
  <inkml:trace contextRef="#ctx0" brushRef="#br0" timeOffset="11294.78">22580 2049 9009 0,'0'0'2185'31,"0"0"-1561"-31,0 0-624 16,0 0-264-16,0 0 264 0,0 0 56 16,85 171 128-16,-64-97-136 15,3 5-48-15,-12-4-176 0,12-11-664 16,-15-7-649-16,0-25-935 31,-9-23-3729-31</inkml:trace>
  <inkml:trace contextRef="#ctx0" brushRef="#br0" timeOffset="11423.02">22628 2369 9602 0,'0'0'1920'0,"0"0"-1304"0,0 0-344 16,0 0-272-16,0 0-400 0,0 0-264 15,163-32-2417-15</inkml:trace>
  <inkml:trace contextRef="#ctx0" brushRef="#br0" timeOffset="11984.12">22825 2341 9666 0,'0'0'1424'0,"0"0"-288"0,0 0-328 31,0 0-440-31,0 0-192 15,0 0-24-15,0 0-56 0,0 0-88 16,141 10-8-16,-107 8-8 16,-10 4-104-16,0 6-128 0,-12 1 0 15,-3-7-8-15,3-2 64 32,-12-1-24-32,0-11 32 15,0-3 176-15,0-5 0 0,0 0 256 16,0-24-8-16,0-4-248 15,0-12-240-15,0-7-48 0,9 1 0 16,18 8 40-16,-15 16 240 31,-12 2-40-31,12 15 40 16,-3 5-8-16,4 0-184 0,-1 25 56 0,12 2 16 16,-12 6 0-16,9 8 120 15,-12-9 8-15,6 1-8 0,9-14 0 16,-12-11-88-1,-3-8-136 1,16 0-32-16,-1-18 40 0,-12-15-344 16,12-3 151-16,-18-1 313 15,21 4 104-15,-15 5 209 0,0 14 463 16,-12 0 352-16,0 14-136 16,0 0-560-1,0 0-328-15,0 0-112 16,9 14-24-16,6 9 136 15,-6 6 0-15,16-6 8 0,-16 0-8 16,18-4-360-16,-6-1-848 0,15-9-785 16,-27-9-887-16</inkml:trace>
  <inkml:trace contextRef="#ctx0" brushRef="#br0" timeOffset="12798.56">23688 2138 7193 0,'0'0'1456'16,"0"0"-1096"-16,0 0-272 16,0 0 16-16,0 0-8 15,0 0 113-15,0 0-105 16,12 79 56-1,-12-57 96-15,9 6 104 0,3-5-200 16,-12-4-64-16,24-5-40 0,-24-6 0 16,9 2 112-16,6-5 72 15,-15 0 96 1,12-5-24-16,-3 0-96 16,-9 0 72-16,12 0-32 15,-3-10-48-15,7 0-128 16,-16 2 32-16,12-6-104 0,0-1 32 15,0-8-40-15,-6-4-240 16,-6 0 88-16,15-6-8 0,-15-5-8 16,0 5 80-16,0 11 88 31,0-2 80-31,0 10 0 0,0 0 72 16,0 10 8-16,0 0 32 15,0-1 16-15,-15 5-120 16,15 0-88-16,0 0-104 0,0 0-16 31,0 5 8-31,-6 3 32 16,6 2 72-16,0 0 0 0,0-6 8 15,0 0 32-15,0-4-16 16,0 0-16-16,0 0 80 16,0 0 24-16,0 0-56 0,0 0 40 15,0 0 16 1,6-8 16-1,-6-16-120-15,15-9-368 0,6-4 56 0,-21 0 144 16,15-10 104-16,-15 2 64 16,0-2 88-16,0 5 80 0,0 10-40 15,-15 4 152 1,15 15 88-16,0 4-152 16,0 9-192-16,0 0-24 15,0 0-48-15,0 18-184 0,0 14 176 16,0 14 32-16,0 14 24 15,15 6 72-15,-6 7 32 16,15-7 8 0,0-6 8-16,1-8-104 15,-4-6 48-15,-9-13-64 0,12-11-40 16,-12-9-520-16,-3-13-368 16,6-13-408-16,-3-14-1145 0</inkml:trace>
  <inkml:trace contextRef="#ctx0" brushRef="#br0" timeOffset="13041.94">23884 1952 7497 0,'0'0'2009'0,"0"0"-1449"15,0 0-152-15,0 0 112 0,0 0-208 16,0 0-312-16,0 0 0 16,93 0 88-1,-47 0-88-15,11 0-312 16,-24 0 0-16,7 0 136 0,-4 0 16 15,-27 8-168-15,15 7 160 16,-24 9 168-16,9 8 336 0,6 0 168 16,-15 1-80-1,12-1-176-15,-12-4-32 16,0-11-128-16,12-2-88 16,-12-15-640-16,0 0-952 0,0-10-513 15</inkml:trace>
  <inkml:trace contextRef="#ctx0" brushRef="#br0" timeOffset="13156.31">24140 1794 8489 0,'0'0'2553'0,"0"0"-1873"15,0 0-440-15,0 0-240 16,0 0-616-16,0 0-1609 16,0 0-2159-16</inkml:trace>
  <inkml:trace contextRef="#ctx0" brushRef="#br0" timeOffset="13850.77">24373 2053 2656 0,'0'0'6946'0,"0"0"-6122"0,0 0-568 32,0 0-80-32,0 0-96 0,0 0 432 15,0 0-144-15,0 0-192 0,0 0 24 16,93 43-88-1,-68-43-112-15,-4-10-40 0,-9-13-344 16,-12-9-592-16,0-6-336 16,0 5 631-16,-24 1 505 15,2 10 176-15,-17 12 448 16,9 6-239-16,3 4-161 0,-6 4 112 16,9 15-152-16,14 4 88 15,-2-1-96-15,12-3-24 0,0 1-128 31,12-7 64-31,22-8 88 16,-1-5 8-16,6 0 96 16,-6-10-48-16,4 2 48 0,-16-6 152 15,0 4 336-15,-6 6-72 16,-3-2-112-16,0 6-96 0,0 0-88 31,-12 6-120-31,6 2 40 16,9 6-88-16,-3-5-56 15,0 6 56-15,0-11 0 0,-2 6-56 16,-10-10 0-16,0 0 8 16,15 0 128-16,-15 0 64 0,9-10 112 15,15-12-184 1,0-6-128-16,-3-1-192 16,3 2 48-16,0 8 40 15,1 4-56-15,-4 12 88 0,0 3-72 16,-6 0 56-16,9 3 8 15,-3 16 80-15,3 6 0 16,0-8 16-16,1 6-8 16,-7-9-8-16,-3 6 24 15,-3-17 32-15,0 2 40 16,-12-5 56-16,12 0-64 0,-3 0 152 16,15 0-240-16,-15 0-24 15,18-8-256-15,-15 8 48 16,1 0-144-1,-7 0-248-15,9 0-424 16,-3 0-633-16,-12-6-1471 0</inkml:trace>
  <inkml:trace contextRef="#ctx0" brushRef="#br0" timeOffset="15675.18">23374 2725 8369 0,'0'0'2377'16,"0"0"-1961"-16,0 0-416 0,0 19-408 16,-12 13 352-16,12 14 56 15,0 11 176-15,0 7-72 16,0-4 24 0,0-3 88-16,0-6-64 0,12-15 16 15,0-12-88-15,9-10-24 16,3-6 24-16,12-8 16 15,-18 0-96-15,7-13-72 0,2-14-344 16,-15 2-72 0,-12-2 200-16,0 4 288 15,0-1 168-15,-24 11 64 0,-16 4-128 16,22 4-32-16,-6 5-72 16,0 0-336-16,12 5-744 0,12 4-873 15,0 0-1191-15</inkml:trace>
  <inkml:trace contextRef="#ctx0" brushRef="#br0" timeOffset="15866.44">23781 2925 9281 0,'0'0'2705'16,"0"0"-1753"-16,0 0-248 15,0 0-392-15,0 0-312 0,0 0-392 16,115-32-1680-16,-58 8-561 16,-8 1-1856-16</inkml:trace>
  <inkml:trace contextRef="#ctx0" brushRef="#br0" timeOffset="16268.09">24080 2531 9690 0,'0'0'1576'16,"0"0"-728"-16,0 0 48 16,0 0-536-16,0 0-312 0,0 0-48 15,0 0-72-15,27 107 72 16,-6-51 64-16,4-1-16 0,-13-4-24 16,-3-5-24-16,6-13 48 31,-6-11-48-31,3-8-176 15,-12-8-328-15,12-6 504 0,-12-6 144 16,0-16-88-16,9-2-56 16,6-4-56-16,-3 6 56 0,0 3 0 15,21 9-56-15,-11 6-48 32,2 4 8-32,9 0-32 0,-6 9-304 15,-3 10-312-15,-18-5 112 16,-6 4 16-16,0 0 408 15,-18-3 208-15,-21-1 344 0,6-6-120 16,-13-3-72-16,13-5 56 31,9 0-208-31,9-13-464 0,15-25-881 0,27 2-799 16,3 3-2353-16</inkml:trace>
  <inkml:trace contextRef="#ctx0" brushRef="#br0" timeOffset="16418.62">24466 2655 3224 0,'0'0'2761'16,"0"0"-1025"-1,0 0-696 1,0 0-448-16,0 0 321 0,0 0 279 0,0 0-296 16,0 0-344-16,58 127-264 15,-49-109-168-15,6-4-120 16,-3-9-680-16,0-5-1504 0,-12 0-1785 16</inkml:trace>
  <inkml:trace contextRef="#ctx0" brushRef="#br0" timeOffset="16551.16">24512 2462 8465 0,'0'0'2697'0,"0"0"-1769"31,0 0-592-31,0 0-336 0,0 0-752 31,0 0-2121-31,0 0-2464 0</inkml:trace>
  <inkml:trace contextRef="#ctx0" brushRef="#br0" timeOffset="16740.21">24666 2299 8673 0,'0'0'2993'0,"0"0"-2073"0,0 0-536 16,0 0-384-16,0 0 56 0,0 0 24 15,69 125 192 1,-36-55-88-1,0 8 64-15,-5 1-120 0,-7-8-128 0,3-11-208 16,-24-14-776-16,12-13-1104 16,-12-15-1841-16</inkml:trace>
  <inkml:trace contextRef="#ctx0" brushRef="#br0" timeOffset="17116.4">24666 2665 7089 0,'0'0'2785'0,"0"0"-1505"0,0 0-600 0,0 0-424 16,0 0 80-16,0 0-80 31,151-46-256-31,-94 23-8 0,12-10-296 16,-20 6 96-16,-4-6 48 16,-12 10 160-16,-21 5 160 15,-12 13 600-15,0 0 160 0,0 5-231 16,0 0-361-16,0 0-280 31,-12 5-48-31,3 13-48 0,-3 5 40 16,0 1-40-16,12-5-232 15,0-1-128-15,12-5 223 0,9 2 185 16,27-1 0-16,-11-5 48 0,-16-4 33 16,3 3-73-1,-3 2-8 1,-21 0-8-16,0 2-121 0,0 8 49 15,-9 3 24-15,-3-5 56 16,-12 1 0-16,3-5-144 0,8-14-888 16,13 0-1656-16,0-9-3794 0</inkml:trace>
  <inkml:trace contextRef="#ctx0" brushRef="#br0" timeOffset="17254.84">25523 2549 10042 0,'0'0'3840'0,"0"0"-3095"32,0 0-273-32,0 0-472 0,0 0-216 15,0 0-4465-15</inkml:trace>
  <inkml:trace contextRef="#ctx0" brushRef="#br0" timeOffset="34940.5">24246 16604 5337 0,'0'0'4145'0,"0"0"-3849"15,0 0-296-15,0 0 0 16,-81 130 288 0,81-84-128-16,0 1-40 15,9-11-56-15,15-8-64 16,9-10 8-16,15-4 0 15,-2-14-8-15,2 0-8 0,-12-9-48 16,-6-18-24-16,-3-11 64 0,-2-3 16 16,-25-11 8-16,0-3 128 31,-25 4 136-31,-8 5-88 16,-3 8 120-16,0 16-248 0,0 8-56 15,-1 14-248-15,19 5-1160 16,6 22-1153-16,0-4-3192 0</inkml:trace>
  <inkml:trace contextRef="#ctx0" brushRef="#br0" timeOffset="35467.36">24829 16399 9089 0,'0'0'2489'0,"0"0"-1961"15,0 0-528-15,0 0-48 16,0 0 48-16,0 117 336 0,0-29-80 15,0 37-136-15,0 19-8 16,-12-9 32 0,12-34-56-16,0-36-80 15,-16-28 40-15,16-9-40 16,0-6 8-16,0-3 0 0,-9-19 56 16,9 0 520-16,-12-27 89 15,12-25-681-15,-12-17-72 0,12-20 72 31,0-3-48-31,0 9-56 16,24 13 64-16,-15 15 32 16,19 18 8-16,-7 19-305 0,-12 8-55 15,18 10-48-15,-15 0-224 16,0 28-88-16,-12 4 176 0,0 10 112 16,0 0 64-1,-36-6 88-15,0 2 104 16,-1-11-96-16,-8-9-193 15,12-18-311-15,9 0-776 0,9 0-2705 0</inkml:trace>
  <inkml:trace contextRef="#ctx0" brushRef="#br0" timeOffset="35700.4">25161 16659 9818 0,'0'0'2056'15,"0"0"-1536"1,0 0-288-16,0 0 144 16,0 0-136-16,0 0-8 15,0 0-184-15,-91 130 16 0,91-92-64 16,0-7 0-16,0-7-160 16,33-5-8-16,19-6-88 0,-7-13-184 31,24 0-768-31,-27-18-1585 15,10-10-4680-15</inkml:trace>
  <inkml:trace contextRef="#ctx0" brushRef="#br0" timeOffset="36375.55">25523 16688 7497 0,'0'0'2905'0,"0"0"-2137"15,0 0-576 1,0 0 112-16,0 0-128 16,0 0-40-16,-33 60-32 0,33-38-8 15,0 2-96-15,12-6 8 16,0-3 40-16,12-12-48 0,-12 2-64 16,-3-5-192-16,12 0-8 31,-21-8 208-31,0-11 48 0,0-9-112 15,-9-1 48-15,-12 7 72 16,-6-1 0-16,-6 5 0 0,-1 13-200 16,7 5-712-16,18 0-1233 15,-3 0-2168-15</inkml:trace>
  <inkml:trace contextRef="#ctx0" brushRef="#br0" timeOffset="36916.18">25882 16656 9402 0,'0'0'2496'0,"0"0"-1928"0,0 0-360 16,0 0 328-16,-124-11-336 16,112 25-184-16,-12 10-16 0,15-1-64 15,9 0-296-15,0-1-80 16,18-3 128-1,21-5 8 1,-6-14 56-16,13-4-400 0,14-28 48 0,-15-15-168 16,1-9 255-16,-19-9 329 15,-6-9 184-15,-12-5 0 0,-9 1 312 16,0 4 513-16,-24 13 279 31,18 15-56-31,-21 13-64 16,18 16-320-16,-4 11-383 0,1 6-281 15,0 34-56-15,0 20-161 0,3 21 217 16,-3 14-8-16,12-2-184 16,0-3-200-16,21-15 48 31,15-14-16-31,1-13 136 0,5-19-88 16,9-18-24-16,-8-5-168 15,-4-13 40-15,-6-15-32 0,-21-4 32 16,0-2 464-16,-12 16 576 15,0 4 664-15,-12 9-368 32,-15 5-496-32,9 10-224 0,-6 23 32 15,-1 8-72-15,25 6-88 16,0-7-24-16,25-2-368 0,68-20-32 0,-11-13-600 16,11-5-2001-16</inkml:trace>
  <inkml:trace contextRef="#ctx0" brushRef="#br0" timeOffset="37605.82">26679 16580 4672 0,'0'0'6194'0,"0"0"-5242"0,0 0-544 15,0 0 808-15,0 0-263 32,0 0-353-32,0 0-144 0,0 0-160 15,21 0 16-15,36 0 336 16,37 0-88-16,45 0-288 16,36-3-136-16,9-3-136 0,-18 6-16 15,-49 0-104-15,-47 0-216 31,-25 0-560-31,3 0-416 0,-17 0-209 16,-4 0-751-16,-27-14-2169 16,0 1-1752-16</inkml:trace>
  <inkml:trace contextRef="#ctx0" brushRef="#br0" timeOffset="37884.94">27457 16275 9498 0,'0'0'1888'0,"0"0"-1280"16,0 0 272-16,0 0-200 0,0 0-520 0,0 0-152 31,94-5-8-31,-61 23 0 16,15 1 0-16,-14 5-72 0,-10 3 64 16,9 1 0-16,-9 0-48 15,-24 0 48-15,0 8-48 16,0-4 48-16,-12 7 8 0,-21 2 8 31,-18 6 0-31,8-6-8 0,-14-3-48 16,21-6-488-16,12-10-1552 15,12-8-2649-15</inkml:trace>
  <inkml:trace contextRef="#ctx0" brushRef="#br0" timeOffset="38250.21">28016 16053 8569 0,'0'0'2601'0,"0"0"-1881"16,0 0-408 0,0 0-80-16,0 0-232 15,0 0 0-15,12 143 48 0,-3-19 8 16,3 40 104-16,0 16 64 16,-12 1-64-16,0-24 8 15,0-40 8-15,9-30-16 0,-9-21-40 31,0-25 96-31,15 6-63 0,-15-1-105 16,0-10-48-16,0-17-201 16,12-19-799-16,-12-15-312 15,0-17-1441-15</inkml:trace>
  <inkml:trace contextRef="#ctx0" brushRef="#br0" timeOffset="39136.72">27946 16182 7945 0,'0'0'2329'0,"0"0"-1377"16,0 0 8-16,0 0 64 15,0 0-528-15,0 0-488 16,46-70-8-16,-10 57-48 0,6-1 40 15,9 0 0-15,16 5 8 16,23-6 0-16,43 7 128 16,54-6-120-16,31 9 104 15,5 0 105-15,6 5 15 16,-27 5-112-16,16 9 8 16,-19-1-24-16,-12 6 16 0,-48-10-112 31,-36 1-8-31,-43-10 0 15,0 0-80-15,-14 0 72 0,23 0 8 16,-21 0 0-16,10-6 48 16,-13-2 64-16,-12 3 144 0,-6-4-8 15,-21 5-48-15,9 4 104 32,-3 0 104-32,-12 0 64 15,0 0-80-15,0 0-112 0,0 0-88 16,0 0-112-16,0 0-64 15,13 0-16-15,-13 4-16 0,0 14 0 16,12 14 16-16,-12 11 8 31,9 13 88-31,-9 8-24 16,0 15 56-16,0 9-72 0,0 5-56 16,0-1 8-16,0 5-8 0,-9 1 16 15,9-6 40-15,-12-4 16 0,-1-9-64 16,1-5 8-1,-3-9-8 1,9-5 48-16,-6-13-8 16,-12-5-40-16,12 0 8 0,-12-9 32 0,12-11-48 15,-9-4 0-15,9 2 0 16,-16-12-16-16,10 2-32 0,-6 4 40 16,-12-10-8-16,-9 6 8 31,-13-5 8-31,-23-2-8 15,-16-3-72-15,-39 0 16 0,-51 0 8 16,-24-13 0-16,-9 4 56 0,11-1 8 16,10 6-8-16,3 4 184 31,21 0 393-31,12 0 127 16,45 0-112-16,28 0-72 0,41 0-160 15,4 0-240-15,-12 0-48 16,9-5-72-16,-10-4-160 0,10-1-296 15,15-4-184-15,-6-4-64 32,20 3-169-32,7-2-231 15,0-1-40-15,12-15-456 0,12 0-1385 0,9 6-7201 16</inkml:trace>
  <inkml:trace contextRef="#ctx0" brushRef="#br0" timeOffset="39961.65">28656 16520 6305 0,'0'0'1608'0,"0"0"-744"16,0 0 425-16,0 0-153 0,0 0-520 16,0 0-384-16,-109 5-152 15,79 32 40-15,-6 10-8 0,-1 13 8 0,28 0-40 16,9 5-24 0,0-1-40-1,0-8 40-15,21-9-56 16,13-15 8-16,23-9-8 0,27-23-224 15,-17 0-824-15,5-23-2033 16</inkml:trace>
  <inkml:trace contextRef="#ctx0" brushRef="#br0" timeOffset="40645.34">28864 16748 5401 0,'0'0'2728'0,"0"0"-1952"15,0 0-392-15,0 0 505 16,0 0-305-1,0 0-224-15,0 0-24 16,-21 134-72-16,21-102 72 0,0-5-56 16,21-2 16-16,-9-11-160 15,0-11-8-15,9-3-32 16,-6 0-8-16,-6-22-88 0,3-6-304 31,0-14-184-31,-12 0 160 16,0 5 232-16,0 9 96 0,-12 6 8 15,-9 11 48-15,6 8-56 16,-6 3-136-16,9 0-688 16,0 8-656-16,12 12-121 0,0-2-223 15,24 0-209 1,12-8-31-16</inkml:trace>
  <inkml:trace contextRef="#ctx0" brushRef="#br0" timeOffset="40936.82">29060 16827 288 0,'0'0'2480'0,"0"0"-576"16,0 0-215-16,0 0-281 15,0 0-216-15,0 0 1 16,0 0-225-16,57 46-344 16,-42-23-192-16,10 0-200 15,-16-1-128-15,0-7-48 0,-9 4 8 16,15-11-56-16,-15-3-8 16,0-5 56-16,0 0 48 15,12 0 40 1,-3-22-120-16,6-7-24 15,6-7-504-15,0 3-160 0,19 5 96 16,-22 10 328-16,9 13 120 16,-3 5 8-16,-15 13 16 15,6 15 88-15,-6 10 8 0,0-1 48 32,6-4 16-32,-15-6-64 15,12-12-392-15,0-15-1529 0,0 0-1375 0</inkml:trace>
  <inkml:trace contextRef="#ctx0" brushRef="#br0" timeOffset="41121.74">29504 16451 10746 0,'0'0'2352'16,"0"0"-1744"-16,0 0-320 15,0 0-63-15,0 0-169 16,0 0 224-16,0 161-136 15,12-95-32 1,0 4-112-16,-3-6 0 0,6-13-488 16,-3-5-1025-16,-6-14-2424 0,-6-22-4408 15</inkml:trace>
  <inkml:trace contextRef="#ctx0" brushRef="#br0" timeOffset="41485.85">29434 16802 6953 0,'0'0'5769'0,"0"0"-4985"16,0 0-608-16,0 0 8 16,0 0-184-16,0 0-160 0,151-46-568 31,-106 46-768-31,-8 0 424 16,-16 0 368-16,6 6 55 0,-18 8 257 15,-9 4 392-15,0 0 360 16,12 0 169-16,-12 6 263 15,9-1-8-15,-9 1-64 0,27 4-192 32,-15-6-216-32,0 2-232 15,-2-6 16-15,2-9-88 0,-12-3-8 16,12-6 0-16,-12 0 40 0,0 0 216 16,0-20 176-16,0-12-216 15,0-10-24-15,0-4-184 16,9 5-8-1,18 3-80-15,-6 5-560 16,15 25-728-16,-3 3-1096 0,-8 5-1649 16</inkml:trace>
  <inkml:trace contextRef="#ctx0" brushRef="#br0" timeOffset="41798.14">30062 16863 9057 0,'0'0'2289'16,"0"0"-1593"-1,0 0 176-15,0 0-24 16,0 0-543-16,0 0-233 16,0 0-56-16,-15 46 40 0,15-18-56 15,15-9 0-15,9 0-8 16,-3-6-72-16,-6-13 64 0,4 0-217 31,-4-5 49-31,-6-17 112 16,-9-6-8-16,0-9-120 15,0 4 96-15,-24 0-48 0,5 11 24 0,-5 3-104 16,0 10-304-16,-3 9-696 16,9 0-1585-16,18 0-2496 0</inkml:trace>
  <inkml:trace contextRef="#ctx0" brushRef="#br0" timeOffset="42036.83">30273 16451 7705 0,'0'0'5297'0,"0"0"-4593"0,0 0-143 15,0 0 255-15,0 0-336 16,12 0-312-16,10 27-112 0,2 20 40 15,-12 13 0-15,12 27 200 0,-3 3 72 32,-9 2-240-32,-3 5-24 15,-9-27-40-15,0-1-64 16,0-18-352-16,15-27-840 0,-15-20-985 16,12-4-4144-16</inkml:trace>
  <inkml:trace contextRef="#ctx0" brushRef="#br0" timeOffset="43356.88">28816 16066 6065 0,'0'0'3144'0,"0"0"-1495"15,0 0-369-15,0 0 56 16,0 0-543-16,0 0-209 31,-10-111-240-31,10 61-216 0,0-11 56 0,-15-13-72 16,6-5-56-16,-3-9-48 16,0-5-8-16,3 0 8 0,9 6-8 15,0 13-136-15,0 13-128 16,0 24-104-1,0 13-208 1,0 24-657-16,9 24-1743 0,15 18 391 0,0 8-1368 16</inkml:trace>
  <inkml:trace contextRef="#ctx0" brushRef="#br0" timeOffset="43724.3">29386 16168 9554 0,'0'0'1792'0,"0"0"-1280"32,0 0 504-32,0 0 385 0,0 0-489 15,0 0-664-15,60-143-168 0,-36 69-72 16,10-29 112-16,-10-22-48 16,-15 10-72-1,6 17-8-15,-3 19-40 16,-12 32 32-16,6 6-112 15,-6 4-424-15,15 20-393 0,9 17-799 16,-3 0-2609-16,-5 8-2032 0</inkml:trace>
  <inkml:trace contextRef="#ctx0" brushRef="#br0" timeOffset="44144.63">30192 16112 5113 0,'0'0'5945'16,"0"0"-4833"-16,0 0-176 0,0 0 417 16,0-129-65-1,21 87-384 1,15-9-408-16,9-9-288 0,16 0-72 15,8-6-64-15,1 3-72 16,11 2-128-16,-24 5-416 0,1 15-200 16,-13 3-200-16,-12 20-249 0,7 8-935 31,-28 5-2897-31</inkml:trace>
  <inkml:trace contextRef="#ctx0" brushRef="#br0" timeOffset="44717.15">30726 16609 9113 0,'0'0'3985'16,"0"0"-3425"-16,0 0-280 15,0 0 449-15,0 0-1 16,139 3-296-16,-61-3-160 0,16 0-216 16,2 0-56-16,10 0-280 31,-6 0-208-31,-4 0-88 0,-2 0 48 15,-25 10-905-15,-20-4-1575 16,-16-3-1345-16</inkml:trace>
  <inkml:trace contextRef="#ctx0" brushRef="#br0" timeOffset="45018.55">30808 17229 8545 0,'0'0'2929'0,"0"0"-1977"16,0 0-16-16,0 0 281 15,0 0-281-15,0 0-264 0,69 10-248 31,-12-6-152-31,4 1-56 0,8 0-160 16,13 3-56-16,-13 3-376 16,-12-3-376-16,-8 1-312 15,8 5-401-15,-24-4-1383 0,-9-5-2329 16</inkml:trace>
  <inkml:trace contextRef="#ctx0" brushRef="#br0" timeOffset="45513.61">29386 17553 6489 0,'0'0'2000'0,"0"0"-943"15,0 0 183-15,0 0 200 32,0 0-496-32,0 0-344 15,0 0-247-15,-9 10-33 0,-3 12 120 16,12 17 208-16,-12 7-48 15,0 4-88-15,-3 11-88 0,9 0-224 16,6-6-136-16,-12-4-64 31,12-10-600-31,12-13-872 0,9-9-753 16,3-15-2752-16</inkml:trace>
  <inkml:trace contextRef="#ctx0" brushRef="#br0" timeOffset="45804.93">30029 17624 10922 0,'0'0'3129'0,"0"0"-2401"0,0 0-648 16,-12 55 272-16,0-18 128 0,12 13-40 15,0 7-144-15,-15 3-136 16,15-9-48-16,0-1-112 16,0-8-136-16,0-10-768 0,0-7-336 15,15-13-1537-15,-3-12-4000 0</inkml:trace>
  <inkml:trace contextRef="#ctx0" brushRef="#br0" timeOffset="47167.28">31656 15742 10122 0,'0'0'2744'0,"0"0"-2512"16,0 0-232-16,0 0 0 0,0 0 32 15,-103 139 88-15,103-93-64 16,0 0-56 0,21-7-72-16,12-17 64 15,16-9-48-15,-1-13-48 0,-3-3-144 16,3-29-8-16,-14-7-344 15,-22-12 144-15,0 5 456 16,-12-4 224-16,-12 3 64 16,-15 10 168-16,-4 10-320 15,-5 7-48-15,-9 20-88 16,6 0-264-16,9 0-472 0,2 28-976 16,7 1-1009-16,9-11-1936 15</inkml:trace>
  <inkml:trace contextRef="#ctx0" brushRef="#br0" timeOffset="47402.68">32084 15552 9009 0,'0'0'4769'16,"0"0"-4160"-16,0 0-609 0,0 0-8 15,0 0 8-15,0 0 32 16,0 167 96-16,15-89-120 16,-3 6 40-16,-12 3-48 0,12-8 0 31,-2 5-1113-31,-10-19-1103 0,12-28-2305 16</inkml:trace>
  <inkml:trace contextRef="#ctx0" brushRef="#br0" timeOffset="47786.87">32344 15854 8849 0,'0'0'2537'0,"0"0"-1873"16,0 0-504-16,-24 114 240 16,24-57-120-16,-12-7-192 15,12 1-24 1,0-4-56-16,0-14 48 15,0-11-56-15,0-12-8 16,0-10-120-16,0-10 128 0,0-27 8 16,0-23-8-16,0-18-8 15,0-7 8-15,12-2 8 0,-3 3 96 32,6 20 200-32,9 12-64 15,9 20-144-15,3 9-96 0,10 13-176 16,-10 10 24-16,9 6-72 15,-12 16-128-15,4 15-72 16,-25 1-48-16,-12-2 240 0,0-3 232 31,-25-5 0-31,-8-14 208 0,-3-5 0 16,3-9-208-16,-3-13-152 0,11-20-1704 16,25 1-7418-16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5:17:29.26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5036 5261 16 0,'0'0'1024'31,"0"0"0"-31,0 0-96 16,0 0-224-16,0 0-120 15,9-6-127-15,-9 2-193 0,15 0-32 0,-15 4 192 16,12-5 176 0,0 5 48-16,0-6 24 0,-12 6 32 15,0 0 120 1,0 0 169-16,0 0-49 16,0 0-240-16,0 0-144 15,0 0-232-15,0 0-64 0,0 0-120 16,0 0-64-16,0 0 56 15,0 0-32-15,-12-3-104 16,0-2 0-16,-15 0-192 16,5-4 16-16,-14 4 24 15,3 0 48-15,0 5 24 16,6 0 80-16,-7 0-8 16,1 0 0-16,9 5-56 0,0 4 64 15,3 6-56 1,9 3-96-16,-15 9-32 15,18 2 0-15,0 3 40 16,9 11 88-16,-16 2 0 0,16 2 48 16,0 7 0-16,0 12 8 31,0 7-8-31,16 6 16 16,-7 5-8-16,-9 0 0 0,9 8 8 15,6 1-8-15,-3-1 0 16,0 1 8-16,0 0 8 0,-12 4-8 15,9-9 0-15,-9-8-8 16,12 2 16-16,-12-7-16 0,0-6 0 16,0 2 0-1,0-4 8-15,-12 4 48 16,-9-7 168 0,9 7-168-16,-15-3 16 0,9 3-24 0,-19-3 8 15,13 2 48-15,3-10-96 16,-3-4 64-16,-12 0 24 15,12-5 32-15,-10-1-80 16,-2 6 88-16,3-6-40 16,-3 2-88-16,-1-5 112 15,1 0-40-15,12-12 0 0,-9 3 0 32,12-5 48-32,-15-6 72 15,2 1-32-15,7-1-80 0,-6-2-24 16,12 2-7-16,-3-9-9 15,3-3-40-15,9 3 8 16,-13-4-8-16,10-5 64 0,6 1-64 16,0-7 40-16,-6 2 32 0,6-5 40 31,9 5-24-31,-15-5 8 16,15 0-96-16,-9 0 40 15,9 0-40-15,0 5-8 0,-12-5 8 16,12 0-8-16,0 0 8 15,0 0-8-15,0 0 64 0,0 0-48 16,0 0-8 0,0 0 0-16,0 0-8 15,0 0-16-15,0 0-40 16,0 0 48-16,0 0-64 0,0 4-8 16,0-4 32-1,0 6-48 1,12-3 48-16,-12 12 48 15,24-6 8-15,-15 10 48 0,15 3-48 0,-15 2 8 16,6 3-8-16,10 6 40 16,-7 8-40-16,9 6-8 0,-15 5 48 15,9 8-24-15,3-1-16 32,0 7 40-32,-12-1-40 15,0 4-8-15,0-4 0 0,-2-1 8 16,2 1 40-16,-12-1-40 0,12-3-8 15,-12 9 16-15,0-5-8 16,0 9-8-16,0 5 8 31,0 3 40-31,0 2-40 0,0 5 0 16,0-2 0-16,0 2 0 16,0-7 0-16,0 2 0 0,0 0 56 15,0 0-64-15,0-2 0 16,0 2 40-16,0-5 104 31,0 0-48-31,0 0 8 0,0-5-8 0,0 4-40 16,0 11 24-16,0 17 64 15,-12 24-40-15,0 27-8 0,-10 0-88 16,10 2 0 0,0-16 8-16,-3-22-8 15,6 3 0 1,0-3-8-16,-6-6 8 0,6-3 0 0,9-19 56 15,0-11-48-15,-12 7-8 16,12-10 40-16,0 0-32 0,0 9 128 16,-12-9-48-16,12 4-88 31,0 14 72-31,-12 5 64 16,-3 1 0-16,15-7-64 0,-6-3-72 15,-6-14 8-15,12-10-16 16,-13-8 0-16,13-6 64 0,-12-3 40 31,-3 3 16-31,6-4 32 16,9 9-16-16,-9 5-32 0,-6 4 24 15,6 15-8-15,-15-1-16 16,24 14 0-16,-27 1 8 0,21-1-32 16,-6 14 16-16,-13 23-40 15,10-12 40-15,6-16-88 31,-3-18 0-31,3-14 8 0,-3 10-8 16,-3 8 64-16,15 1-48 0,-9-5 32 16,-3-1 8-16,0 2-15 15,0-6-41-15,3 2 88 0,9-12-80 16,-12 1 40 0,0 0-56-1,-4-4 0-15,7-2 8 0,-3 3 0 16,0-7-8-16,3 1 0 15,-6 1 0-15,6-2 0 0,9 2 8 0,-12-6 8 32,12-5-8-32,0 0 8 15,0-4-8-15,0-4 0 16,0-6 0-16,0 5 0 0,0-8 40 16,0 0-40-16,0-7 56 15,0 1-64-15,12-4 8 0,-12-4-8 31,9-2-64-31,6 3 56 16,-6-3 0-16,3 2 0 0,0-1-40 16,-3 0-16-16,7-1 16 15,-4-3-40-15,0 0-25 0,-3 0 65 16,3-5-8-16,12 4 40 16,-15-4 8-16,6 0-8 31,-3 5 0-31,-3-2 8 0,12 2 0 15,-6-1 8-15,10 5-8 0,-7-4 8 16,9 6-8-16,-3 2 0 0,9-9-8 16,3 10 8-1,-5-6 0-15,8-3-40 32,-3 5 48-32,9-5 0 0,1-2 0 0,-1 2-8 15,3-5 0-15,-3 4-56 16,4-8-64-16,-1 0-168 15,9-7-152-15,-2-3-224 16,2-23-592-16,37-78-305 16,-22 9-1135-16,-3-11-4714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7:06:42.68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4966 6910 8409 0,'0'0'953'0,"0"0"-689"0,130-5-160 16,-31-5 304-16,34 7 296 16,30 3-144-1,9 0-368-15,-18 0-64 16,-39 0-120-16,-34 3-8 0,-11 2-360 15,-10 5-488-15,-18 0-184 16,31 9-321-16,-28-11-463 16,-21 1-905-16</inkml:trace>
  <inkml:trace contextRef="#ctx0" brushRef="#br0" timeOffset="330.06">5060 7045 5233 0,'0'0'1552'16,"0"0"-560"-16,0 0-256 0,0 0 353 15,0 0 343-15,-118 8-600 16,118-2-352-1,0-6-480-15,12 3 0 16,21 8 0-16,25-3 496 0,50 2 0 0,28-1-104 16,66-9-128-16,16 0-31 15,5-14 39-15,-12-10-96 16,-72 2-176-16,-36 13-120 0,-22 4-577 31,-45 5-1055-31,-24 0-2393 16</inkml:trace>
  <inkml:trace contextRef="#ctx0" brushRef="#br0" timeOffset="1766.45">24258 15515 8809 0,'0'0'2513'0,"0"0"-1673"16,0 0-768-16,0 0 264 15,91-5 224-15,-19-3-64 0,31-3-256 16,-10 7-152-16,25 4-80 15,-15 0-8-15,-22 0-88 16,1 0-552-16,-13 9-536 16,3 10-1168-16,-26-5-945 15</inkml:trace>
  <inkml:trace contextRef="#ctx0" brushRef="#br0" timeOffset="2050.71">24153 15715 7881 0,'0'0'1721'16,"0"0"-1337"-16,0 0-200 31,0 0 400-31,0 0 240 16,0 0 248-16,135 27-304 0,-50-22-208 15,33-5-55-15,42 0-65 16,48-24-160-16,27 5-104 0,-51 6-56 16,-42 9-120-16,-72 4-176 31,-22 0-800-31,-27 0-713 0,0 0-3536 16</inkml:trace>
  <inkml:trace contextRef="#ctx0" brushRef="#br0" timeOffset="33524.91">6185 4676 8161 0,'0'0'1168'0,"0"0"-871"16,0 0 31-16,0 144-112 0,0-70 184 31,0 1-208-31,16 2-96 16,8 2-88-16,-15 5 40 0,15-10 24 15,-12-3-72-15,0-8 0 16,-12-12-8-16,12-9-696 31,-12-9 24-31,0-15-513 0,0-12-919 0,-12-6-2313 16</inkml:trace>
  <inkml:trace contextRef="#ctx0" brushRef="#br0" timeOffset="33789.17">6068 5464 7033 0,'0'0'2304'0,"0"0"-823"16,0 0-753-16,0 0-344 15,0 0 384-15,0 0-56 0,96 116-256 16,-59-74-151-16,-4 0-57 31,3-6-64-31,-12-3-80 16,-3-15 16-16,0-3 16 0,-21-12 176 15,0-3 320-15,0 0 336 0,15-3-24 16,-15-30-256-16,13-41-688 16,8-5-496-16,3-13-968 15,21-29-512-15,-12 42-1961 0,-6 9-6505 16</inkml:trace>
  <inkml:trace contextRef="#ctx0" brushRef="#br0" timeOffset="-73119.08">20787 7152 2536 0,'0'0'0'0,"0"0"-1640"0</inkml:trace>
  <inkml:trace contextRef="#ctx0" brushRef="#br0" timeOffset="-72736.25">22556 6989 5369 0,'0'0'920'0,"0"0"-528"0,0 0-392 16,0 0-56-16,0 0-568 15,0 0-1457-15</inkml:trace>
  <inkml:trace contextRef="#ctx0" brushRef="#br0" timeOffset="-72390.7">23851 7040 4721 0,'0'0'0'0,"0"0"-537"16,0 0-1967-16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7:07:54.92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17905 2962 2984 0,'0'0'928'0,"0"0"-824"16,0 0 24-16,0 0 216 16,0 0 281-1,90-61-81-15,-65 53-168 16,-16 3 32-16,6 0 248 0,-15 1 152 15,9-1-8 1,-9 0-15-16,15 0-153 16,-15 2-168-16,0-8-168 15,0 7 32-15,0-1 88 0,0 0-88 16,0 2 16-16,0-2-144 16,12-4 32-16,-12-1-88 0,0 1-32 15,9-5-48-15,3 10-64 16,0-11 0-16,0 10 0 0,0-8-8 31,12 4 0-31,-11-1 8 16,8 2 0-16,15-3-8 0,-12 2 0 15,9-5 0-15,3 6 8 16,-5-7-40-16,20 1 40 16,-18 6 48-16,15-2-40 0,10 0 48 31,-13 2-40-31,15-3-8 15,7 3 0-15,5-1 40 0,-2-1-48 16,-4 5 16-16,7 2 96 16,-4-3-24-16,0 6-80 15,-11 0-8-15,2 0 8 0,-3 0 0 32,10 0 0-32,-7 6 0 0,13-3 0 15,-4-3 8-15,12 5 48 0,1-5 0 16,-1 5 0-16,1 0 0 15,-1-1 0-15,-11 6-56 16,-4-7-8-16,7 3 8 16,-4-1 0-16,1-1 8 15,14-4 40-15,-2 0 24 16,-1 0 8-16,10 0 17 0,-13 0 23 16,16 0-40-16,-10 0-24 15,-2 0-56-15,-13 0 0 16,-3 0 40-1,19 0-24-15,-4 0-16 16,13 0 8-16,0-9-8 0,-1 3 64 16,-2-2-56-16,5 3 88 15,-5-4-56-15,2-1-40 16,1 1 88-16,-16-5-40 0,7 1 16 31,-4-6-72-31,13-4 16 16,-13-1-8-16,-2 2 40 0,5-2-48 15,-2 2 80-15,-1 3 16 16,-11-1 0-16,-4 3-88 16,7 2 48-16,-16-3-48 0,3 4 0 15,-26 0 0-15,14 6 0 16,-18-2 0 0,-3 0 64-16,-3 2 112 0,-3-2 112 15,1 5 96-15,-22 1-8 16,15 4-72-16,-15-5 136 15,0 5-32-15,0 0-64 0,0 0-120 16,0 0-104 0,0 0-88-1,0 0-40-15,0 0-64 0,0 0 8 0,0 0-24 16,0 0 8-16,0 0 8 16,0 5-16-16,0 4-64 15,0 4 88-15,12 6 48 0,-12 9 8 31,12-4 0-31,0 4 8 16,9-1 0-16,3 1 8 16,-12-4-8-16,12-2 0 0,-15-4 8 15,16-4-8-15,-16-4 8 16,6-6-16 0,9 7 0-16,-3-11 8 15,3 3 8-15,12-3-8 16,10 5 40-16,-1-5 40 0,15 0-80 15,-2 0 0-15,8 0-8 16,-9 0 8-16,16 0 0 0,5 0-8 31,7-5 8-31,-4-4 0 16,1 4-8-16,11-9 8 0,-14 5-8 16,17 0 8-16,-17 5-8 0,14-6 8 15,-8 6-8-15,-4-1 0 16,13 0 0-16,-13 5 0 15,-2 0 0 1,11 0 0-16,7 0 8 16,-3 0 0-16,-1 0-8 15,1 0 0-15,-13 5-8 0,-2 0 8 0,-7-1 0 16,-2 6 0-16,-4-6-8 16,-6 5 0-1,1 0 8-15,-16 5 0 16,12-3-8-16,4 2 8 15,-4 6 48-15,-3-6 16 16,7 5 16-16,-4 1-72 0,-9-6 0 16,1 6 0-16,-4-4 0 0,0 2-8 31,3 3 0-31,-14-7 8 16,14 6-8-16,-15-4 64 15,15-2 9-15,-14 1-65 0,2-1 8 31,0 7 40-31,-3-2 0 16,-9 4-48-16,10 2 8 0,14-1 80 16,-15 1-88-16,3 4 56 15,10-2-16-15,-10 7 0 16,6-10 80-16,-15 6 0 0,6-7-8 0,-8-2-64 16,-16-8-48-16,6-2 0 15,-3 0 0-15,-12-5 0 16,0-2-8-1,0-3-16-15,0 0-96 16,0 0-232-16,0 0-609 16,0-8-1095-16,0-16-1793 0</inkml:trace>
  <inkml:trace contextRef="#ctx0" brushRef="#br0" timeOffset="3134.31">23292 2113 3936 0,'0'0'2633'0,"0"0"-1745"31,0 0-32-31,0 0 465 16,0 0 119-16,0 0-200 16,0 0-632-16,43-54-272 0,-28 34 64 15,9 2 57-15,-6-4-153 16,9-6-64-16,6-1-96 16,-9-3-72-1,25 0 0-15,-4 0 8 0,3 4-80 16,10-1 8-16,-1 1 8 15,12 6-8-15,13-7 72 0,24 2 48 16,32-10 0-16,22 5-8 0,18 4-24 31,-27 10-32-15,-12 4 160-16,-21 4-72 0,9 6-80 0,14-2-64 16,-5 1 0-16,15 2 0 15,0-2 8-15,15 5-16 0,9 0 8 16,-12 0-8-16,12 0 8 15,-15 5-8-15,6 3 8 16,-3 12-8 0,-12-6 0-16,-3-1 16 15,3 6 0-15,0 4-16 0,-9-5 0 16,-1 6 0-16,-5-2 0 16,-6 6-16-16,-12 0 16 31,9 0 0-31,-10 0 0 0,-14 4 56 15,-10-9 120-15,-23-4 56 16,-10 4-136-16,10 6-32 0,23 3-64 16,1 4-24-16,-13 2 24 15,-5-2-8-15,8 7 8 32,-11-7-8-32,-4 6-8 0,0 0 8 15,1-1-40-15,-1 1 48 0,-23 0 8 16,11 0-8-16,0-1 0 0,-5 1 8 15,-10 5-8-15,-6-5-8 16,0 4 0 0,0 0 0-16,-14-5 8 15,14 6 0 1,-12 4 8-16,-6-1 40 16,9 1-40-16,-3 5 72 15,-3 0-64-15,1 5-16 0,5-2 16 16,-15-4-8-16,6 2-8 15,-3 3 0-15,-3 5 48 16,0-5 16-16,0 9 24 0,-3-4-40 16,6 5-48-16,4 4 0 15,-4-5 8-15,-15 10-8 0,9 1 8 16,-9 2 8-16,0-3-8 31,0 5 0-31,0-5 0 0,-9 0 8 16,-6-5-8-16,-4-6 48 15,-5 6-48-15,0 5 88 0,-9-3-32 16,9 6-56-16,-12-3 80 16,-10 5 8-16,-11-2-32 15,9 3-56 1,-10-3 96-16,1 7-48 0,-12 0-40 16,-7 3 56-16,10 4 8 15,-4 1-72-15,-11 2 64 0,-4-2-56 16,7-1 32-1,-16 3 24-15,-2-7-8 16,5 6-48 0,-12-1 152-16,10-5-16 0,-13 11 17 15,4-7-65-15,-7 7-96 0,18-1 72 16,-26 9-16-16,-10 23-8 0,-24 10-40 16,0 9 88-16,0-19 24 31,9-14-56-31,16-18-24 15,-1 5-48-15,-6 0 48 0,9 4-40 16,-2 0 0-16,-4 1 80 0,0 2-16 16,-6-2-8-16,3 0-64 15,-2 3 72-15,-4 1-64 32,-12 5-8-32,6-6 0 0,-6-4 48 15,15 0-40-15,-15 1 0 16,13-5 112-16,-7-1-16 0,9 0 40 15,6 1-56-15,-9-1-8 16,12-4-24-16,-2 6-40 31,11-11 16-31,-6 9-32 0,-6-4 0 16,22-13 64-16,29-10-56 0,10-19 0 16,9-5-8-16,-7 9 16 0,-2 7-8 15,-13 3 8-15,13 0-8 16,-4-1 0 15,28-7-8-31,0-6 8 0,-3-1 128 0,14-3 16 0,-14-9-48 16,27-1-40-16,-6 0 16 15,6-8 8-15,-3-1-80 0,11-6 40 16,13-2-40-16,-9 3 8 16,9-3-8-16,-12-7 80 15,12 6-88 1,0 5 56-16,0-6 32 15,0 2-88-15,0-1 0 16,0 4 56-16,0-10-48 0,12 6 64 16,-12 1-16-16,9-11-8 15,-9 0 0-15,0-4 24 0,0-4-64 32,13-1 112-32,-13-4 16 15,0 0 80-15,0-2-72 16,0-3 24-16,0 5-72 0,0 0-24 15,12 0-56-15,-12-5-8 32,0 4 0-32,0 2 0 0,0-3-8 15,12 7 48-15,-12-1-40 0,0 4-8 16,12-2-8-16,-12 3 8 16,9 4 0-16,6 0 72 0,-3 6-64 15,-3-2 0 1,3 7 40-1,-3-2-40-15,6 1 40 0,-3-6-48 16,-12-3 8-16,12 0 8 0,0 0-16 16,-12-10 8-1,0 1-8-15,0-7 16 0,9 2-8 0,-9-5 64 32,0 0-23-32,0 0-1 15,0 0-32-15,0 0 32 0,0 0-48 16,0 0-8-16,0 0 0 15,0 0-48-15,0 0-65 0,0 0 57 16,0 0 56-16,0 0-40 31,0 0 0-31,0 0 0 0,0 0 40 16,0 0-72-16,0 0 72 16,0 0-64-16,0 0 56 15,0-5-32-15,0 2 40 0,0 3-64 16,0-5-40-16,0 0-32 31,0 0-24-31,0 1 48 0,0 4 32 16,0-6 40-16,0 6-24 15,0 0 72-15,0-4-8 0,0 1 8 16,0-3-48-16,0-8-48 0,0 1-24 16,0-1 8-1,13-5 104 1,-13 0 0-16,12 5-40 0,-3-4 40 15,6-1 8-15,-3 1-8 16,0 0-72-16,-3-6 80 0,0 2-8 16,6 2 0-16,-3 7 0 0,-12-1 8 31,12 4-8-31,-12 6 8 16,0-2 8-1,0 6 8-15,0 0 64 16,0 0-24-16,0 0-48 15,0 0-8-15,0 0-40 16,0 6-32-16,0 8 64 0,0 9-8 16,0 5 16-16,0 8 96 0,-12 3 0 15,0 1 24-15,-3-2-24 16,6-5 8-16,9-5-64 16,0-11-32-16,-9 1 0 0,9-8 0 15,0-1 0-15,0-9-8 31,0 6 8-31,0-6 0 0,0 0 80 16,0 0 0-16,-12 0 0 16,12 0-40-16,0 0-40 15,-12 0 88-15,12 0 72 0,-15-10-72 0,-6-8-48 16,-1 3-40 15,10 1 40-31,-12-4 16 0,9 5-56 0,-6 2 8 16,12 3 32-16,-3-2-48 15,-3 6 0-15,6-6 8 16,-3 6 0-16,0 0-8 0,12-2-8 16,0 6 8-1,-12 0 0-15,12 0 0 16,0-4 8-16,0 4 0 0,-13-5-8 16,13 0 56-16,0 0-48 15,-9 2 56-15,9-2-56 16,0-4 0-16,-12 9-8 0,12-5-48 31,0-5-152-31,0 7-352 0,0-12-1008 16,0 2-2305-16,-15-6-2176 0</inkml:trace>
  <inkml:trace contextRef="#ctx0" brushRef="#br0" timeOffset="12822.96">27023 9476 8513 0,'0'0'1937'0,"0"0"-1569"16,0 0-368-16,0 0-200 16,0 0 200-16,0 112 232 15,0-61-80-15,0 10-56 0,-9-6-40 16,9 1-48-16,-12-10-8 16,12-5-648-16,0-13-857 15,12-14-1351-15</inkml:trace>
  <inkml:trace contextRef="#ctx0" brushRef="#br0" timeOffset="12978.09">27177 9765 7785 0,'0'0'2169'0,"0"0"-1657"0,0 0-512 16,0 0-64-16,0 0-1113 15,0 0-1199-15,0 0-4441 0</inkml:trace>
  <inkml:trace contextRef="#ctx0" brushRef="#br0" timeOffset="13400.08">27062 9260 1464 0,'0'0'8874'0,"0"0"-8002"16,0 0-568-16,0 0-112 0,0 0-64 0,0 0-128 15,151-57-24-15,-94 85-136 16,13 18 64-16,-10 19 24 16,-3 28 64-1,-23 27-176-15,2 2-64 16,-36-15-168-16,0-15 112 0,-12-23 96 15,-24 5 176-15,-10-4 32 16,-23-15 264-16,-13-18 304 16,-23-14 72-16,-25-23 8 0,3-28-192 31,0-51-104-31,1-45-240 16,56-30 144-16,-2-21-8 0,51 7-192 15,21 39 16-15,0 32-72 31,33 32 0-31,15 14-104 16,22 6-24-16,32 6-8 0,4 25-56 16,12 34-40-16,8 67-184 15,-35 57-256-15,-19 14-968 0,-36-38-897 0,-23-37-4960 16</inkml:trace>
  <inkml:trace contextRef="#ctx0" brushRef="#br0" timeOffset="16485.09">29896 9700 4240 0,'0'0'2153'15,"0"0"-1345"-15,0 0-392 0,0 0 608 16,0 0 321-16,0 0-345 16,0 0-376-16,0 0-320 0,-9 0-40 0,9 0 96 15,9 0-16-15,6-6 24 32,21-2 56-32,-2 3-88 15,14-4-55-15,9 3-105 0,-2 2-96 16,17 4-64-16,0 0 32 0,10 4-48 15,-13 7 16-15,13 6-8 16,-16 2-8-16,7 1 16 31,-4 2 32-31,0 1-40 0,-11-4-8 16,-10 3 0-16,-6 3 0 16,-5 2 0-16,11 0 8 0,-12 1 64 15,-6 4 8-15,9 7-80 16,-2-3 0-16,-4 1 64 31,3 0-64-31,-3 5 0 0,-9-1 8 16,1 6 0-16,-7-6 80 15,-3 6 16-15,9-1-40 0,-12 5-16 0,-3 9 112 16,-9-4 32-16,12 0-8 16,-12-1 8-1,0 1-56 1,0-1 16-16,0-3-16 15,0-5-40-15,-21-2-24 16,9-3 24 0,-3 0 0-16,-9 0 8 0,6 0 0 15,3-6 24-15,-7 1-16 0,-2 4-32 16,-9 2 0-16,-6-1 8 16,6-6-8-16,11 1-32 0,-17-4 72 15,21 0-8-15,-21-1-24 16,18-4 16-16,-15-1 16 15,14-3-40-15,-11-2 0 0,9 2 16 32,-12-6 16-32,0-5 0 0,2 3 25 15,1-3-57-15,-3 2 48 16,-12-7-16-16,2 6-32 16,-2-4 64-16,3-2-88 0,0-2 56 15,-13 2-104-15,-2-2 64 31,0-2 8-31,-7-4 0 0,-2 0-72 16,11 0-8-16,-17 0 8 16,9 0 128-16,8 0-80 15,1 0 48-15,9 0 16 0,14 0-48 16,-5 4-64-16,18-4 40 16,21 0-40-1,-9 0-8-15,9 0-224 0,0 0-416 16,0 0-553-16,9-18-759 15,12-10-1881-15,6 0-4065 16</inkml:trace>
  <inkml:trace contextRef="#ctx0" brushRef="#br0" timeOffset="17250.02">31529 10460 3272 0,'0'0'2265'0,"0"0"-1385"16,0 0-120-16,0 0 152 0,0 0-40 31,0 0-279-31,0 0 343 15,0 0 40-15,12 0 104 32,12 0-128-32,9 0-71 0,16 0-17 15,29 0-40-15,64-10 168 0,33-4-88 16,9 0-160-16,-24 5-167 0,-42-1-113 16,-46 7-200-16,-36-2-208 15,-14 5 16-15,-1-6-64 16,6 6 0-16,-27-4-8 0,0 4-240 15,0-4-256-15,-27-6-489 16,6-4-1191-16,-1 0-2777 0</inkml:trace>
  <inkml:trace contextRef="#ctx0" brushRef="#br0" timeOffset="19054.66">28387 8309 8769 0,'0'0'1737'0,"0"0"-1033"16,0 0-400-16,0 0-120 31,0 0-168-31,0 0 248 15,9 108 144-15,6-67-24 0,-15 5-152 16,12-4-24-16,-12-5-40 16,12-9-104-16,-3-6-64 15,-9-8-8-15,0 0-424 0,12-14-752 16,0 0-1256 0,1-3-1793-16</inkml:trace>
  <inkml:trace contextRef="#ctx0" brushRef="#br0" timeOffset="19845.16">28933 8277 4048 0,'0'0'2361'0,"0"0"-1569"15,0 0-320-15,0 0 512 0,0 0 89 16,-45-18-281-16,33 18-448 16,0 0-192-16,-3 3-8 15,-3 16 48-15,3 9-24 0,-10 4-40 32,16 6 16-32,-3 0-24 15,12-7 8-15,0-2-128 0,0-7-104 16,21 2-56-16,4-15 160 15,8-4 0-15,6-5 80 16,6 0 160-16,-12-14-200 0,16-10-40 31,-13-13-64-31,-27-5-16 16,6 1 0-16,-15 0 0 0,0-2 80 0,-15 10 488 16,-18 6-288-16,-12 8-200 15,8 10-168-15,1 9-608 16,3 9-1593-16,21 6-2143 0</inkml:trace>
  <inkml:trace contextRef="#ctx0" brushRef="#br0" timeOffset="20384.14">29320 8120 4584 0,'0'0'3025'16,"0"0"-1889"-16,0 0-479 0,0 0 7 0,0 0-280 16,0 0-224-1,0 0 40-15,0 0 264 0,0 82 80 16,6-44-24 0,9 3-112-16,-3 0-104 15,0-3-120-15,0-5-120 16,-3 0-8-16,6-11-48 15,-15-3-8-15,0-6-64 0,9-3-576 16,-9-10-584-16,0 0-1113 0,0 0-903 16</inkml:trace>
  <inkml:trace contextRef="#ctx0" brushRef="#br0" timeOffset="20887.32">29679 8014 6753 0,'0'0'3185'0,"0"0"-2001"31,0 0-696-31,0 0-152 16,0 0-336-16,0 0 464 0,0 0 16 16,45 111 8-16,-24-70-80 15,6 5-7-15,-3 1-177 0,-2-6-120 16,-1-3-48-16,-21-7-56 31,15-7-72-31,-3-11-384 16,-12-2-425-16,0-11-591 0,0 0-937 15,0 0-2648-15</inkml:trace>
  <inkml:trace contextRef="#ctx0" brushRef="#br0" timeOffset="22002.07">30213 7999 4280 0,'0'0'2145'15,"0"0"-881"-15,0 0 112 0,0 0-55 16,0 0-393-16,-21-10-440 0,21 10-312 16,-12 10-176-16,-3 18 8 31,6 4 176-31,-6 5-24 15,5 5-8-15,10-5 120 0,0 4-40 16,0-8-144-16,10-10-88 0,14 0 8 16,3-9 80-16,6-4 48 15,-9-10-32-15,21 0 48 32,-8 0-136-32,-1-24-16 0,-15-9-24 15,0-13-152-15,-21-10-104 16,0 2 24-16,0-6 256 0,-21 9 152 15,-12 9 32-15,-6 13-160 16,8 15-24-16,-17 14-176 16,3 0-1616-16,9 10-3025 0</inkml:trace>
  <inkml:trace contextRef="#ctx0" brushRef="#br0" timeOffset="22701.62">30599 7512 6809 0,'0'0'1512'0,"0"0"-1368"16,0 0 224-16,0 0 441 16,103 153 175-16,-70-89-144 0,15 16-376 31,-11 4-328-31,-13 9 32 16,-15 2-168-16,-9-1-72 0,-45 3-216 15,-73 29-480-15,-12-25-960 16,18-21-849-16</inkml:trace>
  <inkml:trace contextRef="#ctx0" brushRef="#br0" timeOffset="23385.6">28179 8041 6489 0,'0'0'1336'0,"0"0"80"31,0 0 305-31,0 0-425 16,0 0-744-16,0 0-424 0,0 0-80 16,-70 79 48-16,46-14 80 15,9 12-24-15,6 17 64 0,9 2-72 16,9 3-72-16,18-7-72 31,31 1 0-31,-1-19 0 0,61-5-560 16,-4-18-824-16,-11-18-2673 0</inkml:trace>
  <inkml:trace contextRef="#ctx0" brushRef="#br0" timeOffset="24178.84">31146 8338 5129 0,'0'0'3000'16,"0"0"-1295"-16,0 0-385 0,0 0-200 15,0 0-632 1,0 0-232 0,0 0 64-16,33 0-168 0,-9 0-80 0,-12 0-72 15,0 3-48-15,0 7-208 16,-6-1 24-16,-6 4-120 16,0 7 8-16,0-1 288 0,-18 3 56 31,6 2 16-31,0-5 152 15,-12-2-160-15,24-3 96 0,-9-4-16 16,9-5 24-16,0-1 64 16,9 1 208-16,27-5-152 0,21 0 48 15,1 0-280-15,59-19-696 32,-23 0-3401-32,-13-3-4288 0</inkml:trace>
  <inkml:trace contextRef="#ctx0" brushRef="#br0" timeOffset="32386.95">28109 10199 6793 0,'0'0'3033'0,"0"0"-1977"0,0 0-608 32,0 0 336-32,0 0-40 0,46-3-312 15,-13-3-192-15,0 2-88 16,18-1 104-16,7 0-7 16,8-3-41-16,6 4 48 0,22-6 32 15,0-5-32-15,8 7-72 31,16-6-40-31,-12 0-96 0,-13 0-48 16,-2 4 0-16,-10 1-8 16,-8 4-8-16,-7-3 16 0,-6 8 0 15,-14-6 8-15,-1 2 0 16,12 0-8-16,-21-2 48 16,13 6 32-1,-4 0-8-15,3 0-72 0,-14 0 48 16,-1 0-32-16,-6 0 56 15,-6 0 16-15,3 0 16 16,-12 0 80-16,0 0-80 0,-12 0-8 16,12 0 24-1,-3 0-56 1,3 0-56-16,1 0 8 0,-4 0 32 0,6 0-40 16,-3 0-8-16,-12 0 0 15,12 0 8-15,-12 0 0 16,0 0-8-16,0 0 48 0,0 0-32 31,0 0-16-31,12 0-56 0,-12-4-432 16,0 0-632-16,0-6-3113 0</inkml:trace>
  <inkml:trace contextRef="#ctx0" brushRef="#br0" timeOffset="45187.02">29537 9926 4504 0,'0'0'1225'0,"0"0"-297"15,0 0 200-15,0 0 160 0,0 0-247 16,0 0-289-16,0-13-264 15,0 7-112-15,15 6-136 16,-3 0-88-16,9 0-56 0,-12 0-48 31,18 0-40-31,-2 6-8 0,8 7 0 16,-9 1 0-16,-3 4-16 0,0 2-40 16,6 2-48-16,-15 7 0 15,10-7 8-15,-10 6 40 16,0 0-24-16,-12 1 16 15,0-1 0 1,0-11 48-16,0 1 8 16,0 1 8-16,-24-9 72 0,2-1 40 0,-17-4 64 15,9-5-80-15,-6 0 16 32,-13 0 40-32,13-10 168 15,-6-18 40-15,18 0 0 0,0-4-24 16,0-1-40-16,24-3-87 15,0-2-113-15,0 1-96 0,36 6-120 16,0 2-145-16,6 2-87 16,19 8-64-16,-13 15 72 0,-6 4-72 31,9 0-360-31,-17 23-640 16,2 33-345-16,-15-10-471 15,-12-4-3553-15</inkml:trace>
  <inkml:trace contextRef="#ctx0" brushRef="#br0" timeOffset="46689.98">29667 9958 4176 0,'0'0'1849'16,"0"0"-1329"-16,0 0 32 0,0 0 168 16,0 0-224-16,0 0-160 15,48-40-152 1,-39 40-104-16,3 0-56 0,-3 0-24 16,6 5-56-16,9 8 56 15,-12 9 56-15,10 3-8 16,-10 7-40-16,-3-4-8 0,6 8 0 15,-3-4 0 1,-12 6 0 0,0-11-40-16,0 1 40 0,0 0 0 15,-12-10 0-15,-12 2 8 0,-10-8 96 16,-2-2 24-16,0-5 24 16,-9-5-47-16,-4 0 55 0,13-15 200 31,6-7 160-31,-6-6-32 15,12-8-152-15,0-11-152 0,24 5-56 16,0-8-56-16,0 8-72 16,24 5-8-16,9 4-128 0,0 14 128 15,18 11-144-15,7 3-288 32,8 10-432-32,7 13-505 15,-25 4-1095-15</inkml:trace>
  <inkml:trace contextRef="#ctx0" brushRef="#br0" timeOffset="49165.7">29935 9686 3696 0,'0'0'1873'15,"0"0"-905"-15,0 0-224 16,0 0 248-16,0 0-168 0,0 0-255 31,0 0 7-31,0 0 64 16,0 0 56-16,0 0-56 0,0 0-96 15,0 0-112-15,0 0-48 16,0 0-128-16,0 0-104 16,0 0-95-16,0 0-57 0,0 0-17 31,0 14-63-31,0 9 80 15,0 9 129-15,0 5 71 0,0 5-16 16,12 3 40-16,-3 2-88 16,3 5 8-16,1-11-72 0,-13 5 32 15,9-4-32-15,-9 5-64 32,15-11 0-32,-3 6 0 0,-12-4 8 15,0-1-8-15,12-6 0 0,-12 2 48 16,0 5-48-16,0-6-8 15,0 5 16-15,0-5-8 16,0-4 8-16,12 1-8 16,-12-7 0-16,0 6 0 15,0-1-8-15,0 2 0 16,0-1 0-16,0-1 8 0,0 1 0 16,6-10 0-16,-6 6-8 15,0-2 8-15,15 2-8 0,-15-1 0 31,0 1 0-31,12-2 8 16,-12 3-8-16,0 2 0 0,0-9 0 16,12 4 0-16,-12-2 0 15,0-1 8-15,0 3-8 16,0-3-8-16,12 0 8 0,-12 3 0 31,9-3 0-31,-9 5 8 16,15-7-8-16,-15 2 8 0,0 0 0 15,9 0-8-15,-9-5 0 16,10 4 0-16,-10 0 0 16,0-4 0-16,0 1 16 0,0-2-16 15,0 2 8 1,15-2-8-16,-15-4 0 16,0 5 0-16,9 0 8 0,-9-4-8 15,0 8 0-15,0-4 8 16,0-5-8-16,0 10 0 15,0-11 0-15,15 2 0 16,-15-1 0 0,0-3 8-16,0 2-8 0,0-3 8 15,0 0-8-15,0-1 0 0,0 1 0 16,0 0 0-16,0-2 0 16,0 2 0-16,0 0 0 15,0 0 8 1,0-1 0-16,0 2 0 15,0 2 0-15,0-3-8 16,0 4 8 0,0 1-8-16,0-7 0 15,0 8 8-15,0-6 0 16,0-2-8-16,0-3 8 0,0 5 32 16,0 0-40-16,0-5 0 15,0 9 0-15,0-3 8 0,0 2-8 16,0-3 0-16,0 4 0 31,0-4 0-31,0-5 16 16,0 5-16-16,0-2 0 0,0 2 8 15,0 1 32-15,0-6-32 0,0 4 56 16,0 0-56-16,0-4 48 0,0 0-48 16,0 6 40-16,0-6 40 15,0 0 40-15,0 0-8 16,0 0-8-16,0 0-24 0,0 0-24 15,0 0-64 1,0 0 72 0,0 0-64-16,0 0 48 0,0 0-8 15,0 0-48-15,0-6-432 0,0-13-616 16,0-8-2025-16</inkml:trace>
  <inkml:trace contextRef="#ctx0" brushRef="#br0" timeOffset="54103.68">28188 10701 4032 0,'0'0'2529'15,"0"0"-681"-15,0 0-295 0,0 0-161 16,0 0-496-16,0 0-320 16,0 0-224-1,0 0-152 1,0 0-40-16,0 0-40 0,0 0-48 0,0 0 32 16,0 0 80-16,0 0 41 15,0 0-41-15,0 0 88 0,0 0-40 16,0 0-32-1,24-5-56 1,0 0-32-16,0 1-16 0,9-2-88 16,13 6 56-16,2-4-64 0,0 4 0 15,7-4 8-15,2 4 0 16,3-5 0-16,1 0 0 0,-16 5 0 31,12 0 0-31,-11 0 0 16,14 0-8-16,-12 0 8 15,-6-4 16-15,19 4-16 0,-13-5-8 16,-6 0 0-16,16 5 8 0,-7-5-8 16,6 2 0-16,-14-3 8 31,8 1-8-31,-9 5 0 16,-3-3 0-16,7-3 8 0,-13 2 0 15,0 0 0-15,6-2-8 16,-2 6 16-16,-4-5-16 0,3 2 0 15,-6 3 0-15,-3 0 8 32,-3-5 56-32,-2 5 0 15,-1 0 56-15,6 0 24 0,-15-5 16 16,6 5 0-16,9-5-24 0,-3 5-8 16,-3 0-56-16,1-4-8 0,17 4-48 15,-21 0 32 1,9-5-40-1,-15 5 0-15,9 0 64 16,3-5 24-16,-14 5-16 0,5 0 88 16,-6 0 64-16,6-3 56 0,-3 3-56 15,0 0-40-15,9 0-40 0,-9-5-56 32,0 5-24-32,-12 0-64 15,0 0 40-15,9 0 16 16,-9 0-7-16,0 0-57 0,0-5-177 15,0 0-1135-15,0 5-1104 0</inkml:trace>
  <inkml:trace contextRef="#ctx0" brushRef="#br0" timeOffset="57613.1">28339 11118 3936 0,'0'0'1585'15,"0"0"-409"-15,0 0 120 0,0 0-56 16,0 0-295-16,0 0-305 16,-9 0-304-16,9 0-24 15,0 0 24 1,0 0-80-16,0 0-8 15,0 0-48-15,0 0-64 0,0 0-16 16,0 0-64-16,0 0 24 0,0 0-8 16,0 0-24-16,0 0-40 15,0 0 72 1,0 0 24-16,-12 0-8 16,12 0-24-16,0 0-64 15,0 0 0-15,-13 0 0 0,13 0 0 16,0 0 40-16,0 0-32 15,0 0-8-15,0 0 176 0,0 0-8 32,0 0-48-32,0 0-7 15,0 0 31-15,0 0 32 0,25 0 72 16,-16 0-8-16,15 0 24 16,9 0-40-16,6 0-64 0,7 0-80 15,-1 0 32-15,3 0 8 31,9 0 0-31,1 0-80 16,2 0-32-16,-3-6-8 0,1 6 56 16,2-4 8-16,-2 0 24 15,-1-1 32-15,-12 0 24 32,16 5 24-32,-16-4-48 0,12-1 24 0,-9 0-32 15,10 0-24-15,-10 5-48 16,9-3-48-16,-11 3 16 0,2-6-8 15,-15 6 0-15,12 0 0 16,-8-5 8 0,-1 5-8-16,-15-3 40 15,15 3-40-15,0-6 96 0,-14 6-16 16,14-4-40-16,-12 0-32 16,-6-1 56-16,-3-1-8 0,9 6 16 15,-12 0 64-15,9-3 24 31,1-2-8-31,-7 0-8 16,-3 0-64-16,12 5-15 0,-18-4 31 16,21-2-24-16,-15 2-64 0,0 4 40 15,12-3-40-15,-5-2-8 16,-4 0 0-16,-6 0 40 31,6 5-32-31,-3-4 32 0,0-2 0 16,-12 6 8-16,0 0-48 15,0-4-8-15,0 4-40 0,0 0-809 16,0-4-999-16,0-1-1081 0</inkml:trace>
  <inkml:trace contextRef="#ctx0" brushRef="#br0" timeOffset="62537.81">28435 11418 3144 0,'0'0'2089'0,"0"0"-1153"15,0 0 16-15,0 0 40 16,0 0-112-16,0 0-223 16,0 0-169-16,9 0-32 0,-9 0 112 15,0 0 24 1,12 0-80-16,0 0-40 16,10-4-8-16,-7 0-72 0,6 4-80 15,15-6-103-15,-12 2-81 16,9 0-40-16,16 4-24 15,-4-5-48-15,0 0-8 0,3 5 40 32,10 0-40-32,-13 0 64 0,12 0-16 15,-8 0-40-15,11 0 64 16,-18 0 0-16,16 0 24 16,-7 0 0-16,6 0-40 0,1 0-56 15,-13 0 0-15,3 0 72 31,10 0-8-31,-13 5 48 0,3-5-48 16,-3 0-64-16,4 0 144 16,-13 0-24-16,-6 0 16 15,21 0-40-15,-17 0-32 0,2 0-64 16,-6-5 64-16,-3 1-64 16,6-6 56-1,-8 5 32-15,-1 1-24 0,0-1-72 16,-12 5 104-16,9-5-56 15,-9 2-40-15,0-3 0 16,0 2 0-16,-12 4 40 0,0-5-40 16,9 5 0-1,-9 0 72-15,0 0-24 16,0 0-16 0,0 0-40-16,0 0-56 15,0 0-160-15,0 0-168 16,0 0-96-16,0 0 56 15,0 0 72 1,0 0 120-16,0 0 104 16,0 0 80-16,0 0 40 0,0 0 8 15,0 0 0-15,0 0 0 16,0 0 0-16,0 0 0 16,-9 0 16-16,9 0 48 0,-12-5-56 15,12 5 0-15,-12-5 0 16,12 2 88-16,-12-2 64 0,12 5 48 15,0 0-64-15,0-5-48 16,-15 0-16-16,15 1-24 16,0-2 32-16,-6 2-24 0,6 1 80 15,0-2 16 1,0-5-40-16,0 10-48 16,0-10 0-16,0 6-16 0,0 0-48 15,0-2-8-15,0 1 0 16,0-3-8-16,0 3-56 15,0-4 16-15,6 4-16 16,9-3 0-16,-3 2-8 16,12 2 64-16,-15-1-48 15,15 0 48-15,1 5-64 0,-16 0-8 16,18 0-8-16,-15 0-64 16,9 10-48-16,-9 3 40 15,0 2-8 1,-12 2 64-16,0 8 24 15,0-3 0-15,0 2 32 0,0-6 40 16,0 5 0-16,-12-4 8 16,0-5 0-16,-9 5 0 15,9-5 48-15,-15-6-32 0,3 6-8 32,-10-9 96-32,13 0-56 15,-3-5 0-15,3 0 32 0,-3 0 40 16,12-5-16-16,-3-14 0 15,15 1-16-15,0-10-48 16,0 0-40-16,0-5-280 0,27 1-248 31,18-10-393-31,0 5-1567 0,-11 9-2713 16</inkml:trace>
  <inkml:trace contextRef="#ctx0" brushRef="#br0" timeOffset="65721">28411 11845 2736 0,'0'0'2505'15,"0"0"-1409"-15,0 0-144 16,0 0 40-16,0 0-8 0,0 0-71 31,0-5-217-31,12 5-264 0,-12-5 152 16,12 5 16-16,-12 0-72 0,9 0-136 16,-9-4-64-16,24 4-23 15,-11-4-33 1,-4-1 40-1,18 5 40-15,-6-5-56 0,15 1 8 16,-12-1-24-16,19 0-24 0,-4 0-56 16,6 5-64-16,0-4-72 0,1 4 8 15,2 0-16-15,-3-5-56 16,3 5 16-16,-5-5 64 16,17 1 48-1,-12-1 16-15,10 1 8 16,-13-1-48-16,12 1-8 15,-17 4-96-15,5-6 48 0,-12 6-40 16,15-3 40-16,-12-2 24 16,10 5 32-16,2-10 16 0,-3 10-24 31,-8-4 56-31,5-2-32 16,-6 2-48-16,12 0 0 15,-24 0-16-15,10 4 0 0,-10-6 16 16,9 2 0-16,3 0 32 15,-12-2-7-15,10-2-25 0,2 2 24 32,-12-2 48-32,-3 3 8 15,3 0-24-15,-3 0-16 0,3 1 8 16,1-1-16-16,-1 5-32 0,-12-5 32 16,21 5-16-1,-9-3 16-15,-15 3 0 0,18-6-16 16,-5 6 8-1,2 0 8-15,-12 0-24 16,0 0 8-16,0 0-16 0,9-4 24 16,-9 4 32-16,-3-5 16 0,18 5 8 15,-15-5 8 1,6 0-64-16,-2 2-16 16,-4 3-24-16,0 0-56 15,-12-5 0-15,12 5 0 16,-6-5-224-16,-6 5-480 15,0-6-896-15,0 6-2393 0</inkml:trace>
  <inkml:trace contextRef="#ctx0" brushRef="#br0" timeOffset="70738.39">27759 10131 1344 0,'0'0'1752'0,"0"0"-624"15,0 0-167-15,0 0-121 0,0 0-112 16,0 0-64-16,0 0-88 16,0 0-8-16,0 0-16 15,-12 0 17-15,12 0-129 16,0 0-56-16,0 0-200 16,-12 0-80-16,0 8-104 15,0 11 0-15,3 4 0 0,-3 0 8 16,12 1-8-16,0-2 88 15,0-2 32 1,0-2-8-16,0 1 16 16,12-10-32-16,9 4-16 15,-9-13-8-15,12 0 64 0,0 0 64 16,-12 0 8-16,10-13-208 16,-13-6-56-16,6-3-200 31,-3-7-360-31,-12 1-176 0,0 9-72 15,-12 1 231-15,-12 8-591 16,-10 10-336-16,-2 0 47 0,12 15-1047 0</inkml:trace>
  <inkml:trace contextRef="#ctx0" brushRef="#br0" timeOffset="71340.65">27826 10580 5817 0,'0'0'1560'0,"0"0"-472"15,0 0 505 1,0 0-225-16,0 0-552 16,0 0-312-16,0 0-312 0,0 0-192 15,-9-10 0-15,9 34-64 16,0 9 56-16,9 3 8 0,6 6 8 16,-15 0-8-16,21 4-264 31,-6-5-1392-31,-6-21-2473 15</inkml:trace>
  <inkml:trace contextRef="#ctx0" brushRef="#br0" timeOffset="71990.67">27977 11033 4785 0,'0'0'2680'0,"0"0"-1928"0,0 0-672 15,0 0-32-15,0 0 80 16,0 57 0-16,0-35-64 15,0 2-8-15,0-1-56 0,15 4 0 16,-15-8-1224-16,0 0-3641 16</inkml:trace>
  <inkml:trace contextRef="#ctx0" brushRef="#br0" timeOffset="72913.68">28061 11506 6065 0,'0'0'1560'16,"0"0"-864"-16,0 0 88 15,0 0-135-15,0 0-113 16,0 0 32-16,0 0-304 0,0 0-16 0,118-45 8 31,-94 45-200-31,-15 0-56 16,15 9-8-16,-12 4 0 0,0 7-48 16,-12 2 48-16,0-4 8 15,0 2 8-15,0-7-8 16,0 1 0-16,-24-6 80 0,-9-2-24 31,-3-6-48-31,-4 0 48 0,10-6-8 16,3-10 8-16,18-3-56 15,-3-1 0-15,12 2-232 16,21-10-400-16,6 1-1529 0,3 3-3144 16</inkml:trace>
  <inkml:trace contextRef="#ctx0" brushRef="#br0" timeOffset="73505.67">28188 12002 7601 0,'0'0'2145'16,"0"0"-1129"-16,0 0-280 16,0 0-32-16,0 0-248 0,0 0-200 15,0 0-160-15,0 0-32 0,0 0-56 16,0 0-8-16,0 0-96 16,0 14-16-16,15 10 112 0,-15-1 80 15,9 4-24-15,-9 2 0 16,9-1-40-16,-9-6 16 15,0-4-32-15,15-7-648 16,-15-8-1848-16,0-3-5354 16</inkml:trace>
  <inkml:trace contextRef="#ctx0" brushRef="#br0" timeOffset="78120.39">32646 9727 4232 0,'0'0'5001'0,"0"0"-3736"16,0 0-497-16,0 0 424 16,0 0-272-16,0 0-384 15,0-27-255 1,9 8-129-16,6-4-32 0,-3-6-40 16,9 6-8-16,-12-4 32 15,6 0-40-15,-3 8 120 0,-3 0 96 16,-9 10-48-1,0 4-112-15,0 5-16 16,0 0-104-16,0 0-104 16,0 0-144-16,0 14-232 0,15 9 296 15,-15 14 128-15,0 1 48 16,9 3 8-16,3 6 8 0,0-10-8 16,-2 4 0-16,5-4-56 31,9-5-192-31,-24-3-209 15,18-11-367-15,-3 1-608 0,-3-9-857 16,-12-7-311-16,12 2-2385 0</inkml:trace>
  <inkml:trace contextRef="#ctx0" brushRef="#br0" timeOffset="78311.68">32703 10019 5265 0,'0'0'2352'15,"0"0"-1104"-15,0 0-287 16,0 0 303-16,0 0-184 31,0 0-480-31,0 0-264 0,45 0 360 16,-9-4-15-16,13-11-425 16,8 6-256-16,37-9-312 0,-13-1-953 0,-14 1-2896 15</inkml:trace>
  <inkml:trace contextRef="#ctx0" brushRef="#br0" timeOffset="82394.03">30355 9879 4064 0,'0'0'1809'0,"0"0"-817"16,0 0-152-16,0-3 96 0,0 3-63 16,0 0-65-16,0 0-120 15,0 0 16-15,0 0 56 16,0 0-200-16,0 0-176 0,0 0-128 31,0 0-120-31,0 0-128 16,0 0-8-16,12 9-96 0,-12 4 96 15,9 7 0-15,15 2 0 16,-24 2 0-16,24 3-224 16,-12 15-496-16,0-15-1136 0,-12 2-1401 0</inkml:trace>
  <inkml:trace contextRef="#ctx0" brushRef="#br0" timeOffset="84526.17">30584 10395 5025 0,'0'0'2192'15,"0"0"-928"-15,0 0-319 16,0 0 159-16,0 0-224 16,0 0-184-16,0 0-336 0,0-6-88 15,0 6-96-15,0 14-88 31,0 5-8-31,15 5-64 0,-6 8-8 32,0-4-8-32,6 4 0 15,-15 5-752-15,0-5-1552 0,0-9-3418 16</inkml:trace>
  <inkml:trace contextRef="#ctx0" brushRef="#br0" timeOffset="86871.6">30608 10854 3264 0,'0'0'2849'0,"0"0"-1785"0,0 0-448 16,0 0 56-16,0-10 56 15,0 10-175-15,0 0-113 0,0 0 24 16,0 0 272-16,0 0-136 31,0 0-272-31,0 0-224 16,0 0-104-16,0 4 0 0,0 7 0 15,9 2 0-15,6 1 0 16,-2-1-120-16,-1 10-544 0,0-4-904 16,-3-6-1033-16</inkml:trace>
  <inkml:trace contextRef="#ctx0" brushRef="#br0" timeOffset="89278.72">30062 11265 5369 0,'0'0'1024'0,"0"0"-792"15,0 0 56-15,0 0 232 16,0 0-152-16,0 0-56 0,45-41-192 16,-21 36 8-16,-14 0 104 15,14 5-176-15,3 0-48 16,-6 0-8-16,3 0-16 0,-12 15-176 31,12-1-64-31,-12 4 0 0,-3 6-24 16,4-2 112-16,-4 1-32 15,-9 0 8-15,0-4 24 16,0 0 152-16,0 0 16 0,-9-5 48 31,-13-1 88-31,-14-4-8 16,12 6 8-16,-9-6-64 0,-3-4-48 15,-13-5 32-15,16 0 0 32,0 0-8-32,-3 0 56 15,-1-19 232-15,16-5-112 0,9-4-168 0,0-4 8 16,12 0 40-16,0 4-56 16,0-5-48-16,24 5 0 0,10 6 0 15,-10 4-8 1,12 3-112-16,9 5-208 0,-24 10 40 15,13 0-176-15,-10 0 96 16,3 19 96-16,-6 0-8 16,-9 3 104-16,0 3 8 15,-12 1 0-15,0-1-288 0,0-12-1073 16</inkml:trace>
  <inkml:trace contextRef="#ctx0" brushRef="#br0" timeOffset="90420.22">30599 11126 4424 0,'0'0'2673'15,"0"0"-1601"-15,0 0-784 16,0 0-192-16,0 6-96 0,0 7 0 16,0 6 8-16,9 3 8 0,-9-3-8 15,9 5 48-15,-9-2-56 16,15 2-48-16,-2-9-1184 0,-1-2-3105 16</inkml:trace>
  <inkml:trace contextRef="#ctx0" brushRef="#br0" timeOffset="91560.92">28179 12095 312 0,'0'0'0'0,"0"0"-311"15</inkml:trace>
  <inkml:trace contextRef="#ctx0" brushRef="#br0" timeOffset="92653">30506 11404 2760 0,'0'0'2657'16,"0"0"-1489"-1,0 0-408-15,0 0-376 0,0 0-224 16,0 0-24-1,0 24 176-15,0-6 0 16,12 6 128-16,-6 3-23 16,9-3-185-16,-3 8-128 0,-3-9-56 0,6-1-48 15,-6-3-617-15,6-4-1279 16</inkml:trace>
  <inkml:trace contextRef="#ctx0" brushRef="#br0" timeOffset="96321.61">32537 10802 4096 0,'0'0'4505'15,"0"0"-3176"-15,0 0-729 16,51-28 136-16,-5 10 72 0,2-5-296 31,-3-5-208-31,12 4-176 16,4-3 144-16,-4 0-120 0,-3 2-152 16,4 3-64-16,-19 9-600 15,-3 8-808-15,-18 0-713 0,-18 5-783 16</inkml:trace>
  <inkml:trace contextRef="#ctx0" brushRef="#br0" timeOffset="96573.35">32537 10894 5937 0,'0'0'2808'16,"0"0"-1431"-16,0 0-393 15,0 0 240 1,0 0-352-16,0 0-392 0,0 0-15 0,109-13-113 16,-52-6-104-16,12-3-240 0,4-6-8 31,17-4-408-31,-11-1-441 16,29-9-783-16,-26 5-953 15,-13 4-5672-15</inkml:trace>
  <inkml:trace contextRef="#ctx0" brushRef="#br0" timeOffset="107351.4">28806 8856 7241 0,'0'0'1392'0,"0"0"-463"0,0 0-409 16,0 0 336-16,0 0-144 15,0 0-272 1,103-65-104 0,-18 46-136-16,17 0 56 0,37-12 8 0,45 2-56 15,-9 7 64-15,-33 3-168 16,-48 10 16-16,-28 4-120 0,-6-3-280 16,13 3-256-16,-4-6-544 31,-26 8-800-31,-19 3-9 0,-9 0 65 15,-15 0-697-15</inkml:trace>
  <inkml:trace contextRef="#ctx0" brushRef="#br0" timeOffset="107615.86">28982 8968 7481 0,'0'0'1881'16,"0"0"-1025"-16,0 0-616 31,0 0 328-31,0 0 336 0,0 0-520 16,0 0 72-16,126-14 280 0,-44-1-47 16,36-3-257-1,32-5-152-15,47-5-104 0,2 6-56 0,-24 6-120 16,-48 8 0-1,-34 3-616 1,-35 1-2161-16,-10-1-4489 0</inkml:trace>
  <inkml:trace contextRef="#ctx0" brushRef="#br0" timeOffset="113646.7">8642 9426 9089 0,'0'0'1833'0,"0"0"-777"0,0 0-304 15,0 0-96 1,0-5-112-16,12-3-415 16,37-2-41-1,8-9 0-15,9 1-72 16,31-1 40-1,9 0 40-15,-4 1-96 16,-8 0 0-16,11 3-80 0,-23 1-537 16,-1 1-799-16,-23-2-912 0,-22 2-673 15,-18-1-3959-15</inkml:trace>
  <inkml:trace contextRef="#ctx0" brushRef="#br0" timeOffset="113876.29">9237 9092 7273 0,'0'0'2217'16,"0"0"-1289"-16,0 0-752 0,0 0-176 15,0 0 0-15,0 0 48 0,93 10 184 16,-35 4-128-16,8 4-48 31,19 5 40-31,-19 5-88 16,-6-5 0-16,-23 4-8 0,-16 1-16 15,-21 1-112-15,0 7-32 16,-46 2 0-16,-68 12-144 0,20-7-1633 16,1-10-4568-16</inkml:trace>
  <inkml:trace contextRef="#ctx0" brushRef="#br0" timeOffset="139709.37">27258 13101 5193 0,'0'0'2600'16,"0"0"-1328"-16,0 0-31 16,0 0 199-16,0 0-456 15,0 0-520-15,0 0-392 16,33-60 72-16,-5 50-32 16,2 6 16-16,-3 4-128 0,-3 0 0 15,-3 0-88-15,-9 14-184 0,-3 8-16 16,-9 10-224-16,0 11 264 15,-9-1 112-15,-24 4 72 16,-3-5 64-16,12-7 0 0,-10-8 0 31,19-2 8-31,6-15 40 0,9 0 32 16,0-4-72-16,9-5 104 16,28 0 272-16,11 0-16 15,9-5-368-15,25-18-96 0,-13 4-1472 16,-12 1-2465-16</inkml:trace>
  <inkml:trace contextRef="#ctx0" brushRef="#br0" timeOffset="139857.88">27572 13226 10402 0,'0'0'1488'0,"0"0"-1088"15,0 0-400-15,0 0-848 16,0 0-3065-16</inkml:trace>
  <inkml:trace contextRef="#ctx0" brushRef="#br0" timeOffset="140289.34">27282 12657 9394 0,'0'0'1656'0,"0"0"-776"0,0 0-88 15,0 0-432-15,139-34-240 16,-21 48-72-16,33 38-48 16,-15 2 8-16,-16 6-8 0,-50-3-56 15,-37-2-320-15,3 11-200 31,-24 13-88-31,0 9 288 16,-24-6 64-16,-24 2 120 0,-33-5 192 16,-25-10 40-16,-9-13 192 15,-2-10 248-15,-1-18 64 0,-12-19 64 0,16-9-224 16,8-23 32 0,1-33-8-1,11-36-127 1,25-37-105-1,21-34-40-15,15 19-136 0,21 28-152 16,9 41 24-16,24 40-41 0,24-8 121 16,40 15-56-16,-4 5-8 0,25 23-40 15,-15 15-304-15,-22 39-616 16,-2 39-760-16,-28-5-801 16</inkml:trace>
  <inkml:trace contextRef="#ctx0" brushRef="#br0" timeOffset="206143.64">10667 17610 8089 0,'0'0'2377'0,"0"0"-1809"16,0 0-496-16,0 0-72 15,0 0-56-15,0 0-136 16,0 0-376 0,0 0 224-16,0 0 272 15,0 0 72-15,0 0 64 0,0 0 160 16,0 0 112-16,0 0-96 16,0 0-72-16,0 0-64 15,0 0-56-15,0 0 8 0,0 0-56 31,0 0 80-31,0 0 40 16,0 0 8-16,0 0-16 0,0 0 64 16,0 0-8-16,0 0-64 15,0 0-24-15,0 0 8 16,0 0-80-16,0 0 0 0,0 0 0 16,0 0 8-1,0 0-8-15,0 0-8 16,0 0 8-16,0 0 56 0,0 0 0 15,0 0 0-15,0 0 0 0,0 0-8 16,0 0-48 0,0 0 0-16,0 0 40 15,0 0-40-15,0 0 8 16,0 0-8 0,0 0 0-16,0 0 0 0,0 0 48 0,0 0 0 15,0 0 48-15,0 0-8 16,0 0-96-1,0 9 8-15,0-1-8 16,0 11 0-16,0 9 0 16,0 9 104-16,0 10 176 0,0 12-48 15,12 7 80-15,1-1-39 16,-1-1-73-16,-3-8-48 16,15 5-24-16,-12-15-48 0,-12-5 40 31,12-13-112-31,-3-4 40 15,6-11 8-15,-15-4-40 0,0-9-16 16,0 0-320-16,0-17-345 16,-15-12-671-16,-6-2-4281 0</inkml:trace>
  <inkml:trace contextRef="#ctx0" brushRef="#br0" timeOffset="206557.87">10574 17716 5801 0,'0'0'2320'15,"0"0"-1656"-15,0 0-392 16,0 0 345-1,0 0-153-15,0 0-152 16,-33 32-152-16,8-9-40 0,10 1 120 16,6-6-8-16,9-5-80 15,-12 3-24-15,12-8 72 16,0-8-64-16,0 0 240 0,0 0 272 31,0-8-16-31,0-17-504 16,12-7-128-16,12 0-160 15,-11-1 48-15,11 10 96 0,-18 10 16 16,9 13-152-16,6 0 40 16,18 13 112-16,-6 21 0 0,4-2 0 15,8 0 16 1,3-1-16-16,-3-12-976 16,1-4-2249-16</inkml:trace>
  <inkml:trace contextRef="#ctx0" brushRef="#br0" timeOffset="209072.9">11214 18216 7257 0,'0'0'1320'0,"0"0"-1320"31,0 0 0-31,0 0 24 0,24 125 160 16,0-79-80-16,-24-4-96 15,12 0 8-15,-6-9 40 0,-6-5-48 16,0-11 40-16,0-1-40 16,0-13 96-16,0-3 161 15,0 0 447 1,-6-14-184-16,-18-14-528 0,-3-17-392 16,6-7 240-16,-1-8 152 15,10-1 0-15,0 10 128 0,12 1 32 16,0 8-160-16,12 11 0 15,22 2-120 1,-13 15 40 0,18 6 0-16,6 8-24 0,-12 0-56 0,1 12 8 15,-7 16-32-15,-3 0-73 16,-24 10 177-16,0-1 24 0,-12 5 56 16,-27-2 0-16,-16 2 8 31,10-9 0-31,-6-9 144 15,30-6-39-15,-13-4 119 0,22-10-136 16,12 6 16-16,0-2-112 0,12 2-152 16,10 8 152-16,11-3 360 15,24-1-96-15,-6 0-168 32,7 0-96-32,-13-6-432 0,3 3-561 15,-5-3-1103-15,-19-3-2785 0</inkml:trace>
  <inkml:trace contextRef="#ctx0" brushRef="#br0" timeOffset="209263.55">11621 18532 10194 0,'0'0'632'0,"0"0"-632"15,0 0-72 1,0 0 72-16,0 0 0 0,0 0-592 16,139-51-1561-16,-115 27-2520 0</inkml:trace>
  <inkml:trace contextRef="#ctx0" brushRef="#br0" timeOffset="209507.27">11657 18151 9706 0,'0'0'2744'0,"0"0"-2232"0,0 0-464 16,0 0 8-16,0 0 24 15,0 0 176-15,82 84-32 16,-61-38-120-16,12 9-48 0,6-4-56 15,-20 5-136-15,8-13-656 32,-15-3-968-32,0-12-777 0,-12-14-479 0</inkml:trace>
  <inkml:trace contextRef="#ctx0" brushRef="#br0" timeOffset="209982.36">11760 18486 8009 0,'0'0'2505'16,"0"0"-1785"-1,0 0-176-15,0 0-192 0,0 0-16 16,0 0-120-16,0 0-152 0,106-5-64 16,-70-5 0-16,-3 0-488 15,0-3-504-15,-6 4 160 0,-21-1 400 32,10 6 432-32,-16 4 496 15,0 0 432-15,0 0-224 0,0 0-336 16,0 0-288-16,0 4-80 15,0 6-56-15,12 4 56 0,0-6-64 16,0 2 64-16,-3-10 0 31,15 0 0-31,0-4-104 0,-15-20-160 16,18-9-448-16,-15 10 96 16,-3 1 616-16,-9 7 48 15,0 6 664-15,0 9-312 0,12 6-400 31,-12 26 0-31,25 14 0 16,-1 18 80-16,9 12 32 0,-9 1-40 16,0 2-64-16,-6-9 0 15,-18-10-8-15,0-23-80 16,0-8 80-16,-18-16 616 0,-21-9-80 16,-18-4-216-1,2-17-320-15,-5-16 0 16,3-5-376-16,17-12-320 0,34-20-520 15,6 10-905-15,0 9-2760 16</inkml:trace>
  <inkml:trace contextRef="#ctx0" brushRef="#br0" timeOffset="212582.2">6270 6887 10802 0,'0'0'2584'0,"0"0"-2136"31,0 0-448-31,0 0-352 16,0 0 296-16,12 158 56 0,0-84 216 31,-3 19-128-31,15-6-80 0,-15 6 80 16,-9-14-40 0,0-14-24-16,15-18 16 0,-15-15-40 0,0-19-360 15,0-13-568-15,-15-13-984 16,6-16-2041-16</inkml:trace>
  <inkml:trace contextRef="#ctx0" brushRef="#br0" timeOffset="212893.1">5932 7179 9674 0,'0'0'2896'0,"0"0"-1736"31,0 0-671-31,0 0-489 0,0 0 0 16,0 0 8-16,136-134-8 16,-97 91-88-16,-3 12 88 0,-3 2 0 15,-24 10 96-15,19 6 16 16,-16 3 0-16,-3 5-32 31,0 5-72-31,18 0 40 0,6 19-40 16,0 9 112-16,16 10 32 15,-13 3-16-15,9 5-72 0,-9-3-64 16,1-7-64-16,-4-3-592 16,-9-15-1769-16,0-18-5825 0</inkml:trace>
  <inkml:trace contextRef="#ctx0" brushRef="#br0" timeOffset="-212882.75">16830 4532 5881 0,'0'0'2000'15,"0"0"-1552"-15,0 0 168 0,0 0-47 16,0 0 127-1,0 0-16 1,0-36-456-16,0 31-176 0,0 5 112 0,-9-5 0 16,-15 0-8-16,15 5-144 15,-15 0-8-15,-9 0-64 16,-3 10-8 0,-1 9 32-16,16 3 40 15,-15 11 8-15,12 0 0 16,15 3-8-16,9 6-96 0,0 0 96 15,0 0-48-15,0 0 48 16,18-11 48-16,9 7-40 0,-3 0 0 16,-3-6-8-16,-8 0 8 31,11 0 8-31,-12 6-16 0,-12-6 0 16,0 9 0-16,0 1 0 15,-12 4 8-15,-12-3-8 16,-1-2 0-16,4 1 8 0,-18-5 144 15,21-9-16-15,6-6 64 32,0-7-24-32,-3-6-16 0,15-4 0 15,0-5-112-15,0 0 0 32,0 0-48-32,15 0-16 15,9 0 16-15,-6 4 8 0,21 10 48 0,-6 5-56 16,-11 8 0-16,17 6 128 15,-27 9 8-15,-6 8-8 0,9 6-24 16,-15 13 24-16,0 1 24 16,0 8-40-1,-15-2 72-15,9 2-32 16,-6-3 80-16,12 4 105 16,-12-2-137-16,12 2-48 0,0 0 24 15,0 0-80-15,0-6-88 0,0 3 64 16,0-7-24-16,0-4 8 15,12 4-48-15,0 5 0 0,-12-4-8 16,0 4 0-16,0-4 8 31,6-10 8-31,-6 1-8 16,15-16 0-16,-15-3 0 0,12-9 0 16,0-7 0-16,0-6 56 15,-3-6-64-15,15-1-88 0,-15-4-128 16,31-4-344-16,-7-5-249 31,36 0-503-31,-8-9-1216 0,-4-9-2521 0</inkml:trace>
  <inkml:trace contextRef="#ctx0" brushRef="#br0" timeOffset="-210817.54">10541 17979 8193 0,'0'0'2425'0,"0"0"-1961"0,0 0-72 31,0 0-136-31,0 0-104 16,0 0-152-16,0-82-8 0,0 62 8 16,0-2 0-16,12 4 96 31,-12-6-40-31,6 2 80 15,-6-3 16-15,15 7 16 0,-15-5-160 16,12 4 72-16,-3 5-64 16,-9 1-16-16,15 4 8 0,-6 3-8 15,-9-2 8-15,15 4 0 0,-15 4 64 16,0 0 0 0,0 0 8-16,9 0-80 0,-9 0 0 15,9 0-24 1,6 12 24-16,10 3 112 15,8 3-32-15,-9 1 0 0,24 4-72 16,-15-4 72-16,1 4-72 16,2-5-8-16,-15 0 0 0,6-3-360 15,-21-10-896 1,-6-5-1393-16,0 0-5584 16</inkml:trace>
  <inkml:trace contextRef="#ctx0" brushRef="#br0" timeOffset="-210227.57">10704 17720 6529 0,'0'0'2784'0,"0"0"-2031"16,0 0-273-16,0 0-88 0,0-4-88 15,0 4-280-15,9 15 40 0,15 7 64 16,0 10 304-16,12 9 32 16,-15 10-104-16,16 1-32 31,-16-2-72-31,15 2-32 0,-12-6-72 16,-6 6 8-16,-3-12 8 15,9-2-79-15,-12-5-73 0,-3-5-8 16,-9-6 8-16,16-8-8 15,-16-10 48-15,0 2-56 16,0-6-72-16,0 0-209 0,0 0-183 16,0-6-408-16,-16-7-912 15,7-9-4354-15</inkml:trace>
  <inkml:trace contextRef="#ctx0" brushRef="#br0" timeOffset="-209185.09">11609 18467 5569 0,'0'0'2640'0,"0"0"-1896"15,0 0-231-15,0 0 239 0,0 0 80 16,0 0-184-16,0 0-240 16,0 0-208-16,0 0-40 31,12 0-144-31,9-10-16 0,28-22-320 16,-13 4-1664-16,-3-4-4146 0</inkml:trace>
  <inkml:trace contextRef="#ctx0" brushRef="#br0" timeOffset="-208134.63">12364 18257 9762 0,'0'0'2256'0,"0"0"-1712"0,0 0-544 15,0 0-96-15,0 0 96 16,0 0 288-16,96 140-32 0,-63-66-24 16,13 9-16-1,-13 1-128-15,-6-1-72 16,6-8-8-16,-21-20 0 16,0-18 48-16,0-8-48 0,-12-16-8 15,0-9-56-15,0-4 56 16,0-4 320-16,-24-24-224 0,3-23-96 15,-15-19-136-15,3-9 48 32,-3-8-24-32,23 4 88 0,-14 12-32 15,27 11 32-15,0 19-64 16,0 4-128-16,27 14-64 0,7 9 80 16,-1 14-208-16,-6 0-368 15,-3 4 64-15,-3 25 16 16,-9 2 296-16,-12 6 128 0,0 5 200 31,-24 0 72-31,3-5 80 16,-3 1 72-16,0-11 176 0,15-4-96 15,-6-9-64-15,15-9-16 0,0-5 48 16,15 0 16 0,3 0 248-1,21-23 96-15,6-4-304 0,4-6-56 16,-7 0-144-16,-6-5-56 15,0-3-72-15,-24 8-32 0,-3-4 48 16,-9 10 56-16,0 4 336 16,0 4 144-16,-9 11-176 15,-15 8-64-15,15 0-240 16,-6 27-152 0,15 9 8-1,0 7 144-15,0-2 0 16,36-4-8-16,13-13-56 0,41-38-128 15,1-24-712-15,-7-12-4225 0</inkml:trace>
  <inkml:trace contextRef="#ctx0" brushRef="#br0" timeOffset="-204684.47">12656 17679 6225 0,'0'0'2032'0,"0"0"-1496"15,0 0 305-15,0 0 375 16,0 0-192-16,-12-15-352 16,12 15-432-16,0 0-160 0,0 0-24 31,12 15-56-31,0 9 16 0,25 7 248 15,5 11 88-15,9 8-120 16,7 12-88-16,-16-12-136 16,9 6 40-16,-9-5-40 0,-2-9 0 15,-7-11-8-15,-9-2-88 32,-12-11-600-32,-3-14-744 0,-9-4-904 15,0 0-257-15</inkml:trace>
  <inkml:trace contextRef="#ctx0" brushRef="#br0" timeOffset="-204290.25">12762 17674 7177 0,'0'0'2841'0,"0"0"-2169"0,0 0-432 16,0 0 224-1,0 0-48 1,0 0-224-16,0 0-128 0,-24 57 136 16,24-25 104-16,0 0-128 15,0-4-16-15,0-6-40 0,-15-12-8 16,15-1-104-16,0-9 8 0,0 0 200 31,0 0 336-31,0-19 169 16,-6-17-497-16,6-10-224 0,-12-1-72 15,12-5 72-15,-15 12 0 16,15 7 64-16,0 9-8 0,0 10-48 16,15 14-8-16,3 0-96 31,21 0-48-31,6 14 112 0,16 10 32 16,-16-2 0-16,12 2-184 15,16-9-793-15,-16-7-1511 16,-15-8-3529-16</inkml:trace>
  <inkml:trace contextRef="#ctx0" brushRef="#br0" timeOffset="-203237.45">13411 18707 5873 0,'0'0'2784'0,"0"0"-2136"15,0 0-23-15,0 0 591 0,0 0 32 16,0 0-448-16,15-41-552 16,-15 8-240-1,12-4 0-15,-3-10-8 16,-9 2-160-16,12-6-16 0,-12-1 0 15,0 6 168-15,-12 10-16 16,-9 3-16-16,6 15 40 16,6 7 0-1,-3 8-104-15,0 3-16 0,0 3-56 16,3 21 0-16,9 14 112 16,-13 12 16-16,13 6 48 0,0 8 8 15,22-4 0-15,14 1 40 16,0-10 8-1,-6-10-8-15,22-4 8 16,-19-9-56-16,15-4-32 16,9-19-736-16,-11-5-1200 0,-22 0-2113 15</inkml:trace>
  <inkml:trace contextRef="#ctx0" brushRef="#br0" timeOffset="-202790.25">13713 18600 7601 0,'0'0'2105'0,"0"0"-1745"16,0 0-344-16,0 0 32 0,0 0 136 15,0 0-24-15,0 0-80 16,39 117-80 0,-27-99 8-16,-6 1 88 15,-6-10-32-15,0-5-16 0,15-4 96 16,-15 0 248-16,0-4 248 15,12-10-168-15,0-9-320 0,0-1-152 16,-12 7 0 0,9 3 56-16,-9 9 56 15,16 5-112-15,-16 0-16 16,9 5 16-16,3 3 0 0,9 7 8 16,-6-2 40-16,-3-3-40 15,-6-6 8-15,9 1 32 0,-3-5-48 31,0 0 72-31,-12 0 104 16,12-9 88-16,-3-1-40 0,6 2-80 16,-6 3-56-16,4-4-80 15,8 9 0-15,-6-10-8 0,9 1-72 16,-15 0-344-16,0-15-144 31,6-36-416-31,-15 5-1040 16,0-2-1265-16</inkml:trace>
  <inkml:trace contextRef="#ctx0" brushRef="#br0" timeOffset="-201534.15">14485 17517 4096 0,'0'0'1185'0,"0"0"-961"0,0 0 280 15,0 0 248-15,0 0-8 16,-12-24-16-16,12 24-72 0,0 0-39 31,0 0-129-31,0 0-176 16,0 0 8-16,0 0 168 0,0 0 80 16,0 0-64-16,0 0-144 15,0 0-208-15,0 0-64 16,0 10-88-16,12 8 0 0,19 14 0 31,5 15 136-31,12 5-8 16,9 2-48-16,4 6-72 0,-4 0 0 15,0-3 0-15,1-6 0 0,2-6 0 16,-15-7 0-16,4-5-8 16,-31-15-144-16,6 1-536 15,-24-19-640 1,0 0-889-16,0 0-503 15</inkml:trace>
  <inkml:trace contextRef="#ctx0" brushRef="#br0" timeOffset="-201099.49">14485 17581 7257 0,'0'0'1168'0,"0"0"-1120"32,0 0-40-32,0 0 144 0,0 0 232 15,0 0 49-15,-27 135-161 16,27-98-40-16,0-5 256 0,0-4-112 15,0-9-192-15,0-6-96 16,0-8-24-16,0-5 96 16,0 0 408-16,0-18 320 0,0-19-608 15,0-10-280-15,-9-14-112 16,9 1-16-16,-12 5 16 0,12 14 112 16,0 9 104-1,0 7 64-15,0 17-16 16,0 3-152-16,12 5-16 15,12 0-112-15,19 5 64 0,17 19 48 16,0 3-96-16,10 9-128 16,-1 7-824-16,-12-12-920 15,-11-6-1953-15</inkml:trace>
  <inkml:trace contextRef="#ctx0" brushRef="#br0" timeOffset="-199622.33">15276 18323 6737 0,'0'0'1032'16,"0"0"-848"-16,0 0 48 46,0 0 128-46,0 0-144 0,-130 42-32 16,118-20-112-16,12 1-16 16,-9 1-48-16,9-1-8 15,0-4 0-15,21-6 16 0,-9 6-8 0,10-6 64 16,5 2-64-16,-6 3-8 16,-12-4 0-16,18 0 0 0,-27 0 8 15,0-4-8-15,0-1 0 16,0 1 136-16,-27-2 89 15,6-3-97-15,0-1-24 0,-16-4-104 16,13 0-232-16,3 0-753 16,9 0-487-16,-3 0-536 0</inkml:trace>
  <inkml:trace contextRef="#ctx0" brushRef="#br0" timeOffset="-199156.63">15439 18407 4785 0,'0'0'5497'15,"0"0"-4777"-15,0 0-648 0,0 0 32 16,0 0-88-16,0 0 56 16,0 0-16-16,21 54-40 0,-9-34-8 15,-12-2 40-15,9-9-48 31,-9-3 0-31,15-2-88 16,-15-4 32-16,0 0 56 0,0 0 224 16,9 0-48-16,-9 0-48 15,0-4-112-15,16-6-16 0,-16 10 0 0,9 0-56 16,0 0 48-16,6 0 8 16,-3 0 0-1,12 10 0 1,-15-3 8-16,3 4 0 0,-12-11 8 15,12 4-8-15,-12-4 72 16,12 0 72-16,-12 0 280 0,0 0-40 16,0 0 8-1,12-15-224-15,-12-2-176 16,9-6 0-16,-9-5-304 16,15 0-280-16,-15-14-400 0,0 6-1040 31,13 3-2673-31</inkml:trace>
  <inkml:trace contextRef="#ctx0" brushRef="#br0" timeOffset="-198304.62">16311 17591 5705 0,'0'0'1912'0,"0"0"-840"16,0 0 305-16,0 0-329 15,0 0-512-15,0 0-328 0,0 0-208 16,0 0-48-16,0 0 48 16,34 41 280-16,-1 6 152 15,3 5 136-15,24 12-104 0,-14 10-8 31,11-5-31-31,12 5-137 16,-8-3-120-16,8-12-56 0,-15-4-40 16,-2-12-16-16,-7-10-48 15,-9-6-8-15,-15-13-88 0,-9-5-368 16,-2-4-329-16,-10-5-79 31,0-20-152-31,-10-2-3209 0</inkml:trace>
  <inkml:trace contextRef="#ctx0" brushRef="#br0" timeOffset="-197747.83">16332 17692 6105 0,'0'0'1112'0,"0"0"-696"16,0 0 608-16,0 0-47 16,0 0-505-16,0 0-344 0,0 5-120 15,0 9 384-15,0 9 176 47,-12 6-208-47,12-1-112 0,0-6 8 16,0 2 0-16,0-6 0 15,0-4-96-15,0 0-40 16,0-9-40-16,-9-5 0 0,9 0 168 16,0 0 320-16,-12-19-95 15,12-13-473-15,-15-14-96 0,6-6 40 16,9 0-81-16,-15 7 137 0,15 13 0 16,0 13 169-16,0 9-97 15,15 10-72-15,21 0-104 0,-2 4 56 16,14 16 40-1,9 12-97 1,-12 1-119-16,28 13-632 0,-16-9-1296 0,-24-9-2329 16</inkml:trace>
  <inkml:trace contextRef="#ctx0" brushRef="#br0" timeOffset="-195051.57">17425 18077 5433 0,'0'0'2288'15,"0"0"-1584"-15,0 0-104 0,0-9 361 16,0 9-105-16,0 0-224 16,0 0-344-16,0 0-56 0,0 0-8 15,0 9-88-15,0 15-40 16,0 12 240-16,15 11 96 15,-3 9-200-15,-6 8 72 0,9 1-80 32,9-9-71-32,-11 0-145 15,-4-16 48-15,6-7-48 0,-15-9 8 16,9-10-8-16,-9-6 8 0,0-8 32 16,0 0 8-1,0 0 48 1,0 0 120-16,0 0-40 0,0-8-64 15,0-11-120-15,0 0-8 16,0 1 8-16,-9 3 8 0,9 8 0 16,0 1-8-16,0 6-8 0,0-4 0 31,0 4-128-31,0 0-288 16,-15 0-249-16,15 0-383 0,0 0-984 15,-9 0-649-15,-4-5-2920 16</inkml:trace>
  <inkml:trace contextRef="#ctx0" brushRef="#br0" timeOffset="-194505.85">17534 18489 4640 0,'0'0'3257'0,"0"0"-2169"0,0 0 1 16,0 0 303-16,0 0-472 15,0 0-408-15,0 0-280 16,9-92-184-16,15 82-48 0,0 2 0 15,0 8-8-15,-6 0 0 16,9 0-112 0,-17 8-40-16,5 15 32 15,-15 1-24-15,9 3-16 16,-9 1 56-16,-9 4 56 0,-16-4 56 16,-2 1 0-16,9-7 0 15,-6-7 0-15,0-2-120 0,0-8-232 31,24-5-808-31,0-8-705 16,0-7-767-16,12-8-2513 0</inkml:trace>
  <inkml:trace contextRef="#ctx0" brushRef="#br0" timeOffset="-194131.23">17706 18526 4336 0,'0'0'2489'0,"0"0"-1865"0,0 0-448 16,0 0 320-16,0 0 224 16,0 0-143-16,0 0-97 15,0 0 408-15,0 0 216 16,48 0-440-16,-18-12-328 16,-3-3-192-16,7-3-88 15,-1-10-56-15,6 0-400 0,-21 0-168 16,-3 0 72-16,-3-5 248 15,0 11 192 1,-12 3 56-16,0 5 128 16,0 6 336-16,-24 8-232 15,3 0-72-15,-3 8 16 0,-3 15-8 16,6 6 120-16,9-2-112 16,12 0 64-16,0-13-88 0,0 5-144 31,0-14 64-31,33-5-64 15,6 0-8-15,30-24-120 16,-11-2-976-16,-13-2-2105 0</inkml:trace>
  <inkml:trace contextRef="#ctx0" brushRef="#br0" timeOffset="-193548.2">18406 18194 8305 0,'0'0'2201'15,"0"0"-1769"-15,0 0 176 16,0 0 152-16,0 0-240 31,0 0-424-31,0 0-96 0,-69-25-8 16,29 45 8-16,-2 4 88 16,18 3 80-16,-12-4-80 0,15 0 80 15,8-1-168-15,13-7-8 16,0-5-192-16,0-2 56 15,13-2 64-15,-4-6 80 0,27 0 8 32,0 0 72-32,-3 0-72 15,-9-11 64-15,1 8-72 0,-7-2-8 0,-18 5 8 16,15 0 8-16,-3 0 72 16,-12 5 88-16,12 17 64 15,-12 6-96-15,12 9 8 0,-12 4-15 16,0 2 7-16,0 2-48 15,0-2 24-15,0 3 16 16,0-9 88 0,0-5-16-16,0-4-40 15,0-14-40-15,0-4-112 0,9-10 16 16,3 0-24-16,36-24-176 0,22-54-736 31,-1 8-2241-31,-11-3-7153 16</inkml:trace>
  <inkml:trace contextRef="#ctx0" brushRef="#br0" timeOffset="-192418.62">18255 18221 544 0,'0'0'3264'0,"0"0"-1631"0,0 0-217 15,0 0 80-15,0 0-343 0,0-19-225 16,0 19-264-16,9 0-232 0,-9 0-192 16,0 0-112-16,0 0-104 15,0 0-24-15,0 0-8 16,0 0-64-16,12 0 72 0,0 11 80 15,-3 5 48-15,6 3 64 16,-3 1-24-16,1 2-56 0,-4-4-32 0,0 7-72 31,-9-8 0-31,15 2-8 16,-3-5 0-16,-12-4-112 16,0-2-40-16,0-2-72 0,0 2-144 15,0-3-856-15,0-5-513 16,-12 0-1207-16</inkml:trace>
  <inkml:trace contextRef="#ctx0" brushRef="#br0" timeOffset="-186062.12">17452 4181 5169 0,'0'0'800'0,"0"0"-552"16,0 0-152-16,151 101-96 0,-94-41 8 15,-11 11 40-15,2 2-48 0,-18 11 0 16,22-1 0-16,-31 1-80 31,0-1 24-31,-6-4-48 16,-15-5 48-16,0-1 56 0,-24-3 80 15,0-10 160-15,-22-3-8 0,13-7 32 16,-15-8 248-16,0-10 120 31,-7 1-16-31,-5-15-304 16,2-4-136-16,1-4 32 0,-15-10 105 16,2 0 231-16,-14-24 288 15,5-13-16-15,-11-13-88 0,8-7-88 16,7-11 16-16,17-12-71 15,4-26-177-15,15-24-136 32,33-23-232-32,6 14-40 0,6 24 0 15,45 35 0-15,-18 29-48 16,16-4-64-16,20 0 8 0,13 9 8 0,11 8 24 16,7 19 64-1,20 16-64-15,-14 3 16 16,9 13-104-1,-22 24-184-15,1 15-417 0,-25 12 185 16,-11 11 200-16,-10 3 224 16,-15 5-48-16,-33 1 56 0,0-2-8 15,0-3 136-15,-15-3-120 0,-27 1-712 32,6-20-1145-32,2-17-3768 15</inkml:trace>
  <inkml:trace contextRef="#ctx0" brushRef="#br0" timeOffset="-180330.12">9342 8477 5281 0,'0'0'1504'0,"0"0"-824"0,0 0 136 0,0 0-64 16,0 0 569-16,0 0-201 15,-105 3-360 1,78-3-184-1,-4 0-120-15,-5-8 56 0,3-6-15 16,-3-5-89-16,-3 0-32 16,5-3-112-16,1-7-72 15,0-2-56-15,-3-12-24 16,3 2-64-16,-7-6 32 16,19-4-72-16,0-4 8 15,-3-5-16-15,-3-1 0 0,6 1 0 16,12-10 0-16,-28 5 0 0,13-8 8 15,3-2 0-15,-18-4 40 16,9-8-32-16,3 3 40 31,-7-4-48-31,13 4 56 0,-3 6-56 32,0 3 0-32,9 2 80 15,-3 7-72-15,3 3-16 0,6 6 8 16,-16 2 0-16,25-1-8 15,-12-5-8-15,-3 6 8 16,9-5 0-16,6 0 8 0,-12 0 0 16,0 4 8-16,12 0-16 15,-12 1 16-15,12-2 40 0,0 3-48 16,0-2 48-16,0 0-48 0,0-4-8 16,0-6 64-16,12-7-56 15,0-1 88-15,-12 0-96 16,12 0 48-1,-12 14-48-15,6-1 0 16,-6 11 8-16,15 3 8 0,-3 5-8 16,-12 5-8-16,12-4 0 0,10 3-8 15,-7 1 0-15,-6 0-40 16,15-4-8 0,-15-2 0-16,18-3-32 15,-6 5 0-15,3 0 24 16,13 2-24-16,-16-1 32 0,0 1-8 15,18 7 0-15,-18 0 0 16,12-5 56-16,-5 5 8 0,2-1-8 47,9 1 8-47,-6 4 0 16,3-4 0-16,-2-1 0 0,2 5 0 15,-3 1 8-15,-9-1-8 16,9 4 0-16,1 2-8 15,-7-2 0-15,6 5 0 0,-9-3 8 16,0 3 0-16,12 0 0 47,-23 10-32-47,5-4 24 0,-3 8 8 0,6 0 0 16,-6 1-8-16,-6 4 8 15,15 0-8-15,-15 0-48 16,30 0 8-16,-20 9 40 0,8 4-40 15,6 6 40-15,-9 1-72 16,12 2 72-16,-12 1-72 16,10 0 8-16,-10 9 64 0,9 1-56 0,-9 0-24 15,12 8 80-15,-15 5-72 16,4 1 80-16,-4 5-80 16,6 2 80-16,-6 6 0 0,-12 0 56 15,6 11 40-15,-3-2-16 16,0 4-32-16,0 6-40 0,-3 5 40 15,16 9-40-15,-25 0-8 16,24 0 0 0,-12 4 0-16,-12-4-8 15,12-2 8-15,-12-7 0 16,0-5 0-16,0-5 0 0,0-4 48 16,0-6-40-16,0 1-8 31,0-4 8-31,0-1 0 0,-12 1-8 15,0-1 8-15,-3 1 0 16,15 2-8-16,-9-3 8 16,9 6-8-16,-13-10 0 0,1-1 0 15,3-3 0-15,-3-12 0 16,0 7 16-16,-15-5 64 0,18 0-56 16,-3 0-16-1,12-2 0-15,-9 7 0 16,9-10 56-16,-12 5-64 15,12-5-8-15,-15 0 8 0,15 4-8 16,0 2-40-16,-9-7 16 16,9 2 32-16,0-1 8 15,-12-6 0-15,12 2 0 16,-12-5 0-16,12-5 0 16,-13-3 8-1,13-2-8-15,-12-1 40 0,3 8-40 0,-3 1 8 16,-12-1 40-16,9-3-48 15,6 6 40 17,0-9-32-32,9-1-8 15,-15 1 0-15,6-1 40 16,-3-3-40-16,0 2 0 0,0 2 56 16,-4 0 32-16,10 0-80 15,-6 3 56-15,-12-3 0 0,9 0-24 16,6 0 8-16,-3-1-40 15,0-1-16-15,12-2 16 16,-21-2-8-16,21 3 72 0,-24 1 16 16,9-3 32-16,5 5 24 15,-11-1-24-15,9 5-16 0,-12-4-40 16,0 8-8 0,15-2 0-16,-27-3-64 15,12 2 64-15,15-1 48 16,-31 0 0-16,31-1 48 0,-15-3 8 15,0 0 0-15,3-6 32 16,-3 2-32-16,9-5 8 16,9-2 1-16,-22 6-9 15,7-5-120-15,-3 6-40 16,3-1 0-16,-3 0-8 16,12-6 8-16,-3 2 0 0,-3 4-8 15,2-10 0-15,7 10-8 16,-6-4 8-1,6-2-48-15,-3 3 0 16,-3-11-16-16,15 3-40 16,0-3-145-16,0 0-319 0,0 0-376 15,0-19-336-15,0-8-1425 16,0-9-7057-16</inkml:trace>
  <inkml:trace contextRef="#ctx0" brushRef="#br0" timeOffset="-175138.69">10076 8619 1672 0,'0'0'1896'0,"0"0"-1080"16,0 0-255-16,0 0-345 0,0 0 96 16,0 0-24-16,0-5-64 15,0 5-120-15,0 0-88 16,6 0 0-16,-6 0-8 15,0 0-8 1,0 0-88-16,0 0 88 16,0 0-8-16,0 0-64 0,0 0 64 0,0 0 0 15,0 0 0-15,0 0 8 16,0 0-56 0,0 0 56-16,0 0 16 15,0 0-16-15,0 0 0 16,0 0-80-16,0 0-176 15,0 5-633-15,0 1-255 0,0-1-888 16</inkml:trace>
  <inkml:trace contextRef="#ctx0" brushRef="#br0" timeOffset="-174764.49">10082 8736 2968 0,'0'0'2417'0,"0"0"-1713"16,0 0-56-16,0 0 88 0,0 0-72 16,0 0-200-16,15 129 8 0,-3-86-47 47,0-7-73-47,-12 5-120 15,12-4-152-15,-12-9-24 0,9 0-56 16,-9-10-56-16,0-3-488 15,0-10-881-15,0 0-735 0,0-5-3793 0</inkml:trace>
  <inkml:trace contextRef="#ctx0" brushRef="#br0" timeOffset="-174271.56">10082 8819 5313 0,'0'0'1744'0,"0"0"-912"0,0 0-392 16,0 0-248-16,0 0 56 0,0 0 112 16,-6 29 33-16,6-16 71 15,0-4-104-15,0 0-64 16,-12-9-128-16,12 0-24 0,0 0 0 15,0 0 32-15,0 0 224 16,0-14-80 0,12-3-320-16,-12-7-64 15,6 0-16-15,9 1 80 16,-3 10 0-16,0 8 0 0,9-1-88 16,3 6-160-16,1 0-112 31,-1 11-216-31,9 2-536 0,3 1-849 15,-12-5-3144-15</inkml:trace>
  <inkml:trace contextRef="#ctx0" brushRef="#br0" timeOffset="-173939.28">10471 8800 3064 0,'0'0'5057'0,"0"0"-4449"0,0 0-464 16,0 0 16-16,0 0 313 0,0 121-41 31,9-79-152-31,3-5-168 16,-3 5-16-16,6-10 40 15,-2-4-128-15,-13-9 0 0,12 0 0 16,-12-16-8-16,0 3-608 16,0-6-913-16,0 0-855 0</inkml:trace>
  <inkml:trace contextRef="#ctx0" brushRef="#br0" timeOffset="-173555.5">10378 8851 7465 0,'0'0'1993'16,"0"0"-1449"-16,0 0-280 0,0 0-192 15,0 0 56-15,0 0-24 16,0 0 128-16,0 0 224 16,-12 70 240-16,12-52-280 15,-16-8-168-15,16-1-120 16,0-9-64-16,0 0 24 16,0 0 0-16,0 0 184 0,0-14-120 15,0-9-152-15,0-9-304 16,16 4-160-1,-4-4 248-15,0 13 136 16,-3 0-8-16,3 10 0 16,0 4 24-16,9 0-40 0,6 5-216 15,-6 0-232-15,3 5-112 32,1 9-320-32,-7 10-617 0,-3-7-375 15,-3 2-3441-15</inkml:trace>
  <inkml:trace contextRef="#ctx0" brushRef="#br0" timeOffset="-173264.25">10679 8819 7401 0,'0'0'2025'0,"0"0"-1513"0,0 0-312 16,0 0-144-16,0 0 408 0,25 74 24 15,-4-46-224-15,-9 9-104 16,0-5 200-16,-12 0 0 16,12 2-104-1,-12-7-240-15,9-4 40 16,-9-5-56-16,0-2-432 0,15-13-912 15,-15-3-953-15,0 0-1800 0</inkml:trace>
  <inkml:trace contextRef="#ctx0" brushRef="#br0" timeOffset="-172884.63">10713 8829 4929 0,'0'0'3072'0,"0"0"-2224"16,0 0-584-16,0 0 225 31,0 0 207-31,-21 134-208 0,21-107-296 0,0 1-96 16,0-10 0 0,0 2-96-16,-13-12 64 0,13-3 16 0,0-5 88 15,0 0 296 1,0-19-248-1,-12-9-216-15,12-9-360 16,0-9-8-16,0 5-16 0,0 4 272 16,0 5 112-16,0 13 88 0,0 9 24 15,0 1-112-15,12 9-48 0,13-4-24 32,-16 4 64-32,15 0 8 15,0 9-48-15,12 10-64 16,-15 9-96-16,3-1-200 0,-2 24-649 15,-10-14-663-15,0-5-720 0</inkml:trace>
  <inkml:trace contextRef="#ctx0" brushRef="#br0" timeOffset="-172328.26">10679 9584 7513 0,'0'0'2361'0,"0"0"-1729"16,0 0-440-16,0 0-192 15,0 50 536-15,0-12-144 16,13-2-160-16,-1 6-128 0,-12-8-40 16,9-3-64-16,3-17-40 31,-12 1-1888-31,12-15-4098 0</inkml:trace>
  <inkml:trace contextRef="#ctx0" brushRef="#br0" timeOffset="-170937.55">12572 9792 5641 0,'0'0'1944'15,"0"0"-1024"-15,0 0 369 0,0 0-73 16,0 0 96-16,0 0-504 0,0 0-400 15,0-37-72 1,15 32-55 0,-15 0-153-16,12 1-120 0,0 4-8 0,0 0-8 15,-3 0-184-15,15 0-25 16,1 14-111-16,-16 9 8 16,18 0-24-16,-27 5-104 0,0 9-72 31,0 1 272-31,0-2 200 15,-27 2 48-15,18-1 72 0,-4-15 40 32,1-2-64-32,12-7 24 15,0-8-64-15,0-1 112 0,12-4-40 16,25 0 24-16,5 0-88 16,42-9-16-16,-17-14-1672 0,5-5-4322 15</inkml:trace>
  <inkml:trace contextRef="#ctx0" brushRef="#br0" timeOffset="-170298.2">14413 9723 7513 0,'0'0'1768'0,"0"0"-1175"15,0 0-297-15,0 0-248 16,0 0 128-16,0 0-48 0,0 0-80 15,78-5-40-15,-63 20-8 32,-15-3-8-32,0 2 0 15,0 11 8-15,0-3 48 0,0 1 152 16,-15-5-80-16,15 1-40 0,0-6-72 16,0-2 0-16,0-3 0 15,25 1 48-15,11 2 32 16,-12-3 24-1,9-3 48-15,3 4-152 16,-15 1-8-16,-5-2-8 0,-16 3-112 0,0 3-88 16,0 0 208-16,-16 8 48 15,-14-4-48-15,-6 2-112 16,3-12-888 0,9-3-921-16,-3-5-3016 15</inkml:trace>
  <inkml:trace contextRef="#ctx0" brushRef="#br0" timeOffset="-169749.69">16251 9621 8385 0,'0'0'1393'16,"0"0"-1017"-16,0 0-184 0,0 0-48 31,0 0 240-31,0 0 16 16,-24 79-32-16,15-46-32 15,-3-7-64-15,0 7-88 0,0-6-112 16,-4-2 16-16,16-12-40 16,0-4-40-16,0 1 0 0,0-7 152 15,16 3 72-15,8-6 72 31,12 0-80-31,21 0-224 16,-11-19-168-16,23-8-1160 0,-9-1-1873 16,-14 4-5408-16</inkml:trace>
  <inkml:trace contextRef="#ctx0" brushRef="#br0" timeOffset="-169558.28">16345 9713 6209 0,'0'0'2168'15,"0"0"-1584"-15,0 0-103 16,0 0 151-16,0 0 464 0,-13 121-320 16,13-79-384-1,0 5-144-15,0-6-160 16,0 5-88 0,13 1-136-16,-13-15-1464 0,0-10-2465 0</inkml:trace>
  <inkml:trace contextRef="#ctx0" brushRef="#br0" timeOffset="-166535.12">11425 8777 4560 0,'0'0'1169'0,"0"0"-849"16,0 0-240 0,0 0 40-16,0 0 256 15,0 0-208 1,-69 14-160-16,32-9 384 15,13 3 104-15,-21 3 16 16,-3-2-200-16,-10-1-32 0,13 8 88 0,-15-8-127 16,-10 1-33-1,1 1-64-15,11-6 40 0,-14 6 72 0,6-6-176 16,-19 6 24-16,7-10 136 16,-4 8 8-16,1-3-96 15,-4 0 40-15,19-5-48 0,-19 0 88 31,19 0 80-31,-7 0-80 0,1 0-8 16,6-13-120-16,8-2-56 16,-11-3 64-16,8-1 40 15,4 0-24-15,24-3 0 0,-15-2 144 16,20-3-64-16,-2 3-112 16,18-7-32-16,-3 2-48 0,6 1-16 31,9 1-40-31,-12-1-16 15,12 10 40-15,0-2 8 16,0 7-40-16,0-6-16 0,21 5-48 16,6-5 112-16,3-3-56 31,22-2 8-31,5 2 40 0,25-3 8 0,-4 8-8 16,16-1 8-16,14 3 0 15,-14 5 0-15,5 2 0 16,34-3 48-16,-18 3-48 0,-9 3 8 15,8 5-8 1,-20 0 40 0,-1 0-24-16,-11 0-16 0,-1 10 0 15,-2 4 0-15,-7-1 0 0,-2 7 0 16,-4-7 0-16,-6 1-56 16,-11-1 56-16,8 1-8 0,-12 5 8 31,4-6 0-31,-13 2 8 15,-3-5-8-15,-9 3 8 0,0-4 8 16,-3 5-8-16,-8 0 0 16,-4 0 8-16,6 4 48 15,9 2-64-15,-12-2 8 0,-3-1 0 16,-9-1 0-16,12 1 0 0,0-3 0 31,-12 5-8-31,0-1 16 16,0-4 48-16,0 5 40 15,0 3 8-15,-12-6 0 0,0 2-96 16,3-5 40-16,-3 2 24 16,0 2-72-16,-15 2 113 0,5-5-17 15,1 4 24 1,-15 2-32-16,-9-2-32 16,9 0 0-16,-22-3-56 15,10-6 80-15,-12-4 80 0,-7-1-32 16,10-4 80-1,-13 0-80-15,1-4 40 0,-3-6-56 16,2 1-64 0,1-1-8-1,11 6-48-15,13-6 8 16,9 6 0-16,24 4-8 16,0 0-184-16,12-5-528 0,0-3-1113 31,0-2-3392-31</inkml:trace>
  <inkml:trace contextRef="#ctx0" brushRef="#br0" timeOffset="-137554.18">11959 9022 7329 0,'0'0'944'15,"0"0"-784"-15,0 0-152 31,0 0 64-31,0 89-24 0,0-60-48 16,0-2-88-16,9-4 80 16,6-5-56-16,-15-4 0 0,0-1-32 15,12-2-192-15,-12-7-240 16,0-4-192-16,0 0-576 31,0 0-1553-31</inkml:trace>
  <inkml:trace contextRef="#ctx0" brushRef="#br0" timeOffset="-136970.24">12213 9056 6929 0,'0'0'1008'16,"0"0"-744"-16,0 0-136 15,0 0 192-15,0 0-88 0,-21 106-56 0,21-83-120 16,0-8 16-16,0-7-16 16,21 1-56-16,-6-4-48 0,-3-5 48 15,-3 0 0-15,3-9 160 16,-3-9-160-1,6-6-80 1,-15-4-304-16,0-4-632 0,0 4 56 16,-15 1 416-16,-6 7 16 0,0 12 96 15,-3 2-985-15,-1 6-1215 16</inkml:trace>
  <inkml:trace contextRef="#ctx0" brushRef="#br0" timeOffset="-136569.59">12478 9092 6241 0,'0'0'1928'16,"0"0"-1360"-16,0 0-392 0,0 0-120 15,0 0 288-15,0 0 49 16,0 0-121-16,-6 75-88 0,6-57-8 16,0-3 16-16,6-12-24 15,9 2-168 1,-3-5-72-1,13 0 16 1,-16-5 40-16,15-13 16 0,-15 0-80 16,-9-6 72-16,0-3-600 0,0 3 144 15,-18 1 151-15,-6 10 1 16,-13 7-640-16,16 6-928 0,9 0-1377 16</inkml:trace>
  <inkml:trace contextRef="#ctx0" brushRef="#br0" timeOffset="-136115.36">12774 9102 6361 0,'0'0'2480'16,"0"0"-1679"-16,0 0-81 0,0 0-360 15,0 0 256-15,0 0-224 16,0 0-120-16,0 0-16 16,-27 93-72-16,27-75-56 0,0-9-48 15,15 0-24 1,-3-5-56-16,12-4-112 16,-15 0-56-16,3 0 168 0,0-8-56 15,-3-16 56-15,7 2-280 16,-16-10-472-16,0-1-360 15,0 0 183 1,-16 11-239-16,-17 6 104 16,9 7-280-16,-12 9-673 0</inkml:trace>
  <inkml:trace contextRef="#ctx0" brushRef="#br0" timeOffset="-135669.83">13043 9106 4424 0,'0'0'2465'16,"0"0"-1345"-16,0 0-128 0,0 0-199 31,0 0 23-31,0 0-408 0,0 0-400 16,0 15 48-16,0 7 224 15,0-3-72-15,6 4 24 16,-6 0-136-16,0-4-96 0,15-5-608 16,-15 0-736-16,0-6-865 31,12-8-2384-31</inkml:trace>
  <inkml:trace contextRef="#ctx0" brushRef="#br0" timeOffset="-135466.54">13215 8990 7193 0,'0'0'2209'0,"0"0"-1361"16,0 0-352-16,0 0 152 15,0 0 296-15,0 0-472 0,60 106-320 16,-51-73-152 0,-9 9-448-16,0-5-1112 15,0-10-2433-15</inkml:trace>
  <inkml:trace contextRef="#ctx0" brushRef="#br0" timeOffset="-130003.23">12179 9408 4945 0,'0'0'1072'0,"0"0"-520"0,0 0-144 15,0 0-16-15,0 0 0 16,0 0-216-16,0 0-64 0,0 0 296 31,13 0-16-31,-13 0-104 16,21 0 41-1,-6 0 143-15,18 0 16 16,3 0 128-16,9 0-144 16,13 0-144-16,14 0-192 0,-5 0-56 15,-7 0-72-15,22 0 0 16,-25 0-8-16,3 0 0 0,-18 0 0 31,-2 0 64-31,-22 0-56 16,9 0 216-16,-15 0 136 15,-12 0-72-15,0 0-88 0,12 0-200 16,-12-5-352-16,0-4-1960 0</inkml:trace>
  <inkml:trace contextRef="#ctx0" brushRef="#br1" timeOffset="-69568.88">18406 4116 4304 0,'0'0'2625'0,"0"0"-1305"16,0 0-304-16,0 0-143 16,0 0 159-16,0 0-408 15,0 0-312-15,0 0-56 0,0 0 168 32,0 0 144-32,0 0 96 15,0 0-55-15,9 0-137 16,24 0 72-16,15-6 160 0,13-3-200 15,-4-10-232-15,13 6-184 16,11-6-24-16,-11 6-64 0,-1-6-96 31,-9 10-512-31,-14-5-312 16,-13 6-320-16,-18 3-697 0,-15-1-1336 16,0 1-1704-16</inkml:trace>
  <inkml:trace contextRef="#ctx0" brushRef="#br1" timeOffset="-62067.5">19034 4453 696 0,'0'0'816'0,"0"0"128"0,0 0-32 16,9 28-80 0,6-9-319-16,-6 0-9 15,0 4 96-15,6 5-64 16,-3 0-112-16,0 13 8 0,-12 1 48 16,12 9-72-16,-3 5 112 15,3 8-136-15,0 1-23 0,1 4 39 31,-1-4-48-31,-3 0 176 16,6 1-88-16,-15-1-32 0,9-5-184 16,-9 0-8-16,0 5-16 15,0-1-56-15,9 1-88 16,-9 5-48-16,0-6 72 0,0 7-32 31,0-7-40-31,0 1 0 16,0-4 8-16,0-1-8 0,0 0 0 15,0 1 16-15,0-7-16 16,0 6 0-16,0-3 0 31,0-2 48-31,0 0-40 0,0 1-8 16,0-9 120-16,-9 3-112 16,0-3 64-16,9 4-24 0,-15-5-40 0,6 5-8 15,-3 0 0 1,-1-5 32-16,1 1 8 15,0-1 8-15,12-3-48 0,-9 7 8 16,-3-4 88 0,0 0 0-16,0 5-24 15,-3 1-32-15,6-2 8 0,-15 1 16 0,15 1-16 16,-6-2 8-16,-6-4 48 16,5-3 16-16,10-2-64 15,-18-3 1 1,12-2 7-16,-12-3 48 15,3-1 8-15,9 1-56 16,-12-6 32-16,0 1-16 0,11-4 24 16,-8 4 0-16,9-1-64 15,-12 0 8-15,12-2-40 0,0-3 56 32,-12 1-16-32,15-4 0 15,-3-4-8-15,0-2 24 0,0-9 48 16,12 6 32-16,-16-5 56 15,10-2 24-15,-6-3 16 16,-3 0-16-16,-9 0-16 0,3-3-112 31,0-16-24-31,-15-9 8 16,11-1-80-16,-8-12 112 0,-3 0-24 0,15-6-40 16,-3 2-48-16,-12-2 0 15,14 1 0 1,-5-6 40-16,6 1-48 0,9-5 0 15,-9-4 8 1,9-5-8-16,0-9 0 16,-3 1-8-16,6-2-48 0,9-3 0 15,-12 8 48-15,12-8-40 0,-9 7 40 63,9-2 0-63,0 3 16 15,-13-5-8-15,13 7 0 0,0-3-8 16,0 2 0-16,0-4 0 0,-15 8-40 16,15-5 32-16,0 1 16 15,0 3-96-15,0 1 88 16,-9 0-8-16,9 1 8 0,0-6-8 16,0 1 16-16,9-1-64 15,6 1 56-15,-15-5 0 0,22 4-8 16,-10-4 8-16,12 4 0 15,-12 1-8-15,0 3 16 16,0 6 0-16,-3 9 0 0,3 1 16 16,0 4-16-16,-3 3 8 15,18 2-8-15,-14-5-8 0,-4-1 8 16,15 0 0-16,0 2-24 0,-12-2 16 16,9 6 8-16,-9 3-16 15,12 2 16-15,-12 3-8 16,9 0 16-1,-11 1 0-15,5 5-8 16,9-1 8-16,-12 1-8 0,9 2 8 16,-9 7-8-16,-3 0-8 0,15 3 0 31,-9 2-8-31,3 4 8 16,-2-4-8-16,-4 2-32 0,0-3 48 15,9 5-8-15,-6 4 8 16,-6-3-8-16,15 8-40 0,0 0-8 15,-12 0-104-15,9 0 48 16,4 0-24-16,-4 13 48 16,6 1 32-1,-6 6 0-15,3-4 48 16,0 3-40-16,-6-4 40 0,19 3 0 16,-13 6 0-16,-9-5-40 31,3 3-56-31,-3-3 40 15,-3 3 8-15,0 2 56 0,0 3-8 16,-3 1 0-16,-9 0 0 16,12 0 0-16,-12 0-48 0,12 0-16 15,-12-1-72-15,0-3-72 16,0-2-456-16,0 3-457 16,0-12-1047-16,0 1-1953 0</inkml:trace>
  <inkml:trace contextRef="#ctx0" brushRef="#br1" timeOffset="-37866.39">18813 6330 6385 0,'0'0'1896'0,"0"0"-1352"15,0 0-512-15,0 10-32 16,0 8-112-16,-12 11 112 16,0 7 8-16,-3 10 64 0,-6 6 24 15,0-2 48-15,-3-3 8 16,0-1-32-16,12-4-15 0,-10-5-17 15,10-9-40-15,-12-5-48 16,9-4-297-16,6-5-927 0,-3-14-960 16</inkml:trace>
  <inkml:trace contextRef="#ctx0" brushRef="#br1" timeOffset="-37185.14">18925 6568 4584 0,'0'0'1897'0,"0"0"-1209"16,0 0-248-16,0 0-216 15,0 0 152-15,0 0-24 0,94-38-240 0,-79 38-56 16,9 0-40-16,-15 5-8 16,15 13-8-16,-12-3-8 0,-12 7-96 15,12-4-16-15,-12 2 56 16,0-2-8-16,0-4 24 15,-24 0-120-15,9-6 168 16,-18-8 136-16,9 0-80 0,-13 0-56 16,19-8-88-16,-6-16-56 15,0 5-24-15,12-4-104 16,12 10 272-16,0 3-8 16,36 10-272-16,6 0-1160 15,10 0-2625-15</inkml:trace>
  <inkml:trace contextRef="#ctx0" brushRef="#br1" timeOffset="-36362.23">18650 7034 4624 0,'0'0'2281'16,"0"0"-1465"-16,0 0-512 15,0 0-208-15,0 0-96 16,0 0-8-16,0 0 8 0,0 0 144 16,34 121 272-16,-34-64 80 15,0 3-15-15,0-1-137 16,0 2-144-1,0-10-48-15,0-5-144 16,0-13 48-16,0-6-56 0,0-12-544 16,0-11-1217-16,12-4-3224 0</inkml:trace>
  <inkml:trace contextRef="#ctx0" brushRef="#br1" timeOffset="-35737.88">18883 7202 6145 0,'0'0'2408'31,"0"0"-1527"-31,0 0-209 0,0 0-256 16,0 0-96-16,0 0-224 15,21-5-80-15,0 5 32 0,-6 0-32 16,9 9-16-16,-6 5 0 15,-2 0-64-15,5 4-40 16,-21 2-8-16,15 2 8 0,-15-3 32 31,0 4 0-31,-24-5 72 16,-4 1 0-16,-2-5 72 0,-6-9 48 16,15-5 88-16,-6 0 208 0,18-14 72 15,-3-10-24 1,12-4-200-1,12-4-264-15,24 1-344 0,33-2-928 16,-14 5-1225 0,2 10-5832-16</inkml:trace>
  <inkml:trace contextRef="#ctx0" brushRef="#br1" timeOffset="-22950.29">19553 11418 4368 0,'0'0'5850'16,"0"0"-4866"-16,0 0-640 15,0 0 208-15,0 0 152 0,39 0-104 16,-6-4-424-16,16-6-64 16,8 6 96-16,9-5 161 0,19 4-113 15,20-4 152-15,31 4 40 16,42 0-112 0,22 5 32-1,-28 0-112 1,-9 0-24-16,-46 0-80 0,-35 0 0 15,-13 0-16-15,-33 0-56 16,10 0-32-16,-25 0 0 0,15 0-48 16,-24 0 48-16,-12 0 8 0,0-4-56 15,0 4-152-15,-24-5-648 16,0 0-1320-16,3 2-7483 0</inkml:trace>
  <inkml:trace contextRef="#ctx0" brushRef="#br1" timeOffset="-17120.27">8980 11090 7377 0,'0'0'1128'0,"0"0"-792"15,0 0 48-15,172-32 545 16,-63 13 127-16,42-9-368 0,33 0-200 31,-9-1 240-31,-24 13-248 0,-58 0-256 16,-44 16-224-16,-4-3-288 16,-12 3 16-16,0-6-64 15,-33 6-568-15,16 0-120 0,-16 0 24 31,-25 0 327-31,-8 0-687 32,-3 0-2633-32</inkml:trace>
  <inkml:trace contextRef="#ctx0" brushRef="#br1" timeOffset="-6934.04">10574 10403 3288 0,'0'0'1160'31,"12"-3"-551"-31,-12-2-321 16,0 5-216-16,0 0-72 0,9 0-392 15,-9 0-209-15,15 0 161 16,-6 0 192-16,-9 0 248 0,15 0 128 16,-15 0 32-16,9 0 232 31,-9 0 185-31,0 0 87 0,0 0 0 16,0 0-16-16,0 0-88 15,0 0-40-15,0 0-120 0,0 0-168 16,0 0-152-16,0 5-80 0,0 12 8 15,0 7 224 1,0 8 56 0,0 15 89-16,0 3 175 15,9 7-144-15,-9-3-96 0,15 7-56 16,-15-5-72-16,0-6 48 0,0 1 80 16,0-9 40-16,0-4-120 0,0-6-56 31,0-10-16-31,0-3 8 31,0-5 24-31,0-8-16 0,0-3 16 16,0 2-40-16,0-5-24 15,0 0-48-15,0 5-80 16,0-5 48-16,0 5-40 0,0-1 0 16,0 1 49-16,0 0-49 15,0-1 56-15,0 0-16 0,0 2 8 16,0-2-48-16,0 0 40 15,0 2-48-15,0 2 8 16,0-3 0-16,0 4 40 0,0 1-40 31,0-1 0-31,0 1 0 0,0-7 0 16,0-3 8-16,0 5-8 0,0-5 56 16,0 0 48-16,0 0 168 15,0 0-32 1,0 0-48-1,0 0-48-15,0 0-8 0,0 0-40 16,0 0-32-16,0 0-72 16,0 0 0-16,0 0-64 0,0 0 8 0,12 0 56 15,13 0 56-15,8 0-48 16,-9 0 56 0,12 0-56-16,9 0-8 15,-11 0-16-15,11 0 8 16,3 0 0-16,13 0-40 15,-19 0 48-15,15 0 0 0,4 0 0 16,-13-5 0-16,-6 5 8 31,9-3-8-31,-8-2 8 0,8 0-8 16,-18 1 0-16,15-1 8 16,-14 0 0-16,14 0 0 0,-3 1-8 15,0-1 8-15,4 0-8 16,8-3 0-16,-9 2 0 15,10 2 8-15,-13 0-8 0,15 4 0 32,-14-6 0-32,11 6 0 15,3 0-16-15,-14 0-56 0,11 0 64 16,3 0 0-16,-17 0 8 16,14 6 0-16,0-6 0 15,4 4 8 1,-1-4-8-16,-3 0 8 0,4 4-8 15,-4-4 0-15,-12 6 8 16,4-6-8-16,-4 4 0 0,0 0 0 16,16 1 0-16,-16-5 0 0,12 0 8 15,4 0-8 1,-16 0 0-16,12 0 0 16,3 0 8-16,-2 0 0 15,-13 0-8-15,15 0 8 16,-14 0 0-16,2 0-8 0,-15 0 8 15,13-5-8-15,2 5 8 32,-6-4-8-32,18 0 0 0,-11 4 0 15,-7-6 8-15,18 6 0 16,-23-4 0-16,23 0 56 0,-27 4-64 16,12 0 8-16,-11 0 8 15,17 0 40-15,-18 0-40 16,15 0-16-16,-14 0 8 0,11 0 8 31,3 0 32-31,9 0-48 16,-11 0 16-16,2 0-16 0,9 0 8 15,-8 4 8-15,-4-4-8 16,3 4 8-16,-2-4 40 16,-1 6-40-16,3-6 32 0,-3 0 24 15,16 0-64 1,-19 0 56-16,18 0 0 15,-11 0 0-15,8 0-64 0,0 0 64 16,-8 0-56-16,8 0 40 16,-12 0-40-1,16 0 64-15,-4 0-64 16,-12 0 0-16,16 0 8 0,-16 0-8 16,12 0 0-16,-9 0 40 15,-2 0-40-15,-1 0 8 0,3 0 48 16,-5 0-56-16,17 0 40 15,-12 0 0-15,-6 0 16 16,19 0 40 0,-13 0-32-16,-3 0-64 15,13 0 88-15,-22 0-48 0,24 0 0 16,-14 0-40-16,2 0 40 16,-3 0-48-16,0 0 0 15,-8 0 0-15,5 0 72 0,9 0 48 31,-18 0 16-31,1 0 24 16,-1 0-24-16,-6 0-24 0,6 0-32 16,3 0 0-16,13 0-32 15,-16 0 0-15,15 0-40 16,-15 0 0-16,16 0 8 0,-4 4-8 16,-12-4 0-1,0 0 0-15,7 0 0 16,-19 0 8-16,3 0 64 0,9 0-24 15,-6 0 33-15,6 0-9 16,1 0 16 0,2 0-40-16,12 0-40 15,-18 0-8-15,22 0 40 0,-19 0-48 16,15 0 8-16,-15 0-8 16,4 0 0-16,-4 0 0 15,15 0 0-15,-15 0 0 0,12 0 0 16,4 4 0-16,-4-4 0 15,3 5 0 1,10 0 8-16,-10-1-8 16,-15-4 0-16,15 5 0 15,-17 0 0-15,8-5 0 0,-6 0 0 16,3 0 0-16,-3 0 0 31,4 5 0-31,8-5 8 0,-9 0-8 16,0 0 8-16,10 0-8 15,-10 4 0-15,-3-4 8 16,3 0-8-16,-2 0 0 0,-1 0 0 16,3 0 8-16,0 0 0 15,6 0 0-15,-5 0 0 0,2 0 0 16,-21 0-8 0,21 0 8-1,-18 0-8-15,3 0 8 0,10 0 8 16,-10-4 40-16,-15 4-48 0,30-5 8 15,-18 5-8 1,3-5 8 0,10 5-8-16,-7-5 8 0,-6-4 80 15,3 9 8-15,-3-5 0 0,3-3-16 16,0 8-80-16,1-6 0 16,-1 2 0-16,-15 0 0 0,15 4-8 15,-12 0 0-15,12-6-8 16,-24 6 8-1,9 0 0-15,3 0 0 16,-12 0-8-16,12 0 8 16,-12 0 0-16,0 0-8 0,9 0 16 15,6 0-8-15,-15 0 0 16,13 0 0-16,-1 0 0 0,0 0 8 31,-12 0 0-31,6 0 0 16,-6 0 88-16,15 0-24 15,-15 0-56-15,12 0 40 0,-12 0 0 16,0 0-40-16,0 0 56 16,0 0-64-16,0 0 40 0,0 0-48 31,0 0-88-31,0 0-728 0,0 0-1081 16,0 0-791-16,-12 0-7523 15</inkml:trace>
  <inkml:trace contextRef="#ctx0" brushRef="#br1" timeOffset="7193.79">19613 4453 416 0,'0'0'2760'15,"0"0"-1736"-15,0 0-239 0,0-8-9 16,0 3-96-16,0 0-16 15,0 1-40-15,0-1-128 0,0 0 80 16,12 2 49-16,-12-2 175 31,0-1 16-31,0 1-96 0,0 2-168 16,12-3-256-16,-12-2-192 16,9-2-104-16,6 2 0 0,10-2-16 15,-13 0-40-15,9 5 8 16,15 2 40-16,-12-2-104 31,-6 5-40-31,9 0-24 0,-14 0-24 16,8 0-32-16,-9 13 24 15,0 7 32-15,12 2 96 16,-15 7 80-16,6 6 0 0,3 3 0 16,-3 13 8-1,9-1 0 1,-11 11 0-16,8-1 8 0,-9 5-16 0,0 1 24 15,0-1-16-15,-3-1 8 16,6 0-16-16,-3-4 48 16,-12 1-48-16,9-1-256 0,-9-3 176 15,0-7 80 1,0 1 8-16,0-5 8 16,0 0-8-16,0-4-8 0,0 1-56 15,0-7 56-15,0 6-8 16,0 0 8-16,0 4 8 15,0 4-8 1,0 1 0-16,0-4-120 16,0 0 112-16,0-2 0 0,0-3 8 15,0 1-8-15,0-2 8 16,0-4-120-16,0 0 64 16,0 1 48-16,0-6 0 0,0-4 8 15,0-1-40-15,0 1 40 31,0 5 0-31,0-1 0 0,0 1 0 16,0-1 0-16,0 5 0 16,0 0 56-16,0 5-40 15,0 0-16-15,-9 0 0 0,9-2 64 32,0 2-56-32,-12-5 64 0,12 1 40 15,-15-2 16-15,15 2-32 0,0 3-16 16,-9-8 40-16,-3 4-16 15,12 0-48-15,-12 1 16 16,12-2-16-16,-12 10 56 0,3-3 80 16,9-2-80-1,-12 6-96-15,-1-11 152 16,-2 1-96-16,6 5 80 0,-6-5-48 16,6-4-24-16,0-1-16 15,-6-4 24-15,6-6 16 16,-3 3-56-16,0-6-32 0,0-2 72 31,0-2-16-31,12 3 8 16,-9-8 0-16,-3 3-32 0,-13-4 16 15,10 1 40-15,6-7 0 16,-15 8 24-16,3-6-128 0,-3-2 128 31,3-3 17-31,-3 6-65 16,-13-6-8-16,25 0-64 0,-9 0 56 15,-3 4-56-15,-3-4 64 16,18 0-64-16,0 0-8 16,-3 0 0-16,0 0 8 0,-4 0 0 15,7 0 0-15,-3 0 40 32,0 0 24-32,3 0 24 0,-6-13 80 0,6-3 40 15,-3-1-16-15,-3-11-96 16,-9-9-96-16,18-1 0 15,-6-8 56-15,-3-4-64 16,6-1 0 0,-4-1 0-16,1-3 8 15,0 3-8-15,0-3 8 0,12-1 0 0,-9 1 0 16,9 0-8-16,0-5 8 16,-12-1-8-16,12-4 56 15,0 1-48-15,-12-2-8 0,12-3-48 31,0 4 48-31,0 0 8 0,-12 5 0 16,12-6-8-16,0 2 0 16,0-1 16-16,-15 1-16 15,15 4 0-15,0-6 8 0,0 6-8 32,0 5 8-32,-9-6 0 15,9 5 40-15,0 2 0 0,0-3-48 16,0 2 0-16,0 4 0 15,0-4 8-15,0 3 0 16,0-3-8-16,0 3-48 0,0 1 40 16,0-4 0-16,0 8 0 31,0 1-32-31,0 5 40 0,9 3 8 16,-9 2-8-16,0-1 0 0,15 3-8 15,-15 2 8-15,12 0-8 16,0-1 0-16,0 1-48 15,-3-5-16 1,3 4 24-16,0 1 24 16,0 0 16-16,-12-1 8 0,22 0 0 15,-22 2 8-15,15 2-8 16,-3-3-8-16,-6 4 8 0,9-4 0 16,-6 0 8-1,6 3 0-15,-3 1-8 16,-3 1 16-1,6 0-16-15,-6 3 8 0,3 6-8 0,0-5 0 16,-3-4 8-16,7 7 0 16,-4-4 8-16,-12 7-8 0,12-1 40 31,-3 3-40-31,0-4 0 16,6 1-8-16,-3 3 0 15,0 2-8-15,0-1-8 0,-3 1 8 16,3 2 0-16,0 2 8 15,-3 5 0-15,6 0 0 0,-15-1 0 16,13-1 0-16,-1 3-8 31,0-1 0-31,-6 4 0 16,-6-6-40-16,15 6 32 0,-3 0-32 0,0 0 40 16,0 0-56-16,-3 6-16 15,6 1 8-15,-6 8-8 0,0-2 24 16,6 6-8-1,-3 5 0 1,13-6 48-16,-16 11-64 16,-9-1-16-16,12 4 40 0,0-5-24 0,-12 1 16 15,0-1 8-15,0 2-16 16,0-7 24 0,0 6 32-16,0-4 8 15,0-1-40-15,0-5 40 16,0 1 8-16,0-5-8 15,0-1 8-15,-12 2-8 0,12-2 8 16,0-8 0 0,0 4-8-16,0 1 8 0,0-10 0 0,0 4-16 31,0-4-49-31,0 0-263 16,0 0-440-16,0 0-552 0,12 0-360 15,0 0-1153-15</inkml:trace>
  <inkml:trace contextRef="#ctx0" brushRef="#br1" timeOffset="14196.6">17404 6104 9858 0,'0'0'1544'15,"0"0"-1104"-15,12-19-208 16,-3 10 56-16,18-5-168 0,6 4-120 16,16 2-304-16,-7-6-128 15,15 9-144-15,-5-4-552 0,5 4-265 0,-15 0-535 32,-15 0-2305-32</inkml:trace>
  <inkml:trace contextRef="#ctx0" brushRef="#br1" timeOffset="15010.63">17425 6841 4008 0,'0'0'1041'0,"0"0"-241"16,0 0 8-16,0 0 192 15,0 0-120-15,0 0-392 16,0 0-151-16,0 0 255 16,0 0 344-16,0 0 32 0,15 0-40 15,-3 0-136-15,9 0-111 16,3-6-153-16,13-2-160 15,-4-2-168 1,15-4-200-16,31-4-112 16,-7-1-968-16,-15 6-2769 0</inkml:trace>
  <inkml:trace contextRef="#ctx0" brushRef="#br1" timeOffset="24984.82">17555 11784 6177 0,'0'0'5545'0,"0"0"-4729"16,0 0-696-16,0 0-120 31,0 0-64-31,0 0-112 0,0 0-24 16,0 0 152-16,-45 150 48 15,32-105 8-15,13 2 0 16,0-10 0-16,0-14 88 0,0-4-96 15,13-10-24-15,11-9 24 16,-3 0 160-16,0-9 192 0,18-20-88 31,-6-7-184-31,-21-10-80 16,-2-6-128-16,-10 2-8 0,0-2-16 16,-22 10 152-16,-11 6 328 0,9 12-240 15,-24 14-88 1,2 10-872-1,7 0-1144-15,6 10-913 0</inkml:trace>
  <inkml:trace contextRef="#ctx0" brushRef="#br1" timeOffset="25493.96">17823 11738 9313 0,'0'0'3001'0,"0"0"-2185"16,0 0-816-16,0 0-56 0,0 0 56 31,0 0 0-31,0 0 64 0,0 135-64 16,0-89 56-16,0-4-48 31,0-5-8-31,0-9 8 16,0-9-8-16,0-6-48 0,0-8 48 15,0-5 32-15,0 0 216 16,0-23 88-16,-12-10-336 0,0-13-80 16,12-14 40-16,0-1 32 15,0 1 8-15,12 4-8 16,13 9-72-16,-4 12-56 0,0 7 136 0,18 12 0 16,-21 13-80-16,-3 3-192 15,9 0-144-15,-12 19 24 16,-12 9 200-1,0-1 64-15,0 10 128 16,-12-9 8-16,-12 0 0 0,3-1 56 16,-15-8 40-16,12-5 0 15,12-9 176-15,0-1 160 16,12-4-48-16,0 0-48 16,0 4-344-16,12 6-408 15,9 4 408-15,30 4 0 16,-18 6 120-16,16 3-72 15,-7-3-48-15,18-2-568 0,-12-2-1656 16,-14-12-3922-16</inkml:trace>
  <inkml:trace contextRef="#ctx0" brushRef="#br1" timeOffset="29083.66">15388 11617 5825 0,'0'0'1584'0,"0"0"-808"15,0 0 280-15,0 0 289 0,0 0-81 31,0 0-496-31,0-3-384 16,0-13-104-16,15 0-24 0,-15-9-40 16,0-2-72-16,12-6-48 15,-12 0-15-15,0-7-81 0,0-2-137 16,-12-5-95-16,-3 2-64 31,-3 6 216-31,6 7-24 16,-16 14 96-16,7 3-48 0,9 12-16 15,3 3-8-15,-15 8-72 32,12 25-64-32,-3 14 48 0,15 4 80 15,0 4 0-15,0-4 8 0,15-1 0 16,9-7-16-16,-3-7-112 16,12-3 120-16,7-9 80 0,-7-11-112 15,9-8-752-15,-6-5-1497 16,-12 0-3552-16</inkml:trace>
  <inkml:trace contextRef="#ctx0" brushRef="#br1" timeOffset="29863.51">15539 11464 8225 0,'0'0'1657'31,"0"0"-1361"-31,0 0-296 15,0 0-136-15,0 0 24 16,0 0 112-16,15 52 0 0,-3-30 48 16,0-3-32-16,0 0 64 15,-12-10-80-15,9 1-96 0,-9-7 96 16,12-3 192-16,0 0 40 16,0-8 304-16,9-15-136 0,-6-6-248 15,-2 2-48-15,-7-1 16 16,-6 15 344-16,15 4 176 15,-15 4-48-15,0 5-552 0,0 0-40 32,0 0-400-32,12 14 112 15,12-1 216-15,-15 7 0 0,6-7 24 0,-6-4-56 16,15-4 104 0,-24-5 0-16,24 0 128 0,-12-9 40 15,1-15-40-15,-4-3-72 16,0-1-56-1,6-4-88-15,-3 4-424 16,-3 4-1256-16,-9 10-3545 0</inkml:trace>
  <inkml:trace contextRef="#ctx0" brushRef="#br1" timeOffset="31133.6">15521 11952 5569 0,'0'0'2008'0,"0"0"-1376"16,0 0 376-16,0 0-175 16,0 0 143-16,0-18-432 15,0 18-224-15,0 0 232 0,-16 0-152 16,16 0-192 0,-9 0-112-16,-6 8-96 15,-6 2-64-15,6 7-128 16,15 2-152-16,-6 0 88 0,6 4-32 15,0-5 80-15,0 7 0 16,6-8-48-16,21 7 136 16,-3-5 112-16,1-1 0 15,-7-4 8-15,-3-5 0 16,-3 1-64-16,-12-7-240 16,0 3 48-16,0-6 72 0,0 0 8 15,0 0 168-15,-27 0 8 16,9 0-120-1,-7 0-328-15,1-19-425 16,12 0-943-16,12 5-3009 0</inkml:trace>
  <inkml:trace contextRef="#ctx0" brushRef="#br1" timeOffset="31551.4">15705 11988 7241 0,'0'0'1840'16,"0"0"-1327"-16,0 0-305 16,0 0-104-16,0 0 232 0,0 0 32 31,0 0-168-31,24 102-120 0,-12-73-64 16,-12-7 40-16,9-3-48 15,-9-5 40-15,15-4-48 0,-15-7-56 16,0-3 56-16,9 0 72 15,-9-3 424-15,12-21 168 16,-12-3-488 0,12-6-176-16,-3 6-64 0,6 2 64 15,-15 12 64-15,12 4-56 16,-12 9-8-16,13 0-144 0,-13 0-232 16,9 19 224-16,15 9 88 15,-3-6 56 1,-6 6 0-16,6-10-8 15,-9-8 16-15,-3-6-64 16,6-4 64-16,-3-4 96 0,0-33-96 16,7-4-312-16,-4-16-1024 31,-3-25-537-31,0 16-127 0,0 15-81 16</inkml:trace>
  <inkml:trace contextRef="#ctx0" brushRef="#br1" timeOffset="34238.85">12062 11516 4600 0,'0'0'2713'0,"0"0"-1617"15,0 0-7-15,0 0-289 16,0 0-40-16,0-5-312 0,0 5-304 16,0 0-144-16,15 0-8 31,-15 0-152-31,9 14 160 0,3 4 0 16,0 10 192-16,12-1-104 15,0 2-32-15,-15-6-56 16,16 4-176-16,-4-8-1224 0,-6-9-1673 0</inkml:trace>
  <inkml:trace contextRef="#ctx0" brushRef="#br1" timeOffset="36655.01">14066 11952 8857 0,'0'0'1649'0,"0"0"-1073"15,0 0 8-15,0 0-72 0,0 0-256 0,0 0-256 16,0 4 0-16,12 19 48 16,6 0 232-1,-3 15-8-15,6 2-40 0,-6 3-56 16,6-1-72-1,-8-1-24-15,-4-8-72 16,6-6-8-16,-3-13-392 16,0 0-1272-1,-12-14-2921-15</inkml:trace>
  <inkml:trace contextRef="#ctx0" brushRef="#br1" timeOffset="38451.84">19788 12226 3120 0,'0'0'4681'16,"0"0"-3849"-16,0 0-312 15,0 0 329-15,0 0 271 16,0 0-256-16,0 0-392 0,-9 0-16 16,9 0 136-16,0 0 17 15,0 0-33-15,0 0-136 0,0 0-144 32,9 0-72-32,15 0-72 15,13 0 104-15,8 0-8 16,9 0-112-16,19 0-64 0,29 0 0 15,40 0 8-15,18 0 88 16,6 0-24-16,-24 0 16 0,-52 0-32 31,-29-6-40-31,-16 6-80 16,-12 0 0-16,-9-5-8 0,13 5-88 16,-25 0-136-16,-12 0-408 0,-12-9-408 15,-15 4-985 1,8-3-10129-16</inkml:trace>
  <inkml:trace contextRef="#ctx0" brushRef="#br1" timeOffset="48155.15">20102 13063 7313 0,'0'0'2937'15,"0"0"-2081"-15,0 0-504 0,0 0 448 16,0 0 144-16,0 0-232 16,0 0-479-16,12 0-225 0,24 0 96 15,-2 0 48-15,38-3 0 16,-3 3-8-16,31 0 64 0,45 0 88 16,18 0-32-16,6 3 48 15,-24 2-32-15,-46 0-112 16,-23-5-80-16,-34 4-80 0,6-4 0 31,-11 0 0-31,-4 0-8 16,-33 0-288-16,-9 0-488 0,-27-14-609 15,-10-5-10257-15</inkml:trace>
  <inkml:trace contextRef="#ctx0" brushRef="#br1" timeOffset="52955.09">20751 4107 8905 0,'0'0'1641'0,"0"0"-1225"16,0 0-344-16,0 0 24 0,60-14 32 16,-11 14 40-16,-13 0-104 15,-3 0-56-15,0 0 0 16,1 14 72 0,5 8-40-16,-6 2-32 0,-9 9 56 15,12 3-8-15,-18 5 128 16,7 11-96-16,2 0 0 0,-3 7 16 15,-15 6-8-15,15 9-24 16,-15 0-64 0,6 0 72-16,-3 1 40 15,-12-1-120-15,12 0 104 0,-3-5-16 16,0 1-72-16,-9-1 104 16,16 1-8-16,-16-1 16 0,12-4-56 15,-12 1-64-15,12-3 64 31,-12-1 0-31,0-7-16 0,12 0 40 16,-12-4-40-16,0 0 16 16,0-4-64-16,0-6 8 0,0 6 48 15,0-1 8-15,0-4-64 32,0 0 0-32,0 0 0 31,0-1 8-31,-12-3 48 0,12 2-56 15,0-1 121-15,-12 2-81 16,12-5-40-16,-12 1 144 0,-4 1-48 16,7-1-32-16,9-5-16 15,-9 5 32-15,9-3-88 16,-12-2 8-16,12-1 0 0,0 1 72 16,-12 1-72-16,12 0 0 0,0-1 40 15,-15 1-40-15,15-1 56 0,-9 5-64 16,9-5 0-16,-12 1 16 15,12-6-8 1,-12 6 8 0,12-5-8-16,-9 5 40 0,9-10-40 0,0 5 0 15,-15-1-8-15,15-8 8 16,-9 8 8-16,9-3 0 0,-12-1-8 16,-3 4 0-16,6-2 48 31,-7 2-8-31,10 0 72 15,-6-2-8-15,-3-3-24 0,6 6-32 16,-3-10-8-16,0 6-40 16,0-5 56-16,0-2-64 0,3 1 8 15,-3 7 8-15,-12-8 72 32,-1 8-24-32,1 2-8 0,3-9 24 15,-3 1-16-15,9-1-56 16,-3 1 0-16,6-9 64 15,0 3-24-15,-12-4 0 0,11 0 24 16,1-4-8-16,3 0 16 31,-6 0 40-31,6-5 64 0,-18 0 8 16,9 0-96-16,-6 0 16 0,0-15-16 16,0 2-24-16,-1-5 24 15,4-11 24-15,-3 1 40 0,3-8-64 16,-6-2-80-1,6-9 0 1,9 2 80-16,-13-6-96 16,16-5-8-16,-3 1 0 15,0-1-8-15,0-5 8 16,-3 1 8-16,9 0 0 16,6 0-8-16,0-5 8 0,-12-4 0 15,12-1-16-15,-15 1-40 16,15-1-40-16,-9 4 48 0,9-2 48 15,-15 8 0-15,6 0 0 16,9 0 8-16,0 3-8 16,0 2 0-16,0 3 0 0,0 2 0 31,-12-1-8-31,12-1-96 0,0 1 104 16,0-4-8-16,0 0 8 15,0 3-48-15,0-3 48 16,0 4-16-16,0 0 8 0,0 1-64 15,0-1-32-15,0-1-48 32,0 11 72-32,0-6 72 0,0 10 0 15,0 1 8-15,0-3 0 16,0 4 0-16,12-8 0 0,-12 7-8 16,0-2 0-16,9 0 0 0,6 7-8 15,-15-7 16 1,9 12-8-1,-9-8 8-15,15 7 0 0,-15-1 0 16,12-1 0-16,-12 7 8 16,6-6-8-16,-6 0 0 0,15 0 0 15,-3-5 0-15,0 2 0 0,0-6 8 32,-12-1 8-32,9 2 40 15,7 8 0-15,-7 0-40 0,-9 5 32 16,12 3-8-16,-12 2-40 15,12 1-8-15,-3 1 0 16,6 3-80 0,-3-1 80-16,-12 6-64 31,12-7 72-31,-3 5 0 0,3 7 0 16,0-7 8-16,0 1 0 15,-12 4-8-15,24-3 0 16,-14-3 16-16,14-3-16 0,-15 11-8 15,18-8 8-15,-15 6-16 16,-12 2-32-16,9 3 40 0,0-5-8 16,18 0 16-16,-18 1 0 15,6-1 0-15,6-4 8 16,-8 5 0-16,11-6 0 0,-12 5-8 0,0 0 0 16,-12 0 8-1,12 2-16 1,-6 3 8-16,9 0-8 0,-15 0-80 15,12 0 80-15,0 0-8 16,-12 0 8 0,12 0 8-1,-3 0 0-15,6-6 8 0,-6 1 40 0,1 5-40 32,17-3 40-32,-15 3-40 15,-12-5-8-15,12 5 0 0,-12 0 0 16,9 0-48-16,3 0 32 15,-12 0 8-15,12 0 0 16,-12 0 8-16,12 0-128 0,0 0-24 16,-3 0-32-16,6 0-32 0,-15 0-112 15,12 5-272-15,-12-2-368 16,6 8-377-16,-6 2-1119 31,0-8-3394-31</inkml:trace>
  <inkml:trace contextRef="#ctx0" brushRef="#br1" timeOffset="56323.15">20902 6372 6689 0,'0'0'1896'16,"0"0"-1376"-16,0 0-263 0,0 0 287 16,0 0 48-16,-6 0-264 15,-6 5-120 1,0 14-80-16,-24 14-24 15,11 7 24-15,-8 2 0 16,-3 9-64-16,3-5 0 0,9-4-48 31,12-4-16-31,0-16-232 16,12-8-632-16,12-4-969 0,0-10-679 16</inkml:trace>
  <inkml:trace contextRef="#ctx0" brushRef="#br1" timeOffset="56722.51">21092 6429 6705 0,'0'0'2120'0,"0"0"-1303"0,0 0-145 0,0 0-24 16,0 0-208-16,36-19-312 15,-24 19-128-15,-6 0-104 0,19 13-56 16,-10 6 32-16,-3 8 48 15,-3-4 8-15,-9 6 56 16,0-7 8-16,0 3 8 0,-21-12 40 16,-3 1 48-16,-10-9-16 0,-2-5 0 31,0 0-72-31,15-15 104 16,9-12-104-16,12-7 0 15,0-1-376-15,12-3-376 0,33 1-465 16,3 13-991-16,10 11-3249 0</inkml:trace>
  <inkml:trace contextRef="#ctx0" brushRef="#br1" timeOffset="57308.28">21035 7021 7097 0,'0'0'1816'0,"0"0"-1303"16,0 0-281-16,0 0 376 15,0 0 240-15,-73 134-264 0,40-77-256 16,0-3 32-16,-3 6 0 0,-13-3-168 16,16-3-80-16,6-12-32 0,9-9-80 15,6-14-408-15,12-19-1160 16,0 0-1329-16,12-19-2424 16</inkml:trace>
  <inkml:trace contextRef="#ctx0" brushRef="#br1" timeOffset="57641.61">21056 7049 10906 0,'0'0'1560'0,"0"0"-1128"15,0 0-200-15,0 0-16 31,0 0-64-31,0 0-152 0,0 0 0 16,0 0-88-16,130-18 16 16,-118 32 0-16,-12 8 16 0,9-3 40 15,-9 5 0-15,0-1 16 16,-9-1 16-16,-18-3 40 16,-4-9-8-1,4-2-32-15,-6-8 64 0,0 0 0 16,21-22 0-16,-12-7-80 15,9-7-72-15,15-2-32 0,0 2-280 16,39-2-896-16,6 16-1361 16,-12-2-5432-16</inkml:trace>
  <inkml:trace contextRef="#ctx0" brushRef="#br1" timeOffset="89128.81">20464 3221 5721 0,'0'0'2208'31,"0"0"-1328"-31,0 0-175 0,0 0-345 16,0 0-128-16,0 0-72 15,0-4-144-15,12 0-16 16,-3-6 8-16,16 0-8 0,8 2 0 0,6-2 8 16,6 1 0-1,-11-1 32 1,26 1-32-16,-3 0 80 15,10 4-8-15,5 5-72 0,7 0-8 16,5 9 0-16,-2 15 0 16,-1 8 0-16,-12 5-56 15,1 10 56-15,2 13-176 16,-26 4 120-16,-1 11-80 16,-24 8 8-16,-6 5 56 0,-15 10 16 15,-15-6 56-15,-6 2 0 16,-12-12 8-16,-7-3 0 15,10-15 0-15,-30-12 88 0,15-10 112 32,-13-10 160-32,-14-12 168 0,5-7 56 15,-17-13-264-15,-10 0-40 16,4-33-80-16,-16-13 48 16,1-14 24-16,2-28 184 0,-15-34-64 15,3-15-239-15,34 6-73 31,21 25-80-31,39 32-8 0,8 17 152 16,13-6-56-16,0-8-40 16,34-2-56-16,14 7 0 15,21 11 0-15,13 18-48 0,11 10-80 16,13 21-16-16,-3 6 48 31,14 28-185-15,-23 23-151-16,-4 9-32 0,-20 15-80 15,-13-1-192-15,-24 4 64 16,-17-3-160-16,-16 8-377 16,0-18-767-16,-22-14-2049 0</inkml:trace>
  <inkml:trace contextRef="#ctx0" brushRef="#br1" timeOffset="99618.09">12599 10468 1088 0,'0'0'2592'0,"0"0"-1760"0,0 0-543 15,0 0-33-15,0 0 288 16,0 0-40-16,0-18-88 16,0 18 168-1,0 0 104-15,0 0-16 16,0 0-280-16,0 0-184 15,0 0-64-15,0 0-16 0,0 6-39 16,0 11 55-16,0 6 48 16,0 4 64-16,0 17 176 0,0-4-72 31,0 7-64-31,0 4 64 16,0 4-8-16,0-3-72 15,0-2 32-15,0 7-64 0,0-7-104 16,0-4-80-16,0 11 40 15,0-7-24-15,12 1 16 0,0 0 8 32,-12 4 48-32,0 1-72 15,0-5-24-15,0 0 40 16,0-5 40-16,0 1-88 0,0-1 96 0,0-8-136 16,0-2 89-16,0 2-17 15,0-6 48-15,0 1 0 16,0-6-56-1,0 1 8-15,0-1-16 16,0 6-8 0,0-6-48-16,0 1 64 0,0 1-64 0,0-2 64 0,0 1-64 15,0-5 0-15,0 5 120 16,0-6-48 0,0 3-64-16,0 3 48 15,0-6-56-15,0 7 8 16,0-7 40-16,0 11-48 15,0-1 8-15,0 1 64 0,0-5-72 16,0-1 40-16,-12 6-40 16,0-6 8-1,12-3 32-15,-12-1 8 16,12 0-48-16,0-5 40 16,0 1-32-16,-15 0-8 0,15-6 8 15,0-4-8-15,0 6 0 16,0-1 64-16,0-5-72 0,-9 4 16 31,9-2 32-31,0-8-40 16,0 7 0-16,0-6 48 15,0 1-48-15,0 1 0 0,0-3 64 16,0 2-8-16,0 0-56 16,0-1 0-16,-9 6 64 0,9-5-16 15,0 3-40 1,0 2 32-16,0 0-48 15,0-6 32-15,0 0 16 16,0-4-48-16,0 0 16 0,0 0-8 16,0 5 8-16,0-5 32 15,0 0-48-15,0 5 8 16,0-1 0-16,0 0 0 16,0-4 16-16,0 9-16 15,0-9 0-15,0 6 0 16,0-1 0-16,0 0 0 15,-15-2 8-15,15 2-8 0,0 0 0 0,0 0 8 16,0 4-8 0,0-5 0-1,0 0 8-15,0 2-8 16,0-6 0-16,0 0 40 0,0 0 24 16,0 0 0-16,0 0 32 15,0 0 16-15,0 0-8 0,0 0 24 16,0 0 0-16,0 0-40 31,0 0 0-31,0 0 0 16,0 0 88-16,0 0 8 0,0 0-24 15,0 0-16-15,0 0-80 16,0 0-72-16,0 0 8 0,0 0-8 16,0 0 0-16,0 0-48 15,0 4-32 1,15-4 80-16,3 0 0 15,9 0 24-15,18 0-16 0,1 0 8 16,11 0-8 0,-6 0-8-16,7 0-296 0,-25 0-64 0,15 0 144 15,-15 0 112 1,3 0 32-16,7 0 56 16,-4-10-120-16,6 6 40 15,4 0 80-15,-4-5-48 0,3 9 64 16,-6-5-48-16,7 5 0 15,-4 0-24-15,3 0 24 0,0-5 48 32,-2 5-72-32,11 0 0 15,-9 0 16-15,-2-5-8 0,2 5 56 16,-3 0 8-16,-12-3-8 16,4 3 8-16,11-5 0 0,-15 0 0 31,0-1 0-31,16 3 0 15,-1-3 8-15,-15 2-8 16,24-5 0-16,-8 4 0 0,8-3 8 16,-9 2-8-16,-2 2 0 15,-13 4 0-15,3-5 8 0,0 0-8 16,-3 0 16 0,4 2-16-16,-4-2 56 15,0-5-56-15,3 10 0 16,1-9 0-16,-1 4 8 0,-3 2 72 15,3 3-72-15,-6 0 0 16,10-6 40 0,-7 6-40-16,15-5 0 15,-18 1-8 1,22 4 0-16,-19 0 8 16,15 0-8-16,-3 0 0 15,4 0 0-15,-16 0 0 0,3 0 0 16,-3 0 8-16,16 0-8 15,-7 0 0-15,-3 0 0 0,6 0 8 16,-12 0 48-16,16 0-40 16,-4 0 72-16,3 0-80 15,-11 0 64-15,8 0 8 0,-9 0-16 16,6 0-64-16,7 0 8 16,-4 0-8-16,3 0 48 0,0 0-32 31,-2 0-8-31,11 0 48 15,3 0-48-15,-14 0 80 0,-1 0-40 16,15 0-40-16,-14 0 40 16,2 0-40-16,-3 4 0 31,0-4-8-31,4 0 8 0,-7 0 16 0,9 0 24 16,-8 0-40-16,8 0 88 15,-6 0 0-15,0 0 8 0,4 0-56 16,-16 0-32-16,3 0-8 15,-3 0 0 1,1 0 0 0,5 0 0-16,6 0 0 0,0 5 0 0,4 1-8 15,-4-6 8-15,0 3 8 16,3 2-16-16,-2 0 8 0,-10-1 0 16,12-4-8-16,-15 5 8 15,1 0-8-15,-10-5 8 16,9 5-8-1,6-5 0-15,-21 3 0 16,19-3 8-16,-1 0-8 16,0 5 8-16,6-5 0 0,-3 5 0 15,-5-5-8-15,14 5 0 32,-3-5 8-32,0 0 8 0,-11 0-8 15,17 4 48-15,-18-4-56 16,15 6 8-16,-14-2-16 0,2-4 16 15,9 4-8-15,-9-4 8 16,7 5-8-16,8-5 8 31,-9 5-8-31,6-1 0 0,-11-4 8 16,8 4 0-16,0-4 0 0,-12 6 64 16,7-3-48-16,-4-3 24 0,-3 6-40 15,3-6 8-15,-2 0 32 16,-1 0-48-1,-6 5 8 1,3-5 0-16,9 0 0 0,-21 0 0 16,19 0 56-16,2 5 16 0,-21-5-32 15,21 0-40-15,-18 0 40 16,16 0 17-16,-1 0-57 0,-18 0-8 31,21 0 16-31,-6 0-8 16,-9 0 0-16,13 0 0 0,-19 0 0 15,-3-5 0-15,9 0 0 0,-12 5 48 16,-3-6-48-16,15 3 0 16,-12-3 40-16,9 6 0 31,-5-4-48-31,-4 0 8 0,9-1-8 16,-12 0 0-16,6 5-8 15,-3 0 8-15,12-4 0 0,-24 4 0 16,9-4 8-16,3 4 0 15,0 0 0-15,-12-6 0 32,9 6 0-32,6 0 40 0,-15 0-40 15,13 0 0-15,-13 0 48 16,0 0-48-16,12 0-8 0,-12 0 0 0,0 0 16 16,0 0-8-16,0 0 72 15,0 0-16 1,0 0-56-1,0-4-8-15,0 4-208 0,-25-10-1121 16,-23 2-743-16</inkml:trace>
  <inkml:trace contextRef="#ctx0" brushRef="#br1" timeOffset="109559.09">21801 12768 7377 0,'0'0'1408'0,"0"0"-872"16,0 0 161-16,0 0 711 0,0 0-128 15,0 0-600-15,70-29-424 16,-22 1-128-16,-3-4-24 15,25-1-32 1,-10 0-64-16,-3 2 40 16,-14 7-48-16,-4 5 0 15,-18 6 0-15,3-2-400 0,-24 15-648 16,0 0-1480-16,0 0-2882 0</inkml:trace>
  <inkml:trace contextRef="#ctx0" brushRef="#br1" timeOffset="109933.73">21835 12572 6849 0,'0'0'1880'0,"0"0"-1320"16,0 0-327-16,0 0-25 0,0 0-24 16,0 0-80-1,0 0 160 1,-46 70 224-16,25-38-104 0,-6 1 32 16,18-10 40-16,-6-1-144 0,6-3-32 15,9-4-32-15,0-2-112 16,-9-3 16-1,9-1-8-15,0-4-40 16,0 0-24-16,0-2 16 16,0-3 16-16,18 5 112 15,21 1 393-15,18-2-89 0,22 0-408 16,42-4-120-16,-19 0-1112 0,-23 0-3962 16</inkml:trace>
  <inkml:trace contextRef="#ctx0" brushRef="#br1" timeOffset="113949.36">22640 4079 3672 0,'0'0'1033'0,"0"0"-449"0,0 0 104 16,0 0 184-16,0 0-96 15,0 0-208-15,-12 0-144 16,-3 3-96-16,-6 3-8 0,-15-1-39 16,0 3-25-16,6-8-56 15,-19 9-16 1,4-9-24-16,-6 6 48 0,-4-6-80 15,-2 0-48-15,0 0 40 16,-4 0 136-16,16 0-16 16,-24-15-96-16,11-4-32 0,-14-3-56 15,2-10 16 1,10-6-72-16,-6-3 208 16,14-10-8-16,10-5 24 15,6-9-40-15,15 1 80 0,9-11-264 16,0 1 128-16,12 5-120 15,0-1-8-15,12 15-72 0,9-1 24 32,12 6 0-32,18 3 48 15,7-4-72-15,23 10 24 0,25-2-8 16,-4 11 48-16,4 4-40 16,9 9 40-16,-22 19 0 0,13 0-48 15,-13 0 48-15,1 24-56 31,-13 9-16-31,-11 13-136 16,-13 1-8-16,-11 7 0 0,2 6 120 16,-12 0 16-16,-6 6 40 15,6-1-8-15,-23 0 40 0,11-10 8 16,-24 1-80-16,0 0 16 16,0-6 0-1,-37 1 24-15,1-5 40 16,-21 6 8-16,0-11 96 0,-4 0 8 15,19-8-8-15,-15-5 136 16,5-13 48-16,10-2-48 0,-18-13-120 16,11 0-56-1,7 0-40-15,-6-10-16 16,15-3 0 0,5-9-104-16,19 2-408 0,9-17-168 0,9 5-1609 15,19 0-6312-15</inkml:trace>
  <inkml:trace contextRef="#ctx0" brushRef="#br1" timeOffset="115959.48">22441 4830 5569 0,'0'0'1520'15,"0"0"-904"-15,0 0-360 16,0 0 32-16,61-42 312 0,-43 37-136 15,18 0-279-15,-21 5-129 16,6 0-56-16,-9 0 0 0,12 10-88 31,-12 7 16-31,-12 11 15 16,12 1 57-16,-12 8 8 0,-12 5 49 16,0 0-9-16,-24 4 64 15,15-5 168-15,-15 1 112 16,12 0 40-16,3-5-272 0,-7-5-64 31,19 0-88-31,9-4-8 31,0-4-64-31,0-1 64 0,9-10 0 16,19 1 128-16,-7-4-32 0,3-6-16 16,-3-4 72-16,3 0-72 15,0 0 0-15,-24 0 24 0,9 0 64 16,-9 0 256-16,0 0-16 15,0 0-80-15,0 0-24 0,0 0-256 16,0 11-48-16,0 11-192 16,0 10 136-16,0 9 56 0,0 7-64 15,0 2-120 1,15 6 88-16,-15-5 16 31,12 5 72-31,0-1 0 16,1-3 8-16,-13-6-8 0,6-5 0 15,9-3-8-15,-15-7 16 16,12-2-8-16,-12-7 8 0,0-3 0 16,0-5 80-16,-12 0 104 31,-9-1 88-31,-16 2-192 0,-20-5-80 16,-24 3-1032-16,11-8-1096 15,10-5-2417-15</inkml:trace>
  <inkml:trace contextRef="#ctx0" brushRef="#br1" timeOffset="123863.08">17473 13407 4112 0,'0'0'6242'0,"0"0"-5402"0,0 0-304 16,0 0-160-1,-15-11 112-15,15 11-176 0,-6 6-312 0,-6 17 0 16,-3 5-8-16,6 13-40 16,-3 6 48-16,0-1 8 15,12-5 48-15,0 2 16 0,12-10-72 31,9-5 48-31,6-15 32 16,18 0-16-16,-8-7 0 0,5-6-64 16,6-10-24-16,-2-12-256 15,-10-17-192-15,-15-2-448 16,-6-5 584 0,-15-1 232-16,0 1 104 15,-24 5 208-15,-9 9 8 0,-4 7-176 16,-8 12-40-16,-3 13-824 15,27 0-1177-15,-3 0-2616 0</inkml:trace>
  <inkml:trace contextRef="#ctx0" brushRef="#br1" timeOffset="124430.76">17857 13415 11450 0,'0'0'1832'0,"0"0"-1448"0,0 0-384 0,0 0-104 32,0 0-8-32,0 0 112 15,12 131 8-15,-12-85 8 0,9-5-8 31,-9 1-8-31,0-13 16 16,0-12-8-16,0-6 0 0,0-7 80 16,0-4 24-16,0 0 144 15,0-24 97-15,0-13-353 0,0-10-8 16,0-8-88-16,0-5-32 16,27 9 7-16,-15 1 73 15,0 12-40-15,9 10-104 0,15 5-88 16,-11 14 96-16,-7 4-48 15,6 5-248-15,3 0-168 0,-18 14 8 16,3 14 168-16,-12-5 200 31,0 5 160-31,-12 0 112 16,-9-11 0-16,-18 8 128 0,21-6 32 0,-19-11 0 16,13 1 96-16,9-4 80 15,9 0 24-15,6-5-152 16,0 4-160-1,0 6-48-15,0-1 0 16,6 4 0-16,21 1 152 16,6 5-8-16,1 0-80 0,17 0-64 15,-6-1-80-15,4 0-768 0,-4 1-856 16,-21-10-3249-16</inkml:trace>
  <inkml:trace contextRef="#ctx0" brushRef="#br1" timeOffset="126782.89">11389 12818 8569 0,'0'0'1297'0,"0"0"-1297"15,0 0-8-15,0 0 8 0,0 106 104 32,0-78-96-32,0 4 64 15,-15-7-64-15,15-7 0 0,0-10 8 16,0-2-8-16,-9-6 112 15,9 0 472-15,-9-14 112 32,-7-14-704-32,7-14-144 0,-3-8 40 15,0-7 96-15,12 2-32 0,0 3 16 16,0 11 24-16,24 4-8 0,10 4-208 16,-10 14-104-16,12 16 112 15,-3 3-80 1,-9 0-192-1,0 19 143-15,-11 9 81 0,-7-1 112 16,-6 0 128-16,0 1 16 16,-19 1 80-16,-5-7 24 0,-12-3-8 15,15-5 8-15,-3-6 185 16,12-3 119 0,-3-5-40-16,15 0-64 15,0 0-32-15,0 0-272 0,0 6-480 16,15-2 304-16,9 5 176 15,-3 0 8-15,3 5-8 0,9-4-40 16,1-1-544-16,17 1-841 31,-27-7-1151-31</inkml:trace>
  <inkml:trace contextRef="#ctx0" brushRef="#br1" timeOffset="127019.62">11633 12897 8873 0,'0'0'2377'15,"0"0"-2049"1,0 0-328-16,0 0-176 15,0 0 96 1,0 0-128-16,45 0-400 16,-8-9-168-16,-13-1-689 15,-3-8-1151-15</inkml:trace>
  <inkml:trace contextRef="#ctx0" brushRef="#br1" timeOffset="127247.09">11772 12629 5313 0,'0'0'4921'0,"0"0"-4137"32,0 0-784-32,0 0-24 15,0 0-168-15,0 0 192 0,0 0 160 16,60 114-88-16,-51-71-16 16,16 2-16-16,-13-2-40 0,0-7-656 15,-12 2-497-15,0-15-487 47,0-10-1192-47</inkml:trace>
  <inkml:trace contextRef="#ctx0" brushRef="#br1" timeOffset="127683.28">11784 12870 6489 0,'0'0'2160'0,"0"0"-1576"15,0 0-351-15,0 0-153 0,0 0-80 16,106-67-297-16,-73 59-679 15,-12 8-424-15,3 0 360 16,-9 0 152-16,-3 0 447 0,-6 8 441 16,-6 7 537-1,0 3 87-15,0 1 56 16,0 4 160-16,0-4-88 0,0-6-128 16,0 1-192-16,0-9-120 15,16-5 33-15,-16 0 119 16,12 0 120-16,-12-9 240 0,12-14-400 31,9-4-328-31,-21-1-96 0,15 4 0 16,-15 5 152-16,0 15 200 15,0-1 8-15,0 5-360 16,9 0-104-16,-9 19-152 0,24 8 104 16,-15 20 152-16,18 4 16 31,-6 14 32-31,-9-4-48 0,1-1 0 15,-13-6-80-15,0-12-24 16,0-14 104-16,0-18 136 16,-25-5 480-16,-8-5-192 0,-15-15-424 15,3-17-224-15,5-47-688 16,22 6-1392 0,-6-3-3330-16</inkml:trace>
  <inkml:trace contextRef="#ctx0" brushRef="#br1" timeOffset="128257.43">12204 12697 776 0,'0'0'7897'0,"0"0"-7080"16,0 0-593-16,0 0 368 16,36 116 344-16,-27-69-296 15,12 3-288-15,-6-3-144 0,-3-5-56 31,0-6-64-31,0-8-8 16,-12-14-72-16,0 0 0 0,0-10 80 16,0-4 112-16,0 0 232 15,-12-22-304-15,-12-10-128 0,0-15-352 16,-9-4 152-16,18 0-16 16,6 5 200-16,-3 3 16 0,12 16-8 31,0 3-176-31,12 11 80 15,12 9-152-15,-12 4-80 16,9 0-208-16,3 4 16 16,-12 20 208-16,0-6 176 0,-12 4-72 31,0-2 168-31,0-7 48 0,0 1 112 16,0-4 136-16,-12-6 136 0,12 2-24 15,0-6-48-15,0 0 72 16,0 0 264-16,0 0-184 0,12-10-416 15,0-8-48-15,9-6-64 16,1-4-88-16,2 1-120 31,-12-6-56-31,-12 5-504 0,0 5 224 16,0 9 608-16,0 6 352 0,0 8 144 16,0 0-216-16,0 0-96 0,0 22-16 31,0 10 64-31,0 0 8 15,0 11-104-15,0-16-136 0,36-4-104 16,33-23-376-16,-11 0-1408 16,-10-23-5242-16</inkml:trace>
  <inkml:trace contextRef="#ctx0" brushRef="#br1" timeOffset="137592.67">13344 13824 4849 0,'0'0'1560'0,"0"0"-968"15,0 0-240-15,0 0 712 0,0 0 273 16,0 0-273-16,0 0-120 15,0-10-72-15,0-13-432 16,0-4-256-16,0-5-88 0,0-15-96 31,0-5-120-31,0-8-216 16,0-5-128-16,0 4 80 0,-27 7-208 0,18 7 288 16,-15 15 152-16,15 8 152 15,-6 15 40-15,6 9-40 16,9 0-40-16,-12 20-168 15,12 20 96 1,0 15 104-16,0 11 8 16,21-2 8-16,12 7 96 0,-9-16-24 15,16-3-8-15,-7-16-16 0,3-9-8 16,-3-8-48-16,-9-9-8 16,22-10-496-1,-22-13-1305-15,12-12-4024 16</inkml:trace>
  <inkml:trace contextRef="#ctx0" brushRef="#br1" timeOffset="137991.63">13589 13611 8465 0,'0'0'2353'15,"0"0"-1729"-15,0 0-624 0,0 0-72 16,0 0-16-16,0 0 88 15,0 0 88-15,21 96-16 0,-12-77 8 32,6 0-80-32,-15-10 8 15,12-5-8-15,-12 2-72 16,0-6-24-16,12 0 96 0,-12-10 408 0,12-8-304 16,-12-1-104-16,0 6 0 15,10 2 232-15,-10 7 96 16,0 4-176-1,0 0-152-15,12 0-296 16,0 18 104-16,-3 1 176 16,6 0 8-16,9-6 8 0,-12 1 0 0,-12-9 8 15,6-5 80 1,9 0 56-16,-3-13 496 16,0-15-176-16,0-1-256 15,-3-7-120-15,7 8 16 16,-16 5 0-16,9 0-104 15,3-6-240-15,-12 7-856 0,12-2-3337 16</inkml:trace>
  <inkml:trace contextRef="#ctx0" brushRef="#br1" timeOffset="144184.5">19797 13911 1744 0,'0'0'7946'16,"0"0"-6562"-16,0 0-808 15,0 0-80-15,0 0 296 0,0 0 24 16,27 0-383-16,7 0-257 31,14-5 56-31,9 2 48 0,13-7-56 16,-1 6 8-16,25-1-8 15,-1-1-32-15,10 6 40 16,-10 0-40-16,4 0-80 0,-18 0-64 31,-19 0-48-31,-30 6-40 16,6-6-272-16,-21 0-360 0,-15-6-865 16,0-11-3656-16</inkml:trace>
  <inkml:trace contextRef="#ctx0" brushRef="#br1" timeOffset="151050.84">23313 4222 512 0,'0'0'2248'16,"-12"-4"-1224"-16,12-1-256 0,0 5 97 15,0 0-1-15,0 0-80 0,0 0-40 16,-9 0-8-16,9 0 16 16,0 0 49-16,0-5-49 15,0 5-120-15,0 0-240 0,0 0-120 32,0-5-144-32,-12 5-112 15,12 0 0-15,0 0 24 0,-12 0-40 16,12 0 0-16,-12 0 0 15,-3 0 0-15,6 0 0 16,9 0 0-16,-9 0 0 0,9 0 0 31,0 0 0-31,0 0 8 16,0 0 136-16,0 0 96 0,0 0 40 0,0 0-72 16,0 0-64-1,0 0 40 1,9 0-32-16,27 0-32 15,-3 0 137-15,28-3 31 0,8-3 8 16,10 1-72-16,5 2-48 16,-17-7-72-16,5 5-96 0,-15 1-8 0,-8-2-48 15,-25 2-344-15,-3 4-561 16,-21 0-1335-16,0 0-2825 16</inkml:trace>
  <inkml:trace contextRef="#ctx0" brushRef="#br1" timeOffset="152287.51">24491 4232 7417 0,'0'0'2713'16,"0"0"-1641"-16,0 0-336 0,0 0-224 16,0 0 200-1,0 0 8-15,114-24-207 16,-44 5-161 0,11 1 56-16,13 0 16 0,8-1-8 15,-5 6-152-15,-16-1-168 0,-23 4-88 16,-25 6 0-16,-9 4-8 15,-24 0-480 1,0 0-496-16,-57 8-705 16,-1 7-1479-16,-2-2-6170 0</inkml:trace>
  <inkml:trace contextRef="#ctx0" brushRef="#br1" timeOffset="154982.41">23268 5580 2840 0,'0'0'6073'0,"0"0"-5304"31,0 0-577-31,0 0-48 0,0 0 376 47,0 0 208-47,-36-74-320 15,36 61-232-15,0 3-40 16,0-5 16-16,9 2 0 0,18-1-56 16,-3 5-16-16,10-6-72 0,2 2 64 15,-6 4-72-15,21 4 0 16,7 5 0-1,-1 0 0-15,3 5-8 16,-2 17-96 0,-1 16-56-16,-9 8 8 0,-2 9 40 0,-4 6 16 15,-6 4-56-15,-21 4 72 16,-6 0-24-16,-9-9 88 0,0 1 8 0,-24-10 8 31,-18 1 8-31,-19-6 96 16,4-9 72-16,-12-5 80 15,-13-4 56-15,-2-15-88 0,17-2-40 16,-2-11-8-16,-4-11 32 0,13-17-72 16,18-17-24-16,-7-16 0 15,28-21-56-15,9-3-48 16,12-7-8-16,12-1-8 16,34 19-184-16,11 1-320 0,12 16 8 15,4 24-32-15,5 20 176 0,-5 13-104 16,5 51-704-16,-30 4-1129 15,-11 6-2752-15</inkml:trace>
  <inkml:trace contextRef="#ctx0" brushRef="#br1" timeOffset="158766.24">24605 6233 7281 0,'0'0'1472'16,"0"0"-952"-16,0 0 289 0,0-22 271 31,0 11-240-31,24 2-448 16,-2 1-240-16,2-3-72 31,9 3 40-31,3 3-112 0,0 5 8 0,1 0-16 16,5 5 0-16,-3 14 8 15,6 9-8-15,4 9 8 0,-16 4-8 16,3 6-16-16,-15 7-32 15,0 3 40-15,-21 4 8 16,0-1-8-16,0 3 8 0,0-6-8 16,-33-2 8-16,0-9-8 0,-3 0 0 15,-13-3 8-15,-5-11 8 16,-15-3 112 0,8-7-24-16,-8-9 8 15,-13-3-16-15,25-10 144 16,-12 0 96-16,11-28 153 0,-2-8-33 15,12-21-88-15,26-7-128 0,-11-34-136 32,33 5-88-32,0-7-8 15,9 2-64-15,37 14-48 32,2 6-56-32,12 7-8 0,-2 21 96 15,-1 17 8-15,0 10 64 16,-11 18-64-16,2 5 8 0,-3 10-128 15,-9 23-89-15,1 8 17 16,-16 6 88-16,0 4 8 16,-6-1-136-16,-15 10-528 0,12-17-1168 15,-12-12-2097-15</inkml:trace>
  <inkml:trace contextRef="#ctx0" brushRef="#br1" timeOffset="162650.15">19755 14672 8129 0,'0'0'2345'0,"0"0"-1481"0,0 0-144 15,0 0 72-15,0 0-128 16,9 0-640-16,15 0 96 0,12 0-112 15,10 0 312-15,32-5-15 32,19 0-1-32,42-4-72 0,36-1 144 15,36 6-16-15,-30-6-8 16,-30 10-16-16,-42-3-48 16,-40 3-112-16,-21 0-104 0,-5-6-64 0,-7 6 72 15,0-4-72 16,-15 4 40-15,-21 0 24-16,0 0-16 0,0 0 16 16,0 0-72-16,0 0-640 0,0-5-760 15,0-5-1649-15</inkml:trace>
  <inkml:trace contextRef="#ctx0" brushRef="#br1" timeOffset="164417.49">12958 14583 6105 0,'0'0'1896'16,"0"0"-1320"-16,0 0-64 15,0 0 289-15,0 0 423 0,0 0-528 16,0 0-400-16,73-46 16 15,-61 18-24-15,-6-4-216 16,9-5-72-16,-15-5 0 0,0 0-88 16,0 1 88-16,0 3-8 0,-15 6 8 15,-3 14 128-15,6 5-88 32,-1 13-40-32,-2 0-80 15,6 13-72-15,9 19-232 0,0 15 216 16,0 3 160-16,0 10 8 15,9-4-8-15,19-9-16 0,-4-11-48 16,9-3 72-16,-9-14-64 31,-3-6-240-31,15-13-776 16,-11 0-1433-16,-7-4-5479 0</inkml:trace>
  <inkml:trace contextRef="#ctx0" brushRef="#br1" timeOffset="164886.19">13251 14547 8513 0,'0'0'3073'15,"0"0"-2225"-15,0 0-592 16,0 0-184-16,0 0-72 15,0 0-8-15,0 22-64 0,0-8 64 16,0 1 8-16,0 3 0 0,0-5 0 16,9-3 0-16,-9-1 8 31,0-4-8-31,0 0-144 16,0-5-40-16,15 0 32 0,-15 0 152 15,9-10 240-15,-9-4 80 16,9-4-208-16,6 0-40 0,-15 3-64 15,9 11 112-15,-9 4-120 32,15 0-56-32,-3 0-120 15,1 4 48-15,-4 11 48 0,15 3 80 16,-12-5 0-16,12 1 0 16,-12 1 0-16,9-15-72 0,-12 0-40 0,6 0 112 15,9-24 176 1,-11-9 24-1,-4-2-200-15,3-4 0 16,0-1-8-16,12 8-56 0,-12-2-1240 16,0 15-4569-16</inkml:trace>
  <inkml:trace contextRef="#ctx0" brushRef="#br1" timeOffset="166184.77">19824 15510 4424 0,'0'0'5858'0,"0"0"-4674"0,0 0-608 15,0 0 80 1,0 0 104-16,0 0 105 0,25 0-201 0,-4 0-256 16,24-8 136-16,27-3-32 15,-2-3-160-15,36-4-96 16,44 4-16-1,38-4 8-15,-4 3-40 16,-24 6-96-16,-43 1-56 16,-44 8-8-16,-28-5-48 0,3 5-368 15,-14-6-288-15,2 3-248 16,-36-7-680-16,0 1-2713 0,-27-4-5497 16</inkml:trace>
  <inkml:trace contextRef="#ctx0" brushRef="#br1" timeOffset="167267.34">15146 14700 6481 0,'0'0'792'0,"0"0"-792"0,0 0-128 15,0 0 128-15,-126 46 96 16,114-24-80-1,-1-3-8-15,13 0 8 16,0 4 192-16,0-5-72 16,25 1-16-16,-1-5-104 0,9-1 136 0,-9-3 136 15,9-5-88-15,-9-1-40 16,-2 2-16 0,-22-3-88-16,15-3-8 15,-15 0 16-15,0 5 248 16,0-5 353-16,-25 5-377 15,1-5-112-15,3 0-176 0,-3 0-48 16,0 0-552-16,0 0-793 0,15-5-1543 16</inkml:trace>
  <inkml:trace contextRef="#ctx0" brushRef="#br1" timeOffset="167702.68">15288 14760 7241 0,'0'0'4305'0,"0"0"-3649"0,0 0-552 16,0 0-96-16,0 0-8 16,0 0 8-16,0 0 88 0,21 59-88 15,-21-36 48 1,12-4-48-16,-12-5-8 15,9 1 16-15,-9-12-8 16,16 3 0-16,-16-6-8 0,0 0-40 16,12 0-24-16,-12-6-64 15,12-12 72-15,6 1-16 16,-3-2-40-16,-3 4 112 16,0 10 0-16,-12 5-88 15,12 0-272-15,-6 10 192 16,9 8 160-16,6 6-40 0,3-2 48 15,-8 3 8-15,-7-17 72 0,0 2-72 32,6-10 8-32,-15 0 536 15,0-5 520-15,12-18-240 16,-12-10-591-16,12-3-153 0,-12-2-88 16,33-12-200-16,-9 7-977 15,-3 11-4776-15</inkml:trace>
  <inkml:trace contextRef="#ctx0" brushRef="#br1" timeOffset="172820.53">25791 7091 3688 0,'0'0'2681'0,"0"0"-1825"16,0 0-176-16,0 0 104 15,0-14-79-15,0 14-145 31,0 0-200-31,0 0-80 0,0 0 296 16,0 0 88-16,0 0-72 16,0 0-32-16,0 0-104 0,0 0-48 15,0 0-167-15,0 0-49 16,0 0-88-16,0 0-64 16,0-4-32-1,12-2 80-15,13-2-80 16,-4-2 40-1,12 1-40-15,-6 0 0 16,6-1 48-16,-9 1-8 0,1 3-40 0,11 2-8 16,-15 4 0-1,15 0 0-15,-12 0-16 0,9 0-40 16,4 4 8-16,-7 11-24 16,9 4-8-16,-6 3-48 0,4 2 48 15,-13 0-40-15,-6 3 7 0,9 1 25 16,-3 4 80-16,0-4-48 31,-15 5 48-31,0 0-40 0,6-6-24 16,-2 6-24-16,-13-1-64 15,12 0 88-15,-12-4-16 0,0 0 24 16,0-1 64-16,-12 1 0 16,-1-10 0-16,-11 6 8 31,0-9 40-31,3-2 48 0,-18 1-40 15,21-1 64-15,-31-8 16 16,4 4 64-16,-3-3-72 0,-10-6 129 16,1 0-113-16,0 0 120 15,-4-15-24-15,4-13-88 32,-3-8 112-32,2-16 0 0,25-13-64 15,-3-9-112-15,27-8-80 0,-6 3 0 16,15 4-8-16,15 5 0 0,3 19-88 15,9 9-16-15,6 20 96 16,16 9-56 0,-13 13-16-16,9 0-32 15,0 32-8-15,4 3-104 0,-7 8-72 16,-6 8-336 0,0 9-417-16,-14-8-1055 0,5-17-825 0</inkml:trace>
  <inkml:trace contextRef="#ctx0" brushRef="#br1" timeOffset="176572.62">17114 15436 6793 0,'0'0'1528'0,"0"0"-936"0,0 0 537 16,-15-5 159-16,15 5-248 15,0 0-368-15,0 0-232 0,0 0 32 16,0 0-31-16,0 0-145 31,0 0-112-31,0 0-32 0,0 0-24 16,0 0-56-16,0 0-56 0,0 0-8 16,0 0 0-16,0 0-8 15,0 0 16-15,0 0-8 0,0 0 0 16,0 0-8-1,0 0 16 1,0 0-8-16,0 0-8 0,0 0-8 16,0 0-8-16,0 0 8 15,0 0-40-15,0 0 40 0,0 0 0 16,0 0-64-16,0 0 64 16,0 0-16-1,0 10-24-15,0-1 40 16,0 4 0-16,0 7 8 0,0 2-8 15,15 2 0-15,-15 3 8 16,12 1-8-16,-3 4-32 0,-9-4 40 16,12-4 0-16,-12-1 8 31,9-5-8-31,-9-4-8 0,0-4 0 16,0-6 8-16,0 1 0 15,0 0 8-15,0-5-8 16,0 0-8-16,0 0 8 0,0 0 0 31,0 0 8-31,0 0 40 16,0 0-40-16,0 0 96 0,0 0-40 15,16-5 96-15,-4-9-160 16,0 1-56-16,0-7-216 0,-6 1 40 16,21 1-168-16,6 9 96 15,-9 1-113 1,12 8-79-16,-2 0 0 15,-10 0 16-15,0 3-120 0,0 11-40 16,-12 1 104-16,-12 3 120 16,-12 0 304-16,-24 1 112 0,-9-5 0 15,-16-1-224-15,4-13-497 16,12 0-519 0,-4-3-2009-16</inkml:trace>
  <inkml:trace contextRef="#ctx0" brushRef="#br1" timeOffset="177579.57">17543 15616 8433 0,'0'0'1865'0,"0"0"-1257"15,0 0-168-15,0 0 72 16,0 0-24-16,0 0-312 16,0 0-176-16,0 0 208 0,24-3 96 31,0-7-128-31,-12-9-176 15,0 0-160-15,-3 1-88 0,0 0 144 16,-9 9-320-16,0-1 280 16,0 5 144-16,-9 5 0 15,-12 0-48-15,-6 5-24 0,-6 14 64 32,24 4 8-32,-15 5 8 0,24 0 48 15,0-1-16-15,0-4-40 0,9-5-8 16,15-7 0-1,36-7 8-15,-15-4-48 0,13-10-536 16,2-13-656-16,-3-4-257 16,-2-1 273-1,-16-5 1088-15,-6 5 136 0,-21 6 624 16,0 7 512-16,-12 6 585 0,0 4-337 16,0 5-640-16,-24 0-552 15,3 0-144-15,-3 5-48 16,-3 14-8-1,6-5 0-15,9 4 8 16,3-3-16-16,9-7-160 16,0-3-240-16,9 0-176 0,15-1 368 15,0 1 192-15,12 0 32 16,-3 4 56-16,0 1-48 0,-8 8-8 16,-1 5-64-16,-15-1 64 31,6 17 160-31,-15-2 296 15,0 4-8-15,-15 0-80 0,6 1-136 16,-6-4-104-16,6-16-72 16,9-3-48-16,0-9-8 0,0-10-88 15,9 0-448-15,51-47-80 32,12 1-952-17,-14-5-3881-15</inkml:trace>
  <inkml:trace contextRef="#ctx0" brushRef="#br1" timeOffset="184652.56">19613 16224 3696 0,'0'0'6482'0,"0"0"-5418"16,0 0-752-16,0 0-56 15,0 0 304-15,0 0 208 0,24 0-288 16,0 0-96-16,13 0 241 16,20-5-113-16,-15-4-136 0,43 5 48 15,20-6-8-15,22 5-40 16,60-4 16-16,-12 0-48 0,-24 0-56 31,-45 4-56-31,-52 0-104 16,-5 1-128-16,-1 4-136 15,-15 0-424-15,-21-4-336 0,-12-2-640 47,0 1-2321-47</inkml:trace>
  <inkml:trace contextRef="#ctx0" brushRef="#br1" timeOffset="191034.18">27062 4634 5233 0,'0'0'1176'0,"0"0"-528"16,0 0-152-16,0 0 16 0,0 0 80 15,0 0-128-15,0 0-119 16,0 0-137-16,115-92-112 16,-79 82-32-16,-3 2 0 0,12-2-8 31,4 6-48-31,-13 4 40 15,9 0-40-15,0 9-8 0,4 14-8 16,-7 9-40-16,-3 10-80 16,-3 14 56-16,-2 4 16 31,-10 5-104-31,-12 4 40 0,-3 1-137 0,-9-1 65 16,0 1 72-1,-21-10 72-15,-18 1 48 0,-4-10 64 0,-8-5-48 16,-6-9 40-16,14-10 72 15,-14-2 24-15,6-12 169 16,8-9 343-16,-5-4-32 0,3 0-312 16,-12-23-216-1,-4-5-24-15,4-9 8 16,0-4-24-16,5-15 0 16,10 0 40-16,-6-5-56 15,27-7 0-15,8-2-48 0,1 1 0 16,12 3 8-1,12 2-8-15,13 3 8 16,8 10-8-16,15 5 0 16,9 4 80-16,-2 6-80 0,2 12-8 31,3 5-40-31,13 6 24 16,-4 13-24-16,-11 0-56 0,2 10-32 15,-3 22-88-15,1 5 72 16,-16 8 48-16,-3-3-112 31,-3 5-32-31,-17-5-96 0,-4 5-144 16,-15-6-241-16,0 10-167 15,-15-9-744-15,-4-10-4473 0</inkml:trace>
  <inkml:trace contextRef="#ctx0" brushRef="#br1" timeOffset="196890.65">17784 16530 7721 0,'0'0'2017'0,"0"0"-1553"16,0 0-80-16,0 0 472 0,0 0-80 16,0 0-312-16,0-5-344 31,0 5-120-31,0 0-88 0,0 13 32 16,0 11 48-16,0 4 8 46,0 4 24-46,0 2-16 0,0-7 48 16,0-4-48-16,0-5 0 16,0-8 0-16,0-6 0 15,0-4 48-15,0 0 16 0,0-4 160 16,0-24-104-16,0-9-128 0,0-10-56 16,0-4 56-16,0 0 0 0,15 6-24 15,-3 2-80-15,13 10-96 16,-4 11 48-16,0 9-160 15,6 7 8-15,-15 6 0 0,0 6-528 16,-6 16 40-16,-6 6 504 16,0 0 200-16,0 0 88 0,-18-6 0 0,-21 2 64 15,18-5 8-15,0-10-16 16,-4-1 72-16,13-3 176 16,12 0-64-16,0 4-40 15,0 0-16-15,0 6-8 0,0-1-88 16,24-1-16-16,-2 2 32 0,11-7-104 15,6 3-112-15,18-11-984 32,-11 0-1345-32,-13 0-4576 0</inkml:trace>
  <inkml:trace contextRef="#ctx0" brushRef="#br1" timeOffset="199014.34">18113 16288 8489 0,'0'0'1785'16,"0"0"-1081"-16,0 0 240 15,0 0-152-15,-12-13-416 32,12 13-376-32,0 18-280 0,12 14 176 0,0 7 96 15,0 15 8 1,12 3 0-16,-11-2 0 0,-4-5-8 15,3 1 0-15,-3-10-160 0,6-7-496 16,-15-11-496-16,0-9-521 16,0-9-727-16,0-5-3657 0</inkml:trace>
  <inkml:trace contextRef="#ctx0" brushRef="#br1" timeOffset="199512.38">18080 16637 5873 0,'0'0'2184'15,"0"0"-1536"-15,0 0-400 0,0 0 64 32,0 0 153-32,0 0-249 0,0 0-216 15,124-33-264-15,-85 24-289 16,-6 4-271-16,3-5 288 16,-24 7 144-16,1-3 232 0,-4 6 160 15,-9 0 312-15,0 0 528 31,0 0-248-31,0 0-304 16,0 9-232-16,0 1 65 0,0 9 135 16,0-6-48-16,0 2-72 15,0-7 0-15,9-3-64 0,-9-5 24 16,0 0-32-16,0 0 240 16,15 0 384-1,-3-19-248-15,0 0-264 16,0 2-88-16,-3-1-40 0,-9 12 240 15,0 1 136 1,0 5-240-16,12 0-184 0,-12 5-272 0,12 23-32 16,12 10 224-1,0 13 72-15,-5 9 8 16,8 4-224-16,-15 6-312 16,-12-15-376-16,0-4 352 15,0-18 408-15,-12-11 152 16,-15-12 264-16,-4-10-264 0,-17 0-184 0,3-51-440 31,0 0-665-31,20 1-1607 16</inkml:trace>
  <inkml:trace contextRef="#ctx0" brushRef="#br1" timeOffset="200050.27">18496 16538 6185 0,'0'0'2008'0,"0"0"-1472"0,0 66-232 15,10-29 457-15,5 5-193 16,-3-6-208-16,12 7-160 0,-15-11-88 0,15-4-56 16,-15-10-40-16,-9-4 32 15,15-10-48 1,-15-4 0-16,0 0 160 0,-15-18 40 0,-6-10-200 15,0-14-232-15,-15-4 168 16,11 5 56-16,16-5 8 0,-3 8 8 16,12 10 64-16,0 6-72 0,0 3-120 15,31-1-208-15,8 16-72 16,-6 4 120-16,3 0-192 0,-12 0-41 16,-12 14 25-16,-6 4 352 15,-6 1 136-15,0 4 368 0,-18-8 337 31,3 2 31-31,6-7 0 16,-6-1-328-16,6-3-176 16,9-6-88-16,0 0 176 0,0 0-96 15,0 0-48-15,24-6-24 0,0-13-16 16,-6 2-32-16,-2-7-32 16,8-3-24-16,-12 8 32 31,-12 4-8-31,0 7 16 0,0 4 208 15,0 4-64-15,0 4-232 16,-12 19-72-16,0 4-32 0,12 11 56 16,0 0 48-16,24-7-56 15,42-26-152-15,19-5-408 32,-19-5-1664-32</inkml:trace>
  <inkml:trace contextRef="#ctx0" brushRef="#br1" timeOffset="206736.99">28372 7006 7577 0,'0'0'3185'0,"0"0"-2073"0,0 0-544 31,0 0 96-31,0 0-104 15,0 0-408-15,0 0-112 0,96-83-40 16,-47 80-72-16,8 3 56 16,0 0-48-16,1 0 0 15,2 22 56-15,-3 10 8 0,1 6-16 16,2 12 0 0,-2 1-80-16,-13 10 24 15,-12 4 0-15,3 0 8 0,-15 0-56 16,-6-1 48-16,-15-4-56 15,0-9-128-15,-24-9 120 16,-24-5 136-16,3-4 64 16,-25-11 96-1,-11-3 48-15,-13-4-64 0,-8-15 8 16,8 0 88-16,1-15-32 0,-1-17 193 16,25-15-65-16,-1-13 56 15,25-9-56-15,21-28-88 16,0 4-120-1,24-4-128-15,0 8-48 32,24 25-48-32,9 4 48 0,15 18-8 15,10 9-40-15,-4 14 40 16,18 16 8-16,10 3 32 16,-10 8-40-16,-2 25-128 0,-1 14-144 15,-24 4 8-15,-11 13-97 16,-7-4-191-16,-27 0-824 0,0 10-296 15,0-19-505-15,0-14-4024 0</inkml:trace>
  <inkml:trace contextRef="#ctx0" brushRef="#br1" timeOffset="208887.01">17425 17094 7481 0,'0'0'2433'0,"0"0"-1561"0,0 0-352 16,0 0 464-16,0 0-232 16,0 0-432-16,-9-18-224 31,9 18-96-31,0 0 0 0,0 14-80 15,0 18 8-15,0 6 72 16,0 13 56-16,0 4 16 0,9 1-64 16,-9-5 8-16,0 0 0 15,0-9-16-15,0-5 8 16,0-15 8-16,0-2-8 0,0-12-8 16,0-3 16-1,0-5 64-15,0 0 48 16,15-5 80-16,-15-13 49 0,12-14-257 15,-6 0-265-15,9 0 41 16,9-1 48 0,-11 13-104-1,11 7-88-15,-3 4 8 0,-9 9 112 0,12 0-336 16,-12 0-16 0,-12 14 216-16,12 3 272 15,-12 2 64-15,0 0 48 16,-12 5 80-16,-15-7 88 15,6 8 24-15,-15-12-96 16,14-4-40-16,-2-9-56 0,9 0-512 16,9 0-1785-16</inkml:trace>
  <inkml:trace contextRef="#ctx0" brushRef="#br1" timeOffset="209567.12">17718 17439 8937 0,'0'0'1953'0,"0"0"-1745"16,0 0-128-1,0 0-80-15,0 0-264 0,66-61-328 0,-27 33-160 16,-26 5 383-16,-4-4 369 15,3 7 24 1,-12 12 425 0,0-3 255-16,-21 8-176 0,8 3-416 15,-11 0-104-15,9 8 0 0,-3 11 152 16,6 9-32-16,0-6-64 0,12 7-64 16,0-7-8-16,12-2 0 31,0-7-96-31,21-3-24 15,4-10 120-15,-4 0-72 0,15 0-88 16,-3-18-200-16,-12-1-504 0,1-9 215 16,-10 9 393-16,3-4 264 15,-18 4 384-15,-9 10 377 32,0 0 375-32,0 4-40 0,0 5-224 15,-9 0-480-15,-27 0-312 16,12 20-80-16,-10 2 0 15,-2 1-8-15,21-4 8 0,-3-1-8 16,18-14-64-16,0 2-304 31,0-6-40-31,18 0 208 0,21 0 208 16,-2-10 0-16,-4 1 8 0,-9 4 0 16,-12 1-8-16,-3 4-8 0,3 0 8 15,-12 14 88-15,0 9-40 16,12 9 104-1,-12 9 8 1,0 10-24-16,0-4 16 0,0 0-24 16,-12-6-24-16,12-9-56 15,-12-8 0-15,12-15-32 0,0-9 40 0,24 0 128 16,37-41-184-16,8-6-56 16,0-5-2240-16</inkml:trace>
  <inkml:trace contextRef="#ctx0" brushRef="#br1" timeOffset="-199631.7">16830 4385 6241 0,'0'-5'1592'0,"0"5"-632"15,0 0 17-15,0-5-153 0,0 5 16 16,0-4-312-16,0 4-216 16,0 0-64-16,0-4 64 0,0-2 0 15,0 2-32-15,-9-1-32 16,-15 0-144-16,15 0-96 16,-15 5 56-16,-3-3-64 0,9 3 8 15,-6 0-8-15,0 0 0 16,-1 0-8-16,4 0 8 0,-3 3-8 15,0 12-72-15,3 3 72 16,-15 0 8-16,24 2 0 0,-10 7 48 16,10 1 0-16,-12 9-40 15,9 0 48-15,6 9-48 16,-3 0 0-16,3 5 64 0,9-4-56 16,0 4 33-1,0-10-49 1,0 1-8-16,21 1 8 0,15-1 8 0,-12-2 8 15,10 2 32-15,-10 0-40 16,9-5 0 0,-9 5 0-16,0-5 0 15,-3 0 0-15,4-4 8 0,-16 3-8 16,6 2 0-16,-3-6-8 16,0 5 8-16,-12-5-8 0,0 0 0 15,0 1 8-15,0-6-8 31,0 1 0-31,-24 1 8 16,0-1 40-16,-10-6 40 0,-2 2 0 16,3-1-8-16,-15-5 72 0,14-4 8 15,-17 0 104-15,30-9-48 16,0-5-24-16,6 5-40 31,15-5 32-31,0 0 8 0,0 0 24 16,0 0-200-16,0 0-8 15,0 0 0-15,0-5 0 0,0 5-8 16,0 0-8-16,15-5-8 16,-15 5-32-16,12 0-16 31,9 0 56-31,-12 0-40 0,30 10-16 0,-18 3 56 16,4 5-88-16,11 11-8 15,-15-1-40-15,15 9 64 0,-12-5 32 16,-3 5 0-16,-8 5 40 15,11-5 0 1,-12 0 0 0,0 5 8-16,-12-1 0 15,12 5 8-15,-12 1-8 0,0-1 0 0,0 6 0 16,6-6 0-16,-6 0 0 0,0 1 8 16,0-6-8-16,0 0 8 31,0 1-8-31,0-5 0 15,0 1 48-15,0-1-48 0,0 0 0 16,0 0-8-16,0 0 8 0,0 0 0 16,0-4-8-16,15 3 8 15,-15-3 0-15,0 4 0 32,0-5 0-32,0 1 0 0,0-5 0 15,0 5 0-15,0-6 0 16,0 1 0-16,0-1 8 0,0 1 56 31,0 4-56-31,0-8 8 16,0 8-8-16,0-9 0 15,0 5 8-15,0 0-8 0,0 0-8 16,0-6 8-16,0 6 0 16,0-4-8-16,0-1 0 0,0 4 0 0,0 2 8 15,12-6-8-15,0 9-128 16,0-9 72-1,-3 1 48 1,6-5 8-16,-15-1-8 0,9 0 8 16,0 1 0-16,16-1 0 15,-10 1 0-15,-3-4 0 0,9 3 0 0,15-4-8 16,-12 4 8-16,9-8 0 31,16 2 8-31,-4-2 8 16,0-5-8-16,16-5 0 0</inkml:trace>
  <inkml:trace contextRef="#ctx0" brushRef="#br2" timeOffset="-135073.85">17766 8601 6433 0,'0'0'1784'0,"0"0"-1280"0,0 0 24 16,0 0 249-16,0 0 335 16,0 0-360-1,0 0-248 1,-12-18 16-1,12 18-80-15,0 0-120 0,0-4-40 16,0 4 33-16,0 0-33 16,0 0 16-16,0-6-112 0,0 6-80 0,12-4-104 15,-3 4 0-15,15-5 0 16,0 0 0-16,-2 0-16 16,11 5-48-16,6 0-200 0,-6 0 0 15,3 15 8-15,-2 3-105 16,-10 6-95-16,0 3 104 0,-24 6-16 31,0 8 216-31,0 0 136 16,0 10 16-16,-39 6 80 0,21-2 48 15,-31 6 40-15,22-6-16 16,9 5-64-16,-6-9 0 0,9-9 32 16,6 0-72-16,-3-6 8 31,12-3-48-31,0-1 40 15,12-7 0-15,12-3-48 0,12 1 24 16,-3-5-24-16,16-8 0 16,-16-1-56-16,12-3-8 0,-9-2-88 15,0-4-40-15,-23 0 40 16,-4 0 152-16,3 0 8 31,-12 0 400-31,0-4 200 0,0 4 25 0,0 0-201 16,-12 0-184-16,12 0-248 15,-9 12-96-15,-4 22 16 0,13 6 24 16,0 17-8 0,0 3 56-1,0 9-8 1,0-4-32-16,13 4 48 16,-4-3 8-16,12-1-8 0,-6-6-16 15,-3 1 16-15,-12-8-16 16,0-11 16-16,0-3 136 0,-12-6 184 15,-24-4 216-15,-10-6-8 16,-11 3-224-16,-12-11-176 0,-13-1-128 31,-2-13-304-31,-7-10-640 16,22-13-1321-16,32-9-5896 0</inkml:trace>
  <inkml:trace contextRef="#ctx0" brushRef="#br2" timeOffset="-130189.69">9376 8630 8265 0,'0'0'1473'15,"0"0"-689"-15,0 0 136 0,0 0-40 0,0 0-24 16,0 0-464-16,0 0-160 16,0-71 89-1,0 66-17-15,0 2 8 0,-15 3-160 0,15 0-48 31,0 0-56-31,-10 0-48 16,-11 0-96-16,-15 8-32 0,3 16-40 16,-3 4 80-16,3 4 8 15,-7 10-8-15,19 9 8 0,9-5 8 32,3 4 16-32,9 7-16 15,0-2 16-15,21-4 48 0,0-1-73 16,28-3 81-16,-13-5 8 15,9-5-8-15,3-5 0 16,-2-4 0-16,-1 1 8 0,-12-7 49 16,6 2-49-16,-21-2-8 31,-18-3-81-31,0 4 9 0,0 10 72 16,-6 5 40-16,-45 8 40 0,18 4 17 15,-27-3-17-15,17-2-24 16,7-8 8-16,15-9 24 0,-3-4-80 15,12-5-8 1,12-11-8 0,0 2-64-16,12 3 72 15,12-3 0-15,9 4 16 16,-9 5-8-16,0 4-8 16,-15 9 0-16,1 9-8 15,-10 16 8-15,0 16 64 0,-19 11 152 16,-20-1-64-16,30-5-64 15,-3-8-40-15,12-13 24 0,0-10-64 32,36-21 48-32,7-2-8 15,29-15-48-15,46-9-160 16,-13-19-1049 0,-2-14-3952-16</inkml:trace>
  <inkml:trace contextRef="#ctx0" brushRef="#br2" timeOffset="-124563.8">8295 10904 6889 0,'0'0'1488'16,"0"0"-888"-16,0 0-135 0,0 0 231 15,0 0 592 1,0-27-320 0,0 22-472-16,0 0-216 15,-12 5 0-15,0-5-128 0,-3 2-152 16,6 3-72 0,-15 0-72-16,-22 0 8 15,13 13 56-15,-15 9 72 0,3 6 0 16,-4 4-40-16,1 2 32 15,27-2 8-15,-15 0 0 16,27 6 8-16,-3-2-8 0,12 2-8 16,0 3-40-16,0-3 8 15,21 9-24 1,15-2 64-16,12-3 8 16,10 9-8-16,-1-1 16 15,0 7 24-15,13-2-32 0,-10 0 0 16,-3 6 0-16,-8-1 0 15,-16 5-8-15,-9-4-40 0,-12-1 32 32,0 1 8-32,-12 2 8 15,-12-2 8-15,-24 3 80 16,-12 1 224-16,2-10 48 0,-26-4 48 16,18-4-103-16,-4-15-105 0,-2 2-104 15,15-16-16-15,17-4 16 16,7-5 64-16,12-4-56 15,9 0-56 1,0-5-40-16,0 0-8 16,0 0-176-16,0 3-48 0,9 3-8 0,3 7 232 15,13 11 0 1,11 7 56-16,-3 13-56 0,3 6 0 16,-6 11 0-1,10 7 0-15,-7 16 0 16,15 18 64-16,-18 24-64 15,9 21 0-15,-2 5 0 0,-19-7-8 16,-3-5 8-16,-15-26 0 0,0-3 8 16,0 1 144-16,0-14 40 31,0-24-56-31,0-14 16 16,0-5-48-16,0 5 32 0,0 14 72 15,0 19 88-15,0 0-24 16,0 4-80-16,0 1-88 0,-15-1-104 15,15 0 96-15,-9 1 32 47,0-1 0-47,-6 5-64 16,6-5-56-16,-4 6 40 0,13-11-32 0,0-9-16 16,0-4 0-16,0-5 0 15,0 1 0-15,13-1 0 0,-4 5 8 16,-9-1 8-16,15 1-16 15,-6-1-24-15,-9-7 24 16,9-3 0-16,6-3 56 0,-6 0-56 16,-9 4 0-16,27 2 0 15,-15-11 0-15,-3-9 16 0,3-5-8 16,0-14-8 0,0-3 0-16,25-7 0 15,-7 1 8-15,18 0 168 16,-3 1-80-16,13-6-48 0,-1 1-48 15,19 4 8-15,-19-5 8 16,0-3 32 0,13-6-48-16,-1-4-88 15,4-5 8-15,-4-5-24 16,0-23-8-16,13-9-48 0,17-24-536 16,-23 6-696-16,-7 3-3417 0</inkml:trace>
  <inkml:trace contextRef="#ctx0" brushRef="#br3" timeOffset="-184494.94">26944 3138 4761 0,'0'0'2088'0,"0"0"-1520"0,0 0-512 16,0 0 128-16,136-70 48 15,-76 56-104 1,13 1-8-1,-4-1-112-15,-2 9-8 0,17-4 72 16,-17 9-24-16,17 0 16 16,10 0 56-16,-13 0-8 0,13 9-96 0,-1 10 48 15,-2-6 32 1,15 7 32 0,-13 2-16-16,-11-4-104 15,11 6 112-15,-14 4-112 0,-7-9 96 16,-3 3 41-16,-2 6 47 15,-7-4 136-15,-2 3-136 0,-10 1-64 16,-3 10-80-16,-9-2 8 31,-15 1 88-31,7 4 224 0,-28 11-112 16,6-6-80-16,-6 9-40 16,0 2-16-16,0-3-112 0,-6 3 48 15,6-2-48-15,-12-3 0 16,-4 3 72-16,-5-4 136 31,-15-4 48-31,3 7 48 0,0-2 40 16,-19 3-144-16,10-3 24 15,6-5-40-15,-21 3-40 0,20-14-48 16,-20 2 8-16,12-1 16 16,-16-5 153-1,1 0 87-15,-6 1-56 16,-16-6-56-16,1-3-104 0,-1-1 24 15,1-9-128-15,-4-4 104 16,-8-10-56-16,-10 0 0 16,12-19-24-16,-14-9-16 15,11-9 16-15,-11-4-64 16,2-6 0-16,18-9 56 16,7-4 32-16,6-5-32 0,11-9-64 31,4-9-48-31,24-1 0 15,12-9 48-15,-4 6-16 0,10-1 16 16,15 0 0-16,0 9-16 16,0 1-48-16,27 3-8 0,-2 5-8 15,8 1-16-15,15 4 8 32,9 1 40-32,13 4 32 0,11-1-24 15,25 1 32-15,-3 8-112 16,2 12 24-16,1 6 0 31,-13 7-16-31,10 12 64 0,3 6 32 31,-13 9-40-31,1 0 40 16,5 24-128-16,-5 8 16 0,3 10-40 16,-4 8-8-16,-14 15-80 0,-22 5-57 15,-6 5-71-15,-30 4-168 16,-9-1 96-16,-12 15-448 0,-12-24-1344 15,-9-17-2642-15</inkml:trace>
  <inkml:trace contextRef="#ctx0" brushRef="#br3" timeOffset="-180699.44">21454 16498 7697 0,'0'0'3041'31,"0"0"-2177"-31,0 0-248 16,0 0 232-16,0 0-128 16,0 0-247-16,0 0-337 0,9 0-16 0,0-6 136 15,19 6-24 1,-4-4-104-1,9 4-56-15,3 0-8 16,-6 0-64 0,22 0 8-16,-10 0-8 15,9 14-8-15,-6 4-64 0,-8 6-104 16,-4 3-104-16,-9 11-48 16,-12 3 136-16,-12 10 104 0,0-1 88 15,-27 11 0-15,-15 0 8 0,-7-1 56 16,4 0 32-1,-3-5 136 1,15-9-40-16,-4-3-64 16,22-11-56-16,-3-8-72 0,18-11 8 47,0-4-8-47,0 1-80 0,0-2-144 15,12-2-32-15,9-6 0 16,4 4 159-16,11-4 17 15,-18 0 8-15,21 0 64 0,-27 5-112 16,0 0 0-16,-3 0 104 16,-9 12 16-16,0 2 40 0,0 14 128 15,0 4 40-15,0 13-103 16,0 7-97-16,0 7 72 16,0 6-72-16,12-1 72 0,-12 5 0 15,0 4-8-15,0-2 56 0,12-7 240 16,-12-4-80-16,0 0-8 0,0-15 16 15,-12 1 240-15,0-13 64 16,-21-2 288-16,-6-8 105 16,-3 1-129-16,-16-12-496 0,-14-12-368 15,-31-10-344-15,10-17-1353 16,23-20-1487-16</inkml:trace>
  <inkml:trace contextRef="#ctx0" brushRef="#br3" timeOffset="-177826.38">4815 11039 3184 0,'0'0'6113'0,"0"0"-5104"0,0 0 15 15,0 0 0-15,0 0-96 16,0 0-296-16,-24-19-503 0,24 19-129 16,0 13-81-16,12 15-15 15,21 29 96-15,1 8 96 31,5 17 33-31,-6 11-81 0,12-5-40 16,-9-4-8-16,1-10-161 16,-1-14-471-16,-3-18-1000 0,-9-20-873 15,0-12-1887-15</inkml:trace>
  <inkml:trace contextRef="#ctx0" brushRef="#br3" timeOffset="-177575.48">4779 11052 9193 0,'0'0'2233'16,"0"0"-1569"-1,0 0-456-15,0 0-120 0,0 0 168 16,0 0-208-16,0 0-40 16,115-37-16-16,-43 37-48 0,7 24-120 15,-7 17-104-15,-3 19 168 0,-20 5-96 16,-4 9 104-16,-36 0 80 31,-9 1 24-31,0-6 440 0,-21-9-88 16,-12-3 8-16,-7-21-176 15,-2-4-184-15,18-32-360 0,0 0-1384 16,15-18-4225-16</inkml:trace>
  <inkml:trace contextRef="#ctx0" brushRef="#br3" timeOffset="-177243.56">5464 11442 8633 0,'0'0'2353'32,"0"0"-1401"-17,0 0-208-15,0 0-504 0,0 0-240 16,109-149-120-16,-76 80-544 15,-9 4-24-15,0 5 320 0,-24 9 368 16,0 14 56-16,0 14 576 16,-12 14 304-1,-15 3-352-15,6 6-352 0,9 20-232 16,-12 12-96-16,3 9 96 16,21 5 0-16,0 1 0 15,0-5-88-15,21-10-104 0,15-14 0 16,0-12-152-16,43-20-440 15,-22-24-792-15,0-3-2721 16</inkml:trace>
  <inkml:trace contextRef="#ctx0" brushRef="#br3" timeOffset="-177062.26">5899 10891 9826 0,'0'0'1752'31,"0"0"-1008"-31,0 0-568 0,0 0 72 16,0 0-56-16,0 0-120 15,0 0-48-15,0 97-24 0,9-84-96 32,15 1-200-32,0-14-288 15,9 0-568-15,13-32-344 16,2-5-801-16,-12-10-2552 0</inkml:trace>
  <inkml:trace contextRef="#ctx0" brushRef="#br3" timeOffset="-176797.62">6164 10812 4064 0,'0'0'3201'16,"0"0"-536"-1,0 0-1425-15,0 0-800 0,0 0-336 16,0 0 48-16,0 50 48 16,12-26 64-16,-3-11-200 0,19-3-64 0,-7-6 0 15,15-4-40 1,-3-14 32-16,0-13-72 0,-5-11-456 16,-7 2-456-16,-12 8 720 0,-9 5 272 31,0 9 472-31,-9 4 144 15,0 1-72-15,-16 4-56 0,1 5-296 16,0 0-192-16,3 0 0 16,-3 0 8-16,0 0-16 0,15 0-80 15,-15 0-104-15,8 14-392 32,-5 15-888-32,0-1-569 0,-3-1-631 15</inkml:trace>
  <inkml:trace contextRef="#ctx0" brushRef="#br3" timeOffset="-175915.02">6605 10501 10266 0,'0'0'2096'0,"0"0"-808"15,0 0-607-15,0 0-225 0,0 0-200 16,0 0-256-16,0 0-72 0,-45 83 72 31,45-54 0-31,0 2-160 16,0-12 16-1,12-5-88-15,0-14 24 16,0 0-145-16,12-18 353 16,-15-24-80-16,-9-18 80 0,0-15-480 15,0-4 200-15,-24-8 144 16,-21 3 136-16,-13 1 96 16,10 4 184-16,-12 24 392 0,17 13 81 15,7 14-113-15,15 23-336 31,9 5-280-31,12 5-24 0,0 50-280 16,33 38 128-16,-12 10-24 16,28-7 24-16,-1-12-176 0,-3-29 120 15,3-4 32-15,10 1-1 16,-4-29-23-16,-3-23-312 31,-17 0-8-15,-1-37 48-16,-6-23-96 0,-18 3 224 15,3-3 344-15,-12 14 320 16,0 14 904-16,-12 13-31 0,3 10-433 16,9 9-344-16,-12 0-416 15,12 23-208-15,0 14 32 16,0 1 16-16,12-2-264 0,9-7-153 16,3-12 105-16,0-17 0 0,-2 0 136 15,2-22 256 1,0-21 64-16,0-2 16 15,-15-6 0-15,-9 4 280 16,0 9 328-16,0 16 169 16,0 9-49-16,0 8-80 0,-9 5-288 15,-3 0-280-15,0 5-80 0,-3 17-136 16,6 1-104-16,9 0-120 16,0 1-344-16,0-10-233 15,9 0 441-15,18-10 248 0,-6-4 96 16,3 0 112-16,0 5 40 47,-3 5 56-47,4 3 0 0,-1 9 88 15,0 3 80-15,-6 2-96 16,21-4-16-16,7-5-32 16,-13-12-80-16,15-6-288 0,-12-28-1832 0,-12-4-8594 15</inkml:trace>
  <inkml:trace contextRef="#ctx0" brushRef="#br3" timeOffset="-175319.67">5875 12332 4336 0,'0'0'2369'0,"0"0"-825"0,0 0 137 16,0 0-129-16,-82-121-24 31,55 103-423-31,18-1-457 0,-15 10-40 16,15-1 56-16,9 10-208 0,-15 0-384 15,6 10-72-15,9 18-120 16,-13 18-32-16,13 9 96 0,0 10 56 15,0 5-80-15,13-10 8 16,11-4 24-16,9-15-112 0,3-14-56 16,-6-8-48-1,9-14-56 1,7-5-136-16,-10-27 152 0,9-20-489 16,-9-9-1151-16,-11 6-200 0,-13 8 1367 15,-6 14 777-15,9 13 785 16,-15 15 551-16,0 0-480 0,0 0-608 31,9 20-240-31,6 7 200 16,6 1-80-16,3 1-120 0,0-2 120 15,1-13-128-15,-1-14-680 16,-6-10-1440-16,-3-12-3402 0</inkml:trace>
  <inkml:trace contextRef="#ctx0" brushRef="#br3" timeOffset="-175165.03">6083 12211 10922 0,'0'0'1840'0,"0"0"-1176"0,0 0-664 31,0 0-200-31,0 0-1920 31,0 0-7906-31</inkml:trace>
  <inkml:trace contextRef="#ctx0" brushRef="#br3" timeOffset="-174890.9">6083 12211 9129 0,'24'-46'1169'16,"-12"46"-665"-16,12 0-336 0,9 0 336 0,4 4 8 16,-7 14-320-16,21 6 104 15,-9 9-80-15,-2 3-80 0,-22-4-136 31,9 1-48-31,-15-10 40 16,0-9 8-16,-12-4 0 0,0-10 120 16,0 0 496-16,0-20 169 15,-12-15-785-15,-12-16-329 0,9-9-391 16,15-6-168-16,0 11-16 31,0 3-768-31,15 15-593 16,9 19-2656-16</inkml:trace>
  <inkml:trace contextRef="#ctx0" brushRef="#br3" timeOffset="-174195.78">6539 12016 11330 0,'0'0'1816'0,"0"0"-831"15,0 0-657-15,0 0-168 16,0 0-160-16,0 0-32 15,0 32 32 1,6-17 0-16,9-2 0 16,-3 1-160-16,12 1-265 15,-15-6-295-15,6 0-112 0,3 1 136 0,-3-10 160 16,-6 4 40-16,6-4 200 16,-15 0 296-16,12-10 440 0,-12-12-48 31,0-7-168-31,13-7-224 15,-13-6-48-15,0 0 48 0,0 9 56 16,0 11 528-16,0 8 256 16,-13 9 64-16,13 5-279 0,0 0-337 15,0 0-288-15,0 13-80 47,0 20-48-47,13 0 56 16,-4 8 64-16,15-8-152 0,-3-5-169 15,6-15-39-15,-6-9-136 16,3-4-216-16,-12-17 288 0,13-20 72 16,-16-5-328-16,3 0 72 15,0 9 616-15,-12 16 424 16,0 2 480-16,0 15 48 0,0 0-384 16,9 0-568-16,6 10-32 0,-3 9-24 15,9-2 8-15,3 2 32 16,-12-9-224-16,12-6-416 15,-15-4-592 1,4-14-88 15,-1-19-737-31,-12-3 49 16,0 8 2024-16,0 5 64 0,0 4 2000 16,0 14 137-16,0 5-705 15,9 0-1056-15,6 10-424 16,9 4 32-16,-6 4-32 0,9 1 32 15,-3-10-48-15,-3 0-64 0,-8-9-408 16,-13-14-296-16,0-14-32 31,0 1-2313-31</inkml:trace>
  <inkml:trace contextRef="#ctx0" brushRef="#br3" timeOffset="-174060.5">6886 11437 12122 0,'0'0'2617'0,"0"0"-1585"15,0 0-520-15,0 0-512 16,0-5-512-16,0 5-1665 0,12 0-4472 0</inkml:trace>
  <inkml:trace contextRef="#ctx0" brushRef="#br3" timeOffset="-173760.15">6907 11015 11666 0,'0'0'2801'0,"0"0"-1809"31,0 0-520-31,0 0-472 31,0 0-128-31,0 0 128 0,117 163 256 16,-59-84-16-16,2 8-24 16,-2-3-40-16,2-6-48 0,-15-8-128 15,0-19-200-15,-11-14-440 16,-7-24-568-16,-15-8-1273 15,-12-5-3160-15</inkml:trace>
  <inkml:trace contextRef="#ctx0" brushRef="#br3" timeOffset="-173623.53">7106 11557 10938 0,'0'0'2040'0,"0"0"-575"16,0 0-929-1,0 0-336-15,0 0 8 0,142-111-208 16,-85 56-736-16,1 8-1961 15,-37 10-4681-15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8:21:57.24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16903 2985 4993 0,'0'0'1368'16,"0"0"-864"-16,0 0 504 0,0 0 56 16,0 0-263-16,-15 0-201 15,15 0 16-15,0 0-160 0,0 0-64 16,0 0-56-16,0 0 0 31,0 0-40-31,0 0-104 16,27 0 0-16,6 0 48 0,15 0-88 15,10-5-8-15,2 5-16 16,10 0 48-16,11 0-39 0,1 0-81 31,11 5-48-31,1 0 0 16,5 5-8-16,10-7 16 15,6-3-8-15,-10 0 48 0,1 0-56 0,0 0 8 16,8 0-8-16,-8 0 120 16,-4 0 40-16,-8 0-16 15,12 0-88-15,-13 0-48 32,1 0 0-32,5 0 8 0,-5 0 0 0,3 0-8 15,8 0 40-15,-11 0-40 0,-4 0 0 16,1 0 0-16,-7 0 0 15,-17 0-8 1,17 0 8-16,-14 0 48 16,2 0-56-16,-2 0 16 15,-4 0-16-15,18 0 8 16,-17 0 0-16,17 0 72 0,-2 0 24 16,-13 0-56-16,13 0 0 0,-13 0-40 15,13 0 16-15,11 0 24 31,1 0-40-31,11 0 0 16,31-3 40-16,30-3 8 0,9-3 0 16,-24 4 32-16,0-3 16 15,-36-2-24-15,-1 5 64 0,4-5-96 32,12 3-48-32,-18 1 56 15,5-3-8-15,-8 9 24 16,-15 0 64-16,-37-4 32 0,0 4 8 0,-11 0-48 15,2 0-56-15,-6 0-64 16,-18 0 8-16,-24 0 32 0,15 0 0 16,-15 0-48-1,0 0-112 1,0 0-400-16,-24 0-752 16,9 0-1761-16,-3 4-6257 0</inkml:trace>
  <inkml:trace contextRef="#ctx0" brushRef="#br0" timeOffset="1064">21035 3064 8585 0,'0'0'2057'16,"0"0"-1617"-16,0 0-144 16,0 0 200-16,0 0-160 15,0 0-56-15,0 0 184 16,0 0-40-16,-49-14-248 15,49 14-168-15,0 0 128 16,0 4-32-16,0 16-88 0,-9-2 72 16,9 15 24-16,0 8 17 31,19 10 23-31,32 4-24 0,6 11-40 16,10 2 0-16,41 16 0 15,55 4 0-15,58 4-80 0,59-4 224 16,31-12 272-16,15-21 24 15,-9-4-104-15,-15-4-40 16,-25 3-160-16,-20-8-32 16,-61 0-184-1,-45-15 48-15,-57-8-56 16,-22-15-56-16,-39 6-144 0,3-5-16 16,-11-5 16-16,-4 3 88 15,-21-3 40-15,0 0 72 16,0 0-144-16,-21 0-368 0,-40-18-1072 15,13 0-2689 1,-9-6-1281-16</inkml:trace>
  <inkml:trace contextRef="#ctx0" brushRef="#br0" timeOffset="1350.35">23790 3990 3504 0,'0'0'8682'0,"0"0"-7690"0,0 0-872 16,0 0 96-16,0 0-48 16,0 0-88-16,73 28-8 15,-40-4 161 1,15 3-137-16,-2 5-32 16,-13 10-56-16,3 1 0 0,0-1 0 15,-24 3-8-15,-6-8 0 16,9-5 0-16,-15 1-56 31,-21-1 56-31,-27 1 8 0,-21 0 40 16,-25-1-48-16,-12 1-377 15,-8-11-1039-15,20-3-1777 0,22-14-6071 0</inkml:trace>
  <inkml:trace contextRef="#ctx0" brushRef="#br0" timeOffset="2347.73">25221 4194 7585 0,'0'0'1680'15,"0"0"-1479"-15,0 0 95 0,0 0 392 31,24-115 112-31,0 83 48 16,-15 0 0-16,6-1-160 16,-15-5-304-16,12 2-151 0,-12 3 71 15,6-5-48-15,-6 10-240 32,0 6-16-32,-6 4 8 0,-21 7-8 15,18 11-80-15,-27 0-56 16,3 11-64-16,-6 21 32 0,8 9 8 15,19 15-289-15,-12 8 33 0,24 6-24 16,0-1 144-16,36-3 80 16,-5-11 72-16,20 2-16 15,-9-16-16 1,9 0 72-16,-17-9 48 16,-10-4 8-16,-15-4-56 15,-9-6-152-15,0 0 200 0,-21 1 56 0,-19-5 168 16,-2-4-64-16,-15-2-104 15,6-8 0 1,8 0-176-16,19-8-440 16,24-35-1193-16,0-3-463 15,0 4-777-15</inkml:trace>
  <inkml:trace contextRef="#ctx0" brushRef="#br0" timeOffset="2520.44">25339 4218 4560 0,'0'0'1713'0,"0"0"-1265"15,0 0 104-15,0 0 136 16,0 0-128-16,0 0 24 0,48 111 89 16,-39-79-385-16,15 0-176 31,-15 1-8-31,-9-6-104 0,0-12-488 16,15-5-777-16,-15-10-583 15,0 0-1305-15</inkml:trace>
  <inkml:trace contextRef="#ctx0" brushRef="#br0" timeOffset="2621.98">25429 4121 7721 0,'0'0'3233'0,"0"0"-3233"0,0 0-200 16,0 0 16-16,0 0-1657 16,0 0-2063-16</inkml:trace>
  <inkml:trace contextRef="#ctx0" brushRef="#br0" timeOffset="3323.89">25595 4273 8193 0,'0'0'1297'0,"0"0"-1025"0,0 0-104 16,0 0-48-16,0 0-64 16,0 0 0-1,0 0 8-15,24 94-56 16,-12-72 48-16,-12-4-48 15,0-7 40-15,0-3-48 0,0-8-8 16,0 5-32-16,0-5 40 31,6 0 112-31,-6-10-112 16,16-9-24-16,-4-3-376 0,12 3 88 16,-15 0 80-16,6 11 232 15,-15-3 8-15,9 11 224 0,-9 0-48 16,0 0-104-16,9 11-72 15,6 2 8-15,-15 7 40 32,12-2-40-32,12-1 0 0,-3-1 32 0,4-8-48 15,11-3-96-15,9-5-224 16,0 0-633-16,16-18-575 0,-19-2-64 16,-15-6 479-1,-3 1 1113-15,-3 3 233 16,-21 3 1247-16,0 0-16 15,0 0-48-15,-12 6-7 0,-12 4-513 16,3 9-608-16,-18 0-240 16,21 0-48-16,-6 5 0 0,-1 9-8 15,13 5-136-15,12-6-272 32,0-4-360-32,0 0 240 0,0-4 200 15,24-5 304-15,-2 0 32 16,5 0 200-16,3 8 8 0,-3 11-120 15,6 10 56-15,1 13 40 16,5 13-72-16,-6 9-16 31,-9 6-48-31,-12 0-40 0,-3-1 120 16,-9-5-8-16,0-12-16 16,-21-15 24-16,-3-8 208 0,-9-21 360 15,-16-8-32-15,1 0-376 16,-12-32-128-16,27-10-160 15,-13-23-224 1,25-55-1048-16,21 18-720 0,0 0-2697 16</inkml:trace>
  <inkml:trace contextRef="#ctx0" brushRef="#br0" timeOffset="3768.24">26190 3730 8409 0,'0'0'2377'16,"0"0"-1905"-16,0 0-456 0,0 0 344 16,-39 149 104-16,39-79-48 31,0 3-168-31,27 12-64 0,-6-3-56 16,3-8-56-16,12-3-64 15,-15-12 64-15,0-17-64 0,7-4 40 16,-4-15-40-16,-18-9 48 31,9 0-56-31,-15-14 8 16,12 0 40-16,-12 0 32 0,12 0 56 15,0-14 80-15,-3-10-216 16,6 1-48-16,-6-9-176 0,0 3 112 16,-9 2 40-16,0 9 72 15,0 3 8-15,0 12 88 31,-9-2 56-31,0 5-104 0,-6 0-48 16,15 0 0-16,-9 18 0 0,9 10 88 16,0 10 40-16,0 7-32 0,24-3-7 15,9-9-81 1,13-11-8 0,47-17-153-16,-20-5-591 15,-4-10-2104-15</inkml:trace>
  <inkml:trace contextRef="#ctx0" brushRef="#br0" timeOffset="4784.65">27388 3884 8241 0,'0'0'1945'0,"0"0"-1305"16,0 0 584-16,0 0-232 16,0 0-552-16,0 0-296 15,-106 24-88-15,82 26 16 0,12 10 32 32,3 15 0-32,9-1-40 15,0-9-7-15,21-5-9 0,3-10-48 16,13-17 0-16,-7-9 88 0,9-16-88 15,6-8-88-15,-12 0-105 16,16-18-143-16,-25-14-224 0,9-2 224 16,-9 3 336-1,-12 7 288 1,-12 11 352-16,0 4 105 0,0 9-249 16,0 0-496-16,0 14-64 15,0 8-64-15,0 16 128 0,9-6 8 16,6-4-8-1,-6-6-80-15,16-6-232 16,-1-16-185-16,-3 0 153 16,15-25 96-1,-15-16-312-15,6-1 24 16,-21 0 536-16,10 10 632 16,-7 14 208-16,-9 3 1 0,0 15-265 15,0 0-552-15,0 10-24 16,15 18-176-16,-3 13 168 0,12 19-8 15,-15 16 16-15,15 6 0 16,-24 6 0-16,0 0 0 16,0 1 0-16,-24-21 0 0,0-11-8 15,-12-21 8-15,5-17 96 32,-5-19 32-32,-12 0-128 0,15-36-80 15,-4-16-344-15,28-50-705 16,-6 10-1375-16,15 8-2273 0</inkml:trace>
  <inkml:trace contextRef="#ctx0" brushRef="#br0" timeOffset="5377.98">27992 4042 9233 0,'0'0'2345'15,"0"0"-1729"-15,0 0-104 16,0 0-104-16,0 0-208 16,0 0 8-16,-46 125-56 0,34-70-24 15,12-9-56-15,0-7-72 16,0-12 0-16,0-9 0 0,24-13-40 31,-5-5-56-31,8 0 88 0,6-28 8 16,15-14-304-16,-6-13-560 15,-2-10-392-15,-4-9-320 16,-18-10-337-16,-18-4 449 0,0 4 1464 31,0 5 216-31,-18 19 1552 16,-6 14 217-16,12 13-545 0,-12 20-384 16,8 13-448-16,-2 0-456 15,6 23-152-15,0 27 8 16,-3 29-8-16,15 10 8 0,0 4 64 15,0 4-72-15,27-18 8 16,-3-1 0 0,10-12 0-16,-1-19-8 0,0-15 8 15,18-19 0-15,-18-8-8 16,16-5 0-16,-16-23-64 16,3-19-176-16,-15-4-136 15,-21 3 152-15,12 1 224 16,-12 15 480-16,0 14 289 15,-12 13-161-15,3 0-384 0,-15 32-216 16,9 15 128-16,6 8 16 16,9 0 0-16,9-8-136 15,63-24-16-15,58-32-136 0,-15-23-824 32,3-25-5826-32</inkml:trace>
  <inkml:trace contextRef="#ctx0" brushRef="#br0" timeOffset="13650.77">25094 4894 7521 0,'0'0'2409'0,"0"0"-1817"0,0 0-456 16,0 0 88-16,0 0-72 31,0 18-144-31,0-7 0 16,0 2 0-16,0 6 8 0,0-1 64 16,0 5-8-16,9-4 56 0,-9 3 80 15,0-8-48-15,15 5-56 16,-15-5 40-16,0-1-64 31,0-3-32-31,0-5 16 0,0-1-56 16,12-4 64-16,-12 0 48 15,0 0 96-15,0 0 32 0,0 0-112 16,0 0-32-16,0 0-64 16,0 0-40-16,0 0 0 31,12 6 48-31,-12-3-40 0,13 2 0 0,8-5 48 15,-9 5 16 1,12-5 104-16,9 6 56 0,0-6-24 0,0 0-39 16,19 0-89-16,-7 0 0 15,15 0-64 1,-5 0-8 0,17 0-8-16,7 0-8 0,5 0 8 15,7 0 0-15,2 0 0 0,13 0 8 16,-13 0-8-16,13-6 8 0,-24 6 0 15,8-5 0-15,4 5 72 32,-10-5-72-32,-14 5 0 15,-1 0 0-15,0 0-8 0,-2 0 0 16,-10 0-8-16,16 5 8 0,-1 0 0 16,-15 4 8-16,25-4-8 15,-13 4 0-15,-2-4-32 31,5 4 24-31,-14-5 16 0,14 6-8 16,-15-5 8-16,1-5-8 16,-1 5 0-16,15 0 8 15,-14-5 40-15,-1 0-48 0,0 0 104 16,4 0-56-16,-19 0 64 31,9 0-40-31,-5 0 8 0,-10 0-32 16,9-10 0-16,-15 10 48 15,10-5-40-15,-19 1 16 0,3-2-24 16,9 6 32-16,-18-4 24 0,9 0-24 16,-15 4-16-1,15 0-56 1,-11 0 40-16,-4 0-40 0,-9 0 64 16,15 0 0-16,-15-5 88 15,0 5 192-15,0 0 128 16,0 0 144-16,0 0-32 0,0 0-32 0,0-5-127 31,0 5-73-31,12-9-40 16,-12-5-104-16,9-9-160 0,3-10-56 15,-3 0-120-15,6-8-296 16,-3 0-104-16,-12 3-425 0,0-12-399 16,0 7-880-16,-12 15-6946 15</inkml:trace>
  <inkml:trace contextRef="#ctx0" brushRef="#br0" timeOffset="16901.7">5361 5325 3880 0,'0'0'6474'0,"0"0"-5650"0,0 0-552 15,0 0 696-15,0 0 32 16,0 0-215-16,0 0-361 15,-15 5-328 1,15-5-96-16,15 0-56 0,10 0 56 16,20 0 56-1,15 0 120-15,7 0-48 0,29 0-40 0,-5-5-72 16,-13 1-16-16,7 4-480 16,8 0-609-1,-26 0-1167-15,-16-6-1953 16</inkml:trace>
  <inkml:trace contextRef="#ctx0" brushRef="#br0" timeOffset="17205.53">5805 5130 11082 0,'0'0'1984'0,"0"0"-1576"15,0 0-400-15,0 0 0 32,0 0-8-32,0 0-136 0,0 0 80 15,94 38 56-15,-49-24 0 16,0 5 0-16,-9-2-96 0,-11 1 0 16,-13 1 88-16,-12 1-120 15,0 2-152-15,-12 11 280 31,-25 4 72-31,-20 10 32 0,9-6 40 0,-10 5-144 16,13-13-712-16,21-11-2257 16,9-17-5840-16</inkml:trace>
  <inkml:trace contextRef="#ctx0" brushRef="#br0" timeOffset="23557.12">5177 7059 144 0,'0'0'7585'0,"0"0"-6265"0,0 0-255 16,0 0 663-16,0 0-168 16,0 0-479-16,0 0-513 15,0 0-272-15,0 0-72 0,0 0 32 32,0 0-8-32,0 0-64 15,0 3-80-15,0-3 0 0,9 0-56 16,0 0-32-16,43 0 120 15,-10 0 208-15,30 0 56 0,10-9-104 16,12 1-104-16,11-3-144 31,-2 3 8-31,2-6-8 16,1 4-40-16,-12 1 0 0,-1-4-8 16,-35 4 0-16,-1-1-200 15,-21 5-296-15,-15 1-144 0,-9-1-176 16,-12-3-336-16,0-3-449 15,-12-3-3368 1</inkml:trace>
  <inkml:trace contextRef="#ctx0" brushRef="#br0" timeOffset="23850.43">6013 6729 4608 0,'0'0'6818'0,"0"0"-5794"15,0 0-512-15,0 0-56 16,0 0 80-16,0 0-415 0,0 0-113 16,0 0 48-16,106 37-56 15,-73-14 16 1,0 1-16-16,16-2-32 16,-25 6 24-16,-12 1 16 0,0-1-8 15,0-1 16-15,-12 6 72 16,-12-1 128-16,-12 5 0 0,-9 0-24 15,-16 4-40-15,1 2-72 32,-12-1-80-32,17-10-312 15,-14-4-721-15,21-15-1783 0,21-13-5810 0</inkml:trace>
  <inkml:trace contextRef="#ctx0" brushRef="#br0" timeOffset="26636.93">5386 8014 7497 0,'0'0'1272'16,"0"0"-872"-16,0 0 729 31,0 0 55-31,0 0-416 16,0 0-328-16,0 0-184 0,0 3 56 15,0-3 64-15,0 0-128 16,0 0-63-16,0 0-57 0,12 0-56 16,12 0 80-16,-3 0 184 31,27 0 64-31,10-3-48 15,23-12-128-15,-2 2-64 0,29-3-64 0,-17-1-80 16,2-1 72-16,-11 3-88 16,-13 5-96-16,-8 7-208 0,-16-8-168 15,-9 11-464 1,-15 0-721 0,-21 0-615-16,0 0-345 15,0 0-680-15</inkml:trace>
  <inkml:trace contextRef="#ctx0" brushRef="#br0" timeOffset="27045.41">6035 7725 7433 0,'0'0'1376'0,"0"0"-455"31,0 0 567-31,0 0-152 15,0 0-560-15,0 0-408 16,0 0-240-16,0 0-128 0,0-4-88 16,0 4-112-16,0 0 120 15,15 4 80-15,3 6 16 0,-3 4 32 16,9-6-40-16,12 7 0 31,-15 3 0-31,0-4 0 16,7-4 0-16,-7 4-8 0,3-1 8 15,-12-4 0-15,0 1 0 0,0-6 0 16,-3 6-8-16,-9-6 0 16,0 1-72-16,0 8 64 15,0-2 8 1,-9 2 8-16,-3 10 56 16,-27 1 0-16,9 4-56 0,-7 4-8 15,-11 0-280-15,3 10-640 0,-3-5-1416 16,26-9-1761-16</inkml:trace>
  <inkml:trace contextRef="#ctx0" brushRef="#br0" timeOffset="120638.13">14926 13990 5449 0,'0'0'1872'16,"0"0"-1136"-16,0 0-224 0,0-5 497 16,0 5 239-16,0 0-120 15,0 0-432-15,0 0-152 16,0 0-24-16,0 0-63 0,0 0-265 16,0 0-128-16,0 0-64 0,0 0-120 15,0 24 48-15,0 13 72 16,0 13 40-16,0 21 224 15,0 7-64-15,12 11-72 0,-12-7-8 32,12-3-48-32,-12-8-64 15,12-21 0-15,-6-8 0 0,-6-10-8 16,15-14-528-16,-15-13-569 16,0-5-919-16,0-13-32 15,0-11-2065-15</inkml:trace>
  <inkml:trace contextRef="#ctx0" brushRef="#br0" timeOffset="120960.62">14857 14170 8329 0,'0'0'2089'15,"0"0"-1617"-15,0 0-464 0,0 0 96 16,0 0 304-16,0 0-48 0,0 0-176 15,-97 107-112-15,97-102 80 16,0-5 88 0,0 0-144-16,0-18-40 15,15-10-56-15,9-13-304 16,-6-6-24-16,-3 5 200 0,10 5 72 16,-4 10 48-16,3 13 0 15,12 9 8-15,-12 5 0 31,9 5 8-31,16 23 0 0,-7 4 88 16,-3 4-88-16,-6 2-16 16,25 3-528-16,-22-8-1136 0,0-14-3193 0</inkml:trace>
  <inkml:trace contextRef="#ctx0" brushRef="#br0" timeOffset="121584.66">18614 13917 10002 0,'0'0'3848'0,"0"0"-3239"16,0 0-313-16,0 0 40 16,0 0-104-16,0 0 32 15,0 0-64 1,0 133 472-16,9-59 224 16,6 16-112-16,-3-8-440 15,-6-3-136-15,-6-10-200 0,16-13-8 16,-4-9-48-16,-12-25-464 0,12-3-560 15,-12-19-432 1,12-14-777-16,-12-23-159 16,0-10-4266-16</inkml:trace>
  <inkml:trace contextRef="#ctx0" brushRef="#br0" timeOffset="121869.61">18578 14110 3744 0,'0'0'5858'0,"0"0"-4298"15,0 0-728 1,0 0-144-16,0 0-72 31,0 0-88-31,0 0-71 16,0 0-41-16,0 0-24 0,-103 57 16 15,76-39-160-15,18-5-160 16,-3-3-24-16,12-10-64 0,0 0-24 16,12-10-176-16,12-18-48 15,9-7-376-15,4-12-193 16,8 5 81-16,-9 9 432 0,0 19 296 0,-2 14 8 15,-1 0 8-15,-9 29 192 16,9 7 224-16,6 6-184 16,-17 4-88-1,11-9-152-15,3-9-160 16,0-14-1312-16,-12-9-4033 16</inkml:trace>
  <inkml:trace contextRef="#ctx0" brushRef="#br0" timeOffset="122580.63">22266 14069 9898 0,'0'0'2520'16,"0"0"-1368"-16,0 0 9 0,0 0-417 31,0 0-192-31,0-5-8 16,0 10-256-16,0 14-240 16,0 9 288-16,0 13 248 0,12 5-192 15,-12 6-144-15,0-6-184 16,0-5 16-16,0-3-80 15,0-10-424 1,0-6-616-16,0-8-456 0,0-9-977 16,0-5-2656-16</inkml:trace>
  <inkml:trace contextRef="#ctx0" brushRef="#br0" timeOffset="122932.54">22245 14056 10114 0,'0'0'2120'16,"0"0"-1504"0,0 0-32-16,0 0 57 15,0 0 7-15,0 0-216 16,-130 111-256-16,109-75-56 16,-3-8 184-16,12-4-24 0,-12-5-176 15,24-11-56-15,0-3-16 0,0-5-32 16,0 0-120-16,9-18-24 15,18-10 16-15,6-10-72 32,0-3-136-32,7 3 136 0,-7 6 184 15,-9 9 16-15,-3 4 8 16,-9 15 200-16,0 4-40 0,12 0-40 16,1 0-24-16,-13 18-8 15,9 10-40-15,3-1-56 31,-3 6-144-31,3 4-728 0,-12-12-1969 0,9-12-4024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8:24:38.95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6596 4783 3392 0,'0'0'1280'0,"0"0"-743"0,0 0 151 15,0 0 264-15,0 0-32 16,0 0-256-16,0 0-264 0,0 0 32 16,0 0 105-16,0 0 87 15,0 0-112 1,0 0-64-16,0 0-72 16,0 0-112-16,0 0 0 15,0 5-64-15,0-1 72 0,9 6 48 16,15-7 0-16,-15 8-56 15,6-7 16-15,9 6-63 16,1-7-65 0,8 8 40-16,-12-6-48 15,27-2 56-15,-12 2-40 16,10 0-8-16,14-1-104 0,-3 1 16 31,-11 0 24-31,11-1-80 16,3 0 0-16,-2 2 0 0,-1-2 0 15,3-4 0-15,-17 0-8 0,5 5 8 16,-12-5 0-16,9 0 8 16,4 0-16-16,-19 0-8 0,9 0 0 15,6 0 0-15,-8 0 8 16,8 0-8-16,0 0-8 16,3 5 8-1,-2-5 8-15,-10 5-16 16,12-5 8-16,-2 3 8 0,-1-3 0 15,3 5 0-15,-6-5 0 0,19 0-8 16,-13 0 8-16,9 0 0 16,-11 0 0-1,2 0 8-15,9 0-8 16,-11 0 8-16,2 0-8 16,0 0 8-16,-3 0-8 0,13 0 8 15,2 0-8-15,-3 0 0 16,13 0 48-16,-1 0-40 31,1 0 0-31,-1 0-8 0,4 0 16 16,-4 0 0-16,-12 0 56 15,13 0-64-15,-13 0 48 0,9 0 24 16,-5 0 16-16,-4 0 0 16,4 0 24-16,-1 0-8 46,-15 0 48-46,0 0 8 0,4 0-24 0,-16 0 32 16,3 0 80-16,9 0 0 16,-8 0 16-16,-1-5 16 0,-3 5 16 15,0-3-32-15,-9-2-80 16,10 5-47-16,-7-5-49 16,-21 5 8-16,9 0-96 0,-3 0 0 15,-12 0-8-15,12 0 0 0,0 0 0 16,-12 0-64-16,9 0-169 0,-9 0-287 15,0 0-568-15,0 0-680 32,-21 0-3169-32</inkml:trace>
  <inkml:trace contextRef="#ctx0" brushRef="#br0" timeOffset="2536.12">12632 4986 1360 0,'0'0'1064'15,"0"0"-496"-15,-9 0 80 0,9 0-88 0,-12 0 65 16,12 0-49-16,-12 0-144 16,12 0-32-16,0 0 144 15,0 0 72-15,0 0-72 16,0 0-144 0,0 0-144-16,0 0 104 15,0 0 81-15,0 0 111 0,0 0-8 0,0 0-40 16,0 0-112-16,0 0-8 15,0 0-136-15,0 0-64 16,0 0-72 0,24 0-64-16,-3 0 224 15,40 0 168-15,8 0-104 16,37 0-16-16,20 0-64 0,50 0-15 16,20 0 79-16,15 0-16 15,-15 0-56-15,-9 0-16 0,-3 0-104 31,-18 5-8-31,-3 5-32 16,-24-1-80-16,-3 0 32 0,-6 1-32 16,-25-10 0-16,-23 4 0 15,-13 0 80-15,-8 2-24 16,20-6 64-16,-11 3-8 0,17-3 64 31,-2 0 40-31,-16 0-96 16,16 0 32-16,-19 0-24 0,-9 0-32 15,-8 0-96-15,-4 0 40 0,-21-3-32 16,-12 3-16-16,0 0-200 16,-12 0-312-16,0 0-304 15,9 0-496 1,-9 0-1081-16,15-6-3000 16</inkml:trace>
  <inkml:trace contextRef="#ctx0" brushRef="#br0" timeOffset="5249.84">19535 5163 2600 0,'0'0'1512'0,"0"0"-495"0,0 0 143 31,0 0 328-31,0 0-240 16,0 0-183-16,-24-5-81 0,24 5-320 15,0-4-200-15,0-1-112 16,0 0-96-16,-16 2-96 0,16 3-32 16,0-6-80-16,0 6-40 31,0 0 0-31,0 0 0 0,0 0 0 15,0 0 8-15,0 0-8 16,0 0 0-16,0 0 168 0,0 0 96 16,0 0-32-16,0 0-63 15,0 0-81-15,0 0-96 32,40 0 16-32,5 0 48 0,36 0 8 15,46 0 24-15,72 0 8 16,31 0-8-16,29 0 8 0,-2 9-48 15,-28 5 64-15,16 0-32 0,-22 0-16 16,-15-4 48 0,-11 3 8-1,-19-8 96-15,-30-1-16 0,2-4-56 16,-41 0 24-16,-27 0 56 16,-13 0 8-16,-36 0 40 0,15 0 0 15,-14 0-16-15,2 0-104 0,-27-4-16 31,-9 4-16-31,0 0-128 16,0-5-360-16,-9 5-536 0,-3-5-616 16,-27-3-3073-16</inkml:trace>
  <inkml:trace contextRef="#ctx0" brushRef="#br0" timeOffset="17386.57">12270 8518 408 0,'0'0'600'0,"-21"9"-336"0,0-4-264 15,6-5-208-15</inkml:trace>
  <inkml:trace contextRef="#ctx0" brushRef="#br0" timeOffset="18989.49">11983 8426 1296 0,'0'0'4681'32,"0"0"-3729"-32,0 0-408 0,0 0 544 15,0 0-55-15,0 0-153 16,0 0-216-16,0-28-112 0,0 18 8 15,12-5-56-15,-6 2-120 0,10-1-192 16,8-4-120 0,-3 4-72-1,27-5 0-15,0 11-8 0,7-2 0 16,2 10-112-16,28 0-32 16,-19 10-88-16,6 22 72 15,-2 9 56-15,-1 11-40 0,-20 8 24 0,-7 0 8 31,-3 9 16-31,-27 1 0 16,-3-5 56-16,-9-1 48 0,-36 1 16 16,-6-9 56-16,-19 5 16 15,-11-11 8-15,-22-8-40 16,16-14 24-16,-13-9 24 0,10-16-32 31,-13-3 0-31,1-18-64 0,11-27 64 16,1-16-24-16,-4-31 8 15,19-25-48-15,17 1-8 16,28 10 0-16,21 17-152 0,34 26-96 16,26-8 88-16,9 2-48 31,22 19 120-31,-1 16 80 0,19 21 0 16,-6 13-88-16,-7 22-16 15,-17 30-16-15,-19 3 32 16,-3 15-56-16,-23-1-168 0,-19 1-272 15,-15 9-440-15,0-15-577 16,-24-22-3536 0</inkml:trace>
  <inkml:trace contextRef="#ctx0" brushRef="#br0" timeOffset="23670.49">14181 8518 6481 0,'0'0'1232'15,"0"0"-792"-15,0 0 408 0,-13-38 497 16,13 35-521-16,0-7-448 31,0 1 0-31,0-5-64 0,22 0-136 16,17-4-104-16,6 4 56 15,3-5-128-15,22 9-8 0,-4 1-112 16,19 9-8-16,-4 0-112 16,1 0 192-16,11 24-136 31,-14 9-32-31,-7 12-24 0,-2 16-40 16,-28 3-8-16,9 10-40 15,-30 9 32-15,-21 2-32 0,0-3 280 16,-21-3 48-16,-30-5 96 15,-3-14 32-15,-16-3-24 16,-11-21 32 0,-16-12 88-16,-6-24-112 0,13 0-112 15,-19-41-96-15,-9-38 56 16,25-32 40-16,2-29 256 0,31 6-8 16,42 28-168-16,18 35 24 15,0 25-48 1,18-9-56-16,33-2-336 15,19 2 224-15,11 9-8 0,13 18 64 16,-1 15 40-16,-2 13-64 16,-10 28-128-16,-11 31-160 0,-10 25-401 15,-48 40-399-15,-3-12-528 32,-9-14-2737-32</inkml:trace>
  <inkml:trace contextRef="#ctx0" brushRef="#br0" timeOffset="30384.52">16426 8388 7401 0,'0'0'1064'0,"0"0"-752"16,0 0 96-16,0 0 289 16,0 0-361-16,0 0-224 0,82-126 112 15,-34 99-8-15,9 4 8 16,1-1-48-1,23 6 96-15,-3 8-72 16,19 2-80-16,-3 3-112 0,-1 5 72 16,1 5-8-16,-4 13-16 15,-8 14 24-15,-10 11-80 16,-5 7-96-16,-10 11 88 0,-9 9-48 31,-12 3 48-31,-26 7 8 0,5 2 0 16,-15-3 0-16,0 0 0 15,-25 0 0-15,-20-9 8 16,-3-2 48-16,-9-2 0 0,-13-11 40 16,-2-9-88-16,-7-14 72 31,-14-4-72-31,-37-9 0 0,-9-19-8 16,-24 0 0-16,12-27 0 15,24-6 0-15,55-4 8 16,3-27 72-16,-1-35 72 0,1-40-104 15,11-13-48-15,19 18-8 16,30 41-88 0,9 37-80-16,0 14-88 15,36-4 120-15,-6 0 16 0,22-6 72 16,14 6 48-16,19 10-40 16,-4 8-32-16,25 10 32 0,-16 9-24 15,16 9-16 1,-3 17-40-16,-10 21-48 15,4 13 120-15,-16-1 8 16,-11 7-24-16,-25-2-136 0,3-4-264 16,-30 18-481-16,9-13-679 15,-14-14-1385-15</inkml:trace>
  <inkml:trace contextRef="#ctx0" brushRef="#br0" timeOffset="31519.86">19788 8527 744 0,'0'0'6753'0,"0"0"-5873"15,0 0-664 1,0 0 112 0,0 0-112-16,0 0-88 0,0 0 465 15,-90 103 215-15,53-53-168 16,-11 6-208-16,15-1-152 0,-12-3-120 15,5-2-72-15,19-8-88 0,-15 0 0 32,15-9-520-32,-18-7-704 15,21-1-673-15,3-17-1119 16</inkml:trace>
  <inkml:trace contextRef="#ctx0" brushRef="#br0" timeOffset="31733.03">19323 8587 6729 0,'0'0'1656'15,"0"0"-1408"-15,0 0-240 16,0 0 248-16,0 0 401 0,139 111-145 31,-78-65-176-31,-4 1-16 16,0 5-224-16,4-12-72 0,-16 2-24 0,0-9-160 15,4-6-616 1,-16-8-921-16,3-9-1151 0</inkml:trace>
  <inkml:trace contextRef="#ctx0" brushRef="#br0" timeOffset="35424.42">22115 8611 232 0,'0'0'136'0,"0"0"152"16,0 0 224-16,0 0 176 15,0 0 16-15,0 0 0 0,0 0-216 32,-57-93-328-32,42 83-56 0,15 1 8 15,0 4-112-15,-9-4-48 16,9 1-16-16,0 3-288 16,0-9-128-16,-9 4-376 0,9 1-768 0</inkml:trace>
  <inkml:trace contextRef="#ctx0" brushRef="#br0" timeOffset="36037.57">21952 8393 4064 0,'0'0'857'0,"0"0"-273"0,0 0 112 0,0 0-72 15,0 0 0-15,0 0-128 16,12-33-232-16,0 19-136 0,25-4 96 16,-7-1 136-16,21 1 8 15,-9-1-87-15,16 1-65 16,14-1-8-16,1 11-80 0,-7 8-24 31,6 0-104-31,-14 13-56 0,-1 19 0 16,3 15 56-16,-14 3 8 15,-13 15 48-15,-9 5-56 16,0 5 0-16,-12 4 0 0,-12-1 0 16,-12-4 48-16,-21-1-32 31,-15-2 64-31,-10-11 8 0,-26-10 80 15,5-8 120-15,-26-14-104 0,-1-13-64 16,1-15-32-16,14-15 8 16,-3-27 16-16,25-14 120 0,12-31 64 15,8-30-128 1,37 7-40 0,12 13-128-16,0 13-64 0,37 23-40 0,-1-2 88 15,33-3 8-15,13 10-96 16,8 20 40-16,1 8 56 15,5 24-80-15,-2 4 8 0,-16 35-168 32,-5 22 240-32,-28 12-48 15,-21 15-24-15,-15-2-48 0,-9 22-440 16,-21-22-1465-16,0-26-2160 0</inkml:trace>
  <inkml:trace contextRef="#ctx0" brushRef="#br0" timeOffset="40861.08">24910 8972 5977 0,'0'0'2896'16,"0"0"-1991"-16,0 0-569 15,-12 0 360-15,12 0 304 0,0 0-288 0,0 0-240 16,0 0-176-16,0-4-296 16,12-1 56-1,9-9 0 1,15 4 88-16,-2-4-40 0,14 0-96 16,-3 1-8-16,3-2 0 15,-2 11-216-15,-13-5-408 0,0 4-416 16,-9 5-232-16,-9 0-449 0,-3 5-423 31,-12 4-617-31</inkml:trace>
  <inkml:trace contextRef="#ctx0" brushRef="#br0" timeOffset="41063.78">24874 9129 5393 0,'0'0'2104'0,"0"0"-1392"15,0 0-488-15,0 0 400 16,0 0 177-16,0 0-257 0,0 0-432 16,0 0-40-16,24 0-72 15,9 0 408-15,15 0-64 32,10-8-216-32,-1-2-128 0,37-23-472 15,-13 5-968-15,-11-4-1385 0</inkml:trace>
  <inkml:trace contextRef="#ctx0" brushRef="#br0" timeOffset="53483.11">6964 2782 4176 0,'0'0'1521'0,"0"0"-849"0,0 0-208 15,0 0 232-15,0 0 112 0,0 0-304 32,0 0-192-32,0 0-15 15,0 0 223-15,0 0-48 16,0 0-144-16,0 0-96 0,0 0-40 15,0 0-48-15,0 0-32 0,0 0-8 16,0 0-104-16,0 0 0 31,15 0 0-31,9 0 120 16,10 0 184-16,2 0-24 0,6 0-80 16,18 0-72-16,-2 0-24 15,2 0-96-15,22 0 168 16,11 0 16-16,13-6-128 0,33-3 88 15,45 4 8 1,3 1 16-16,-24 0-96 16,-3 4 48-16,-52 0-112 0,-14 0 40 15,-37 0-48-15,10 0-8 16,-10 0 8-16,28 8-8 16,-4-3 16-16,-2 4-8 15,5-3 56 1,-2-2-64-16,-1 0 0 0,-2 1-8 15,14-5 8-15,4 5 0 0,-4-5 233 16,13 4-113 0,-4 1-72-16,4 0 0 0,0 0-48 15,-16-2 56 1,4 3-56-16,8-1 0 16,7-5 0-16,-9 0 48 15,-7 0 32-15,16 3-80 0,-6-3 96 16,-13 0 8-16,7 0-24 15,-4 0-64-15,-23 0-8 0,11 0 0 32,-20 0 0-32,-4 0 64 15,-12 0-16-15,3 5 24 0,-5-5 16 16,8 5 32-16,-18-1-32 16,3-4-24-16,-14 0-72 15,2 5 8-15,-12-5-8 0,0 0 0 31,-12 6-280-31,0-6-336 0,-24 0-513 16,0 0-1487-16,-10 0-2281 0</inkml:trace>
  <inkml:trace contextRef="#ctx0" brushRef="#br0" timeOffset="54997.25">7130 2911 3672 0,'0'0'728'0,"0"0"-536"0,0 0-128 16,0 0-7-16,0 0 159 15,0 0-64-15,0 0 8 16,-15 4 152-16,15-4 360 0,0 0-72 31,0 0-240-31,0 0-24 16,0 0 184-16,-9 0-72 0,9 0-192 15,0 0-104-15,0 0-88 0,-9 0 32 16,9 0 40-16,-15 0 16 16,6 0-55-16,-6 0-89 15,6 6 0 1,-3-6 48-16,-1 0-56 16,4 0 8-16,-3 0 96 0,0 0 160 15,12 0 120-15,0 0 24 16,0 0-48-16,0 0-64 0,0 0 40 15,0 0-56 1,0 0-280-16,12 0-192 16,0 0 16-16,22 0 176 15,14 0 48-15,21 0 424 16,31 0 8-16,33 0-16 0,30-10 64 16,21 5-160-16,-21 5-151 0,0 0-113 31,-33 0-56-31,8 5-40 15,-8-1 56-15,-3 6-16 16,-21-10 48-16,-19 4-16 0,-11 1-64 16,-19 1 48-16,12-3 24 15,13 1-32-15,-4 2 0 0,7-2 88 32,-4 1-64-32,-11 5 24 15,-4-7-32-15,7 2 48 16,5-5 8-16,-6 5-24 0,10-5 16 15,-1 0-32-15,1 0 0 0,-13 5-32 16,4-5-48-16,-16 0 88 16,-3 4-88-1,4-4 0 1,-19 6 0-16,6-3-8 0,4-3 8 16,-16 4 0-16,3 2 72 0,9-6-72 15,-9 0 80-15,7 4-8 16,-7-4-72-16,12 5 0 15,-24-5 8-15,13 5-8 16,-16-5 0-16,15 5 8 16,0-2-8-16,-3-3 0 15,1 6 40-15,14-6-40 0,-6 0 0 16,9 0 0-16,-5 0 64 16,14 0-64-1,-27 5 0-15,13-5 40 16,2 0-40-16,-6 0 0 15,-3 0 8-15,-2 0 40 0,-4 0 48 16,3 0-16-16,-3 0 0 16,-9 0 32-16,0 0-24 0,-11 0 8 31,-13 0-32-31,6 0 0 16,-6 0 8-16,0 0 8 15,0 0-8-15,0 0 0 0,0 0-16 16,0 0-56-16,0 0-8 15,0 0-192-15,0 0-528 0,-6 0-704 16,-7 0-1465 0,-11 0-3768-16</inkml:trace>
  <inkml:trace contextRef="#ctx0" brushRef="#br0" timeOffset="59821.08">24699 9408 2592 0,'0'0'576'16,"0"0"-336"-16,0 0 560 16,-15-24 273-16,6 24-169 15,9-3-72-15,0 3 40 0,0-6 8 32,0 6-31-32,0 0-25 15,0 0-96-15,0 0-80 0,0 0-160 16,0 0-40-16,0 0-8 15,0 0-8-15,0-5-80 0,0 5-135 16,0-4-81-16,9-6-80 16,15 1-8-16,3-1-48 15,-6 1-8-15,15-5 0 0,-11 10 8 32,17 0-8-32,-3 0 0 15,6 4-40-15,-9 0 24 0,10 0 24 16,-1 0-48-16,3 4 32 15,-5 10-56-15,8 8-40 0,-18 2 7 16,15-2 41-16,-14 16 56 16,11-5-16-1,-9 3 16-15,0 2-40 16,-3 3 0-16,4-3 40 0,-13-2 0 16,-3 6 0-16,0 1-72 15,-6-3 32-15,-15 2 24 0,0-5-24 16,0 1 48-1,0-2-8-15,0 2 8 16,-15-5-8 0,6-1 8-16,-12-1 8 0,-6-2 48 15,-6-1 16-15,-1 4 16 0,-14-10-16 16,-9 6-64-16,11-4 72 16,-14-1-64-1,3-4 32-15,-1-2-40 16,-2-2 0-16,-9-10 113 15,-1 0-113-15,13-2 48 0,-16-3-8 16,7 0 0-16,-3-8-32 16,8-12-8-16,4 3 56 0,0-6-56 31,-1-10 8-31,7 0 32 16,9-4-48-16,-10 1 8 15,10-2 0-15,6 6 0 0,15-4 104 16,-3-7-56-16,12 2-56 15,12-1 0-15,0-4 56 0,0-1-48 32,21 2 48-17,3-2-56-15,9 0-16 16,-6 6 8-16,3 3-88 16,7 1 96-16,-1 1 0 0,12 2 0 0,-18 2-8 15,9 5 8 1,-5-1 0-16,2 4 0 0,0 6 0 0,-15 4-8 15,15 6 0-15,-2-2 0 16,14 5-40-16,-15 0-8 16,28 5 40-16,-19 0 8 0,9 0 8 15,-9 0 0-15,16 0 8 16,-7 0-8 0,-9 0-8-16,16 10 8 15,-7-10 0-15,6 10 0 16,-15-2 0-16,10 2-8 0,5 4 0 15,-21-6 8-15,10 6-48 16,-10 0 40-16,-3 0 0 0,3 5-72 31,-12-1 72-31,-2 2-56 16,-1 2-40-16,-6-4 24 16,9 1 64-16,-24 4 16 0,9 1-225 15,-9 8-511-15,0-5-1016 16,-9-7-2153-16</inkml:trace>
  <inkml:trace contextRef="#ctx0" brushRef="#br0" timeOffset="66982.78">25770 9708 8465 0,'0'0'2209'15,"0"0"-1961"-15,112-8-136 16,-28-2 96-16,7-3 488 0,30-6-168 15,18 0-144-15,24-4 112 32,12-5-48-32,-12 9-55 0,-13 2-73 15,-44 2-16-15,-15 5 200 16,-19 6-120-16,-18 0-272 16,-5 4-16-16,-13 0-96 0,-6-5 0 15,-3 5 0-15,-27 0-24 16,0 0-472-1,0 0-392-15,-33 0-537 0,-18-9-1767 16,8 4-5146-16</inkml:trace>
  <inkml:trace contextRef="#ctx0" brushRef="#br0" timeOffset="67650.93">26084 9519 6769 0,'0'0'1328'0,"0"0"-1008"15,0 0-168 1,0 0 600 0,0 0-31-16,0 0-81 15,-93 120 16-15,44-82-120 0,16-7 32 0,-12-2-16 16,9-7-168-16,-1-3-80 15,16-5-24-15,-3-5-103 0,0-4-17 32,0 0 64-32,24-5 24 15,0 0-32-15,0 0 8 0,0 0 48 16,0 0-88-16,0 0-48 16,0 0 16-16,24 0-24 0,0 0-56 15,0 0 40-15,-3 0-64 31,28 0 40-31,-7 0 24 16,9 14-40-16,7-5-64 0,-1 4 64 16,3 2-72-16,-2-1-96 15,-16-5-504-15,18-9-768 0,-27 0-2681 16,-5 0-5785-16</inkml:trace>
  <inkml:trace contextRef="#ctx0" brushRef="#br0" timeOffset="75682.78">6955 8202 7041 0,'0'0'1160'0,"0"0"-920"0,0 0-64 31,0 0 168-31,0 0 145 16,0 0-81-16,-103 0-328 0,79 0-72 16,0 0 56-16,3 0-56 15,-15 10 40 1,0 5-40-16,2 3-8 16,-5 4-8-16,-3 2-48 15,6 4 56-15,15-1 0 0,-4 6 8 16,-2-11-8-16,27 3 0 15,-9 1-8-15,9-1-40 0,0 2-56 16,9 6 24-16,30-1 80 16,-20 0 8-16,8 5 0 31,6 0 136-31,-9 6-40 0,0 3-56 16,-15 5 0-16,-9 4 56 15,0 5-8-15,0 5 8 0,-24 1 32 16,6-3 192-16,-18-2-112 15,-9-11 160-15,8-8-40 16,1-9 8 0,3-9 32-16,21-11-152 15,-15-4-88-15,27-4-40 16,0 0-88 0,0-5-8-16,0 0-8 15,0 4-440 1,15 7 208-16,9 2 232 0,-3 6 8 15,3 3 16-15,0 6-8 16,13 9 0-16,-31 5-8 0,9 9 0 16,-3 9 8-1,-12 14 48-15,0 14 56 0,0 1-24 0,-27 7-8 16,21-3-64-16,-19 4-8 16,-2-5 80-16,6 7 80 15,0-2 40-15,-3 0-8 0,-3 5 8 16,9-5-24-16,6 6-32 0,-16-11-23 15,28 5-57-15,-9 1 48 16,9-5 32-16,-12 22 24 31,12 10-16-31,0 14 16 0,0-9-56 16,0-28 32-16,-12-23-104 16,12-24-40-16,0 16 96 0,0 3 40 15,0 8-88-15,0 1 144 16,12-8-8-16,0-11-120 15,-3-4 88 1,6-13-48-16,10-9-104 0,-7-11 8 16,9-8-16-16,18-4 0 15,3-15 0-15,10 0-208 0,8 0-80 16,19-25-336-16,-16-11-1105 16,-9-2-3184-16</inkml:trace>
  <inkml:trace contextRef="#ctx0" brushRef="#br0" timeOffset="77046.2">4770 9514 4480 0,'0'0'2913'15,"0"0"-1785"-15,0 0-480 0,0 0 641 16,0 0 47-16,0-61-408 31,0 49-344-31,0-3-96 0,0 5-207 16,0-3-113-16,0 4-160 0,-24-1 0 15,12 1-8 1,-12 0 0-16,-10 4-273 0,-2 5-31 16,3 0 120-16,-6 5-24 15,18 13-120 1,9 6-304-16,2 3-112 0,10 1 248 16,0 4-24-1,22 0 192-15,14 1 96 0,6 0 152 0,9 3 80 16,-8 7 0-1,-4-2 0 1,6 1-104-16,-21 0 56 0,-15 5 48 16,6-6 0-16,-15-3-8 0,0-3 8 15,-36-10 112-15,0-8 16 16,3-7 0-16,-3-10 0 16,-10 0 80-16,22-27 96 0,3-16 80 31,21-7-88-31,0-6-296 0,6 0-96 15,33-4-264-15,7 4-88 16,-10 6 88-16,-3 12 216 16,-9 6 136-16,-12 4-8 0,-12 9-136 15,0 11-521-15,-24 8-567 32,-9 0-456-32,-6 5-3169 0</inkml:trace>
  <inkml:trace contextRef="#ctx0" brushRef="#br0" timeOffset="77752.98">5138 9713 4961 0,'0'0'4777'16,"0"0"-4265"0,0 0-512-16,0 0 0 15,0 0 0-15,0 0 24 16,0 0-24-16,0 0 48 0,48 93 8 16,-39-70-48-16,7-5 56 0,-4 1-56 15,-12-6-8 1,12-7 16-16,-12-1 40 15,0-5 56-15,0 0 88 16,12 0 8-16,-12-19-160 0,9-5-48 31,3-8-544-31,0-5 8 16,-3 9 224-16,6 11 24 0,-6 2 288 16,6 15-105-16,-3 0-143 15,-6 0 136-15,22 15 112 0,-16 2 8 16,0 6 64-16,12 1-8 15,-15-2-56-15,15 3-8 0,-15-7-456 16,18-9-1008-16,-15-9-1521 0</inkml:trace>
  <inkml:trace contextRef="#ctx0" brushRef="#br0" timeOffset="78038.16">5606 9626 7705 0,'0'0'2001'16,"0"0"-1497"0,0 0 64-16,0 0-208 0,0 0-104 15,0 0-216-15,0 0-40 16,-82 40-112-16,82-12-96 0,0-4 56 16,0-5-80-1,25-1-32 1,-1-5 48-16,9 3 216 0,-9-8 64 15,9 1 16-15,-24 1-72 0,19-6-8 16,-28 10-112-16,0-4-16 16,0 3-16-16,-13 1 40 0,-20 10-376 31,-15-10-1185-31,0-11-1063 0</inkml:trace>
  <inkml:trace contextRef="#ctx0" brushRef="#br0" timeOffset="83273.78">8884 8944 6601 0,'0'0'2032'0,"0"0"-1352"16,0 0-87-16,0 0 415 0,0 0 120 16,-9 5-312-16,9-5-536 15,0 0-280-15,9 0 56 16,18 0 112 0,18 5 224-16,0-5-71 15,16 0-73-15,8 0-160 0,-8 4-80 16,-7-4 0-16,3 0-8 15,-9 0-256-15,1 0-425 0,-16 0-1039 16,3 5-881 15,-24 0-247-31,-12-1-3137 16</inkml:trace>
  <inkml:trace contextRef="#ctx0" brushRef="#br0" timeOffset="83475.38">8935 9124 4977 0,'0'0'2600'16,"0"0"-1752"-16,0 0-112 0,0 0 33 15,0 0 295-15,0 0-448 16,0 0-472-16,33 0 248 31,-9 0 192-31,19 0-144 0,8 0-128 16,6 5-168-16,1-5-88 15,11 0-56-15,37-8-736 0,-13-7-1408 16,-23-2-2025-16</inkml:trace>
  <inkml:trace contextRef="#ctx0" brushRef="#br0" timeOffset="211778.56">26944 6293 7633 0,'0'0'2257'16,"0"0"-1609"-1,0 0-8-15,12-42 576 0,0 34-400 16,-12-2-376-16,0 1-96 0,0 1 65 16,0-3-153-16,0-3-184 0,-12 6-72 15,-15-3-48-15,-3 8-192 31,-6 3 16-31,-9 0-129 16,5 3 65-16,10 16 136 0,3 9-232 16,18 4 0-16,9 6-48 15,0-1 128-15,9 0 224 0,27-4 32 16,25 0-32-16,-16-6 80 31,3 0 0-31,9-2 8 16,-23-3 0-16,-13-9-8 0,-6 2-56 15,-15-2-208-15,0 1 128 0,-48 1 136 16,2-1 80-16,-26 0-80 0,5-6-248 16,-2-8-432-1,21 0-737 1,15-18-1111-16</inkml:trace>
  <inkml:trace contextRef="#ctx0" brushRef="#br0" timeOffset="212138.91">27406 6229 9329 0,'0'0'1889'0,"0"0"-1289"0,0 0 600 15,0 0-336-15,0 0-527 32,0 0-329-32,0 0 40 15,-115 69 0-15,94-17-40 0,-3 3 8 16,15 4-16-16,9-7-40 15,9 0 40-15,36-17-16 0,4-7 16 0,32-9-96 16,49-23-329 15,-30-24-1135-31,8-14-3825 0</inkml:trace>
  <inkml:trace contextRef="#ctx0" brushRef="#br0" timeOffset="-213464.73">27080 8499 5049 0,'0'0'1640'0,"0"0"-1280"0,0 0-184 15,0 0 768-15,0-65-144 16,0 57-407-16,-6-1-25 31,-21 9-304-31,3 0-64 0,-9 0-16 16,11 0-88-16,-17 9 104 15,9 9-72-15,3 10 24 0,6-1 48 16,9 6 48-16,3-1-48 16,9 1-112-16,0 0 32 31,33-2 64-31,3-2 16 0,-6 3 16 15,22-10 136-15,5 6-96 0,-21-4 32 16,9-5-88-16,-33-2 8 0,-3-1-8 16,7-8-112-16,-16 6 112 15,-25-5 168 1,-26 5 64 0,9-4-104-16,-15-10-56 15,-4 0-8-15,28 0 24 0,-3-24 352 0,15-4 112 16,21-8-24-16,0-7-136 15,21 7-344-15,15-7-48 0,33 8-88 32,-2 2-64-32,5 5-248 15,-2 14-272-15,2 0-160 0,-27 14-769 16,-21-5-1519-16</inkml:trace>
  <inkml:trace contextRef="#ctx0" brushRef="#br0" timeOffset="-212580.26">27165 9495 8649 0,'0'0'1505'0,"0"0"-1273"16,0 0 592-16,0 0-80 0,0 0-440 15,0 0-96-15,-85-101-96 0,67 91-8 16,-6 7-96 0,-12 3-8-1,15 0-104-15,-16 3-24 0,13 11-128 16,3 14-104-16,-6-6-24 16,27 11-80-16,0 0 232 0,0 0 128 15,39 4 64-15,6-5 40 16,13 0 72-1,2-3-16-15,-15-1-48 16,-8-6 8-16,-4 1-8 0,-24-5-8 16,6-2-8-16,-15-3 8 15,0 5 88-15,-36-8 368 0,-10-1-152 16,-5-4-120-16,9-5 16 31,6-5 288-31,2-18-120 0,10-15 16 16,24-8-168-16,0-4-216 15,24-6-120-15,10 0-8 16,26 5-144-16,-15 13-24 0,4 7 72 16,-16 2 120-16,3 11-144 31,-15 4-272-31,-21 0-592 0,0 5-1129 16,0 1-5680-16</inkml:trace>
  <inkml:trace contextRef="#ctx0" brushRef="#br0" timeOffset="-211600.44">27080 10557 5009 0,'0'0'2296'16,"0"0"-1368"-16,0 0 120 15,0 0 777-15,-42-107-841 16,18 88-600-16,-9 5-160 0,8 10-48 15,-2 4-144-15,9 0-32 32,-6 4 0-32,0 20-56 0,12-2-48 15,0 11-176-15,12 0 8 16,0 0 56-16,24 7 40 16,0-1 168-16,18 1 8 0,10 2 0 15,-10-9 0-15,-3-1 72 31,-6 0-64-31,-9-4-8 0,-12-4 8 0,-12-5-8 16,0-6 56-16,-12 2 336 16,-12-7-32-16,-9-3 24 15,-15-5-232-15,2 0-88 0,-2-5 64 16,15-13 88 0,18-10 128-1,6-5-135-15,9-8-185 0,24-6-24 0,9-4-80 16,28-4-297-1,5 3-407-15,-6 2-472 0,-2 13-288 16,-10 4-73-16,-15 7 241 0,-9 11-32 31,-24 10-41-15,0 5-359-16</inkml:trace>
  <inkml:trace contextRef="#ctx0" brushRef="#br0" timeOffset="-210751.47">26990 11614 4729 0,'0'0'1688'15,"0"0"-1240"-15,0 0-272 16,0 0 688-16,0 0-168 0,33-103-160 16,-33 89 217-16,0-5 263 15,0 5-248-15,0-4-248 0,-9 4-200 31,-15 6-160-31,2 2-152 16,-2 6-8-16,-9 0 0 0,9 6-56 16,0 12-8-16,0 4 56 15,3 6 16-15,21 1 104 0,0 3-72 16,0-3-40-16,21 3 0 31,12-4-8-31,6-1 8 16,-6 0 0-16,4 1 72 0,-4 1-72 15,-9-2 8-15,0 1-8 0,-12-1 0 16,-12-3 0-16,0-1-48 16,0-4 48-16,0 3 128 15,-12-3 120 1,-3-5-64-16,-9-1-8 16,-9-3-168-16,11-5 64 0,-2-5-24 15,0 0 48-15,15 0-96 16,-3-15 80-16,12-2-64 0,0-16-16 0,30-4-24 31,9-10-104-31,7 1-128 16,14 0-192-16,-15-1-24 15,1 6 64-15,2 3 152 0,-24 3 184 16,-3 6 72-16,-21-3 200 16,0 8 232-16,0 2 40 0,-12 8 32 31,-21-1-104-31,-3 11-288 15,-10 4-104-15,-5 0-8 0,-6 4-200 16,2 25-752-16,7-7-1072 16,15 2-1145-16</inkml:trace>
  <inkml:trace contextRef="#ctx0" brushRef="#br0" timeOffset="-208988.78">26585 7378 7985 0,'0'0'1505'0,"0"0"-1033"16,0 0-16-16,0 0 728 0,0 0 80 31,0 0-472-31,0 0-424 16,0 0-151-16,-81-47-41 15,81 47-56-15,0 0-24 0,0 0-8 16,0 0-88-16,9 0-64 16,27 0-96-16,33 10 160 0,70 3 224 31,94-13 152-31,59 0-72 15,43-3-80-15,25-22-56 0,-7-2-32 0,30 0 40 16,0 2 72-16,1 3-48 16,-25-6 24-1,-33 10-24-15,-43-6 48 0,-29-4-16 16,-43 1 120 0,-30 4-8-16,-36-5 200 15,-54 10-135-15,-22 3-209 0,-21 5-56 16,-11-3-64-16,8 4-80 0,-21-1 0 15,-12 7-48-15,-12 3-624 16,-51 0-625 0,-7 0-639-16,-20 0-2969 15</inkml:trace>
  <inkml:trace contextRef="#ctx0" brushRef="#br0" timeOffset="-207886.6">28070 6164 5217 0,'0'0'888'0,"0"0"-680"0,0 0 480 31,0 0 392-31,0 0-384 15,0 0-344-15,0 0-352 16,0 0 0-16,-9-5 0 0,9 33 176 16,0 9 177-16,0 9 87 31,0 14-48-31,0 11 40 0,0 20-32 16,0 35 112-16,0 22-88 15,9 14-168-15,-9-4 8 16,15-10 8-16,-3-18-88 0,12-1-24 15,-2-4-96-15,2-8 40 0,-12-2-40 16,12 2-56-16,-15-3 0 31,15 4 8-31,-12-8-8 0,0 11 0 16,0 0 80 0,-12-1-80-16,0 0 32 0,0 5 24 0,-12-9 129 15,0 1-49-15,12-6-72 16,-12-18-8-16,12-20 24 15,-15-12-80 1,15-11 48-16,0 15-56 0,0 10 8 16,0 13-8-16,0-1 48 15,0 1-48-15,0-9 8 0,0-1 0 16,0-4-8-16,0-3 0 0,0-3 8 31,0-2-8-31,0-11 8 16,0-4 0-16,0 1 8 15,0-6-8-15,0 4 0 0,0 1 16 16,0 6-16-16,0 3 8 16,0 4-16-16,0 6 0 0,0 3 0 31,0-3 0-31,0 5 0 16,0-1 0-16,0 5 0 15,0 4 0-15,0 1-248 0,0 3 248 16,0 15 0-16,0-5 8 15,-9 2-8-15,9 7 64 0,-9-14-48 16,9 10 56 0,0-4-72-16,-15-1 104 15,15-9 96-15,0 0-80 16,0-14-120-16,0-9 136 0,0-13-120 16,0-17 32-16,0-6-48 15,0-11 8-15,0-14-8 16,0 2-104-1,-9-6-336-15,-3-38-409 0,0-8-775 16,0-19-4137-16</inkml:trace>
  <inkml:trace contextRef="#ctx0" brushRef="#br0" timeOffset="-206910.42">28562 6483 7601 0,'0'0'2273'0,"0"0"-1417"15,0 0-728-15,0 0 48 0,0 0-168 32,0 0 64-32,0 79 160 15,0-38-16-15,12 6 64 16,-12 0-24-16,12-1 56 0,-12 0 8 16,0-8-144-16,0-11-88 15,0-3 16-15,0-7-40 31,0-12-56-31,0 0 16 0,0-5 152 0,0 0 368 16,0-27 113-16,0-16-377 16,0-17-232-16,-12-18-48 0,0-5 0 15,-3-7-72-15,15 13 56 16,-9 12-48 0,9 19 48-1,0 18-40-15,0 18-16 0,0 10 16 16,24 0-328-16,-12 28 135 0,12 14 153 15,9 8 16-15,4 11-24 0,-16 0-16 16,3-11 120-16,-12-4-8 31,0-13 0-31,0-14 8 16,-3-10 8-16,-9-5 0 0,0-4 96 16,12-9 272-16,0-23 57 0,-3-10-401 15,6-18-32-15,10-6-152 16,-7 11 120-16,9 8 32 31,-15 15 0-31,0 19-80 0,-3 8-40 16,6 5-73-16,6 23-31 15,0 24 144-15,7 4 72 0,5 12-88 16,-21-2 96-16,9-4 0 16,-6-7 16-16,-6-13-16 31,3-9-416-31,0-10-1104 0,-3-8-1065 15,-9-10-1591-15</inkml:trace>
  <inkml:trace contextRef="#ctx0" brushRef="#br0" timeOffset="-205642.96">29480 6368 5113 0,'0'0'1848'31,"0"0"-1200"-31,0 0 104 0,0 0 281 16,0 0-185-16,0 0-248 15,-103-42-272-15,79 38-120 16,-3 4 56-16,9 0 24 0,-22 8-72 15,19 12-56-15,-15 12 48 16,15 9-80 0,-3 10-8-16,3 5-40 0,21 9-32 15,0-5 0-15,0 0-40 16,30-9 32-16,21-4 8 16,18-11 72-16,13-12 160 0,11-15-16 15,22-9-40 1,-12-4-224-16,5-20-72 15,-8-27-648-15,-6 9-1848 16,-43 1-4218-16</inkml:trace>
  <inkml:trace contextRef="#ctx0" brushRef="#br0" timeOffset="-199613.38">11072 9045 864 0,'0'0'7657'16,"0"0"-6736"-16,0 0-785 15,0 0 712-15,-9 0 568 0,9 0-304 0,0 0-432 16,0 0-400-16,0 0-23 16,9 0 95-1,18-3-104 1,-6-7-56-16,3 0-24 0,22-2-96 16,14-8 56-16,-3 2-80 15,-8 4-48-15,8 0 0 0,0 5 8 16,-8-5-8-16,-4 9 0 15,-9 0-232-15,-15-3-464 16,0 3-489-16,-6-4-743 16,-15-1-761-16,0 1-3648 15</inkml:trace>
  <inkml:trace contextRef="#ctx0" brushRef="#br0" timeOffset="-199305.64">11356 8736 8129 0,'0'0'1297'16,"0"0"-1241"-16,0 0-56 15,0 0 336-15,0 0 48 16,0 0 48-16,0 0-168 0,0 0-64 31,126 17-16-31,-89-1-64 16,8-8-40-16,-9 6-32 0,-3 5-32 15,3-10-8-15,-14 4 0 16,2 3 0-16,-12-8-8 16,0 6-112-16,-12-1 48 0,0 12 64 15,-39 6 256 1,8 7 56-16,-17 3-96 16,15 2-88-16,-15-8-128 0,14-2-368 15,-2-5-1464-15,24-14-3457 0</inkml:trace>
  <inkml:trace contextRef="#ctx0" brushRef="#br1" timeOffset="-179287.25">12925 8597 6481 0,'0'0'1008'0,"0"0"-776"0,0 0 560 47,0 0 161-47,0 0-225 15,0 0-56-15,0 0-168 0,0 0-8 16,-12-10 8-16,12 6-216 0,12-6-88 16,0 6-160-1,0-11-40-15,9 7 0 0,0-1-8 0,19-1-64 16,-22 6-104-16,9 4-104 16,-3 0-192-16,-15 0-528 15,-9 18 304-15,0 10 368 0,0 9 216 16,0 0 112-16,-21 10 0 0,-18-6 0 15,21-3 48 1,-7-3 56-16,10-7-104 16,6-9 96-16,-3-5-32 15,12-9 40-15,0 0 48 16,0-1 32-16,12-4-8 0,12 4 152 16,19-4 56-16,17 0-384 0,46-22-224 31,-13-7-1408-31,1 1-3209 0</inkml:trace>
  <inkml:trace contextRef="#ctx0" brushRef="#br1" timeOffset="-177629.73">15195 8579 4368 0,'0'0'1393'0,"0"0"-873"0,0 0 584 15,0 0 240-15,-15-15-287 0,15 10-257 16,0 0-24-16,0 2-72 31,0-7-256-31,15-4-104 16,-3 5-24-16,-3-1-128 0,3-4-72 16,-3 0-120-16,18 6 0 15,-3-2-8-15,-3 6-56 0,0 4 16 16,7 0-160-16,-7 0-216 15,-12 19-200-15,18 3-120 0,-15 2 160 32,-12 7 264-32,0 6 88 15,0 2 64-15,-12-3 40 0,-15 1 128 16,9-4 0-16,6-10 0 16,0-5 8-16,12-4-8 15,0-9 8-15,0-1 0 0,0 0 144 31,12-4 192-31,9 0 224 0,15 0-128 16,30-13-440-16,7-6-888 0,-16-9-2089 16</inkml:trace>
  <inkml:trace contextRef="#ctx0" brushRef="#br1" timeOffset="-175881.35">17823 8559 7113 0,'0'0'1264'0,"0"0"-368"16,0 0 489-16,0 0-305 15,0 0-464-15,13-36-408 16,8 21-168-16,0 1-40 0,18 5 0 16,-21 1-8-1,9 3-40 1,6 5-40-16,-17 0-208 0,2 5-200 0,-3 12-176 15,-6 7 112-15,-9 4 320 16,0 9 40-16,-9 5 40 16,-15-6 104-16,-1 6 56 0,-8-5-8 31,6-5 8-31,21-4 0 0,-6-9 48 16,0-9-48-16,12-2 0 15,0-2 64-15,12-1 184 16,6-5 280-16,21 0-64 0,40-11-464 15,5-11-808-15,-17-2-2305 0</inkml:trace>
  <inkml:trace contextRef="#ctx0" brushRef="#br1" timeOffset="-166603.96">22966 8614 5857 0,'0'0'1872'0,"0"0"-1216"15,0 0 24-15,0 0 393 16,0 0-209-16,0 0-280 15,0 0-216-15,0 0 88 0,0 0-64 32,0-3 16-32,0-7-104 15,9 0-128-15,4-2-56 0,-1-3-16 16,12 2-104-16,-15 3-8 16,18 1 0-16,-6 4-48 15,3 1 48-15,0-1-56 0,-3 5-48 31,4 0-192-31,-16 9-128 0,6 10-136 16,-3 4-72-16,-12 9 256 0,0 5 160 16,-27 10 72-16,-7-1 8 15,-11-5 40-15,9-3 96 16,0-5 0-16,15-15 8 16,9-4 88-1,0-10-16-15,12 0-64 0,0 2 0 16,0-6-8-16,0 0 104 0,0 0-56 15,24 0 8-15,24-6 184 16,33-12 40-16,58-28-280 16,-27 9-1352-1,6-5-2905-15</inkml:trace>
  <inkml:trace contextRef="#ctx0" brushRef="#br1" timeOffset="-162547.6">29084 8508 3728 0,'0'0'688'16,"0"0"-512"-16,0 0 225 31,0 0 223-31,0 0 80 0,0 0-56 16,48 0 80-16,-48 0 200 15,0 0 65-15,0 0 7 16,0 0-176-16,0-4-152 0,0 4-192 15,0 0-64-15,13-5 48 16,-13 5-96 0,0-9-127-16,0-1-89 0,0 2-96 15,0-6-56-15,0-5-56 16,0 6-120-16,-28-7-1 16,19 7 73-16,-24-1-224 0,-3 4 120 15,-3 7-24 1,5 3 8-16,-8 0 40 15,18 0 32-15,-12 0-56 16,3 13-168-16,8 6-216 0,10 3 48 16,6 6 160-16,-3 1 120 15,12 2-88-15,0 2 144 0,12-1 200 32,12 6-64-32,13-6 72 15,8 5 8-15,0-5 56 0,-12 0 16 16,1 1-72-16,5-6-8 15,-27-2 0-15,-3-6-56 0,-9-2-104 16,0-7 7-16,0-2 1 31,0 7 152-31,-33-5 112 16,0-2-24-16,-16-3-72 0,13-5 73 16,-9 0 159-16,12-5-40 15,8-13 176-15,10-1 80 0,6-9 136 16,9 6-136-16,9-11-96 15,16-4-368 1,23 0-104-16,-3-5-48 16,12 5-112-16,4 5-72 0,-13-6 160 15,-6 11 16-15,-2-6-112 16,-7 10 56-16,-21-5-16 0,-12 5-120 16,-12 1-144-1,-12 6-305-15,-10 13-1799 16</inkml:trace>
  <inkml:trace contextRef="#ctx0" brushRef="#br1" timeOffset="-157050.82">28698 9612 5537 0,'0'0'1352'31,"0"0"-1144"-31,0 0-200 16,0 0-8-16,0 0 56 0,15 133 32 15,-15-81-24-15,0-5-8 16,12-1 24-16,-12-5-72 0,0-8-8 16,0 0-280-16,0-11-896 31,0-16-4137-31</inkml:trace>
  <inkml:trace contextRef="#ctx0" brushRef="#br1" timeOffset="-156654.01">29000 9681 5145 0,'0'0'2848'0,"0"0"-1768"16,0 0-864 0,0 0-143-16,0 0 23 15,132-4 0-15,-107 13-96 16,8 13-96-16,-12 3-41 0,-6 1 65 16,-6 7 0-16,3 0-120 0,-12-6 40 15,-12 0 152-15,-12-8 32 31,3 1 256-31,-24-7 121 16,8-8 23-16,-11-5-192 0,15 0 152 16,0-5 408-16,5-19 8 15,19-4-160-15,-3-4-288 0,12-4-184 16,0 3-48-16,0 0-128 31,21 6-64-31,7 9-320 16,5 8-208-16,0 10-512 0,24 0-392 0,-8 15-665 15,-13 3-4544-15</inkml:trace>
  <inkml:trace contextRef="#ctx0" brushRef="#br1" timeOffset="-151842.97">29190 10719 6553 0,'0'0'1192'15,"0"0"-904"-15,0 0 304 16,0 0 104-16,0 0-167 31,0 0-297-31,0 0-88 0,0 0 24 16,-58-70-128-16,10 70-40 15,3 0-280-15,0 0 104 16,-4 5 96-16,13 9 32 0,3-1 40 16,21 7-48-16,-9-2-56 15,21 1 104 1,0 3 0-16,6-2 0 0,33 2 8 16,-3 2 104-16,6-2 24 15,7 2-24-15,-4-5-32 0,3-1 8 16,-24-5-64-1,1 3-16-15,-25-3-56 16,0 1 56-16,0-6 0 16,-25 7 448-16,-11-2 32 0,-9 1-264 15,-6-4 40-15,8-2-56 16,10-8 0-16,9 0-8 0,12-8 400 16,0-16-64-16,12-4-144 31,0-7-288-31,12-9-96 0,9 4-248 15,15-2 64-15,1 4-264 16,8 6 8-16,-12 9-160 16,15 5-88-16,-11 13-400 0,-16 5-537 31,-12 0-1023-31</inkml:trace>
  <inkml:trace contextRef="#ctx0" brushRef="#br1" timeOffset="-149656.78">29226 11674 3712 0,'0'0'1825'0,"0"0"-921"31,0 0-144-31,0 0 320 16,0 0-120-16,0 0-207 0,0 0-105 16,0-29-72-16,0 29 40 15,0 0 24-15,0 0-152 0,0 0-232 16,0 0-192-16,-15 0-56 31,-6 0-8-31,-3 19 0 16,-25 9-24-16,7 8 24 0,-6 7 0 15,3 8 0-15,-4-5 48 0,25 5-24 16,3-4-24-16,-3-6 48 16,24-3-48-16,0-7 0 15,0-7-8 1,0-5 8-16,24-5-104 16,-3-6 104-16,15-2 8 0,13-6-8 15,-16 0-64-15,0-6 0 16,15-12 16-16,-24 0-8 15,-11-1-56-15,-1 0 112 16,-12 5-56-16,0-4 56 16,-25-1 168-16,1 5-104 15,-24 0-56-15,3 10-8 0,-4-1 0 16,7 5-16-16,-6 0-48 16,15 9-32 15,-4 19-464-31,13-4-1064 15,24-6-1425-15</inkml:trace>
  <inkml:trace contextRef="#ctx0" brushRef="#br1" timeOffset="-147718.3">26679 12443 8657 0,'0'0'1353'0,"0"0"-1257"0,0 0-40 15,0 0 280-15,99-10 56 16,-47 6-192-16,-10-6-88 16,15 6-112-16,4-6 0 0,-13 5-424 15,-6 2-784-15,9-2-1209 16,-26 0-4312-16</inkml:trace>
  <inkml:trace contextRef="#ctx0" brushRef="#br1" timeOffset="-147472.63">26585 12531 6665 0,'0'0'2192'0,"0"0"-1439"15,0 0-145-15,0 0 344 0,0 0-360 0,0 0-224 31,57 0 72-31,-11 0 32 16,14 0-184-16,10 0-168 16,-1 0-120-16,25-5-96 15,-1-4-1128-15,-27-5-2953 0</inkml:trace>
  <inkml:trace contextRef="#ctx0" brushRef="#br1" timeOffset="-146237.28">28816 12447 6361 0,'0'0'2416'31,"0"0"-1615"-31,0 0 63 16,0 0 544-16,0 0-336 0,0 0-504 16,0 0-280-16,27 0-112 15,-6 0-23-15,15 0-145 0,-12-9 88 16,18 4-96-16,-8 5-88 31,17-4-473-31,-18 0-663 16,15-2-568-16,-14 2-665 0,-10-1-1936 15</inkml:trace>
  <inkml:trace contextRef="#ctx0" brushRef="#br1" timeOffset="-145987.6">28668 12582 6025 0,'0'0'2160'16,"0"0"-1472"-16,0 0 41 16,0 0 279-1,0 0 104-15,0 0-224 0,0 0-416 0,114-4-64 16,-53-7-168-16,-4 2-144 15,0 4-88-15,-14 2-16 0,32-2-344 32,-33-1-1328-32,-2-2-2409 15</inkml:trace>
  <inkml:trace contextRef="#ctx0" brushRef="#br1" timeOffset="-142109.78">28924 12457 1696 0,'0'0'1720'15,"0"0"-1016"1,0 0-168-16,0 0 177 15,0 0-137-15,0 0 96 0,-15 0-120 16,15 0-56-16,0 0-16 16,0 0-112-16,-9 0-128 0,-3 0-8 15,0 0-24-15,-21 0 97 32,6-6-153-32,-19 2-24 0,1 0 8 15,0-10 120-15,-16 0-72 16,4-9-48-16,0 3 80 0,-4-12 360 15,13 0 120-15,15-5-256 16,0-8-264-16,-4-7-96 31,4-8-80-31,21-1 200 0,0-8-8 16,12-1-192-16,12 1-24 16,12-5-104-16,22 5 80 0,-1 3-80 15,27 6-104-15,-2 5-160 16,11 12 96-16,-11 2 112 15,23 14 128 1,-26-1 56-16,17 9-72 0,-2 6 72 16,-13 7 0-16,-3 6 0 15,-8 0 0-15,2 14-72 0,0 5-24 16,-2 14-8-16,-10-1-24 16,-3 9 64-1,1 1 16 1,-1 9-32-16,3 0 80 15,-12 4-16-15,10 6-72 0,-25 9 40 0,6-1 40 16,-6 1-152-16,-21 4-16 0,0 0 40 16,0 0 8-16,-33-14 72 31,-3 0 48-31,-10-9 8 16,-11-4 80-16,-27-6 72 0,5-8 24 15,-27-1-16-15,1-4-40 0,-1-4-72 16,4-11 168-16,8-4 48 15,12-9-72-15,25 0 0 32,6-14-192-32,21-37-312 0,18 5-1184 15,-3-10-3473-15</inkml:trace>
  <inkml:trace contextRef="#ctx0" brushRef="#br1" timeOffset="-120240.79">30062 8467 6169 0,'0'0'1456'0,"0"0"-592"0,0 0 281 15,0-9 111-15,0 9-176 0,0 0-352 31,0 0-176-31,0 0-16 16,0 0 33-16,0 0-169 16,0-6-24-16,0 6-192 0,0 0-64 15,0-4 24-15,12-5-144 16,0 4 8-16,9-9-8 0,3 6 0 31,1-3 0-31,11 3-8 16,-3 3 8-16,0 1-48 15,16 4 48-15,-13 0-104 0,-12 0-48 0,9 4 24 16,-9 9-96 0,0 12 0-1,-24-3-80-15,9 15 96 0,-9 5 31 16,0 4 25-16,-9 11 152 16,-15 6-72-16,0 3 72 15,-9 7 8-15,9 6 0 0,-12-5 0 16,14 2 0-16,10-13 88 0,-3-2-96 15,15-11 8 1,0-11-8-16,0 1 8 16,0-12-8-16,27 0-48 15,-5-4 48-15,14-5 0 16,-12-1 56-16,18-4-56 0,-3 0 8 16,7-6 0-16,-16 1-8 15,6-4 0 1,3 1 0-16,-6-1-8 15,4-2-64-15,-28-3 64 16,3 0-128-16,-12 0-88 0,0 5-200 16,0 4 320-16,-12 1-32 15,-21 8 136-15,-4 5 136 0,4 5 176 32,-18 10-80-32,33 2-56 15,-22 2 0-15,22 5-32 16,6 9-15-16,0 4-41 0,-3 5-24 15,6-4-64-15,9 7 96 0,-12 3-96 16,0-3 0-16,12 6 8 16,-9 0 0-1,-3 2-8-15,12-3 0 16,-12 1 8 0,12 0-8-16,0 0 8 0,0 1-8 0,0-6 0 15,0 2 56-15,0-4-56 0,12 3 0 16,0 5 80-1,-12-1-16-15,21 5 168 16,-9-5-8-16,-12 0-96 31,9 0-56-31,-9-1 144 16,0-2-128-16,0-2-32 0,0 1 64 16,0-1 16-16,-9 1-128 15,-15-4 8-15,15-6 96 0,-3 0-104 16,-12-6 40-16,9 3-40 15,6-2 0-15,-4-4 64 0,4-1-64 16,-18-3 72-16,18-9-72 16,-3 3-8-16,-12-14 152 0,3 2-56 31,9-6 24-31,-12-5 32 16,-1 1 40-16,1-1 8 15,3-4-16-15,-18-4-72 0,9-2-32 16,-6 2-80-16,-10-5 0 15,7-5-104-15,-3 0-32 32,18 0-120-32,-10-23-320 0,10 4-712 0,12 0-2817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8:27:16.50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13293 2893 5937 0,'0'0'936'16,"0"0"-760"-16,0 0-168 0,0 0 8 31,0 0 272-31,0 0 280 0,0 0-120 16,0 0-16-16,0 0 40 15,0 0 41-15,0 0 15 16,0 0-96-16,0 0-192 0,0 0-88 15,0 0-32-15,0 0 112 32,15 0 88-32,9 0-16 0,10 3 24 15,26-3-24-15,-3 5-40 16,13 0-16-16,-4-5-88 16,19 0 16-16,8 0 72 0,13 0-39 15,-4 0-25-15,4-13-64 31,12 8-24-31,-16-9 8 0,16 9-56 0,-15-3 24 16,-10 2-72-16,1 1 0 16,-16 5 0-16,7 0 8 15,-4-4 0-15,-11 4 40 0,11-5-32 16,-8 0 88 0,8 5-48-1,1-3 64-15,-13-2-8 0,13-1 24 0,-13-2-72 16,-3 3-16-16,19 0 24 15,-19 1-64 1,19-1-8-16,-19 0 16 0,19 1 32 0,8 0-40 31,-11-2 0-31,-1 2-8 16,-2 4 96-16,17-5-96 0,-14 0 8 16,-1 5 56-16,1-8 16 15,11 3 0-15,-17 0-8 0,8 1 8 16,-2-6 16-16,-1 2 40 31,-8 2-16-31,-7-3-24 16,7 4 40-16,-16 1 8 0,-3 0 0 15,-2-2 16-15,-7 1 56 16,3 5-72-16,-3 0-16 0,-8-3-8 16,-4 3 40-16,15 0 40 31,-15 0-56-31,25-5-40 15,-10 5 40-15,-3-5-48 0,-9 5 32 16,7 0 17-16,-4 0 23 0,-18 0-72 16,3 0 0-16,-12 0-8 0,0 0 24 15,-3-5 16 1,-9 5 64 0,15 0-40-16,-2 0-16 15,8 0-48-15,-12 0 24 0,18 0-8 16,-15 0 8-16,9-4-8 0,-9 4-24 15,9 0 8-15,-21 0-32 0,15 0-8 16,-15 0-32-16,0 0-8 31,0 0 56-31,0-6-16 16,0 6-48-16,0 0-88 0,0 0-624 16,0-4-705-16,0 0-895 0,-15 0-2489 15</inkml:trace>
  <inkml:trace contextRef="#ctx0" brushRef="#br0" timeOffset="1946.16">13182 3096 5497 0,'0'0'920'0,"0"0"-608"0,0 0 40 16,0 0 296-16,0 0 192 16,0 0-248-16,0 0-351 0,0 0-97 15,0 0-16 1,0 0 64-16,18-4 8 15,-3 4-40 1,9 0 88-16,-3 0 16 0,12-6 96 16,18 6 104-16,7 0-24 0,-1 0-80 15,4 0-64-15,8 0 0 16,12 0 0 0,-14 0 32-16,17-4-8 15,-17 0-47-15,17 0-65 0,10-2-40 16,-13-2-16-16,13 2 8 15,-4-7-88-15,4 7-16 16,-3-2-8-16,-7 3-32 0,-2 0-16 16,-4 1 0-16,-6 4 0 31,7-6 0-31,5 6 0 0,-2-4 0 16,-1 4 0-16,-2-9 8 15,5 5 0-15,-2-1 0 16,-4 0 8-16,7-3 40 0,-16 3-56 15,13 0 8-15,-13-4 0 16,-8 3-8 0,8 2 0-16,0 1 0 0,1-3 16 15,-1 1-8-15,1 1-8 16,-4-6 8-16,6 6-8 16,1-1 8-16,-16-5 56 15,10 7-8-15,-10 3-48 16,3-5 8-16,-11 0-8 15,8 5 56-15,-12-4-8 16,13 4-56-16,2 0 8 0,-12 0 8 16,10 0-8-16,-13 0 8 15,3 0 32 1,-6 0 40-16,-2 0 8 16,5 0-24-16,-12 0-24 15,0 0 0-15,19 0-40 0,-19 0 40 16,15 0-40-16,-15 0 64 15,13 0-24-15,2 0-40 0,0 0 0 32,-15 0 40-32,13 0-40 15,-13 0 0-15,6 0 56 0,-21 0-64 16,21 0 0-16,-5 0 8 16,-13 0 40-16,18 0 0 15,-6 0 8-15,3-5-8 0,-2 5-40 16,-1 0 40-16,3-5-40 31,0 5 0-31,0-5 56 0,-2 5-64 0,2 0 16 16,-12-3-8-16,9 3 0 15,-9 0 40-15,10 0 0 16,2 0 24-16,-12 0 32 16,9 0 0-1,3 0 64-15,-15 0 40 16,4 0-8-16,11 0-8 0,-15 0-48 0,0 0 56 15,-6 0 8 1,9 0 8-16,-12 0-15 0,-6 0-25 16,10 0 16-16,-4 0-40 15,0 0-56 1,9 0-48-16,-6 0-40 0,-6 0 0 16,3 0 8-16,0 0-8 15,-12 0 0-15,0 0 40 16,0 0-48-16,0 0 0 0,0 0-40 31,0 0-600-31,0 0-481 16,0 0-543-16,0 0-1353 0</inkml:trace>
  <inkml:trace contextRef="#ctx0" brushRef="#br0" timeOffset="5970.88">17754 4626 2528 0,'0'0'4033'0,"0"0"-3305"0,0 0-200 31,0 0 328-15,0 0-103-16,0 0-241 0,0 0-152 0,0 0-232 16,12 0 56-16,-3 0 224 15,15 0 192-15,13 0-16 16,5 0-200-16,9 0-72 0,6 0 24 31,10 0-8-31,17 0-72 0,10 0 41 16,12-6 119-16,-4 2-144 15,16 0-216-15,-3 4 64 16,2 0-112-16,-2-5 8 0,-9 0 56 16,11 5-72-16,-17-4 8 31,9-2 48-31,-7 6 16 0,-5-4 0 16,-7 4-8-16,4 0 0 15,-16 0-56-15,7 0 96 16,-4 0-32-16,1 0 32 0,-4 0 24 15,7 4-8-15,8-4 120 16,-2 6 104 0,2-6-40-16,-8 4-40 0,-4 1-80 15,-11 0-24-15,-4-5 16 16,-17 4-24-16,-1-4-8 16,-3 4 56-16,3-4-24 0,10 0-48 15,-13 0 8 1,3 0-32-1,10 0 25-15,-1 0-1 0,3-4-56 16,-14 0 0-16,11 4-56 0,-9-5-8 16,10 0 0-16,-13 1 8 15,15 4-8-15,-14-6 0 0,8 2 0 32,9 0 0-32,-8-1 40 0,17 0 24 15,-15 1 0-15,4-1-16 16,-4 0-40-16,-3-3 40 15,4 3 8-15,2 0 16 0,-3 1 0 16,4-2 8-16,-4 2-40 31,-9 0 0-31,-5 4 8 0,8-5 8 16,-18 5-56-16,3-5 48 16,-11 5 0-16,-4 0-48 15,3-4-8-15,-12 4 8 0,-3 0 40 16,6-5-40-16,-6 5-8 31,0 0 0-31,6 0 8 0,-3 0-8 0,0-5 0 16,0 5 8-16,-12 0-8 15,10 0 0-15,-10 0 8 16,12 0 0-16,0-4 0 0,-12 4 0 16,12 0 0-1,-12 0 0-15,0 0-8 16,0 0-48-16,0 0-56 0,0 0-40 15,0 0-24-15,0 0-128 16,0 0-296-16,0 0-641 16,-24-5-351-16,2-5-1161 0,-14 7-8081 15</inkml:trace>
  <inkml:trace contextRef="#ctx0" brushRef="#br0" timeOffset="6704.65">21140 4644 7417 0,'0'0'1056'0,"0"0"-792"32,0 0-8-32,0 0-40 0,0 0-15 15,0 0 271-15,0 0 144 16,58 69 80-16,-25-45-80 0,0 4-56 16,24 9 40-16,4-6 8 31,11 7-143-31,7-5-9 0,11 4-112 15,4-5 32-15,39 0-112 16,18 6 24-16,33-11 112 0,15 0-32 16,-12-8-64-16,-12-5-88 0,-60-9 40 15,-22 1-8 1,-23-3-160 0,-25-3-40-16,15 5-40 15,-5-5 8-15,2 0 40 0,3 0-48 0,-26 0 0 16,5 0-8-16,-21 0-384 15,9 0-320-15,-15-5-96 0,-12-14-64 32,0 6-1017-32,0-2-3024 15</inkml:trace>
  <inkml:trace contextRef="#ctx0" brushRef="#br0" timeOffset="7081.09">23060 4941 4216 0,'0'0'6026'0,"0"0"-5354"0,0 0-568 16,0 0 336-16,0 0-136 31,0 0 32-31,0 0 152 16,90 64 40-16,-41-40-192 0,-7-2-80 15,-3 2-80-15,7-2 9 16,-10-3 31-16,-6-5-80 0,9 0-56 0,-27 0-8 16,12-9-64-16,-24 4-8 15,9 1 0 1,-9-1-8 0,0 1 8-16,-9 3 240 0,-6 6-8 15,-18 9-32-15,0-1 32 0,-3 6-168 16,-13-6-16-16,16 1 32 0,-3-5-80 15,-12-5-248 1,5 1-352 0,-8 5-721-16,9-7-1039 15,18-6-2601-15</inkml:trace>
  <inkml:trace contextRef="#ctx0" brushRef="#br0" timeOffset="8642.26">24140 5046 3576 0,'0'0'2937'32,"0"0"-2097"-32,0 0-376 15,0 0 440-15,0 0 265 0,0 0 199 16,0 0-272-16,0 0-352 16,0-3-352-16,13-11-200 15,8-10-144-15,-6 2-40 0,-6-6 8 31,15 4 40-31,0 2-48 16,-12-3 0-16,0 12 64 0,-12-1-64 0,9 9 8 16,-9 2-8-1,0 3 8-15,0 0-8 0,0 0-8 16,0 0-48-16,0 3-80 16,0 11-24-1,9 14 144 1,6 9 8-16,7 5 0 15,-7 4 48-15,6 0-40 0,-9 1 0 16,-3-5 40-16,6-5-40 16,-3 0 56-16,-12-4-48 15,0-11 32-15,0-8-40 0,0 0 16 16,0-10-24-16,0 2 0 16,0-6-352-16,0 0-488 0,0 0-880 15,0 0-881-15,0 0-3648 0</inkml:trace>
  <inkml:trace contextRef="#ctx0" brushRef="#br0" timeOffset="8889.03">24210 5335 7513 0,'0'0'2761'0,"0"0"-2049"15,0 0-712-15,0 0-392 0,0 0 392 16,0 0 264-16,12 0 96 0,-3 0 360 16,30 0-56-16,-6 0 152 15,13-10-288-15,14-4-367 16,9-4-161 0,-14 0-281-16,-4-2-583 0,6 1-632 15,-23 11-1161-15,-1-6-2848 0</inkml:trace>
  <inkml:trace contextRef="#ctx0" brushRef="#br0" timeOffset="9601.51">24910 5010 9153 0,'0'0'1521'0,"0"0"-1121"16,0 0-256-16,0 0-32 0,0 0 8 16,0 0-120-16,139-27-1344 15,-85 8-1185 1,-15 0-3312-16</inkml:trace>
  <inkml:trace contextRef="#ctx0" brushRef="#br0" timeOffset="10343.15">25396 4765 1800 0,'0'0'6217'0,"0"0"-5161"16,0 0-735-16,0 0 7 15,0 0-8-15,0 0-120 0,-45 40-24 16,45-15-72-16,0 2-104 16,0-4 8-16,0 6-8 0,12-7 104 31,12-2 176-31,-15-12 96 16,24 2-56-16,-6-10 112 15,7 0-96-15,-1-5-88 0,3-18-216 16,12-9-32-16,-18-11-160 15,7 1-264-15,-13-9-536 0,-9 1 160 16,-6-6 176 0,-9 1 223-16,0-2 345 15,-9 12 56-15,-6 8 489 16,-9 9 207-16,3 4-288 0,-1 16-64 16,10-3-192-16,0 11-144 15,0 0-8-15,12 11-200 16,0 16 112-16,0 11 24 15,0 8 8 1,12 4 56-16,12 2 0 0,-2-6 72 16,-1-5 24-16,3-9-16 0,0-4 0 15,0-9-64-15,-12-9-16 16,12-7 96 0,-15-3-88-16,3 0-8 15,13 0 0-15,-13-3 8 16,-3-11-8-16,-9 4 8 0,15 2 96 15,-15 3 168-15,0 5-240 16,0 0-32-16,0 0-120 0,0 0 8 31,12 8 104-31,-6 7 8 16,9-1 0-16,-3-5 0 16,12-4 0-16,-3-1 0 0,3-4 0 15,-2 0-144-15,-7-9-176 16,3-5 48-16,-18-10-48 0,0 6 128 15,0 0 96 1,0-1 96-16,0 11 112 16,-18-8-112-16,3 16-240 15,-7 0-561-15,10 0-1199 0,12 0-3097 16</inkml:trace>
  <inkml:trace contextRef="#ctx0" brushRef="#br0" timeOffset="11063.11">26190 4634 7073 0,'0'0'2617'0,"0"0"-1633"31,0 0-128-31,0 0 64 16,0 0-400-16,0 0-328 0,0 0-112 15,0 0-80-15,-24 60 0 0,24-41-112 16,0 0 8-16,0 0-16 15,24-10-136-15,-6-4-104 16,21-5 96-16,-6 0 88 0,16-20-640 31,-19-7-200-31,21-10-113 16,-27-5-95-16,-6 1-16 0,-3-10 744 16,-15 0 488-16,0 4 8 15,-15 0 648-15,6 12 240 31,-15 7 384-31,3 9-87 0,9 9-537 16,0 10-336-16,-3 0-304 0,9 10-8 16,6 22-64-16,-12 5 56 0,12 14-80 15,0 0 8-15,0 0 80 16,12-5 8 0,-6 0-8-1,21-13 16-15,-15-6-8 0,-12-11 8 16,12-8 40-16,-12-3-56 0,0-5 72 15,0 0 104-15,0 0 56 0,0 0 72 16,9-5 112-16,-9-9-416 31,15-9-72-31,3 1-32 16,-3 2-48-16,10 7 48 0,-13-1-96 16,9 9-72-16,-9 0 72 0,0 5-56 15,-12 0-8-15,0 0-40 16,0 0-32-16,0 0-81 31,0 0 33-31,0 0 224 0,-12 0 160 16,0 0 136-16,0 0 32 15,3 5 48-15,-3-5 257 0,12 0-73 16,0 0-8-16,0 5-120 16,0-5-272-16,12 8 0 15,-3 3 64-15,27-3 168 0,-15 1-32 31,15 2-200-31,0-7-32 16,1-4-432-16,5 0-568 0,-6 0-1041 0,0 0-2944 16</inkml:trace>
  <inkml:trace contextRef="#ctx0" brushRef="#br0" timeOffset="11753.5">27291 4320 8937 0,'0'0'2217'0,"0"0"-1249"0,0 0-248 15,0 0-288-15,0 0-288 31,-9 0-144-31,-3 14-88 0,-12 4 72 16,15 5-88-16,-3 1-80 16,12-5 8-16,0-2 80 0,0 1 48 15,0-8-8-15,0-5 0 16,12-5 56-16,-3 0 8 31,15 0 72-31,-3 0-24 0,7-9-56 16,-7-10-80-16,3 0-8 15,0 0 24-15,-12 6 56 0,-6-1 8 16,-6 10 232-16,0 4 72 0,0 0-72 16,0 0-168-1,0 0-64 1,0 0-160-16,15 4 32 0,-15 6 120 16,12-2 0-16,12 1-40 15,-15-4-184-15,25-5-64 0,5 0 112 16,-6-8-488-16,3-11-328 15,-12-4 336-15,-5 0 472 16,-4-1 192-16,-3 6 264 16,-12 5 664-16,0 7-8 15,0 6-384-15,0 0-408 16,0 6-128-16,0 22-248 0,0 17 192 16,12 5 48-16,-12 16 8 31,0-2-88-31,12-4-344 15,-12-4-8-15,0-13 296 0,0-16 80 16,0-8 64-16,-12-11 240 0,-27-8 320 16,5 0-280-16,-11 0-168 15,0-18-112-15,9-5-200 32,2-5-576-32,10-17-688 0,24 6-1057 15,0 2-3440-15</inkml:trace>
  <inkml:trace contextRef="#ctx0" brushRef="#br0" timeOffset="12522.07">27886 4107 1488 0,'0'0'7345'0,"0"0"-6304"0,0 0-713 31,0 0 200-31,0 0-176 0,0 0-200 16,0 0-40-16,-60 101-16 15,60-59 8-15,-9 0-48 16,9-11 16-16,0-2-64 0,0-14 64 16,9-7 88-16,18-3 112 15,-3-5 40-15,-3 0-8 0,27-13-112 32,-17-20-192-32,8-5-320 15,-18-12-104-15,3-10 96 16,-15-5-136-16,6-9-56 0,-15 3 328 15,0 3 184-15,0 2 8 16,-15 15 688 0,6 10-552-16,-15 17 96 0,24 6 168 15,0 13-272-15,-9 5-128 16,9 0-96-16,0 19-240 16,-12 17 40-16,12 11 216 0,0 13 80 15,0 5-8 1,0 5 8-16,21-5 0 15,3-9 8-15,12-6 8 16,-6-8 64-16,10-14 8 0,-4-9 64 16,-3-16 16-16,3-3-40 15,-3 0-64-15,1-17-64 16,-1-11-16 15,-9-4-112-31,3-6-136 0,-15 6-48 16,-12 4 208-16,0 9 104 15,0 5-8-15,0 9 8 16,-12 5-72-16,0 0-72 0,-12 19 40 16,0 13 104-16,15 1 16 15,9 4 128-15,0-5-16 0,0-3 8 16,18-6 304-16,21-15 176 16,18-8-168-16,1 0-344 15,14-13-104-15,10-34-896 0,-25 5-1520 16,-12 2-6402-16</inkml:trace>
  <inkml:trace contextRef="#ctx0" brushRef="#br0" timeOffset="15643.23">6702 5460 9690 0,'0'0'1736'0,"0"0"-1320"16,0 0-312-16,0 0 144 0,0 0 424 0,21-10-248 16,3 1-216-16,21-10-80 15,3-4 48-15,-2 6-16 16,14-8-55 0,-15 3-105-16,13 2-65 15,-1-12-711-15,-9 10-1592 0,-15-6-2113 16</inkml:trace>
  <inkml:trace contextRef="#ctx0" brushRef="#br0" timeOffset="15892.71">6946 5176 9233 0,'0'0'1529'0,"0"0"-1121"0,0 0-56 31,0 0-224-31,0 0 144 16,0 0-200-16,0 0-56 16,0 0-16-16,151 20 0 0,-118-7-168 15,-9 6-64-15,-12 0 104 16,-3 4 24-16,-9 0-8 0,0 14-56 31,-33 28-88-31,-12-10-784 16,6-9-1657-16</inkml:trace>
  <inkml:trace contextRef="#ctx0" brushRef="#br0" timeOffset="18535.62">6445 6270 5217 0,'0'0'1848'0,"0"0"-1256"15,0 0-144-15,0 0 216 16,0 0 113-16,9 0 87 16,3 0-144-16,9 0 72 0,31-9 88 15,-19-4-144-15,15-6-199 32,-6-10-321-32,19 1-88 0,8 1-128 15,-21-6-393-15,19 1-551 16,-10-10-904-16,3 10-1065 15,-26 4-2480-15</inkml:trace>
  <inkml:trace contextRef="#ctx0" brushRef="#br0" timeOffset="18818.84">6886 5863 8065 0,'0'0'1401'0,"0"0"-1065"16,0 0-176-1,0 0 216-15,0 0 176 16,0 0-552-16,0 0-168 0,0 0 168 16,93 32 136-16,-57-13-32 15,-2-6-104-15,-1-3-184 16,-9 4 104-16,0 0-88 0,-12-1-96 31,0 7 128-31,-12 2 136 0,0 6 8 16,-24 9 8-16,-9 9 0 15,-6 0-16-15,-4 10-32 16,7-10-344-16,12 1-897 0,15-15-807 16,-3-13-2793-16</inkml:trace>
  <inkml:trace contextRef="#ctx0" brushRef="#br0" timeOffset="19141.59">6792 6863 6977 0,'0'0'1944'0,"0"0"-1528"16,0 0-111-16,0 0 399 16,0 0 504-16,0 0-616 0,0 0-256 15,115-42-128-15,-58 15-112 0,3 4-96 32,-11 0-176-32,-7-1-624 15,9 1-904-15,-5 10-865 0,-25-1-2592 16</inkml:trace>
  <inkml:trace contextRef="#ctx0" brushRef="#br0" timeOffset="19586.22">6979 6576 8737 0,'0'0'1441'0,"0"0"-1305"15,0 0-32-15,0 0 176 0,0 0 200 16,0 0-480-16,0 0-40 16,45 27 40-16,-20-12 120 0,-1-5 136 31,9-2-72-31,-9 6-104 16,0-4-8-16,9 4-64 0,-20-6-8 15,-1 7-80-15,0 3 32 16,-12 6 48-16,0 3 80 0,-12 15-8 15,-13 10 0-15,-8 2-72 16,-15 3-368-16,0 12-976 31,27-14-985-31,-1-17-2384 0</inkml:trace>
  <inkml:trace contextRef="#ctx0" brushRef="#br0" timeOffset="20130.91">6865 7675 7937 0,'0'0'1352'16,"0"0"-991"-16,0 0 671 15,0 0 384-15,0 0-152 31,0 0-535-31,0 0-345 0,-25 3-152 0,25-3-88 16,12 0-136-16,10-3 80 16,11-7 48-16,6-4-8 0,6-4-32 15,13 0-96 1,-1-6-232 0,-9 1-544-16,10-9-865 15,-10 4-1383-15,-15-1-2738 0</inkml:trace>
  <inkml:trace contextRef="#ctx0" brushRef="#br0" timeOffset="20409.09">7187 7429 7681 0,'0'0'1761'0,"0"0"-1681"0,0 0 8 31,0 0 104-31,0 0 280 16,0 0-360-16,0 0-104 16,46 18 64-16,-19-13 8 0,-6 5-64 15,3-1 48-15,-12 4-64 16,-12-4 0-16,9 10 0 0,-9 0-128 16,0 5 72-16,-9 4 48 31,-15 7-104-31,-9 17-304 0,-3-6-793 15,12-8-1055-15</inkml:trace>
  <inkml:trace contextRef="#ctx0" brushRef="#br0" timeOffset="20873.71">6946 8769 5937 0,'0'0'1408'16,"0"0"-992"-16,0 0 264 15,0 0-88-15,0 0 1145 0,0 0-1025 16,18 0-296-16,9 0-136 16,6 0-120-1,1-16-112-15,14 3-48 16,-12-5-544-16,-3-1-840 0,4-4-329 16,-1 1-511-16,-18 2-2913 15</inkml:trace>
  <inkml:trace contextRef="#ctx0" brushRef="#br0" timeOffset="21157.23">7212 8564 1872 0,'0'0'6825'0,"0"0"-5992"16,0 0-657-16,0 0-40 16,0 0 608-1,0 0 176-15,0 0-584 16,0 0-328-16,12 15 0 0,-3-7 56 15,18 2-48-15,-6 4-16 16,-9 0 8-16,0-1 32 16,0 7-40-16,-3-3 0 0,-9 6 72 47,0 1 240-47,0 7 16 15,-9 7-88-15,-3 0-48 0,-12-2-192 16,-9 2-320-16,-3-20-1688 15,24-9-3321-15</inkml:trace>
  <inkml:trace contextRef="#ctx0" brushRef="#br0" timeOffset="27690.14">8458 11835 4176 0,'0'0'1641'0,"0"0"-1353"0,0 0-232 16,0 0 208 15,0 0 464-15,0 0-216-16,0 0-328 0,0 0 80 0,0 0 256 15,0 0 88-15,0 0-79 16,0 0-73-16,0 0 144 0,0 0 88 31,0 0-176-31,0 0-120 16,0 0-56-16,0 0 0 0,0 0-16 16,0 0-64-16,0 0-72 15,0 0-8-15,12 0 1 0,9 0-1 16,-9 0-24-16,0 0-72 15,13 0 48-15,-4 0-24 16,0 0 24-16,6-4-64 0,6 4-56 16,-9 0 56-16,13-4-8 31,-7 4-8-31,21-5 0 0,-18 0-40 16,0 1 56-16,1-1 8 15,5-5 72-15,6 6-40 16,-12-6-32-16,16 6-16 0,-13-5 0 0,-3 4-48 15,0 1 0 1,16-2 0-16,-13-2 0 0,-3 3 0 0,15 0 56 16,-5 1-24-16,-4-2-32 15,15 2-8 1,-3 4 56 0,-5-4-56-16,-10 0 16 0,6-2-8 15,6 6-8-15,-11-4 8 16,8 0-8-16,3-6 16 0,-3 6-8 0,4 4 64 15,-4-11 8 1,-9 8-72-16,7-2 8 16,8 5 32-16,-18-5-48 15,0 0 16-15,0 1-8 16,7-1 64-16,-7 5-64 16,-9-5 80-16,21 2-16 0,-12-7 32 15,7 5-48-15,-19 0 24 31,12 0 8-31,3 2-40 0,-15-2 32 16,19 0-32-16,-28 5 0 16,21-6 24-16,-24 6 56 0,30-3-48 15,-21-2 40-15,9 5 0 16,-2-5 8-16,8 5-56 16,-9 0 48-16,12-3-32 0,-15 3-24 31,3-6-8-31,10 6 48 15,-10 0-16-15,12 0-40 16,-18 0-40-16,21 0 88 0,-2 0-24 0,-4 0-24 16,3-5 0-16,-6 5 9 15,9-4 15-15,-5 4 8 16,2-4-8 0,0 4-64-16,-3 0 64 15,-9 0-16-15,10 0 8 0,2 0 40 16,-3 0-56-16,3-6-40 15,0 6 64 1,-2 0-72 0,14-4 8-16,-15 4 72 0,3-5-32 0,-15 5 24 15,16-5-72-15,-1 5 64 16,-15-5 16-16,15 5-72 16,-12 0 88-16,-5-3-32 0,20-2-64 31,-18 0 56-31,12 5-48 0,-9-4 56 15,9-1 48-15,7 5-104 16,-19-5 40-16,15 5 0 16,-15-5-48-16,6 5 8 0,-6-3 0 31,-9-3 48-31,13 6-56 16,-16 0 72-16,6-5 24 0,-3 5 0 15,-3 0-16-15,3-4 8 16,-3 4-8-16,6-5 64 15,-3 5-40-15,-12 0-32 0,12 0 16 16,-12 0-40-16,0 0 32 16,12 0 8-1,-12 0-40-15,0 0 8 16,6 0-48-16,-6 0 0 0,0 0 0 16,0 0 72-16,0 0-72 15,0 0 0-15,0 0 0 0,0 0-8 16,0 0-184-1,0 0-520-15,0 0-616 16,0 0-945-16,-18 0-935 0,-6 0-7003 16</inkml:trace>
  <inkml:trace contextRef="#ctx0" brushRef="#br0" timeOffset="32651.37">20986 11840 776 0,'0'0'8305'0,"0"0"-7096"15,0 0-713-15,0 0 112 16,0 0-288-16,0 0 112 16,10 0 72-16,29 0-88 0,-6 0-136 15,12 0 96-15,13-5 17 32,2 1-9-32,12-5 96 0,19 0-128 15,15-6 48-15,-1 6-48 16,7 0-24-16,-16 9-160 15,10 0-16-15,0 0-144 0,-16 0 48 16,16 0-48-16,0 4-8 31,-4 1 80-31,16-5-32 0,-13 0 40 0,7 0-32 16,-3 0 88-16,-7 0-8 16,-8 0-16-16,0 0-40 15,-16 0 16-15,-6 0-32 16,1 0-56-16,-16 0 48 15,1 0-48-15,-10 0 40 16,-15 0-48-16,3-5 72 0,-3 1-24 16,-23 4 8-16,17 0-40 15,-27 0 32-15,0 0-48 16,0 0 0 0,0 0-240-16,0 0-448 15,0 0-272-15,-49 0-304 0,13 18-1577 16,-9-8-3504-16</inkml:trace>
  <inkml:trace contextRef="#ctx0" brushRef="#br1" timeOffset="163561.37">14845 15603 10658 0,'0'0'2296'15,"0"0"-1592"1,0 0-632-16,0 0 32 15,0 0 385-15,0 0 23 16,66-14-264-16,-9-10-144 16,52-7 40-16,51-16 80 15,42-17 0-15,15 3-96 0,-26 1 32 16,-41 22-96-16,-71 16 32 16,-7 3-88-16,-38 6-8 0,11 3-96 15,-21 1-80-15,0 0-168 16,-15 4-280-16,-9 5-521 0,-24 0-335 15,-9 5-1016-15,-12 4-3754 0</inkml:trace>
  <inkml:trace contextRef="#ctx0" brushRef="#br1" timeOffset="164175.87">15346 15125 7481 0,'0'0'1600'0,"0"0"-1183"16,0 0-257-16,0 0 272 31,0 0 216-31,0 0-136 16,0 0-304-16,-25 9 24 0,13 10 128 15,-21 13-184-15,-15 11-64 16,0 7 112-16,-7 6 80 0,-8 0-16 16,21-1 112-16,-16-9 56 15,7-3-63-15,9-7-121 31,5-9-136-31,13-2 32 0,15-12-64 0,-3-4-24 16,12-4-72-16,0-5 80 16,0 0 40-16,0 0-24 15,0 0-56-15,12 5-48 16,34-1 8 0,11 6 136-16,36-5 40 15,46-5-64-15,24 0-96 0,-15 0 48 0,-15-15-72 16,-21-2-600-16,-37-2-1345 15,-18 0-4640-15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8:30:11.98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14392 3106 6385 0,'0'0'1872'16,"0"0"-1376"-16,0 0-272 31,0 0 329-31,0 0 319 0,0 0-16 16,0 0-264-16,-12-14-168 15,12 14-88-15,0 0-80 16,0 0-24-16,0-6-56 0,12 6-48 16,9 0 0-16,24-4 72 31,13 0 80-31,50-6-23 0,43 2-57 15,57-6 208-15,25 0-144 0,11-1-64 16,1 1 48-16,-25 1-48 16,21-2-48-16,7 2 16 0,-4-2 40 15,13 2 72 17,0 0-104-32,-13-2-24 0,0-3-64 0,-35-1-80 15,-10 0 64-15,-63 2-64 16,-28 3 40-16,-50 9-48 0,-22-5 0 15,-3 6-72-15,3-6 8 0,-15 6-120 32,-11 4-152-32,-10 0-96 15,0 0-288-15,-10 0-192 0,-59 0-617 16,12 0-2512-16,-16 4-1632 16</inkml:trace>
  <inkml:trace contextRef="#ctx0" brushRef="#br0" timeOffset="779.24">14147 3314 5457 0,'0'0'1560'0,"0"0"-1120"15,0 0-72-15,0 0 608 16,0 0-183-16,0 0-417 15,160-14-8-15,-54 9 296 0,33-8 80 0,48-2-104 16,36 2-216 0,-5-1-104-1,5 5-8-15,-3-1-112 0,13 2 0 16,11-2 9-16,13-5 71 16,11 7 224-1,-11-1-72-15,-4-6-176 0,-20 1-64 0,-25-3-8 0,-18 3-8 31,-39-5 48-31,-57 5-120 16,-25 4-8-16,-12 2-88 0,-20-2 0 16,8 1 56-16,-9 3-56 15,-15-2 16-15,-9 8-16 16,-12-5-8-16,0 0-200 0,-33-9-816 31,-18 5-1217-31,8 0-5264 0</inkml:trace>
  <inkml:trace contextRef="#ctx0" brushRef="#br0" timeOffset="4905.89">5479 3773 7177 0,'0'0'1240'0,"0"0"-920"0,0 0 184 16,0 0 377-16,-15 0-361 15,6 0-312-15,-3 0-152 16,-9 4-56-16,-15 1 8 0,-4 4 48 0,-2 1 0 15,-6 8-48-15,-13 0 0 16,4 6 0-16,-9-1 16 0,8 4 24 31,-2-2-48-31,15-3 0 16,-4-4 160-16,16-4 40 16,9 0 56-16,0-3-16 0,15-8-88 15,-3 7-80-15,0-10-64 16,12 4-8-16,0 1 0 0,0 0 0 31,0 0 0-31,-12 8 0 16,12 9 0-16,0 17 0 15,-15 7 56-15,15 15 16 0,-9 3-64 16,9 5 72-16,0 10-24 0,-9 19 40 16,9 27-40-16,0 32 64 31,0 9-56-31,9 6 32 15,15-19 32-15,-12-4-104 0,-12 13-16 0,12 4 40 16,0 11-40 0,-12-2 0-16,9 2 48 0,3-11-48 0,12-3 0 15,-3-1-8 1,3-9 64 0,1-1-64-16,-1 7 0 15,-12-7 0-15,0 1 0 0,-12-5 8 0,9-5-8 16,-9 6 0-16,0-6-8 15,12 2 8-15,-12-16 16 0,12-4-8 32,0 1 0-32,12 4-8 15,-12-1 56-15,-3-4-48 16,4-4 8-16,-4-9-8 0,6-11 56 16,-3-23-64-16,-12-12 16 15,12-11 56-15,0 9 160 0,-3 11-8 31,3 9-7-31,9-5-1 16,-6-5-128-16,9-5-40 0,-15-9-40 16,0-3 0-16,7-6-8 15,-4-10 0-15,-12 0 0 0,12-13 8 16,-12-4 8-16,0-2-8 31,12-8 0-31,-12 1-8 16,0-6 24-16,0 10-24 0,0-1 48 15,0 4-40-15,0 1 0 16,0 1 0-16,0-1 0 0,0-4 40 16,0-1-40-16,0 1-8 15,0-6 0 1,0 1 16-16,0-5-16 16,0 2 8-16,0-3 0 0,0 2-8 15,0-6 0-15,0 6 8 16,0-6 0-16,0 0 0 15,0 6-8-15,0 0 0 16,9-2 0-16,3 6 72 16,9 5 16-1,3-5-40-15,24 0-40 0,13-10 0 0,-4 2-8 16,46-6-144-16,39-28-184 16,42-15-24-1,-30 7-393-15,-31 7-3127 0</inkml:trace>
  <inkml:trace contextRef="#ctx0" brushRef="#br0" timeOffset="6988.63">26033 3430 8057 0,'0'0'2729'0,"0"0"-1721"15,0 0-728-15,0 0-280 0,0 0-64 16,0 4-32-16,0-4 80 15,24 0-32-15,3 4 48 0,6 2 136 32,16-2 144-32,-7-4-24 15,9 5-48-15,7 0-112 0,-16 0-48 16,9-2-48-16,6-3 80 16,-20 6 56-16,8-1-16 15,-9-5-40-15,-15 4-72 0,-9-4 80 31,-3 4-24-31,-9-4 72 16,0 0 64-16,0 0-48 0,0 0 9 0,0 0-145 16,0 5 72-1,0-5-80-15,0 9-16 0,0 5 0 16,0 10-48-16,15 8 56 16,-2 18 8-1,-13 10 96-15,12 34 0 16,9 27-8-16,3 32-16 0,0 18-32 0,9-9-40 15,3-4-8 1,-2-11 104-16,-1 7-56 0,-6 12 48 16,-6 5-48-1,3 10-48-15,-12 1 40 16,13 7-40-16,-4-9 0 16,-9 2-40-16,-3-6 40 0,6-5 8 15,-6 0 0-15,6-8 40 16,-15-1 8-16,0-9-48 0,12-5 0 31,-12 15 104-31,0-11 160 16,0-4-32-16,0 1-24 0,0-15-112 15,6 1 40-15,-6-10-96 16,0-19 64-16,0-26-104 16,0-21 32-16,0-3-40 0,0 14 0 31,0 9 0-31,0 13 8 15,0-4-8-15,0 0 8 0,0-10 56 0,0-3-16 16,0-1-32-16,-6-9-8 16,6-5 0-16,-12-4 0 15,12-6 0-15,-15-7 0 16,15-7 0 0,-9-4 0-16,9-4-8 15,0-4 0-15,-15-1 8 0,15-4-8 16,0 4 0-16,0 5 0 0,0 0 0 15,0 9 0-15,-9 4 0 16,-3 10 56 0,0 5-40-16,12-1 296 15,-9 2-216-15,-4-7-96 16,1 0 0-16,12-3-8 16,-12-5 8-16,-3-5 64 0,15-4-48 15,0-11-8-15,-9-3 40 0,9-6-32 31,0 2 96-31,0-11-48 16,0 2-16-16,0-6 0 16,0 0 160-16,0 0 40 0,-9 3 88 15,9-3-56-15,-12 11-80 16,0-3 25-16,-12 6-113 0,-9-4 120 16,-19 9-48-16,10-6-24 31,-27 10-64-31,-28 4 0 15,-30 11 0-15,-36 9 32 0,-9-1-56 0,-3-5-72 16,33-8-344 0,49-14-729-16,-10-19-1015 0,31 0-1073 31,5-19-8873-31</inkml:trace>
  <inkml:trace contextRef="#ctx0" brushRef="#br0" timeOffset="22779.47">7456 10496 3592 0,'0'0'4345'15,"0"0"-3713"-15,0 0-448 0,0 0 168 16,-15-8 433-16,15 2 47 31,15 2-560-31,21-11-192 0,7-2 352 16,53-20 224-16,31-15-160 15,48-8-80-15,12 0-152 0,-12 9-64 16,-24 14-120-16,-45 9 8 0,-28 4-88 16,-17 16-8-1,-19-2-104 1,9 1-232-16,-9 4-536 0,-2 5-392 16,-22 0-392-16,-18 0-409 15,-9 5-191-15,-25 9-833 0</inkml:trace>
  <inkml:trace contextRef="#ctx0" brushRef="#br0" timeOffset="23057.05">7501 10663 8121 0,'0'0'1737'0,"0"0"-1585"16,0 0-144-16,0 0 288 16,0 0 384-16,0 0-96 0,0 0 40 15,151-22 184-15,-45-12-64 32,57-21-79-32,48-19-161 0,-3-1-184 15,-33 10-136-15,-48 29-56 16,-66 16-128-16,-16 13-440 15,-3 2-697-15,-6 5-1255 0,-21 0-2729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8:30:52.04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20407 4528 1536 0,'0'0'6465'32,"0"0"-5641"-32,0 0-752 15,0 0 272-15,0 0 217 16,0 0 39-16,0 0 48 0,12 0-8 16,21 0-128-16,16 0-24 15,20 0-152-15,34 0 24 0,60-4 16 31,48 4 1-31,33-5-49 0,10 5-96 16,-19 0 0-16,-39 0-8 16,-11 0-40-16,-19 0 216 0,-52 0 16 15,-8 0-272-15,-49 0-80 16,-9 0-64-16,10 0 8 16,-13 0 48-1,-9-5-56-15,-12 1 0 16,-14 4-288-16,-10-5-360 15,-46 5-128-15,-11 0-1185 0,0-5-2976 16</inkml:trace>
  <inkml:trace contextRef="#ctx0" brushRef="#br0" timeOffset="410.15">20184 4685 7297 0,'0'0'1056'0,"0"0"-760"31,0 0 8-31,0 0 289 15,0 0 191-15,0 0 272 0,0 0-152 16,0 0-392-16,48 9-160 16,33 7 376-16,46-8 65 0,84 6-217 15,40-5-24-15,33-9-168 16,-16 0 24 0,-23 0-40-16,-13 0-160 15,-27 0-32 1,-14-14-88-16,-56 5-80 0,-26-5 56 0,-40 4-56 0,-23 1-8 15,-10-4-184-15,6 8-200 16,-3-9-872 0,-27 0-721-16,-12 6-2552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5:18:02.1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8784 5097 2616 0,'0'0'648'15,"0"0"-328"-15,0 0 96 16,0 0 513-16,-12 0 95 0,12 0-296 15,0 0-112-15,0 0-72 0,0 0 40 16,0 0-128 0,0 0-112-1,0 0-31-15,0 0-1 0,-12 0-32 16,12 0-16-16,0 0-120 16,0 0-8-16,0 0-136 0,0 0-144 15,0 0 32 1,12 6 112-16,6-2 384 15,18 5 104 1,4-3-144-16,5-3-40 0,24 2-104 0,25 0-16 16,42-5 232-16,42 6-144 15,21-6-208-15,-15 3-8 0,-9-3-56 16,-39 5 0-16,-18-5 0 31,-25 0-8-31,-36 5-144 16,16-5 32-16,-4 0 112 0,13 0-112 15,-4 0 120-15,19 0-8 0,-16 0 8 16,1 0 0-16,11 0 0 16,1 0 0-16,-3 0 0 31,-7 0-8-31,7 0 0 0,-10 0 0 16,-2 0-72-16,5 0-16 15,-15 0-32-15,13 4 32 0,-10-4 40 16,-2 0 56-16,-13 0 0 15,1 0 0-15,11 0 0 16,-9 0 0 0,7 0 8-16,-10 0 0 0,0 0 0 15,16 0 0-15,-13 0 0 16,-15 0 8-16,13 0-8 0,2 0-8 16,-2 0 8-16,-16 0 0 15,9 0-8 1,-6 0 8-1,4 0 0-15,-4 0 0 0,0-4 88 16,-12 4-96-16,19-5 0 0,-7 5 56 16,0 0 40-16,16 0-48 15,-16 0-40-15,9 0 0 0,10 0-8 32,-10 0 24-32,3 0-16 15,4 0 0-15,-1 0 40 0,-3 0 16 16,1 0-56-16,2 0 32 0,-3 0-40 15,1 0 72-15,11-5 48 16,-12 5-40-16,16 0 0 31,-19-3-32-31,4 3 88 0,-1-6 8 16,-6 6-8-16,-18-5 40 16,16 5-80-16,-28-5 17 15,3 5 31-15,0-3 8 0,-15 3-32 16,6 0-56-16,-3 0 32 31,-12 0-16-31,0 0-40 0,0 0-40 0,0 0-152 16,-12 0-529-16,-24 0-471 15,12-6-1696 1,-9 2-4066-16</inkml:trace>
  <inkml:trace contextRef="#ctx0" brushRef="#br0" timeOffset="2607.92">11959 4181 6449 0,'0'0'1056'16,"0"0"-688"-1,0 0-136 1,0 0 472-16,-24-126-111 0,12 93-1 16,-9-2-168-16,-3 2-48 15,12-5 192-15,-22-3-96 16,-5 0-112-16,6-6 96 0,-12 0-224 15,-1-3-112 1,-14 4 16-16,15-6 168 16,-13 5 24-16,10 1-72 15,-9-5-71-15,-4 9 55 0,-5-4-64 16,6 5-24-16,-10-1-88 16,-11 5-56-16,-4-5-8 0,7 5-8 31,-19 4 8-31,7 1 0 15,-4 0 0-15,-9 9-8 0,10 4 8 16,-13 0-8-16,16 1 8 16,-16 8 0-16,0 2 0 0,4-2 8 15,-4 6 0-15,1 4-8 32,-1 0 0-32,15 0 0 15,-14 0 0-15,-1 9 0 0,4 4-8 16,-4 6 8-16,0-6-16 15,1 7-64-15,2 3 80 0,-3-5 0 16,1 6-8-16,-10 4 8 16,-24 5 8-1,9-1-8-15,16-4 0 16,5-1 0-16,31-3 0 0,-16 4 0 16,-12 7 8-16,16-2-8 15,-19 5 0-15,7 2-8 16,8-1 8-1,0 2-8-15,13 0 0 0,-10 1 8 16,10 5-8-16,12-5 0 16,-13 4 0-16,10 0-8 0,14 6 8 15,1 3 0-15,0 5-88 16,-16 6 8-16,16 1 16 0,-16 4-8 31,19 4 32-31,-3-2 40 16,-4-7 0-16,-11-7-72 0,15-4 80 15,11 6 0-15,-11-11 0 16,0 2-16-16,5-2 16 0,10-3 0 16,6 0 0-16,0-5-8 31,14 4-40-31,-11-5 48 16,9 1 0-16,0 4-8 0,0-5 8 15,-9 7 0-15,8-1 0 16,-8-2 0-16,6 2 8 0,6-2-8 15,0 2 0-15,-3-1 104 16,12 0-32 0,0 5-64-16,-16-4 72 15,22-1 8-15,-6 0 0 0,12 6-80 16,-15-2 80-16,15 1 0 16,0-4-40-16,0 4 16 0,0-10 0 15,0 1 40 1,0-9-32-1,15 4-64-15,-3-14 72 0,-6 5-72 16,9-5 56-16,-2 1-56 16,11-2 0-16,0-8 64 0,-3 0 24 15,15-1-32-15,-3-8 32 0,4 5 24 32,-4-6-24-32,0-4-16 15,15 0-24-15,-2 0-40 0,2 0 88 16,-12 0-96-16,9-8 80 15,1-6-24-15,2 0-16 0,-3 4-40 16,-9-4 40-16,1 5-48 31,-4-1 0-31,-9 2 0 16,12-6 80-16,-15 4-72 0,0 1-8 16,-5 0 8-16,8-1 0 15,-15 6 40-15,-9 0-40 0,9 4-8 16,-9-6-88-16,0 6-16 31,0 0-104-31,0 0-88 0,0 0-40 16,0-4 24-16,0 0 32 0,0-1-72 15,0 0-137-15,0-4 89 16,-9-4-136-16,0-1 48 0,-15 0 200 16,-13-5 136-1,16 0 56 1,-15 6 88-16,12 2 8 15,9 2 104-15,-3 1 104 0,3 3 104 0,5-1-32 16,10 6 48-16,0-3 0 16,0 3-48-16,0 0-71 0,0 0-65 31,0 0-144-31,0 0-120 16,0 0 112-16,0 0-105 15,10 0 25-15,17 3 88 0,-6 3 0 16,15 3 104-16,-3 1-23 0,16-1 7 15,-7-4-80-15,18 0 40 32,-27-2-40-32,16 2 40 15,-13 0-32-15,-24 4-16 0,9-4-8 16,-9 0-64-16,-12 9-24 16,0 0 96-16,0 8 0 15,-12 6 200-15,-9 9 112 0,-3 10-64 31,-9 4-48-31,-16-1-104 16,16 7-96-16,-18-7-120 0,21-4-608 16,2-4-841-16,7-14-1591 0,21-14-4938 15</inkml:trace>
  <inkml:trace contextRef="#ctx0" brushRef="#br0" timeOffset="7608.62">18623 5807 5025 0,'0'0'992'0,"0"0"-424"16,0 0 560-16,0 0 120 0,-9-9-95 31,9 9-497-31,0-5-408 16,9 5 96-16,18-5 240 0,19 2-176 15,11-3-152-15,49-4 48 16,45 1-64-16,66 0-16 0,30-9-40 16,22 9 48-16,-12 4-64 0,-25 5-55 15,0-5 31 1,-11 5-72 0,-10-5-8-16,-39-4-64 0,-42 4 48 15,-37 1-40-15,-47 0-8 16,-22-1 0-16,-3 1-112 0,-9-1-56 15,0 5-137 1,-12 0-231-16,-24 0-768 16,3 0-608-16,-19 0-2465 15</inkml:trace>
  <inkml:trace contextRef="#ctx0" brushRef="#br0" timeOffset="8543.52">18623 5807 3264 0,'0'0'1312'0,"0"0"-791"0,0 0 103 16,0 0 224-16,0 0 8 15,0 0-400-15,0 5-328 0,0-5-80 16,0 0 32-1,0 5-80-15,0-2 8 16,15 3 152-16,3 3 512 16,22 4 313-16,5 2 15 0,49 2-200 15,35 8-288-15,55-3 24 16,28 2-152-16,20-1-104 0,-12-5-120 31,1 6-16-15,11-6-88-16,4 6 64 0,-4-2-64 0,-24 2 17 15,-45-1-65-15,-45-5 120 16,-49-4-112-16,-23-4-8 0,-1-2 0 16,-12-2 0-16,-6 2-8 31,-6-8 0-31,-21 6-192 16,9-6-169-16,-9 0-95 0,0 0-312 15,-9 0-904-15,0-6-2401 0</inkml:trace>
  <inkml:trace contextRef="#ctx0" brushRef="#br0" timeOffset="9514.5">18566 5807 1504 0,'0'0'1232'0,"0"0"-376"0,0 0-16 15,0 0-7-15,0 0 55 32,0 0-40-32,0 0 24 15,0 0-120-15,0-14-272 0,0 14-191 16,0 0-129-16,0 0-80 16,12 0-80-16,-12 19 184 15,21 8 384-15,3 11 24 0,25 4 40 31,-4 9-96-31,12-1-88 16,28 10-40-16,20 5 48 0,46 14 0 0,45 9-79 16,28 5 79-1,5-6 112-15,-6-8-96 16,-47-8-168 0,-38-16-96-16,-32-13-160 0,-37-10-48 15,-11-4-40-15,-1 0 32 16,13 5-48-16,-10-1-24 0,-3-10-80 0,-24-3-40 15,-8-5 200-15,-1-5 0 16,0-4 0-16,-12 0 8 16,9-5 48-1,3 0-56-15,-3-5-592 16,13-28-785-16,5 0-1311 0,-18 1-3657 16</inkml:trace>
  <inkml:trace contextRef="#ctx0" brushRef="#br0" timeOffset="10333.92">21943 5302 6737 0,'0'0'1344'16,"0"0"9"-16,0 0 175 16,0 0-488-16,0 0-496 15,0-14-544-15,0 28-104 0,0 14 96 16,9 9-48-16,-9 13 40 16,0 1 16-16,0 1-8 0,0-2-128 31,0-7-144-31,0-7-424 15,0-7-320-15,0-1-433 0,-9-15-327 16,9-8-801-16</inkml:trace>
  <inkml:trace contextRef="#ctx0" brushRef="#br0" timeOffset="10726.39">21943 5315 4945 0,'0'0'1160'0,"0"0"-416"16,0 0 472-16,0 0-224 16,0 0-263-1,0 0-601-15,0 0-128 16,82-45 0-16,-49 45-72 0,3 0-248 16,-15 0-241-16,0 8-87 15,-6 7-184-15,-15-6 200 16,0 4 56-16,0 7 264 15,0-12 128 1,-15 6 104-16,-18-4 80 0,12-1 48 16,-27 1-40-16,-1-6 0 15,16-4-8-15,0 5 16 0,6-5 120 16,18 0-24-16,9 0-96 16,0 4 192-1,0 1-152-15,9 8 128 16,18 6 432-16,-3 0-120 15,18 3-224-15,7 7-80 0,-1-7-192 16,-3 3-240-16,4 7-432 16,-16-4-416-16,-9-10-721 0</inkml:trace>
  <inkml:trace contextRef="#ctx0" brushRef="#br0" timeOffset="11421.05">21789 6099 7481 0,'0'0'1424'0,"0"0"-655"0,0 0-65 31,0 0 232-31,0 0-176 16,0 0-448-16,154 0-192 0,-112 0-120 16,16 0-64-16,-7 0-440 15,-9 0-512-15,-2 0-1017 16,-22 0-983-16</inkml:trace>
  <inkml:trace contextRef="#ctx0" brushRef="#br0" timeOffset="11674.94">21952 6118 6377 0,'0'0'928'0,"0"0"-408"31,0 0-48-31,0 0-80 0,0 0-56 16,0 0-96-16,0 0 449 16,0 0-137-16,24 79-152 0,-15-52-168 15,-9 0-128-15,0-2-64 16,0 2-40-16,0-4-464 16,0-4-408-1,0 4-529-15,0-4-855 16,0-10-2105-16</inkml:trace>
  <inkml:trace contextRef="#ctx0" brushRef="#br0" timeOffset="11880.53">21780 6447 4520 0,'0'0'2761'0,"0"0"-1793"16,0 0-320-16,0 0 81 0,0 0-57 31,0 0-8-31,0 0-376 16,151 0-208-16,-106 0-80 15,13 0-272-15,2 0-832 0,-3-5-1457 16,-23 0-3056-16</inkml:trace>
  <inkml:trace contextRef="#ctx0" brushRef="#br0" timeOffset="12553.5">21650 6845 3808 0,'0'0'4025'0,"0"0"-3025"15,0 0 185 1,0 0-265-16,0 0-224 16,0 0-272-16,58 0-144 15,-10 0-32-15,-3 0-144 0,16 0-104 16,-16 0-88-16,-9 0-272 0,6 0-664 16,-14 0-921-16,2 0-463 31,-15 0-649-31</inkml:trace>
  <inkml:trace contextRef="#ctx0" brushRef="#br0" timeOffset="12860.25">21850 6868 5089 0,'0'0'2032'0,"0"0"-1456"16,0 0-328-16,0 0 64 0,0 0-128 15,0 0-32-15,0 0 288 16,12 71-71-16,-12-39-1 16,0 3 88-1,9 8-160-15,-9 8-96 0,0-5-104 16,0 5-16-16,0-4-72 16,0-11 48-16,-9-3-8 0,-3-10 24 15,-3-8-24-15,-7-12 160 16,-11 2 56-1,-15-5-96-15,-9 0-112 16,-13-14-56-16,10-8-64 0,2-7-80 16,13-18-248-16,9 12-1392 15,24-7-4954-15</inkml:trace>
  <inkml:trace contextRef="#ctx0" brushRef="#br0" timeOffset="23128.98">7456 7564 4809 0,'0'0'984'0,"0"0"-600"15,0 0 296-15,0 0-240 0,0 4 144 0,0-4-304 16,0 4-144-16,12 7 224 16,21-8 417-16,1 7 15 0,23-1-112 15,3 1-136-15,46-2-8 16,45 2-72 0,45 0-40-1,27-7-64-15,1 7-24 0,-28-5-80 16,-9-1-80-16,-12 6-55 0,-15-1-17 15,3 1-96-15,-24 3 8 0,-9-4-16 16,-1 0 8-16,-29 1 0 31,-6-10 40-31,-22 4-48 16,-3-4 144-16,-2 0 72 0,17 0 0 16,-2 0 48-16,-10 0-72 15,-27 0-120-15,-2 0-16 0,-16 0-48 16,-18 0 72-16,6 0-32 31,-6 0-40-31,-9 0 96 0,0 0-40 16,0 0-64-16,0 0-360 15,0 0-592-15,0 0-905 16,0 0-3608-16</inkml:trace>
  <inkml:trace contextRef="#ctx0" brushRef="#br0" timeOffset="26923.5">22405 5455 7161 0,'0'0'2561'0,"0"0"-1529"16,0 0-96-16,0 0-320 15,0 0-192-15,36 0-120 16,13 0-136-16,41 0-80 0,40 0-24 31,33 5 8-31,-3-1 0 16,-30 0-24-16,-52-4-48 0,-27 0-184 16,-8 6-464-16,-4-6-352 15,-6 0-1008-15,-9 0-1057 16,-12-10-2856-16</inkml:trace>
  <inkml:trace contextRef="#ctx0" brushRef="#br0" timeOffset="27238.12">23211 5275 6265 0,'0'0'3217'16,"0"0"-2257"-16,0 0-32 15,0 0-216-15,0 0-216 0,0 0-304 16,0 0-192-16,12-5-72 0,6 18 72 16,21 6 80-16,-6 4-72 15,-11 6-8 1,17-1-48-16,-21-2-216 16,-3-2-248-16,-3 4-24 15,0 0 96-15,-12-6 112 0,-12 2-56 16,-15 3 168-16,-3-3 136 15,-19-2-16-15,4 2-80 0,9-6-193 32,-12 0-487-32,27-3-1088 15,8-6-2633-15</inkml:trace>
  <inkml:trace contextRef="#ctx0" brushRef="#br0" timeOffset="28665.55">24140 5255 6873 0,'0'0'1288'15,"0"0"-744"-15,0 0-384 16,0 0-152-16,0 0 0 0,148-27-8 15,-96 27-24-15,-10 19-80 16,-3 4 40 0,-6 4-40-16,-9 11 56 15,-2 3 40-15,2 0 0 0,-24 6-88 16,9-5 40-16,-9-5 56 16,-9 5 0-16,-24-10 152 0,-19-4 80 15,10-9 8-15,-15-5 64 16,-13-14-47-1,10 0 15-15,3-11 240 16,11-21 208-16,10-9-96 0,12-6-96 16,0-12-192-16,24 3-336 15,0-5-96-15,12 5 40 0,24 16-168 16,58 12-584-16,-1 9-1072 31,-11 9-969-31</inkml:trace>
  <inkml:trace contextRef="#ctx0" brushRef="#br0" timeOffset="30481.23">22441 7105 6809 0,'0'0'2056'0,"0"0"-1287"15,0 0-49-15,0 0 32 16,0 0 0-16,0 0-368 0,0 0-264 0,115-5 16 16,-67 5 144-1,34 0 56 1,23 0 24-16,19 0 8 0,21 5-103 16,-30 3 15-16,-22-2-152 15,-11 2-120-15,-13-2-8 16,13 2-256-16,-34 3-241 0,-3-8-279 15,-21-3-320 1,-12 0-472-16,-12 0-425 16,0 0 193-16,0-9-3025 15</inkml:trace>
  <inkml:trace contextRef="#ctx0" brushRef="#br0" timeOffset="30823.4">23392 7012 5697 0,'0'0'3977'0,"0"0"-3417"32,0 0-88-32,0 0 88 0,0 0-48 15,0 0-344-15,0 0-168 16,0 0 72-16,75 0-48 15,-41 14-16-15,-10 0 0 0,9-1-8 16,-9 7 0-16,-3-2-8 16,6 4 0-1,-18-2-8-15,3 2-56 0,-12-3 8 16,0-1 64-16,-12 2 8 16,-9-2 48-16,-15 4-56 15,-9-2-64-15,-7-1-304 0,10 3-680 16,-15-4-513-1,21-4-919-15</inkml:trace>
  <inkml:trace contextRef="#ctx0" brushRef="#br0" timeOffset="32579.57">24325 7045 6209 0,'0'0'2144'0,"0"0"-1256"0,0 0 25 15,0 0-25 1,0 0-160 0,0 0-312-16,36-19-296 15,-15 19-48-15,6 0-8 0,-3 0-56 16,-3 0 0-16,3 8-16 15,-2 7-72-15,2 9-24 0,-15-2-64 16,6 2 16 0,-15 3-128-16,0 6 48 15,0-10 168-15,0 5-32 16,-24 0 96-16,0-1 8 0,2-4-8 16,-17-5 80-16,9 1-72 15,3-5 120-15,6 0 48 0,0 0-16 31,-4-4-16-31,13-2 40 16,-3 2-80-16,6-6 0 0,9 1-32 16,0-5-72-16,0 5 72 15,0-5 40-15,0 0 72 16,0 0 72-16,0 4-32 0,0 0 32 31,36 6 40-31,-2-5-79 16,14 0-41-16,9 0-96 0,13-2-80 15,35-3-305-15,-11 0-959 16,-25 0-3169-16</inkml:trace>
  <inkml:trace contextRef="#ctx0" brushRef="#br0" timeOffset="33434.18">22535 6261 6105 0,'0'0'2232'0,"0"0"-1560"0,0 0 1 15,0 0 167-15,0 0 64 16,0 0-320-16,12 5-376 15,12-1-104-15,9 2 472 0,28 2 144 32,29 1-279-32,52 1-145 0,9-1-64 15,0-4 64-15,-24 0-40 0,-61-5-176 16,-15 4-80-16,-18-4-336 16,16 0-216-16,-25 0-521 15,-3 0-943-15,-9 0-737 16,-12 0-23-1</inkml:trace>
  <inkml:trace contextRef="#ctx0" brushRef="#br0" timeOffset="33706.01">23386 6155 6305 0,'0'0'4257'0,"0"0"-3673"0,0 0-168 15,0 0-32-15,0 0-152 16,0 0 0-16,33 14-56 0,0 8-72 31,0 3 96-31,7 2-16 16,5 0-176-16,-21 6-8 0,12-6-56 16,-27 1-352-16,-9 1-40 15,0-2-96-15,-9 1 256 16,-39-1 112-16,-58 12-32 0,16-12-1216 31,5-4-1369-31</inkml:trace>
  <inkml:trace contextRef="#ctx0" brushRef="#br0" timeOffset="35256.81">24288 6155 7865 0,'0'0'1216'0,"0"0"-543"15,0 0 135 1,0 0-288-16,0 0-120 15,0 0-400-15,0 0-24 16,0 0 24-16,27 0 56 0,-17 17 96 16,14 8-96-16,0 2-56 15,0 6-8-15,-12-1-40 32,0 5 48-32,0-9-232 0,-12 0 40 15,6-5-88-15,-6-10 16 16,0-2-32-16,0-8 32 0,0-3 264 15,-6-3 176-15,-6-21-176 16,12-4-96-16,0-9-16 16,0-5-376-1,12 5-33-15,21 0-335 0,1 10-680 16,14 7-801-16</inkml:trace>
  <inkml:trace contextRef="#ctx0" brushRef="#br0" timeOffset="36058.58">24560 6405 7785 0,'0'0'2217'0,"0"0"-1585"16,0 0-152-16,0 0-88 31,0 0 24-31,0 0-416 16,69-9-392-16,-32-5-400 0,5-5-408 15,-15-4 31-15,-6 0-47 0,3-1 120 16,-12 1-16-16,-12 4 1112 16,0 6 104-16,0 8 912 31,0 1-136-31,0 4-376 0,-12 0 8 16,-12 4-144-16,12 14-32 15,-9 1-112-15,6 9-8 0,6-4-112 16,-6-6-32-16,15 0-64 15,0-8 121-15,15-1-89 16,9-9-40 0,-3 0-64-16,15 0-409 0,1-14-495 15,5-4-328-15,-15-5 488 16,6 4 560-16,-21 0 248 0,0 11 400 16,-3 2 536-16,-9 2 144 15,0 4-512 1,0 0-512-1,0 0-56-15,0 13-56 0,0 1 56 0,0 5 56 16,0 5-8-16,0-6-48 16,0-4-8-16,0 0-272 0,0-6-304 15,0-2-184-15,0-6 184 32,0 0 512-32,0 0 72 15,15-6 80-15,-3-7-80 0,1-1 0 16,-4-4 224-16,15-1 40 0,-24 10-48 15,12-5 224-15,0 9 104 32,0 0-72-32,-12 5-160 15,0 0-264-15,0 0-48 0,9 0-136 16,-9 10 136-16,0 4 48 16,12-1 40-16,-12 2-16 0,12-6-72 15,-12-5 8-15,0 1 0 16,9-5-8-16,-9 0-8 31,27 0 8-31,-15-9 48 0,7-9-48 0,8-1-136 16,-3 5-64-1,-15 0 192-15,3 9-72 0,0 5 24 0,12 0 48 16,-24 19 16-16,9 4 176 16,6 1 112-1,-3 3-192 1,-6-3-104-16,10-7-488 0,-4-6-1648 0</inkml:trace>
  <inkml:trace contextRef="#ctx0" brushRef="#br0" timeOffset="36730.53">25514 6293 7625 0,'0'0'1064'0,"0"0"-231"15,0 0-121-15,0 0-368 0,-37-14-216 16,28 14-128-16,-3 10-40 15,0 4 40-15,-3 5 0 0,6-5-8 16,9-5-96-16,0-4 0 0,0 3-40 31,0-8-360-31,0 0 184 16,9 0 320-16,6 0 136 0,9 0-32 16,-15-4-104-16,16 0 8 15,-13-1 144-15,-12 5 56 16,9 0-8-16,-9 0-88 0,0 0-96 31,15 0-16-31,-15 0 0 0,12 0 96 16,-3 0-88-16,3 5 16 15,12-5-24-15,-12 0-240 16,12 0-136-16,-18 0 0 0,22-5 151 16,-19-4 161-16,6 9 64 31,-15-6 97-31,0 6 47 0,0 0-128 15,9 0-8-15,-9 0 72 16,15 6-80-16,-15-2-56 0,9 1-305 16,0-5-799-16,6 0-864 0</inkml:trace>
  <inkml:trace contextRef="#ctx0" brushRef="#br0" timeOffset="36871.08">25758 6118 8161 0,'0'0'1201'16,"0"0"-873"-16,0 0-328 15,0 0-865-15,0 0-2255 0</inkml:trace>
  <inkml:trace contextRef="#ctx0" brushRef="#br0" timeOffset="37338.75">25816 6211 8905 0,'0'0'2249'0,"0"0"-1393"15,0 0-184-15,0 0-200 0,0 0-232 16,0 0-232-16,0 0 48 31,24 46 8-31,-15-27-64 0,6-2-256 16,-15-2-152-16,12 3-96 15,-12-8-296-15,0-6-208 16,6 1 64-16,-6-5 543 0,0 0 401 16,27-5-8-16,-15-13-16 15,9-6-416 1,-9 2-24-16,12 7 408 0,-2 5 56 16,-7 7 104-16,-3 3 104 15,-6 0-104-15,-6 9 0 16,24 10 72-16,-24-2-64 15,15 2 64 1,-3-5-24-16,-3-4-87 0,6-6 7 16,-6-4 24-16,15 0 192 0,1 0-240 15,-1-14-48-15,-6 0-168 16,-3 10 104-16,-3-1 64 16,0 5-176-16,-12 0-41 0,12 14 217 31,-12 5 153-31,9-5-113 15,-9-1-40-15,12-13-401 0,0 0-1079 16,-3-5-1769-16</inkml:trace>
  <inkml:trace contextRef="#ctx0" brushRef="#br0" timeOffset="37491.21">26178 6127 8769 0,'0'0'2281'0,"0"0"-1697"16,0 0-584-16,0 0-88 31,0 0-968-31,0 0-817 0,0 0-1407 0</inkml:trace>
  <inkml:trace contextRef="#ctx0" brushRef="#br0" timeOffset="38129.04">26353 6191 3744 0,'0'0'2137'16,"0"0"-625"-1,0 0-264-15,0 0-7 16,0 0-281-16,0 0-312 0,0 0-144 16,0 0-240-16,33 75-160 15,-33-52-104-15,12 0 0 16,-12-5-288-16,12-3-216 0,-12-2-144 31,0-8 8-31,0-5 264 16,0 0 376-16,9 0 336 0,6-13-240 15,-6-1-96-15,15 0-168 16,1-5 88-16,-13 14 72 0,-3 0-8 16,3 5-48-16,-12 0 56 31,12 0-8-31,0 0 16 0,0 10 8 16,-3-5 72-16,18-1-32 15,-6-4 72-15,16 0 8 16,-4 0-128-16,15-19-176 0,-6-4-160 15,-2 1 8-15,5-2 240 32,-21 0 88-32,-12 7 424 0,0 3 280 15,-12 4-32-15,0 10-360 0,-24 0-312 16,-12 0-264-16,3 0 88 16,-7 10 176-16,10 8 0 0,3 6-56 15,18-6-112 1,9 1 16-1,0-6-16-15,0 5 168 0,36 1 56 16,-6 0 168-16,10 9-72 16,5-1-40-16,-9 6-112 0,-6 13 8 15,-3 0 80-15,-15 10 104 0,-12-1 0 32,0 1-16-32,-12 0 72 15,-33-10-16-15,6-4 32 0,-15-15 216 16,5-13 112-16,1-14 89 15,15 0-305-15,12-22-208 0,9-20-168 16,12-23-616-16,12-9-377 31,57-32-607-31,0 17-825 16,-2 15-2192-16</inkml:trace>
  <inkml:trace contextRef="#ctx0" brushRef="#br0" timeOffset="41196.65">27596 6159 9169 0,'0'0'1081'31,"0"0"-17"-31,0 0 136 16,0 0-504-16,0 0-520 16,0 0-176-16,0 0-208 0,12 13 208 15,-3 15 64-15,6 5-56 0,-6 4 0 16,16 5 48-16,-13 0-56 31,0-6 0-31,0-12 0 16,-3-1-48-16,3-13-80 0,-12-6-176 15,12-4 304-15,0-9 208 16,9-19-208-16,-6-9-96 0,3-4-200 31,7-6-8-31,-10 6 96 16,-15 4-152-16,12 9-400 15,12 17-408-15,-15 8-793 0,3 3-2016 0</inkml:trace>
  <inkml:trace contextRef="#ctx0" brushRef="#br0" timeOffset="41543.25">28109 6248 4400 0,'0'0'4249'16,"0"0"-3384"-16,0 0 319 0,0 0-184 15,0 0-376-15,0 0-48 16,0 0-576 0,-24-48-72-16,0 48-288 15,0 19 80-15,3-5-104 16,9 4-152-16,0 1-56 0,-3-5-32 16,15-5-233-16,0 1 81 15,0-10-176-15,15 0 560 0,-3 0 312 31,12 0 80-31,-15 0 80 16,15 0-72-16,-15 0 200 0,6 0-48 16,-3 5-40-16,0 4-112 15,0 0 96-15,-6 5-24 0,10-9-8 16,-4 0 0-16,21-10-72 31,0-14-304-31,-6-9-1912 0</inkml:trace>
  <inkml:trace contextRef="#ctx0" brushRef="#br0" timeOffset="41745.28">28330 5802 8913 0,'0'0'1737'0,"0"0"-409"16,0 0-240-16,0 0-664 0,0 0-424 15,0 0-48-15,0 46-96 16,0 5 144-16,0 15 128 0,0-1-48 15,0 4-64 1,0-4-16-16,9-10-312 16,-9-4-568-16,15-9-688 15,-6-9-521-15,-9-20-855 0</inkml:trace>
  <inkml:trace contextRef="#ctx0" brushRef="#br0" timeOffset="42539.39">28456 6159 7905 0,'0'0'1809'0,"0"0"-1321"0,0 0-128 16,0 0-120-16,0 0 192 15,0 0 104-15,0 0-304 0,25 57-96 32,-25-40-80-32,9-2 40 15,-9-6-96-15,15 0-528 0,-3-9-696 16,-3 0 336-16,12 0 247 15,-6-18-135-15,-3-6 208 16,0 5 568-16,0 1 128 0,-12 3 752 16,0 12 441-1,0-2-209-15,0 5-496 16,0 0-472-16,0 0-144 0,0 8-128 16,9 3 120-16,3 3 8 15,-12 0 0 1,12-6 8-1,-2 2 56-15,5-6 136 0,-3-4 88 0,0 0-160 16,21 0-128-16,-9-17 0 16,-3-2-232-16,-9-1 48 0,9-2 112 15,-6 7 16-15,-15 2 56 16,0-2 8-16,0 7 200 16,0 3-96-1,0 0-40-15,0 5 0 16,0 0-72-16,0 0-40 0,0 0-88 15,0 0 0-15,-15 15 40 16,6-2-8-16,9 5 88 16,-12 1-72-16,12-1 32 0,0-4 40 31,0 0 8-31,12-3 0 16,12-8 0-16,1 2 8 0,8-5 0 15,-9 0-8-15,12-8-24 16,-3-17-432-16,4 3-16 15,-31-7 264-15,21 7 120 0,-15-2 88 16,-12 10 512 0,0 5 264-16,0 4-288 15,0 5-384-15,0 0-104 0,-12 10-72 16,-15 8 64-16,21 6-96 16,-6-2 104-16,12 2-224 15,0-1-16-15,0-10 232 16,0 3-144-16,12-3 80 15,-6-9 72 1,21 6 0-16,-3-2 0 0,0 7 0 16,-3-5 0-16,-9 3-88 0,-12 6-240 15,0 3 128-15,-24-2 192 16,-21-2-64 0,-49-9 24-16,13-4-1216 15,8-5-3698-15</inkml:trace>
  <inkml:trace contextRef="#ctx0" brushRef="#br0" timeOffset="74047.86">8515 9784 1504 0,'0'0'1880'16,"0"0"-1192"-1,0 0-176-15,0 0 9 16,0 0 127-16,0-6 64 0,0 6-120 16,0 0-96-16,0 0-136 15,0 0 32-15,0 0-48 16,0 0-120-16,25 0 136 15,-4 0-47-15,0 0-145 16,27 0-16-16,-12 0-104 16,10 0-24-16,14 0 56 15,-6 0-24-15,4 0-56 0,2 0 0 16,12 0 0-16,-2 0 0 16,11 0 0-1,-11 0 96-15,11 0-24 16,13 0-64-16,-13 0-8 15,-2 0 16-15,14 6 32 0,-8-6 48 16,-4 0-8-16,1 3-16 16,-4-3 56-16,7 0-56 0,-7 5 16 31,1-5-40-31,-19 0 8 16,-3 0 0-16,4 5-48 15,-1-5 40-15,-15 0-48 0,-2 0 0 16,-7 0 8-16,21 0 0 15,-5 0 120-15,-7 0-112 0,3 0 32 32,-3 0 40-32,1 0-8 0,2 0-16 15,-15 0-8-15,3 0-48 16,-2 0 40-16,-1 4-40 0,15 1 0 16,-24 0-8-16,22-1 0 15,-13 0 0-15,6 6 0 16,-6-5 104-1,3 0 40-15,-2 0 16 0,2-5 40 16,-12 3-40-16,9-3 16 16,-9 0 8-16,0 0 16 0,-11 0-88 15,-7 0-96-15,-6 0-8 16,0 0-8 0,0 0-128-16,-19 0-664 15,-29-3-1704-15,3-7-3066 16</inkml:trace>
  <inkml:trace contextRef="#ctx0" brushRef="#br0" timeOffset="-109596.31">7423 11044 8737 0,'0'0'1849'0,"0"0"-1321"15,0 0-128-15,0 0-136 16,0 0 256-16,9 0-264 15,15 0-240-15,12 0 88 16,7 0 232-16,29 0-8 16,-3 0-16-16,49 0-16 0,33 0 9 15,48 0-41-15,-3 0-24 16,16 0-24-16,-31 0 24 16,-30 0-56-16,0 0-8 0,-34 0-24 15,-32 0-48-15,-19 0-32 0,-8 0-56 16,14-11 112-16,0 8 152 15,10-12 72-15,-4 1 8 16,7 1 32-16,-4-2 8 16,-11 2-112-1,-1-1-16-15,1 6-16 16,-28-8-47-16,18 13-97 0,-27-3 48 16,7 2 16-16,-22 4-56 15,21-5-72-15,-18 5-40 31,3-5 56-31,-12 5-56 0,9 0 56 16,-21 0-16-16,0 0-32 0,16 0 40 16,-16 0 40-16,0-5-96 15,0 5-520 1,-25-8-1209-16,1-6-1215 16,-9 1-9107-16</inkml:trace>
  <inkml:trace contextRef="#ctx0" brushRef="#br0" timeOffset="-108598.73">3605 10450 9930 0,'0'0'1184'0,"0"0"-1032"15,0 0-144 1,0 0 176-16,-69 163 200 16,69-95-24-16,0 11-184 0,9-9-56 15,24-9 112-15,18-11-152 16,-6-18 24-16,16-7 48 16,-7-22-56-16,18-3-8 0,-2-22 32 15,-13-25-112-15,-21-8 112 16,-11-10-24-1,-19-5-32-15,-12-4-56 16,-31 8 529-16,-11 12 47 16,-18 16-464-16,-7 19-120 0,4 19-224 15,-13 29-577-15,13 18-1063 32,24-1-2833-32</inkml:trace>
  <inkml:trace contextRef="#ctx0" brushRef="#br0" timeOffset="-108042.47">4396 10659 8937 0,'0'0'2521'16,"0"0"-1817"-16,0 0-312 0,0 0-392 15,0 0-56 1,0 0-232-16,129-46-1376 15,-95 27 103-15,2-5-663 0</inkml:trace>
  <inkml:trace contextRef="#ctx0" brushRef="#br0" timeOffset="-107486.35">4791 10325 2800 0,'0'0'1800'0,"0"0"-759"16,0 0 303-16,0 0 96 31,0 0 49-31,0 0-377 16,0 0-464-16,0-18-192 0,0 18-88 0,0 0-160 15,0 0-208-15,-12 0 0 16,12 0-120-16,0 0 32 0,0 9 88 16,-9-4 0-1,9-1 0 1,0 0 0-16,0-4 0 0,0 9 8 15,0 5 80 1,0 5-8-16,9 5-16 16,3 3-16-16,12 11 8 15,-3-7-56-15,3-2 8 0,10-1-8 16,-7-14-48-16,6-6-56 16,-9-8-168-16,0 0 112 15,-3-18 8-15,-8-19-184 0,-13-5-280 31,0-9 104-31,-13 0 512 0,-23 9 208 16,3 10 376-16,0 10-320 16,-18 7-200-16,17 15-64 15,1 0-224-15,9 28-1264 0,3 0-881 16,9 5-2360-16</inkml:trace>
  <inkml:trace contextRef="#ctx0" brushRef="#br0" timeOffset="-107052.31">5002 10168 11058 0,'0'0'1448'0,"0"0"-816"16,0 0-488 0,0 0-144-16,0 0-128 15,0 0 120-15,34 134 8 16,-10-23 64-16,12 5 80 15,-15-10-88-15,0-13-40 16,-6-33-16-16,9-8-40 16,-15-1-8-16,-9-23-72 0,9-15-48 15,-9-13 168-15,0-10 128 16,-18-21-16-16,-6-44-112 16,-24-36-200-16,15 0 64 0,6 5 128 15,5 13-64-15,13 27 72 16,9 15 168-16,0-4 40 0,0 22-208 31,0 11-72-31,0 18-112 16,22 4-152-16,2 0-352 0,0 12-136 15,-3 16-128-15,-9 10 336 16,0-5 375-16,-12 2 41 0,0-7 88 16,-12 1-216-16,-9-7 200 31,-15-11-576-31,12-2-1016 15,2-9-1385-15</inkml:trace>
  <inkml:trace contextRef="#ctx0" brushRef="#br0" timeOffset="-106600.47">5280 10136 5577 0,'0'0'3048'16,"0"0"-2071"-16,0 0-409 15,0 0-432-15,0 0 96 0,0 0 48 16,0 0-144 0,-45 120-128-16,33-98-8 15,12-3-56-15,0-9-24 16,12-7-296-16,21-3-32 0,-12 0 344 16,3-22-32-16,9-6-320 0,7-4-177 15,-19 3 561-15,-6 11 32 31,-15 5 521-31,9 9 391 16,-9 4 16-16,0 0-312 0,0 0-392 16,0 0-224-16,0 0-160 15,0 7 48-15,0 8-32 0,0-2-120 16,0 6-8-16,12-14-200 31,0 4-152-31,-3-9 224 16,18 0 304-16,-15-9 96 0,9-15 0 15,-21 1 0-15,13 1 8 16,-13-1 120-16,0 3 88 16,-13 6-40-16,1 6 24 0,-9 8-200 15,-6 0-408-15,6 4-425 16,9 10-663 0,3 4-1713-16</inkml:trace>
  <inkml:trace contextRef="#ctx0" brushRef="#br0" timeOffset="-106019.08">5817 10029 9794 0,'0'0'2352'0,"0"0"-1608"0,0 0-240 31,0 0-376-31,0 0-104 0,0 0-24 16,0 0-296-16,-130 78-96 16,130-54-136-16,0-6-88 15,13-3-88-15,-4-11-64 0,15-4 408 32,0-4 360-32,-15-24 144 15,18-15-56-15,-15-3 8 0,-12-15-40 16,0 1 200-16,0-14 64 15,-24 0 88-15,-12 1 176 16,0 12 216-16,14 10 272 0,-2 18 9 16,15 20-121-1,9 8-528-15,0 5-432 16,0 5-200-16,0 27-376 0,0 18 344 16,9 21 176-16,15 2 48 15,13-2-112-15,-4-8-88 16,3-12 80-16,9-12-16 0,-8-11-48 15,5-16 0 1,-3-12 7-16,6 0 113 16,-21-27 0-1,13-5 16-15,-31 4 56 16,9 4 80-16,-15 5 505 16,0 10 191-16,0 9-120 15,-15 0-384-15,9 0-264 0,-6 15-8 16,12 8-96-16,-15-1-40 0,15 11-136 15,15-9-128-15,18-2-104 16,36-22-305-16,13 0-863 16,-22 0-3857-16</inkml:trace>
  <inkml:trace contextRef="#ctx0" brushRef="#br0" timeOffset="-103791.38">10025 12076 3912 0,'0'0'1153'0,"0"0"-297"16,0 0 264-16,0 0-72 0,0 0-64 16,-10 0-191-16,10 0-369 15,0 0 8 1,0 0 56-16,0 0-184 16,0 0-136-16,0 0-40 15,0 0 16-15,0 0-56 0,10 0-80 16,17 0 0-16,-3 0 344 15,21 4 160-15,0 6-104 16,22-5-48-16,8 8-128 31,-5-2-168-31,11 3 17 16,1-6-73-16,-4 6 40 16,7-4-48-16,-4-6 16 0,10 1-8 15,2-5 48-15,1 0-48 16,11 0 8-16,1-5 32 0,-15 1-48 15,2-6-8-15,-2 6 0 16,-7 4 0-16,-17 0 0 0,5 0 8 16,-3-4-80-16,-8 4 80 15,5 0 0-15,-5-6-8 0,8 6 0 32,12-4 8-32,-11 4 40 15,2 0-40-15,-5 0-64 31,-7 0 56-31,-3 0 0 0,10 0 8 32,-7 0-8-32,-2 0 0 0,-1 0 8 15,3 0 0-15,13-4 16 16,-16 4-8-16,-3-6 72 0,4 2 0 16,14-5 24-16,-11 3 88 15,-4-2-8-15,-3-2-8 0,10 6-56 16,-19-6 80-16,12 1-88 15,4 5 40-15,-19-6 24 0,6 2-88 16,0 3 16-16,-14 0 32 0,2 0-24 16,-12 1 120-1,-6 4-24-15,-3-6 96 0,-3 6-8 0,0 0-104 16,0 0-32-16,-12 0-16 31,0 0 8-31,9 0 8 16,-9 0-152-16,0 0 48 0,0 0-56 15,0 0-776-15,-9 0-1000 0,-15 0-3153 16</inkml:trace>
  <inkml:trace contextRef="#ctx0" brushRef="#br0" timeOffset="-93688.26">11190 15043 5881 0,'0'0'856'16,"0"0"-856"-16,0 0 384 15,0 0 64-15,0 0-64 16,0-14-288-16,0 9-96 0,0 5 8 31,0 0 152-31,0 0-64 0,0 0-24 16,0 0 136-16,0 0 0 15,0 0-72-15,0 0-40 16,0 0-40-16,0 0-16 0,0 0-32 16,0 0-8-1,0 0 80-15,0 0-24 16,0 0-48-16,0 0 105 0,0 0 143 16,0 0 0-16,0 0-24 15,0 0 48-15,0 0-128 16,0 0-40-16,0 0-32 15,12 0-80 1,9 0 64-16,6 0 72 0,3 0-24 16,21 0 16-16,-8 0-64 0,8 5-8 15,6-5-48-15,1 0 40 16,-10 3-48-16,6-3 80 16,-5 0-80-1,11 0 0-15,-3 6 0 16,13-6 48-16,11 0 112 0,1 0-80 15,11 5-64-15,13-1-16 16,-19 1 0-16,7 0-64 16,-10-2-48-16,-2 8-16 0,-1-3 24 31,-11-3 96-31,-10 4-72 16,-2-4 80-16,-1 0 0 0,-12-5-8 15,3 4 0-15,-5-4 8 16,8 0 0-16,-9 0 104 15,10 4-104-15,-19-4 16 0,24 0 64 32,-24 0-80-32,28 0 0 0,-13 0 48 15,9 0-48-15,-11 0 0 16,14 0 0-16,-3 0 0 0,1 0 0 16,-10 0 0-16,-15 5 8 15,12-5-8-15,-8 5 0 16,-16-5 8-1,12 0-8-15,6 0 8 16,-3 0-8-16,-2 0 8 0,2 0 48 0,9 0-48 16,0 0-8-16,16 0 0 15,-16 0 0-15,0 0 0 16,4 0 0 0,-4 4 0-16,3-4 0 15,-6 0 0-15,19 0 0 16,-4 0 0-16,-9 0 8 0,13 0 24 15,8 0-32-15,-24 0 0 32,13-4 0-32,2 4 56 0,-15 0 72 15,4 0-128-15,8 0 40 16,-12 0-32-16,4 0 0 0,8 0-8 16,0 0 96-16,13 0-96 15,-4 0 48-15,-6 0-40 16,13 0-8-16,-4 0 88 0,-11 0-80 31,11 0 136-31,-9 0 16 16,-14-5-8-16,11 5-80 0,3 0-64 0,-14 0 64 15,11 0-72-15,9 0-8 16,-5 0 8-16,-13 0-8 16,9 0 8-16,4 0 8 15,-19 0 0 1,9 0 0-16,-8 0 0 15,5 0-8-15,12 0 16 0,-17 0-8 0,14 0 0 16,3 0 16-16,-2 0-16 16,-10 0 48-16,-3 0-56 15,-9 0 8 1,13 0-8-16,-16 0 0 16,0 0 96-16,3 0 88 15,1 0 24-15,-13 0-64 0,9 0 8 16,3 0-16-16,-3 0 32 15,3 0-31-15,-2 0-9 0,2 0-120 32,0 0 112-32,-3 0-48 15,4 0 8-15,-4 0-32 0,15 0 0 16,-15 0 8-16,13 0-48 16,-10 0 56-16,0 0-56 15,-3 0 0-15,3 0 72 0,10 0-72 16,-10 0 64-16,0 0-64 31,-3 0 48-31,16 0-40 0,-16 0 32 16,12 0 32-16,-9-5-8 0,13 1-24 15,-19 0 8 1,9-1 16 0,-18 0 24-16,12-4-16 0,7 4 24 15,-22 0-8-15,21 2-48 16,-18-3 16-16,3 6-64 15,12-5 64-15,-15 2 48 0,4 3 0 0,-13-5-16 16,12 0-8-16,-15 5 72 16,3-4 128 15,-12 4-8-31,12-5-8 16,-12 5-40-16,0 0 8 15,0-6-240-15,-24-2-376 0,3-6-1024 16,-18-4-4049-16</inkml:trace>
  <inkml:trace contextRef="#ctx0" brushRef="#br0" timeOffset="-90229.93">11190 15010 600 0,'0'0'1904'0,"0"0"-1368"0,0 0 96 15,0 0 120-15,0 0 33 16,0 0 23-16,0 4-128 15,0-4 96-15,0 0 0 16,0 0-168-16,0 0-23 16,0 0 111-16,0 0-88 15,0 0-128-15,0 0-120 0,0 0-80 16,-10 5-168-16,10-5-32 16,0 5-40-1,0-5-40-15,-12 5 0 16,12-5 64-16,0 0-56 15,0 0 144-15,0 0-16 0,-12 0-16 16,12 0-40-16,0 0-64 16,0 0-16-16,0 0 0 31,0 3-16-31,0-3 16 0,0 0 0 16,0 0-8-16,0 6 8 15,0-6 8-15,0 0 56 0,-12 5 88 16,12-1-56-16,0-4-16 15,0 5-56-15,0 0-16 16,-15-2 0-16,15-3 0 0,0 0 56 16,0 0-64-1,0 0 200-15,0 0 56 16,0 0 80-16,0 0-63 0,0 0 79 16,0 0 56-16,0 0 24 15,0-8 136 1,-9-20-304-1,9-9-264-15,-9-19-160 16,-3-9 152 0,0-4 0-16,-3-6-8 0,6 6 16 15,9 9 128-15,0 4 8 0,0 6-32 16,0 3-32-16,0 9 24 16,0-3-72-16,0 4-24 15,0 4 8-15,0 1-8 0,0 4 0 16,0 11 8-16,9-2 0 0,-9 4-8 15,0 11 48-15,0-5-40 16,0-1 80-16,0 5 0 16,0-4-24-16,0 1 8 0,0-3-64 31,0 3 8-31,0-6 0 16,0 0-8-16,0 0 40 0,0-1 56 15,0 2 16-15,0-1 80 16,0 0-24-16,0 0-24 31,0 0 24-31,0 6-88 0,0-7 16 16,0 1-24-16,0 0-24 0,0 5-56 15,0-4-8-15,0 7 8 0,0-2 8 16,0 8 48-16,0-6-48 16,0 6 32-1,0 0-40 1,0 0 0-16,0 0-8 0,0 0-64 15,0 0 8 1,0 0-24-16,0 0 24 16,15 0-16-16,9 0 72 0,-6-4 0 15,21 4-8-15,7 0 8 16,14 0 0-16,6 0 0 16,7 0 0-16,5 0 0 0,7 0 8 15,8 0-8-15,-2 0 0 16,0 0-8-16,2 0 8 0,16 0-32 15,5 0 32-15,16-4-32 32,45 4 40-32,-3 0 0 0,3 0 8 15,-24 0-8-15,-12 0 0 16,3 4-40-16,-15 6 32 0,-10-7-120 16,-35 2 40-16,-1 1 80 15,-26-1-40-15,41-2 48 31,-2 2 0-31,8 0-8 0,-11-5 16 16,3 4-8-16,14-4 0 16,-14 0 8-16,-1 0-8 0,-2 0 8 0,15 0-8 15,-13 0-16-15,10 0-32 16,-13 0-56-16,4 0 48 16,-10 0-8-16,7 0 56 15,-19 0 8 1,-2 0 0-16,-4-4 0 15,10 4 0-15,-7 0 0 0,-12 0 0 0,1 0 0 16,11 0 0-16,4 0-8 31,-4 0 8-31,0 0 0 16,13 0 8-16,-13 0 40 0,1 4-48 16,-1 1 0-16,1 0 0 15,-1-1 0-15,3 0-8 0,-2 2 8 16,-13-6-16-16,1 4 8 31,8 1 8-31,9-5-8 0,-5 5 8 16,-4 0-8-16,19-5 8 31,-19 3 8-31,19-3 0 0,-28 0-8 16,0 5 0-16,4 0 0 15,-16-5 8-15,9 4-8 31,-2-4 8-31,-7 0-8 0,3 5 8 16,9-5 0-16,1 0 0 16,-1 0 0-16,-9 0-8 0,-2 0 8 0,2 0-8 15,-30 0 8-15,21 0 0 16,-2 0-8-16,-4 0 0 16,3 0 8-16,-3 0-8 0,0 0 8 15,-5 0-8-15,2 0 16 16,-3 0 32-16,-3 0-48 0,-15 0 88 15,15 0 8-15,0 0-32 0,1 0 24 32,-7 0-16-32,21 0 0 15,-18 0-16-15,12 0-48 0,-6 0 8 16,-6 0 40-16,16 0 16 31,-13 0-8-31,-3 0-16 16,0 0-40-16,3 0 88 0,3 0-16 15,-5 0 64-15,-10 0 9 0,0 0 95 16,-12 0 24-16,12 0-32 16,-12 0-16-16,0 0-128 15,0 0-96-15,0 0 8 0,0 0 0 16,9 0-8-16,-9 0 0 16,0 0 8-16,0 0-8 0,15 0 8 31,-15 0-8-31,0 0 8 15,0 0-8-15,0 0 0 16,0 0-8-16,0 0 0 0,0 0-8 16,0 0-64-1,0 0 80-15,0 5-8 16,0 4-88-16,9 1 96 0,-9 8 0 16,12 0 8-1,0 6-8 1,-3-2-48-1,-9 6 40-15,0 4 8 16,0-4 0-16,0 10 56 0,0 0-48 16,0-3-8-16,0 7 8 15,-9 5 0-15,-3-5 0 0,0 5-8 16,3-1 0-16,9 0 16 16,-15-5-8-16,15 6 8 15,-9-10-8-15,-3-1-8 0,12-3 0 16,-12 0 8-16,12 0-8 0,0-11 8 15,0 2-8-15,0-1 0 16,0-5 0-16,0-4 0 16,0-4 0-16,0-7 0 0,0 8 8 15,-12-11 8-15,12 4-16 32,0-4 8-32,0 4-8 0,0 2 0 15,0-6 8-15,0 3-8 31,0 3 40-31,0-1-40 16,0 0-8-16,0-2 8 0,0 7 0 16,0-6 0-16,0 6 0 0,0-5 0 15,-16 4 0-15,16-4 0 0,0-1 0 16,0 1 0-16,0 3 8 16,0-3-8-16,0 4 0 15,-6-4 8-15,6-5 40 0,0 5-40 16,0 0-8-1,0-5 16-15,0 0-8 16,0 0 40-16,0 0 8 0,0 0 40 16,0 0-24-16,0 0 88 15,0 0 64-15,0 0 24 16,-12 0-48-16,12 0-8 0,-15 0-56 31,-9 0-128-31,3 0 8 16,-12 0-8-16,-6 0 0 0,20 0 8 15,-20 0-16-15,18 0 0 16,-12 0 0-16,9 0-344 0,0 0-280 16,2 0-248-16,-5 0-273 31,18 0-399-31,-3 0-600 0,12 0-3330 16</inkml:trace>
  <inkml:trace contextRef="#ctx0" brushRef="#br0" timeOffset="-80033.24">14147 16053 2680 0,'0'0'4753'16,"0"0"-4489"-16,0 0-168 15,0 0 512-15,0 0 104 0,0 0-135 16,0 0-217-16,0 0-104 15,0 0 360-15,0 0 88 0,0 0-160 32,0 0-96-32,0 0 24 15,0 0-104-15,0 0-48 16,0 0-80-16,9 0 65 0,16 0-25 16,-1 0 48-16,12 0 8 15,21 4 8-15,-15 5 8 0,31-4 8 31,-1-1-104-31,10 6 0 16,17-6 56-16,43 1-8 16,18-5 120-16,-3 5-152 0,-30-5-104 0,-33 5-112 15,-37-2 8-15,12-3-56 16,-2 5 48-16,17 5 72 31,-2-10 33-15,-13 4 63-16,13 1 72 15,-1-1 8-15,-2-4 0 16,14 0 112-16,4 0-144 0,-4 0 16 0,-14 0-32 16,-22 0-136-16,3 0 48 15,1 0 144-15,-31 0-24 0,9 0-64 16,-6 0 16-16,-11 0 72 16,17 0-40-16,-21 0 73 15,-3 0-17-15,9 0-40 0,-12 0-24 16,-3 0 32-16,-9 0-32 0,15 0-48 31,-15 0-48-31,0 0-24 16,0 0-24-16,0 0-40 31,0 0-16-31,0 0-16 0,0 0-40 16,0 0 0-16,0 0 0 15,0 0-8-15,0 0-288 0,0 0-248 16,0-4-264-16,0-5-409 15,9-24-895-15,0-3-2705 16,-9-2-5745-16</inkml:trace>
  <inkml:trace contextRef="#ctx0" brushRef="#br0" timeOffset="-77735.61">18904 16039 200 0,'0'0'5369'16,"0"0"-4521"-16,0 0-600 0,0 0 272 16,0 0 320-16,0 0-192 15,0 0-232 1,0 0 97-16,60 8 207 15,-42-2 64-15,10-2-128 16,5 1 48-16,0-1-48 0,18-4-144 16,7 0-152-16,-16 0-63 0,30 0-65 15,-11 0-80-15,8 0-56 32,13 0-40-32,-13 0-48 0,12 0 56 15,1 0-64-15,-13 0 8 16,13 0-8-16,-4 0 16 0,-5 0 40 15,-4 0-48-15,13-4-8 16,-4 4 0-16,7 0 376 31,-4 0 40-31,13 0-256 0,-1 0-56 16,1 0-104-16,-13 0 8 16,1 0 0-16,-4 4 0 15,7 1 72-15,-4-5 48 0,-11 4-48 16,-4 0 72-16,7-4 72 15,-4 0-32-15,-3 0-40 0,7 0 48 32,-1 6-32-32,10-6 16 15,-25 0-32-15,13 4-40 0,-4 1-64 16,-6 0-40-16,13 0-8 0,-4-2 8 16,-2-3-8-1,17 11 8 1,-2-7 0-16,-4 5-8 0,19-5 8 15,-19 7 0-15,7-7 8 16,-4 5 48-16,-2-9 8 0,-22 5-24 16,15-5-48-16,-14 0 72 0,-1 0-72 31,3 0 16-31,-5 0 64 16,17 0-24-16,-15-5-8 0,16 0-40 15,-16 1 80-15,1 4-24 16,11 0-48-16,-9 0-16 0,10 0 0 15,-16 0 0-15,19 0 0 32,-4 0 0-32,12 9 0 0,-11-4 0 15,11-1 0-15,-11 1 8 16,2 0 0-16,-2-1-8 16,-13 0 56-16,0-4-39 0,-11 0-9 15,2 0 40-15,-12 0 0 31,-3 0 40-31,1 0-80 0,-1 0 32 16,6 0-40-16,-6 0 8 16,3 0-8-16,10 0 8 0,2 0-8 15,9 0 8-15,-8 5-8 16,8 0 0 0,-3-1 0-16,-2 2 8 15,14-2 0-15,-9 0-8 0,4 1 0 16,8-5 0-16,0 5-8 15,4-5 8-15,-4 0 8 0,1 0-8 16,-13 0 0-16,25 0 0 16,-28 0 8-16,30 0-8 0,-17 0 8 15,17 0 8 1,-2 0 88-16,-1 0-40 16,-2 0-8-16,5-5-48 15,-14 0 64-15,2 1-72 0,-15 0 16 16,-11-6 32-16,2 10 32 31,-6-10 40-31,10 6-40 0,5 0-32 16,-24 4 40-16,15-5-80 15,-2 0 120-15,2 1 88 16,-15-1 128-16,3 0 48 0,-2 1 16 16,14 4-64-16,-24-4-96 31,9-2-40-31,-12 1-72 0,7 5 8 15,-7-4-80-15,-21 4-56 32,9-5 40-32,-9 5-48 0,0-4-496 15,0 0-960-15,-58-29-945 16,13 10-3112-16,-3-11-6721 0</inkml:trace>
  <inkml:trace contextRef="#ctx0" brushRef="#br0" timeOffset="-76812.34">25909 14695 8937 0,'0'0'2449'16,"0"0"-1985"-16,0 0-456 16,0 0 392-16,-45 106-104 0,21-60-144 15,12 6-104-15,0-1-32 16,-13-9-8-16,25-5 48 16,-9-14-48-16,9-10-8 0,0-4 0 31,0-4 8-31,0-5 128 15,0 0 376-15,0-19 273 0,0-12-489 16,0-11-208-16,9-14-40 16,3 0-32-16,25-8 72 0,-13 8-80 15,-6 5-8-15,21 9 8 32,-18 14 0-32,15 5-8 15,1 5-80-15,5 8 72 0,-6 10-48 31,0 0-40-31,-14 0-184 32,5 18-105-32,-6 1-39 0,-12 4 64 15,6 1 48-15,-3-1-96 0,-12-5 0 16,0 6-72-16,-12-5 168 16,-21-6 312-16,-6-4 0 0,-4-3 296 15,-8-6-80-15,9 0 32 16,5 0 136-16,13 0 8 0,12 0-80 15,3 0-56-15,-3 0-88 0,12 0-56 16,0 8-112-16,0 11 0 16,0-1 0-16,12 16 120 0,9-7 40 15,16 6 1 1,-1-6-17-16,-6-4-96 0,6-4-48 0,-12-6-225 16,10-13-567-16,-7 0-1408 31,-15 0-3225-31</inkml:trace>
  <inkml:trace contextRef="#ctx0" brushRef="#br0" timeOffset="-76565.22">26268 14893 8953 0,'0'0'4065'15,"0"0"-3561"-15,0 0 0 0,0 0-7 0,0 0-425 16,33 6-72-16,-5-6-328 16,2 4-569-16,21-4-487 0,-9 0-1008 15,-2 0-2457-15</inkml:trace>
  <inkml:trace contextRef="#ctx0" brushRef="#br0" timeOffset="-76025.45">26818 14695 5921 0,'0'0'2520'0,"0"0"-1824"16,0 0-343-16,0 0-121 16,0 0 168-16,0 0 168 0,0 0-96 31,-40 138-88-31,31-96-80 16,-3-5-192-16,3 1-48 0,-3-10-16 15,12-1-48-15,-15-8-256 16,15-11-416-16,0 3-464 0,0-11-369 15,0-5 137-15,0-9-224 0</inkml:trace>
  <inkml:trace contextRef="#ctx0" brushRef="#br0" timeOffset="-75876.5">26757 14695 5721 0,'0'0'2520'0,"0"0"-583"0,0 0-241 15,0 0-488-15,0 0-360 31,0 0-503-31,0 0-273 16,0 0-72-16,130-88-16 0,-97 82-184 16,15 6-697-16,-14 0-1079 15,2 0-2665-15</inkml:trace>
  <inkml:trace contextRef="#ctx0" brushRef="#br0" timeOffset="-75702.38">26712 14866 6305 0,'0'0'4873'0,"0"0"-4225"0,0 0 112 16,0 0-16-16,9 5-744 16,18-5-56-16,18 0-888 0,1 0-1568 15,2 0-3418-15</inkml:trace>
  <inkml:trace contextRef="#ctx0" brushRef="#br0" timeOffset="-75447.44">26929 14890 7137 0,'0'0'2032'0,"0"0"-1423"16,0 0 503-16,0 0-280 0,0 0-328 31,0 0-144-31,0 0-184 15,0 0-40-15,0 0-16 0,52 82-40 16,-19-82-80-16,-9-4-184 16,12-14 8-16,-15-6-80 15,-9 1 112-15,-12 0 64 0,0 4-160 16,-12 5 64 0,-9 6-304-16,-30 8-216 15,9 0-697-15,5 0-1183 0,4 8-1985 16</inkml:trace>
  <inkml:trace contextRef="#ctx0" brushRef="#br0" timeOffset="-75163.04">26929 14890 7641 0,'94'-51'2257'16,"-79"45"-657"-16,-6 6-328 0,6 0-704 16,3 0-384-16,9 0-112 15,-3 14 8-15,1 10-72 0,-16 4 48 31,15 4-56-31,-15 1-96 16,6-5-112-16,-15-1-16 0,0-3-32 16,0-15 24-16,0-1-48 15,0-8 96-15,0 0 184 16,0-3 432-16,0-16-176 0,0-9-184 16,12-10-72-16,0 6-296 31,9 0-200-31,3 9-168 0,13 4-568 15,-7 11-585-15,-3 8-855 16,-3 0-3168-16</inkml:trace>
  <inkml:trace contextRef="#ctx0" brushRef="#br0" timeOffset="-74570.58">27406 14893 2864 0,'0'0'2473'16,"0"0"-1401"-16,0 0 328 0,0 0 16 15,0 0-327-15,0 0-313 16,0 0-336-16,0 107-264 15,0-83-104-15,0-10-56 16,0-5-8-16,0-4 8 16,0-5 56-1,0 0 136-15,0 0 368 0,0-9 152 0,15-10-488 32,-3-8-240-32,12-2-16 15,-15 6 8-15,4 9-40 16,-1 4 32-16,-3 7 16 0,-9 3-80 15,0 0-16-15,15 0-56 0,-15 8 72 16,12 6-24-16,-12-4-48 16,0 4 24-16,12-10 56 15,-12 0 72-15,0-4-48 0,0 0 48 32,0 0 120-32,12 0 144 15,-12 0 96-15,6 0 48 0,9-4-344 16,-3-5 8-16,0 0-72 15,0-1-56-15,12 6-8 16,-15 4 56-16,-9 0-144 0,10 0-192 16,5 0-40-16,-3 0-40 31,-12 4 32-31,0 1 120 0,12 0 136 16,-12-2 56-1,0-3 80-15,0 0 0 16,0 0 256-16,12 0 160 15,-12 0 168-15,21-3-120 0,-9-7-376 16,12 1-24-16,-15-1-64 0,18 7-56 16,-21 3 48-16,-6 0-112 0,16 0-80 15,-16 18-80-15,9-4-40 16,-9 4-40-16,15 1-48 16,-3-14-1056-1,12 0-537-15,-3-5-391 0</inkml:trace>
  <inkml:trace contextRef="#ctx0" brushRef="#br0" timeOffset="-74253.7">28143 14903 5129 0,'0'0'4713'0,"0"0"-3617"15,0 0-40-15,0 0-224 0,0 0-592 16,0 0-240-16,-16-4-24 15,-2 4-104-15,6 13 72 0,-15-4-120 16,18 6-128 0,-3-6 16-16,0-1-368 15,12-2-128-15,0-6-320 16,0 0 399-16,0 0 649 0,12 0 56 16,0-6 112-16,-3-2-96 15,6 3 152-15,-3 1 209 16,-12 4-41-16,12 0-256 15,-12 0-80 1,12 9 0-16,-12-1-8 0,6 3-120 16,22-11-433-16,-4 0-735 0,0 0-1592 15</inkml:trace>
  <inkml:trace contextRef="#ctx0" brushRef="#br0" timeOffset="-74029.97">28456 14537 8345 0,'0'0'2201'0,"0"0"-929"31,0 0 80-31,0 0-544 16,0 0-776-16,0 0-32 16,0 0 0-16,0 0 16 0,-21 158 73 15,-3-93-73-15,9-6-16 16,6 2-209-16,-15-5-687 0,15-5-720 31,-6-19-713-31,6-8-839 0</inkml:trace>
  <inkml:trace contextRef="#ctx0" brushRef="#br0" timeOffset="-73895">28305 14839 9153 0,'0'0'2241'15,"0"0"-921"1,0 0-272-1,0 0-567-15,0 0-297 0,130 0-184 16,-48 0-889-16,-1 8-1119 0,-23-3-3361 16</inkml:trace>
  <inkml:trace contextRef="#ctx0" brushRef="#br0" timeOffset="-31297.5">15086 12340 3512 0,'0'0'8234'0,"0"0"-7082"0,0 0-768 16,0 0 144-16,0 0-23 31,0 0-41-31,0 0-344 0,0 0-40 16,121 38 152-16,-52-24 96 16,25-1-128-16,-4 1-104 15,-11 0-96-15,17 0-120 0,-26 5-496 16,-10-6-440-16,-27 6-369 15,-9-10-1199-15,-12 1-1617 0</inkml:trace>
  <inkml:trace contextRef="#ctx0" brushRef="#br0" timeOffset="-30612.55">14995 12967 5353 0,'0'0'1136'0,"0"0"-824"0,0 0 296 0,0 0 448 16,0 0 57-16,0 0-257 15,-12 4-240-15,12-4 184 0,0 0-96 16,0 0-304 0,0 5-144-16,0-5-152 15,0 5-104-15,0 3 72 16,0 2 168-16,12 0 88 0,1 3 49 16,8-4 79-16,12 4 24 15,6 3-32-15,6-8-88 0,25 1 136 16,2 2-88-16,10-4-184 31,-7-7-128-31,1 6-96 16,2-6-24-16,-6 0-392 0,-14 0-552 15,-1-6-520-15,-9-1-1505 16,-26-4-3408-16</inkml:trace>
  <inkml:trace contextRef="#ctx0" brushRef="#br0" timeOffset="-29558.61">14543 12312 8385 0,'0'0'1161'0,"0"0"-1001"0,0 0 16 16,0 0 80-16,0 0 56 16,-58 117-144-16,46-99-56 15,-3-4-104 1,15-4-8-16,0-10 0 0,0 0 64 16,0 0 104-16,0 0 112 15,0-14 208-15,0-10-408 0,15-12-80 16,-3-7-8-1,9-3-48 1,-11-1 56-16,17 12 288 16,-3 10-232-16,-15 8-40 0,-9 12-16 0,12 5 0 15,0 0-168-15,-3 14-112 16,18 8 176-16,-18 7-128 0,3 3-184 31,-3 0-200-31,7 0-329 16,-4-4-687-16,0-9-600 0</inkml:trace>
  <inkml:trace contextRef="#ctx0" brushRef="#br0" timeOffset="-29396.59">14576 12326 3624 0,'0'0'5994'0,"0"0"-5026"15,0 0-216-15,0 0-336 16,0 0-416-16,12 0 0 0,9 0-104 31,15 0-232-31,1 6-1008 16,-1-6-3073-16</inkml:trace>
  <inkml:trace contextRef="#ctx0" brushRef="#br0" timeOffset="-28632.55">14356 12897 7329 0,'0'0'2761'15,"0"0"-2089"-15,0 0-520 16,0 0-32-16,0 0 248 0,0 0-16 15,0 0-184-15,0 120-96 32,0-96 16-32,0-5-88 0,0-2-104 15,0-12-328-15,0 4-384 0,0-9-176 16,0 0 351-16,0 0 497 16,0-14 136-16,0-8-208 15,0-11 128 1,0-5 8-16,0-8 80 15,0 5 80-15,0-1 64 0,0 15 424 16,12 8 57-16,0 5-281 0,-12 9-136 16,12 1-192-16,-3 4-16 15,3 0-96-15,0 0 88 0,0 13-80 32,9 11-32-32,-6-1 56 15,-15 5 64-15,0 0 80 0,0-6 72 16,0 2-48-16,0-5-56 15,-15-2-48-15,6-7 8 16,-3-5 72-16,12-1 72 0,-12-4 32 31,12 6-80-31,0-6 40 0,0 0-32 16,0 0-112-16,0 0-56 16,12 0-216-16,0 0 184 15,12 4 80-15,-12 5 0 0,9 0-40 31,-11 4-64-31,17 3-8 16,-27-8-88-16,0 6-32 0,-12-1 88 16,-34-3 56-16,-2 0-745 0,3-5-1927 15</inkml:trace>
  <inkml:trace contextRef="#ctx0" brushRef="#br0" timeOffset="-27927.79">15901 12397 7465 0,'0'0'1008'16,"0"0"-360"-16,0 0 897 16,0 0-569-16,0 0-120 15,0 0-400-15,0 0-304 16,0 0 0-16,0-15 24 0,0 15-176 16,0 10-40-16,-9 13 40 15,9 13 80-15,-12 20 128 16,-3 33 64-1,6-1-31-15,9 9-25 16,-9 5 8-16,9-14-120 16,0 4-24-16,0-7 48 0,0-17-104 15,0-11 56-15,0-11-64 16,0-19-16-16,0-8 0 0,0-10-224 31,0-9-232-31,0 0-129 16,0-33-151-16,0-3-2096 15,0-7-5530-15</inkml:trace>
  <inkml:trace contextRef="#ctx0" brushRef="#br0" timeOffset="-27155.43">15901 12290 1272 0,'0'0'5777'0,"0"0"-5105"16,0 0 432-16,0 0 345 0,0 0-321 16,0-37-136-16,0 32-504 15,0 5-144-15,15-4-16 0,6 4-176 16,27 0 16-16,-2-5 17 31,23 5-9-31,37 0-40 16,20 0-24-16,50 0 0 0,-13 9-8 15,-37 1-56-15,-35-2 48 16,-31 2-88-16,-12 0-8 0,1-2 0 31,-16 2 0-31,-12-6-8 32,-21 0 16-32,15 2-8 0,-15-6 184 15,0 3 32-15,0 2-112 0,0 9-104 16,0 11 0-16,-15 10 8 15,15 12 40-15,-9 9-40 0,-3 8 0 16,12 11 0-16,0 8 8 16,0-5 40-16,0 7-48 0,-12-6 40 15,12-2 80-15,0-6-48 0,-12-12-8 16,12-3-24-16,0-5 0 16,-9-9 56-16,-3-10-32 0,12-4-64 31,-12-9 72-31,-3-9-8 15,5-2 64-15,-2-3-40 0,0 0-32 16,-21-5 0-16,-18 0-16 16,9 0 16-16,-28-10-56 0,-11-3 0 15,-1-1 0-15,-23 0-8 32,11 4 0-32,0 1 0 15,1-5 8-15,26 4-8 0,-2 1-80 16,9 1-392-16,14-2-408 15,10-4-360-15,12 0-657 0,0 0-3352 0</inkml:trace>
  <inkml:trace contextRef="#ctx0" brushRef="#br0" timeOffset="-26675.04">16311 12642 7457 0,'0'0'2073'16,"0"0"-1449"-16,0 0 328 0,0 0-432 15,0 0-368-15,0 0-152 32,0 0-40-32,-117 28 32 15,89-1 8-15,10 1 48 0,-6 10-32 0,24-2 104 16,0-4-88-16,0-3-32 16,24-6-80-16,10 1 72 15,2-11 8 1,30-13-336-16,-18 0-1544 15,-2 0-3218-15</inkml:trace>
  <inkml:trace contextRef="#ctx0" brushRef="#br0" timeOffset="-26316.69">16737 12657 9418 0,'0'0'1848'0,"0"0"-920"31,0 0 208-31,0 0-592 0,0 0-480 16,0 0-56-16,0 0-16 16,-112 35 16-16,73-2 72 0,30 0-63 0,0-1 31 15,9 1-32-15,0-1-8 16,9-4 0-16,27-1 40 16,9-8-48-16,34-5-233 15,-4-9-1047 1,-17-5-3313-16</inkml:trace>
  <inkml:trace contextRef="#ctx0" brushRef="#br0" timeOffset="-25652.31">17156 12763 5857 0,'0'0'1672'0,"0"0"-136"15,0 0 121-15,0 0-329 16,0 0-304-16,0 0-328 15,0 0-199 1,-9 5-41-16,9-5 104 16,0 0-32-16,0 0 80 0,9 3-64 15,19 2-40-15,2 5 216 16,30-6-200-16,0 5-279 31,31 1-145-31,3-6-96 0,11 1-248 16,-2 0-593-16,-7-5-695 15,-2 0-184-15,-37 0-713 0,-20 0-2888 0</inkml:trace>
  <inkml:trace contextRef="#ctx0" brushRef="#br0" timeOffset="-25127.81">18394 12679 7985 0,'0'0'2905'0,"0"0"-1801"15,0 0-8-15,0 0-504 16,0 0-392-16,0 18-184 15,-12 10-16-15,12 10 193 0,-12-2 39 16,12 1-8-16,0-3-64 16,0-7-152-1,12-9 96-15,0-4-96 0,9-5 80 16,3-9-88-16,12 0-8 16,-15-9-64-16,4-13-112 15,-1-11-72-15,-3-5 208 0,-21 1 32 16,0 6 8-16,-9-2-40 15,-27 5-40-15,2 13-193 16,-14 12-767 0,-9 3-592-16,12 8-801 0,5 2-2104 15</inkml:trace>
  <inkml:trace contextRef="#ctx0" brushRef="#br0" timeOffset="-24865.99">18732 12684 9498 0,'0'0'4032'16,"0"0"-3664"-16,0 0-256 15,0 0-23-15,0 0-41 16,0 0 232-16,-24 144-152 0,12-80-80 31,-12 1 0-31,8 0-48 16,10 1-584-16,-6-12-537 0,-3-2-799 0,-9-16-985 15,24-17-2080-15</inkml:trace>
  <inkml:trace contextRef="#ctx0" brushRef="#br0" timeOffset="-24444.11">18801 12878 10138 0,'0'0'1168'32,"0"0"-1096"-32,0 0 24 15,0 0-16-15,0 111-80 0,0-78 0 16,0-6-448-16,-12-8 208 15,12-5 112-15,0-8-120 0,0-6 248 16,-15 0 24-16,15 0 400 16,-9-15-256-16,9-9-120 0,0-8-32 31,0-4-16-31,0-7-48 16,0 2-72-16,9-1 112 15,6 5 8-15,9 14-56 0,-15-1 48 16,28 16 8-16,-13-3-120 31,-3 11 64-31,15 0 48 0,-12 6-200 16,-12 17 80-16,-6-1 24 0,-6 11 104 15,0-5 144-15,0-4 176 16,-6-5 88-16,-30-2-24 0,0-12-208 16,-9-5-176-1,-1 0-1360 1,22-9-3793-16</inkml:trace>
  <inkml:trace contextRef="#ctx0" brushRef="#br0" timeOffset="-1364.45">26887 10812 576 0,'0'0'6145'0,"12"0"-4961"0,-12 0-96 16,0 0 529-16,0 0-241 0,0 0-368 15,0 0-192-15,0 0-215 0,12-5-33 16,-12-4-48-16,0-1-288 16,0-4-128-1,0-4-104 1,-24 4-344-16,0 0-216 0,-21 9 152 15,-4 5 128-15,1 0 128 0,-6 24 144 16,14 12-89-16,10 1-31 16,3 10-152-1,18-5-128-15,9 3-24 16,0-1 144-16,36-9 88 16,-6 7 144-16,10-5 48 0,5-9 8 31,-21-4-8-31,-3-2-104 15,-9-3-224-15,-12-5-304 0,0 0 0 16,-33-4 640-16,-3 4-8 16,-22-10-16-16,1 0-272 0,-15-4-729 15,26-14-1023-15,-2-4-5000 0</inkml:trace>
  <inkml:trace contextRef="#ctx0" brushRef="#br0" timeOffset="-897.61">26929 11191 9434 0,'0'0'1640'15,"0"0"-1424"-15,0 0 16 16,0 0-104-16,0 0 32 0,109-32-128 16,-73 13-32-16,-15 1-128 15,15 0 48-15,-11-11-80 16,-16 6 40-16,3 1 120 0,-12-3 8 31,0 8 96-31,0 2 112 16,-21 7-16-16,-4-3-24 0,-11 11-176 15,15 0 0-15,-15 25 0 16,0 1 8-16,24 13-8 0,3-3 0 31,9 2-184-31,0-11 48 31,21-3 16-31,24-7 48 0,3-7 64 16,22-10-664-16,2-5-1073 16,-18-13-1519-16</inkml:trace>
  <inkml:trace contextRef="#ctx0" brushRef="#br0" timeOffset="-461.59">27527 11025 7433 0,'0'0'1560'16,"0"0"-1143"0,0 0 783-16,0 0-208 15,0 0-448-15,0 0-256 0,0 0-288 16,0 0-56-16,0 0 40 16,-139 0-32-16,115 23-56 0,0 1-8 31,3-2-16-31,8-4-96 15,13-8-56-15,0 0-40 16,0-10 176-16,22 0 144 0,14 0 544 31,0-10-224-31,-3-4-192 16,0-4-48-16,1 8-72 0,-19 2 48 16,-3 8 72-16,0 0 0 15,-12 8 48-15,0 30-48 0,0 3 112 16,0 19 40-16,0 0-128 15,-12 14-32-15,-15-3-48 16,-7-7-16-16,10 1 0 0,15-14-48 31,-18-10-8-31,21-12 0 0,6-11-104 16,0-14-432-16,0-4-512 0,66-27 8 16,-5-20-336-16,8 1-2697 15</inkml:trace>
  <inkml:trace contextRef="#ctx0" brushRef="#br0" timeOffset="-8.06">27841 10988 9858 0,'0'0'1864'0,"0"0"-1232"15,0 0 88-15,-15 0-456 0,6 13-264 16,9 6 0-16,-16 9 0 16,16-1 0-16,0-8 0 15,0 5-8-15,0-10-80 0,0-6-168 16,16-3-120-16,8-5-56 16,-12 0 264-16,12-19 168 0,-3-3 0 15,0-7-8-15,6 6 8 16,-15 4 0-16,-3 6 208 15,-9 8 296-15,0 5 80 0,0 0-384 32,0 0-200-32,10 5-160 15,-10 8 152-15,15 6-8 0,-3 4 16 0,0-8-144 16,9-6-208-16,3-4-216 16,0-5-184-16,0 0 80 15,10-14-96-15,-10-4-65 0,-12-2 113 16,-3 1 720-1,6 11 112 1,-15-2 216-16,0 6-184 0,0 4-144 0,0 0-568 16,0 0-1936-16</inkml:trace>
  <inkml:trace contextRef="#ctx0" brushRef="#br0" timeOffset="2777.87">28330 11033 3240 0,'0'0'5361'0,"0"0"-4424"16,0 0-617-16,0 0 896 0,0 0-304 15,0 0-472-15,-12 0-232 16,12 0-136-16,12 0-16 16,-3 0 192-1,6-8-120-15,-6-2-104 16,15-7-24-16,0-2-224 0,-12-6-112 15,9 3-120-15,-9-1-112 16,0 5 216-16,-12 4 112 16,0 4 80-16,0 5 96 15,-24 5-104 1,-9 0-112-16,9 0 184 16,-9 15 96-16,-3 7 160 0,11 6-96 15,10-1 0-15,15 2 0 31,0-7-64-31,0 3-64 16,40-16 64-16,-4-4 40 0,6-5-40 0,18 0-80 16,-11-24-1065-16,8-3-543 15,-21-1 472-15,-15 4 768 16,1 5 448-16,-7 6 864 31,-15 8 496-31,0 5-39 0,0 0-737 16,0 0-584-16,0 0-80 0,0 18 64 15,0 6 16-15,0-1 0 0,0-4 8 16,0-2-8-16,12-7 8 16,-12 0 0-16,12-5-8 0,-3-5-176 31,0 0 96-31,18 0 72 16,-3-19 8-16,-3 1-360 0,15-6-57 15,-11 6 25-15,-7 5 8 16,-3 2 208-16,-3 3 168 0,0 8 0 15,-12 0-48-15,0 0 8 16,12 0 48-16,-12 3 0 0,0 7 8 31,9 4 64-31,-9 5-24 16,15-5-48-16,-6 0 0 0,3-6-1072 16,0-4-2185-16</inkml:trace>
  <inkml:trace contextRef="#ctx0" brushRef="#br0" timeOffset="2991.58">29096 10468 8705 0,'0'0'3033'15,"0"0"-2161"-15,0 0-392 0,0 0-120 16,0 0-360-16,0 0-184 15,0 102 184-15,12-37 16 0,-12 5-8 0,9-1-8 16,-9 11-960 0,0-25-1096-16,0-13-873 0</inkml:trace>
  <inkml:trace contextRef="#ctx0" brushRef="#br0" timeOffset="3228.22">28994 10854 7329 0,'0'0'3009'0,"0"0"-2465"32,0 0-544-32,0 0 224 15,123-14-152-15,-83 14-72 0,-7 0-408 16,3 0-160-16,-27 0 216 16,15 14 80-16,-24 4 224 31,9 1 48-31,-9 3 240 0,0 3 64 15,0-3-152-15,0 1-128 16,0-8-24-16,0-2-1049 16,0-9-1759-16</inkml:trace>
  <inkml:trace contextRef="#ctx0" brushRef="#br0" timeOffset="3334.45">29353 10701 3752 0,'0'0'0'0,"0"0"-872"0,0 0-720 0</inkml:trace>
  <inkml:trace contextRef="#ctx0" brushRef="#br0" timeOffset="3889.62">29585 10867 7905 0,'0'0'1400'31,"0"0"-943"-31,0 0 191 0,0 0-360 16,0 0-216-16,0 0-72 16,0 0-16-16,-127 46-112 15,115-21-112-15,0-3-384 0,-3-9-65 16,15-3-87-16,0 0 400 31,27-10 376-31,-3 0 240 0,-2 0 64 16,2-10-144-16,12 0-32 15,-18 2-120-15,-3 3 40 16,9 5 160-16,-12 0 209 0,-12 0-113 16,9 0-200-16,-9 0-96 15,0 0 32-15,16 0-32 0,-16 5 0 16,9-5 72 0,3 0-24-16,0 4-56 15,-3-4-72-15,6 0-40 16,6 0-136-16,-9 0-129 0,-3-4-31 15,18-10 16 1,-15-15-336-16,0 1-304 16,-2-12 432-16,2-7 320 0,0-8 240 15,-12-6 40-15,0 0 760 16,-12 1 208-16,0 13 376 16,2 20 265-16,10 13-193 0,0 10-832 15,0 4-584-15,0 18-176 16,0 20 64-1,0 17 112-15,0 10 56 16,0 9 8-16,10 0 0 16,14-9-16-16,0-10 32 0,0-12-80 15,21-15-416-15,-12-10-1520 16,-8-18-3137-16</inkml:trace>
  <inkml:trace contextRef="#ctx0" brushRef="#br0" timeOffset="4420.92">30762 10389 880 0,'0'0'9242'0,"0"0"-8154"15,0 0-256-15,0 0 648 0,0 0-775 32,0 0-393-32,0 0-312 15,-84-51-104-15,63 98 64 16,9 14 32-16,-16 16-32 0,10 2 24 15,18 0-232-15,0-8-105 32,0-16 49-17,9-14-136-15,28-12 88 16,-4-15-80 0,39-14-376-16,-14-5-1072 15,-1-19-1369-15</inkml:trace>
  <inkml:trace contextRef="#ctx0" brushRef="#br0" timeOffset="4539.58">30971 10719 5977 0,'0'0'3096'0,"0"0"-1727"16,0 0-921-16,0 0-368 0,0 51 576 16,0-19-8-16,0 6-312 15,0-6-168-15,9 0-80 16,6-14-88-16,-15-2-384 0,21-16-768 16,-9-16-1049-16,12-7-3352 15</inkml:trace>
  <inkml:trace contextRef="#ctx0" brushRef="#br0" timeOffset="4645.68">31004 10567 7937 0,'0'0'1849'31,"0"0"-1361"-31,0 0-488 16,0 0-264-16,0 0-1929 0,0 0-383 0</inkml:trace>
  <inkml:trace contextRef="#ctx0" brushRef="#br0" timeOffset="4911.68">31133 10649 7457 0,'0'0'3033'0,"0"0"-2241"15,0 0-584-15,0 0 56 16,0 0 328-16,0 0-88 0,82 116-304 16,-58-88-96-16,-18-1-104 15,9-3 0 1,-3-6-216-16,-12-8-144 15,0-1-88-15,0-9 280 0,0 0 168 16,-12-4 280 0,-3-19-232-16,9-11-48 15,6-3-176-15,0-4-384 16,21-5-328-16,15 9-200 16,-2 13-593-16,-1 10-999 15</inkml:trace>
  <inkml:trace contextRef="#ctx0" brushRef="#br0" timeOffset="5419.06">31541 10696 4560 0,'0'0'5314'16,"0"0"-4322"-16,0 0 88 16,0 0 72-16,0 0-704 0,0 0-368 15,0 0-80-15,-12 18-120 31,-3 10 120-31,6 4-8 16,9-4 8-16,-12 4-104 0,12-4-32 0,0 1-40 16,12-11-128-16,12-5-8 15,0-13-320-15,9 0-400 0,-12 0-425 16,19-28-455 0,-7-4 304-1,-9 0 1088-15,-12 0 520 16,-3 4 936-16,-9 10 960 0,0 8 145 15,0 6-545-15,0 4-952 16,0 0-544-16,0 18-32 0,0 6 32 0,12 3 0 16,0 0 8-16,-12-7-8 31,9-2 0-31,6-13-56 16,-3-5 56-16,13 0 48 0,-4-15-48 15,3-7-192-15,-12-6-232 16,12 9 168-16,-15 0 256 0,-9 10 480 31,0 9 56-31,0 0-496 16,0 5-40-16,9 13-80 0,-9 6 80 15,0 4 8-15,15-6-8 16,-6-3-8-16,-9-14-256 0,15-5-328 16,10-14-392-16,-4-14-985 15,-9-4-6048-15</inkml:trace>
  <inkml:trace contextRef="#ctx0" brushRef="#br0" timeOffset="5642.68">31948 10506 9522 0,'0'0'2088'0,"0"0"-608"0,0 0-111 32,0 0-729-32,0 0-640 15,0 0-400-15,0 0-1001 16,0 0-2704-16,0 0-3096 0</inkml:trace>
  <inkml:trace contextRef="#ctx0" brushRef="#br0" timeOffset="6017.17">32018 10696 8601 0,'0'0'2473'15,"0"0"-1425"-15,0 0-256 16,0 0-416-16,0 0-368 15,0 0-8-15,0 0 80 0,0 102-8 16,0-70-64 0,9-3 16-16,-9-7-24 15,15-9-208-15,18-8-656 0,-24-5-1112 16,18 0-1273-16</inkml:trace>
  <inkml:trace contextRef="#ctx0" brushRef="#br0" timeOffset="6302.1">32286 10107 9674 0,'0'0'2176'15,"0"0"-1024"-15,0 0 241 32,0 0-577-32,0 0-752 0,0 0-64 0,0 37-24 15,0 15 24-15,0 12 80 16,0 14-72-16,0 1-8 0,0 5-280 16,0-15-728-16,0 10-857 15,0-27-1192-15,0-15-1936 16</inkml:trace>
  <inkml:trace contextRef="#ctx0" brushRef="#br0" timeOffset="6467.26">32250 10548 11322 0,'0'0'1992'16,"0"0"-1167"-16,0 0 151 0,0 0-448 31,0 0-528-31,0 0-88 0,0 0-384 15,151-25-536-15,-106 17-1329 16,4-1-2920-16</inkml:trace>
  <inkml:trace contextRef="#ctx0" brushRef="#br0" timeOffset="8454.57">28619 11219 992 0,'0'0'2024'0,"0"0"-1024"0,0 0-199 15,0 0 7 1,0 0-176-16,0 0-56 16,0 0 88-16,0 0 8 15,0 0-88-15,0 0-168 16,-12 0-191-16,12 0-153 31,0 0-56-31,0 0-16 16,0 0 0-16,0 0 0 0,-9 0 8 31,9 0-8-31,0 5 8 16,0-5 8-16,0 0 32 15,0 0-40-15,0 0 48 0,0 0 56 16,21 0 8-16,1 5 368 0,26-5 312 15,21 4-184-15,37-4-256 16,45 0-152-16,69-19-48 16,49-9 96-16,-1 6 168 0,-11 3 168 15,-37 6-87-15,-33-1-17 16,-63 8-160-16,-27-2-152 0,-52 8-96 16,-21-5-64-16,0 5-16 15,-6-5-40-15,-3 5-184 16,-15-9-136-16,0-1-353 0,-21-4-1599 15,-6 1-1673-15,-6-2-2760 0</inkml:trace>
  <inkml:trace contextRef="#ctx0" brushRef="#br0" timeOffset="8990.45">28698 11410 4336 0,'0'0'1521'47,"0"0"-1057"-47,0 0 0 0,0 0 320 15,0 0-336-15,-42 0-264 16,42 0-112-16,-15 4 64 0,5 6 96 15,-2-6-32-15,12 0-120 16,0-4 104-16,0 0 105 16,0 5 167-16,0-5 72 0,0 0 136 0,0 0 24 15,22 0-144-15,26 0 72 16,45 0 304-16,70 0-143 0,58 0-273 16,59 0-24-16,10-5 32 15,-21 1-64 1,-61 4 8-1,-54 0-16-15,-64 0-304 0,-29 0-136 0,-28 0-232 16,-9 0-480-16,-15-18-688 16,-9-6-905-16,0 5-4832 15</inkml:trace>
  <inkml:trace contextRef="#ctx0" brushRef="#br0" timeOffset="12497.69">28966 12299 9297 0,'0'0'2017'0,"0"0"-1129"16,0 0 272-16,0-5-447 15,16 5-641-15,-16 14-72 16,12 18-153-16,-12 20 153 16,6 35 209-16,21 30-9 15,-27 26-64-15,0-8-8 16,0-28-8 0,12-33-96-16,-12-24-16 15,0 0 72-15,0 7-80 0,0-2 0 16,0-17 0-16,12-10-8 15,-12-10-152-15,0-9-256 16,0-9-361-16,0 0-255 0,0-19-224 31,0-3-1161-31</inkml:trace>
  <inkml:trace contextRef="#ctx0" brushRef="#br0" timeOffset="13337.54">28994 12271 5049 0,'0'0'2136'0,"0"0"-1520"0,0 0 168 16,0 0 801-16,0 0-281 16,0 0-408-16,0 0-384 15,0-27-224-15,6 17 144 0,-6 2-96 31,27 2-63-31,-27-3-73 0,24 4-24 16,0-3-64-16,9 3-48 16,25 5-56-16,11 0 144 15,49 0-48-15,21 0-32 0,36 5-16 32,12 8 16-32,-51-4 8 15,-28 0-64-15,-50-4-8 0,-22 0 0 16,9-5 0-16,-9 5 0 15,-15-5 8-15,-8 0 88 16,-4 0 392-16,-9 0 472 0,0 0-32 16,0 0-264-16,0 0-271 15,0 0-209 1,0 0-120-16,0 0-64 0,0 4-8 16,0 1-64-16,0 8-32 15,15 11-56-15,-3 18 136 16,0 8 16-16,0 19 8 0,-3 11 88 15,3 21-32 1,0-8-16-16,-12 10 8 16,9-2 24-16,-9-17 8 0,0 8-80 15,0-3 104-15,0-7-112 16,0-7 16-16,0-11-8 16,-9-4 56-1,-3-13 0-15,0-5 8 16,3-14-64-16,-3-9-8 0,0-5 0 15,0-11 0-15,-25 2-48 16,1-5 40-16,-9 0-128 16,-12-5-72-16,-13-12-40 0,-35-7 48 31,-37-4 23-31,-18-5 49 16,9 6 80-16,24 8 40 0,46 11 0 15,29 2 0-15,-5-2-40 16,-9-3-320-16,5 4-520 15,28-3-272-15,-18-8-296 0,33-7-1273 16,2 3-5737-16</inkml:trace>
  <inkml:trace contextRef="#ctx0" brushRef="#br0" timeOffset="13997.81">29703 12536 6977 0,'0'0'2457'0,"0"0"-1761"0,0 0 392 16,0 0-336-16,0 0-496 16,0 0-256-16,0 0-24 15,0 0-32 1,-133-19 48-16,100 41-40 15,12 2 48-15,9-1 0 0,-12 4-120 0,24-3-112 32,0-1-112-32,0 1-8 15,24 3 168-15,0-3 112 16,12-1 72-16,-6 0 0 0,6-5-8 16,1 6 0-16,-16-11-176 15,-21 6-104-15,0-10-120 0,0 5 144 16,-9-4 264-16,-24-1 0 15,-4 1 88-15,-8-7-88 0,-3-3-104 32,-10 0-593-32,19-3-1175 15,21-16-4713-15</inkml:trace>
  <inkml:trace contextRef="#ctx0" brushRef="#br0" timeOffset="14549.41">30098 12539 7601 0,'0'0'2377'16,"0"0"-1265"-16,0 0 384 16,0 0-552-16,0 0-536 0,0 0-239 31,-36-18-169-31,3 23-8 15,-6 22 8-15,-4 6 0 16,7 13 96-16,3 6-24 0,9-1 8 16,9 0-32-16,15-9-40 0,15 0 8 15,18-10 88-15,27-10-8 16,22-12-96 0,30-10-432-16,-16-14-2241 15,-17-14-8537-15</inkml:trace>
  <inkml:trace contextRef="#ctx0" brushRef="#br0" timeOffset="15252.56">28004 12471 8433 0,'0'0'2505'0,"0"0"-713"0,0 0-231 16,0 0-345-16,0 0-488 15,0 0-408-15,0 0-144 0,0 0 200 32,151-5 176-32,-58 5-104 15,13 0-112-15,-4 0-64 16,16 0-151-16,-24 0-121 0,-4 5-169 15,1 3-375-15,-31 2-480 16,-3-1-336-16,-8-4-208 0,-25-5-361 31,-12 4-927-31,-12-4-1906 0</inkml:trace>
  <inkml:trace contextRef="#ctx0" brushRef="#br0" timeOffset="15770.74">27910 13202 7137 0,'0'0'2184'16,"0"0"-1327"-16,0 0 295 0,0 0-40 16,0 0-320-16,0 0-184 15,0 0-127 1,67 10 655-1,-28-6 152-15,30 1-352 0,25 0-288 16,20-5-207-16,4 0-209 0,-3 0-144 16,-22-10-88-16,-14 1-481 0,-7 1-735 15,22-11-496-15,-25 0-337 16,-20 6-2368-16</inkml:trace>
  <inkml:trace contextRef="#ctx0" brushRef="#br0" timeOffset="16442.79">27319 12266 6409 0,'0'0'5433'16,"0"0"-4585"-16,0 0-816 0,0 0-32 15,0 0 0-15,0 0 64 32,-49 88 8-32,49-64-24 0,0-5-48 15,0-11 0-15,0-3-48 16,0-5 0-16,0 0 48 0,0-5 88 16,12-22 40-16,12-14-128 15,-11-10-272-15,17-1-32 31,-3 2-32-31,-15 7 104 0,6 10 232 32,-3 15 16-32,-3 8 40 0,12 10-48 15,-15 0-8-15,16 25-8 0,-16 7 0 16,18 5 0-16,-15 0-72 16,6 0-280-1,-3-5-552 1,-3 0-369-16,-12-12-959 0,0-7-3393 15</inkml:trace>
  <inkml:trace contextRef="#ctx0" brushRef="#br0" timeOffset="16579.99">27400 12304 6857 0,'0'0'4289'0,"0"0"-3753"16,0 0-360-16,0 0 104 15,0 0-272-15,0 0 136 0,0 0-144 16,157 14-464-16,-97-14-1984 15,-11 0-4226-15</inkml:trace>
  <inkml:trace contextRef="#ctx0" brushRef="#br0" timeOffset="17272.5">27340 13133 9434 0,'0'0'2760'15,"0"0"-2648"-15,0 0-104 0,0 0-8 16,0 0 48-16,0 101 8 16,0-68-8-16,0 1 0 15,0-16-48-15,0-1 0 0,-12-12-352 16,12 0-88-16,-9-5-48 15,9-5 216 1,0-27-128-16,0-4-192 16,0-16 336-16,0-3 160 15,0-1 96-15,0 6 120 0,21 12 368 16,-12 10 16-16,6 10-304 31,9 9-80-31,-6 9-120 0,-3 0-16 16,-3 0-64-16,-3 0-56 15,6 17-32-15,-15 2-88 16,0 0 176-16,0 3 80 0,-15-3 8 16,15 0 0-16,-9 0-8 15,9-5 0-15,0-1 0 0,0-3-48 16,24 4 48 0,-2-5 0-16,-1 4 64 15,6-4-8-15,3 7-56 16,-3-8-8-16,-15 6-56 0,0-1-16 15,-12 2-144-15,0-5 224 16,-12 4 192-16,-12-6 296 16,-9 1-112-16,-15 2-72 15,14-7-120-15,-23-4-184 16,21-4-320-16,12-16-1593 16</inkml:trace>
  <inkml:trace contextRef="#ctx0" brushRef="#br0" timeOffset="18213.44">30482 12910 8617 0,'0'0'2081'0,"0"0"-913"32,0 0 80-32,0 0-319 15,0 0-401-15,0 0-152 16,0 0-128-16,57 0 112 0,-12 0 184 16,16 0-288-16,-4 0-216 15,3 0-40-15,-2 0-648 0,8 0-360 16,6 0-489-16,-14 0-1087 31,-10 0-1553-31</inkml:trace>
  <inkml:trace contextRef="#ctx0" brushRef="#br0" timeOffset="18587">31390 12743 10178 0,'0'0'2656'31,"0"0"-1816"-31,0 0-239 16,0 0-449-16,0 0-152 15,0 0 0-15,0 0 0 0,-12 135 16 16,12-93-16-16,0 0 0 15,12-10-8-15,9-9-64 0,3 1-208 16,13-16 23-16,-4-8 105 31,3 0-80-31,9-8-248 0,-9-16 64 16,-11-9 168-16,-16-8 248 16,-9-5 16-16,0 4 216 0,-21-4 24 15,-16 8-256-15,-8 10-120 31,-15 10-552-31,2 10-1216 16,13 2-2105-16</inkml:trace>
  <inkml:trace contextRef="#ctx0" brushRef="#br0" timeOffset="18894.97">31797 12689 9073 0,'0'0'2841'16,"0"0"-2281"-16,0 0-512 0,0 0 56 31,0 0 136-31,-12 124-8 16,12-73-160-16,0 5-48 0,-12 0 32 15,-3-5-56-15,15-5-480 16,0-4-736-16,0-15-952 0,0-8-2369 0</inkml:trace>
  <inkml:trace contextRef="#ctx0" brushRef="#br0" timeOffset="19311.32">32063 12813 7633 0,'0'0'4481'0,"0"0"-3937"16,0 0-544-1,0 0 16-15,0 0 24 0,0 0 80 16,0 135-40-16,-12-89-56 15,12 1 24-15,0-11-48 0,-9 2 8 16,9-15-8 0,0-9-48-16,0-11-136 15,0-3 184-15,0 0 80 16,0-17 160-16,0-20-240 0,0-4-304 16,0-16-112-16,21-3-192 15,0 5 136-15,-6 9 304 0,9 7 168 31,-2 12-8-31,11 14-144 16,-6 8-392-16,3 5-64 0,-3 0 95 16,-15 13-23-16,0 15 168 15,-12 1 368-15,0-2 32 0,-12 6 272 16,-12-11 168-16,-12-3 201 31,0 0-33-31,-9-15-640 16,11 1-152-16,-2-5-2753 0</inkml:trace>
  <inkml:trace contextRef="#ctx0" brushRef="#br0" timeOffset="23822.8">29854 13583 5825 0,'0'0'2832'0,"0"0"-1807"15,0 0 247-15,0 0 136 0,0 0-616 31,0 0-408-31,0 0-200 16,0-15-104-16,0 20-80 0,0 19 8 16,0 7 40-16,0 16 257 15,-15 10-81-15,15 7-112 16,0 1-48-16,0-4-56 0,0-6 0 16,0-9-8-16,0-5 0 0,0-13-448 31,0-4-801-31,0-5-1663 15,0-16-3354-15</inkml:trace>
  <inkml:trace contextRef="#ctx0" brushRef="#br0" timeOffset="24516.62">29772 14408 5753 0,'0'0'2120'0,"0"0"-1120"16,0 0 193-16,0 0-257 15,0 0-600-15,0 0-240 16,-27 0-48-16,6 8 64 0,12 11 240 16,-18 5 32-16,18 4-96 15,-3 7-8 1,12-2 0-16,0 5-56 15,0-5-72-15,0-1 64 16,21-10-64-16,6 2 1 0,-6-10-105 16,15-5-48-16,10-9-721 31,-10 0-1119-31,-3-5-2753 0</inkml:trace>
  <inkml:trace contextRef="#ctx0" brushRef="#br0" timeOffset="25053.64">30074 14324 6993 0,'0'0'1968'0,"0"0"-1295"0,0 0-41 16,0 0-256-16,0 0 216 15,0 0-16-15,0 120-152 32,0-77-88-32,0 7 72 0,0-4-128 0,0-9-48 15,0 1-176 1,0-6-40 0,12-9-16-16,-12-4-528 0,0-15-704 15,0 0-1521-15,12-4-3440 16</inkml:trace>
  <inkml:trace contextRef="#ctx0" brushRef="#br0" timeOffset="25907.59">30355 14245 5961 0,'0'0'2984'0,"0"0"-2135"16,0 0-585-16,0 0 248 0,0 0-304 15,-12 14-128-15,12 1 280 0,0 7 152 16,-12 2 64 0,-3 4 8-1,15-1-144-15,-9 14-64 16,9-2-104-16,-13-4-55 0,4 2-25 15,9 2-136-15,-12-7 16 0,12-4-64 16,0-1-8-16,0-8 16 0,-15-5-16 16,15-5 8-16,0-4 8 31,0-5-8-31,0 4 0 16,0-4-8-16,0 0 8 0,0 0 56 15,0 0 8-15,0 0 48 16,0-9-120-16,0-6-8 0,0 7 0 31,0-6 0-31,0 4-48 16,0 1 48-16,0-1 0 0,0 1 0 15,0 0-72-15,15-4-64 16,-3-2 40-16,-3 1-48 0,13 0 24 16,5 6 23-16,-15-2 33 15,9 0 16-15,3 10-48 31,-15 0-128-31,6 0-48 0,9 0-144 16,-24 0-88-16,9 0 48 16,-9 6 24-16,0-2-184 0,0 6 192 15,0-7 232-15,0 2 144 16,-9 1 56-16,-15-1 8 16,0-5 16-1,12 3 32-15,-9-3 152 16,-3 0 208-16,24 5 16 0,-12-5 32 15,12 5 0-15,0-5-64 0,0 4-56 16,0-4-96 0,0 10-152-16,24-2 64 15,-3 7 72-15,12 3-184 16,6-4-48-16,7 5-944 0,-16-10-1816 16,6 1-6786-16</inkml:trace>
  <inkml:trace contextRef="#ctx0" brushRef="#br0" timeOffset="44889.28">30258 15047 4721 0,'0'0'3048'0,"0"0"-2016"16,0 0-680 0,-9 0 673-1,9 0-297 1,0 0-376-16,-12 0-224 15,-12 0-120-15,-9 0 72 0,-6 0 192 0,5 0-56 16,-11 0-40-16,-12 0 80 16,-1-4-48-16,-11-1-112 0,9-1-48 15,-13-2-40-15,16-2 0 16,15 1 8-16,-10-4 64 16,10-1 32-16,18-5 160 0,-12-4 112 15,14-1-136-15,-14-8-112 16,12-1-136-1,0 1 16-15,15-4 49 16,-3-3-17-16,0-1-40 16,12-2 168-16,0 0-16 0,0-5-56 15,0 5-32-15,0-4-64 16,0 5 0-16,12 9 8 16,0-1-8-1,-12 9 80-15,9-3-24 16,6 9 56-16,3-6-64 15,-3 6-8-15,9-5-32 0,-2-1-8 16,14 2 0-16,0 3-8 16,6-5 0-1,-6 7 0-15,22 1-8 0,-1 3 0 16,4-1 0 0,-1 5 8-16,9 4 0 15,1 1 0-15,-1-1-8 0,-12 5 8 0,16 0 0 16,-4 0-8-16,1 0 8 15,-13 14-8-15,9-1 8 16,-8 1 0 0,2 0 16-16,-12 5-16 0,10 5 0 15,-13-2 0-15,3 3 0 16,-2-3 0-16,-10 6 0 16,12-1-8-16,-18 2-40 0,7 2 40 15,-13-2-64 1,9-1 64-16,-18 4-64 15,9-4-16-15,-24 9 0 16,12 5 32-16,-12-6 56 0,0 10-8 16,0 1 0-16,-24-1 8 31,12-4 8-31,-24 0 8 0,0-1 0 16,-10-3 96-16,-2-2 48 15,-18-7 8-15,-4-1 32 16,-11-6 40-16,-4-8-144 0,-17 1 0 15,8-15-48-15,-9 0-40 32,10 0 64-32,8-29-64 0,25-7-8 15,30-38-832-15,18 8-1993 16,12-3-9089-16</inkml:trace>
  <inkml:trace contextRef="#ctx0" brushRef="#br0" timeOffset="47327.41">27282 11928 4016 0,'0'0'1225'0,"0"0"-297"16,0 0 328-16,0 0-64 0,0 0-303 31,0-19-217-31,24 11-160 0,-11 2 72 15,-4 3 16-15,12-7-112 16,6 5-64-16,-3 5-56 16,9 0-16-16,13 0-120 0,2 0-48 31,-3 18-88-31,15 10-71 16,-2 10-25-16,-1 8 8 0,-9 10 0 15,10 8-8-15,-25 7-16 16,-9-3-65-16,0 3-79 15,-24-3 16-15,0-7 80 0,-15-1 16 16,-6-8 48-16,-15-7 16 16,-9 2 72-1,-13-10-24-15,1-9 72 0,-4 0 32 16,-8-15 17-16,-3-3-1 16,-7-10-32-16,-14 0-24 15,11-18 64-15,-8-15-120 0,8-10 32 16,10-12 56-1,14-10 8-15,13-28 16 16,9 6-64-16,24-15-120 16,12 5 56-16,12 12-56 0,36 3-8 15,9 17-120-15,13 13 40 16,23 16-16 0,1 18 48-16,0 18-64 15,-13 8-368-15,-15 35-577 0,-5 17-215 16,-31 54-688-16,-3-7-289 15,-27-14-815-15</inkml:trace>
  <inkml:trace contextRef="#ctx0" brushRef="#br0" timeOffset="48506.4">27177 12924 3696 0,'0'0'2153'15,"0"0"-1105"-15,0 0-144 16,0 0-152-16,0 0-184 16,0 0 33-16,93-17-185 15,-57 17-56-15,-2 0 56 0,2 0-24 16,-6 0-144-16,6 3 56 0,13 11-120 15,-1 5-56-15,-3 0 0 32,3 3-80-32,-2 11-40 15,-1-1 48-15,-9 7-48 0,0 1 0 16,-5 2 0-16,5 0 0 16,-12 0 0-16,-12-1 0 0,0 0 8 46,-12 2 72-46,0-2 32 16,0 5 32-16,-24-4 48 16,15-4-120-1,-15-1 56-15,-3-5 8 0,-4-9-8 16,-5 4 32-16,0-7 16 16,-9-12-7-16,-16 6-25 0,-5-14 8 15,-6 0-48-15,14-3-32 16,-23-21-24-16,11-9 24 15,-11-8 40-15,11-11 0 0,-2-8 40 0,6-4 16 16,14-1 0-16,22-5-8 16,3 5 8-16,27 1-16 0,0-1-32 31,15 8-40-15,18 2-88-1,28 0 0-15,5 9-144 16,18 4-128-16,10 5-128 0,-13 14-56 31,1 8-96-31,-13 12-113 0,-11 3-207 16,-16 0-208-16,-3 35-696 15,-18 4-217-15,-21-3-871 0</inkml:trace>
  <inkml:trace contextRef="#ctx0" brushRef="#br0" timeOffset="97061.8">26769 14130 3744 0,'0'0'2673'0,"0"0"-1881"15,0 0-376-15,0 0 736 31,0 0 41-31,0 0-289 0,0 0-376 16,0 0-184-16,0-20 8 16,9 20-8-16,6 0-72 0,22 0-88 15,5 0 48-15,6 0-56 16,13 6-72-16,5 2-8 16,18 6-24-16,-2 5 64 15,-4 0-40 1,7 3-24-16,5 2-56 15,-17-5 32-15,5-1-40 0,7-3 8 16,-19-2 32-16,7-4-40 16,-28-4 17-16,15 0 23 15,-14-2-40-15,-10 3 0 0,-3-1 72 16,15-1-72 0,-14-4 0-16,11 10 0 15,3-7 0-15,-12 2 0 0,-3 4-8 16,16-4 8-16,-16 0-8 15,-9-5 8 1,0 5-8-16,-3-1 0 16,4-4 16-16,-16 0 72 0,6 0-24 31,-3 0 40-31,-3 0 0 16,3 0 0-16,-3 0-24 0,6 0-8 15,-3 0-24-15,0 0 32 16,0 0-16-16,9 0-64 0,-9 0 16 15,13 0-8-15,-13 0 0 32,0 0 0-32,-3 0 8 0,-9 0-8 15,9 0 0-15,-9 0 0 16,0 0 8-16,0 0-8 16,0 0 40-16,15 0 16 0,-15 0-48 15,0 0 40-15,0 0-48 16,0 0 64-16,0 0-16 15,0 0 32-15,0 0 16 0,0 0-8 16,0 0 8-16,0 0-56 16,0 0-40-16,0 5-8 0,0-5 0 31,0 5 0-31,12 3 0 0,-12 6 8 16,12 0 40-16,0 5 8 15,-3 5-48-15,-9-2 56 0,12 6-56 16,0 0 0-16,-3 1 8 15,-9 3-8-15,15-1 0 16,-15 7 0-16,0-1 56 16,10 5-48-16,-10-1-8 15,15 1 40 1,-15 4-40-16,12 0 0 0,-6 1-8 0,9 4 56 31,-3 1-56-31,0-2 8 16,0 6 40-16,-12-1 0 0,9 2 16 15,6-7 0-15,-15 6 48 16,9-6-24-16,-9 7-16 0,12-7-24 16,0 11 128-16,-3-6 112 47,7 5-104-47,-4 0-88 0,-6 6 0 15,21-2-24-15,-27-4-24 16,12 1 8-16,0 4 16 15,-12-10-72-15,9 5 72 0,-9-9-64 32,15 4 56-32,-15-9-16 15,9 1 16-15,-9-9-16 0,0-6-32 0,0-4 56 16,0-6 32-16,0-3 16 16,0-5-23-16,0 0-41 15,0-4-8-15,0-1-32 0,0 4 40 16,0 1 0-16,0 0 8 15,0 5 8-15,0 0-16 0,0-6 64 16,0 7-112-16,0-7 64 0,-9 6 24 16,9 0 0-16,0-2 16 15,0 1 0-15,-15 7 8 0,15-7-48 16,0 10-16-16,0-5-48 16,-9 4 40-1,9 1-32-15,0 4 56 16,-12 1-64-16,12 4 64 15,0 0 16-15,-12 0-40 0,12 5 16 16,0-10-56-16,-12 0 8 16,12 1-8-16,0-10 0 0,-15 1 0 31,15-10-8-31,0 4 16 16,0-9-8-16,0 1 8 15,0-1-8-15,0 0-8 0,0-5 0 16,0 2 8-16,0 3 0 31,0-4 0-31,0 8 0 0,0-3 40 16,0 3-32-16,0 2 40 15,0-1 32-15,0 0-88 16,0-6 48-16,0-2-48 0,0-2 0 0,0-4 0 16,0 0-112-16,0-13-632 15,0-11-1313-15,0-13-3376 0</inkml:trace>
  <inkml:trace contextRef="#ctx0" brushRef="#br0" timeOffset="99470.2">30735 16122 6025 0,'0'0'2912'0,"0"0"-1863"16,0 0-225-16,0 0 184 15,0 0-488 1,0 0-352-16,0 24-160 16,0 3 216-16,0 14 56 15,15 2-24-15,-15 7-80 0,0 7-112 16,0-7 0-16,0-4-64 15,0-8-200-15,0-1-640 0,0-10-1232 16,0-12-1089-16</inkml:trace>
  <inkml:trace contextRef="#ctx0" brushRef="#br0" timeOffset="99731.43">30750 16122 6529 0,'0'0'4081'31,"0"0"-3633"-31,0 0-32 0,0 0 616 16,0 0-624-16,0 0-344 0,115-56-64 15,-79 56-56-15,6 5-128 16,-5 9-136-16,-13 5-536 16,0 3-40-1,-15 2 136-15,-9 4 23 16,0-6 417-16,-21 2 176 0,-15-1 136 15,-10-5-56-15,-2-4 48 0,15 0-48 16,-12-9-368-16,20 0-1264 16,10-5-2785-16</inkml:trace>
  <inkml:trace contextRef="#ctx0" brushRef="#br0" timeOffset="100002.3">31272 16126 10426 0,'0'0'1848'16,"0"0"-1472"-16,0 0 8 16,0 0-16-16,-117 20-264 0,83 12-8 31,1 9 0-31,-3 10-88 15,12-1 56-15,12-3-64 0,12 0-64 16,0-5-24-16,21-10-72 16,18-4-16-16,6-6 104 0,22-16-272 15,-10-1-928-15,-6-5-1865 0</inkml:trace>
  <inkml:trace contextRef="#ctx0" brushRef="#br0" timeOffset="100538.01">30436 15936 6953 0,'0'0'2104'0,"0"0"-1527"16,0 0-273-16,0 0-304 15,0 0 88-15,0 126 96 0,0-53 0 16,0 30-48-16,0-10 176 15,0 8-16-15,0-3-112 16,-12-19-72-16,-3 3-24 16,15-6 16-16,-9-21-24 15,9-14-8-15,0-3-72 16,-12-20 0-16,12-8-576 0,0-10-824 16,0-10-473-16,0-13-903 15</inkml:trace>
  <inkml:trace contextRef="#ctx0" brushRef="#br0" timeOffset="101185.53">30448 15983 9097 0,'0'0'2193'16,"0"0"-1553"-16,0 0 256 0,0 0 96 15,0 0-351-15,0 0-345 16,0 0-296-16,18-89-8 0,22 81-64 16,14-2 64-1,18-4-64-15,10 6-56 16,12-2-72-16,11 0-209 16,-2 6-23-16,2 0-88 0,-11-1-168 15,-13 5 32-15,-14 0 64 16,-7 0 96-16,-36 0 152 0,1 0 216 15,-13 0 128 1,-12 0 392-16,0 0 552 16,0 0 64-16,0 0-64 15,0 0-280-15,0 0-263 0,0 0-249 16,0 5-104-16,0-1-48 16,0 10-48-1,0 4 48-15,0 14 224 16,0 10-24-16,0 9 8 15,0 15 48-15,9 7-8 0,-9 7-64 16,0 7 40-16,0 6-48 16,0-1-56-16,0-4-32 0,0 2-24 15,0-8-56-15,0-8 8 32,0 1-8-32,0-11 40 15,0-7-40-15,0-12 16 0,-9-8-16 16,9-13 40-16,0-11-40 15,-12-3 0-15,12-6 8 0,-16-4 56 16,7 5 32-16,-15-1 16 16,-36-4-56-1,3 4-56-15,-34-4-8 16,-48 0-112-16,-36-8-208 0,9-11-144 16,30 1-224-16,43-15-80 15,35 16-289-15,19-7-3047 0</inkml:trace>
  <inkml:trace contextRef="#ctx0" brushRef="#br0" timeOffset="104958.25">29235 18494 6665 0,'0'0'4153'16,"0"0"-3513"-1,0 0-376-15,0 0 560 16,0 0-240-16,0 0-304 0,0 0-152 15,0 0-64-15,0 0 152 16,0 0 185-16,12 5-25 16,9-5 64-16,19 9-16 0,-7-3-128 15,12 1-168-15,3 4-56 16,-2 3-24-16,11-6-48 0,-9 6 56 16,-3-9-48-16,4 4-8 31,-13-4 8-31,-15 0 0 15,3-5-8-15,-24 0 0 0,12 0 16 16,-12 0 40-16,0 0 80 16,0 0-32-16,0 0-40 0,0 0-56 15,0 0 0 1,0 0 0-16,0 0 0 16,0 0 0-16,0 0 112 15,0 0 48-15,0 0 32 0,0 0 32 16,0 0 32-16,0 0-32 15,0 0 8-15,0 0 32 0,0-14 48 0,12-10-208 16,-12-9-112 0,12-2 0-1,-12-12 0-15,10-5 0 16,2-7 0-16,-12-1-8 0,12-6-96 16,-12 6 96-16,9 1-48 15,-9 7 48-15,0 15 8 0,0 5 64 16,0 8 0-16,0 7 32 31,0-7-88-31,0 4 41 0,0 3-49 16,0 2 0-16,0 2 0 15,0 4 16-15,0-1 40 0,0 6-40 16,0-1 48-16,0 0-56 16,0-3 40-16,0 8-40 31,0-10 40-31,0 5-40 0,0 0 0 15,0-3 0-15,0 3 40 16,0 5 24-16,0-5 40 0,0 5-16 16,0 0-48-16,0 0-40 15,0 0-8 1,0 0-16-16,0 0-104 16,0 0-152-16,0 0-257 0,0 0-183 15,0 0-400 1,0 0-328-1,0 0-793-15,-9 5-2776 0,-3 3-1952 16</inkml:trace>
  <inkml:trace contextRef="#ctx0" brushRef="#br0" timeOffset="105581.39">29866 17817 3080 0,'0'0'3313'0,"0"0"-1993"16,0 0-464-16,0 0 553 0,0 0-353 15,0 0-464-15,0 0-232 0,0 0-56 16,0 0 104-16,0 0-24 15,0 0-32 1,0 0-32-16,0 0-23 16,0 0-137-16,0 0 16 0,12 0 0 15,6 0-8-15,21 0-80 16,7 0 0-16,2 0 16 0,21 0-24 31,-2 6 24-31,17-3-8 16,-2 3 72-16,-4-1 48 0,-5-5-24 15,-4 0-120-15,-21 0-64 16,-2 0 0-16,-22 0 0 0,-3 0 0 16,-9 0 80-16,0 0 8 31,-12 0-16-31,0 0-72 31,0 0-8-31,0 0-448 0,0 0-456 16,0 0-769-16,0 0-1255 15,0 5-1297-15,-12 3 152 0</inkml:trace>
  <inkml:trace contextRef="#ctx0" brushRef="#br0" timeOffset="106005.39">30714 17826 9722 0,'0'0'1712'16,"0"0"-1072"-16,0 0 328 0,0 0-488 0,0 0-432 16,0 0-48-16,0 0 0 15,0 0 216-15,0 98 185 16,0-46-49-16,0-2 8 0,0 11 88 31,0-1-200-31,0 0-112 16,-12 6 32-16,12-6-32 0,0-6 0 15,0 7-16-15,-12-10-16 16,12-1-16-16,0-3-16 0,0-10-16 16,0-4 0-16,0-5 32 31,0-5-80-31,0-9 72 0,-12 0-64 16,12-5 56-16,0 0 0 15,0-5-16-15,0 2-48 31,0-6 64-31,0 0 8 0,0 0 48 16,0 0 8-16,0 0-16 16,0 0-120-16,0 0-424 0,0-6-608 0,0-2-464 15,0-6-1673-15</inkml:trace>
  <inkml:trace contextRef="#ctx0" brushRef="#br0" timeOffset="106915.33">30632 18578 4184 0,'0'0'1817'15,"0"0"-1473"1,0 0 88-16,0 0 384 16,0 0-488-16,0 0-200 0,0 0 80 15,0 0 216-15,0 0 305 16,0 0 23-16,0 0-64 16,0 0 16-16,0 0 56 0,25 0-72 15,-4 0 24-15,3 0-175 31,24 0-185-31,-3 0 40 0,4-5-48 16,20 5 40-16,-2 0 144 16,17 0 104-16,7 0 64 0,-1 0 88 15,19 0-95-15,-16-5-241 16,-11 5-248 0,-4 0-112-1,-20 0-80 1,-7 0 40-16,-30 0-48 0,0 0 64 15,-6 0 40-15,-15-3 40 0,0 3 48 16,0 0-16-16,0 0-104 16,0 0-72-16,0 0-216 0,0 0-184 15,0 0-296-15,0 0-329 16,0 0-231-16,0 0-96 0,0 0-192 16,0-5-585-16,-15-6-1928 15</inkml:trace>
  <inkml:trace contextRef="#ctx0" brushRef="#br0" timeOffset="107837.3">31725 18568 3816 0,'0'0'4009'0,"0"0"-3305"16,0 0-16-16,0 0 817 0,0 0-377 15,0 0-176-15,0 0-128 16,0 0-15 0,0 0 15-16,0-14-208 15,0-4-400-15,0-10 16 0,0-4 128 16,0-10-208-16,0-5-88 15,0-12-8-15,0-6 88 16,0-1-136-16,0-8 40 16,12 6 16-16,0 7 88 15,-12 5-48-15,0 20 72 16,9 3 176-16,-9 14-192 0,0 6 88 16,15 2-104-16,-15 11 8 15,0-3-23-15,0 3-1 0,0 0-40 31,0 0-80-31,0 0 8 16,0 0-16-16,0 0 8 0,0 0 0 16,0 0 0-16,0 0-8 31,0 0 0-31,0 0 0 0,0 0 0 16,0 0-8-16,0 0 0 15,0 0-8-15,0 0 16 16,0 0-64-16,0 0-16 0,0 0-96 15,0 0-49-15,0 0-71 16,0 0 8-16,0 0 112 0,0 0 48 16,0 0 40-1,0 0 88-15,0 0-8 16,0 0 8-16,0 0 8 16,0 0 112-16,0 0 8 0,0 0 64 15,0 0 8-15,0 0-24 16,0 0 48-16,0 0 65 0,24 0 23 15,10 0-32 1,11 0-64-16,27 0 8 16,22 0-48-16,42 14 16 15,39 4 216-15,9-4 32 0,-27 0 80 16,-45-9-64-16,-55-1-136 16,-6-4-176-16,-9 5-72 15,10-5-24 1,-19 0-32-16,-9 0 32 15,-24 0-40-15,9 0 88 0,-9 0 48 16,0 0-16-16,0 0-80 16,0 0-48-16,0 0 0 0,0 0-240 31,0 0-216-31,0 0-208 16,0 0-448-16,0 0-240 46,0 0-673-46,-9 5-231 0,-15-2-833 16,12 2-2056-16</inkml:trace>
  <inkml:trace contextRef="#ctx0" brushRef="#br0" timeOffset="108311.03">32890 17910 8553 0,'0'0'1633'0,"0"0"-993"0,0 0 408 16,0 0-480-16,0 0-368 0,0 11-88 15,0 2 136-15,0 5 672 16,0 14-135 0,0 10-81-16,0 9-16 15,0 6-80-15,0 6-56 16,0 3 80-16,0-1-208 0,0-6-128 15,0-3-143-15,0-5-1 16,0-13-64-16,12-2-8 0,-12-12-16 31,0-6 8-31,0-8-16 16,0-5-48-16,0-2 0 16,0 2 80-16,0-5-40 0,0 0 32 15,0 0 40-15,0 0 24 16,0 0 80-16,12 0 112 0,-12 0 40 15,0 0 56-15,9 0-48 32,15 0-40-32,13 0-48 0,20 0-72 15,9 0-104-15,7 0-120 0,8 0-32 16,13 0-544-16,-16 0-496 16,16-5 40-1,2-8-569 1,-26-6-1175-16,-28-4-3306 0</inkml:trace>
  <inkml:trace contextRef="#ctx0" brushRef="#br0" timeOffset="109421.01">29609 18008 5657 0,'0'0'1552'0,"0"0"-1360"0,0 0 144 15,0 0 8-15,115-106-256 16,-79 81 176-16,0 3 432 31,-14 9 529-31,-10 3-193 0,-3 4-312 16,-9 3-208-16,0 3-48 15,0 0-208-15,0 0-184 0,15 0-64 16,-3 19-8-16,0 3 96 16,-3 2 16-16,15 9 64 15,0-2 24-15,-3-4-79 0,4 2-57 16,-1-6-48 0,0-9-16-16,-6-9-497 15,9-5-1095-15,-15 0-3313 0</inkml:trace>
  <inkml:trace contextRef="#ctx0" brushRef="#br0" timeOffset="110222.19">29896 17826 8009 0,'0'0'1481'16,"0"0"-1073"-16,0 0 152 16,0 0-272-16,0 0 544 0,0 0 8 15,0 136-208 1,0-81 168-16,0 5-167 16,-9 10-185-16,0-4-144 15,-3-3-144-15,12-3-16 0,-12-9-40 16,-3-4-8-1,15-14-40-15,0-6-48 16,0-7 16-16,0-8-16 16,0-6 40-16,0-2-48 0,0-4 0 15,0 0 48-15,0 0 16 16,0 0 48-16,0-15 16 0,0-12-128 16,0-14-184-1,0-11-136-15,15-16-8 16,-15-2-72-16,12-9 8 15,-12 10 16-15,12 4 184 16,-12 13 192-16,0 10 0 0,0 15 224 16,0 8 32-16,9 6 24 15,-9 4-80-15,0 9 16 0,0 0-168 32,0 0-48-32,0 0-8 15,0 0-96-15,0 4 88 16,0 14 8-16,0 10 8 0,-9 10 80 15,9 8 16-15,-12 5 88 32,12 10 80-32,0 2-32 0,0 3-32 15,-12-6 16-15,12 0 0 16,-15-9-120-16,15-4-40 16,-9-14-40-16,9-1 48 0,-12-10-56 0,12-3 8 15,-12-14-8 1,12-1-8-16,0-4-160 0,0 0-264 15,0-36-296 1,0-6-1041-16,12-5-5384 0</inkml:trace>
  <inkml:trace contextRef="#ctx0" brushRef="#br0" timeOffset="111235.63">29724 18077 5705 0,'0'0'2800'16,"0"0"-1447"-16,0 0 159 16,0 0-232-16,0 0-688 15,0 0-408-15,12-19-184 0,-12 6-48 16,0-1 40-16,0 5 0 16,0-1 8-16,0 6 200 0,0 4-48 15,0-5-8-15,0 5-144 16,0 0-8-16,0 0 0 0,0 0-56 15,0 0 64-15,0 0 0 16,9 0 136-16,-9-5 185 0,27-9 111 31,-15 1-232-31,10-2-152 16,2-7 16-16,0 4-16 16,-12-1-40-16,0 5 8 0,6 0 40 15,-18 5 48-15,15-1 96 16,-15 10 120-16,0-5 8 0,12 5-40 31,-12 0-64-31,0 0-72 16,0 0-80-16,0 0 0 15,0 0-24-15,0 0 0 0,0 0 8 0,0 0-40 16,0 0-16 0,0 0-72-1,0 10 0-15,0 4 72 0,12 9 0 16,-12 1 16-16,12-2 32 15,9 2-40-15,-8 3 48 16,-4-4-32-16,18-4-16 0,-15 0 8 0,-12-6-8 16,12-3 0-1,-12 0 0 1,0-6 0-16,0-4 40 16,0 0 0-16,0 0 64 0,0 0 88 15,0 0 112-15,0 0 64 16,0 0-16-16,0 0-55 0,0-10-89 15,0-4-176-15,-12-4-40 32,-12-10-16-32,9 0-56 0,-19-9-8 15,13 6 8-15,-18-7 64 16,21 10 0-16,-6 5-8 16,9 14 16-16,6-1-8 0,9 6-40 31,-12 4 0-31,12 0-153 15,0 0-151-15,0 0-88 0,0 0-184 16,0 0-144-16,0 0-344 16,0 0-697-16,0 8-1463 0,12 1-873 0</inkml:trace>
  <inkml:trace contextRef="#ctx0" brushRef="#br0" timeOffset="116334.95">31725 18012 3016 0,'0'0'1024'0,"0"0"-456"16,0 0 321 0,0 0-33-16,0 0-384 15,0-23 280-15,0 23 184 0,0-5 97 16,0 5 167-16,0-5-200 16,0 5-176-16,0-3-144 15,12-7-32-15,-12 6-15 0,0-2-89 31,12 2-32-31,-12-4-40 16,0 2-56-16,0 6-24 0,0 0-72 16,0 0-48-16,0 0-120 0,0 0-120 15,0 0-32 1,0 0-104 0,0 0-88-16,0 10-64 0,0 13 80 15,9 4 112-15,-9 15 64 16,0 1 8-16,0 3-8 0,0 4 8 15,0 6 0-15,0-10 0 16,0 1 0 0,-9-6 0-16,9-9 40 15,0-4-40-15,-12-9 8 16,12-10-8-16,0-5 8 0,0-4 64 16,0 0-32-16,0 0 104 0,0 0 104 15,0 0 160-15,0 0 96 16,0-22-63-16,0-10-449 15,0-10-313 1,12-9-143-16,-3-6 32 16,6 7 32-16,-3 4 168 0,-12 0 80 15,12 14 88-15,-12-1 8 16,13 0-120-16,-13 10-8 31,0-5-56-31,6 10-56 0,-6 4 64 31,0 1 24-31,0 2 72 16,0 6 40-16,0 2 88 0,0-2 0 16,0 0 0-16,0 5 64 0,0 0 16 15,0 0-80-15,0 0 0 16,0 0-128-16,0 13-64 0,0 11 80 16,0 13 104-1,-6 9 0 1,6 10 8-16,-13-1 0 0,1 1 0 15,12-6 0-15,-12 2 8 0,-3-10 72 16,6-5-72-16,9-10 0 16,-12-4 0-16,12-8 8 0,0-11-8 15,0 1-8-15,0-5 8 16,0 0 88-16,0 0-40 0,0 0-56 16,0 0-8-1,0-9-224 1,0-6-504-16,12-2-529 15,-3-16-479-15,6 6-1209 0,-3-2-5447 0</inkml:trace>
  <inkml:trace contextRef="#ctx0" brushRef="#br0" timeOffset="117035.77">31785 17934 7393 0,'0'0'1376'31,"0"0"-1144"-31,0 0 56 0,0 0-151 16,0 0-33-16,-69 42-24 15,33-24 24-15,3 0 120 16,8-4 168-16,10-4 0 0,6-1-176 15,-3-9 16-15,12 5 40 16,0-5 176-16,0 0 72 0,0 0 16 16,12-10 0-1,12-8-376-15,10-6-160 16,2-3-8-16,-12 4-96 16,9-1 24-16,3 5 72 0,-11 11 0 15,-4-1 0-15,-9 9 8 16,12 0 8-16,-15 0 48 15,6 4-48 1,3 14-8-16,6 6 8 0,-9-2 0 16,10 1-8-16,-4 1 0 15,-9-1-128-15,9 1-688 0,15-1-976 32,-24-9-1161-32</inkml:trace>
  <inkml:trace contextRef="#ctx0" brushRef="#br0" timeOffset="117972.26">31810 17924 4745 0,'0'0'2192'0,"0"0"-1360"16,0 0 152-16,0 0 97 16,0 0-513-16,0 0-336 0,0-3-144 15,0 3-72-15,0 0 40 16,0 0 16-16,0 8-72 0,0 15 176 31,0 4 216-31,0 11 16 16,0 0-120-16,0 8-8 0,0 4 8 15,0 1-32-15,0-5-56 0,0 1-48 16,0-1-24-16,0-4-48 16,0-10-32-1,0-4-32 1,0-10 40-16,0-3-48 0,0-10 0 15,0 0 40-15,0-5-40 0,0 0 64 16,0 0 128-16,0-5 17 0,6-15-81 31,9-12-136-31,-15-10-136 16,12-12-49-16,12-6-119 16,-15 0 96-16,-9-6 56 0,24 10 48 15,-24 1 96-15,9 17 8 16,-9 16 96-16,15 2 88 0,-15 12 112 15,0 8-63-15,0 0-177 32,0 0-56-32,0 4-233 0,0 20 129 15,0 3 104-15,0 15 96 16,0 0 56-16,0 5-15 0,0-2-33 16,0-3-56-16,0 0 8 15,-15-10-40-15,15 1-8 31,0-11-8-31,-9-7-505 0,9-15-815 16,-9 0-1528-16,9 0-3226 0</inkml:trace>
  <inkml:trace contextRef="#ctx0" brushRef="#br0" timeOffset="124430.09">11890 12907 9378 0,'0'0'1648'0,"0"0"-632"16,0 0 280-16,0 0-359 15,0 0-273-15,0 0-464 0,0 3-200 16,0 21-144-16,0 23 144 31,21 13 8-31,3 4 88 16,0 11-88-16,0 4-8 0,-12-5 8 15,10-5-8-15,-10-9-16 0,0-9-296 16,9-5-192-16,-21-18-425 0,15-14-735 16,-15-4-689-1,0-10-1783 1</inkml:trace>
  <inkml:trace contextRef="#ctx0" brushRef="#br0" timeOffset="124802.28">11841 13351 7057 0,'0'0'2649'0,"0"0"-1649"16,0 0-144-16,0 0-152 15,0 0-64-15,0 0-344 0,0 0-248 32,0 0-48-32,0 4-40 15,10 10 40-15,5 10 88 0,-3 3-8 16,12 0-24-16,-15 6-40 16,15 0 48-16,0-5 0 0,0-5 16 15,-6-4 0-15,-2-5 80 31,-4-10-15-31,0 1-17 16,-12-5 128-16,12 0 216 0,-12 0 312 16,9-23 328-16,6-14-560 15,6-18-552-15,0-6-400 0,6-9-608 47,6-4-328-47,-8 18-1033 0,-16 20-4784 16</inkml:trace>
  <inkml:trace contextRef="#ctx0" brushRef="#br0" timeOffset="140411.57">12958 17127 880 0,'0'0'1144'0,"0"0"240"0,0 0 89 15,0 0-73-15,0 0-120 16,0 0-176-16,0 0-111 0,0 0 7 16,0 0-248-16,0 0-136 15,0 0-32 1,0 0-64-16,0 0-72 15,0 0-128-15,-9 0-95 16,-3 0-105-16,-12 0-120 0,0 0 8 0,-9 0 8 16,-4 10-16-1,-8-6 64-15,-6-4 0 16,-4 9 112-16,10-9 72 16,-15 4-16-16,2 2-16 15,1-6-88-15,-3 5-72 16,14-5-32-16,-11 4-16 0,0 1-8 15,-4 0 8-15,4-2 8 16,0 3-8 0,-13-1 0-16,10-5 0 15,3 5 40-15,-16-5-40 16,7 0 0-16,-4 0 8 0,1 0-8 16,6 0 0-16,-4 3 48 15,-2 2-48-15,11-5 40 0,1 5-32 31,-3-1-16-31,2 2 16 16,13-2 40-16,-15 0-48 16,2 0 80-16,1 2-88 0,-15 3 0 0,5-4 0 15,-5 0 0-15,-1 3 0 16,7-2 0-16,-4-3 8 16,13-3 8-1,-3 5 112-15,11 0-48 16,7-1 8-16,6 1-40 15,-3-5-40-15,-3 6 0 0,5 2 0 16,4-3-8-16,-6-5 8 16,21 5-8-16,-21-1 0 15,5 1 0-15,1-5 8 16,6 0-8-16,-3 0 8 16,-6 0-8-16,2 0 8 15,-2 0-8-15,12 0 64 0,-9 0-56 16,9 0-8-16,0 0 0 15,-10 0-8 1,7 0 0-16,3 0 0 16,6 0-8-16,-6 5 16 15,0-5-8-15,12 3 16 0,-4 2-8 16,16-5 16-16,-6 5 56 16,6-5 48-16,0 0-16 0,-12 0-32 31,12 0 32-31,-12 5 16 15,0-5 96-15,-3 4 16 16,15-4 8-16,-9 0-16 0,9 0-24 16,-12 0 8-16,0 6-16 15,12-6-48-15,0 0-47 0,-9 0-1 16,9 0 88 0,-12 0 80-16,12 0 40 15,0 0 0-15,0 0-56 16,0 0 16-16,-12 0-64 0,12 0-72 15,0 0 8-15,0 0-8 0,-12-10 0 16,12 0 56 0,0-3 40-16,-15-1-48 15,5-10-88-15,10-7-80 16,-9-6 0-16,-15-2 8 16,9-6 32-16,6-6-40 0,-3 0-8 15,0-4-48-15,3 8 48 16,-6 1 8-1,6 4 40-15,9-1-48 16,-12 3-8-16,12 2 0 16,0 2 8-16,0-2 8 0,0 5 0 15,0-4 8-15,0 6 32 16,0-2-40-16,0 5 0 0,-15 0 0 31,15 0 0-31,0 5 0 16,0 5 0-16,0 4 48 15,0 1-56-15,-9-2 112 0,9 11-56 16,0-5 0-16,0 4-56 16,0-1 8-16,0-2 0 15,0-2 0 1,0 6 0-16,-9-6-8 0,9 2 8 16,0-2-8-16,0 0 0 15,0-3 0-15,-13 4 0 0,13-1 0 16,0-4 0-16,0 1 0 15,0 3 0 1,-12-4 0-16,12 0 0 16,0 5-8-16,0 0 8 0,0-1 0 15,0 5 0-15,0 1 0 16,0-5-8-16,0 5-80 0,0-2 80 31,0 1 0-31,0 5 8 16,0-3-8-16,0 3-56 0,0 0 64 15,0 0-96-15,0 0-16 16,0 0 40-16,0 0-56 0,0 0-8 16,12 0 24-16,19-5 64 15,20 0 48-15,6-4 0 32,13 3-40-32,35 2 32 0,31-5 8 15,42 0 0-15,-3-1-8 16,-3 2 8-16,-18 3 16 0,-51-1-16 15,-22 6 8-15,1-3-8 32,-13 3 16-32,1 0-8 15,20-5 0-15,19 5 0 0,-7-5 0 16,4 2 0 0,-12-3 0-16,11 1-8 15,1 0 0-15,-6 2 0 0,-4-3 0 16,-2 2 0-16,-16-1 0 15,-5 0 0-15,-4-3 0 16,-3 3 8-16,-14-4 8 0,-7-1-8 0,3 5 0 16,-15-4 64-16,16 0-64 15,-28-4 40-15,27 2-32 0,-18 7 40 16,7-5 16-16,-13 4-64 31,9-4 40-31,-18 9-40 16,9-5 40-16,-12 5 0 0,-6 0-40 15,-6 0 56-15,15 0-56 16,-3 0-8-16,1 0 8 0,8 0 0 16,-6 0-8-16,3 0 8 31,9 0 40-31,-3 0-48 0,-3 0 8 16,3 0 0-16,-11 5 0 15,23-5 0-15,-15 5 8 0,3-5 32 16,-3 4 16-16,3-4-56 15,0 0 8-15,1 5-8 32,-1-5 40-32,-6 0 0 0,9 0-40 0,-15 0 72 15,0 5 32-15,-3-5-8 16,-9 0-8-16,0 0 0 0,0 4 0 16,0-4-48-16,12 4-40 15,-12-4-8 1,12 11 8-1,-3 2 0-15,6 2 8 0,-2 7 32 16,-1 6 8-16,0 1-48 0,9 6 40 16,-9 3-40-16,-12-1 40 0,12 9-40 15,0 5 40 1,-12 0-40 0,9 4 56-16,-9-3-55 15,0 8 87-15,0-5-48 0,0 2 88 16,0-2-32-16,0-14-88 0,0 5-8 15,0-8 0-15,0 0 8 16,0-3 32-16,-9-2-40 31,9 0 56-31,0-5-56 0,-12-1 56 16,12-9-64-16,-12 2 8 16,12-1 0-16,0-6-8 0,-12-4 0 15,12 0 8-15,0 5-8 16,0-4 8-16,0-2-8 31,0-3 8-31,-15 6-8 0,15-8 8 16,0 3-8-16,0-2 8 0,0-4 0 15,0 4-8-15,0-4 0 0,0 0 8 16,0 5 0-16,0 0 0 16,-6-5 0-1,6 4 0 1,0-4-8-16,0 4 8 0,0 2-8 15,0-2 0-15,0 1 0 16,0 0 0-16,-12 0 8 0,12-2-8 0,0 2 0 16,0-5 8-16,0 5-8 31,0-5 16-31,0 0-8 16,0 0 56-16,0 0-16 0,0 0 0 15,0 0 32-15,-12 0 16 16,12 0 96-16,-28-5 32 0,19-3-136 15,-24-7-80-15,-3 1-8 32,3 0 0-32,-16 6-8 0,16-7-152 15,-18 5-208-15,9 2-400 16,5-2-745-16,-8 6-647 16,9-1-1833-16,12-3-4065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5:28:14.5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6629 6122 4440 0,'0'0'697'15,"0"0"-609"1,9-23-80-16,6 14 0 0,-6 4 56 16,18-4 24-16,-5-1-40 0,-10 6 24 15,12 4 88-15,-15-4 96 16,6 4 32-16,6 0-128 16,-9 0-56-1,-3 0 32-15,6 8-88 16,-3 11 8-16,13 0 72 15,-25 8-32-15,9 11 32 0,-9 4 128 16,0 4-120-16,0 5 0 16,-9-1 48-16,-16-3 24 0,25-1-112 31,-12-5 64-31,12-3-40 16,0 0 24-16,0-3-72 0,0-2 8 15,0-5-24-15,0-4-40 16,12-11-8-16,0 1 48 15,1 0 16-15,-4-9-8 0,15 0 0 32,-15-5-64-32,6 0 56 0,9 0-48 15,-15 0 64 1,0 0 24-16,6 0-32 0,-3-10 1 16,-12 10-65-16,12-5 24 0,-12 5-16 15,0 0 40-15,0 0-48 16,0 0 0-1,0 0-105-15,0 10 9 16,0 9 96-16,-12 9 112 16,12-1 25-16,0 10-9 0,0 0-32 0,0 9 32 15,0 6-56-15,0 2 16 16,0 7-80 0,0-1 64-16,0 5 32 15,0 0-24-15,0 1 16 16,0-2-16-16,0-8-16 15,0-1 24-15,0-4-8 0,0 0 24 16,0-4 112-16,0-1 56 0,0 5-88 31,0 0 0-31,0-6-24 16,0 2-72-16,0 0-80 16,0-10 64-16,-12-5-64 0,12-4 0 15,0-13 40-15,0-2-32 16,0-13 48-16,-15 0 200 0,6 0 224 31,0 0 16-31,-30 0-504 16,6 0-200-16,-13 0-512 15,1 0-136-15,-3-10 96 0,-10-8-336 16,19 5-729-16,21-6-2104 0</inkml:trace>
  <inkml:trace contextRef="#ctx0" brushRef="#br0" timeOffset="1199.54">7015 7045 4841 0,'0'0'1464'0,"0"0"-664"0,0 0-16 31,0 0-152-31,0 0 561 15,0 0-289-15,0 0-312 16,0 0-160-16,82-33 112 0,-64 20-32 16,33-6-88-16,-5-5-144 15,8 1 0 1,30-5 0-16,-2 1-23 16,12-6-25-16,11-4-32 0,1 0-24 15,-7 5-96-15,19 3-8 16,-9-2-72-16,5 7 0 0,-8-3 0 15,9 2 0-15,12-7 8 16,23 1 8-16,41-12-16 16,-7 7 96-1,-9 4 8-15,-24-1-16 0,-22 5-32 16,-14 10 16-16,-21-2-64 16,-37 12 0-16,3-6 56 0,10 4-56 15,-1-4-8-15,13 0 8 31,-13 1-8-31,1-1 8 0,-13 4 40 16,-12-4-40-16,-9 11 64 16,-15-2 24-16,7-1 16 15,-16 1 24-15,-3 2 0 0,3 3-48 32,0-6-40-32,0 6-40 15,-3-4-8-15,18 4 0 0,-18-4 8 16,12-2-8-16,-6 1 8 15,10 5-8-15,-13-3 8 0,-6 3 0 16,9-5-8-16,-3 0 8 16,-3 1 56-16,15-1-8 15,-9 0 16 1,3 0-24-16,9-4-40 0,-2 5 0 16,-4-1 0-16,-9 1 0 15,-12 4-8-15,12 0-8 0,-12 0-160 16,0 0-296-16,0 0-288 15,-12-6-561 1,-12 3-1223-16,-10-2-4602 16</inkml:trace>
  <inkml:trace contextRef="#ctx0" brushRef="#br0" timeOffset="1636.08">10191 5914 10058 0,'0'0'1720'0,"0"0"-296"32,0 0-792-32,0 0-271 0,0 0-337 15,0 0-24-15,9-9-24 16,18 18 24-16,-21 1 192 0,33-2 16 15,-18 1 16-15,15 6-40 16,1-1-88-16,-4-6-24 31,3 6-24-31,0 0-40 0,-6-4 40 0,10-1-40 16,-22 0 0-16,9 1-8 16,-3-6 16-16,0 0-8 0,-15 6-8 15,-9-10 0-15,0 4 0 16,0 6-56-1,0-1-8 1,0 5 64-16,0 9 120 0,-9 10 40 0,-30 3-16 16,3 2-16-16,6 3-48 15,-19 6-80-15,4-6-112 0,-12 15-720 16,8-9-1177-16,13-11-3584 16</inkml:trace>
  <inkml:trace contextRef="#ctx0" brushRef="#br0" timeOffset="5072.03">6421 15417 4560 0,'0'0'2065'15,"0"0"-1393"-15,0 0-136 0,0 0 88 16,0 0-80-16,0-8-167 31,0 8-185-31,0 0 16 16,12 0 216-16,-12 0 120 0,0-6-144 16,0 6-160-16,0-4-16 15,12 4-32-15,-3-9 0 0,-9 3 0 16,12 3-24-16,0-2-16 47,-3-5-24-47,18 6-64 15,-2-6 24-15,-4 7 48 0,15-3 176 0,-12 6-16 16,-6 0-112-16,6 0-128 16,-9 0-56-16,10 6 0 0,-16 11-56 15,3 1-56-15,0 15 48 16,0 5 64-16,-12 9 120 15,0-2-8-15,0 5-16 0,0-3-16 16,-12 4-16-16,0 1 1 0,0-6-49 16,3 5 112-1,-4-5 24-15,1 5-48 16,-3-5 16-16,6-5-40 16,9-3-72-16,0-5 40 15,0-10-40-15,0-5-8 0,0 1 8 16,9-10 0-16,6 5-8 15,10-5 8-15,-4-4 0 0,3 5 0 32,0-10 48-32,-3 0-56 15,-9 0 0-15,12 0 8 0,-12 0 0 16,-12 0 80-16,12 0 48 16,-12-6 96-16,0 6 64 0,0 0 32 15,0 0 24-15,0 0-120 31,0 0-184-31,0 0-48 16,0 10-104-16,0 8-24 0,0 6 80 16,-12 12 48-16,12 7 8 0,-12 3 0 15,12 4 0-15,-15 7 0 16,15 3 72 0,0 0-64-16,0 8 80 15,0 3 16-15,0-2-16 16,0 6-24-16,15-1 8 0,-15 0-64 15,12-5 80-15,-12 1-16 16,0-11-72-16,12 2 0 0,-12-10 80 16,0-10-32-1,0-3 0-15,0-10 8 16,0-6-16-16,0-6 208 16,-24-3 240-16,0 1 40 0,3 4-287 15,-15-3-121-15,0-7-32 16,2-3-96-1,10-5-248-15,0-28-761 16,15-8-1119-16,-6-21-2385 0</inkml:trace>
  <inkml:trace contextRef="#ctx0" brushRef="#br0" timeOffset="7976.91">6756 16404 4336 0,'0'0'977'0,"0"0"-225"15,0 0-56 1,0 0-64-16,0 0-72 15,0 0-88-15,0 0-8 16,0 0 321-16,0 0 47 0,0 0-144 16,0 0-48-16,0 0-40 15,0 0-72-15,0 0-96 0,0-5-48 32,0 5-55-32,0-8-73 15,0-6-96-15,0 1-8 0,15-6-24 16,-3-6 8-16,-12 3-56 15,9-6 32-15,3-4-40 16,-3 4 56-16,6-9-56 0,-15-1 0 16,12 2-64-1,13-6 56-15,-25-3 8 16,21 1 56-16,-9-2-120 0,-3 0 40 16,6-4-48-16,9-1 8 15,-15-1 8-15,0-3-8 16,18-10 0-16,-15 4 56 15,0-7-8 1,-3-7-48-16,16 0-8 0,-16 7 16 16,6-3-8-16,-6 7-8 0,6 0 8 15,-6 4 8-15,0-1 40 16,6 5 144-16,-3 0-64 16,0 0 80-1,-12 6 32-15,12-1-16 16,-3 4-80-16,3 1-80 15,1 5-56-15,-1-5 56 0,0 3-64 16,-3 1 176-16,6 1 40 16,-3 4 64-16,-6 0 80 0,-6 5-47 31,0-1-17-31,0 6-80 16,0-6-64-16,0 6 72 0,0 2-144 15,0-7 32-15,0 0-64 16,0-5 48-16,0 0 80 15,0 0-80-15,0-5-24 0,0 5 200 32,0-5 192-32,0 0-104 0,0 2-272 15,0-7-80-15,0 0 64 16,0 1-8-16,0-5-8 0,0 9 32 16,0-4-24-16,0 0 48 15,0 4 16-15,0-4-40 16,15 3-88-1,-15 1 0-15,12 2 0 0,0-2 8 16,0 0-16-16,-3-5 48 0,6 11 48 16,-6-10 120-16,4 3-56 31,-1-3 112-31,-3 0-55 16,18-5-121-16,-15-1-88 0,6 1-8 15,18-4 0-15,-12 4 0 16,10-9 0-16,5 0-8 0,-6-6 8 15,12-2 0-15,4-6 8 16,-4-10-8-16,3 5 8 16,-6-3-8-1,10 3 0-15,5-6 0 16,-12 7 40-16,16-5-32 16,-7-1-8-16,3 1 8 0,4-6-8 15,-1 7-8-15,-3-7 8 16,1 1-8-16,-10 9 0 0,9-4 0 31,-8-1 8-31,-4 5 0 16,-12 1 40-16,12-5-40 15,-8-5 0-15,-1 4 40 0,0 0-32 16,-3 2 0-16,-9 3-8 0,19-1 0 16,-16 7 0-16,6 3 0 15,3 1 8 1,0 4 0-16,-2 4-8 15,-10 1 0-15,12 5-8 16,-3-5 0-16,3 4-48 0,-5 0 40 16,5 0-40-16,12 6-8 0,-12-6-32 15,-5 6 15 1,20-1-15-16,-18 4 32 16,3 0 56-16,-6 1 8 15,-2 5 0-15,-4-2 0 16,0 1 0-16,-6 1 0 0,6 9 8 15,-9-10 0-15,6 10-8 16,-9-6 0 0,1 2 0-16,11 3 0 15,-15 1 8-15,6 0 0 16,-3-6-8-16,-3 5-8 0,3 5-56 16,-3-4 64-16,6 4-8 31,-3 1-40-31,-12 3 48 0,12 1 64 15,-12-4-56-15,0 3-8 16,0 2 8-16,0-6-8 16,0 0 0-16,0 0 0 0,12 0-40 15,-12 0 24-15,0 1 16 0,0-2-48 16,0-2 40-16,0-2 8 16,0 1-48-1,0-1-24-15,0 5 56 16,0-4 8-16,0 0 0 15,0-6-48-15,0 5 56 0,0 2-8 16,0-2 8-16,0 1 0 0,0 0-8 16,0 4 0-1,0-1 8-15,0 6-8 16,0 4 0-16,0 6-64 16,0-6 72-16,0 0-80 15,9 6 72-15,3-5-80 0,-12-1 88 31,13 6-16-31,-4-6 8 16,6 4-40-16,-3-3-24 0,9 4 72 16,-12-5 0-16,18 5-8 15,-3-5-56-15,-3 1 16 0,1 0 0 16,17 0-16-16,-6 4-8 16,-9 0 64-16,9-5-40 0,4 6-16 31,-1-2 56-31,-3 5 0 15,0-3 0-15,-9 4-40 16,0-1 0-16,1 7 48 0,-13-3-8 16,0 1 0-16,-3 1 0 0,3 0 8 15,0-2 0-15,0 3-8 16,-3-2 8 0,6-1-16-16,-15 1-64 15,12 5-104-15,-12-3-72 16,0 3-72-16,0 0 32 0,0 0 24 15,0 0 120-15,0 0 64 16,0 0 16-16,0 0-8 16,0 0-136-16,0 0-64 15,0-5-184-15,0 0 47 16,-12-4-271-16,-12-1 72 16,12-3 216-16,-12-2 168 0,3-2 104 15,-16-1-184-15,4-1 128 16,9-1 176-1,0 7-8-15,-3 4 16 16,21-1 0-16,6 6 72 16,0 0 48-16,0 4 0 0,0 0-56 15,0 0-64-15,0 0-56 16,0 0 8-16,0 0 0 0,0 0 40 31,0 0-8-31,6 0 8 16,21 0 0-16,-3 13 8 15,0-4 64-15,9 1-8 0,4 4 16 16,-4 0-64-16,15-1 40 16,-15 1-40-16,4-4 0 0,-7-1 8 15,-3-1-8 1,-18 2-8-16,6-5 0 16,-15 5-72-16,9-7-32 15,-9 12 24-15,0 7 80 0,0-2 144 16,-9 12 0-16,-6-5-32 15,6 11-24 1,-18-2-40-16,9 2-32 16,-7 3-16-16,-11-8-192 0,27 5-744 15,9-16-1489-15,0-8-3456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21:36.72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5582 6330 7097 0,'0'0'1552'0,"0"0"-327"16,-9-4-9-16,9 4-424 15,0 0 96-15,0 0-296 0,0 0-360 16,0 0-232-16,0 14-48 16,0 14-64-16,0 18 72 0,0 14 40 15,0 15 8-15,9-2 72 32,-9 2-32-32,0-6-48 0,12-14-328 15,9-3-464-15,6-20-1288 0,-6-14-2185 16</inkml:trace>
  <inkml:trace contextRef="#ctx0" brushRef="#br0" timeOffset="169.15">5884 6571 3040 0,'0'0'8234'0,"0"0"-7154"31,0 0-1080-31,0 0-808 16,0 0-1801-16,0 0-1415 0</inkml:trace>
  <inkml:trace contextRef="#ctx0" brushRef="#br0" timeOffset="681.5">5745 5941 3568 0,'0'0'7778'0,"0"0"-6474"16,0 0-776-16,0 0-440 0,0 0-80 15,105-102 48-15,-38 98-56 0,17 4-104 16,-2 23-176-16,11 27-32 15,-11 29 64 1,-4 43-64-16,-20 30-272 16,-19 19 136-16,-39-13 112 15,-12-33 192-15,-24-37 144 0,2-23 16 0,-14-10 256 16,-12 6 232-16,-7 0 112 16,-17-6 112-1,-7-14-40-15,-2-17-23 16,-10-24-89-16,7-5-48 15,-7-36-168-15,0-44 8 16,-14-44-120-16,11-61-224 0,21-28-24 16,28 10-168-16,48 28-8 15,9 45-8-15,48 28-8 0,-14 28 136 32,23 24-48-32,21 4 32 15,67 4 64-15,27 15 8 0,-12 18-8 16,-15 14-72-16,-51 33-224 15,-37 12-689-15,0 16-335 0,-20 37-304 16,-7-5-801-16,-30-14-1816 0</inkml:trace>
  <inkml:trace contextRef="#ctx0" brushRef="#br0" timeOffset="3576.93">13770 6603 7665 0,'0'0'1232'16,"0"0"-840"-16,0 0-159 0,0 0-25 16,0 0 536-16,0-3-296 0,0 3-296 15,0 0-48-15,0 0 120 31,0 0 8-31,0 0 0 16,0 0-40-16,0 0-24 0,0 0-32 16,0 0-32-16,-6 0-32 15,6 0-72-15,0 0-16 0,0 0 16 16,0 0-8-16,0 0-64 16,0 0 64-16,0 0-48 0,0 0 56 31,0 0 0-31,0 0 0 15,0 0 0-15,0 3 8 16,0-3-8-16,0 0-8 0,0 5 0 16,0 1 0-16,6-6 0 15,9 4-40-15,-3-4 48 0,0 0 64 32,0 0 16-32,-3 4-8 0,16-4 8 15,-13 6-72-15,9-3 64 16,6 2-72-16,6-5 72 0,0 6-72 15,4-2 64-15,11-4-48 16,-18 4 120-16,30-4-88 16,-11 5-48-1,-7-5 56-15,18 0-8 16,-11 0 0-16,8 0-48 0,-12 0 64 16,13 0-16-16,-7 0 8 0,-9 0 8 15,-6 0-16-15,1 5 8 16,-1-5-8-1,-15 0 32-15,15 0-8 16,-3 0-64-16,4 4 56 16,-4-4-56-16,0 0 8 0,6 0-16 15,-6 5 8-15,13-5 0 16,-22 0 0-16,9 0-8 0,6 0 8 31,-18 0 0-31,28 0-8 16,-28 0 0-16,27 0 8 15,-15 0 0-15,0 0 0 0,7 0 0 16,5 0-8-16,-15-5 8 16,30 1 8-16,-11 4-16 0,8-5 8 31,3 5-8-31,-2-5 0 16,-1 1 0-16,13 0 8 0,-10-2-8 15,-3 6 8-15,13-5 0 0,-13 2 8 16,-9 3-16-16,-2-6 8 15,2 2-8-15,-15 4 40 16,12-4-40 0,-8 4 0-16,-1-6 0 15,-3 1 0-15,15 5 57 0,-14-3-1 16,2 3-56-16,6-5 0 0,-3 0 0 16,-6 5 8-16,16 0-8 15,-4 0 0 1,0 0 0-16,4 0 0 15,-7 0 0-15,18 0 0 16,-12 0 0-16,10 0-8 16,2 0 8-16,-18 0 0 0,16 0 0 15,-7 0 0-15,6 0-8 0,-11 0 0 32,11 0-8-32,3 0 8 15,-11 0-8-15,8 0 8 16,0 0 8-16,1 0 0 0,2 0 8 15,-15 0-8-15,13 0 0 16,2 0 8-16,-3 0-16 0,-14 0 8 31,8 0 0-31,6 0 0 16,-11 0-8-16,2 0 8 16,-15 0 0-16,15 0 0 0,-5 0 0 0,-4 0 8 15,6 0-8 1,-9 0 8-16,10 0 0 0,-10 0-8 15,6 0 0 1,9 0 0-16,-17 0 0 16,14 0 0-16,-6 0 0 15,-3 0 0-15,-5 0 0 0,2 0 0 0,-3-5 8 16,3 5-8 0,-6 0 8-16,-2 0 0 15,-4 0 40-15,9 0-32 16,3 0 40-16,-3 0-8 15,-9 0-40-15,10 0 8 0,-1 0 48 16,6 0-56-16,-6-4 0 16,4 4 40-16,-13 0-48 15,-6 0 0 1,6 0 0-16,3 0 0 16,-18 0 8-16,15 0 0 15,9 0-8-15,7 0 56 0,-7 0-56 16,3 0-48-16,-3 0 48 15,16 0 8-15,-16 0-8 0,3 0 0 32,-12 0 8-32,-6 0-8 15,22 0 0-15,-19 0 48 16,15 0-40-16,0 0-16 0,-18 0 8 0,21 0-16 16,-5 0 16-1,2 0 0-15,0 0-8 0,-15 0 8 16,3 0-8-1,13 0 8-15,-16 0-8 16,0 0 16-16,6 0-8 16,-15 0 0-16,6 0 0 0,9 0 8 15,-15 0 0-15,0 0 48 16,-2 0-40 0,14 0 24-16,-24 0-32 15,9 0-8-15,6 0 8 0,-6 0 0 16,6 0 0-16,-15 0 48 15,12 0-56-15,-12 0 0 0,0 0-144 16,0 0-64-16,0 0-273 31,0 0-359-31,0 0-1368 0,-27 0-4354 16</inkml:trace>
  <inkml:trace contextRef="#ctx0" brushRef="#br0" timeOffset="10791.12">8760 7651 4536 0,'0'0'1361'0,"0"0"-977"0,0 0-32 16,0 0-152-16,0 0 32 15,0 0 168-15,0 0-200 0,0 0 8 16,0 0 176-16,0 0 16 31,-12 0 192-31,12 0 137 0,0 0-265 16,-15 0-288-16,15 0-96 16,-9 0-56-16,9 0-16 0,-12 0 8 15,12 0-16-15,0 0 8 16,0 0-8-16,0 0 16 31,0 0-8-31,0 0 80 0,0 0 80 16,0 0 48-16,0 0-112 15,0 0-104-15,0 0-48 0,12 0-112 16,-3 0 48-16,6 0 112 16,21 0 168-16,6 0 8 15,7 5 24 1,11 0-64-16,6-5-32 0,19 0 16 15,-4 0-40-15,13 0 80 16,-13 0-72-16,-2 0-80 0,11 0 40 16,-14 0-40-16,2 0-8 15,7 0 8 1,-16 0 40-16,1 0 24 16,-1 0-64-16,-12 0 40 15,4 0 40-15,-16 0-8 0,-12 0 8 16,13 0 40-16,-13 0 40 0,18-5-56 15,-18 5-8-15,16-5-16 16,-16 5 16-16,3-5-56 16,0 2-40-1,-6 3 56-15,10-6-8 16,-22 2-56-16,9-1 8 0,-3 5 0 16,-15 0-8-16,6 0 64 15,-6 0 0-15,-9-5 8 16,0 5 24-16,0 0-7 0,0 0-41 31,0 0 48-31,0 0-48 16,0 0 24-16,0 0-8 0,0 0 56 15,0 0-72-15,0 0-48 16,0 0 64-16,0 0-8 16,0 0 0-1,0 0 40-15,0 0 8 0,0 0-88 16,0 0 72-16,0 0-88 15,0 0 48-15,0 0-48 16,0 0 0-16,0 0 0 0,0 0 0 16,0 0 16-16,0 0-8 15,0 0 0-15,0 0-8 16,0 0 0-16,0 0 0 16,0 0 0-16,0 0 0 31,0 0 0-31,0 0 0 15,0 0-8-15,0 0 0 0,0 0-48 16,0 0 56-16,0 0 0 16,0 0-8-16,0 0-32 0,0 0 32 15,0 0 0-15,0 0 8 16,0 0 8-16,0 0-8 0,0 0 16 16,0 0-16-16,0 0 48 15,0 0-48-15,0 0-64 0,0 0-176 31,0 0-232-31,0 0-297 16,0 0-743-16,0 0-1393 0</inkml:trace>
  <inkml:trace contextRef="#ctx0" brushRef="#br0" timeOffset="11932.1">13157 7678 6361 0,'0'0'1328'0,"0"0"-424"0,0 0-15 15,0 0-105-15,0 0 184 16,0 0-392-16,0 0-504 0,25 0 24 16,8 0 64-16,12 0 72 15,27 0-8-15,7 6 32 16,30 4 8-16,41 3 56 0,47-4 88 16,23 10-15-16,15-10-121 15,-26 9-64-15,-13-4-40 16,15 0-32-16,-15 0-8 15,0 0-56-15,4-9 168 16,-25 0 0-16,0-5-16 0,-24 0-56 16,-34 0-88-16,-23-5 8 31,-37-4-24-31,-11-1-56 0,2 6 32 16,-6-6-40-16,9 1-8 15,-17 0 8-15,-10 5 0 16,0-2-8-16,-15 1-48 0,-9 5-152 15,9-3-136-15,-9-2-264 16,0-5-472-16,0 0-2001 0</inkml:trace>
  <inkml:trace contextRef="#ctx0" brushRef="#br0" timeOffset="12937.11">16613 7975 10338 0,'0'0'1456'0,"0"0"-1072"0,0 0-384 32,0 0 16-17,0 0-88-15,0 0 40 0,0 0 16 0,0 0 16 16,-36 145 0-16,27-105-96 15,-3-1-368-15,12-3-224 0,0-9-368 16,0-8-433-16,-12-9 49 31,12-10 32-31,0 0 327 0,0-4 521 16,0-24-888-16,0-4 1448 16,0-10 56-16,0-1 1376 0,12 2-47 15,-12 4-137-15,12 4-184 16,-3 5-24-16,15 0-79 31,0 6-241-31,-3 4-88 0,4 3-144 16,11 2-184-16,-6 2-304 15,9 8 0-15,-3 3-64 0,-18 0-192 16,7 0-96-16,2 14 56 16,-21 3-168-16,9 7-40 15,-15 3 168 1,0 1 71-16,-21 5 25 0,-6-5 40 15,-16-5 96-15,-5-4 48 16,3-5 48-16,-3-9 8 0,2-5 16 16,-2 0 136-16,15 0 120 15,9-5 193 1,-1-6 79-16,16 3 104 16,9 3 40-16,0 1-16 0,0-1-112 15,0 5-280-15,9 0-280 16,16 5-56-16,23 12 56 0,9 12 0 31,-2-1 56-31,2 5-56 16,27-11 0-16,-23 2-640 0,-16-10-1968 15</inkml:trace>
  <inkml:trace contextRef="#ctx0" brushRef="#br0" timeOffset="15849.51">5223 9505 6329 0,'0'0'2104'15,"0"0"-887"-15,0 0 151 16,0 0-368-16,0 0 48 0,-12-29-112 16,12 20-471-16,12 1-209 31,0-6-112-31,9-5-72 0,12 6-72 15,6-2 0-15,-6 1-8 16,-8 5-152-16,11 9-192 16,-15 0-73-16,0 0-191 0,-6 9-216 15,-15 20 56-15,0 11 264 32,-15 7 272-32,-18 8 192 0,-12 6 40 0,-1 0-40 15,10-15 48-15,0-4 16 16,15-10-8-16,9-14 8 15,0-14 192-15,12 6 96 0,0-10-152 16,33 5 192 0,0-5 184-1,24 0-56-15,4 0-256 0,11 0-216 0,22-23-400 16,-13-4-1016-16,-26-2-2625 16</inkml:trace>
  <inkml:trace contextRef="#ctx0" brushRef="#br0" timeOffset="16013.07">5793 9509 11266 0,'0'0'1768'15,"0"0"-1312"-15,0 0-456 0,0 0-328 16,0 0-720-16,0 0-3169 0</inkml:trace>
  <inkml:trace contextRef="#ctx0" brushRef="#br0" timeOffset="16479.21">5464 8968 10562 0,'0'0'1904'16,"0"0"-1040"-16,0 0-504 0,0 0-352 15,0 0 8-15,166-60-16 0,-87 63-152 16,17 35-64-16,-17 23-256 16,14 35 72-1,-20 33 40-15,-31 44-24 16,-15 7-80-16,-39-9-368 15,-27-40 528-15,-4-48-112 0,-14-19 416 16,-27-4 136-16,-34 14 304 16,-33-3 32-16,-21-11 96 0,9-37-80 15,21-23-112-15,18-43-160 32,19-11-24-32,-13-49-40 15,12-25 40-15,4-22 8 0,8-25-200 16,49 8-184-16,18 9 0 15,27 11 184-15,48 30 0 0,12 29 0 32,34 9-8-32,45 24-144 15,24 9-8-15,21 27-112 16,-9 27-112-16,-48 39-160 0,-10 37-824 16,-47-15-889-16,-34-9-2256 0</inkml:trace>
  <inkml:trace contextRef="#ctx0" brushRef="#br0" timeOffset="35380.14">6351 11367 4336 0,'0'0'1969'0,"0"0"-1017"16,0 0-120 0,0 0-80-16,0 0 81 15,0 0 47-15,0 0-360 16,0 0-112-16,0 0 80 15,0 0-8-15,0 0-216 16,0 0-136-16,0 0-64 0,0 0-56 16,0 0 0-16,0 0 8 15,0 0-8 1,0 0 40-16,0 0-32 16,0 0 88-16,0 0 0 15,-15 0 8-15,15 0-16 0,-9 0-16 16,-3 0-72-16,-9 0-8 15,-3 0 0-15,-12 0 0 0,-13 0 0 32,7 0 0-32,-9 0-8 15,-6 0 8-15,11 10-8 16,-11-1 8-16,9 5 0 0,2-4 16 16,25-2 32-16,-3 2 16 15,12-10-16 1,-3 4 80-16,15-4 96 15,0 0 81-15,0 0-1 0,0 0-48 16,0 0-80-16,0 0-48 16,0 0-80-16,0 0-48 0,0 5 0 15,0 0-16-15,0 9-64 16,0 13 0 0,0 15 80-16,0 18 0 15,0 10 80-15,0 13-64 0,0 28 32 16,0 28-40-16,0 24 8 15,0 4 40-15,-9-38-40 0,9-37 80 16,0-35-48-16,0-7-24 31,-12 6-16-31,12 5 0 0,0 4 40 16,-12-15 0-16,12-4 8 16,-9-8-8-16,9-11 0 0,0-3-32 15,0-6 40-15,-15-5-40 16,15 3 0-16,0-3-8 31,0-4-8-31,0 0 8 0,0-5 0 16,0 2 0-16,0-2 40 15,0 6-32-15,0-5-8 0,0 3-8 16,0 6 0-16,0-4 8 16,0 8 0-16,0-5-8 15,0 3 8 1,0-3-8-16,0 1 8 0,0-6 0 15,0 7 0-15,0 3 0 16,15-4 64-16,-15 10-24 0,9-6-40 16,-9 0 0-16,0-4 40 15,12-4 24 1,0-1 40-16,12-4 168 16,18-1 168-16,19-4 56 0,44-14-504 15,-2-14-112-15,-19-8-2416 16</inkml:trace>
  <inkml:trace contextRef="#ctx0" brushRef="#br0" timeOffset="41097.61">9865 12137 6849 0,'0'0'2985'0,"0"0"-1665"0,0 0-912 16,0 0-16-16,0 0 272 15,0 0 176 1,0 0-416-16,0 0-320 16,9 0 33-16,18-4 111 15,3 4 0-15,21-10-16 0,-8 6-32 16,29-1-24-16,-3 5-72 16,-2-6-48-16,17 3 16 0,10-2 24 31,-4 5-24-31,19-5-8 15,-6 0-16-15,-13 5 0 0,19 0-40 16,-7 0 0-16,-5 0 0 16,6 0 8-16,-10 0-8 15,13 0-8-15,-13 0 8 0,1 0 0 32,-16 0-8-32,4 0-8 15,-1 0 8-15,1-4 48 0,-4-6-48 16,7 7 8-16,-13-3-8 0,10 2 8 15,-13-6-8-15,1 5 0 16,-1 2 0-16,1-2-8 16,-1 5 0-1,0-5 8 17,-2 5-8-32,8 0 0 15,-5 0 8-15,-1-5 0 0,0 5 0 16,1-4 0-16,-4-2 0 15,7 6-8-15,-13-4 8 16,-3 1 0-16,-11 3 8 0,2-6 0 16,-6 6-8-16,10-5 8 0,-10 5 8 15,6 0-16-15,12 0 8 16,-17-4-8-16,14 0 8 16,3 4 8-16,-2-6-16 0,-10 2 8 15,12-1 8-15,-2 5-8 16,-1-5 56-16,13 0 0 0,-4 2-56 15,9 3 104-15,-5-5-56 16,-4 0 16-16,19 5-56 16,-19-4-16-16,7 4 16 0,-4 0 0 31,-3 0-16-31,-5 0 48 16,-1 0-32-16,-3 0 136 0,-8 0-48 15,8 0-16-15,-12 0 16 0,4 0-32 16,-7 0-16-1,9 0-8-15,-18 0-40 0,16 0 0 16,-31 0 72 0,21 0 0-16,-21 0 112 15,9 0 56-15,-3 0-8 0,-15 0-32 0,7 0-16 16,-7 0-40-16,0 0 0 16,-9 0-15-1,15 0-9-15,-15 0-56 16,0 0-16-16,0 0 56 15,0 0-64-15,0 0 8 16,0 0-48-16,0 0-8 0,0 0-64 16,0 0-625-16,0 0-783 31,-15-10-1112-31,6 2-8691 0</inkml:trace>
  <inkml:trace contextRef="#ctx0" brushRef="#br0" timeOffset="47547.04">15611 11582 6369 0,'0'0'2328'0,"0"0"-1279"15,0 0-329-15,0-6-24 16,24 6-32-1,-3-9-192-15,28-1-272 16,11 6-16-16,-3-6 16 0,46 2 48 16,48-6 16-16,48-4 120 15,34 3 9-15,-4 2-33 16,-3 8-32-16,-42 5-120 0,-24 0-208 31,-15 0-48-31,-21 0-200 16,-30-6-112-16,-22 3-265 0,-30-2-215 15,31-5-672-15,-1-4-977 16,-15 0-167-16,-14-4-2609 0</inkml:trace>
  <inkml:trace contextRef="#ctx0" brushRef="#br0" timeOffset="47872.34">17685 11271 1456 0,'0'0'6001'0,"0"0"-4969"15,0 0-672-15,0 0-120 0,0 0-224 16,0 0 257-16,0 0-105 16,99 0-160-16,-60 8-8 15,-5 6-56 1,2-4-24-16,-12 4-65 15,-6 4 65-15,-3 0-104 16,-3 1 48-16,-12 0 64 0,0 4 72 16,-12 0 208-16,-21 4 145 15,-15-3-41-15,-10 4-72 0,1 4-80 32,-12-4-96-32,-1 13-64 15,22-8-512-15,15-9-1929 0</inkml:trace>
  <inkml:trace contextRef="#ctx0" brushRef="#br0" timeOffset="50333.65">18835 11297 6433 0,'0'0'2480'0,"0"0"-1463"16,0 0 127-16,0 0 8 31,0 0-152-31,0 0-200 0,12-59-367 16,-12 54-201-16,0 1-72 16,-25 4-80-16,16 0-80 0,-15 0-200 0,-24 9-216 15,15 18 264-15,-19 11 144 16,10 9-80-1,6-1-73 1,15 0-39-16,9-5-80 0,12-3 80 16,12-2 88-16,21-11-16 15,15-9-168-15,31 0-632 0,-7-13-856 16,-2-3-1193-16</inkml:trace>
  <inkml:trace contextRef="#ctx0" brushRef="#br0" timeOffset="50679.84">19287 11257 7513 0,'0'0'1400'0,"0"0"-847"0,0 0 247 16,0 0 24-16,0 0-80 15,0 0-488-15,-33-38-256 0,6 48-88 16,9 7 0-16,-6 12 72 15,-1-1 8-15,13 4 0 32,0 0-160-32,12 1 40 0,0-5 48 15,37 0 24-15,-1-1 0 16,9-7 56-16,12 2 8 0,4-9 48 16,-16 6-56-16,-24-9-184 15,3-1-40-15,-12 0-208 16,-12 4-304-1,-12-2 696-15,-33 2 40 0,0 7 0 16,-28-12-64-16,1-8-577 16,30 0-1183-16,5 0-4713 0</inkml:trace>
  <inkml:trace contextRef="#ctx0" brushRef="#br0" timeOffset="51271.09">19686 11140 7961 0,'0'0'2401'0,"0"0"-1537"16,0 0-376-16,0 0-360 0,0 0-128 15,0 0 112-15,0 131 192 16,0-67-24-16,0 5-128 16,0-3-72-16,12-11-64 0,-12-4-16 15,21-18-360-15,-9-15-1312 31,12-13-2809-31</inkml:trace>
  <inkml:trace contextRef="#ctx0" brushRef="#br0" timeOffset="53030.11">20066 11145 5449 0,'0'0'3985'15,"0"0"-3129"-15,0 0-328 0,0 0 0 16,0 0-152-16,57-9-32 0,-17 9-224 16,-7 0-112-16,3 0-8 15,-12 9-144-15,-6 10-144 16,-3 3-200-1,-15 11-32-15,0 5 232 16,-33 8 280-16,-15 1 8 0,-10-1 56 16,10 0-56-16,3-13 56 15,9-11 152-15,27-3 0 0,-3-10 24 16,12-4 120 0,0-5-112-16,12 5-152 15,21-5 352-15,15 3-32 16,-3-3-400-16,13 0-8 0,35 0-976 15,-23-13-1136-15,-10-1-2873 16</inkml:trace>
  <inkml:trace contextRef="#ctx0" brushRef="#br0" timeOffset="53493.97">20627 11132 9514 0,'0'0'2376'16,"0"0"-1936"-16,0 0-56 0,0 0-112 16,0 0 16-16,0 0-184 15,0 0-104 1,115-28-408-16,-91 28 24 15,-12 8-112-15,-12 12-368 0,0-2 168 16,0 5 248-16,-12 5 160 16,-12-5 120-16,3-1 160 0,9-3-8 15,-3 1-56 1,15-8 72-16,0-2 8 16,0 0 88-16,27-2 88 15,-15 2 200 1,6-1 32-16,18 5-176 15,-12 0-144-15,1 0-96 0,-16 0-16 16,6 0-32-16,-3 4-32 16,-12-4-72-16,0 4 24 15,-12 1 24-15,-12 1 32 0,-10-2 24 16,-2-1-88-16,-9-7-248 16,-3-5-465-16,2-5-1295 0,22 0-3745 15</inkml:trace>
  <inkml:trace contextRef="#ctx0" brushRef="#br0" timeOffset="53753.15">21207 11052 6105 0,'0'0'6473'15,"0"0"-5705"1,0 0-600 0,0 0-160-1,0 0 160 1,0 0 369-16,36 144-233 0,-24-89-152 0,-3 1-104 16,6-5-48-16,-15-5-168 15,12-8-673-15,-12-10-1111 0,0-15-2833 16</inkml:trace>
  <inkml:trace contextRef="#ctx0" brushRef="#br0" timeOffset="54743.18">21789 11285 6001 0,'0'0'3272'0,"0"0"-1895"16,0 0-553-16,0 0-8 15,0 0-72-15,0 0 144 16,154 0-207-16,-39 0-273 0,21-6-24 31,42 2-8-31,-15-6-80 16,-33 6-288-16,-64 4-8 0,-6 0-584 0,-14 0-608 16,26-4-737-16,-27 4-2064 15,-24-6-2768-15</inkml:trace>
  <inkml:trace contextRef="#ctx0" brushRef="#br0" timeOffset="55046.46">22665 11066 8905 0,'0'0'2873'16,"0"0"-2161"-16,0 0-352 15,0 0-72-15,0 0 48 0,0 0 16 16,114 0-280-16,-78 14-64 31,10 10-8-31,-10-2 0 0,-18 2-8 16,21 9-112-16,-27-2 32 16,-3 6-16-16,-9 2 32 15,0-4 56-15,-21 7-40 0,-24 1-152 16,-27-7-296-16,-19 10-608 31,10-8-1201-31,8-15-2191 0</inkml:trace>
  <inkml:trace contextRef="#ctx0" brushRef="#br0" timeOffset="57638.21">23558 10881 8329 0,'0'0'1865'15,"0"0"-1761"-15,0 0-104 0,0 0-128 32,0 0 128-32,-9 134 152 15,9-77-32-15,-12-3 32 0,12 3-16 16,0-11-24-16,0-4-48 16,-12-10-64-16,12-10-80 0,0-7-792 15,0-11-729-15,0-4-1079 0</inkml:trace>
  <inkml:trace contextRef="#ctx0" brushRef="#br0" timeOffset="57862.96">23419 10881 10162 0,'0'0'2464'0,"0"0"-2016"15,0 0-304-15,0 0 16 16,0 0 136-16,0 0-88 16,57 0 169-16,-8 0-25 15,-4 0-120-15,3 0-232 16,10-4-496 0,11-1-777-16,-24 0-1519 0,4 0-2906 15</inkml:trace>
  <inkml:trace contextRef="#ctx0" brushRef="#br0" timeOffset="58987.31">24270 10696 5457 0,'0'0'2416'0,"0"0"-1696"0,0 0-712 16,0 0 144-16,-39 102 625 0,18-46 103 15,9 9-312 17,-21 4-176-17,8 1 88-15,-2 4-200 0,-6-5-176 0,12-13-48 16,9-6-56-16,-12-13-200 16,24-9-920-1,0-14-1233-15,0-14-1920 0</inkml:trace>
  <inkml:trace contextRef="#ctx0" brushRef="#br0" timeOffset="59242.4">24466 10909 7841 0,'0'0'2793'0,"0"0"-2225"0,0 0-568 16,0 0 384-16,0 0 144 15,0 139-80-15,0-93-192 0,0 5-160 32,0-10-72-32,0 2-16 15,0-15-8-15,0 0-136 16,0-16-344-16,0 3-648 0,0-15-897 16,0 0-847-16,0-15-1777 0</inkml:trace>
  <inkml:trace contextRef="#ctx0" brushRef="#br0" timeOffset="59412.13">24466 10922 9025 0,'0'0'2129'0,"0"0"-1265"0,0 0-8 16,0 0-112-16,0 0-167 15,25-18-345-15,8 18-192 0,15-5-40 16,-3 0-376-16,4 5-745 15,8 0-1263-15,-24 0-1505 0,3 0-2807 16</inkml:trace>
  <inkml:trace contextRef="#ctx0" brushRef="#br0" timeOffset="59613.55">24491 11080 8185 0,'0'0'2513'15,"0"0"-1785"-15,0 0-128 32,0 0 184-32,0 0-152 15,0 0-280-15,0 0-63 0,0 0 7 16,138 14-296-16,-59-14-529 16,-7 0-2103-16,-14-14-4746 0</inkml:trace>
  <inkml:trace contextRef="#ctx0" brushRef="#br0" timeOffset="60532.51">25269 11104 360 0,'0'0'9090'0,"0"0"-7106"15,0 0-1192-15,0 0-168 16,0 0 8-16,0 0-47 16,127 0-297-16,-55 0-200 0,10 0-88 15,-13 8-128-15,10 2-529 16,5 8-751-16,-17-4-1160 15,-19-4-1793-15</inkml:trace>
  <inkml:trace contextRef="#ctx0" brushRef="#br0" timeOffset="60732.43">25305 11340 3264 0,'0'0'5585'0,"0"0"-4448"0,0 0-793 16,0 0 320-16,0 0 88 16,0 0 192-16,124 0-512 31,-63 0-432-31,8 0-248 0,9-10-464 16,7 5-1168-16,-25-3-2057 0</inkml:trace>
  <inkml:trace contextRef="#ctx0" brushRef="#br0" timeOffset="61051.68">25674 10922 9498 0,'0'0'2016'0,"0"0"-1640"0,0 0-272 16,0 0-104-1,0 0 224-15,0 0 80 16,0 0-120-16,129 66-48 16,-83-39-32-16,-13 2-32 0,6 2 8 15,-6-2-72-15,-9 3-8 32,-11-4 8-32,-4 4-8 0,-9 1 48 15,0-5 160-15,-9 5 40 16,-16-1-48-16,-8-1-88 0,-18 2-112 15,9-1-168-15,-16 1-632 16,-26 13-808-16,23-8-1057 16,19-16-3312-16</inkml:trace>
  <inkml:trace contextRef="#ctx0" brushRef="#br0" timeOffset="65720.22">26597 11015 6953 0,'0'0'2104'0,"0"0"-1479"0,0 0 143 31,0 0 136-31,0 0-128 16,-27-32-344-16,27 28-192 0,0 4-64 16,0 0 128-16,0 0-48 15,0 0-216-15,0 0-40 0,0 0-136 16,0 14-56-16,0 8 192 15,0 15 0-15,0 5 48 16,0 4 8 0,15 5-40-16,-15-4-8 0,0-6 40 15,12-3-48-15,-12-11-144 0,9-4-880 16,3-8-1624-16,-12-15-2249 16</inkml:trace>
  <inkml:trace contextRef="#ctx0" brushRef="#br0" timeOffset="66210.42">27328 10723 7217 0,'0'0'2649'15,"0"0"-2041"-15,0 0-496 0,0 0 448 16,-46 139 296-16,22-79-224 16,3 11-240-1,-3 2 40-15,0 6-56 16,-9 0-63-16,8-10-169 15,1-4-80-15,-3-9-64 0,9-14 0 16,18-10 0-16,-15-14-345 16,15-8-695-16,0-10-912 0,15-5-657 31,-3-14-1568-31</inkml:trace>
  <inkml:trace contextRef="#ctx0" brushRef="#br0" timeOffset="66661.98">27678 11039 7785 0,'0'0'2553'0,"0"0"-1961"0,0 0-144 16,0 0-16 0,0 0-168-16,0 0-192 15,123-6-72-15,-83 31-88 16,-4 7 80-16,-3 0-48 0,-24 5-40 15,6 5 88-15,-3-5-40 16,-12 0 40-16,-12-9 8 0,-36-6 144 31,3-7 136-31,-13-11-144 16,-14-4-64-16,2-14 32 0,25-23 304 16,0-10 112-16,21 2-48 15,24-6-255-15,0 9-217 0,12 0-281 16,66 15-743-16,7 8-1448 31,-4 14-3466-31</inkml:trace>
  <inkml:trace contextRef="#ctx0" brushRef="#br0" timeOffset="78247.25">15554 13379 288 0,'0'0'6377'16,"0"0"-4577"-16,0 0-503 16,0 0-369-16,0 0-232 15,0 0-56-15,0 0-160 0,0 0-312 16,0 0-40-16,0 0 144 16,0 0-8-16,0 0-64 0,0 0-56 31,0 0-40-31,-15 0-96 15,-3 0-8-15,-22 0 0 16,-2 0-32-16,-27 4 24 0,-4 0 8 16,-17 2-80-16,-4-6 0 15,-11 0 80-15,-1 0 8 0,3 0-8 32,-2 0 16-32,-1 3-16 0,9 3 8 15,7-1-8-15,-4 0 0 16,16-2 0-16,-4 7-24 0,13-1 16 15,-4 1 8-15,-11-1 0 16,30 0 0 0,-16 1-8-1,1-7 8-15,11 2-64 0,-11-5-16 0,-3 0 24 16,2 0 8-16,1 0 40 16,-4 0-8-16,7 0 8 0,9 0 0 15,-16 6 0-15,16-1 0 31,-1-5 0-31,10 3 8 16,3-3 0-16,12 0 0 0,-16 0 0 16,16 0 0-16,-3 0-8 0,-3 0 8 15,-3 0 0-15,17 0 0 16,-8 0 8-16,-3 0-8 31,-12 0 0-31,14 0 0 0,1 0-40 16,-3 0 40-16,0 0 8 15,0 0-8-15,14 0 40 0,-11 0-40 16,9 0 0-16,0 0-8 16,-9 0 8-16,18 0 0 31,-19 0 56-31,22 0-56 0,-9 0-16 16,-6 0 16-16,27 0 0 0,-9 0 80 15,-3 0-64-15,0 0 96 0,12 0 56 16,-9 0-56-16,9-3 40 15,0-2 17 1,0-6-33 0,-15 2-88-16,15-10 72 0,0 6-112 15,-9-9 0-15,-3-7 0 16,0-3-8-16,0-5 16 0,12-1 72 0,-16-4 56 16,10 2 32-16,-6-2-40 31,-3 0 56-31,6 0 16 15,9 1-64-15,0-5-88 0,0-6 24 16,0 6-64-16,0-1-8 0,0 6 0 16,0 4 64-16,0 4-8 15,0 5-16-15,0 5-40 32,0 0 8-32,0 4 32 0,0 0-48 15,0 6 0-15,0-5 0 16,0 8 0-16,0-4-8 0,0 6 8 15,9 3-56-15,-9-1 8 16,15 3-56-16,-15-7 40 31,12 10 16-31,10-9 40 0,-10 3 8 16,12-2-40-16,0 8 32 16,9-10 16-16,-9 6 0 0,9 0 0 0,13-2-8 15,-10-2 8-15,24 3-8 16,-5-4 16-1,17-1-16 1,-3 6 8-16,13-6-8 0,12 6 0 16,-1-6 0-16,1 6-8 15,8-1-64-15,28 0 72 0,9-3-16 0,-12 3 8 16,-10 0 0-16,-23 0 0 31,-13 1 8-31,13 4 0 16,0-6-8-16,8 2-32 0,4-5-32 15,-4 0 24-15,4-1 0 16,12 2 48-16,-13-6-56 0,10 4 56 16,-9 1 0-16,-4-4 8 31,-8 3-8-31,-1 0-8 0,-11 2-8 16,-1 3 8-16,-2-4 8 15,5 4 16-15,-2 0-8 0,-13 0-8 16,-11 5 0-16,-10-3 8 15,-3 3 0-15,3-6 72 32,-2 1 64-32,-13 5-136 0,15-4 72 15,-12-1-72-15,-14 5 0 16,2 0-8-16,-3 0 8 0,-6 0-16 16,-15 0 16-16,0 0 64 15,9 0-56-15,-9 0-8 16,12 0 0-1,-12 0 88-15,12 0-40 0,-3 0 48 16,6 0-56-16,-3 0-48 16,0 0 0-16,1 0 0 0,-7 5-24 15,-6-1 24-15,15 1-8 16,9 1 16 0,-12-3-16-16,-3 7 8 15,-9-1-8-15,15 1 0 0,-6 8-48 16,0 0-32-16,-9 6 32 15,15-2 48-15,-3 10 16 0,-12 6 0 16,12-5-8-16,-12 3 56 31,12 2-48-31,-6 3 0 0,-6-3-8 16,0 8 8-16,16-4 0 16,-16 4 48-16,0 0 8 15,0 1 16-15,0-6-72 0,0 2 64 16,0-7-56-16,0-3-8 31,0 0 72-31,-16-1-72 0,16-5 88 16,-6 0 8-16,-6 1-40 15,0-3 24-15,-15-3-16 16,27-3-24-16,-9-6-40 0,0 1 0 16,-6 0-8-16,6-4 80 15,-15 4-16 1,12-6-56-16,-3 3 56 0,9-3-56 15,-19 6 64-15,13-8-64 16,-12 2 0-16,12 2 0 16,-9-2-8-16,-3 6 8 0,-3-9-8 15,9 4 8 1,-7 1 0 0,-11-1-8-16,0 0 8 0,3-5 0 0,6 5 0 15,-7 2 8-15,1-6-8 16,0-2 0-16,-18 2-8 15,17 0 56-15,-11-5-48 0,12 0-8 32,-15 0 56-32,15 0-48 0,-16-5-8 15,16-3 8-15,-3 3-8 16,15-6-56-16,-6 2-336 16,-7-4-656-16,22-1-640 0,-9 0-2913 15</inkml:trace>
  <inkml:trace contextRef="#ctx0" brushRef="#br0" timeOffset="82812.45">18370 13412 1504 0,'0'0'2224'0,"0"0"-1103"16,0 0-313-16,0 0 256 15,0 0 152-15,0 0-40 0,0 0-167 32,-15 0-265-32,15 0 56 15,0 0-128-15,0 0-144 16,0 0-352-16,0 0-168 0,0 0 16 0,0 13-32 16,0-4 8-1,0 10 0-15,0 0 8 0,15 0 8 16,-3-2 40-1,0-3 24-15,9 5 64 16,3-9 64-16,0 3 120 16,9-4-15-16,16-4-89 0,-4 0-80 15,15-5-64-15,-2 0-24 16,-1 0-48-16,13 0 48 16,11 0-56-16,-15-15-8 15,19 6 0-15,-16-4 0 16,4 3 0-16,-4 0 8 15,-2 6 16-15,5-5-8 0,-3 4 0 16,-2 5-8-16,5 0 16 16,1 0-16-1,-16 0 0-15,12 0-24 16,-23 10-32-16,14 4-8 16,-18-5 64-16,7 9-24 0,-4-4 24 15,3 5-64-15,1 0 64 16,5-2 0-16,-15-2-8 0,-6 3 0 31,-9-4-32-31,-2 4 32 16,-10-7-40-16,0-3 40 15,-3-3 0-15,-9-1-56 0,0-4 64 16,0 5 0-16,0-5 72 16,0 0 16-16,0 0 40 0,0 0-8 31,0 0 32-31,0 0 80 0,0 0 8 15,0 0 112-15,15-9 184 16,-6-4-40-16,6-11-416 0,-3-4-80 16,9-4-48-16,15 4-40 15,-2 0 80-15,14 5 0 16,-15 4-64-16,12 5 8 16,4-3 64-16,8 6-48 15,3 3 40-15,-2 2-48 16,-1 6 48-16,22-4 0 0,5 4 8 15,-2 0 0-15,20 0 0 16,-5 0 0 0,5 0 8-16,1 0 8 15,6 0-8-15,-28-9 40 16,-2 0-40-16,-7-5 0 0,-15-1 80 16,-8-4 32-16,-4 2 80 15,0-7 104-15,-12 2 72 0,7-2-112 31,-22-4-136-31,9 6-128 16,-15-3-376-16,-12-7-968 16,0 10-1329-16,0-3-9009 0</inkml:trace>
  <inkml:trace contextRef="#ctx0" brushRef="#br0" timeOffset="93319.52">19580 14124 8001 0,'0'0'2513'16,"0"0"-1809"-16,0 0 136 16,0 0-168-16,0 0-248 0,0-8-320 31,0 8-104-31,0 22-128 16,-12 10 88-16,-3 12 40 0,6 6 48 15,9 10 40-15,-9 0-24 16,-3 0-56-16,0-9 8 15,12 1 0-15,0-16-16 0,0-3-168 32,0-6-696-32,0-8-776 15,12-9-897-15,0-10-1640 0</inkml:trace>
  <inkml:trace contextRef="#ctx0" brushRef="#br0" timeOffset="93595.01">19906 14096 7521 0,'0'0'2841'15,"0"0"-1857"-15,0 0-440 16,0 0-112-16,0 0-296 16,0 0-128-16,0 0 224 15,0 131 16-15,0-71-64 16,0 4-40-16,0 1-32 0,0 0-104 15,0-9 48-15,0-10-56 16,0-9-88-16,0-9-320 16,-12-9-456-1,12-19-888-15,-12 0-641 16,12-5-703-16</inkml:trace>
  <inkml:trace contextRef="#ctx0" brushRef="#br0" timeOffset="93773.12">19568 14361 10306 0,'0'0'1888'0,"0"0"-1456"16,0 0-256-16,0 0-56 16,0 0 176-16,0 0 240 0,118 19-159 15,-49-19-377 1,25 0-305-16,-13-14-1479 15,-24-4-3225-15</inkml:trace>
  <inkml:trace contextRef="#ctx0" brushRef="#br0" timeOffset="96990.37">20359 14050 5553 0,'0'0'2400'0,"0"0"-1280"16,0 0-663-16,0 0-241 16,0 0-96-16,-34 56 640 15,22-10 112-15,0 16-104 0,-24 6-112 31,15 6-64-31,-6 14-47 16,6-5-241-16,0-3-112 0,9-11-88 16,-1-5-96-16,1-17 56 15,12-15-64-15,0-9-104 0,0-7-545 16,0-16-559-16,12-6-1352 31,1-22-2121-31</inkml:trace>
  <inkml:trace contextRef="#ctx0" brushRef="#br0" timeOffset="97492.6">20591 14264 4905 0,'0'0'4384'0,"0"0"-3215"15,0 0-577 1,0 0 176 0,0 0 0-16,0 0-176 0,0 0-432 15,0 10-160-15,0 12 0 0,0 11 48 16,0 8 128-16,-9 5 80 16,9 6-104-16,0-6 1 0,0 1-33 31,0-15-8-31,0-9-112 15,0-5 8-15,0-9 40 0,0-4-48 16,0-5 120-16,0 0 112 16,0-9 224-16,9-10-88 0,15-3-344 15,-3-10-24-15,16 7-16 32,-16 6 8-32,6 11-64 0,-6 8-80 15,3 0-48-15,-3 19 96 16,15 14 56-16,1-1 32 15,-13-1 16-15,-6-2 0 0,-3-11 8 16,9-8-8-16,-12-10 0 31,12 0 64-31,-15-33 368 0,16-19-184 16,-1-8-248-16,-3-19-152 16,3-3-128-16,-12 3-448 0,9-5-705 15,6 19-767-15,-5 23-2737 0</inkml:trace>
  <inkml:trace contextRef="#ctx0" brushRef="#br0" timeOffset="98677.8">21850 14541 7921 0,'0'0'2289'15,"0"0"-1337"-15,0 0-48 16,0 0 296-16,0 0-311 0,0-22-561 0,21-7-328 16,0-2 16-1,6-12-32 1,-3-7 16-16,-15-7-112 15,15-11-64-15,-15-6 40 0,-9-10-17 16,0 5 153-16,0 5 32 16,-9 5 193-16,-15 18-1 0,15 18-40 15,-3 10 72 1,0 18-56-16,12 5-200 16,-12 15-80-16,-3 35-232 15,6 14 176-15,9 15 80 0,0 10 56 16,0 0-72-16,9-10 0 15,30-16 64-15,-6-6-64 0,4-16 72 32,5-8-104-32,9-14-73 15,-18-16-79-15,1-3-40 0,-1-9-96 16,6-14-16-16,-18 0 184 16,-9-1 200-16,0 7 24 0,-12 7 640 15,0 10 224-15,0 0-407 31,0 0-457-31,0 5-128 16,0 17 24-16,12 7 104 0,0 2 0 16,-3-7 0-16,19-4-73 15,-7-7 9-15,15-13-96 0,-12 0 88 16,-3-28-64-16,0-10-64 16,-6-8-128-1,-2-1-32-15,-13 7 360 16,0 7 48-16,-28 14-48 0,19 10-72 15,-15 9-704-15,0 19-1616 16,3 13-249-16,9 0-128 0</inkml:trace>
  <inkml:trace contextRef="#ctx0" brushRef="#br0" timeOffset="99211.88">22764 14264 5537 0,'0'0'4305'31,"0"0"-3249"-31,0 0 584 16,0 0-232-16,0 0-679 0,0 0-481 15,0 0-240-15,0 0-8 16,-136-42-120-16,112 65-112 0,12-4-176 16,12-1-249-16,0-4 193 31,0-4 112-31,21-1 136 15,18-9 128-15,7 0 88 0,-13 0 0 16,0 0-56-16,6 9 48 16,-17 1-56-16,-10 12 64 15,12 16 160-15,-12 3 16 0,-3 11 8 16,-9 8-64 0,0-6-64-1,0 3 0-15,0-7 40 0,-21-12-88 0,9-11 40 16,-12-13 32-16,2-9 152 15,-17-5-160-15,6-5 104 16,12-27-128-16,-3-15 72 16,9-8-120-1,15-10-88-15,15-1-64 16,21 3 0-16,6 12-304 0,19 4-88 0,-13 15-96 16,-12 12 256-16,-6 12 272 15,-15 3 112-15,-3 5 160 16,-3 0-8-1,-9 10 88-15,0 13 32 16,13 4-32-16,-13-3-40 0,0 4-72 16,0-6-8-16,0-8-120 15,0-14-504-15,12 0-1008 16,0-14-1025-16</inkml:trace>
  <inkml:trace contextRef="#ctx0" brushRef="#br0" timeOffset="99336.9">22966 13999 6937 0,'0'0'1272'16,"0"0"-1272"-16,0 0-752 0,0 0 432 31,34 111-872-31,-10-73-3897 0</inkml:trace>
  <inkml:trace contextRef="#ctx0" brushRef="#br0" timeOffset="99563.17">23223 14189 10098 0,'0'0'1792'16,"0"0"-248"-16,0 0-199 15,0 0-441-15,0 0-520 0,0 0-384 16,0 0-104-16,-12 9-80 0,0 20 184 16,-3 3 0-16,15 5-8 15,0-9-64 1,0 4-56-16,0-13-88 15,39 0-24-15,6-15-56 16,13-4 48-16,35-28-521 0,-11-8-1431 16,-13-2-3761-16</inkml:trace>
  <inkml:trace contextRef="#ctx0" brushRef="#br0" timeOffset="100377.79">24433 14009 3992 0,'0'0'6394'0,"0"0"-4810"0,0 0-552 32,0 0 17-32,0 0-473 15,0 0-240-15,0 0-248 0,0 0-88 16,0 0-72-16,-145-27 8 16,115 58 16-16,-6 2-48 15,3-5-24-15,18-10-72 0,15 0-56 16,0-9-105-1,0-4-63-15,24-5-56 16,9 0 312-16,15 0 64 0,-12-5-136 16,-2 2 104-16,-10-3 128 15,0 6-8-15,-12 20-128 16,0 26 136-16,-12 9 136 16,12 20 88-16,-12 7-120 15,0 2-56-15,-12-1-48 16,-12-4 0-16,-12-13-80 15,0-20-72-15,14-19 152 0,-23-13 272 32,9-14 112-32,3-23 0 0,-3-23 153 15,11-14-105-15,10-15-112 16,15-8-320-16,15-1-96 16,31 10-320-16,38 1-577 0,-2 21-975 15,-13 15-2097-15</inkml:trace>
  <inkml:trace contextRef="#ctx0" brushRef="#br0" timeOffset="100695.63">24829 13972 8065 0,'0'0'2281'0,"0"0"-1361"0,0 0 32 15,0 0-488 1,0 0-312-16,0 0-96 15,-130 32-48-15,106-8-8 16,15-2-152-16,-6-3-120 0,15 0-16 16,0-5-48-16,0-6-192 15,0-2 8-15,15-6 0 16,3 0 416-16,6 0 104 16,3 0 160-16,-6 0-80 15,-9 0 192-15,0 0 0 16,0 0-272-16,-3 0 0 0,-9 3 48 31,16 8 80-31,-4-3-120 16,-3-3-8-16,12-5-208 0,6 0-1120 15,-3 0-1761-15</inkml:trace>
  <inkml:trace contextRef="#ctx0" brushRef="#br0" timeOffset="100912.22">25130 13532 9914 0,'0'0'2600'15,"0"0"-1704"-15,0 0 17 32,0 0-393-32,0 0-328 0,-12 41-184 0,12 11-8 15,0 16 8-15,0 11-8 16,0 0-64-16,0 0-864 15,0-5-665-15,0-14-1023 0,-15-22-1873 16</inkml:trace>
  <inkml:trace contextRef="#ctx0" brushRef="#br0" timeOffset="101055.43">25037 13843 11138 0,'0'0'2360'0,"0"0"-1623"16,0 0-249-16,0 0-392 15,0 0-96 1,163-47-1065-16,-109 47-1615 16,-3-5-2969-16</inkml:trace>
  <inkml:trace contextRef="#ctx0" brushRef="#br0" timeOffset="101394.67">25130 14124 6281 0,'0'0'3145'0,"0"0"-2281"16,0 0-192-16,0 0-16 15,115-8-656-15,-55-6-16 0,-2 0-1192 32,-1-5-761-32,-9 0-343 0,-26-8-633 15,-10 3 833-15,-12 2 2112 16,0-2 3280-16,-25 6-1015 0,-8 8-337 15,-3 10-95-15,0 0-497 16,3 10-512-16,5 18-472 16,-5 8-96-1,24 7-128-15,9-7-48 16,0-4-72-16,24-7 8 0,34-17 208 16,11-8-88-16,49-13-136 0,-25-21-1128 31,-2-3-3361-31</inkml:trace>
  <inkml:trace contextRef="#ctx0" brushRef="#br0" timeOffset="104197.33">22837 12883 8305 0,'0'0'2401'0,"0"0"-1313"15,0 0-736-15,0 0 264 0,0 0-48 16,0 0 16-16,12 0-584 16,12 0-80-16,33 0 80 0,25 0 377 15,56-5-89-15,62-18-88 32,44 4 72-32,13-8 80 0,-1 4 96 15,-38 8-16-15,-10 7-104 16,-33 3-128-16,-45-1-96 15,-49 6-104-15,-21 0-152 0,-29 0-312 32,-4 0-256-32,-15 0-432 15,-12-3-889-15,-12-3-1040 0,-24-2-3464 0</inkml:trace>
  <inkml:trace contextRef="#ctx0" brushRef="#br0" timeOffset="104490.55">24548 12578 8913 0,'0'0'2809'0,"0"0"-2065"16,0 0-488-16,0 0-96 0,0 0 64 16,0 0 496-1,0 0-263-15,136 54-257 16,-76-29-128-16,-3-8-72 15,-8 1 64-15,-13 1-64 0,-3 0 0 16,-9-6-176-16,-15 2-72 16,-9-2 15-1,0 6 129-15,-21 4-48 16,-24 10 152-16,-24-1 8 16,-13 5-8-16,-48 24-304 0,37-15-968 15,2-8-3209-15</inkml:trace>
  <inkml:trace contextRef="#ctx0" brushRef="#br0" timeOffset="106346.95">25921 12354 6513 0,'0'0'1712'0,"0"0"-864"16,0 0-535-16,0 0-313 16,0 0-185-16,0 0 185 0,0 0 120 31,-45 144 97-31,18-84-41 16,6 0 88-16,-4-4 120 0,4-5-80 0,-3-8-8 15,12-16-168-15,12-9-72 16,-15-13-56-16,15-5-56 15,0 0-120-15,15-32 64 16,-3-19-1168 0,21-10 31-16,-8-13 785 15,-1 0 224-15,0 5 208 0,-6 9 32 16,-3 8 496-16,-3 19 280 0,12 15-199 16,-15 14-217-16,15 4-360 15,1 28-88 16,-1 22 88-31,-6 7 288 16,21 7-24-16,-18 0-112 0,-6 1-80 16,-6-9-64-16,3-9-8 15,0-16-360-15,-12-12-697 16,0-9-863-16,0-10-2353 0</inkml:trace>
  <inkml:trace contextRef="#ctx0" brushRef="#br0" timeOffset="106485.04">25849 12623 7297 0,'0'0'2417'0,"0"0"-1729"0,0 0 16 31,0 0-64-31,0 0-160 16,0 0-112-16,117-23-368 0,-68 23-160 16,8 0-1000-16,-12 0-1553 0,-11-4-3968 15</inkml:trace>
  <inkml:trace contextRef="#ctx0" brushRef="#br0" timeOffset="106702.08">26359 12415 8545 0,'0'0'2849'0,"0"0"-1521"16,0 0-944-1,0 0-384-15,0 0-16 16,0 0 16-16,0 0 176 15,15 111-56-15,-15-65-24 0,12-5-96 16,-12 3-240-16,12-12-424 16,-12-10-720-16,12-12-921 15,-12-10-1719-15</inkml:trace>
  <inkml:trace contextRef="#ctx0" brushRef="#br0" timeOffset="106996.4">26353 12378 8305 0,'0'0'2457'0,"0"0"-1417"0,0 0-152 32,0 0-584-32,0 0-304 15,0 0 0-15,0 0 88 0,66 73 56 16,-33-26-64-16,7 5 24 16,-19-6 24-16,15 0-8 0,-15-9 16 15,15-9 8-15,-24-10-72 31,-3-8-15-31,6-6-49 0,-2-4 240 16,-13-14 360-16,0-27-104 0,12-11-504 16,-12-8-80-16,0-9-24 15,0-1 104-15,0 9-8 16,0 10-144-16,0 16-64 16,12 10-705-16,9 17-2247 15,-9 8-6922-15</inkml:trace>
  <inkml:trace contextRef="#ctx0" brushRef="#br0" timeOffset="107675.66">26968 12248 8769 0,'0'0'2249'0,"0"0"-1465"0,0 0-528 16,0 0-256-1,0 0 48-15,0 0 232 16,0 120-56-16,13-63-136 15,-13-3-16-15,0 3-72 0,0-11-72 16,0 14-568-16,0-18-1208 16,-13-15-1353-16</inkml:trace>
  <inkml:trace contextRef="#ctx0" brushRef="#br0" timeOffset="107963.3">26818 12215 5369 0,'0'0'6833'0,"0"0"-5825"15,0 0-656-15,12-41 313 16,9 41-345-16,27 0-144 0,-3 13-176 16,25 20 0-16,-4 13-48 15,-6 6-272-15,-2 8-193 0,-19-5-95 16,-18-3 48-16,-21-11 176 15,0 0 64-15,-33-8 320 16,-27-1 208-16,-10-7 80 0,-11-8-144 16,-13-7-56-16,25-5-88 15,11-5-304-15,13 0-920 0,18-10-2065 0</inkml:trace>
  <inkml:trace contextRef="#ctx0" brushRef="#br0" timeOffset="108351.93">27759 12665 10658 0,'0'0'2184'16,"0"0"-1760"-16,0 0-424 0,0 0-128 31,0 0-224-31,0 0 16 16,0 0-1584-16,-118 125-2785 0</inkml:trace>
  <inkml:trace contextRef="#ctx0" brushRef="#br0" timeOffset="109378.31">28363 12076 7481 0,'0'0'2633'16,"0"0"-1385"-16,0 0-176 16,0 0-424-16,0 0-520 0,0 0-128 15,-45 71 0-15,32-12 88 0,1 11 120 32,12-1 48-32,0-9-104 15,25-8-144-15,20-16-8 0,3-12 0 16,9-15 8-16,1-9 40 15,2 0 41-15,-5-33-89 0,-7-13-65 16,-12-9-183-16,-24-16-136 31,-12-2 152-31,0 4 232 0,-39 4 168 16,9 14-136-16,-19 18-32 16,16 16-240-16,-15 17-728 0,15 7-1873 15,-4 31 225-15,13-6-1697 0</inkml:trace>
  <inkml:trace contextRef="#ctx0" brushRef="#br0" timeOffset="109612.86">29000 12080 11282 0,'0'0'2248'0,"0"0"-1455"0,0 0-313 15,0 0-416-15,0 0-56 16,0 0 128-16,0 140-32 0,15-70-8 16,-15-6-96-16,0-3-40 15,0-10-464 1,0-6-489-16,0-11-391 16,0-12-752-16,-15-17-281 0,15-5-391 15</inkml:trace>
  <inkml:trace contextRef="#ctx0" brushRef="#br0" timeOffset="109958.88">28982 12007 8649 0,'0'0'2489'0,"0"0"-1129"0,0 0-40 16,0 0-511-16,0 0-369 16,0 0-344-16,126-73-96 0,-68 86-136 15,-13 14-208-15,3 12-248 31,-24 1-73-31,1 7 25 0,-13-6 88 16,-12 2 192-16,-12-12-32 16,-13 2 136-16,-23-10 256 15,3-4 8-15,-13-5 72 0,1-10-8 16,9-4 64-16,21 0 168 16,9 0 80-1,2 0 56-15,16 0 24 0,0 0-160 16,16 0-304-16,2 0 0 15,21 13 0-15,6 3 96 16,3 6-96-16,-5-3-72 0,-7 3-160 16,12-3-280-1,1 0-592-15,-16-6-1104 16,3-3-2009-16</inkml:trace>
  <inkml:trace contextRef="#ctx0" brushRef="#br0" timeOffset="110127.04">29679 12476 8889 0,'0'0'2609'0,"0"0"-2097"15,0 0-176-15,0 0 72 16,0 0-64-16,9 106-184 0,-9-70-160 16,0-3-944-16,-9-10-3385 0</inkml:trace>
  <inkml:trace contextRef="#ctx0" brushRef="#br0" timeOffset="111121.1">30355 11840 8833 0,'0'0'2121'16,"0"0"-2049"-16,0 0 56 16,0 0 216-16,-12 139 88 0,0-78-120 15,-3 4-184-15,15-5-56 16,-9-5-72-16,9-4 0 0,0-10-760 0,0-13-1024 31,0-14-1105-31</inkml:trace>
  <inkml:trace contextRef="#ctx0" brushRef="#br0" timeOffset="111412.63">30343 11863 8857 0,'0'0'2585'16,"0"0"-1697"-16,0 0-760 15,0 0-128-15,0 0 0 0,0 0 216 16,93 139 64-16,-63-78-104 0,22-5-96 15,-10-1-64-15,-3-9 64 32,-6-8-80-32,-20-16-80 15,-1-8-104-15,0-14 184 0,-12 0 80 16,9-23 752-16,-9-19-551 16,0-13-169-16,0-11-96 0,0-2-8 15,0-3-8 1,0 11 0-16,-9 10-136 15,9 13-313-15,0 18-399 16,0 14-1664-16,0 5-6346 0</inkml:trace>
  <inkml:trace contextRef="#ctx0" brushRef="#br0" timeOffset="112141.42">30925 11942 7465 0,'0'0'3185'0,"0"0"-1977"15,0 0-1096-15,0 0-104 0,0 0 136 16,-48 125 168-16,24-73-160 15,15 3-152-15,-15-14 64 0,12-3-64 32,12-11 24-32,-13-13-24 15,13-9-176-15,0-5-64 0,0 0 240 16,0-23-88-16,13-14-168 16,-1-15-336-16,-3-12 120 0,27-6 448 15,-24 5-160-15,12 11 184 31,-12 12 24-31,0 18 312 16,-3 11 48-16,0 13-200 0,-9 4-184 16,15 24-224-16,-2 13 160 15,11 15 64-15,-15 8 24 0,3 2-16 16,0-6-8-16,-3-5-96 31,-9-4-728-15,0-19-729-16,0-12-1263 15</inkml:trace>
  <inkml:trace contextRef="#ctx0" brushRef="#br0" timeOffset="112294.82">30820 12133 9249 0,'0'0'2505'15,"0"0"-1657"-15,0 0-328 0,0 0-224 16,0 0-16-16,105-14-280 15,-35 0-888-15,-1-1-1880 0,-12 1-2249 16</inkml:trace>
  <inkml:trace contextRef="#ctx0" brushRef="#br0" timeOffset="112463.35">31260 11966 9217 0,'0'0'1993'16,"0"0"-1537"-16,0 0-296 15,0 0 240-15,0 0 112 0,-15 142-224 16,9-95-160-16,6-1-112 16,0-8-16-16,0-6-536 15,-12-17-880-15,12-11-977 0,-12-4-663 0</inkml:trace>
  <inkml:trace contextRef="#ctx0" brushRef="#br0" timeOffset="112728.11">31179 11901 5905 0,'0'0'2248'0,"0"0"-535"0,0 0-185 16,0 0-456-16,0 0-1072 16,0 0-80-1,0 0 72-15,0 0 8 0,93 119 0 16,-59-63-8-16,-1 1 8 0,6-11-112 16,-18-10-32-16,3-12 16 15,-12-10-8-15,-12-14 136 16,12 0 176-1,-12-27 352-15,9-15-408 16,7-15-120-16,-16-7 40 16,0-1-40-16,0 1-16 0,0 12-224 15,0 15-168-15,12 19-280 16,-12 13-1168-16,0 5-4426 0</inkml:trace>
  <inkml:trace contextRef="#ctx0" brushRef="#br0" timeOffset="112929.78">31692 11928 7881 0,'0'0'3961'0,"0"0"-3113"0,0 0-656 0,0 0-192 15,0 0-120-15,0 0 120 16,33 148 0-16,-33-101 0 15,12 4-512-15,-12 4-704 16,0-18-1009 0,-12-9-1071-16</inkml:trace>
  <inkml:trace contextRef="#ctx0" brushRef="#br0" timeOffset="113180.32">31607 11813 9353 0,'0'0'1929'16,"0"0"-1433"-16,0 0 96 0,0 0-184 16,118-15-312-16,-70 44-96 15,10 3-400-15,-22 15-248 0,-12-1 40 32,-15 4-72-32,-9 1 408 15,0-4 272-15,-33-6 24 0,-18-3 280 16,20-11 32-16,-17-4-104 15,15-4-232-15,9-14-624 32,9-5-2169-32,15 0-4744 0</inkml:trace>
  <inkml:trace contextRef="#ctx0" brushRef="#br0" timeOffset="113326.02">32111 12226 2616 0,'0'0'5001'15,"0"0"-4097"1,0 0 257-16,0 0-49 16,0 0-648-16,0 133-464 0,-27-95-168 15,18-2-1889-15,-15-18-6784 0</inkml:trace>
  <inkml:trace contextRef="#ctx0" brushRef="#br0" timeOffset="114128.58">32552 11798 6569 0,'0'0'3041'0,"0"0"-1569"16,0 0-712-1,0 0-64-15,0 0-320 16,0 0-64-16,0 0-152 16,0 0-8-16,0-4 80 0,0 4 65 15,0 0-113-15,0 0-64 16,0 0-48-16,0 0 8 0,0 0-72 31,0 0 80-31,0 0-24 16,0 0 24-16,0 0 0 31,0 0 0-31,0 0-32 0,0 0-48 16,0 0 0-16,0 0 40 0,0 0-40 15,0 0 0-15,0 0 56 0,0 0-64 16,0 0 0-16,0 0 0 15,0 0-56-15,0 0-8 16,0 4-72-16,0 20-144 0,0 9 232 16,0 13 40-16,12 5 0 15,-12 4 8-15,0 1-8 16,12-5 0-16,0-14-8 16,-12-4-224-16,0-11-297 15,0-13-375-15,0-4-928 16,0-5-2177-16</inkml:trace>
  <inkml:trace contextRef="#ctx0" brushRef="#br0" timeOffset="114482.6">32597 11743 8969 0,'0'0'2457'0,"0"0"-1969"16,0 0-360-16,0 0-120 16,0 0 480-16,58 60 16 0,-19-18-312 15,-6 5-96-15,-12 3-96 16,15-4-16-16,-14-4 16 0,-7-5-96 16,-3-9-40-1,0-9 16-15,-12-10 120 16,0-5 0-16,9-4 168 15,-9 0 144-15,0-27 168 0,0-6-424 16,0-18-56-16,0-13-152 16,9-6 48-16,-9 5-56 15,0 4-240-15,0 15-192 16,0 13-360-16,0 20-952 16,0 8-1105-16</inkml:trace>
  <inkml:trace contextRef="#ctx0" brushRef="#br0" timeOffset="114794.06">33065 11817 4216 0,'0'0'5338'15,"0"0"-4122"-15,0 0-792 0,0 0-72 16,0 0 208-16,0 0-16 15,-24 120-232-15,24-83-144 16,0 2-160-16,12-12 48 0,0-4-56 16,-3-13-24-16,6-7-176 15,3-3-88-15,-3 0 288 0,-5-13-8 32,5-20-16-32,-3-9-440 0,-12 1-312 15,0-11 296-15,0 12 88 16,-27 7 64-16,2 9 72 0,-17 20-1225 15,6 4-1047-15,15 0-2377 16</inkml:trace>
  <inkml:trace contextRef="#ctx0" brushRef="#br0" timeOffset="115305.89">33282 11753 3832 0,'0'0'7082'0,"0"0"-5562"16,0 0-1168-16,0 0-352 16,0 0 88-16,0 0-16 0,-9 106 64 15,9-56-72-15,-12 2-56 32,12-11-8-32,0-3-56 0,-9-15-224 15,9-6-80-15,0-7-224 16,0-5-88-16,-12-5 392 15,12-5 280-15,0-18 312 0,0-14-208 16,0-14 0-16,0-9 144 16,0-4-96-16,12 3 56 31,9 5 72-31,-12 10 0 0,19 18-144 16,-4 9-120-16,-3 10-8 0,0 9-16 15,6 0 8-15,-6 9-216 0,-21 10-232 16,9 5-144-1,-9 4 136 1,0-1 192-16,0 1-16 16,-9-5-32-16,-12-4-24 0,9-5 152 15,-12-6 128-15,0-3 56 0,3-5 64 16,9 0-8-16,12 0 48 0,-12 0 8 16,12 0-16-16,0 5 168 31,0-1-264-31,12 15-48 15,0 0 48-15,21 8 0 0,-12 6 8 16,6-1-8-16,3 15-584 0,10-15-937 16,-28-10-927-16</inkml:trace>
  <inkml:trace contextRef="#ctx0" brushRef="#br0" timeOffset="115485.23">33599 12090 6993 0,'0'0'2649'0,"0"0"-1881"16,0 0-656-16,0 0-96 16,0 0-16-16,-15 111-256 0,-3-68-1809 0,-6-11-5896 15</inkml:trace>
  <inkml:trace contextRef="#ctx0" brushRef="#br0" timeOffset="116453.07">28143 13189 7393 0,'0'0'2985'0,"0"0"-1057"0,0 0-464 0,0 0-575 15,0 0-569-15,0 0-312 16,0 0 40-16,-82 55-40 15,37-18-8 1,-4 5 8-16,1 4-8 16,6-3-128-16,6-2-464 0,-4-8-745 15,7-11-1367-15,24-17-1633 0</inkml:trace>
  <inkml:trace contextRef="#ctx0" brushRef="#br0" timeOffset="116661.66">27768 13138 7665 0,'0'0'2993'16,"0"0"-1985"-16,0 0-832 15,0 0-48-15,0 0 176 0,0 0 272 16,58 143-176-16,-31-88-200 31,6-4-32-31,0-4-80 0,6-6-88 0,-5-8-168 16,11-9-776-16,-12-15-1248 15,6-9-2249-15</inkml:trace>
  <inkml:trace contextRef="#ctx0" brushRef="#br0" timeOffset="116933.15">28411 13267 2664 0,'0'0'8666'0,"0"0"-6802"0,0 0-1296 31,0 0-247-31,0 0-273 16,0 0 192-16,0 0 24 0,0 120-96 15,0-82-80-15,24-16-80 16,-15 3-8-16,28-22-176 0,-1-3-24 16,9 0-104-16,-9-28-153 31,7-7-159-31,-16-17-296 0,-15-3-152 15,-12 4 384-15,-12-1 264 16,-25 11 176-16,-20 13 40 16,-12 28-369-16,8 0-1151 0,4 9-1345 0</inkml:trace>
  <inkml:trace contextRef="#ctx0" brushRef="#br0" timeOffset="117481.81">28909 13180 3320 0,'0'0'8626'0,"0"0"-7434"16,0 0-1192-16,0 0-536 15,0 0 536-15,0 0 136 0,0 139 40 31,0-89-96-31,0-7-72 16,0-2-8-16,0-14 0 0,0-8-344 16,0-10-128-16,0-9-152 15,0 0 624-15,0-22-32 0,0-17 32 16,0-6-176-16,0-16 128 31,0 1-8-31,15-5 40 0,6 10-40 16,0 14 56-16,13 3 152 15,5 16-80-15,-3 11-64 16,-3 6 72-16,-9 5-80 0,1 0-176 16,-16 16-8-16,-9 1 104 31,0 7 16-31,0-2 56 0,-9 3 8 16,-31-7 48-16,7-4 64 0,0-5-8 15,9 1 24-15,-3-7 144 16,9-3 96-16,18 5-16 15,0-5-168-15,0 5-184 16,0 4-80 0,0 10-184-16,18 0 264 0,9 8 8 15,-3-4 88-15,9 4-48 0,15-8-48 16,-14-5-344-16,26 0-1032 16,-18-10-1009-16,-2 2-4080 0</inkml:trace>
  <inkml:trace contextRef="#ctx0" brushRef="#br0" timeOffset="117871.13">29806 13447 9674 0,'0'0'2152'15,"0"0"-1664"-15,0 0-488 0,0 0 0 16,0 0 0-16,-91 107-512 0,55-69-2161 31,3-10-3592-31</inkml:trace>
  <inkml:trace contextRef="#ctx0" brushRef="#br0" timeOffset="118327.97">30237 13281 6729 0,'0'0'2673'0,"0"0"-1281"16,0 0-328-16,0 0-216 15,0 0-248-15,0 0-192 16,12 0-280-1,-3 0-40-15,6-5 33 16,19-9-121-16,-25-4-409 0,18 0-23 16,-3-1 80-1,-24 1-192-15,0-1 112 0,0 10 432 0,-12 0 0 0,-12 5 0 32,0 4 0-32,-10 0 0 15,10 7 160-15,-12 18-24 16,15 2 16-16,9 0-32 0,-3 6 8 15,15-10-48-15,0-4-8 16,27-5 8-16,6-4-80 0,49-10 0 31,-22-10-944-31,-3-12-2161 0</inkml:trace>
  <inkml:trace contextRef="#ctx0" brushRef="#br0" timeOffset="118494.09">30599 13009 8545 0,'0'0'2457'0,"0"0"-1505"16,0 0-720-16,0 0-232 0,0 0-256 15,0 0 256-15,0 129 0 16,-15-78-624-16,15-6-360 0,0 2-353 16,-9-9-919-16,9-16-3281 0</inkml:trace>
  <inkml:trace contextRef="#ctx0" brushRef="#br0" timeOffset="118646.6">30551 13148 10338 0,'0'0'1784'16,"0"0"-1600"-16,0 0-184 15,0 0-256-15,151-25-736 0,-91 25-1697 16,-2 0-2080-16</inkml:trace>
  <inkml:trace contextRef="#ctx0" brushRef="#br0" timeOffset="118808.45">30877 13138 3144 0,'0'0'1977'0,"0"0"-873"16,0 0-72-16,0 0 144 16,0 0-167-16,-127 78-153 0,112-50-296 15,6-5-168-15,9-4-80 31,0 0-144-31,0-1-16 16,24-5 8-16,9-8 64 0,37-5-224 16,-10 0-640-16,7-14-3905 0</inkml:trace>
  <inkml:trace contextRef="#ctx0" brushRef="#br0" timeOffset="118942.38">31215 13249 7273 0,'0'0'5385'16,"0"0"-4465"-16,0 0-920 0,0 0-872 16,0 0-4777-16</inkml:trace>
  <inkml:trace contextRef="#ctx0" brushRef="#br0" timeOffset="128177.73">19661 15324 5433 0,'0'0'2248'0,"0"0"-1264"16,0 0-696-16,0 0-56 0,0 0 1 15,0 6-49-15,0 3-176 16,0 8 0-16,0 3 136 16,13 3 248-16,11 5-48 0,-18-5-40 15,21 1-16 1,-3-2-40-16,9-3 32 16,16-5 32-16,20-14 120 0,-3 0-48 15,28 0-80-15,15-19-176 16,29-14-24-16,13-3-96 15,12-2 88-15,-12 1-88 0,-27 5 0 32,9 9-8-32,-40 4 16 0,1 5-8 15,-25 6-8-15,-11 2 0 16,8-2 0-16,-9 8 0 16,28 0 0-16,-19 0 8 0,-5 0-8 15,11 14 8-15,-2 5-8 31,-4 3 0-31,6 1 0 0,-2 5 0 16,-1 0-8-16,-21-1-64 16,-5-8-128-16,-16 0 64 15,-15 0 64-15,0-16-48 0,-12 3 64 16,0-6 56-16,0 0 200 16,0 0 56-1,0 0 8-15,0 0-48 0,0 0-64 16,0 0-48-16,0 0 9 15,0 0 191-15,9-9 120 16,-9-10-32-16,12-9-392 0,12-4-112 16,-3-7 40-1,7 4 64 1,5 3 0-16,15-1 0 16,-6 9-48-16,7 5 56 0,20 6-8 0,16 8 16 15,-4 1-8-15,46 4 48 16,24 0-48-16,36 4-8 0,9 5 8 31,-9-9 48-31,-12 0-48 16,-60 0 8-16,-22-4-8 0,-23-5 0 15,-10-5 16-15,-2 0-8 16,8-10 104-16,6-8 64 0,-2-1 120 16,-10-3 48-16,7-2-72 31,-19 2-104-31,9-2-160 15,-21 2-8-15,-2 4-328 0,-10-7-440 16,-24 7-1017-16,0 9-4608 0</inkml:trace>
  <inkml:trace contextRef="#ctx0" brushRef="#br0" timeOffset="129877.92">21985 16228 4504 0,'0'0'1945'15,"0"0"-1081"-15,0 0 144 16,0 0 65-16,0 0-89 16,0 0-352-16,0 0-424 15,0 0-96-15,0-18 16 16,-9 18 104-16,9 0-56 0,0 0-56 15,0 0-8-15,0 0 16 16,0 0 40-16,0 0-40 16,0 0-24-1,0 0 24-15,0 0 0 16,0 0 56-16,0 0-48 0,0 0 40 16,0 0-24-16,-12 0 72 15,12 0-48-15,0 0-15 16,0 0 31-16,0 0-80 0,0 0-24 31,-12-4-88-31,12-2 16 16,0 2-16-16,0-1 48 0,0-4-48 15,-9 5 0-15,9-1-16 16,0-4 8-16,0 4 8 16,0 0 56-16,0 1 48 0,21-6-104 15,16 1-72 1,32 0 64-16,37-1-80 15,57-3-168-15,54-7 64 0,42-2 103 16,7-1 89-16,3 1 0 16,-37 6 89-16,-45 3-1 15,-51 8 72-15,-39 5-160 16,-52 0-601-16,-21 0-239 16,0 0-264-16,-24 0-952 15,-15 0-993-15,-6 5-2216 0</inkml:trace>
  <inkml:trace contextRef="#ctx0" brushRef="#br0" timeOffset="130844.36">21741 16298 2984 0,'0'0'1905'16,"0"0"-737"-16,0 0-232 0,0 0-32 31,0 0-208-31,0 0-296 15,0 27-112-15,0-7 281 0,15 12-33 16,-15 5 32-16,0 14-32 16,0 9-128-16,0 5 8 15,0 4 0-15,0 1-80 0,0-10-56 32,0-4-80-32,0-10-32 0,12-8-16 15,-12-11-40-15,0-8-7 0,12-6-33 16,-12-8 32-16,0-5 24 15,0 0 88-15,0 0 48 16,0 0 64-16,0 0-48 16,0 0-32-1,0 0-104-15,9 0-112 0,3 0-16 16,13 0-16-16,11 0 112 16,9 0 8-16,12 0-104 0,22-5-8 15,29-8 56-15,19 4-48 16,48-1 80-1,0-5 56-15,-12 15-72 16,-24-4-24-16,-9 4-48 16,-27-4-8-16,-25 4 0 0,-6-4 0 15,1 4-120-15,-16-6-8 16,25 6 56-16,-4-4 24 0,-5-1 0 31,-16 5 48-31,-9-9 0 16,-2 5 0-16,-4 4 0 15,-15-5 0-15,-3 0 0 0,0 1-264 16,-24 4-184-16,9 0-160 16,-9-5-208-16,9 5-449 0,19-9-823 31,-16-1-633-31,0 1-2200 0</inkml:trace>
  <inkml:trace contextRef="#ctx0" brushRef="#br0" timeOffset="131494.28">24231 16075 536 0,'0'0'4169'16,"0"0"-3113"-16,0 0-80 0,0 0 128 0,0 0-184 15,0 0-199 1,-9-13-249-16,9 17-376 0,0 15-96 15,0 18 384 1,0 0 232-16,-12 18 56 16,12 1-80-16,0 5-40 15,0 4-160-15,0-5 16 0,0 0-112 0,0-5-167 16,0-4-17 0,0-4-24-16,0-15 0 15,0-4-40-15,0-9-40 16,0-11 0-16,0-2 136 15,-12-1 88-15,3-2 168 16,-27-3-112-16,-10 10-120 0,-14-6-112 16,-10 1-56-16,-2 0-128 15,-6-1-24 1,5-4-264-16,19 0-368 16,15 0-769-16,17-9-3232 0</inkml:trace>
  <inkml:trace contextRef="#ctx0" brushRef="#br0" timeOffset="132467.13">21883 15914 4048 0,'0'0'2305'0,"0"0"-961"16,0 0-560-16,0 0-104 15,0 0-327-15,0 0 295 0,0 27-48 16,0-3-200 0,-12 7-88-1,12-2-160-15,0 3-128 0,0 15-24 16,-9-11-1080-16,9-8-1681 0</inkml:trace>
  <inkml:trace contextRef="#ctx0" brushRef="#br0" timeOffset="132711.93">22360 15867 9978 0,'0'0'2464'16,"0"0"-1776"-16,0 0-584 0,0 0-104 15,0 0-104-15,0 0 96 16,0 0 0-16,0 101-360 0,0-73-376 16,0 1-664-16,12-1-481 31,-12-15-575-31</inkml:trace>
  <inkml:trace contextRef="#ctx0" brushRef="#br0" timeOffset="132921.56">22803 15802 7985 0,'0'0'2873'0,"0"0"-2273"16,0 0-392-16,0 0 296 0,0 0-136 15,0 0-152-15,12 125-128 31,-2-92-88-31,-10 0-264 0,12 2-880 16,-12-1-1401-16,12-11-1736 16</inkml:trace>
  <inkml:trace contextRef="#ctx0" brushRef="#br0" timeOffset="133128.31">23211 15862 3472 0,'0'0'7810'0,"0"0"-6226"16,0 0-1152-16,0 0-432 31,0 0-208-31,0 0 200 0,0 0 0 16,30 93 8-16,-30-61-384 0,15-4-344 15,-3 4-936-15,0-13-825 0,0-6-1904 16</inkml:trace>
  <inkml:trace contextRef="#ctx0" brushRef="#br0" timeOffset="133321.37">23630 15844 9161 0,'0'0'3081'16,"0"0"-2377"-16,0 0-664 15,0 0-32-15,0 0 32 0,0 0 32 16,9 83-64-16,-9-55-8 16,0-5-176-16,0 11-784 0,0-18-1144 15,0 0-825-15</inkml:trace>
  <inkml:trace contextRef="#ctx0" brushRef="#br0" timeOffset="133527.4">24002 15812 11202 0,'0'0'1880'16,"0"0"-1536"-16,0 0-232 0,0 0 40 16,0 0 16-16,12 110-168 15,-12-64-64-15,0 11-760 16,0-16-1408-16,0-3-4370 0</inkml:trace>
  <inkml:trace contextRef="#ctx0" brushRef="#br0" timeOffset="134332.73">22043 17086 5497 0,'0'0'2552'16,"0"0"-919"-16,0 0-105 0,0 0-168 16,0 0-328-16,0 0-311 15,0 0-441 1,0-5-176-16,0 5-56 0,0 0-48 15,0 9 0-15,-9 10-48 16,9 4 48-16,0 5-176 16,0 0-433-16,0-1-975 0,0-3-2441 15,0-10-3760-15</inkml:trace>
  <inkml:trace contextRef="#ctx0" brushRef="#br0" timeOffset="134528.43">22462 16993 9690 0,'0'0'3280'16,"0"0"-2336"-16,0 0-719 16,0 0-225-16,0 0-217 0,0 0 137 15,0 0-160-15,-21 129-640 31,21-86-408-31,-12-15-784 0,12-10-2569 0</inkml:trace>
  <inkml:trace contextRef="#ctx0" brushRef="#br0" timeOffset="134730.54">22722 17002 8145 0,'0'0'4297'15,"0"0"-3209"-15,0 0-720 16,0 0-63-16,0 0-225 0,0 0-80 16,0 0 0-1,0 0 0-15,33 120-409 16,-33-88-479-16,24-7-1112 16,-12-6-1185-16,0-16-3560 0</inkml:trace>
  <inkml:trace contextRef="#ctx0" brushRef="#br0" timeOffset="134929.68">23150 16961 7889 0,'0'0'3257'0,"0"0"-2281"16,0 0-800-16,0 0-16 31,0 0 32-31,0 0-64 15,13 125-128-15,-13-89-96 0,12 2-392 16,12-5-800-16,-12-11-1017 16,0-8-1808-16</inkml:trace>
  <inkml:trace contextRef="#ctx0" brushRef="#br0" timeOffset="135150.57">23570 17035 7457 0,'0'0'4729'16,"0"0"-3769"-1,0 0-424-15,0 0-208 0,0 0-271 16,0 0-57-16,0 0 0 0,24 102 8 16,-24-70-8-16,0 0-273 15,0-4-575-15,9 1-456 0,-9-7-456 31,15-8-1217-31</inkml:trace>
  <inkml:trace contextRef="#ctx0" brushRef="#br0" timeOffset="135345.43">23869 17100 9778 0,'0'0'3008'0,"0"0"-2296"16,0 0-456-16,0 0-256 0,0 0-240 16,0 0 168-16,0 0-592 31,0 111-464-31,0-89-576 16,0-2-1201-16</inkml:trace>
  <inkml:trace contextRef="#ctx0" brushRef="#br0" timeOffset="136628.5">23953 16186 4656 0,'0'0'2145'0,"0"0"-953"0,0 0-648 15,0 0-392-15,0 0-88 16,0 0 40-16,0 0-88 16,61 24-8-16,-52-10 0 0,3-5-8 15,0 1-168 1,-12-1 24-16,0-1 136 15,0 2 8-15,0-5 200 0,-24-1 40 16,3 2-16-16,-4-3-112 16,-8-3-7-16,9 0 159 15,9 0 472-15,-6-3-136 16,21-12-64-16,0-3-152 16,0 4-128-16,0 0-256 15,45-4-592-15,-12 3-744 0,7 6-1457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26:14.89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5956 4745 6145 0,'0'0'808'0,"0"0"-808"15,0 0-168-15,0 0-32 32,0 0 200-32,-133-8 8 0,103 26 48 15,3 0 40-15,6 11 88 16,0-7 32-16,-3 6-8 15,-4 4 16-15,19 7 64 0,-12 7-48 16,-6 4 8-16,6 6-64 31,9 4-96-31,-12 6 32 0,24-6 112 16,0-6-80-16,0 13-64 16,0-8-8-16,24 6-15 0,9 4 15 15,6-4-16-15,-6 4 0 16,4 7-8-16,-4-3-8 15,-9-4 8 1,-12 5-48-16,-12-4 0 0,0-1 72 16,-12 7 120-16,-24-3 168 15,-9 1-168-15,-1-5 312 16,-14-9 24-16,15-3-48 0,-13-3-176 16,10-7-56-1,12-5 80-15,3-5-88 16,5-9-192-16,10-4-48 0,3-6 0 15,15-9 0-15,0 0-8 16,0 1-128-16,0 4 88 16,33 5 40-16,-5-1 64 0,5 14-16 31,-9 5-48-31,9 5-8 0,-6 14 0 16,-6 9 8-16,-9 12 8 15,13 8-8-15,-25 12 0 16,9-1 0-16,-9 7 0 0,0-6 8 15,0 0-8-15,-21 5 80 32,8-4-64-32,1 17 96 0,-9-12 56 15,-6 4 8-15,18 18-88 16,-3 4 105-16,-9 48 191 16,6 13-176-16,6-6 112 0,-3-13-120 0,12-8-64 15,-12-20 56 1,12-4-128-1,-13-3 184-15,-2-7 24 0,9-5-32 16,-6 2 96-16,-3 0-80 16,6 3 136-16,9-8-136 15,-15-1-208-15,15-27 200 16,0-11 88-16,0-11-160 16,0-11-176-16,15 14-16 15,-6 0 16-15,-9 10 0 16,15-11 8-16,-3-7-8 0,-12-1 48 15,6-10-48-15,9-4-344 16,-2-4 264-16,-1-16 80 0,9-2 8 31,-6-1 64-31,6-6-56 16,0 2 64-16,27-1 0 0,-11-5-16 16,20-4-64-16,-9 0-248 15,-2-9-248-15,-1 0-440 0,15-5-352 16,-27-19-673-16,4-9-2840 0</inkml:trace>
  <inkml:trace contextRef="#ctx0" brushRef="#br0" timeOffset="1468.49">5709 12702 784 0,'0'0'5417'0,"0"0"-4049"0,0 0-464 16,0 0 9-16,0 0 47 15,0 0-40-15,0-10-272 0,0 7-240 16,0-2-80 0,0 0 32-1,0 0-56-15,-22-4-24 16,-2 1-168-16,-9 8-112 0,-15 0-88 0,-10 0 24 16,13 3 0-16,-12 16 64 15,9 9 16-15,2 0 32 0,7 5-48 31,18 2 8-31,0 8-8 16,9 3 0-16,0 5-40 0,12 0-40 16,12 4 72-16,9 1-56 15,12 0 64-15,18-1-8 0,-5 5 8 16,-1-9 0-16,-12 5 0 31,6 5 0-31,-30-1-56 16,3-5-96-16,-12 14 64 0,-12-4 32 15,-21 6 56-15,-15-2 0 16,-9-5 0-16,11-4 56 0,-14-8 144 16,15-5 32-16,8-11 8 31,4-9-128-31,9-3-56 16,12-5-56-16,12-5 0 0,0-1-120 0,12 1 16 15,24 5 96-15,10 4 8 16,-1 9 0-16,-12 11 0 0,6 7-8 15,-21 10 8 1,-3 15 48 0,-15 27-32-16,0 27 120 15,-21 28-16-15,-30 7-55 0,18-8-1 16,0-7 176-16,5-9 112 16,10-1 16-16,-6-1-16 0,9-3-96 0,6-2-48 31,9-2-112-31,0-6-40 15,24-4-40-15,0-7 56 16,10-15-64-16,2-20-8 0,-3-25-376 16,0-7 376-16,15-1 8 0,-2 10 0 15,2-9-8-15,9-16-264 32,-11-12-240-32,11-19-424 15,0-19-1041-15,-20-17-3752 0</inkml:trace>
  <inkml:trace contextRef="#ctx0" brushRef="#br0" timeOffset="9081.5">26570 8513 1176 0,'0'0'7249'0,"0"0"-6184"15,0 0-665-15,0 0 176 16,0 0-56 0,0 0 64-16,0 0-360 15,0 0-224-15,0 0-24 0,0 0 24 16,0 0 56-16,0 0 88 15,0 0 200-15,0 0 144 0,0 0-32 16,0 0-128-16,0 0-56 31,0 0-55-31,0 0-25 0,0 0-8 16,36 0 24-16,13 0-32 16,32 0 88-16,55 0-32 15,66 0-104-15,52 0-32 0,14 0 112 16,13 0 48-16,-37 0 128 31,-26-5-24-31,-40 5-72 0,-76 0 24 16,-41 0-136-16,-28 0-168 15,-9 0 8-15,-3 0-16 16,-9 0-320-16,-12 0-488 0,0-4-232 16,-12-1-409-16,3-9-1303 0</inkml:trace>
  <inkml:trace contextRef="#ctx0" brushRef="#br0" timeOffset="10467.53">26736 15556 4536 0,'0'0'1721'0,"0"0"-393"15,0 0 24-15,0 0 65 16,0 0-193-16,0 0-280 0,0 0-72 16,0 0-55-16,0 0-9 0,0 0-16 31,0 0-168-31,12 0-224 15,33 6-216-15,49 7-96 16,57 6 88-16,69 9-40 0,37-1-64 16,23 0-56-16,-14-2-8 0,-22-7 8 15,-44-9-8-15,-49 0-8 32,-58-9-240-32,-51 0-728 15,-42-4-824-15,0-14-889 0,-42-10-5089 16</inkml:trace>
  <inkml:trace contextRef="#ctx0" brushRef="#br0" timeOffset="16620.88">8144 3657 6937 0,'0'0'1728'0,"0"0"-1152"31,0 0-295-31,0 0-97 0,0 0 232 16,18-9 256-16,9 5-448 16,7-6-120-16,14 0-96 15,9 2 32-15,4-2-32 0,-4 1 80 16,22-1-32-16,5 1 16 31,10 0 48-31,8-4 48 0,49 2-16 16,3-2-56-16,18 4-24 15,-21-1-64-15,3 6 88 16,-27 4-96-16,11-4 16 0,-32-2-8 16,-24 6 0-16,-13 0-8 15,-12 0 8 1,4 0 8-16,20 0-8 0,-11 0 0 15,-4 0-8-15,-9 0 0 16,1 0-8-16,-7 10 8 16,-18-1 8-16,3 5 40 0,10-1-32 15,-10 1 40 1,0 5-48-16,-3 0-8 16,1-5 48-16,-10 4-48 0,0-3 0 15,0 3 0-15,-12-1 0 16,9 7-8-16,-12-1 0 15,-9 1 8-15,15 3 8 0,-15 1 0 32,0 1-8-32,0 2 80 15,0 2-16-15,-15-1-8 0,-9 0-8 16,18 1 8-16,-30 0 24 16,12-6 72-16,-22 0-72 0,7 7 72 15,-3-11-48-15,-6 5-40 31,2-6-56-31,-2 2-8 0,-18-1 0 16,5 1 64-16,-8-5-56 16,-4-2 48-16,-5-6 0 15,-3-3-56-15,-13-3 64 0,0-2 48 16,-8 3 16-16,-4-1 40 16,1-5-31-1,11 0-9-15,-9 0-32 0,-2 0-24 16,11 0 24-16,-8 0 136 15,5 0-72-15,-6-5-40 16,10-4-24-16,-1 4 56 0,1-3 8 16,11-3 16-1,4 2-72-15,5 1-32 16,-8-3-24-16,-4 3 8 16,7-6-56-16,-4 0 48 0,1-5-40 15,-1 0-8-15,1-4 0 16,-1 0 8-16,1 1 0 0,20-7 56 31,7 1 72-31,-3 1 16 16,18 0-80-16,5-6 40 0,1-5-88 15,6 2-24-15,18-2-56 16,0 2 40-16,9 3 8 0,0-5-80 16,0 11 40-16,0-1 32 31,0-4-40-31,0 4-8 0,9-4-104 15,15 3 8-15,21-8 48 16,4 0-40-16,8 1 24 16,12-3 120-16,13 4-40 0,11 6 0 15,1 7 24-15,0 8 16 32,-1 8 0-32,-2 6-40 0,-1 0-48 0,4 24-72 15,2 4 32-15,-2-1-40 16,-16 10-352-16,7-8-417 15,5 3-415-15,-17-4-592 0,-16-9-1265 16</inkml:trace>
  <inkml:trace contextRef="#ctx0" brushRef="#br0" timeOffset="21321.56">8980 11813 8969 0,'0'0'1609'0,"0"0"-1041"15,0 0-392-15,0 0-168 16,0 0 280-16,-114-89 256 16,89 53-144-16,-11-7-192 0,3-12-8 31,9-5 0-31,-21-14 8 16,8-5-48-16,1-8 32 0,3-7-8 0,-3 2 25 15,15-1 39-15,-16 4 88 16,13 7 32-16,3 2-16 15,-6-3-136-15,3 0-24 16,15-1-184 0,0-4 8-16,-6-5-16 15,15 1 0-15,-9-6-8 0,-4 6-48 16,13 3 8-16,-12 7 40 16,0 3 0-16,-3 0 8 0,-3 5-8 15,6 4 8 1,0 5 8-16,-3 1 0 15,15 0 56-15,-9-3 24 16,9 3-88-16,0-5 0 16,0-6 48-16,-12 1-40 0,12 0-8 15,0-1 16-15,0 11-8 0,0-2 120 32,0 6-112-32,0 5-8 15,0 0 0-15,0-1-8 16,0 6 8-16,0-7 8 0,0 3-8 15,0-7 8-15,0 1 48 16,0 0-64-16,0 0 0 0,0-1 0 31,0 0-80-31,0 6 40 16,0 0 40-16,12-2 0 16,-3 6 80-16,-9 1-64 0,0-7-8 0,15 7 0 15,-15-10 0-15,0 4 0 16,0-9 0-16,0 5-8 15,0-1 0 1,0 7 8-16,0 7 0 16,0 1 8-16,0 8-8 15,0-3 0-15,0-6 0 0,12 6 0 16,-12 0-8-16,12-10 0 0,-12 4 0 16,12-9-8-1,-12 5 0-15,6-5 0 16,9 6 8-16,-3-2 0 15,-12 6 8-15,0 0-8 16,12 4 8-16,-12 0-8 0,0 0 0 16,13-3 8-16,-13 3 48 15,9-10-56 1,6 1-8-16,-6 6 8 16,0-1 0-16,6-1 0 15,-6 1 0-15,18 4 0 0,-15-5-8 16,9 0 8-16,-9 6 8 15,0-10 16-15,13 5-16 0,-13-5 0 32,-3 0 8-32,3 5-16 15,-3-5 8-15,18 4 0 16,-6 1-8-16,-9 0-8 0,12-1 8 16,1 5-8-16,-13 10 0 15,9-4 8-15,-12 7-8 0,18 2 8 16,-15-6-8-1,6 5 8-15,9 1 0 16,-3-6-8-16,1 6-8 16,-7-6 0-16,9 0 8 0,6 7 0 15,3-2 0-15,-15 4-64 16,7 1 72-16,-7 4 0 16,3 1-48-16,-3 3 32 15,3-4 0-15,0 2 8 16,12-6-8-16,-5 3-40 15,5 2 40-15,0-5-32 0,-15 4 40 16,18 1 0-16,-20-1 0 16,8 5 8-1,-15-4 0-15,9 9 0 16,-9 0 0-16,0-5 0 16,-3 4 0-16,18-4 0 0,-3 6 0 15,10-6-56-15,-10 0 56 16,18 4 0-16,-18 1 0 0,12 4 0 31,1 5-8-31,-1-4-40 16,-3 4 32-16,-9 0 16 15,12 0-48-15,-2 4-8 0,14 6 56 16,-15-1-8-16,12 4 8 16,-11 2-8-16,17 3-64 0,-18 1 64 15,-9 9-8 1,9-1-72-16,-8 15 40 15,11 4 32-15,-15 10 8 16,3 13-88-16,12 5 88 0,-15 5 0 16,0 6-40-16,7 1 48 15,-7-1 0-15,-9-3 0 16,12 7 0-16,-24-6 0 16,24 9 0-16,-24-4 0 15,12 10-16-15,-3-5 16 16,-9 5 0-16,0-6 0 0,0 1-8 15,12-1-56-15,-12-3 56 16,0-2-112 0,0-3 96-16,0-2 16 15,-12-3-40-15,3-4-40 16,-3 3 80-16,-3-3 8 0,6 4-56 16,-3 5 8-16,0 3-24 15,0 5 64-15,3 7-120 0,9-3 24 31,-12 1 0-31,12-4 16 16,-12-5 24-16,-4 1-64 16,7-7 112-16,-3-3-32 0,0 0-129 15,3 5 121-15,-6-6 48 16,-6-3-72-16,9 13-40 0,0 10 40 31,-3 31 8-31,-3 18-64 0,3 8 40 16,-10-27 40-16,16-24 0 15,-3-41-72-15,0-11 80 0,-9 13 32 16,9 9 8-16,0 8 8 16,-9 2 0-1,9 4 40-15,0 1-32 16,-15 8 0-16,5 0 136 0,1 1-56 16,-3-6-88-16,-12-9 104 15,15-5-32-15,-6-3-64 0,5-10 48 16,10 1-40-16,3-12-16 31,-15 6 0-31,12-8-8 16,-12-1 0-16,12 0 8 0,-9-9 0 15,-3 4 0-15,0 1 0 0,-1-11 16 16,4 2 40-16,-3-5-40 16,0-1 88-16,0-10-48 31,3 6 72-31,-3 0-24 0,2 0 17 15,-14 0 7-15,0-1-56 16,15 1 64-16,-15-1-40 0,11-2-40 16,4-3-56-16,-6 2 8 15,6-11 0-15,0 7 80 32,-15-7-80-32,3 6 40 0,-7-5 0 0,19 0 24 15,-15 4 32-15,-9-4 24 16,11 5-56-16,-2-5-16 0,-9 3 16 15,9-3-48-15,3 1 56 16,-7-1 0 0,4-6 8-1,6-3-40-15,18 0 8 0,-12-1 16 16,12-4 40-16,3 0-64 0,-19 0 0 16,19 0-48-16,-15 0 16 0,3 0-8 15,-18 0 0-15,30 0 64 31,-12 0-64-31,9 0 40 16,-13 0-32-16,13 0-16 0,12 0-8 16,-12 0-320-16,12 0-96 0,0 0-64 15,0 0-192-15,0-14-369 16,0 1-1415-16,12-11-5802 0</inkml:trace>
  <inkml:trace contextRef="#ctx0" brushRef="#br0" timeOffset="27018.79">24952 4148 4120 0,'0'0'2233'0,"0"0"-1657"31,0 0-472-31,-123 23-24 16,74-18 152-16,4 5 312 0,-6-7-160 16,8-3 88-16,-14 0-160 15,-15 0-7-15,14 0 295 0,-14 0 176 0,5-8 72 16,-17-2-384-1,18 0-128 1,-4 2-88-16,-11-6-80 16,-4 1 56-16,7-3-96 0,-4 3 80 15,1-5-56-15,-13-1 24 16,10 1 0-16,-7-2-24 0,7 7-47 0,5-6 23 31,7 11-8-31,5-6-48 16,10 0 104-16,9 0-120 15,2 0 16-15,10-4-72 0,3 4 8 16,-3-5 8-16,12 0-16 16,2-3-8-16,-2 3 0 15,12-5-64 1,-3-4 72-16,6 5 8 16,9-4 48-16,0-1 16 0,0-5-72 15,9 0-8-15,6 1-48 16,21 1 56-16,-14-2-8 15,2 5-120-15,-3-1 56 0,12 7 72 32,6-6 0-32,-5 5-80 15,26 4 80-15,-18-3 0 0,18 8-8 16,13-5 8-16,-4 9 0 16,13 1 8-16,11 4 8 15,-2 2 64-15,12 3 24 0,5 0-56 16,7 0-40-1,3 8 0-15,-13 11 0 16,10 4 0-16,-12 1 48 0,5 3-48 16,7 1 0-16,-22-1 0 15,1 6 0-15,0-1-8 16,-13 0 0-16,-12-4-8 16,-11 5 0-16,-13-5-88 15,-9 0-56-15,-12 0-72 16,-11-1 64-16,-13 1 64 0,0 4 96 15,0 6 0-15,-13-2 0 16,1 2 0-16,-15 3 8 16,-6-3 40-1,0-2 32-15,-3 2 48 16,2-1 24-16,-23-9 8 0,6-6 8 16,-16 2-16-16,-2-10-48 15,-25-5-32-15,13-9-64 16,-1 0 8-16,13 0 32 0,12-15-48 31,20-17-408-31,22 4-1529 16,15 2-5992-16</inkml:trace>
  <inkml:trace contextRef="#ctx0" brushRef="#br0" timeOffset="30862.62">6946 3958 7257 0,'0'0'1616'0,"0"0"-1087"16,0 0-529-16,0 0-113 0,0 0 113 16,45 42 425-16,-12 0 183 0,16 4-32 15,8 19-136-15,13 10-184 16,-4-2 72-16,9 11-128 31,7-1-48-31,-13-4-72 0,1 5-16 16,-1-11-48-16,1-7 32 15,-1-12-40-15,-21-7 0 0,-5-9 8 16,-7-16-16-16,-24-8 0 16,0-8-64-16,-12-2 56 31,0-4 8-31,0 0 152 0,0 0 296 16,0 0 24-16,0-10-256 0,0-9-136 15,-12-8-80-15,0-1 0 0,3-10-8 16,-3-3-88-16,-3-6 96 15,5 6 0 1,-5 0 8 0,6 4 80-16,0 9 104 0,9 14 137 15,-15 4 15-15,15 6 80 16,0-1-152-16,0 5-184 0,0 0-88 16,0 0-72-16,0 0-48 0,0 0-8 31,0 9-16-31,15 5 80 15,-6 10 56-15,15 8 8 0,1 9 0 16,-4 1 0-16,3 4-8 16,0 5 8-16,12-4-8 0,-27-6 16 15,12-2-16-15,-5-13 16 32,-4-2-16-32,-12-10 8 0,0-6-8 15,0-2-8-15,0-2 16 16,0 0 144-16,0 2 32 15,-28-3-24-15,7-3-16 0,-24 5-48 16,-3-5 24-16,-22 0 0 31,13-8 168-31,-28-16 104 0,19 1 16 16,9-9 104-16,8 9-64 16,13-1-24-16,15 1-176 0,21 5-240 15,0-1-680-15,12-8-928 0,21 2-1129 16,1 8-6593-16</inkml:trace>
  <inkml:trace contextRef="#ctx0" brushRef="#br0" timeOffset="36774.42">2488 4060 10138 0,'0'0'1640'0,"0"0"-1096"0,0 0-536 15,-24 9-8-15,15 29-152 16,-15 16 32-16,12 17 120 0,12 17 64 31,-12-1-8-31,12-3 8 0,0-10-56 16,24-8-8-16,9-21 0 15,0-11 0-15,16-21-72 16,-13-9 64-16,21-4 8 0,-9-17-80 16,-2-12-64-16,-22-4-216 31,-3-3 168-31,-21 8 120 0,0 9 72 15,-45 1 24-15,8 9-24 16,-20 3-144-16,0 6-328 16,21 0-480-16,2 10-729 0,19-5-3240 0</inkml:trace>
  <inkml:trace contextRef="#ctx0" brushRef="#br0" timeOffset="36967.61">2950 4421 9722 0,'0'0'2256'0,"0"0"-1120"0,0 0-512 0,0 0-624 16,0 0-240-16,0 0 232 16,0 0-496-16,154-64-1096 15,-106 30-1345-15,-3 3-3152 0</inkml:trace>
  <inkml:trace contextRef="#ctx0" brushRef="#br0" timeOffset="37354.78">3176 3782 9978 0,'0'0'2328'0,"0"0"-1112"16,0 0-1184-16,0 0-32 15,0 0-288-15,0 0 288 16,70 176 0-16,-40-92 88 0,9 8-88 16,6-8 0-16,-20-15-128 31,-1-17-232-31,-6-20-256 0,-18-23-232 16,15-9 40-16,-15 0 808 15,12-33 48-15,-12-4-48 0,12-10-544 16,9 6 104-16,12 5 264 0,7 7 80 15,-7 15 7 1,3 10-71 0,-3 4-88-16,-9 9-48 0,-15 14 144 15,-9 0 96-15,0 1 56 16,-21 4 120-16,-24-6 8 16,-6 2-128-16,-7-15 0 0,4-3-56 0,15-17-136 31,9-22-1016-31,18-8-2705 15</inkml:trace>
  <inkml:trace contextRef="#ctx0" brushRef="#br0" timeOffset="37530.03">3768 3842 5817 0,'0'0'1800'31,"0"0"-840"-31,0 0 209 0,12 112-185 16,-3-66-8-16,6 4-392 15,6-7-384-15,-9-10-200 0,-3-6-248 16,6-27-1264-16,-2 0-1161 31,-13-14-351-31</inkml:trace>
  <inkml:trace contextRef="#ctx0" brushRef="#br0" timeOffset="37642">3653 3670 3576 0,'0'0'4425'15,"0"0"-3985"1,0 0-440-16,0 0-1864 16,0 0-4033-16</inkml:trace>
  <inkml:trace contextRef="#ctx0" brushRef="#br0" timeOffset="37851.78">3756 3421 11026 0,'0'0'2304'0,"0"0"-1343"16,0 0-529-16,0 0-432 16,0 0-248-16,0 0 168 0,0 0 80 31,90 148 8-31,-38-79-8 16,-19 6 0-16,-9-6-457 0,0 0-455 15,-6-12-320-15,-18-3-552 16,0-21-497-16,0-13-1640 0</inkml:trace>
  <inkml:trace contextRef="#ctx0" brushRef="#br0" timeOffset="38217.51">3886 3879 7137 0,'0'0'2409'0,"0"0"-849"0,0 0-864 15,0 0-544 1,0 0-32-1,0 0-48-15,126-74-72 16,-68 46-368-16,2-4-408 0,-3-5-152 16,-11 5 256-16,-13 4 287 15,-6 14 385-15,-21 4 409 0,-6 5 855 16,0 5-40 0,-6 0-408-16,-21 0-480 15,6 15-64-15,-3 3-48 16,2 6-48-16,10-2-96 0,12 6-80 15,0-4-192-15,12-11-16 16,22 1 96-16,14 0 104 0,9-4 8 31,-11-6 0-31,-13 10-80 16,-6 1-232-16,-27 7-96 0,0 11 328 16,-48 18 80-16,-10-1 0 15,-23 10-128-15,-1-9-2552 0,22-31-6426 16</inkml:trace>
  <inkml:trace contextRef="#ctx0" brushRef="#br0" timeOffset="40383.8">3059 5116 7905 0,'0'0'2457'0,"0"0"-961"15,0 0-456-15,0 0-464 0,0 0 9 16,0 0-113-1,-12 0-344-15,12 0-128 16,0 25-64-16,0 10 56 16,0 12 8-16,0 18 40 0,0 9-32 15,0 10 64-15,0-2-72 16,0-3 0-16,12-4-8 16,-12-11 8-16,9-8 0 15,-9-19-256-15,0 1-281 16,0-20-559-16,0-8-496 15,0-10-377-15,0-6-311 0,-9-13-3129 16</inkml:trace>
  <inkml:trace contextRef="#ctx0" brushRef="#br0" timeOffset="40642.75">2896 5785 4656 0,'0'0'3081'0,"0"0"-1689"16,0 0-887-16,0 0-385 0,0 0 136 31,0 0 544-31,0 0-96 16,21 68-192-16,3-41-232 15,-15-2-128-15,6-3-16 0,-3-8-40 16,0 1-24-16,0-12 56 16,-12-3-40-16,0 0 384 0,0 0 329 15,9 0-105 1,3-3-136-16,13-16-200 15,-13-4-184-15,24-5-176 16,-6 0-200-16,42-28-568 0,-11 10-1081 16,-16-1-3824-16</inkml:trace>
  <inkml:trace contextRef="#ctx0" brushRef="#br0" timeOffset="42324.08">2380 6581 7417 0,'0'0'1896'15,"0"0"-1231"1,0 0-665-16,0 0-72 0,0 0 64 16,-67 139 8-16,55-70 184 15,12 10-32-15,0 9 8 0,0 1-48 16,12-10 40-16,12-6-32 0,13-7-120 31,-4-21 72-31,15-17-64 16,-6-19 40-16,7-9 96 0,-4-4 88 15,3-29-104-15,-24-9-112 16,0-9-16-16,-24 6-72 0,0-1 72 16,-24 8 0-16,-12 11 0 31,-21 8-32-31,11 13-584 0,-14 6-696 16,15 15-569-16,6 3-2120 0</inkml:trace>
  <inkml:trace contextRef="#ctx0" brushRef="#br0" timeOffset="43965.28">2814 6464 7697 0,'0'0'2329'16,"0"0"-1129"-16,0 0-160 15,0 0-728-15,0 0-200 0,-15-8-112 16,15 31-240-16,-9 9 120 31,-3 19 120-31,0 5 8 0,3 8-8 16,9 2 8-16,-12-11-8 15,12-4 0-15,0-10 72 16,0-13-64-16,0-4-8 0,0-15 0 16,12 1 0-16,9-10 208 31,27 0 176-31,-2 0-104 0,23-19-152 16,-9-8-128-16,7-1-560 15,17-15-1088-15,-26 7-1297 0,-10 4-5327 16</inkml:trace>
  <inkml:trace contextRef="#ctx0" brushRef="#br0" timeOffset="44151.78">2932 6622 7633 0,'0'0'2217'0,"0"0"-1857"15,0 0-104-15,9 135 240 31,15-71 312-31,-12 7-288 16,12-2-336-16,-3 1-104 0,4-6-80 16,-4 1-608-16,6-23-1352 0,-18-19-2337 15</inkml:trace>
  <inkml:trace contextRef="#ctx0" brushRef="#br0" timeOffset="44779.07">3545 6363 9962 0,'0'0'1928'0,"0"0"-1376"15,0 0-552 1,0 0-184-1,0 0 176-15,0 0 8 16,33 116 0-16,-18-79-64 0,-3-4-776 16,-12 3-376-16,12-18-529 15,-12-3-1127-15</inkml:trace>
  <inkml:trace contextRef="#ctx0" brushRef="#br0" timeOffset="44916.9">3466 6169 7377 0,'0'0'0'0,"0"0"-888"0</inkml:trace>
  <inkml:trace contextRef="#ctx0" brushRef="#br0" timeOffset="45531.64">3735 6270 9177 0,'0'0'1625'0,"0"0"-1233"0,0 0-392 16,0 0-16-16,0 0 16 15,0 0 64 1,45 107 16-16,-21-83-72 15,-12-2-8-15,-3-8-80 0,3 0-152 16,-12-9-208-16,0-5 208 16,0 0 232-16,0-5 408 0,0-23-256 15,0-5-152 1,0 1-296 0,0 0 152-16,9 4 136 0,-9 9 8 15,15 16 0-15,-2 3-32 0,11 0-224 16,-18 8 136-16,21 16 88 15,-3 4 32-15,9-1 8 0,-9-8-8 16,-12 0 0-16,1-10 0 31,5-9 0-31,-3 0 0 0,-3-23-72 16,0-14 72-16,0-10-985 16,-3-5-551-16,6 12 600 0,-15 6 936 15,0 12 416-15,0 12 448 31,0 10-320-31,0 0-488 16,-15 19-56-16,6 8 0 0,-3 6-8 16,12 0-96-16,0-6-152 15,0 1-24-15,12-10 72 16,21-8 208-16,-9 0 16 0,0-6 40 16,-2-4-8-1,2 4-32-15,-12-4 32 16,-12 5-32-16,0 4 96 0,0 6-40 15,0 3-16-15,-12 6 8 16,-12-6-64-16,2-4-464 16,-17-11-728-16,30-3-3321 0</inkml:trace>
  <inkml:trace contextRef="#ctx0" brushRef="#br0" timeOffset="45727.11">4139 5812 8161 0,'0'0'1817'0,"0"0"-1625"15,0 0-144-15,60 139 344 0,-14-70 224 16,-25 5-312-16,27-4-184 16,-24-5-104-16,-3-10-16 0,4-9-936 31,-13-13-1049-31,-12-19-2232 0</inkml:trace>
  <inkml:trace contextRef="#ctx0" brushRef="#br0" timeOffset="45868.21">4115 6172 7073 0,'0'0'2136'0,"0"0"-1383"15,0 0-145-15,0 0-520 0,0 0-64 16,130-22-24-16,-76-1-1497 15,6 5-3784-15</inkml:trace>
  <inkml:trace contextRef="#ctx0" brushRef="#br0" timeOffset="46140.04">4408 6090 6873 0,'0'0'2128'0,"0"0"-751"15,0 0-609-15,0 0-432 16,0 0 152-1,0 0-136-15,0 0-48 16,151 22-96-16,-115-7-128 16,-6-5-8-16,-3 8-72 0,-3-4-80 15,-15-6-120-15,-9 2 32 16,0-6 56-16,0-4 112 0,0 0 8 31,0 0 400-31,-21-14-136 16,9-13-264-16,0-11-8 0,-9-8-304 15,21 0-168-15,0-4-480 16,6 12-1257-16,21 5-2832 0</inkml:trace>
  <inkml:trace contextRef="#ctx0" brushRef="#br0" timeOffset="46391.14">4860 6025 7161 0,'0'0'2152'16,"0"0"-2152"-16,0 0-160 0,0 0-5969 16</inkml:trace>
  <inkml:trace contextRef="#ctx0" brushRef="#br0" timeOffset="50168.08">25550 3815 8089 0,'0'0'2321'0,"0"0"-1369"0,0 0-352 0,0 0-40 16,21 0 48-16,39 0-64 15,55-10-240-15,60-4-95 16,21 0-65-16,28-5 8 0,-28 6-8 15,-54 4-80-15,-43-1-56 16,-38 6-8 0,-28-1-673-16,-6 1-551 15,-15-1-1648-15,-12 0-3482 0</inkml:trace>
  <inkml:trace contextRef="#ctx0" brushRef="#br0" timeOffset="50642.77">25722 3499 6249 0,'0'0'1992'0,"0"0"-1240"16,0 0-416-16,0 0-175 0,0 0-89 16,0 0-16-16,0 0 128 15,-163 93 224-15,106-51-120 0,-16-6-8 31,7 2 80-31,8 4 56 16,-2-15-88-16,15-3-32 0,6-6-128 16,33-3-40-16,-7-7-48 15,13-3-32-15,0 4 40 0,0 0-88 16,19 10 0-16,20 5 96 31,6 8 0-31,21 4-8 0,19-3-88 16,21 0-56-16,-13 0-240 15,25 2-712-15,-40-11-1441 16,-5-5-5320-16</inkml:trace>
  <inkml:trace contextRef="#ctx0" brushRef="#br0" timeOffset="51240.77">27388 3338 7257 0,'0'0'1632'16,"0"0"-1336"-16,0 0-71 0,-106 157 215 16,82-83 0-16,3 5-120 15,9 3-120-15,12-3-104 0,0-9 16 0,12-5-32 16,21-19-72-1,3-14-8 1,-2-7-208-16,2-22-232 16,-12-3-40-16,9-13-281 0,-9-20 33 15,-15-3 352-15,-9-2 376 16,0 6 640-16,-24 9-112 0,-12 9-383 0,-6 9-81 31,-16 5-64-31,10 5-56 16,3 23-177-16,21 9-903 15,12-9-1264-15,12 0-2577 0</inkml:trace>
  <inkml:trace contextRef="#ctx0" brushRef="#br0" timeOffset="51717.25">27723 3286 8009 0,'0'0'2073'16,"0"0"-1505"-16,0 0-544 16,0 0 56-16,0 0 88 0,0 139 128 15,0-74-88-15,0 9-120 16,0-4-32-1,0-6 16-15,0-12-72 16,0-11 0-16,0-8 8 0,0-20 8 16,0-3-8-16,0-10 184 15,0 0 152-15,0 0 472 0,0-13-128 16,24-12-632 0,-12 3-56-16,12-2-168 15,-6 11-104-15,-2 8-64 16,8 5-168-16,-24 0-144 0,12 13-224 15,-12 6 408-15,0 5 240 16,0-6 160-16,0 0 64 0,-27 6 48 31,2-6 72-31,-8-3-120 16,0-1-64-16,9-11-136 0,3-3-400 16,9 0-401-16,12-13-727 15,0-6-3073-15</inkml:trace>
  <inkml:trace contextRef="#ctx0" brushRef="#br0" timeOffset="51890.71">28037 3648 6569 0,'0'0'2352'0,"0"0"-1703"0,0 0-233 16,0 0 24-16,0 0 384 15,0 0 136 1,0 0-560-16,0 110-192 15,0-77-208-15,0-5-8 0,0 0-584 16,0-5-832-16,-9-9-849 16,9-4-895-16</inkml:trace>
  <inkml:trace contextRef="#ctx0" brushRef="#br0" timeOffset="52035.08">28061 3518 6305 0,'0'0'1904'0,"0"0"-1344"0,0 0-560 16,0 0-328-16,0 0-824 31,0 0-2801-31</inkml:trace>
  <inkml:trace contextRef="#ctx0" brushRef="#br0" timeOffset="52223.15">28221 3295 1632 0,'0'0'8642'16,"0"0"-7458"-16,0 0-304 15,0 0-264-15,0 0-392 0,0 0-224 16,0 19 0-16,0 23 0 31,15 8 0-31,-15 16-432 0,12 31-1280 16,-12-22-905-16,0-11-639 0</inkml:trace>
  <inkml:trace contextRef="#ctx0" brushRef="#br0" timeOffset="52605.75">28212 3713 7945 0,'0'0'2873'15,"0"0"-1641"-15,0 0-288 16,0 0-504-16,0 0-208 15,0 0-224 1,0 0-8-16,160-56-224 16,-109 37-64-16,-6 5 72 15,4 1 56-15,-28 3 80 0,3 1 80 16,-24 4 120-16,0 5 88 16,0 0-208-16,0 0-8 0,0 0-112 15,-24 10-32-15,3 9 144 31,9-1 0-31,-3 5-192 0,15-1-216 16,0 2 112-16,15-1 96 16,6 1 168-16,27-5 40 15,-15-1 48-15,1-4-48 0,-7 0-16 32,-15 0-72-32,-12-1-288 0,0 1 64 15,-39 5 312-15,-4-5 64 0,-50 0-64 16,11-1-1128-16,22-8-2809 15</inkml:trace>
  <inkml:trace contextRef="#ctx0" brushRef="#br0" timeOffset="53407.53">28305 3569 2832 0,'0'0'1544'0,"0"0"-815"16,0 0 151-16,0 0 144 0,0 0-168 15,0 126-152-15,0-91-88 16,-12 8-271-16,12-1-41 15,0-6-88 1,-15 2-88-16,15-6-64 16,0-4-64-16,0 5-136 0,0-15-681 15,0-3-1503-15</inkml:trace>
  <inkml:trace contextRef="#ctx0" brushRef="#br0" timeOffset="55074.63">27992 4250 7041 0,'0'0'1752'16,"0"0"-911"-1,0 0 135-15,0 0 184 0,0 0-240 16,0 0-232-16,-15-22-328 0,15 22-360 16,0 18-96-16,0 15 8 15,27 11 88-15,-3 18 8 0,9 6 88 16,3 3-96-16,22 3 0 15,-1-9 0 1,24-5 8-16,-11-13 96 16,23-6-32-1,-11-8-72-15,-1-15-128 0,-2-9-608 0,14-9-544 16,-8-5-712-16,-28-9-817 0</inkml:trace>
  <inkml:trace contextRef="#ctx0" brushRef="#br0" timeOffset="55368.48">28806 4542 8225 0,'0'0'2025'16,"0"0"-1425"-16,0 0 184 15,0 0 0-15,0 0-480 0,0-14-304 0,25 14-128 16,8 19 128-16,3 8 48 15,-3 1-48 1,0 4 0 0,1 6 0-16,-7 0-104 0,-15-3-56 15,0-2 56-15,-12 0 104 16,0 0 0-16,-24-1 56 0,-9-4 96 16,-16-1 56-16,-8 1-120 0,12-4-88 15,-7-2-120-15,19 6-776 16,12-4-1529-1,21-6-3352-15</inkml:trace>
  <inkml:trace contextRef="#ctx0" brushRef="#br0" timeOffset="62857.67">29935 4435 8465 0,'0'0'1953'15,"-12"-4"-1553"-15,0 4-400 16,-12 14-296-16,3 19 0 0,-6 17 288 0,6 20 0 16,-1 13 16-16,10 1 0 15,0 8-8 1,12-13-56-1,0-10 56-15,24-12-8 0,10-22-48 16,2-10 56-16,9-17 232 16,0-8-40-16,4-8-40 15,-13-17-104-15,-15-2-48 0,3-6-184 16,-24 1 80 0,-12 0 56-16,-33 4-184 15,-16 9-256-15,-11 5-233 0,6 14-247 16,-4 0-16-16,13 5-632 15,21 4-3033-15</inkml:trace>
  <inkml:trace contextRef="#ctx0" brushRef="#br0" timeOffset="63153.89">30225 4478 10562 0,'0'0'2080'31,"0"0"-1488"-31,0 0-136 0,0 0-416 16,0 0-40-16,0 0-200 15,0 0 104-15,0 0 96 16,-45 148 8-16,30-89 0 0,6-3 64 16,-6-5-72-16,15-13-72 15,0-11 72 1,0-8-8-16,15-5 8 0,9-10 112 15,21 1 152-15,3-5-72 16,10 0-192-16,11 0-24 16,-3-23-712-16,7-4-1264 0,-28 2-1225 15</inkml:trace>
  <inkml:trace contextRef="#ctx0" brushRef="#br0" timeOffset="63335.05">30343 4644 8329 0,'0'0'1761'16,"0"0"-1609"-16,0 0-96 15,0 0 152-15,0 0 480 0,12 139 56 16,0-83-360-16,9 4-256 16,-9 0-120-16,-12 10-8 0,9-24-1088 15,-9-5-1777-15</inkml:trace>
  <inkml:trace contextRef="#ctx0" brushRef="#br0" timeOffset="65835">30795 4723 5881 0,'0'0'2264'0,"0"0"-1440"15,0 0-351-15,0 0-209 16,0 0-72-16,0 0 144 16,0 0-336-16,130 0-272 0,-97-5-1441 15,-11 0-3392-15</inkml:trace>
  <inkml:trace contextRef="#ctx0" brushRef="#br0" timeOffset="66157.14">31170 4626 8793 0,'0'0'2713'31,"0"0"-1921"-31,0 0-792 15,0 0-120-15,0 0-168 0,0 0 128 16,0 0 112-16,9 92 48 16,15-65-8-16,-12 1-120 15,18-4-208-15,-3-16 0 0,7-2-192 16,-10-6 232-16,0-6-72 31,0-16-145-31,-12-10-215 0,-12-1 224 16,0-9 504-16,-36 10 144 0,3 0-64 15,-4 8-80 1,-8 10-48-16,9 5 40 0,3 9-496 0,18 5-952 16,6 9-1601-16</inkml:trace>
  <inkml:trace contextRef="#ctx0" brushRef="#br0" timeOffset="66568.83">31484 4570 6305 0,'0'0'4313'0,"0"0"-3953"16,0 0-360-16,0 0-312 0,0 0 168 15,0 0 144-15,30 124 48 16,-15-63-40-16,-3 4 0 0,-12-5 0 31,12-4-8-31,-12-15-120 16,0-8-168-16,12-10 64 0,-12-13 88 15,0-10 136-15,0 0 360 16,0-28 312-16,0-14-520 16,-12-14-152-16,12-9 0 0,-12-9 208 31,12 6-112-31,0-3-40 16,0 20 72-16,12 10 0 0,0 18-80 15,9 4-48-15,0 14-96 0,-6 5-32 16,10 0-8-16,-7 14-488 15,9 14-40-15,-27 9 320 16,12 0 224 0,-12 6 112-16,-12-11-8 15,0-5-88-15,-21-8 104 0,-7-5-145 16,-2-14-567-16,6 0-968 0,21-14-2473 16</inkml:trace>
  <inkml:trace contextRef="#ctx0" brushRef="#br0" timeOffset="68084.93">32027 4047 7497 0,'0'0'2217'16,"0"0"-1209"-1,0 0-296-15,0 0-352 16,0 0-352-16,0 0 0 15,-21 166 192-15,9-64 8 0,-22 28-48 16,7 23-56-16,3-19-48 16,6-33-48-16,3-30 56 15,15-30-64 1,0-3-8-16,0-6-144 0,0-1-480 16,0-15-824-16,15-16-497 15,-6 0-439-15,15-29-1705 0</inkml:trace>
  <inkml:trace contextRef="#ctx0" brushRef="#br0" timeOffset="68274.98">32205 4524 8057 0,'0'0'2785'16,"0"0"-1913"-16,0 0-872 0,0 0-112 31,0 0 64-31,0 0 48 15,0 0 8-15,9 102-8 16,3-75-288-16,-12-4-560 0,0-5-529 16,0-2-863-16,0-13-1785 0</inkml:trace>
  <inkml:trace contextRef="#ctx0" brushRef="#br0" timeOffset="68406.75">32169 4357 4600 0,'0'0'2729'0,"0"0"-1897"16,0 0-592 0,0 0-240-1,0 0-728-15,0 0-1896 0</inkml:trace>
  <inkml:trace contextRef="#ctx0" brushRef="#br0" timeOffset="69022">32329 4445 8129 0,'0'0'1921'0,"0"0"-1361"15,0 0-248-15,0 0-232 0,0 0-32 16,0 0 136-16,0 0-88 31,0 0-96-31,72 110-96 0,-72-86-168 16,12-5-64-16,-12-10-64 15,0 0 48-15,0-5-32 0,0-4 312 16,0 0 64-16,0-8 208 16,12-16-208-16,0-4-296 31,-3-4-25-31,16 9 65 0,-13 4 184 16,0 11 64-16,-12 8 8 15,9 0 0-15,6 0 8 0,-3 13 104 0,-6 6-64 16,9-1 32-16,-3-4-72 15,0-4 64-15,0-7-64 16,12-3 216-16,-2 0-200 16,14-17-24-1,-3-7-360-15,3-9-312 0,-3 5-112 16,-9-4 368-16,-14 10 416 0,5 12 104 16,-15 1 520-16,0 9-200 31,-15 0-344-31,-7 0 24 15,1 13 48-15,6 12 8 0,6-3-152 16,9 1 0-16,0-5 0 16,0 6 40-16,9-10-40 0,6-1 56 15,6-3-16-15,1 0-40 32,-22-2-8-32,15-3 16 0,-15-5 0 15,0 0-16-15,0 0-48 16,0 5 48-16,0-5 0 0,-15 4 0 15,5-4 0-15,-14 5-48 16,0-5-368-16,-12-5-560 16,27-14-488-16,0-4-2649 0</inkml:trace>
  <inkml:trace contextRef="#ctx0" brushRef="#br0" timeOffset="69218.5">32833 4018 6785 0,'0'0'2448'16,"0"0"-1415"-16,0 0-497 0,0 0-536 16,0 0 56-16,0 0-56 15,21 111 408-15,-12-51-8 0,6 6-152 0,9-1-192 16,-12-14-56-16,-3-4 0 31,15-6-1056-31,-24-14-649 16,9-8-1279-16</inkml:trace>
  <inkml:trace contextRef="#ctx0" brushRef="#br0" timeOffset="69400.72">32806 4323 7985 0,'0'0'2393'0,"0"0"-1761"15,0 0-264-15,0 0-224 0,0 0-32 16,0 0-112-16,117-13-224 15,-68 4-904-15,-13 0-929 32,-3 4-1864-32</inkml:trace>
  <inkml:trace contextRef="#ctx0" brushRef="#br0" timeOffset="69660.45">33065 4367 3064 0,'0'0'1176'16,"0"0"-415"-1,0 0 319-15,0 0-112 0,0 0 24 16,0 0-208-16,0 0-247 16,0 0-273-16,115 119-144 0,-103-105-112 15,0-4 0-15,-12-1-8 16,0-4-152 0,0-5-129-16,0 0 153 15,0 0 128-15,0 0 417 0,0 0-65 16,0-19-224-16,-12-5-128 15,12-4-48-15,0-4-32 0,0 0-112 16,24 0-425-16,0 4-855 31,-3 9-928-31</inkml:trace>
  <inkml:trace contextRef="#ctx0" brushRef="#br0" timeOffset="69799.02">33448 4402 7945 0,'0'0'2745'0,"0"0"-1697"15,0 0-400-15,0 0-648 16,0 0-384-16,0 0-4121 0</inkml:trace>
  <inkml:trace contextRef="#ctx0" brushRef="#br0" timeOffset="82402.8">29724 5543 10538 0,'0'0'2672'0,"0"0"-2672"0,21 0-120 31,18-9-96-31,43 0 216 15,33-6 104-15,45 15 8 16,-16 0-112-16,-20 0-192 0,-39 0-624 16,-28 0-1208-16,0 0-945 0,-8 0-4119 15</inkml:trace>
  <inkml:trace contextRef="#ctx0" brushRef="#br0" timeOffset="82639.19">29724 5742 6465 0,'0'0'5121'0,"0"0"-4257"16,0 0-736-16,0 0 304 0,0 0 112 15,154-9 97-15,-27-5-265 0,33 1-232 16,18-2-144-1,-39 11-144 1,-22-1-304-16,-47 1-1361 16,-25-1-3640-16</inkml:trace>
  <inkml:trace contextRef="#ctx0" brushRef="#br0" timeOffset="95335.08">9421 12545 6569 0,'0'-9'2544'0,"-21"-6"-1975"16,21 1-497-16,-12 0 120 0,0 0 208 16,-3 1 208-16,-4 4-312 15,7-1 40-15,-15-4-24 0,6 6 144 31,-15-2-176-31,0 0 64 16,18 2 32-16,-22 3-168 0,-2 0-88 16,6 5-16-16,-3 0 48 15,-4 0-39-15,7 5-49 0,-21 18 24 32,8 0-16-32,4 15 24 15,-12 3-88-15,12 9 64 0,-16 6-8 16,1 5-16-16,18 18-40 15,-19 13 0-15,4 29-8 16,-13 31 0-16,13 15 0 0,9 4 0 16,15-4 0-16,8-9 0 31,-2-14 0-31,18-1 0 0,0-18 0 16,-3-8-8-16,0-2 8 15,-3 0 0-15,6 2 0 0,-3 3 40 16,12 1-40-16,-12 0-40 15,12 3 40 1,0-4-8-16,0 2 8 16,0-26 0-16,0-17 72 0,12-18 8 15,-12-1 48-15,21 10-128 16,-6 8 16-16,18 10 40 0,-9 0 64 16,13 1-120-1,-4-2 0-15,3-8-88 16,-12 4 88-16,9-4 0 15,-8-5 0-15,-1 0 0 0,-15 2-80 16,15-13 80-16,-15 2 48 16,6-14 16-16,9 1-48 15,-15-6 32 1,15-4 64-16,13-1-40 16,-4-4-64-16,3 0 0 0,-3 0 64 15,0 1-72-15,4-5-8 16,11-6 8-16,-18 1 8 15,6-6 0-15,4 3 56 0,-7-3 72 32,12-4-8-32,-21 2-112 15,9-7-8-15,-5 0 0 0,-7 2 0 16,3-2 0-16,12-3-8 16,-27-1 0-16,15 0 8 0,0 1 40 15,1-5 8-15,8 9-32 16,-12-11 24-1,15 8-48-15,-15 3 0 16,18-6 8-16,-20 2 0 0,8-2 8 16,-3-2-8-16,-15-2 0 15,15-4 0-15,0 0-8 16,-12 0 8-16,12 0-8 0,-2 0 0 16,2-4-8-1,-3-10 8-15,12-4-48 16,6-7 40-16,-6-7 0 0,4 1 8 15,-1-7-80-15,9 0 72 16,-9 3 8-16,-2-7 0 16,14-1 16-1,-15-7-16-15,3-6 0 16,7-10 72-16,-4-2-72 0,-6-16 0 16,3 1-8-16,6-9-56 15,-17-12 8-15,23-6 56 16,-12-21 8-16,9-21 40 0,-8-1 8 31,-4 14-48-31,-9 14 0 16,-12 10-8-16,12-7 0 0,-12 2-48 15,-3-14 32-15,3 0 8 16,-12-5 8-16,9 4 24 16,-9 5 24-16,0 5-40 0,15 10 56 15,-15 17-64 1,0 19 72-16,0 19-72 15,13 5 48-15,-13-10-32 16,0-9 40-16,12-10 120 0,-12 5-72 16,0 1 0-16,0 0-56 15,0 7 48-15,0-8-24 16,0 5-24 0,0 6-40-16,-12-8 48 0,-1 12 16 15,-2-6-16-15,6 5-48 16,-3 4-8-16,12 11 8 0,-9 5 48 15,-3-2 32-15,-3 5-16 16,6 0-8 0,-15 1-56-16,12-5 0 15,3 3-8-15,-15-7-96 16,8 3-8-16,-5 2-16 0,9-2 48 16,-12 4 72-16,15 2-48 15,-15 4 40-15,-3-1-72 0,9 2 80 31,-22-7 0-31,19 3 0 16,0 2-8-16,-3-8-8 16,-3 4 8-16,9 5 0 0,-6 1-144 15,-1 8 48-15,1-1 56 16,15 1-72-16,-15 6-72 0,-3-2 0 31,9 6 40-31,-21 0 48 0,17-6 96 16,-11 5-112-16,-6 2-8 15,18 3 120-15,0-1 0 0,-3 6-40 16,0 4 48-16,-1 1-48 16,4 0 40-16,-3-2-48 15,0 6 48 1,-9 0 0-16,-3 0-72 0,14 0-64 16,-14 6 80-16,0 2 56 15,-9 6-48-15,8 4 48 0,-11 6-64 16,15 4 56-16,-12-1 8 15,12 6-8 1,-16 5-56-16,16-3 64 16,9 8 0-16,0-6-16 15,-3 4 16-15,8 2-64 0,-5-7 8 16,12 5 48-16,0 3 8 16,-12 1-40-16,15 2 40 0,-15 7 0 31,12 2 8-31,-3 9 8 15,6 0 40-15,0 1-48 16,9-6 8-16,-16 0 48 0,16 0-48 16,0 0 40-16,0-8-48 15,0-2 8-15,0-13-8 0,0-5-8 32,0-7-328-32,25-25-889 15,-1 0-1287-15,0 0-3674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30:14.91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11039 15436 6185 0,'0'0'1504'15,"0"0"-1104"-15,0 0 144 0,0-33 545 16,0 29 295-16,0-5-560 16,0 3-408-16,0 3-112 0,0-2-16 15,12 0-272-15,9-4 264 16,18 3-120-16,-6-1-144 31,3 1-16-31,7 2-16 0,14-1 16 0,19 5 0 16,-19 0-32-16,12 0 24 15,25 0-8-15,-13 0-40 16,1 0-48-16,11 5 104 16,-2 5 0-1,-13-3-8-15,19 8-40 16,-16-2 40-16,-11 6 8 0,8 1-48 16,-17 2-32-16,-1 2 72 15,-3 3-112-15,-8 1 112 0,-4 0 8 0,0 0-80 31,1 0 72-31,2-1 0 16,-12-4-32-16,9 6-16 16,-8-7-8-16,-13 2-24 0,-6-5-8 15,9-6 80-15,-3 5-112 16,-15-8 128-16,-9 4-96 0,12 0-24 31,-12-5 32-31,0 5 72 16,0-1 8-16,-12 6 8 0,-9-1 144 15,-18 6-16-15,9-6 24 16,-7 1 56-16,-11 4-8 0,-12-5-32 16,5 6-24-16,-2-5-16 31,-15-1 32-31,11-4 16 16,-5 0-8-16,-4-10-16 0,-2-4 0 0,-6 0 1 15,-4 0 55-15,-11-18 16 16,-1-6-88-16,3 2-40 0,-2-7 0 15,-4 6-8-15,4-4-24 16,26-1 0 0,-14-4-56-1,11 3 0-15,13-2 0 0,-3-2 0 16,2 1 80-16,22-6-80 16,3 6 0-16,-3-5 48 0,15-1-56 15,5 2-8-15,7-2-48 16,9 6 48-1,0-4-96-15,0-2-88 16,9 5 64-16,28-8 48 0,-16 3-72 16,18 3-56-16,-6 2 88 15,13 9 72-15,2-4-64 16,-6 9 104 0,18 1 0-16,-11 9-105 15,-4 0 33-15,3 9 72 0,-5 0-88 16,8 14-64-16,-18 0-64 15,0 9-168-15,3 0-440 16,-23 10-1096-16,-4-5-1377 0,-9-10-3663 0</inkml:trace>
  <inkml:trace contextRef="#ctx0" brushRef="#br0" timeOffset="5801.53">8609 12674 5353 0,'0'0'992'0,"0"0"-736"15,0 0-184-15,0 0 8 0,124-9 72 16,-73 9-80-16,-9 9-72 31,7 9 0-31,-1 7-8 16,-3 10 0-16,-12 3 8 0,1 14 0 16,-7 3 8-16,-3 5 40 0,-15 5 8 15,-9-5-48-15,0 0 64 31,-9-3 56-31,-15-7 144 16,-9-9 168-16,-16-4 48 0,4 1-16 16,-6-10 33-16,8-9-81 15,-14-6 16-15,6-8-112 0,-7-5-48 32,13 0 96-32,-24-28-104 0,-1-14-72 15,1-13 88-15,12-1-128 16,-1-10 112-16,22-2 144 0,0 2-104 15,36 1-144-15,0 1-32 16,12-1-136-16,36 9-8 0,9 6-96 16,13 8-64-16,11 9-72 15,-2 24-208 1,5 9-176-16,-17 0-488 16,5 56-553-16,-27-9-343 0,-11 3-2129 15</inkml:trace>
  <inkml:trace contextRef="#ctx0" brushRef="#br0" timeOffset="7045.08">8515 13889 4721 0,'0'0'1096'0,"0"0"-528"0,0 0 352 16,0 0 224-16,46-46-191 15,-34 36-385-15,12 1-232 16,9 3 8-16,3 2 64 0,10 4-104 31,-10 0-112-31,21 0-64 0,-12 10-8 16,4 9-72-16,8-1 56 15,3 10-96-15,-14 5 40 16,2-2-40-16,-15 11-8 0,16 0 0 31,-31 4-8-31,-3 6-120 16,-3-2-72-16,-12 1-48 0,0 4 120 16,-36 2 24-16,2-3 24 15,-14-1-104-15,3-13 184 0,-13-2 152 16,-14-5-48-16,3-6-48 15,-16-9 24-15,19-13 40 16,-16-5-112 0,1 0 144-16,-1-28 32 0,1-13-80 15,-4-11-24-15,19-13-72 16,8-9 0-16,22 0 0 0,3-5-8 16,33 0 16-1,0 11 112-15,33 2-112 16,16 11-8-16,20 13-8 15,12 10-8-15,13 14-48 0,0 18 0 16,-13 0-176-16,-11 35-352 16,-13 12 8-16,-15 5-176 0,-6 17-121 31,-21-9-663-31,-6-14-1016 0</inkml:trace>
  <inkml:trace contextRef="#ctx0" brushRef="#br0" timeOffset="119291.2">24002 4301 11506 0,'-12'6'2192'0,"-1"10"-2192"0,-2 8-400 16,6 18 0-16,9 4 336 16,0 5 64-16,0 5 0 31,9 0-48-31,19-15-536 0,-4-8-1056 16,-3-11-697-16,-9-22-2720 0</inkml:trace>
  <inkml:trace contextRef="#ctx0" brushRef="#br0" timeOffset="119455.68">23920 3995 1880 0,'0'0'7986'16,"0"0"-6866"-16,0 0-1120 15,0 0-912 1,0 0-457-16,0 0 353 15,0 0-824-15</inkml:trace>
  <inkml:trace contextRef="#ctx0" brushRef="#br0" timeOffset="119677.36">24231 4126 6673 0,'0'0'1608'0,"0"0"-1136"0,0 0-136 16,-9 110 201-16,9-54 119 31,0 4-64-31,0 6-256 0,0 2-112 16,9 1-96-16,-9-12-128 16,15-6-368-16,-3-15-592 15,0-12-849-15,-3-15-2496 0</inkml:trace>
  <inkml:trace contextRef="#ctx0" brushRef="#br0" timeOffset="120090.66">24439 4393 7865 0,'0'0'2825'0,"0"0"-2025"16,0 0-784-1,0 0 120-15,0 0 176 16,0 0 192-16,39 149-216 0,-39-103-144 15,13 0-80-15,-4-4-48 16,3-8-8-16,-12-17 0 16,0-7 0-16,0-10 96 0,0 0 48 31,0-19 24-31,0-23-176 0,-21-14-384 16,8-9 128-16,1-9-192 31,0-5-48-31,-3 11-88 15,15 7 352-15,0 16 48 0,0 6-144 16,27 11 8-16,-15 15 136 16,10 8 136-16,-10 5 40 0,9 5 0 15,6 18 8-15,-15 14 0 16,0-4 160-16,-12 8 24 16,0-3-16-16,0-1 16 0,-12-1-184 15,-12-8-48-15,0-18-720 16,0-10-1185-1,15 0-2400-15</inkml:trace>
  <inkml:trace contextRef="#ctx0" brushRef="#br0" timeOffset="120896.45">28490 4050 7537 0,'0'0'2233'15,"0"0"-1481"-15,0 0-752 31,0 0-8-31,0 0 8 0,0 139 104 16,0-92 40-16,15-1 88 16,6-8-56-16,0-1 96 15,6-19-120-15,6 0-40 0,1-18-104 16,-7 0 56-16,3-13 16 31,-3-20-80-31,-15-7-248 0,0-7-88 16,-12-10-160-16,-12 7 344 0,-27 4 136 15,9 8 0-15,-7 16-104 16,4 17 48-16,-3 5-144 0,12 0-665 16,12 27-767-1,12 5-80 1,0-7-977-16</inkml:trace>
  <inkml:trace contextRef="#ctx0" brushRef="#br0" timeOffset="121126.25">28957 3990 8785 0,'0'0'2617'0,"0"0"-1777"16,0 0-584-16,0 0-176 0,0 0 176 16,0 0 480-16,0 153-239 31,0-83-233-31,0 4-184 15,0-4-80-15,0-9-248 0,0-6-609 16,9-9-559-16,-9-13-1024 16,16-15-2562-16</inkml:trace>
  <inkml:trace contextRef="#ctx0" brushRef="#br0" timeOffset="121541.36">29202 4167 10866 0,'0'0'1640'0,"0"0"-1368"16,0 0-112-1,0 0 64-15,0 148 208 16,0-92-48-16,0-6-151 0,0 2-81 16,9-1-96-16,-9-15 24 0,0-8-64 15,15-14-8-15,-15-4-8 16,0-10 0-1,0-5 32-15,-15-23-32 16,-6-13-176-16,-3-19-112 16,15-16 63-16,-16-3-63 0,10 2-56 15,15 7 264-15,0 10 72 0,0 13-64 16,28 10-224-16,-7 9-112 31,15 14 176-31,-3 14 104 16,-9 0-24-16,0 14-80 0,1 19 8 15,-13 5 160-15,-12-3 64 16,0 8 0-16,0-10 16 0,-12-6 96 16,-13-4-112-16,-32-23-144 31,21 0-960-31,-9-8-1385 0</inkml:trace>
  <inkml:trace contextRef="#ctx0" brushRef="#br0" timeOffset="132894.12">26452 6706 4929 0,'-9'4'4585'16,"0"6"-4305"-16,-6 9-280 15,-6 3-192-15,9 6 192 0,12 4 16 16,0 1 72-16,12 0 56 16,9 0-8-16,12-1 16 31,7-13-24-31,5-1-48 0,-12-14 72 16,15-4 104-16,-11 0 128 15,-4-19 8-15,-9-3-104 0,0-10-32 0,-12-6-80 16,-12 1-80-1,-12 0-88-15,-12 4 144 16,-21 6-96 0,-4 3-56-16,-8 15-88 0,9 4-80 15,2 5-344-15,22 5-1352 16,15 9-4346-16</inkml:trace>
  <inkml:trace contextRef="#ctx0" brushRef="#br0" timeOffset="142331.21">27107 6483 9177 0,'0'0'2657'0,"0"0"-1977"15,0 0-488 1,0 0-184-16,0 0 8 16,0 0 200-16,-105 167 8 0,84-93 56 15,-4 15-80-15,-2-2-40 16,9-3-56-16,-6-15-88 16,9-12-8-1,15-21-8-15,0-8-368 0,0-10-648 16,0-18-1040-16,0 0-905 15,15-5-3152-15</inkml:trace>
  <inkml:trace contextRef="#ctx0" brushRef="#br0" timeOffset="142691.63">27282 6808 8465 0,'0'0'3057'0,"0"0"-2089"16,0 0-456-16,0 0-200 0,0 0 0 16,0 19-160-16,0 17 72 15,0 15 329-15,0 9-113 16,9 6-216-16,6-6-80 16,-2 0-96-1,-4-8-48-15,12-1-224 0,-6-20-912 16,-3-12-3073-16</inkml:trace>
  <inkml:trace contextRef="#ctx0" brushRef="#br0" timeOffset="145870.34">26268 4880 2616 0,'0'0'1280'0,"0"0"-640"0,0 0 89 16,0 0 15-16,0 0 112 16,0 0-80-16,0 0-104 0,0 0-96 15,0 0 25-15,0 0 7 16,0 0-40-16,0 0-56 31,0 0-96-31,0 0-112 0,0 0-8 0,0 4-104 16,-9 2 0-16,9-2-176 15,-12-4 40-15,12 5-48 0,0-5 8 16,0 5-8-16,0-5 144 16,0 0 88-1,0 0-24 1,0 0 96-16,0 0 72 0,0 0 25 16,0 0-41-16,12 0-80 15,9-20-72-15,16-7-32 0,5-10-32 0,42-23 96 16,22-19 48-16,33-18 224 31,3-1 144-31,-28 25-112 16,-20 7-88-16,-37 26-208 0,4 1-184 15,-19 3-23-15,-3 12 39 16,-30 10-8-16,3 6-16 0,0 3-64 16,0 0 0-16,-12 0-8 31,9 1 0-31,6-6-72 0,-15 6-65 15,13 4-295-15,-13 0-48 16,0 0-360-16,0 0-144 0,0 0-584 16,0-5-2265-16,0 5-2705 0</inkml:trace>
  <inkml:trace contextRef="#ctx0" brushRef="#br0" timeOffset="150068.96">28016 3378 6633 0,'0'0'1312'0,"0"0"-1312"16,0 0 0-16,0 0 72 16,21-111 32-16,3 92 104 15,-15 6-96-15,6 4-96 0,-15 0-8 31,12 9 8-31,-12 0-16 16,0 14 0-16,0 14 32 0,12 5 80 16,-12 2 16-16,12 4 0 15,-6 1-56-15,10-2-16 16,-4-5-40-16,-12-1-8 0,12-4-8 31,0-6-40-31,-3 3-536 0,-9-8-672 16,0-7-936-16</inkml:trace>
  <inkml:trace contextRef="#ctx0" brushRef="#br0" timeOffset="150258.67">28037 3713 5697 0,'0'0'2216'0,"0"0"-1208"0,0 0-151 16,0 0-1-16,0 0 112 15,0 0-328 1,0 0-304-16,118-37-208 16,-85 18-128-16,39-4-312 15,-14 5-1256-15,-22-6-3657 0</inkml:trace>
  <inkml:trace contextRef="#ctx0" brushRef="#br0" timeOffset="157915.24">11621 16562 8937 0,'0'0'2169'0,"0"0"-2025"31,0 0-144-31,48-10-96 16,-17 7-8-16,-4-2-720 0,6-1-809 16,-9 6-447-16,0 0-1849 0</inkml:trace>
  <inkml:trace contextRef="#ctx0" brushRef="#br0" timeOffset="158107.87">11576 16706 6369 0,'0'0'2176'16,"0"0"-1528"-16,0 0-287 15,0 0 375 1,0 0 32-16,0 0-200 0,93-5-256 15,-47-5-240-15,-1 2-72 0,3-6-904 16,-15 4-1785-16</inkml:trace>
  <inkml:trace contextRef="#ctx0" brushRef="#br0" timeOffset="159430.47">12041 16442 10442 0,'0'0'1472'0,"0"0"-1056"16,0 0 192-16,0 0-24 16,0 0-304-16,0 0-280 0,0 0-280 15,45-10 200-15,-12 10-64 16,6 14-264-16,-18 5-24 16,4 4 120-16,-1 5 152 0,-24 5-96 31,0-2 8-31,0 6 176 15,-24-4 72-15,-13 0 80 0,-11-10-16 16,6-10 0-16,-18-8-56 16,26-5 72-16,-14-5 16 15,24-23-96-15,3-7-72 0,9-9-8 32,12 3 32-32,24 0-232 15,42-1-624-15,19 14-577 0,-19 0-1351 0</inkml:trace>
  <inkml:trace contextRef="#ctx0" brushRef="#br0" timeOffset="162565.74">11365 13661 6337 0,'0'0'704'0,"0"0"-624"0,0 0 56 16,0 0 144-16,105-23 216 16,-93 23-272-16,12 0-224 0,-24 9 8 15,13 1-8-15,-13 4 0 16,0 8 56-16,0-3 144 15,-28 1 56 1,7-3-40-16,-3-2-56 0,3-2 32 16,-3-7 25-16,-3-6 15 15,9 0 32-15,2 0-192 16,-5-19-72-16,9-5-312 0,12 5 48 16,0-3-273-1,49 8-535 1,-16 0-552-16,3 14-1153 0</inkml:trace>
  <inkml:trace contextRef="#ctx0" brushRef="#br0" timeOffset="163558.87">11401 14236 6057 0,'0'0'1224'0,"0"0"-512"15,0 0 192-15,0 0 57 31,0 0-145-31,0 0-368 0,0 0-8 16,12-5 48-16,-12 5-128 16,0 10-192-16,0 4-16 15,0 5 152-15,0 3-136 0,12 6-120 16,-12-4 48-16,0 3-96 31,0 0-632-31,0-8-1848 0,0-5-6322 16</inkml:trace>
  <inkml:trace contextRef="#ctx0" brushRef="#br0" timeOffset="172338.87">11609 17225 10442 0,'0'0'2176'0,"0"0"-1640"15,0 0-320-15,0 0-96 16,0 0 256 0,130-37-336-16,-97 28-40 0,15-1-624 15,-27 6-232-15,4 4-584 16,-13 0-329-16,-12 0-63 0,0 0-352 15,0 9-745-15</inkml:trace>
  <inkml:trace contextRef="#ctx0" brushRef="#br0" timeOffset="172491.67">11691 17243 2456 0,'0'0'2737'0,"0"0"-985"0,0 0-696 16,0 0-48-16,0 0 105 15,0 0-185-15,0 0-408 16,9 10-208-1,18-10-104-15,6 0-208 16,27-5-360-16,-14-10-1776 0,-10 3-3386 16</inkml:trace>
  <inkml:trace contextRef="#ctx0" brushRef="#br0" timeOffset="172705.14">12158 16980 4608 0,'0'0'5674'0,"0"0"-4690"15,0 0-760 1,0 0-72-16,0 0 320 16,0 0 448-16,0 0-480 0,21 134-288 0,-8-94-88 15,-1 4-64 1,-3-13-536-16,6-7-1064 15,-15-11-2401-15</inkml:trace>
  <inkml:trace contextRef="#ctx0" brushRef="#br0" timeOffset="192683.81">9131 4407 5881 0,'0'0'0'0,"115"-8"-264"0,15-11-104 15,-25 6-569-15,-14-2-935 0</inkml:trace>
  <inkml:trace contextRef="#ctx0" brushRef="#br0" timeOffset="193513.88">9095 4421 5857 0,'0'0'744'15,"0"0"-432"-15,0 0-248 0,0 0 184 16,0 0 168-1,0 0-176-15,0 0 208 16,0 0 112-16,24-14 241 16,-12 9 247-16,-12 5-120 15,12-3-136-15,-3 3-128 0,31-6-112 16,-22 6-119-16,33-4-153 0,6 0-72 31,1-1-88-31,11 0-72 16,-3 1-48-16,19 0 72 15,-16-6-72-15,4 5-112 0,-16 0-208 16,-12 5-393-16,-11-5-407 16,-34 5-1040-16,0 0-977 0,-9 0-2456 0</inkml:trace>
  <inkml:trace contextRef="#ctx0" brushRef="#br0" timeOffset="193873.44">9131 4579 8105 0,'0'0'1633'0,"0"0"-321"16,0 0-560-16,0 0 120 16,0 0 104-16,0 0-423 0,0 0-377 15,0 5-72-15,0-5-88 32,21 4 248-32,19 0 224 15,14-4 112-15,3 0-72 0,28 0-248 16,8-8-160-16,-2-6-64 0,2 4-56 15,-8 2-416-15,-16-2-712 16,-14 10-961-16,-7-10-2952 0</inkml:trace>
  <inkml:trace contextRef="#ctx0" brushRef="#br0" timeOffset="195756.88">10978 4361 1480 0,'0'0'7225'16,"0"0"-5792"-16,0 0-225 16,0 0-376-1,0 0-168-15,0 0 24 0,-9 0-408 16,33 0-280-16,13 10 72 16,32-1 201-16,55 4 71 15,87 1 24-15,33 0 40 0,61-4 40 0,-3-6-24 31,0 6-8-31,24-2-144 16,0 7-96 0,-12 3 16-16,0 1-80 15,-13-5 24-15,-20-1 96 16,-12-7 56-16,-37-6 8 0,-36 0-72 16,-45-6-48-16,-45-2 17 15,-49-2 63-15,-21 1 40 0,-11 4-48 16,-16-4 56-16,0 4 48 15,-9 0-280-15,0 5-72 16,0-8-864-16,-18-2-1121 0,-7 6-551 31,1-2-2921-31</inkml:trace>
  <inkml:trace contextRef="#ctx0" brushRef="#br0" timeOffset="198825">22103 3662 8737 0,'0'0'1993'0,"0"0"-793"16,0 0-272-16,0 0-144 15,0-5-95-15,0 5-281 0,0 0-256 16,0 0-72-16,12 0-72 16,9 0-8-16,19 5-8 15,-22 9 0 1,33 8-48-16,-30 6-64 16,15 4-8-16,-11 7-56 0,-7-2 8 15,-3-6-40-15,-15 2 7 16,0-5 33-16,0-10 24 15,0-4 152-15,0-10 0 16,-15 2 56 0,9-6 168-16,-6-6 81 15,-4-16-73-15,16-10 24 0,0-11-104 16,0-3-152-16,0-4-112 16,16-2-184-16,2 5-289 15,33-4-511-15,-18 10-1064 0,-9 13-1849 0</inkml:trace>
  <inkml:trace contextRef="#ctx0" brushRef="#br0" timeOffset="200119.68">22755 3346 7769 0,'0'0'2201'15,"0"0"-1585"1,0 0-80-16,0 0-96 0,0 0-48 16,0 0-392-1,0 0-32-15,-9 20-96 16,9 17 128-16,0 13 8 16,9 10 64-16,-9 11-16 0,9-3 16 0,-9 6-16 31,0-9-48-31,0-5-8 15,0-3-56-15,0-16-368 0,0-3-656 16,0-16-273-16,0-9-599 16,0-13-1017-16</inkml:trace>
  <inkml:trace contextRef="#ctx0" brushRef="#br0" timeOffset="200290.8">22640 3750 8001 0,'0'0'3089'0,"0"0"-2241"0,0 0-520 16,0 0-48-16,0 0 56 16,0 0-184-16,0 0 152 0,106-10-144 31,-27-22-160-31,5-6-1128 16,-18 2-4017-16</inkml:trace>
  <inkml:trace contextRef="#ctx0" brushRef="#br0" timeOffset="202534.15">8446 5724 9570 0,'0'0'2408'0,"0"0"-1688"0,0 0-336 31,0 0-376-31,0 0 56 0,175-57 344 16,-36 21-40-16,24-6-95 15,-12 9-49-15,-33 5 16 16,-49 20-168-16,-27-2-72 0,16 6-144 31,-7-6-96-31,-9 2-433 16,-3 8-551-16,-21 0-888 0,-18 0-545 16,0 0-1368-16</inkml:trace>
  <inkml:trace contextRef="#ctx0" brushRef="#br0" timeOffset="203431.34">8561 5839 4993 0,'0'0'2832'16,"0"0"-1592"-16,0 0-199 0,0 0-449 15,0 0 488-15,0 0-128 32,0 0-440-32,0 0-240 15,0 0-168-15,0 0 96 0,0 0-24 16,0 0-63-16,0 0 15 16,0 0 16-16,21 0 40 0,6-4 264 15,18-5-16-15,13-5 40 16,14-5-80-1,28-14 32-15,51-18-32 16,39-13-168-16,-27-1 32 0,-40 13-32 16,-29 17-24-16,-43 16-104 15,-17 5-96-15,-10 4-424 0,0 1-216 16,-39 9-760 0,-18 0-777-1,-28 0-6721-15</inkml:trace>
  <inkml:trace contextRef="#ctx0" brushRef="#br0" timeOffset="205639.12">22103 5046 6873 0,'0'0'4025'15,"0"0"-3921"-15,0 0-104 16,0 0-144-16,0 0 144 31,118 0 48-31,-94 19-40 0,9 10-8 16,0 7-104-16,1 2 56 15,-7 3 32-15,-15-3-88 0,0-2-24 16,-12-4-40-16,0-8 64 16,-12-6 104-16,-12-8 72 15,9-6 56-15,-3-4 56 0,-7-14 32 16,13-18-40-1,0-10 80-15,12-13-48 16,0-1-200-16,33 0-8 0,1 10-208 16,5 5-312-16,18 3-424 15,4 16-825-15,-16 4-1335 16</inkml:trace>
  <inkml:trace contextRef="#ctx0" brushRef="#br0" timeOffset="207024.08">22722 5057 4440 0,'0'0'4345'0,"0"0"-4033"16,0 0-256-16,0 0 40 15,0 0 193-15,0 0 7 0,-118-6-296 16,106 34 0-16,0 9-8 0,12 5-88 15,0 1-8 1,0-8 0-16,12-1 96 0,9-11-48 16,6-9 56-1,-2-6 80-15,-4-2 96 16,3-6 64-16,12-6-8 16,-18-16-112-16,9-16 64 0,-3-3-88 0,-14-10-56 31,2-5-40-31,-12-8 0 15,0-10 0-15,0-1 248 0,-12 5 192 16,2 6 72-16,-2 14 232 16,-12 12 128-16,24 10-239 15,-15 15-193-15,15 2-48 0,-9 11-384 16,9 0-8-16,0 11-104 0,0 17-192 31,0 17 224-31,0 21 72 16,9 13 0-16,6 8 8 15,-3 0 48-15,0-3-8 0,0-5-32 16,-2-14-8-16,14-14-8 16,9-14-56-16,24-28-601 0,-8-9-1183 31,-4-9-3753-31</inkml:trace>
  <inkml:trace contextRef="#ctx0" brushRef="#br0" timeOffset="-207823.23">10912 5779 8481 0,'0'0'1609'0,"0"0"-721"0,0 0-464 16,0 0 16-16,0 0 392 31,0 0-248-31,42 33-104 0,18-19 137 16,46-1-89-16,69 6 120 16,70 0-120-16,66-1-40 0,17-5-48 15,-2 3 288-15,-33-8 88 16,-27 6-391-16,-13-4-137 31,-29-7-88-31,-28-3-8 0,-66 0-120 16,-37 0-64-16,-35 0-8 15,-37 0-208-15,6-8-8 0,-15-2-136 16,-12-17-465-16,-12-1-1175 16,-15 0-2113-16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1439" y="3328624"/>
            <a:ext cx="6813523" cy="315596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487"/>
            <a:ext cx="4029694" cy="35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706" y="6659487"/>
            <a:ext cx="4029694" cy="35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5266707" y="1"/>
            <a:ext cx="4027481" cy="350913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9/14/22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7481" cy="350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8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0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86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2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1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42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90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63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7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18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28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3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0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0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6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783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713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56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154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43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96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121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33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34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3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3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7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5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3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customXml" Target="../ink/ink2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20.xml"/><Relationship Id="rId10" Type="http://schemas.openxmlformats.org/officeDocument/2006/relationships/image" Target="../media/image28.png"/><Relationship Id="rId4" Type="http://schemas.openxmlformats.org/officeDocument/2006/relationships/hyperlink" Target="https://cs.nyu.edu/~gottlieb/courses/arch/class-notes.html" TargetMode="External"/><Relationship Id="rId9" Type="http://schemas.openxmlformats.org/officeDocument/2006/relationships/customXml" Target="../ink/ink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13" Type="http://schemas.openxmlformats.org/officeDocument/2006/relationships/customXml" Target="../ink/ink27.xml"/><Relationship Id="rId3" Type="http://schemas.openxmlformats.org/officeDocument/2006/relationships/image" Target="../media/image25.png"/><Relationship Id="rId7" Type="http://schemas.openxmlformats.org/officeDocument/2006/relationships/customXml" Target="../ink/ink24.xm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281.png"/><Relationship Id="rId4" Type="http://schemas.openxmlformats.org/officeDocument/2006/relationships/hyperlink" Target="https://cs.nyu.edu/~gottlieb/courses/arch/class-notes.html" TargetMode="External"/><Relationship Id="rId9" Type="http://schemas.openxmlformats.org/officeDocument/2006/relationships/customXml" Target="../ink/ink25.xml"/><Relationship Id="rId1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customXml" Target="../ink/ink29.xml"/><Relationship Id="rId4" Type="http://schemas.openxmlformats.org/officeDocument/2006/relationships/hyperlink" Target="https://cs.nyu.edu/~gottlieb/courses/arch/class-notes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5037670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529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Control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4" y="4984154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3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285EB5-D569-400F-8EC7-B8C794E0FE32}"/>
                  </a:ext>
                </a:extLst>
              </p14:cNvPr>
              <p14:cNvContentPartPr/>
              <p14:nvPr/>
            </p14:nvContentPartPr>
            <p14:xfrm>
              <a:off x="6943320" y="483840"/>
              <a:ext cx="4960440" cy="510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285EB5-D569-400F-8EC7-B8C794E0FE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33960" y="474480"/>
                <a:ext cx="4979160" cy="512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No register write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New value will be written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3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4783810" y="5362414"/>
            <a:ext cx="816244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B28618-8CB0-4E6F-BA5E-ACB019B35B5C}"/>
                  </a:ext>
                </a:extLst>
              </p14:cNvPr>
              <p14:cNvContentPartPr/>
              <p14:nvPr/>
            </p14:nvContentPartPr>
            <p14:xfrm>
              <a:off x="3224160" y="540720"/>
              <a:ext cx="8845920" cy="602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B28618-8CB0-4E6F-BA5E-ACB019B35B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4800" y="531360"/>
                <a:ext cx="8864640" cy="60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202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ALUSrc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7384942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Operand2 = Register Read Data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Operand2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3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77183" y="4572002"/>
            <a:ext cx="618441" cy="292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FC1801-55B3-4DB0-A13C-076CCC640B62}"/>
                  </a:ext>
                </a:extLst>
              </p14:cNvPr>
              <p14:cNvContentPartPr/>
              <p14:nvPr/>
            </p14:nvContentPartPr>
            <p14:xfrm>
              <a:off x="2817720" y="1168200"/>
              <a:ext cx="5220360" cy="566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FC1801-55B3-4DB0-A13C-076CCC640B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8360" y="1158840"/>
                <a:ext cx="5239080" cy="56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246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MemRead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 Not performing memory read access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 Read memory using </a:t>
            </a:r>
            <a:r>
              <a:rPr lang="en-US" b="1" i="1" dirty="0"/>
              <a:t>Address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3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7459851" y="5951351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45D5AE-6696-4C95-9FC0-B1453550F2BD}"/>
                  </a:ext>
                </a:extLst>
              </p14:cNvPr>
              <p14:cNvContentPartPr/>
              <p14:nvPr/>
            </p14:nvContentPartPr>
            <p14:xfrm>
              <a:off x="5784120" y="1213200"/>
              <a:ext cx="5934960" cy="513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45D5AE-6696-4C95-9FC0-B1453550F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4760" y="1203840"/>
                <a:ext cx="5953680" cy="51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72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False (0)</a:t>
            </a:r>
            <a:r>
              <a:rPr lang="en-US" sz="2600" dirty="0"/>
              <a:t>:	 Not performing memory write operation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True (1)</a:t>
            </a:r>
            <a:r>
              <a:rPr lang="en-US" sz="2600" dirty="0"/>
              <a:t>:	 memory[</a:t>
            </a:r>
            <a:r>
              <a:rPr lang="en-US" sz="2600" b="1" i="1" dirty="0"/>
              <a:t>Address</a:t>
            </a:r>
            <a:r>
              <a:rPr lang="en-US" sz="2600" dirty="0"/>
              <a:t>] </a:t>
            </a:r>
            <a:r>
              <a:rPr lang="en-US" sz="2600" dirty="0">
                <a:sym typeface="Wingdings" pitchFamily="2" charset="2"/>
              </a:rPr>
              <a:t></a:t>
            </a:r>
            <a:r>
              <a:rPr lang="en-US" sz="2600" dirty="0"/>
              <a:t> Register Read Data 2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2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7425499" y="4359986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DBC443-3DF8-4E1D-A581-CE63A1C77053}"/>
                  </a:ext>
                </a:extLst>
              </p14:cNvPr>
              <p14:cNvContentPartPr/>
              <p14:nvPr/>
            </p14:nvContentPartPr>
            <p14:xfrm>
              <a:off x="6885720" y="2949480"/>
              <a:ext cx="4880160" cy="288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DBC443-3DF8-4E1D-A581-CE63A1C770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6360" y="2940120"/>
                <a:ext cx="4898880" cy="29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26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 Register write data = Memory read 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Register write data = ALU result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2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8286177" y="5030606"/>
            <a:ext cx="845257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15400" y="20574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8610600" y="3505200"/>
            <a:ext cx="1828800" cy="11430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cs typeface="Courier New" pitchFamily="49" charset="0"/>
              </a:rPr>
              <a:t>IMPORTANT: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ourier New" pitchFamily="49" charset="0"/>
              </a:rPr>
              <a:t>The input of MUX is swapped in this case</a:t>
            </a:r>
            <a:endParaRPr lang="en-SG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14731F-F44B-47C2-BFCC-E029085208AA}"/>
                  </a:ext>
                </a:extLst>
              </p14:cNvPr>
              <p14:cNvContentPartPr/>
              <p14:nvPr/>
            </p14:nvContentPartPr>
            <p14:xfrm>
              <a:off x="1875960" y="1072800"/>
              <a:ext cx="10057320" cy="550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14731F-F44B-47C2-BFCC-E029085208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6600" y="1063440"/>
                <a:ext cx="10076040" cy="55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62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(1/2)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dirty="0"/>
              <a:t>The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/>
              <a:t>" signal from the ALU gives us the actual branch outcome (taken/not taken)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b="1" dirty="0"/>
              <a:t>Idea: </a:t>
            </a:r>
            <a:r>
              <a:rPr lang="en-US" dirty="0"/>
              <a:t>“If instruction is a branch </a:t>
            </a:r>
            <a:r>
              <a:rPr lang="en-US" b="1" dirty="0"/>
              <a:t>AND</a:t>
            </a:r>
            <a:r>
              <a:rPr lang="en-US" dirty="0"/>
              <a:t> taken, then…”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2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7484663" y="3382428"/>
            <a:ext cx="598182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628786-5AE1-4E05-8302-82D918AD0BB4}"/>
                  </a:ext>
                </a:extLst>
              </p14:cNvPr>
              <p14:cNvContentPartPr/>
              <p14:nvPr/>
            </p14:nvContentPartPr>
            <p14:xfrm>
              <a:off x="4058640" y="1175040"/>
              <a:ext cx="8113680" cy="497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628786-5AE1-4E05-8302-82D918AD0B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9280" y="1165680"/>
                <a:ext cx="8132400" cy="49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082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(2/2)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181257"/>
            <a:ext cx="8382000" cy="91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Next PC = PC + 4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</a:t>
            </a:r>
            <a:r>
              <a:rPr lang="en-US" sz="2600" dirty="0"/>
              <a:t> </a:t>
            </a:r>
            <a:r>
              <a:rPr lang="en-US" dirty="0"/>
              <a:t>Next PC 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 &lt;&lt; 2  + (PC + </a:t>
            </a:r>
            <a:r>
              <a:rPr lang="en-US" sz="2600" dirty="0"/>
              <a:t>4)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7467600" y="3352800"/>
            <a:ext cx="6096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3"/>
            <a:ext cx="6629400" cy="418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8771469" y="2286000"/>
            <a:ext cx="1667933" cy="10668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  <a:cs typeface="Courier New" pitchFamily="49" charset="0"/>
              </a:rPr>
              <a:t>PCSrc</a:t>
            </a:r>
            <a:r>
              <a:rPr lang="en-US" b="1" dirty="0">
                <a:solidFill>
                  <a:srgbClr val="C00000"/>
                </a:solidFill>
                <a:cs typeface="Courier New" pitchFamily="49" charset="0"/>
              </a:rPr>
              <a:t> =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 Branch </a:t>
            </a:r>
            <a:r>
              <a:rPr lang="en-US" b="1" dirty="0">
                <a:solidFill>
                  <a:schemeClr val="tx1"/>
                </a:solidFill>
                <a:cs typeface="Courier New" pitchFamily="49" charset="0"/>
              </a:rPr>
              <a:t>AND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isZero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72047" y="3116520"/>
            <a:ext cx="1172042" cy="541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BD3221-2A66-43CE-A854-986E20BA515F}"/>
                  </a:ext>
                </a:extLst>
              </p14:cNvPr>
              <p14:cNvContentPartPr/>
              <p14:nvPr/>
            </p14:nvContentPartPr>
            <p14:xfrm>
              <a:off x="4094640" y="1185120"/>
              <a:ext cx="7913520" cy="491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BD3221-2A66-43CE-A854-986E20BA51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5280" y="1175760"/>
                <a:ext cx="7932240" cy="49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951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Midpoint Check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36032"/>
              </p:ext>
            </p:extLst>
          </p:nvPr>
        </p:nvGraphicFramePr>
        <p:xfrm>
          <a:off x="5683958" y="1275300"/>
          <a:ext cx="4792133" cy="28422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4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Control</a:t>
                      </a:r>
                      <a:r>
                        <a:rPr lang="en-US" sz="1050" baseline="0" dirty="0"/>
                        <a:t> Signal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Execution</a:t>
                      </a:r>
                      <a:r>
                        <a:rPr lang="en-US" sz="1050" baseline="0" dirty="0"/>
                        <a:t> Stage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Purpose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11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</a:t>
                      </a:r>
                      <a:r>
                        <a:rPr lang="en-US" sz="1050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</a:t>
                      </a:r>
                      <a:r>
                        <a:rPr lang="en-US" sz="1050" baseline="0" dirty="0"/>
                        <a:t> writing of register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2</a:t>
                      </a:r>
                      <a:r>
                        <a:rPr lang="en-US" sz="1050" baseline="30000" dirty="0"/>
                        <a:t>nd</a:t>
                      </a:r>
                      <a:r>
                        <a:rPr lang="en-US" sz="1050" baseline="0" dirty="0"/>
                        <a:t> operand for ALU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8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050" dirty="0"/>
                        <a:t> / </a:t>
                      </a:r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 reading/writing</a:t>
                      </a:r>
                      <a:r>
                        <a:rPr lang="en-US" sz="1050" baseline="0" dirty="0"/>
                        <a:t> of data memory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Memory/</a:t>
                      </a:r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81203" y="1474518"/>
            <a:ext cx="3589867" cy="2302933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gone through almost all of the signals: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Left with the more challenging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sp>
        <p:nvSpPr>
          <p:cNvPr id="12" name="Oval 11"/>
          <p:cNvSpPr/>
          <p:nvPr/>
        </p:nvSpPr>
        <p:spPr>
          <a:xfrm>
            <a:off x="5725472" y="2660937"/>
            <a:ext cx="1081731" cy="32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1981200" y="4117560"/>
            <a:ext cx="8229600" cy="16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Observation so far: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signals discussed so far can be generated by </a:t>
            </a:r>
            <a:r>
              <a:rPr lang="en-US" i="1" dirty="0"/>
              <a:t>opcode</a:t>
            </a:r>
            <a:r>
              <a:rPr lang="en-US" dirty="0"/>
              <a:t> directly</a:t>
            </a:r>
          </a:p>
          <a:p>
            <a:pPr marL="982663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Function code is not needed up to this point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 A major part of the controller can be built based on </a:t>
            </a:r>
            <a:r>
              <a:rPr lang="en-US" i="1" dirty="0">
                <a:sym typeface="Wingdings" pitchFamily="2" charset="2"/>
              </a:rPr>
              <a:t>opcode </a:t>
            </a:r>
            <a:r>
              <a:rPr lang="en-US" dirty="0">
                <a:sym typeface="Wingdings" pitchFamily="2" charset="2"/>
              </a:rPr>
              <a:t>alone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BB35EA-C5AB-4903-AA96-1416FC7EC118}"/>
                  </a:ext>
                </a:extLst>
              </p14:cNvPr>
              <p14:cNvContentPartPr/>
              <p14:nvPr/>
            </p14:nvContentPartPr>
            <p14:xfrm>
              <a:off x="3078720" y="925920"/>
              <a:ext cx="6161040" cy="434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BB35EA-C5AB-4903-AA96-1416FC7EC1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9360" y="916560"/>
                <a:ext cx="6179760" cy="43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53" name="Rectangle 152"/>
          <p:cNvSpPr/>
          <p:nvPr/>
        </p:nvSpPr>
        <p:spPr>
          <a:xfrm>
            <a:off x="10134600" y="0"/>
            <a:ext cx="533400" cy="32004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v0.5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4FB8CE7-D774-4AC7-B079-81AB97ED471D}"/>
              </a:ext>
            </a:extLst>
          </p:cNvPr>
          <p:cNvGrpSpPr/>
          <p:nvPr/>
        </p:nvGrpSpPr>
        <p:grpSpPr>
          <a:xfrm>
            <a:off x="1567512" y="533400"/>
            <a:ext cx="8567088" cy="5791200"/>
            <a:chOff x="424512" y="228600"/>
            <a:chExt cx="8567088" cy="5791200"/>
          </a:xfrm>
        </p:grpSpPr>
        <p:sp>
          <p:nvSpPr>
            <p:cNvPr id="155" name="Line 16">
              <a:extLst>
                <a:ext uri="{FF2B5EF4-FFF2-40B4-BE49-F238E27FC236}">
                  <a16:creationId xmlns:a16="http://schemas.microsoft.com/office/drawing/2014/main" id="{EA456B85-42E0-495B-980E-39485C9F0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9956" y="44196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6" name="Line 28">
              <a:extLst>
                <a:ext uri="{FF2B5EF4-FFF2-40B4-BE49-F238E27FC236}">
                  <a16:creationId xmlns:a16="http://schemas.microsoft.com/office/drawing/2014/main" id="{04DD7487-F030-49C4-A806-868229948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2112" y="3124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7" name="Line 29">
              <a:extLst>
                <a:ext uri="{FF2B5EF4-FFF2-40B4-BE49-F238E27FC236}">
                  <a16:creationId xmlns:a16="http://schemas.microsoft.com/office/drawing/2014/main" id="{8A6A2F57-939F-4EEA-81E1-A81DC385A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8312" y="4114800"/>
              <a:ext cx="930002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73FEF0A-EB47-460F-9E6E-5B9A7DB1A8FA}"/>
                </a:ext>
              </a:extLst>
            </p:cNvPr>
            <p:cNvCxnSpPr>
              <a:endCxn id="172" idx="0"/>
            </p:cNvCxnSpPr>
            <p:nvPr/>
          </p:nvCxnSpPr>
          <p:spPr>
            <a:xfrm>
              <a:off x="1150898" y="2990851"/>
              <a:ext cx="1300651" cy="571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498019A-9FFE-4F5F-BAD1-735DE667C50F}"/>
                </a:ext>
              </a:extLst>
            </p:cNvPr>
            <p:cNvCxnSpPr>
              <a:endCxn id="173" idx="0"/>
            </p:cNvCxnSpPr>
            <p:nvPr/>
          </p:nvCxnSpPr>
          <p:spPr>
            <a:xfrm flipV="1">
              <a:off x="1150898" y="3429000"/>
              <a:ext cx="1300651" cy="2095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CE10301-4C48-407A-B809-527ADC1C1ADA}"/>
                </a:ext>
              </a:extLst>
            </p:cNvPr>
            <p:cNvCxnSpPr/>
            <p:nvPr/>
          </p:nvCxnSpPr>
          <p:spPr>
            <a:xfrm>
              <a:off x="1176448" y="43577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 Box 309">
              <a:extLst>
                <a:ext uri="{FF2B5EF4-FFF2-40B4-BE49-F238E27FC236}">
                  <a16:creationId xmlns:a16="http://schemas.microsoft.com/office/drawing/2014/main" id="{F15F5721-1682-4E12-B777-DBF3BD0D8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597" y="27432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62" name="Text Box 310">
              <a:extLst>
                <a:ext uri="{FF2B5EF4-FFF2-40B4-BE49-F238E27FC236}">
                  <a16:creationId xmlns:a16="http://schemas.microsoft.com/office/drawing/2014/main" id="{58DA390D-A7D8-4CB5-B588-8CB994633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168176" y="3303155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63" name="Text Box 324">
              <a:extLst>
                <a:ext uri="{FF2B5EF4-FFF2-40B4-BE49-F238E27FC236}">
                  <a16:creationId xmlns:a16="http://schemas.microsoft.com/office/drawing/2014/main" id="{A962A6ED-3259-4389-949C-485E54E01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168" y="43434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64" name="Rounded Rectangle 21">
              <a:extLst>
                <a:ext uri="{FF2B5EF4-FFF2-40B4-BE49-F238E27FC236}">
                  <a16:creationId xmlns:a16="http://schemas.microsoft.com/office/drawing/2014/main" id="{28E9E1E6-D9F0-43AA-959D-92D7FF4A5D30}"/>
                </a:ext>
              </a:extLst>
            </p:cNvPr>
            <p:cNvSpPr/>
            <p:nvPr/>
          </p:nvSpPr>
          <p:spPr>
            <a:xfrm>
              <a:off x="2141440" y="38100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165" name="Shape 39">
              <a:extLst>
                <a:ext uri="{FF2B5EF4-FFF2-40B4-BE49-F238E27FC236}">
                  <a16:creationId xmlns:a16="http://schemas.microsoft.com/office/drawing/2014/main" id="{4E26B152-F12C-4B38-B377-0FF0552984CE}"/>
                </a:ext>
              </a:extLst>
            </p:cNvPr>
            <p:cNvCxnSpPr>
              <a:stCxn id="162" idx="2"/>
            </p:cNvCxnSpPr>
            <p:nvPr/>
          </p:nvCxnSpPr>
          <p:spPr>
            <a:xfrm rot="16200000" flipH="1">
              <a:off x="1616163" y="3607046"/>
              <a:ext cx="576309" cy="45932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DFE1B08-70FF-43D8-AD54-42D3592A77B3}"/>
                </a:ext>
              </a:extLst>
            </p:cNvPr>
            <p:cNvCxnSpPr>
              <a:stCxn id="164" idx="3"/>
              <a:endCxn id="174" idx="0"/>
            </p:cNvCxnSpPr>
            <p:nvPr/>
          </p:nvCxnSpPr>
          <p:spPr>
            <a:xfrm flipV="1">
              <a:off x="2405583" y="38861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53">
              <a:extLst>
                <a:ext uri="{FF2B5EF4-FFF2-40B4-BE49-F238E27FC236}">
                  <a16:creationId xmlns:a16="http://schemas.microsoft.com/office/drawing/2014/main" id="{79431571-AF7D-41B6-B122-B1F929AABB69}"/>
                </a:ext>
              </a:extLst>
            </p:cNvPr>
            <p:cNvCxnSpPr>
              <a:stCxn id="190" idx="6"/>
            </p:cNvCxnSpPr>
            <p:nvPr/>
          </p:nvCxnSpPr>
          <p:spPr>
            <a:xfrm flipV="1">
              <a:off x="4062501" y="4724400"/>
              <a:ext cx="781611" cy="7239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 Box 324">
              <a:extLst>
                <a:ext uri="{FF2B5EF4-FFF2-40B4-BE49-F238E27FC236}">
                  <a16:creationId xmlns:a16="http://schemas.microsoft.com/office/drawing/2014/main" id="{CE70E0DA-CD6C-48F1-BE87-3FDFD885B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996" y="5257800"/>
              <a:ext cx="902811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69" name="Rounded Rectangle 26">
              <a:extLst>
                <a:ext uri="{FF2B5EF4-FFF2-40B4-BE49-F238E27FC236}">
                  <a16:creationId xmlns:a16="http://schemas.microsoft.com/office/drawing/2014/main" id="{B00D461F-3A2F-48C0-AE8B-ABDE14E6F495}"/>
                </a:ext>
              </a:extLst>
            </p:cNvPr>
            <p:cNvSpPr/>
            <p:nvPr/>
          </p:nvSpPr>
          <p:spPr>
            <a:xfrm>
              <a:off x="4850452" y="3962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8CAE321-159E-4898-A895-A647FA2BAAC4}"/>
                </a:ext>
              </a:extLst>
            </p:cNvPr>
            <p:cNvCxnSpPr/>
            <p:nvPr/>
          </p:nvCxnSpPr>
          <p:spPr>
            <a:xfrm>
              <a:off x="1150905" y="5486400"/>
              <a:ext cx="204710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Line 28">
              <a:extLst>
                <a:ext uri="{FF2B5EF4-FFF2-40B4-BE49-F238E27FC236}">
                  <a16:creationId xmlns:a16="http://schemas.microsoft.com/office/drawing/2014/main" id="{0C68AB66-7E0C-4A79-9916-934989D7E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595" y="44196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2" name="Line 24">
              <a:extLst>
                <a:ext uri="{FF2B5EF4-FFF2-40B4-BE49-F238E27FC236}">
                  <a16:creationId xmlns:a16="http://schemas.microsoft.com/office/drawing/2014/main" id="{2BC61E2E-4B73-47FF-8274-886835558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549" y="30480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3" name="Line 25">
              <a:extLst>
                <a:ext uri="{FF2B5EF4-FFF2-40B4-BE49-F238E27FC236}">
                  <a16:creationId xmlns:a16="http://schemas.microsoft.com/office/drawing/2014/main" id="{085403C5-F485-4F01-B5F7-B04B07CEA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549" y="34290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4" name="Line 26">
              <a:extLst>
                <a:ext uri="{FF2B5EF4-FFF2-40B4-BE49-F238E27FC236}">
                  <a16:creationId xmlns:a16="http://schemas.microsoft.com/office/drawing/2014/main" id="{0B26471F-D553-4AEF-9B94-04964BE49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584" y="38782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5" name="Rectangle 15">
              <a:extLst>
                <a:ext uri="{FF2B5EF4-FFF2-40B4-BE49-F238E27FC236}">
                  <a16:creationId xmlns:a16="http://schemas.microsoft.com/office/drawing/2014/main" id="{A0309D37-C900-491F-A474-DE9832F67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51" y="2819401"/>
              <a:ext cx="1129733" cy="1676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76" name="Text Box 17">
              <a:extLst>
                <a:ext uri="{FF2B5EF4-FFF2-40B4-BE49-F238E27FC236}">
                  <a16:creationId xmlns:a16="http://schemas.microsoft.com/office/drawing/2014/main" id="{5E62DF59-83C0-4C52-A570-528186B67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535" y="2954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177" name="Text Box 18">
              <a:extLst>
                <a:ext uri="{FF2B5EF4-FFF2-40B4-BE49-F238E27FC236}">
                  <a16:creationId xmlns:a16="http://schemas.microsoft.com/office/drawing/2014/main" id="{BB271092-0465-4013-B309-6269C9AB9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535" y="3335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178" name="Text Box 19">
              <a:extLst>
                <a:ext uri="{FF2B5EF4-FFF2-40B4-BE49-F238E27FC236}">
                  <a16:creationId xmlns:a16="http://schemas.microsoft.com/office/drawing/2014/main" id="{771BA33B-C78E-4103-9E7C-AA26C0D75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535" y="37338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179" name="Text Box 20">
              <a:extLst>
                <a:ext uri="{FF2B5EF4-FFF2-40B4-BE49-F238E27FC236}">
                  <a16:creationId xmlns:a16="http://schemas.microsoft.com/office/drawing/2014/main" id="{2BC13955-90AE-4515-A3A7-D0F1E26C0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534" y="42495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180" name="Text Box 21">
              <a:extLst>
                <a:ext uri="{FF2B5EF4-FFF2-40B4-BE49-F238E27FC236}">
                  <a16:creationId xmlns:a16="http://schemas.microsoft.com/office/drawing/2014/main" id="{E14FEE78-BD98-4AB7-A15D-C4CAAF9B7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869" y="29718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181" name="Text Box 22">
              <a:extLst>
                <a:ext uri="{FF2B5EF4-FFF2-40B4-BE49-F238E27FC236}">
                  <a16:creationId xmlns:a16="http://schemas.microsoft.com/office/drawing/2014/main" id="{D29E91ED-0D09-4333-A5C9-0E4D0A0F4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869" y="40209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182" name="Text Box 36">
              <a:extLst>
                <a:ext uri="{FF2B5EF4-FFF2-40B4-BE49-F238E27FC236}">
                  <a16:creationId xmlns:a16="http://schemas.microsoft.com/office/drawing/2014/main" id="{011D6FAF-BA03-46B4-8056-1AD913AA6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205" y="3505200"/>
              <a:ext cx="100059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Registers</a:t>
              </a:r>
            </a:p>
          </p:txBody>
        </p:sp>
        <p:sp>
          <p:nvSpPr>
            <p:cNvPr id="183" name="Line 37">
              <a:extLst>
                <a:ext uri="{FF2B5EF4-FFF2-40B4-BE49-F238E27FC236}">
                  <a16:creationId xmlns:a16="http://schemas.microsoft.com/office/drawing/2014/main" id="{6C8433DF-BDAD-46CF-B808-5FA0707BAC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2038" y="29749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" name="Line 38">
              <a:extLst>
                <a:ext uri="{FF2B5EF4-FFF2-40B4-BE49-F238E27FC236}">
                  <a16:creationId xmlns:a16="http://schemas.microsoft.com/office/drawing/2014/main" id="{CC9BE8C2-3D0F-472E-B220-FBF2E3326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2038" y="33591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" name="Line 39">
              <a:extLst>
                <a:ext uri="{FF2B5EF4-FFF2-40B4-BE49-F238E27FC236}">
                  <a16:creationId xmlns:a16="http://schemas.microsoft.com/office/drawing/2014/main" id="{BA45E109-DF27-43EA-A001-300089EC7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2038" y="37925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6" name="Text Box 40">
              <a:extLst>
                <a:ext uri="{FF2B5EF4-FFF2-40B4-BE49-F238E27FC236}">
                  <a16:creationId xmlns:a16="http://schemas.microsoft.com/office/drawing/2014/main" id="{2EEE0F93-5D28-4695-A7B0-A5CFA0ED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487" y="28194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7" name="Text Box 41">
              <a:extLst>
                <a:ext uri="{FF2B5EF4-FFF2-40B4-BE49-F238E27FC236}">
                  <a16:creationId xmlns:a16="http://schemas.microsoft.com/office/drawing/2014/main" id="{8F220400-5EC3-4199-BF51-557D76D8E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2348" y="32194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8" name="Text Box 42">
              <a:extLst>
                <a:ext uri="{FF2B5EF4-FFF2-40B4-BE49-F238E27FC236}">
                  <a16:creationId xmlns:a16="http://schemas.microsoft.com/office/drawing/2014/main" id="{6A5D46DB-73F1-4310-A499-DBBDD3711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2348" y="3676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9" name="Text Box 23">
              <a:extLst>
                <a:ext uri="{FF2B5EF4-FFF2-40B4-BE49-F238E27FC236}">
                  <a16:creationId xmlns:a16="http://schemas.microsoft.com/office/drawing/2014/main" id="{1710593A-B53E-456C-B245-D35CED9BC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935" y="46704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8518684-39B1-462B-AF23-A24C2E5355CB}"/>
                </a:ext>
              </a:extLst>
            </p:cNvPr>
            <p:cNvSpPr/>
            <p:nvPr/>
          </p:nvSpPr>
          <p:spPr>
            <a:xfrm>
              <a:off x="2919502" y="51816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6600"/>
                  </a:solidFill>
                </a:rPr>
                <a:t>Sign Extend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191" name="Line 32">
              <a:extLst>
                <a:ext uri="{FF2B5EF4-FFF2-40B4-BE49-F238E27FC236}">
                  <a16:creationId xmlns:a16="http://schemas.microsoft.com/office/drawing/2014/main" id="{8DF7417D-1602-42D2-B033-02210A0BD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3712" y="29352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2" name="Line 33">
              <a:extLst>
                <a:ext uri="{FF2B5EF4-FFF2-40B4-BE49-F238E27FC236}">
                  <a16:creationId xmlns:a16="http://schemas.microsoft.com/office/drawing/2014/main" id="{CF946698-CB42-497F-9B15-7DC023EDE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5711" y="32766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3" name="Line 34">
              <a:extLst>
                <a:ext uri="{FF2B5EF4-FFF2-40B4-BE49-F238E27FC236}">
                  <a16:creationId xmlns:a16="http://schemas.microsoft.com/office/drawing/2014/main" id="{62161D04-50EA-4F23-A5A7-7A101645A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53711" y="41910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4" name="Line 35">
              <a:extLst>
                <a:ext uri="{FF2B5EF4-FFF2-40B4-BE49-F238E27FC236}">
                  <a16:creationId xmlns:a16="http://schemas.microsoft.com/office/drawing/2014/main" id="{163F7830-8549-46A7-A8BF-DD64AD48D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4423" y="38957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5" name="Line 36">
              <a:extLst>
                <a:ext uri="{FF2B5EF4-FFF2-40B4-BE49-F238E27FC236}">
                  <a16:creationId xmlns:a16="http://schemas.microsoft.com/office/drawing/2014/main" id="{0FDE1D81-A3E6-4BB9-A2B4-F86D51C24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4423" y="37036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6" name="Line 37">
              <a:extLst>
                <a:ext uri="{FF2B5EF4-FFF2-40B4-BE49-F238E27FC236}">
                  <a16:creationId xmlns:a16="http://schemas.microsoft.com/office/drawing/2014/main" id="{10B7B11B-898C-4C87-8EBB-5B1E0FDE9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3711" y="34734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7" name="Line 38">
              <a:extLst>
                <a:ext uri="{FF2B5EF4-FFF2-40B4-BE49-F238E27FC236}">
                  <a16:creationId xmlns:a16="http://schemas.microsoft.com/office/drawing/2014/main" id="{2930D8BF-7DFD-4F37-B7A2-45C8BDA85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3711" y="29352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8" name="Line 41">
              <a:extLst>
                <a:ext uri="{FF2B5EF4-FFF2-40B4-BE49-F238E27FC236}">
                  <a16:creationId xmlns:a16="http://schemas.microsoft.com/office/drawing/2014/main" id="{DA98D7B4-4BF4-4C4E-887A-18ABC54A7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10912" y="4340225"/>
              <a:ext cx="0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199" name="Text Box 44">
              <a:extLst>
                <a:ext uri="{FF2B5EF4-FFF2-40B4-BE49-F238E27FC236}">
                  <a16:creationId xmlns:a16="http://schemas.microsoft.com/office/drawing/2014/main" id="{92239C6A-4036-4788-BE7E-8F720FBBE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5012" y="37941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200" name="Text Box 45">
              <a:extLst>
                <a:ext uri="{FF2B5EF4-FFF2-40B4-BE49-F238E27FC236}">
                  <a16:creationId xmlns:a16="http://schemas.microsoft.com/office/drawing/2014/main" id="{5082DEB3-A437-4731-A174-64DEA3CCB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6112" y="35052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201" name="Line 47">
              <a:extLst>
                <a:ext uri="{FF2B5EF4-FFF2-40B4-BE49-F238E27FC236}">
                  <a16:creationId xmlns:a16="http://schemas.microsoft.com/office/drawing/2014/main" id="{A1ECC033-1BFA-43D3-B012-2D4C7CCB8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7086" y="4495800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02" name="Text Box 48">
              <a:extLst>
                <a:ext uri="{FF2B5EF4-FFF2-40B4-BE49-F238E27FC236}">
                  <a16:creationId xmlns:a16="http://schemas.microsoft.com/office/drawing/2014/main" id="{706C12E5-FB0C-4098-9137-88F7ABE8C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0912" y="43434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203" name="Rectangle 52">
              <a:extLst>
                <a:ext uri="{FF2B5EF4-FFF2-40B4-BE49-F238E27FC236}">
                  <a16:creationId xmlns:a16="http://schemas.microsoft.com/office/drawing/2014/main" id="{E513160F-CCDD-4466-9E85-CFFD928B3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609" y="3725334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" name="Line 53">
              <a:extLst>
                <a:ext uri="{FF2B5EF4-FFF2-40B4-BE49-F238E27FC236}">
                  <a16:creationId xmlns:a16="http://schemas.microsoft.com/office/drawing/2014/main" id="{CC8A7A8E-13DA-45B8-BDE7-FF135151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5912" y="4876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5" name="Text Box 55">
              <a:extLst>
                <a:ext uri="{FF2B5EF4-FFF2-40B4-BE49-F238E27FC236}">
                  <a16:creationId xmlns:a16="http://schemas.microsoft.com/office/drawing/2014/main" id="{6580A388-1AB8-43D3-ACF0-BD1EE8933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1764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06" name="Text Box 56">
              <a:extLst>
                <a:ext uri="{FF2B5EF4-FFF2-40B4-BE49-F238E27FC236}">
                  <a16:creationId xmlns:a16="http://schemas.microsoft.com/office/drawing/2014/main" id="{C8855578-C303-4996-A670-39AAD8FE2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609" y="38761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207" name="Text Box 57">
              <a:extLst>
                <a:ext uri="{FF2B5EF4-FFF2-40B4-BE49-F238E27FC236}">
                  <a16:creationId xmlns:a16="http://schemas.microsoft.com/office/drawing/2014/main" id="{FCF2CC82-D365-4374-92CD-74DE1A758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0003" y="46323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208" name="Text Box 59">
              <a:extLst>
                <a:ext uri="{FF2B5EF4-FFF2-40B4-BE49-F238E27FC236}">
                  <a16:creationId xmlns:a16="http://schemas.microsoft.com/office/drawing/2014/main" id="{DC8B5167-B1A7-4DDE-828D-7A039E5C9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6712" y="48609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209" name="Line 61">
              <a:extLst>
                <a:ext uri="{FF2B5EF4-FFF2-40B4-BE49-F238E27FC236}">
                  <a16:creationId xmlns:a16="http://schemas.microsoft.com/office/drawing/2014/main" id="{100A874D-97D0-4464-967D-228411AD2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2191" y="3572774"/>
              <a:ext cx="247" cy="15256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0" name="Elbow Connector 67">
              <a:extLst>
                <a:ext uri="{FF2B5EF4-FFF2-40B4-BE49-F238E27FC236}">
                  <a16:creationId xmlns:a16="http://schemas.microsoft.com/office/drawing/2014/main" id="{A0479670-9BF4-4CA2-8EB9-093E8D471427}"/>
                </a:ext>
              </a:extLst>
            </p:cNvPr>
            <p:cNvCxnSpPr/>
            <p:nvPr/>
          </p:nvCxnSpPr>
          <p:spPr>
            <a:xfrm>
              <a:off x="4615512" y="4114800"/>
              <a:ext cx="2057400" cy="990600"/>
            </a:xfrm>
            <a:prstGeom prst="bentConnector3">
              <a:avLst>
                <a:gd name="adj1" fmla="val -617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BD744A2E-FBC1-4F25-9BEB-B35B1E75C67B}"/>
                </a:ext>
              </a:extLst>
            </p:cNvPr>
            <p:cNvCxnSpPr>
              <a:stCxn id="199" idx="3"/>
              <a:endCxn id="206" idx="1"/>
            </p:cNvCxnSpPr>
            <p:nvPr/>
          </p:nvCxnSpPr>
          <p:spPr>
            <a:xfrm>
              <a:off x="6291912" y="3992563"/>
              <a:ext cx="352697" cy="58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oup 91">
              <a:extLst>
                <a:ext uri="{FF2B5EF4-FFF2-40B4-BE49-F238E27FC236}">
                  <a16:creationId xmlns:a16="http://schemas.microsoft.com/office/drawing/2014/main" id="{2995431A-078C-4756-A50F-E312E7210905}"/>
                </a:ext>
              </a:extLst>
            </p:cNvPr>
            <p:cNvGrpSpPr/>
            <p:nvPr/>
          </p:nvGrpSpPr>
          <p:grpSpPr>
            <a:xfrm rot="5400000">
              <a:off x="-1404288" y="37338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BB46C0CA-BC6B-4F7E-A8B6-1F72A717CAC9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F06619F2-8A55-4AAC-BE36-40462A86F38B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8D40AC37-98A3-4F93-8BA6-F149FDA6562A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252B467-17D7-41B7-AF5C-6FDFF5FB45E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9429923-2495-41C3-9F86-B19DA7E1236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D323EA84-B519-41DA-929C-3E469B2274B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13" name="Group 109">
              <a:extLst>
                <a:ext uri="{FF2B5EF4-FFF2-40B4-BE49-F238E27FC236}">
                  <a16:creationId xmlns:a16="http://schemas.microsoft.com/office/drawing/2014/main" id="{C09C85B1-7B93-4248-BDBB-34F20490A9B1}"/>
                </a:ext>
              </a:extLst>
            </p:cNvPr>
            <p:cNvGrpSpPr/>
            <p:nvPr/>
          </p:nvGrpSpPr>
          <p:grpSpPr>
            <a:xfrm rot="5400000">
              <a:off x="-1023288" y="3810000"/>
              <a:ext cx="4114800" cy="304800"/>
              <a:chOff x="457200" y="3429000"/>
              <a:chExt cx="8229600" cy="457200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29AAD270-34DB-4C7D-9911-1B3848064E8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29B2229-0466-4453-A61B-A48E36DA99F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60C473F8-E94A-4055-848B-9CF1CB8CA888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D6FE10A0-C4FF-46AD-BBF0-7D341D43AA7A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9DC033AA-8CDD-4E76-BE82-F06B76FB1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D43C666D-DC47-40F8-B62F-84C6C16FA69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214" name="Elbow Connector 71">
              <a:extLst>
                <a:ext uri="{FF2B5EF4-FFF2-40B4-BE49-F238E27FC236}">
                  <a16:creationId xmlns:a16="http://schemas.microsoft.com/office/drawing/2014/main" id="{CDEDE9C2-4983-497A-AF87-E2403F96EEC4}"/>
                </a:ext>
              </a:extLst>
            </p:cNvPr>
            <p:cNvCxnSpPr/>
            <p:nvPr/>
          </p:nvCxnSpPr>
          <p:spPr>
            <a:xfrm>
              <a:off x="6368112" y="4004735"/>
              <a:ext cx="1905000" cy="1405465"/>
            </a:xfrm>
            <a:prstGeom prst="bentConnector3">
              <a:avLst>
                <a:gd name="adj1" fmla="val -222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Elbow Connector 100">
              <a:extLst>
                <a:ext uri="{FF2B5EF4-FFF2-40B4-BE49-F238E27FC236}">
                  <a16:creationId xmlns:a16="http://schemas.microsoft.com/office/drawing/2014/main" id="{09994CB9-5C29-456B-ACA7-E63D88120585}"/>
                </a:ext>
              </a:extLst>
            </p:cNvPr>
            <p:cNvCxnSpPr>
              <a:stCxn id="244" idx="3"/>
              <a:endCxn id="179" idx="1"/>
            </p:cNvCxnSpPr>
            <p:nvPr/>
          </p:nvCxnSpPr>
          <p:spPr>
            <a:xfrm flipH="1" flipV="1">
              <a:off x="2949534" y="4372690"/>
              <a:ext cx="5587721" cy="732710"/>
            </a:xfrm>
            <a:prstGeom prst="bentConnector5">
              <a:avLst>
                <a:gd name="adj1" fmla="val -4091"/>
                <a:gd name="adj2" fmla="val -94754"/>
                <a:gd name="adj3" fmla="val 103030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Line 28">
              <a:extLst>
                <a:ext uri="{FF2B5EF4-FFF2-40B4-BE49-F238E27FC236}">
                  <a16:creationId xmlns:a16="http://schemas.microsoft.com/office/drawing/2014/main" id="{E8D63253-5D03-4310-9105-A7161BB5C1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2712" y="1600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1086C8A-16BE-4E64-AEB9-8DC76C8A69F5}"/>
                </a:ext>
              </a:extLst>
            </p:cNvPr>
            <p:cNvSpPr/>
            <p:nvPr/>
          </p:nvSpPr>
          <p:spPr>
            <a:xfrm>
              <a:off x="3929712" y="12954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006600"/>
                  </a:solidFill>
                </a:rPr>
                <a:t>Left Shift 2-bit</a:t>
              </a:r>
              <a:endParaRPr lang="en-SG" sz="1100" b="1" dirty="0">
                <a:solidFill>
                  <a:srgbClr val="006600"/>
                </a:solidFill>
              </a:endParaRPr>
            </a:p>
          </p:txBody>
        </p:sp>
        <p:sp>
          <p:nvSpPr>
            <p:cNvPr id="218" name="Rectangle 152">
              <a:extLst>
                <a:ext uri="{FF2B5EF4-FFF2-40B4-BE49-F238E27FC236}">
                  <a16:creationId xmlns:a16="http://schemas.microsoft.com/office/drawing/2014/main" id="{3F02708A-EBF6-42BF-AC7F-FD62F1760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549" y="533400"/>
              <a:ext cx="4572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PC</a:t>
              </a:r>
            </a:p>
          </p:txBody>
        </p:sp>
        <p:grpSp>
          <p:nvGrpSpPr>
            <p:cNvPr id="219" name="Group 170">
              <a:extLst>
                <a:ext uri="{FF2B5EF4-FFF2-40B4-BE49-F238E27FC236}">
                  <a16:creationId xmlns:a16="http://schemas.microsoft.com/office/drawing/2014/main" id="{786761FC-3280-44D6-B7D2-552830F075FC}"/>
                </a:ext>
              </a:extLst>
            </p:cNvPr>
            <p:cNvGrpSpPr/>
            <p:nvPr/>
          </p:nvGrpSpPr>
          <p:grpSpPr>
            <a:xfrm>
              <a:off x="2902599" y="533400"/>
              <a:ext cx="569913" cy="673099"/>
              <a:chOff x="3011487" y="674688"/>
              <a:chExt cx="569913" cy="673099"/>
            </a:xfrm>
          </p:grpSpPr>
          <p:sp>
            <p:nvSpPr>
              <p:cNvPr id="275" name="Line 155">
                <a:extLst>
                  <a:ext uri="{FF2B5EF4-FFF2-40B4-BE49-F238E27FC236}">
                    <a16:creationId xmlns:a16="http://schemas.microsoft.com/office/drawing/2014/main" id="{37588B8C-1C4B-4B92-A13C-9879EB03D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1487" y="6746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6" name="Line 156">
                <a:extLst>
                  <a:ext uri="{FF2B5EF4-FFF2-40B4-BE49-F238E27FC236}">
                    <a16:creationId xmlns:a16="http://schemas.microsoft.com/office/drawing/2014/main" id="{403B306C-AC4B-43FB-8254-433600114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400" y="8509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7" name="Line 157">
                <a:extLst>
                  <a:ext uri="{FF2B5EF4-FFF2-40B4-BE49-F238E27FC236}">
                    <a16:creationId xmlns:a16="http://schemas.microsoft.com/office/drawing/2014/main" id="{8153FFEA-A6B7-427F-801F-331AEFB35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11487" y="11557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8" name="Line 158">
                <a:extLst>
                  <a:ext uri="{FF2B5EF4-FFF2-40B4-BE49-F238E27FC236}">
                    <a16:creationId xmlns:a16="http://schemas.microsoft.com/office/drawing/2014/main" id="{E8B6BF5F-2E5F-4C8D-A3D9-24DD143CF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1487" y="10763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9" name="Line 159">
                <a:extLst>
                  <a:ext uri="{FF2B5EF4-FFF2-40B4-BE49-F238E27FC236}">
                    <a16:creationId xmlns:a16="http://schemas.microsoft.com/office/drawing/2014/main" id="{E644F03A-8115-483A-BA10-D11BB8B0F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1487" y="9953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80" name="Line 160">
                <a:extLst>
                  <a:ext uri="{FF2B5EF4-FFF2-40B4-BE49-F238E27FC236}">
                    <a16:creationId xmlns:a16="http://schemas.microsoft.com/office/drawing/2014/main" id="{599B5BF0-0BC4-4EAD-8734-292D9F4DE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1487" y="9001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81" name="Line 161">
                <a:extLst>
                  <a:ext uri="{FF2B5EF4-FFF2-40B4-BE49-F238E27FC236}">
                    <a16:creationId xmlns:a16="http://schemas.microsoft.com/office/drawing/2014/main" id="{69921550-2895-467D-8464-F5BD63424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1487" y="6746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82" name="Text Box 162">
                <a:extLst>
                  <a:ext uri="{FF2B5EF4-FFF2-40B4-BE49-F238E27FC236}">
                    <a16:creationId xmlns:a16="http://schemas.microsoft.com/office/drawing/2014/main" id="{BFA4FB98-EB36-4B9A-A265-8366D8037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187" y="838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220" name="Line 163">
              <a:extLst>
                <a:ext uri="{FF2B5EF4-FFF2-40B4-BE49-F238E27FC236}">
                  <a16:creationId xmlns:a16="http://schemas.microsoft.com/office/drawing/2014/main" id="{CA63F32B-4AD0-40EE-A980-A9B39A57A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9074" y="1087438"/>
              <a:ext cx="265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21" name="Text Box 167">
              <a:extLst>
                <a:ext uri="{FF2B5EF4-FFF2-40B4-BE49-F238E27FC236}">
                  <a16:creationId xmlns:a16="http://schemas.microsoft.com/office/drawing/2014/main" id="{B4FA59EE-75D3-450B-B629-51438685E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937" y="9422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222" name="Line 175">
              <a:extLst>
                <a:ext uri="{FF2B5EF4-FFF2-40B4-BE49-F238E27FC236}">
                  <a16:creationId xmlns:a16="http://schemas.microsoft.com/office/drawing/2014/main" id="{903F0FB5-41C5-43D2-B97A-7D0937059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4747" y="674298"/>
              <a:ext cx="576983" cy="11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223" name="Straight Arrow Connector 136">
              <a:extLst>
                <a:ext uri="{FF2B5EF4-FFF2-40B4-BE49-F238E27FC236}">
                  <a16:creationId xmlns:a16="http://schemas.microsoft.com/office/drawing/2014/main" id="{9CFE426C-A4CA-4BF2-ACCC-AEB1301D0F37}"/>
                </a:ext>
              </a:extLst>
            </p:cNvPr>
            <p:cNvCxnSpPr/>
            <p:nvPr/>
          </p:nvCxnSpPr>
          <p:spPr>
            <a:xfrm>
              <a:off x="4463112" y="8382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224" name="Line 28">
              <a:extLst>
                <a:ext uri="{FF2B5EF4-FFF2-40B4-BE49-F238E27FC236}">
                  <a16:creationId xmlns:a16="http://schemas.microsoft.com/office/drawing/2014/main" id="{F304EA28-C4FF-4D17-847C-69974D6DC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512" y="8382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25" name="Line 28">
              <a:extLst>
                <a:ext uri="{FF2B5EF4-FFF2-40B4-BE49-F238E27FC236}">
                  <a16:creationId xmlns:a16="http://schemas.microsoft.com/office/drawing/2014/main" id="{CD858CB8-E52A-48A0-BDE9-328702F2A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96712" y="1447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226" name="Group 108">
              <a:extLst>
                <a:ext uri="{FF2B5EF4-FFF2-40B4-BE49-F238E27FC236}">
                  <a16:creationId xmlns:a16="http://schemas.microsoft.com/office/drawing/2014/main" id="{C128BA80-DACB-4C77-8D4A-C6E46C91BCD9}"/>
                </a:ext>
              </a:extLst>
            </p:cNvPr>
            <p:cNvGrpSpPr/>
            <p:nvPr/>
          </p:nvGrpSpPr>
          <p:grpSpPr>
            <a:xfrm>
              <a:off x="5987112" y="1066800"/>
              <a:ext cx="587374" cy="673099"/>
              <a:chOff x="5945188" y="2195513"/>
              <a:chExt cx="587374" cy="673099"/>
            </a:xfrm>
          </p:grpSpPr>
          <p:sp>
            <p:nvSpPr>
              <p:cNvPr id="267" name="Line 176">
                <a:extLst>
                  <a:ext uri="{FF2B5EF4-FFF2-40B4-BE49-F238E27FC236}">
                    <a16:creationId xmlns:a16="http://schemas.microsoft.com/office/drawing/2014/main" id="{09171D17-50A9-4D76-B13A-426A46F62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8" name="Line 177">
                <a:extLst>
                  <a:ext uri="{FF2B5EF4-FFF2-40B4-BE49-F238E27FC236}">
                    <a16:creationId xmlns:a16="http://schemas.microsoft.com/office/drawing/2014/main" id="{168C6138-7D60-46EA-88A2-645B47818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9" name="Line 178">
                <a:extLst>
                  <a:ext uri="{FF2B5EF4-FFF2-40B4-BE49-F238E27FC236}">
                    <a16:creationId xmlns:a16="http://schemas.microsoft.com/office/drawing/2014/main" id="{ED39FF5A-ED20-4251-A754-781C6DDA0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0" name="Line 179">
                <a:extLst>
                  <a:ext uri="{FF2B5EF4-FFF2-40B4-BE49-F238E27FC236}">
                    <a16:creationId xmlns:a16="http://schemas.microsoft.com/office/drawing/2014/main" id="{7375ECFD-74A7-4801-8998-DC3E8684E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1" name="Line 180">
                <a:extLst>
                  <a:ext uri="{FF2B5EF4-FFF2-40B4-BE49-F238E27FC236}">
                    <a16:creationId xmlns:a16="http://schemas.microsoft.com/office/drawing/2014/main" id="{6C1603D8-CDDB-4078-B069-618F6CE1B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2" name="Line 181">
                <a:extLst>
                  <a:ext uri="{FF2B5EF4-FFF2-40B4-BE49-F238E27FC236}">
                    <a16:creationId xmlns:a16="http://schemas.microsoft.com/office/drawing/2014/main" id="{6FE70E74-0AC6-4F4C-AA8B-245141E7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3" name="Line 182">
                <a:extLst>
                  <a:ext uri="{FF2B5EF4-FFF2-40B4-BE49-F238E27FC236}">
                    <a16:creationId xmlns:a16="http://schemas.microsoft.com/office/drawing/2014/main" id="{748A7291-B57B-4CDF-9FD9-4BAF17F01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4" name="Text Box 183">
                <a:extLst>
                  <a:ext uri="{FF2B5EF4-FFF2-40B4-BE49-F238E27FC236}">
                    <a16:creationId xmlns:a16="http://schemas.microsoft.com/office/drawing/2014/main" id="{643A67FF-89B0-4565-BE0A-76751C83E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227" name="Line 16">
              <a:extLst>
                <a:ext uri="{FF2B5EF4-FFF2-40B4-BE49-F238E27FC236}">
                  <a16:creationId xmlns:a16="http://schemas.microsoft.com/office/drawing/2014/main" id="{3170E14D-5DE9-42B8-BC03-9A4E00D8D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0112" y="15240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228" name="Straight Arrow Connector 136">
              <a:extLst>
                <a:ext uri="{FF2B5EF4-FFF2-40B4-BE49-F238E27FC236}">
                  <a16:creationId xmlns:a16="http://schemas.microsoft.com/office/drawing/2014/main" id="{8E1A0609-DB49-41F5-A3D3-3E45C4D9A1B5}"/>
                </a:ext>
              </a:extLst>
            </p:cNvPr>
            <p:cNvCxnSpPr>
              <a:stCxn id="255" idx="3"/>
              <a:endCxn id="218" idx="0"/>
            </p:cNvCxnSpPr>
            <p:nvPr/>
          </p:nvCxnSpPr>
          <p:spPr>
            <a:xfrm flipH="1" flipV="1">
              <a:off x="2096149" y="533400"/>
              <a:ext cx="5145706" cy="609600"/>
            </a:xfrm>
            <a:prstGeom prst="bentConnector4">
              <a:avLst>
                <a:gd name="adj1" fmla="val -4443"/>
                <a:gd name="adj2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7EA9AFC-E5EE-4E58-9F55-4271E64E780C}"/>
                </a:ext>
              </a:extLst>
            </p:cNvPr>
            <p:cNvCxnSpPr>
              <a:endCxn id="217" idx="4"/>
            </p:cNvCxnSpPr>
            <p:nvPr/>
          </p:nvCxnSpPr>
          <p:spPr>
            <a:xfrm flipV="1">
              <a:off x="4463112" y="1828800"/>
              <a:ext cx="38100" cy="28956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52">
              <a:extLst>
                <a:ext uri="{FF2B5EF4-FFF2-40B4-BE49-F238E27FC236}">
                  <a16:creationId xmlns:a16="http://schemas.microsoft.com/office/drawing/2014/main" id="{3E80518A-C981-43F2-B9C2-DF8BCF91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12" y="228600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Text Box 55">
              <a:extLst>
                <a:ext uri="{FF2B5EF4-FFF2-40B4-BE49-F238E27FC236}">
                  <a16:creationId xmlns:a16="http://schemas.microsoft.com/office/drawing/2014/main" id="{A7DE5465-587E-4B34-8F61-51B7B5A8A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12" y="228600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32" name="Text Box 49">
              <a:extLst>
                <a:ext uri="{FF2B5EF4-FFF2-40B4-BE49-F238E27FC236}">
                  <a16:creationId xmlns:a16="http://schemas.microsoft.com/office/drawing/2014/main" id="{CE751B62-111E-442A-8599-0F8341CC9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2624" y="32591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233" name="Text Box 56">
              <a:extLst>
                <a:ext uri="{FF2B5EF4-FFF2-40B4-BE49-F238E27FC236}">
                  <a16:creationId xmlns:a16="http://schemas.microsoft.com/office/drawing/2014/main" id="{7FC64223-38C4-49FE-80F4-EFED82D4A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357" y="15240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234" name="Straight Arrow Connector 136">
              <a:extLst>
                <a:ext uri="{FF2B5EF4-FFF2-40B4-BE49-F238E27FC236}">
                  <a16:creationId xmlns:a16="http://schemas.microsoft.com/office/drawing/2014/main" id="{3C5C50E0-FC81-4D48-9027-BBBF94C6C3DB}"/>
                </a:ext>
              </a:extLst>
            </p:cNvPr>
            <p:cNvCxnSpPr>
              <a:endCxn id="233" idx="3"/>
            </p:cNvCxnSpPr>
            <p:nvPr/>
          </p:nvCxnSpPr>
          <p:spPr>
            <a:xfrm rot="5400000">
              <a:off x="1506393" y="746919"/>
              <a:ext cx="960438" cy="838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235" name="Text Box 56">
              <a:extLst>
                <a:ext uri="{FF2B5EF4-FFF2-40B4-BE49-F238E27FC236}">
                  <a16:creationId xmlns:a16="http://schemas.microsoft.com/office/drawing/2014/main" id="{063B84CA-AF9E-4B01-AB26-358F64FA0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12" y="990600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236" name="Straight Arrow Connector 136">
              <a:extLst>
                <a:ext uri="{FF2B5EF4-FFF2-40B4-BE49-F238E27FC236}">
                  <a16:creationId xmlns:a16="http://schemas.microsoft.com/office/drawing/2014/main" id="{4A4151B2-CEF4-4782-9253-1BCC1F933E1C}"/>
                </a:ext>
              </a:extLst>
            </p:cNvPr>
            <p:cNvCxnSpPr>
              <a:stCxn id="235" idx="1"/>
              <a:endCxn id="291" idx="2"/>
            </p:cNvCxnSpPr>
            <p:nvPr/>
          </p:nvCxnSpPr>
          <p:spPr>
            <a:xfrm rot="10800000" flipV="1">
              <a:off x="424512" y="1113710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7" name="Left Bracket 236">
              <a:extLst>
                <a:ext uri="{FF2B5EF4-FFF2-40B4-BE49-F238E27FC236}">
                  <a16:creationId xmlns:a16="http://schemas.microsoft.com/office/drawing/2014/main" id="{30DC3D08-C765-4A6F-BC22-39E5F7D07E0A}"/>
                </a:ext>
              </a:extLst>
            </p:cNvPr>
            <p:cNvSpPr/>
            <p:nvPr/>
          </p:nvSpPr>
          <p:spPr>
            <a:xfrm>
              <a:off x="424512" y="19050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8" name="Text Box 319">
              <a:extLst>
                <a:ext uri="{FF2B5EF4-FFF2-40B4-BE49-F238E27FC236}">
                  <a16:creationId xmlns:a16="http://schemas.microsoft.com/office/drawing/2014/main" id="{AC2FB0F1-592B-4885-8E7B-2C4CD8DC2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712" y="48006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39" name="Line 16">
              <a:extLst>
                <a:ext uri="{FF2B5EF4-FFF2-40B4-BE49-F238E27FC236}">
                  <a16:creationId xmlns:a16="http://schemas.microsoft.com/office/drawing/2014/main" id="{26735465-8C5D-4A93-A957-16DFBDF76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3312" y="47244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40" name="Line 60">
              <a:extLst>
                <a:ext uri="{FF2B5EF4-FFF2-40B4-BE49-F238E27FC236}">
                  <a16:creationId xmlns:a16="http://schemas.microsoft.com/office/drawing/2014/main" id="{456A3E97-0EDF-488C-9560-ABAFC6462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2512" y="5249334"/>
              <a:ext cx="0" cy="3048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1" name="Text Box 62">
              <a:extLst>
                <a:ext uri="{FF2B5EF4-FFF2-40B4-BE49-F238E27FC236}">
                  <a16:creationId xmlns:a16="http://schemas.microsoft.com/office/drawing/2014/main" id="{ABA311B4-F66B-473E-A082-17AAAB341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9112" y="54864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42" name="Line 16">
              <a:extLst>
                <a:ext uri="{FF2B5EF4-FFF2-40B4-BE49-F238E27FC236}">
                  <a16:creationId xmlns:a16="http://schemas.microsoft.com/office/drawing/2014/main" id="{280D33EA-86E2-4427-A1BB-539FD5FF0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512" y="38100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43" name="Line 16">
              <a:extLst>
                <a:ext uri="{FF2B5EF4-FFF2-40B4-BE49-F238E27FC236}">
                  <a16:creationId xmlns:a16="http://schemas.microsoft.com/office/drawing/2014/main" id="{7CE7D6B0-0ABD-4709-A692-DB101B7BB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8260" y="44799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4" name="Rounded Rectangle 101">
              <a:extLst>
                <a:ext uri="{FF2B5EF4-FFF2-40B4-BE49-F238E27FC236}">
                  <a16:creationId xmlns:a16="http://schemas.microsoft.com/office/drawing/2014/main" id="{6684E99B-449B-4EEF-A0DC-DA4DDDEE0156}"/>
                </a:ext>
              </a:extLst>
            </p:cNvPr>
            <p:cNvSpPr/>
            <p:nvPr/>
          </p:nvSpPr>
          <p:spPr>
            <a:xfrm>
              <a:off x="8273112" y="464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sp>
          <p:nvSpPr>
            <p:cNvPr id="245" name="Rounded Rectangle 102">
              <a:extLst>
                <a:ext uri="{FF2B5EF4-FFF2-40B4-BE49-F238E27FC236}">
                  <a16:creationId xmlns:a16="http://schemas.microsoft.com/office/drawing/2014/main" id="{CFCB674B-109A-4EC8-9F97-291018DFE2C7}"/>
                </a:ext>
              </a:extLst>
            </p:cNvPr>
            <p:cNvSpPr/>
            <p:nvPr/>
          </p:nvSpPr>
          <p:spPr>
            <a:xfrm rot="5400000">
              <a:off x="2405712" y="1676400"/>
              <a:ext cx="1371600" cy="762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Control</a:t>
              </a:r>
            </a:p>
          </p:txBody>
        </p:sp>
        <p:cxnSp>
          <p:nvCxnSpPr>
            <p:cNvPr id="246" name="Elbow Connector 167">
              <a:extLst>
                <a:ext uri="{FF2B5EF4-FFF2-40B4-BE49-F238E27FC236}">
                  <a16:creationId xmlns:a16="http://schemas.microsoft.com/office/drawing/2014/main" id="{42E35195-B4C0-402C-8FA0-6924B1CE8269}"/>
                </a:ext>
              </a:extLst>
            </p:cNvPr>
            <p:cNvCxnSpPr>
              <a:endCxn id="265" idx="2"/>
            </p:cNvCxnSpPr>
            <p:nvPr/>
          </p:nvCxnSpPr>
          <p:spPr>
            <a:xfrm>
              <a:off x="3472512" y="2209800"/>
              <a:ext cx="3759892" cy="1334854"/>
            </a:xfrm>
            <a:prstGeom prst="bentConnector4">
              <a:avLst>
                <a:gd name="adj1" fmla="val 99996"/>
                <a:gd name="adj2" fmla="val 117125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104">
              <a:extLst>
                <a:ext uri="{FF2B5EF4-FFF2-40B4-BE49-F238E27FC236}">
                  <a16:creationId xmlns:a16="http://schemas.microsoft.com/office/drawing/2014/main" id="{CA0E25ED-E72D-40DE-A35F-92AA06C67E55}"/>
                </a:ext>
              </a:extLst>
            </p:cNvPr>
            <p:cNvCxnSpPr/>
            <p:nvPr/>
          </p:nvCxnSpPr>
          <p:spPr>
            <a:xfrm>
              <a:off x="3495516" y="2070340"/>
              <a:ext cx="4929996" cy="2425460"/>
            </a:xfrm>
            <a:prstGeom prst="bentConnector3">
              <a:avLst>
                <a:gd name="adj1" fmla="val 99694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Elbow Connector 105">
              <a:extLst>
                <a:ext uri="{FF2B5EF4-FFF2-40B4-BE49-F238E27FC236}">
                  <a16:creationId xmlns:a16="http://schemas.microsoft.com/office/drawing/2014/main" id="{2B185380-B9D6-43EF-B4DF-3D98011C736C}"/>
                </a:ext>
              </a:extLst>
            </p:cNvPr>
            <p:cNvCxnSpPr/>
            <p:nvPr/>
          </p:nvCxnSpPr>
          <p:spPr>
            <a:xfrm>
              <a:off x="3472512" y="2438400"/>
              <a:ext cx="1524000" cy="1371600"/>
            </a:xfrm>
            <a:prstGeom prst="bentConnector3">
              <a:avLst>
                <a:gd name="adj1" fmla="val 99811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Elbow Connector 106">
              <a:extLst>
                <a:ext uri="{FF2B5EF4-FFF2-40B4-BE49-F238E27FC236}">
                  <a16:creationId xmlns:a16="http://schemas.microsoft.com/office/drawing/2014/main" id="{E1C3136B-15CC-4535-99C8-4501A5700160}"/>
                </a:ext>
              </a:extLst>
            </p:cNvPr>
            <p:cNvCxnSpPr/>
            <p:nvPr/>
          </p:nvCxnSpPr>
          <p:spPr>
            <a:xfrm>
              <a:off x="3472512" y="2590800"/>
              <a:ext cx="3810000" cy="2971800"/>
            </a:xfrm>
            <a:prstGeom prst="bentConnector3">
              <a:avLst>
                <a:gd name="adj1" fmla="val 21698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107">
              <a:extLst>
                <a:ext uri="{FF2B5EF4-FFF2-40B4-BE49-F238E27FC236}">
                  <a16:creationId xmlns:a16="http://schemas.microsoft.com/office/drawing/2014/main" id="{DB421A59-6623-4DC7-8A86-EEFF927A00EE}"/>
                </a:ext>
              </a:extLst>
            </p:cNvPr>
            <p:cNvCxnSpPr/>
            <p:nvPr/>
          </p:nvCxnSpPr>
          <p:spPr>
            <a:xfrm rot="16200000" flipH="1">
              <a:off x="2253312" y="3352800"/>
              <a:ext cx="1905000" cy="685800"/>
            </a:xfrm>
            <a:prstGeom prst="bentConnector3">
              <a:avLst>
                <a:gd name="adj1" fmla="val 10071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Elbow Connector 108">
              <a:extLst>
                <a:ext uri="{FF2B5EF4-FFF2-40B4-BE49-F238E27FC236}">
                  <a16:creationId xmlns:a16="http://schemas.microsoft.com/office/drawing/2014/main" id="{33837E7D-F7BB-4F28-8C40-A5BE750B8864}"/>
                </a:ext>
              </a:extLst>
            </p:cNvPr>
            <p:cNvCxnSpPr/>
            <p:nvPr/>
          </p:nvCxnSpPr>
          <p:spPr>
            <a:xfrm rot="16200000" flipH="1">
              <a:off x="881712" y="3505200"/>
              <a:ext cx="2438400" cy="304800"/>
            </a:xfrm>
            <a:prstGeom prst="bentConnector3">
              <a:avLst>
                <a:gd name="adj1" fmla="val 99653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57BC07C-0CC3-40FD-A771-2FC750761FF3}"/>
                </a:ext>
              </a:extLst>
            </p:cNvPr>
            <p:cNvCxnSpPr/>
            <p:nvPr/>
          </p:nvCxnSpPr>
          <p:spPr>
            <a:xfrm>
              <a:off x="1948512" y="2438400"/>
              <a:ext cx="7620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7BFD9F9-C6F3-4E9D-81A2-F439B3392726}"/>
                </a:ext>
              </a:extLst>
            </p:cNvPr>
            <p:cNvCxnSpPr>
              <a:endCxn id="245" idx="2"/>
            </p:cNvCxnSpPr>
            <p:nvPr/>
          </p:nvCxnSpPr>
          <p:spPr>
            <a:xfrm>
              <a:off x="1186512" y="2057400"/>
              <a:ext cx="1524000" cy="0"/>
            </a:xfrm>
            <a:prstGeom prst="line">
              <a:avLst/>
            </a:prstGeom>
            <a:ln w="222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 Box 319">
              <a:extLst>
                <a:ext uri="{FF2B5EF4-FFF2-40B4-BE49-F238E27FC236}">
                  <a16:creationId xmlns:a16="http://schemas.microsoft.com/office/drawing/2014/main" id="{3C17BA9E-F5B0-4EE2-B550-6305239D0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3912" y="1600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55" name="Rounded Rectangle 112">
              <a:extLst>
                <a:ext uri="{FF2B5EF4-FFF2-40B4-BE49-F238E27FC236}">
                  <a16:creationId xmlns:a16="http://schemas.microsoft.com/office/drawing/2014/main" id="{D0010196-3848-4943-B451-AE05AD888078}"/>
                </a:ext>
              </a:extLst>
            </p:cNvPr>
            <p:cNvSpPr/>
            <p:nvPr/>
          </p:nvSpPr>
          <p:spPr>
            <a:xfrm>
              <a:off x="6977712" y="6858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256" name="Elbow Connector 167">
              <a:extLst>
                <a:ext uri="{FF2B5EF4-FFF2-40B4-BE49-F238E27FC236}">
                  <a16:creationId xmlns:a16="http://schemas.microsoft.com/office/drawing/2014/main" id="{500AD1FA-7E4A-4AF6-BF84-78F7BFADF203}"/>
                </a:ext>
              </a:extLst>
            </p:cNvPr>
            <p:cNvCxnSpPr/>
            <p:nvPr/>
          </p:nvCxnSpPr>
          <p:spPr>
            <a:xfrm flipV="1">
              <a:off x="3472512" y="1779233"/>
              <a:ext cx="3094608" cy="17015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Elbow Connector 167">
              <a:extLst>
                <a:ext uri="{FF2B5EF4-FFF2-40B4-BE49-F238E27FC236}">
                  <a16:creationId xmlns:a16="http://schemas.microsoft.com/office/drawing/2014/main" id="{F20CF9E1-9352-48AD-9F81-B351F21C83D6}"/>
                </a:ext>
              </a:extLst>
            </p:cNvPr>
            <p:cNvCxnSpPr/>
            <p:nvPr/>
          </p:nvCxnSpPr>
          <p:spPr>
            <a:xfrm rot="5400000" flipH="1" flipV="1">
              <a:off x="5529912" y="2590800"/>
              <a:ext cx="1524000" cy="152400"/>
            </a:xfrm>
            <a:prstGeom prst="bentConnector3">
              <a:avLst>
                <a:gd name="adj1" fmla="val -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B7C89C0F-F618-4A99-B96D-DFFD64D7E48E}"/>
                </a:ext>
              </a:extLst>
            </p:cNvPr>
            <p:cNvCxnSpPr/>
            <p:nvPr/>
          </p:nvCxnSpPr>
          <p:spPr>
            <a:xfrm>
              <a:off x="6368112" y="1905000"/>
              <a:ext cx="1524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Flowchart: Delay 258">
              <a:extLst>
                <a:ext uri="{FF2B5EF4-FFF2-40B4-BE49-F238E27FC236}">
                  <a16:creationId xmlns:a16="http://schemas.microsoft.com/office/drawing/2014/main" id="{8425E334-F7DA-42CD-A79B-906747FE04B8}"/>
                </a:ext>
              </a:extLst>
            </p:cNvPr>
            <p:cNvSpPr/>
            <p:nvPr/>
          </p:nvSpPr>
          <p:spPr>
            <a:xfrm>
              <a:off x="6520512" y="1676400"/>
              <a:ext cx="304800" cy="304800"/>
            </a:xfrm>
            <a:prstGeom prst="flowChartDelay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4C0879B8-FCA8-4297-8EB9-BB3A74BDE936}"/>
                </a:ext>
              </a:extLst>
            </p:cNvPr>
            <p:cNvCxnSpPr/>
            <p:nvPr/>
          </p:nvCxnSpPr>
          <p:spPr>
            <a:xfrm flipV="1">
              <a:off x="6825312" y="1823621"/>
              <a:ext cx="292223" cy="517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 Box 319">
              <a:extLst>
                <a:ext uri="{FF2B5EF4-FFF2-40B4-BE49-F238E27FC236}">
                  <a16:creationId xmlns:a16="http://schemas.microsoft.com/office/drawing/2014/main" id="{D104A5DE-1A38-4CF3-86C2-D573C170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613" y="1676400"/>
              <a:ext cx="7889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Verdana" pitchFamily="34" charset="0"/>
                </a:rPr>
                <a:t>Branch</a:t>
              </a:r>
            </a:p>
          </p:txBody>
        </p:sp>
        <p:sp>
          <p:nvSpPr>
            <p:cNvPr id="262" name="Text Box 46">
              <a:extLst>
                <a:ext uri="{FF2B5EF4-FFF2-40B4-BE49-F238E27FC236}">
                  <a16:creationId xmlns:a16="http://schemas.microsoft.com/office/drawing/2014/main" id="{350F821D-29C8-4C9F-99C5-2CFD0820F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312" y="4648200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63" name="Text Box 324">
              <a:extLst>
                <a:ext uri="{FF2B5EF4-FFF2-40B4-BE49-F238E27FC236}">
                  <a16:creationId xmlns:a16="http://schemas.microsoft.com/office/drawing/2014/main" id="{766B68F0-173D-4B38-811F-68569B828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512" y="2057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[31:26]</a:t>
              </a:r>
            </a:p>
          </p:txBody>
        </p:sp>
        <p:sp>
          <p:nvSpPr>
            <p:cNvPr id="264" name="Text Box 319">
              <a:extLst>
                <a:ext uri="{FF2B5EF4-FFF2-40B4-BE49-F238E27FC236}">
                  <a16:creationId xmlns:a16="http://schemas.microsoft.com/office/drawing/2014/main" id="{2AB1C8DE-5CBE-4FBD-9C41-7E427C8B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50" y="42003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65" name="Text Box 63">
              <a:extLst>
                <a:ext uri="{FF2B5EF4-FFF2-40B4-BE49-F238E27FC236}">
                  <a16:creationId xmlns:a16="http://schemas.microsoft.com/office/drawing/2014/main" id="{7D0A9D89-55CD-492F-9F04-336883638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039" y="32676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66" name="Text Box 319">
              <a:extLst>
                <a:ext uri="{FF2B5EF4-FFF2-40B4-BE49-F238E27FC236}">
                  <a16:creationId xmlns:a16="http://schemas.microsoft.com/office/drawing/2014/main" id="{16EEDA90-9C46-4FB8-AA23-5EFFA656C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287" y="36092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F96C05-046D-463F-A39B-31052F748057}"/>
                  </a:ext>
                </a:extLst>
              </p14:cNvPr>
              <p14:cNvContentPartPr/>
              <p14:nvPr/>
            </p14:nvContentPartPr>
            <p14:xfrm>
              <a:off x="3143880" y="1899000"/>
              <a:ext cx="5086440" cy="55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F96C05-046D-463F-A39B-31052F7480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4520" y="1889640"/>
                <a:ext cx="5105160" cy="5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Closer Look at ALU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2183086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ALU is a combinational circuit: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Capable of performing several arithmetic operations</a:t>
            </a:r>
          </a:p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Lecture #11: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noted the required operations for the MIPS subset</a:t>
            </a:r>
          </a:p>
          <a:p>
            <a:endParaRPr lang="en-US" dirty="0"/>
          </a:p>
        </p:txBody>
      </p:sp>
      <p:graphicFrame>
        <p:nvGraphicFramePr>
          <p:cNvPr id="9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597774"/>
              </p:ext>
            </p:extLst>
          </p:nvPr>
        </p:nvGraphicFramePr>
        <p:xfrm>
          <a:off x="7010400" y="3429000"/>
          <a:ext cx="2971800" cy="256032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57400" y="3581400"/>
            <a:ext cx="4953000" cy="165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  <a:cs typeface="+mn-cs"/>
              </a:rPr>
              <a:t>Question: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 kern="0" dirty="0">
                <a:latin typeface="+mn-lt"/>
                <a:cs typeface="+mn-cs"/>
              </a:rPr>
              <a:t>How is the </a:t>
            </a:r>
            <a:r>
              <a:rPr lang="en-US" sz="26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600" kern="0" dirty="0">
                <a:latin typeface="+mn-lt"/>
                <a:cs typeface="+mn-cs"/>
              </a:rPr>
              <a:t> signal designed?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2785B-5CA9-49CB-8345-A203FB90B087}"/>
              </a:ext>
            </a:extLst>
          </p:cNvPr>
          <p:cNvSpPr txBox="1"/>
          <p:nvPr/>
        </p:nvSpPr>
        <p:spPr>
          <a:xfrm>
            <a:off x="7631723" y="646454"/>
            <a:ext cx="2735488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Note:</a:t>
            </a:r>
            <a:r>
              <a:rPr lang="en-SG" sz="2000" dirty="0"/>
              <a:t> We will cover combinational circuits after the recess.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5F32F2-2160-4FDB-B033-BE66A21047D1}"/>
                  </a:ext>
                </a:extLst>
              </p14:cNvPr>
              <p14:cNvContentPartPr/>
              <p14:nvPr/>
            </p14:nvContentPartPr>
            <p14:xfrm>
              <a:off x="4171680" y="1121040"/>
              <a:ext cx="7242120" cy="4923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5F32F2-2160-4FDB-B033-BE66A21047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2320" y="1111680"/>
                <a:ext cx="7260840" cy="49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67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#12: Processor: Control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4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Identified Control Signals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Generating Control Signals: Idea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Control Unit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Control Signals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ALU Control Signal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</a:t>
            </a:r>
            <a:endParaRPr lang="en-GB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7B4980-9338-4AEE-AB39-41F4C0933DA4}"/>
                  </a:ext>
                </a:extLst>
              </p14:cNvPr>
              <p14:cNvContentPartPr/>
              <p14:nvPr/>
            </p14:nvContentPartPr>
            <p14:xfrm>
              <a:off x="2615760" y="1848600"/>
              <a:ext cx="3913920" cy="241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7B4980-9338-4AEE-AB39-41F4C0933D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6400" y="1839240"/>
                <a:ext cx="3932640" cy="24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81200" y="1364714"/>
            <a:ext cx="8382000" cy="914400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simplified 1-bit MIPS ALU can be implemented as follows:</a:t>
            </a:r>
          </a:p>
          <a:p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564160"/>
            <a:ext cx="42862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981200" y="2564160"/>
            <a:ext cx="4038600" cy="306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271463" indent="-271463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100" kern="0" dirty="0">
                <a:latin typeface="+mn-lt"/>
                <a:cs typeface="+mn-cs"/>
              </a:rPr>
              <a:t>4 control bits are needed:</a:t>
            </a:r>
            <a:endParaRPr lang="en-US" sz="3000" kern="0" dirty="0">
              <a:latin typeface="+mn-lt"/>
              <a:cs typeface="+mn-cs"/>
            </a:endParaRP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Ainvert</a:t>
            </a:r>
            <a:r>
              <a:rPr lang="en-US" sz="2800" kern="0" dirty="0">
                <a:latin typeface="+mn-lt"/>
                <a:cs typeface="+mn-cs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A</a:t>
            </a: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Binvert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B</a:t>
            </a: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en-US" sz="2800" kern="0" dirty="0">
                <a:latin typeface="+mn-lt"/>
                <a:cs typeface="+mn-cs"/>
              </a:rPr>
              <a:t> (2-bit) </a:t>
            </a:r>
          </a:p>
          <a:p>
            <a:pPr marL="1073150" lvl="2" indent="-350838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To select one of the 3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62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NYU Course CSCI-UA.0436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216FA-5B34-4D28-88AB-70E8213B5776}"/>
              </a:ext>
            </a:extLst>
          </p:cNvPr>
          <p:cNvSpPr txBox="1"/>
          <p:nvPr/>
        </p:nvSpPr>
        <p:spPr>
          <a:xfrm>
            <a:off x="6399800" y="527349"/>
            <a:ext cx="3982453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Note:</a:t>
            </a:r>
            <a:r>
              <a:rPr lang="en-SG" sz="2000" dirty="0"/>
              <a:t> We will revisit this when we cover combinational circuits later.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EA89A3-DB4F-443C-9B1A-8BE2E5731FBF}"/>
                  </a:ext>
                </a:extLst>
              </p14:cNvPr>
              <p14:cNvContentPartPr/>
              <p14:nvPr/>
            </p14:nvContentPartPr>
            <p14:xfrm>
              <a:off x="183960" y="1768320"/>
              <a:ext cx="6504480" cy="468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EA89A3-DB4F-443C-9B1A-8BE2E5731F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600" y="1348920"/>
                <a:ext cx="11718000" cy="51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8A8A07D-9DE9-4DE0-9CC6-9DE5FF40DD78}"/>
                  </a:ext>
                </a:extLst>
              </p14:cNvPr>
              <p14:cNvContentPartPr/>
              <p14:nvPr/>
            </p14:nvContentPartPr>
            <p14:xfrm>
              <a:off x="6309391" y="1616197"/>
              <a:ext cx="4027320" cy="3156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8A8A07D-9DE9-4DE0-9CC6-9DE5FF40DD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00391" y="1607556"/>
                <a:ext cx="4044960" cy="3173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865D107-171D-4210-92D5-52BBECC2D498}"/>
                  </a:ext>
                </a:extLst>
              </p14:cNvPr>
              <p14:cNvContentPartPr/>
              <p14:nvPr/>
            </p14:nvContentPartPr>
            <p14:xfrm>
              <a:off x="56880" y="2842560"/>
              <a:ext cx="2385360" cy="2394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865D107-171D-4210-92D5-52BBECC2D4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520" y="2833200"/>
                <a:ext cx="2404080" cy="24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1019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81200" y="1364714"/>
            <a:ext cx="8382000" cy="914400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simplified 1-bit MIPS ALU can be implemented as follows:</a:t>
            </a:r>
          </a:p>
          <a:p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564160"/>
            <a:ext cx="42862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981200" y="2564160"/>
            <a:ext cx="4038600" cy="306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271463" indent="-271463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100" kern="0" dirty="0">
                <a:latin typeface="+mn-lt"/>
                <a:cs typeface="+mn-cs"/>
              </a:rPr>
              <a:t>4 control bits are needed:</a:t>
            </a:r>
            <a:endParaRPr lang="en-US" sz="3000" kern="0" dirty="0">
              <a:latin typeface="+mn-lt"/>
              <a:cs typeface="+mn-cs"/>
            </a:endParaRP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Ainvert</a:t>
            </a:r>
            <a:r>
              <a:rPr lang="en-US" sz="2800" kern="0" dirty="0">
                <a:latin typeface="+mn-lt"/>
                <a:cs typeface="+mn-cs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A</a:t>
            </a: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Binvert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B</a:t>
            </a: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en-US" sz="2800" kern="0" dirty="0">
                <a:latin typeface="+mn-lt"/>
                <a:cs typeface="+mn-cs"/>
              </a:rPr>
              <a:t> (2-bit) </a:t>
            </a:r>
          </a:p>
          <a:p>
            <a:pPr marL="1073150" lvl="2" indent="-350838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To select one of the 3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62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NYU Course CSCI-UA.0436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216FA-5B34-4D28-88AB-70E8213B5776}"/>
              </a:ext>
            </a:extLst>
          </p:cNvPr>
          <p:cNvSpPr txBox="1"/>
          <p:nvPr/>
        </p:nvSpPr>
        <p:spPr>
          <a:xfrm>
            <a:off x="6399800" y="527349"/>
            <a:ext cx="3982453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Note:</a:t>
            </a:r>
            <a:r>
              <a:rPr lang="en-SG" sz="2000" dirty="0"/>
              <a:t> We will revisit this when we cover combinational circuits later.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EA89A3-DB4F-443C-9B1A-8BE2E5731FBF}"/>
                  </a:ext>
                </a:extLst>
              </p14:cNvPr>
              <p14:cNvContentPartPr/>
              <p14:nvPr/>
            </p14:nvContentPartPr>
            <p14:xfrm>
              <a:off x="183960" y="1358280"/>
              <a:ext cx="11699280" cy="509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EA89A3-DB4F-443C-9B1A-8BE2E5731F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600" y="1348920"/>
                <a:ext cx="11718000" cy="51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AE8856-84F9-5A12-56E4-930EEAAE93F0}"/>
                  </a:ext>
                </a:extLst>
              </p14:cNvPr>
              <p14:cNvContentPartPr/>
              <p14:nvPr/>
            </p14:nvContentPartPr>
            <p14:xfrm>
              <a:off x="1646905" y="4567907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AE8856-84F9-5A12-56E4-930EEAAE93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8265" y="45592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AD6840-0028-844B-90A6-9988B5A5D0BC}"/>
                  </a:ext>
                </a:extLst>
              </p14:cNvPr>
              <p14:cNvContentPartPr/>
              <p14:nvPr/>
            </p14:nvContentPartPr>
            <p14:xfrm>
              <a:off x="1636105" y="4550267"/>
              <a:ext cx="95400" cy="14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AD6840-0028-844B-90A6-9988B5A5D0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27105" y="4541267"/>
                <a:ext cx="1130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EDEBAE-9E32-EC7B-958E-216C1C15E462}"/>
                  </a:ext>
                </a:extLst>
              </p14:cNvPr>
              <p14:cNvContentPartPr/>
              <p14:nvPr/>
            </p14:nvContentPartPr>
            <p14:xfrm>
              <a:off x="870385" y="4410587"/>
              <a:ext cx="2520" cy="5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EDEBAE-9E32-EC7B-958E-216C1C15E4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5265" y="4395467"/>
                <a:ext cx="331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08C9CAE-23C4-3F12-5F31-37583BBEA812}"/>
                  </a:ext>
                </a:extLst>
              </p14:cNvPr>
              <p14:cNvContentPartPr/>
              <p14:nvPr/>
            </p14:nvContentPartPr>
            <p14:xfrm>
              <a:off x="1293385" y="4522187"/>
              <a:ext cx="106200" cy="180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08C9CAE-23C4-3F12-5F31-37583BBEA8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84745" y="4513187"/>
                <a:ext cx="1238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5429B4E-E44B-957D-682A-F7A02F118CDD}"/>
                  </a:ext>
                </a:extLst>
              </p14:cNvPr>
              <p14:cNvContentPartPr/>
              <p14:nvPr/>
            </p14:nvContentPartPr>
            <p14:xfrm>
              <a:off x="959305" y="4544867"/>
              <a:ext cx="127080" cy="145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5429B4E-E44B-957D-682A-F7A02F118C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0305" y="4536227"/>
                <a:ext cx="144720" cy="1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7023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 (Aha!)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81200" y="1364716"/>
            <a:ext cx="8382000" cy="138977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you see how the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(4-bit) signal controls the ALU?</a:t>
            </a:r>
          </a:p>
          <a:p>
            <a:pPr marL="541338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Note: implementation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dirty="0"/>
              <a:t> not shown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1422" y="2885044"/>
            <a:ext cx="3781778" cy="26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162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NYU Course CSCI-UA.0436 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114253"/>
              </p:ext>
            </p:extLst>
          </p:nvPr>
        </p:nvGraphicFramePr>
        <p:xfrm>
          <a:off x="1981200" y="2570447"/>
          <a:ext cx="4267200" cy="334959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01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Ainvert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Binvert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8C1375-C58F-4753-BF57-CE116DF9E9C2}"/>
                  </a:ext>
                </a:extLst>
              </p14:cNvPr>
              <p14:cNvContentPartPr/>
              <p14:nvPr/>
            </p14:nvContentPartPr>
            <p14:xfrm>
              <a:off x="1654200" y="2637360"/>
              <a:ext cx="10327680" cy="322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8C1375-C58F-4753-BF57-CE116DF9E9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4840" y="2628000"/>
                <a:ext cx="10346400" cy="32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071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Multilevel Decoding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Now we can start to design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signal, which depends on: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Opcode (6-bit) field </a:t>
            </a:r>
            <a:r>
              <a:rPr lang="en-US" b="1" dirty="0"/>
              <a:t>and </a:t>
            </a:r>
            <a:r>
              <a:rPr lang="en-US" dirty="0"/>
              <a:t>Function Code (6-bit) field</a:t>
            </a:r>
            <a:endParaRPr lang="en-US" b="1" dirty="0"/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Brute Force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and Function Code directly, i.e. finding expressions with 12 variables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Multilevel Decoding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some of the input to reduce the cases, then generate the full output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Simplify the design process, reduce the size of the main controller, potentially speedup the circuit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AC69FC-FAB5-41E1-82ED-294A64F9B924}"/>
                  </a:ext>
                </a:extLst>
              </p14:cNvPr>
              <p14:cNvContentPartPr/>
              <p14:nvPr/>
            </p14:nvContentPartPr>
            <p14:xfrm>
              <a:off x="828360" y="528840"/>
              <a:ext cx="11334960" cy="427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AC69FC-FAB5-41E1-82ED-294A64F9B9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000" y="519480"/>
                <a:ext cx="11353680" cy="42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40312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Intermediate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ALUop</a:t>
            </a:r>
            <a:r>
              <a:rPr lang="en-SG" sz="3600" dirty="0">
                <a:solidFill>
                  <a:srgbClr val="0000FF"/>
                </a:solidFill>
              </a:rPr>
              <a:t>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411111"/>
            <a:ext cx="8229600" cy="4532488"/>
          </a:xfrm>
        </p:spPr>
        <p:txBody>
          <a:bodyPr>
            <a:normAutofit/>
          </a:bodyPr>
          <a:lstStyle/>
          <a:p>
            <a:pPr marL="271463" indent="-27146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Basic Idea:</a:t>
            </a:r>
          </a:p>
          <a:p>
            <a:pPr marL="722313" lvl="1" indent="-271463">
              <a:buClrTx/>
              <a:buSzPct val="100000"/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to generate a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</a:t>
            </a:r>
          </a:p>
          <a:p>
            <a:pPr marL="1073150" lvl="2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Represents classification of the instructions:</a:t>
            </a:r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marL="833437" lvl="1" indent="-514350">
              <a:buFont typeface="+mj-lt"/>
              <a:buAutoNum type="arabicPeriod" startAt="2"/>
            </a:pPr>
            <a:endParaRPr lang="en-US" dirty="0"/>
          </a:p>
          <a:p>
            <a:pPr marL="831850" lvl="1" indent="-290513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/>
              <a:t>Use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 and Function Code field (for R-type instructions) to generate the 4-bit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graphicFrame>
        <p:nvGraphicFramePr>
          <p:cNvPr id="9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777143"/>
              </p:ext>
            </p:extLst>
          </p:nvPr>
        </p:nvGraphicFramePr>
        <p:xfrm>
          <a:off x="4191000" y="2590800"/>
          <a:ext cx="3048000" cy="18288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A31312-4DD6-40CF-9B87-50A1DB04D664}"/>
                  </a:ext>
                </a:extLst>
              </p14:cNvPr>
              <p14:cNvContentPartPr/>
              <p14:nvPr/>
            </p14:nvContentPartPr>
            <p14:xfrm>
              <a:off x="2760120" y="479160"/>
              <a:ext cx="9306720" cy="529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A31312-4DD6-40CF-9B87-50A1DB04D6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760" y="469800"/>
                <a:ext cx="9325440" cy="53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26241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71CA24-EE79-4C94-BDCB-5D3413066CE7}"/>
              </a:ext>
            </a:extLst>
          </p:cNvPr>
          <p:cNvSpPr txBox="1"/>
          <p:nvPr/>
        </p:nvSpPr>
        <p:spPr>
          <a:xfrm>
            <a:off x="1981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Two-level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54" name="Group 91">
            <a:extLst>
              <a:ext uri="{FF2B5EF4-FFF2-40B4-BE49-F238E27FC236}">
                <a16:creationId xmlns:a16="http://schemas.microsoft.com/office/drawing/2014/main" id="{CBB567D7-FA33-46B5-9569-9E60BD5F6DC0}"/>
              </a:ext>
            </a:extLst>
          </p:cNvPr>
          <p:cNvGrpSpPr/>
          <p:nvPr/>
        </p:nvGrpSpPr>
        <p:grpSpPr>
          <a:xfrm rot="5400000">
            <a:off x="152400" y="3810000"/>
            <a:ext cx="4114800" cy="457200"/>
            <a:chOff x="457200" y="3429000"/>
            <a:chExt cx="8229600" cy="457200"/>
          </a:xfrm>
          <a:noFill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5E8D320-FEA2-4405-AADE-9E7ECFB19A60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D7A384-5871-4DAF-9B63-DB2A3839E44C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A310164-4763-49F8-A6C1-F3F119A67C54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F9AA79-0E77-4B16-827C-65270303C5D3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E8815D-1910-4383-AE9D-E9CC031B4EF8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0D56732-0595-4941-B66D-1D442A4FAFBB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1" name="Group 109">
            <a:extLst>
              <a:ext uri="{FF2B5EF4-FFF2-40B4-BE49-F238E27FC236}">
                <a16:creationId xmlns:a16="http://schemas.microsoft.com/office/drawing/2014/main" id="{B197C238-E906-45B0-81AC-2B3CA3C3E34D}"/>
              </a:ext>
            </a:extLst>
          </p:cNvPr>
          <p:cNvGrpSpPr/>
          <p:nvPr/>
        </p:nvGrpSpPr>
        <p:grpSpPr>
          <a:xfrm rot="5400000">
            <a:off x="533400" y="3886200"/>
            <a:ext cx="4114800" cy="304800"/>
            <a:chOff x="457200" y="3429000"/>
            <a:chExt cx="8229600" cy="4572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C9C0942-E6C9-439E-A522-45C76D6FF31D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F39AE3F-17FA-48A6-A01F-B55E27ABADF0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9BF0407-9B52-4EFF-BFC7-65537A44C080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A6C308-94CC-41AC-A0B3-F92B954416FC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DC7666E-7DBE-4428-BCC4-A2AA77662EAE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0B7C183-7D5A-47D1-B6AB-159C539D2435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8" name="Line 125">
            <a:extLst>
              <a:ext uri="{FF2B5EF4-FFF2-40B4-BE49-F238E27FC236}">
                <a16:creationId xmlns:a16="http://schemas.microsoft.com/office/drawing/2014/main" id="{949F5FA9-D6AF-41C4-AE7D-F8B1782B4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1132"/>
            <a:ext cx="1676400" cy="10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44">
            <a:extLst>
              <a:ext uri="{FF2B5EF4-FFF2-40B4-BE49-F238E27FC236}">
                <a16:creationId xmlns:a16="http://schemas.microsoft.com/office/drawing/2014/main" id="{BCDEB6E7-A94A-4C1E-A62A-A5F1DAC4BF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22892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" name="Text Box 149">
            <a:extLst>
              <a:ext uri="{FF2B5EF4-FFF2-40B4-BE49-F238E27FC236}">
                <a16:creationId xmlns:a16="http://schemas.microsoft.com/office/drawing/2014/main" id="{C3ADE7AE-A6F1-48A6-92A8-80F61CC2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588" y="2115074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>
                <a:latin typeface="Times New Roman" pitchFamily="18" charset="0"/>
              </a:rPr>
              <a:t>6</a:t>
            </a:r>
          </a:p>
        </p:txBody>
      </p:sp>
      <p:sp>
        <p:nvSpPr>
          <p:cNvPr id="71" name="Rounded Rectangle 29">
            <a:extLst>
              <a:ext uri="{FF2B5EF4-FFF2-40B4-BE49-F238E27FC236}">
                <a16:creationId xmlns:a16="http://schemas.microsoft.com/office/drawing/2014/main" id="{1F6EA8ED-492D-426D-866B-BB33BBB367B9}"/>
              </a:ext>
            </a:extLst>
          </p:cNvPr>
          <p:cNvSpPr/>
          <p:nvPr/>
        </p:nvSpPr>
        <p:spPr>
          <a:xfrm rot="5400000">
            <a:off x="4114800" y="22098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Control</a:t>
            </a:r>
          </a:p>
        </p:txBody>
      </p:sp>
      <p:cxnSp>
        <p:nvCxnSpPr>
          <p:cNvPr id="72" name="Elbow Connector 30">
            <a:extLst>
              <a:ext uri="{FF2B5EF4-FFF2-40B4-BE49-F238E27FC236}">
                <a16:creationId xmlns:a16="http://schemas.microsoft.com/office/drawing/2014/main" id="{2979A967-2B67-4284-90D5-4B010176F9F0}"/>
              </a:ext>
            </a:extLst>
          </p:cNvPr>
          <p:cNvCxnSpPr/>
          <p:nvPr/>
        </p:nvCxnSpPr>
        <p:spPr>
          <a:xfrm rot="10800000">
            <a:off x="2743200" y="5715000"/>
            <a:ext cx="2438400" cy="12700"/>
          </a:xfrm>
          <a:prstGeom prst="bentConnector3">
            <a:avLst>
              <a:gd name="adj1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31">
            <a:extLst>
              <a:ext uri="{FF2B5EF4-FFF2-40B4-BE49-F238E27FC236}">
                <a16:creationId xmlns:a16="http://schemas.microsoft.com/office/drawing/2014/main" id="{1D22493D-79F8-46FD-963A-9C1A01A605C3}"/>
              </a:ext>
            </a:extLst>
          </p:cNvPr>
          <p:cNvSpPr/>
          <p:nvPr/>
        </p:nvSpPr>
        <p:spPr>
          <a:xfrm>
            <a:off x="5181600" y="53340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ALU Control</a:t>
            </a:r>
          </a:p>
        </p:txBody>
      </p:sp>
      <p:sp>
        <p:nvSpPr>
          <p:cNvPr id="74" name="Line 145">
            <a:extLst>
              <a:ext uri="{FF2B5EF4-FFF2-40B4-BE49-F238E27FC236}">
                <a16:creationId xmlns:a16="http://schemas.microsoft.com/office/drawing/2014/main" id="{B40832CA-341E-4093-9912-F161257E7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638800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" name="Text Box 148">
            <a:extLst>
              <a:ext uri="{FF2B5EF4-FFF2-40B4-BE49-F238E27FC236}">
                <a16:creationId xmlns:a16="http://schemas.microsoft.com/office/drawing/2014/main" id="{B75C3BAF-54AB-40D9-9537-8CB1BF404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864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6</a:t>
            </a:r>
          </a:p>
        </p:txBody>
      </p:sp>
      <p:grpSp>
        <p:nvGrpSpPr>
          <p:cNvPr id="76" name="Group 122">
            <a:extLst>
              <a:ext uri="{FF2B5EF4-FFF2-40B4-BE49-F238E27FC236}">
                <a16:creationId xmlns:a16="http://schemas.microsoft.com/office/drawing/2014/main" id="{7A0E271E-DB77-4200-B68C-64BDE0E3CDF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429000"/>
            <a:ext cx="981075" cy="1294248"/>
            <a:chOff x="4608" y="2988"/>
            <a:chExt cx="618" cy="804"/>
          </a:xfrm>
        </p:grpSpPr>
        <p:sp>
          <p:nvSpPr>
            <p:cNvPr id="77" name="Freeform 123">
              <a:extLst>
                <a:ext uri="{FF2B5EF4-FFF2-40B4-BE49-F238E27FC236}">
                  <a16:creationId xmlns:a16="http://schemas.microsoft.com/office/drawing/2014/main" id="{26123CA4-449B-4588-A65F-FF9902A23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988"/>
              <a:ext cx="618" cy="804"/>
            </a:xfrm>
            <a:custGeom>
              <a:avLst/>
              <a:gdLst>
                <a:gd name="T0" fmla="*/ 0 w 618"/>
                <a:gd name="T1" fmla="*/ 0 h 804"/>
                <a:gd name="T2" fmla="*/ 618 w 618"/>
                <a:gd name="T3" fmla="*/ 240 h 804"/>
                <a:gd name="T4" fmla="*/ 618 w 618"/>
                <a:gd name="T5" fmla="*/ 564 h 804"/>
                <a:gd name="T6" fmla="*/ 0 w 618"/>
                <a:gd name="T7" fmla="*/ 804 h 804"/>
                <a:gd name="T8" fmla="*/ 0 w 618"/>
                <a:gd name="T9" fmla="*/ 516 h 804"/>
                <a:gd name="T10" fmla="*/ 192 w 618"/>
                <a:gd name="T11" fmla="*/ 420 h 804"/>
                <a:gd name="T12" fmla="*/ 0 w 618"/>
                <a:gd name="T13" fmla="*/ 324 h 804"/>
                <a:gd name="T14" fmla="*/ 0 w 618"/>
                <a:gd name="T15" fmla="*/ 0 h 8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8"/>
                <a:gd name="T25" fmla="*/ 0 h 804"/>
                <a:gd name="T26" fmla="*/ 618 w 618"/>
                <a:gd name="T27" fmla="*/ 804 h 8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8" h="804">
                  <a:moveTo>
                    <a:pt x="0" y="0"/>
                  </a:moveTo>
                  <a:lnTo>
                    <a:pt x="618" y="240"/>
                  </a:lnTo>
                  <a:lnTo>
                    <a:pt x="618" y="564"/>
                  </a:lnTo>
                  <a:lnTo>
                    <a:pt x="0" y="804"/>
                  </a:lnTo>
                  <a:lnTo>
                    <a:pt x="0" y="516"/>
                  </a:lnTo>
                  <a:lnTo>
                    <a:pt x="192" y="420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Text Box 124">
              <a:extLst>
                <a:ext uri="{FF2B5EF4-FFF2-40B4-BE49-F238E27FC236}">
                  <a16:creationId xmlns:a16="http://schemas.microsoft.com/office/drawing/2014/main" id="{44B4E743-859E-422D-BB01-E5BAA85D3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3297"/>
              <a:ext cx="420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800" b="1" dirty="0">
                  <a:solidFill>
                    <a:srgbClr val="003399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79" name="Line 141">
            <a:extLst>
              <a:ext uri="{FF2B5EF4-FFF2-40B4-BE49-F238E27FC236}">
                <a16:creationId xmlns:a16="http://schemas.microsoft.com/office/drawing/2014/main" id="{E077FB37-7881-470A-9FF7-54518713C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8074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42">
            <a:extLst>
              <a:ext uri="{FF2B5EF4-FFF2-40B4-BE49-F238E27FC236}">
                <a16:creationId xmlns:a16="http://schemas.microsoft.com/office/drawing/2014/main" id="{D36D7945-6EC9-4C76-82DF-5B940B1D5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510760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143">
            <a:extLst>
              <a:ext uri="{FF2B5EF4-FFF2-40B4-BE49-F238E27FC236}">
                <a16:creationId xmlns:a16="http://schemas.microsoft.com/office/drawing/2014/main" id="{33E4C018-5DF5-4B43-AA66-C265DA850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047148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82" name="Elbow Connector 40">
            <a:extLst>
              <a:ext uri="{FF2B5EF4-FFF2-40B4-BE49-F238E27FC236}">
                <a16:creationId xmlns:a16="http://schemas.microsoft.com/office/drawing/2014/main" id="{F925F165-D075-41E3-978A-DCD13C41B82D}"/>
              </a:ext>
            </a:extLst>
          </p:cNvPr>
          <p:cNvCxnSpPr>
            <a:stCxn id="71" idx="3"/>
          </p:cNvCxnSpPr>
          <p:nvPr/>
        </p:nvCxnSpPr>
        <p:spPr>
          <a:xfrm rot="16200000" flipH="1">
            <a:off x="3848100" y="4229100"/>
            <a:ext cx="2286000" cy="381000"/>
          </a:xfrm>
          <a:prstGeom prst="bentConnector3">
            <a:avLst>
              <a:gd name="adj1" fmla="val 9963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Line 146">
            <a:extLst>
              <a:ext uri="{FF2B5EF4-FFF2-40B4-BE49-F238E27FC236}">
                <a16:creationId xmlns:a16="http://schemas.microsoft.com/office/drawing/2014/main" id="{0080C528-F1C9-416B-AA61-8C104562D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726537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" name="Text Box 151">
            <a:extLst>
              <a:ext uri="{FF2B5EF4-FFF2-40B4-BE49-F238E27FC236}">
                <a16:creationId xmlns:a16="http://schemas.microsoft.com/office/drawing/2014/main" id="{CBF0959A-12BE-494A-A6EC-4C7BE512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572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4</a:t>
            </a:r>
          </a:p>
        </p:txBody>
      </p:sp>
      <p:cxnSp>
        <p:nvCxnSpPr>
          <p:cNvPr id="85" name="Elbow Connector 43">
            <a:extLst>
              <a:ext uri="{FF2B5EF4-FFF2-40B4-BE49-F238E27FC236}">
                <a16:creationId xmlns:a16="http://schemas.microsoft.com/office/drawing/2014/main" id="{44262B19-EB17-40C9-B553-5297492EE8BC}"/>
              </a:ext>
            </a:extLst>
          </p:cNvPr>
          <p:cNvCxnSpPr>
            <a:endCxn id="73" idx="3"/>
          </p:cNvCxnSpPr>
          <p:nvPr/>
        </p:nvCxnSpPr>
        <p:spPr>
          <a:xfrm rot="5400000">
            <a:off x="6096000" y="4953000"/>
            <a:ext cx="1219200" cy="304800"/>
          </a:xfrm>
          <a:prstGeom prst="bentConnector2">
            <a:avLst/>
          </a:prstGeom>
          <a:ln w="22225">
            <a:solidFill>
              <a:srgbClr val="00206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6">
            <a:extLst>
              <a:ext uri="{FF2B5EF4-FFF2-40B4-BE49-F238E27FC236}">
                <a16:creationId xmlns:a16="http://schemas.microsoft.com/office/drawing/2014/main" id="{AB2C78A2-4472-4239-AFC3-5075C521C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275" y="4747779"/>
            <a:ext cx="12971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87" name="Text Box 46">
            <a:extLst>
              <a:ext uri="{FF2B5EF4-FFF2-40B4-BE49-F238E27FC236}">
                <a16:creationId xmlns:a16="http://schemas.microsoft.com/office/drawing/2014/main" id="{D7B6D200-FFC7-4D98-A81D-1808B48A9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115" y="3306861"/>
            <a:ext cx="8322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ALUop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88" name="Line 144">
            <a:extLst>
              <a:ext uri="{FF2B5EF4-FFF2-40B4-BE49-F238E27FC236}">
                <a16:creationId xmlns:a16="http://schemas.microsoft.com/office/drawing/2014/main" id="{3C7044DF-AD15-49F4-860C-320B13EC27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60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" name="Text Box 149">
            <a:extLst>
              <a:ext uri="{FF2B5EF4-FFF2-40B4-BE49-F238E27FC236}">
                <a16:creationId xmlns:a16="http://schemas.microsoft.com/office/drawing/2014/main" id="{FB5757B9-62D8-47CB-910E-A00B0FC1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2</a:t>
            </a:r>
          </a:p>
        </p:txBody>
      </p:sp>
      <p:sp>
        <p:nvSpPr>
          <p:cNvPr id="90" name="Text Box 137">
            <a:extLst>
              <a:ext uri="{FF2B5EF4-FFF2-40B4-BE49-F238E27FC236}">
                <a16:creationId xmlns:a16="http://schemas.microsoft.com/office/drawing/2014/main" id="{D2A262A3-99C9-4E38-9B03-413DEAA41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668058"/>
            <a:ext cx="1934376" cy="60939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sw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beq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add, sub, and, or,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slt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91" name="Text Box 140">
            <a:extLst>
              <a:ext uri="{FF2B5EF4-FFF2-40B4-BE49-F238E27FC236}">
                <a16:creationId xmlns:a16="http://schemas.microsoft.com/office/drawing/2014/main" id="{93903568-49C6-47FC-B197-B1BB08219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182492"/>
            <a:ext cx="2073276" cy="108901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and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or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add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sub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set on less than</a:t>
            </a:r>
          </a:p>
        </p:txBody>
      </p:sp>
      <p:sp>
        <p:nvSpPr>
          <p:cNvPr id="92" name="Rounded Rectangle 50">
            <a:extLst>
              <a:ext uri="{FF2B5EF4-FFF2-40B4-BE49-F238E27FC236}">
                <a16:creationId xmlns:a16="http://schemas.microsoft.com/office/drawing/2014/main" id="{BD6CD35A-34B1-4DAB-9ECF-610D8E7D6D4E}"/>
              </a:ext>
            </a:extLst>
          </p:cNvPr>
          <p:cNvSpPr/>
          <p:nvPr/>
        </p:nvSpPr>
        <p:spPr>
          <a:xfrm>
            <a:off x="5386211" y="1343096"/>
            <a:ext cx="3248378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1.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6-bit opcode.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93" name="Rounded Rectangle 51">
            <a:extLst>
              <a:ext uri="{FF2B5EF4-FFF2-40B4-BE49-F238E27FC236}">
                <a16:creationId xmlns:a16="http://schemas.microsoft.com/office/drawing/2014/main" id="{346E0B27-FF3C-4C90-9BA0-0FEC5FCF7154}"/>
              </a:ext>
            </a:extLst>
          </p:cNvPr>
          <p:cNvSpPr/>
          <p:nvPr/>
        </p:nvSpPr>
        <p:spPr>
          <a:xfrm>
            <a:off x="7936089" y="2957689"/>
            <a:ext cx="2427112" cy="1721196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2.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and optionally 6-bit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field.</a:t>
            </a:r>
            <a:endParaRPr lang="en-SG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23F925-5AC3-4BD0-B786-A535D2604A48}"/>
                  </a:ext>
                </a:extLst>
              </p14:cNvPr>
              <p14:cNvContentPartPr/>
              <p14:nvPr/>
            </p14:nvContentPartPr>
            <p14:xfrm>
              <a:off x="2432160" y="1958760"/>
              <a:ext cx="5654520" cy="452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23F925-5AC3-4BD0-B786-A535D2604A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2800" y="1949400"/>
                <a:ext cx="5673240" cy="45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33830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6AE33-021C-4308-A7E9-6DC1235449F2}"/>
              </a:ext>
            </a:extLst>
          </p:cNvPr>
          <p:cNvSpPr txBox="1"/>
          <p:nvPr/>
        </p:nvSpPr>
        <p:spPr>
          <a:xfrm>
            <a:off x="1828800" y="60687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Generating </a:t>
            </a:r>
            <a:r>
              <a:rPr lang="en-SG" sz="3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ALUcontrol</a:t>
            </a:r>
            <a:r>
              <a:rPr lang="en-SG" sz="3600" dirty="0">
                <a:solidFill>
                  <a:srgbClr val="0000FF"/>
                </a:solidFill>
              </a:rPr>
              <a:t> Signal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Text Box 224">
            <a:extLst>
              <a:ext uri="{FF2B5EF4-FFF2-40B4-BE49-F238E27FC236}">
                <a16:creationId xmlns:a16="http://schemas.microsoft.com/office/drawing/2014/main" id="{8ACC12FE-FBC0-49FB-8A07-C1095889B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41985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6" name="Group 233">
            <a:extLst>
              <a:ext uri="{FF2B5EF4-FFF2-40B4-BE49-F238E27FC236}">
                <a16:creationId xmlns:a16="http://schemas.microsoft.com/office/drawing/2014/main" id="{96F3AA22-7A6F-4B2F-AA09-1387245B5A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30064816"/>
              </p:ext>
            </p:extLst>
          </p:nvPr>
        </p:nvGraphicFramePr>
        <p:xfrm>
          <a:off x="1828800" y="1386559"/>
          <a:ext cx="6248400" cy="38544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Group 85">
            <a:extLst>
              <a:ext uri="{FF2B5EF4-FFF2-40B4-BE49-F238E27FC236}">
                <a16:creationId xmlns:a16="http://schemas.microsoft.com/office/drawing/2014/main" id="{715E98D5-16DB-4F96-9B38-33AA1BAB1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899381"/>
              </p:ext>
            </p:extLst>
          </p:nvPr>
        </p:nvGraphicFramePr>
        <p:xfrm>
          <a:off x="8153400" y="3977359"/>
          <a:ext cx="2286000" cy="231648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Rounded Rectangle 58">
            <a:extLst>
              <a:ext uri="{FF2B5EF4-FFF2-40B4-BE49-F238E27FC236}">
                <a16:creationId xmlns:a16="http://schemas.microsoft.com/office/drawing/2014/main" id="{32B98076-9CBF-4EB4-A713-EEB77968D96D}"/>
              </a:ext>
            </a:extLst>
          </p:cNvPr>
          <p:cNvSpPr/>
          <p:nvPr/>
        </p:nvSpPr>
        <p:spPr>
          <a:xfrm>
            <a:off x="2091267" y="5501359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sz="18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033A26-8A7F-46DE-ADF5-968F4AE1B9CF}"/>
              </a:ext>
            </a:extLst>
          </p:cNvPr>
          <p:cNvGrpSpPr/>
          <p:nvPr/>
        </p:nvGrpSpPr>
        <p:grpSpPr>
          <a:xfrm>
            <a:off x="2847623" y="1998581"/>
            <a:ext cx="685800" cy="3195148"/>
            <a:chOff x="1381248" y="1746184"/>
            <a:chExt cx="685800" cy="31951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C65635-2CC1-4F99-8969-124C3764D707}"/>
                </a:ext>
              </a:extLst>
            </p:cNvPr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9D247E-70EC-47F9-AAC3-5232A0C09A80}"/>
                </a:ext>
              </a:extLst>
            </p:cNvPr>
            <p:cNvSpPr txBox="1"/>
            <p:nvPr/>
          </p:nvSpPr>
          <p:spPr>
            <a:xfrm>
              <a:off x="1381248" y="212122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F8F1C8-52F6-436B-8619-32749367A255}"/>
                </a:ext>
              </a:extLst>
            </p:cNvPr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7D5D46-0BFA-4639-B671-42F8F4420093}"/>
                </a:ext>
              </a:extLst>
            </p:cNvPr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A3D382-3444-45B2-AA92-2C479BC98403}"/>
                </a:ext>
              </a:extLst>
            </p:cNvPr>
            <p:cNvSpPr txBox="1"/>
            <p:nvPr/>
          </p:nvSpPr>
          <p:spPr>
            <a:xfrm>
              <a:off x="1381248" y="333089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050FDF-CEBF-46E1-AE01-6DD06C018F4D}"/>
                </a:ext>
              </a:extLst>
            </p:cNvPr>
            <p:cNvSpPr txBox="1"/>
            <p:nvPr/>
          </p:nvSpPr>
          <p:spPr>
            <a:xfrm>
              <a:off x="1381248" y="40867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C91CEC-AD84-4AFB-87AA-007812EBC5AD}"/>
                </a:ext>
              </a:extLst>
            </p:cNvPr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AD266-E3D1-4E28-BA31-1888CA1873D5}"/>
                </a:ext>
              </a:extLst>
            </p:cNvPr>
            <p:cNvSpPr txBox="1"/>
            <p:nvPr/>
          </p:nvSpPr>
          <p:spPr>
            <a:xfrm>
              <a:off x="1381248" y="4572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CCEF66-C6AA-4AB5-8FE7-5930BA66E8C2}"/>
              </a:ext>
            </a:extLst>
          </p:cNvPr>
          <p:cNvGrpSpPr/>
          <p:nvPr/>
        </p:nvGrpSpPr>
        <p:grpSpPr>
          <a:xfrm>
            <a:off x="4953000" y="1982583"/>
            <a:ext cx="1143000" cy="3195148"/>
            <a:chOff x="3505200" y="1746184"/>
            <a:chExt cx="1143000" cy="31951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73DCA4-0426-4392-8CA8-FFE7BE6D17A4}"/>
                </a:ext>
              </a:extLst>
            </p:cNvPr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AFA926-8375-4911-A057-5DA26EA6D63A}"/>
                </a:ext>
              </a:extLst>
            </p:cNvPr>
            <p:cNvSpPr txBox="1"/>
            <p:nvPr/>
          </p:nvSpPr>
          <p:spPr>
            <a:xfrm>
              <a:off x="3505200" y="212122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5C195C-887C-444E-AC45-2D899039448A}"/>
                </a:ext>
              </a:extLst>
            </p:cNvPr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E00B06-3F16-4143-9B72-40EC5C7720CF}"/>
                </a:ext>
              </a:extLst>
            </p:cNvPr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A9B458-B194-442D-A901-693B9494E895}"/>
                </a:ext>
              </a:extLst>
            </p:cNvPr>
            <p:cNvSpPr txBox="1"/>
            <p:nvPr/>
          </p:nvSpPr>
          <p:spPr>
            <a:xfrm>
              <a:off x="3505200" y="333089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E5CF22-E8D4-40FA-8499-5106A42581C9}"/>
                </a:ext>
              </a:extLst>
            </p:cNvPr>
            <p:cNvSpPr txBox="1"/>
            <p:nvPr/>
          </p:nvSpPr>
          <p:spPr>
            <a:xfrm>
              <a:off x="3505200" y="408674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B915F2-A017-41FB-BF03-83BCBB6F4102}"/>
                </a:ext>
              </a:extLst>
            </p:cNvPr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6DE164-750C-430C-938F-1B059157C836}"/>
                </a:ext>
              </a:extLst>
            </p:cNvPr>
            <p:cNvSpPr txBox="1"/>
            <p:nvPr/>
          </p:nvSpPr>
          <p:spPr>
            <a:xfrm>
              <a:off x="3505200" y="4572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9A6666-71EF-4229-87EB-7CB2EDE6CF53}"/>
              </a:ext>
            </a:extLst>
          </p:cNvPr>
          <p:cNvGrpSpPr/>
          <p:nvPr/>
        </p:nvGrpSpPr>
        <p:grpSpPr>
          <a:xfrm>
            <a:off x="7239000" y="1995449"/>
            <a:ext cx="762000" cy="3195148"/>
            <a:chOff x="5791200" y="1751890"/>
            <a:chExt cx="762000" cy="31951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793ED6-06D1-4C58-8948-E80311AE5D0B}"/>
                </a:ext>
              </a:extLst>
            </p:cNvPr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94E436-E04C-4D83-8054-05BF2F8C6F4F}"/>
                </a:ext>
              </a:extLst>
            </p:cNvPr>
            <p:cNvSpPr txBox="1"/>
            <p:nvPr/>
          </p:nvSpPr>
          <p:spPr>
            <a:xfrm>
              <a:off x="5791200" y="212692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678298-7567-41B3-82EA-A8E8BF1416CE}"/>
                </a:ext>
              </a:extLst>
            </p:cNvPr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3AC47DC-72A6-4A05-AA20-2E43003647E2}"/>
                </a:ext>
              </a:extLst>
            </p:cNvPr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ECB04F-E11E-47AC-BF78-37E2E0C05D6D}"/>
                </a:ext>
              </a:extLst>
            </p:cNvPr>
            <p:cNvSpPr txBox="1"/>
            <p:nvPr/>
          </p:nvSpPr>
          <p:spPr>
            <a:xfrm>
              <a:off x="5791200" y="333659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D82960-E2ED-4943-A099-5A0630D66D3F}"/>
                </a:ext>
              </a:extLst>
            </p:cNvPr>
            <p:cNvSpPr txBox="1"/>
            <p:nvPr/>
          </p:nvSpPr>
          <p:spPr>
            <a:xfrm>
              <a:off x="5791200" y="409245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060F52-8D51-4E27-949F-D753D554E7A9}"/>
                </a:ext>
              </a:extLst>
            </p:cNvPr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04544B-BB83-460A-B3B2-B059C90BC5CA}"/>
                </a:ext>
              </a:extLst>
            </p:cNvPr>
            <p:cNvSpPr txBox="1"/>
            <p:nvPr/>
          </p:nvSpPr>
          <p:spPr>
            <a:xfrm>
              <a:off x="5791200" y="45777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47" name="Group 282">
            <a:extLst>
              <a:ext uri="{FF2B5EF4-FFF2-40B4-BE49-F238E27FC236}">
                <a16:creationId xmlns:a16="http://schemas.microsoft.com/office/drawing/2014/main" id="{B47E8B1A-630B-48CA-9125-26726FD9A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878834"/>
              </p:ext>
            </p:extLst>
          </p:nvPr>
        </p:nvGraphicFramePr>
        <p:xfrm>
          <a:off x="8305800" y="1462759"/>
          <a:ext cx="2057400" cy="17068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ECD599-37C0-434A-A274-710DEDEF4228}"/>
                  </a:ext>
                </a:extLst>
              </p14:cNvPr>
              <p14:cNvContentPartPr/>
              <p14:nvPr/>
            </p14:nvContentPartPr>
            <p14:xfrm>
              <a:off x="464400" y="937440"/>
              <a:ext cx="9626040" cy="491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ECD599-37C0-434A-A274-710DEDEF42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40" y="928080"/>
                <a:ext cx="9644760" cy="49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45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318818-596F-436C-9AE7-EFA1D96AF4AE}"/>
              </a:ext>
            </a:extLst>
          </p:cNvPr>
          <p:cNvSpPr txBox="1"/>
          <p:nvPr/>
        </p:nvSpPr>
        <p:spPr>
          <a:xfrm>
            <a:off x="1981200" y="56694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Text Box 224">
            <a:extLst>
              <a:ext uri="{FF2B5EF4-FFF2-40B4-BE49-F238E27FC236}">
                <a16:creationId xmlns:a16="http://schemas.microsoft.com/office/drawing/2014/main" id="{9411FDA3-85F2-472B-AF8E-59CDF26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7" y="6870988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BCB7A23-57B2-4E15-9ABF-65211B1665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09573"/>
            <a:ext cx="8229600" cy="1295400"/>
          </a:xfrm>
        </p:spPr>
        <p:txBody>
          <a:bodyPr/>
          <a:lstStyle/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18" name="Group 299">
            <a:extLst>
              <a:ext uri="{FF2B5EF4-FFF2-40B4-BE49-F238E27FC236}">
                <a16:creationId xmlns:a16="http://schemas.microsoft.com/office/drawing/2014/main" id="{84EAB719-95CF-40C0-82D4-F71F4E568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877896"/>
              </p:ext>
            </p:extLst>
          </p:nvPr>
        </p:nvGraphicFramePr>
        <p:xfrm>
          <a:off x="1981200" y="2491460"/>
          <a:ext cx="8153403" cy="3857185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143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8E6D7970-0957-4FF8-9B10-D46AC2279B12}"/>
              </a:ext>
            </a:extLst>
          </p:cNvPr>
          <p:cNvGrpSpPr/>
          <p:nvPr/>
        </p:nvGrpSpPr>
        <p:grpSpPr>
          <a:xfrm>
            <a:off x="2907475" y="3683674"/>
            <a:ext cx="7191030" cy="375038"/>
            <a:chOff x="1383475" y="3388501"/>
            <a:chExt cx="7191030" cy="3750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0F9916-85B5-45EC-95ED-443B89890928}"/>
                </a:ext>
              </a:extLst>
            </p:cNvPr>
            <p:cNvSpPr txBox="1"/>
            <p:nvPr/>
          </p:nvSpPr>
          <p:spPr>
            <a:xfrm>
              <a:off x="1383475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52405F-FEC9-48EC-BB44-3AA309EF1A72}"/>
                </a:ext>
              </a:extLst>
            </p:cNvPr>
            <p:cNvSpPr txBox="1"/>
            <p:nvPr/>
          </p:nvSpPr>
          <p:spPr>
            <a:xfrm>
              <a:off x="2209800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718DC1-BBDA-47ED-9925-436F116CC430}"/>
                </a:ext>
              </a:extLst>
            </p:cNvPr>
            <p:cNvSpPr txBox="1"/>
            <p:nvPr/>
          </p:nvSpPr>
          <p:spPr>
            <a:xfrm>
              <a:off x="29718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CA4D97-718B-4E03-B6CA-2B82570B48E3}"/>
                </a:ext>
              </a:extLst>
            </p:cNvPr>
            <p:cNvSpPr txBox="1"/>
            <p:nvPr/>
          </p:nvSpPr>
          <p:spPr>
            <a:xfrm>
              <a:off x="38100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1E16A2-9B1A-4A7E-A777-2D44EDEE8590}"/>
                </a:ext>
              </a:extLst>
            </p:cNvPr>
            <p:cNvSpPr txBox="1"/>
            <p:nvPr/>
          </p:nvSpPr>
          <p:spPr>
            <a:xfrm>
              <a:off x="4648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45005B-E346-4ED9-A37B-D54E6F544A8B}"/>
                </a:ext>
              </a:extLst>
            </p:cNvPr>
            <p:cNvSpPr txBox="1"/>
            <p:nvPr/>
          </p:nvSpPr>
          <p:spPr>
            <a:xfrm>
              <a:off x="5410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49FAAC-83EC-4D98-9FCB-B3F9B80A18A0}"/>
                </a:ext>
              </a:extLst>
            </p:cNvPr>
            <p:cNvSpPr txBox="1"/>
            <p:nvPr/>
          </p:nvSpPr>
          <p:spPr>
            <a:xfrm>
              <a:off x="6172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B3D43F-FF81-4489-B4CD-3961A13DEB5C}"/>
                </a:ext>
              </a:extLst>
            </p:cNvPr>
            <p:cNvSpPr txBox="1"/>
            <p:nvPr/>
          </p:nvSpPr>
          <p:spPr>
            <a:xfrm>
              <a:off x="69723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E0C31B-DC34-41FF-94E9-59D5B92812E3}"/>
                </a:ext>
              </a:extLst>
            </p:cNvPr>
            <p:cNvSpPr txBox="1"/>
            <p:nvPr/>
          </p:nvSpPr>
          <p:spPr>
            <a:xfrm>
              <a:off x="7658100" y="339420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404690-7019-41A4-8D0D-7FAD19B7D133}"/>
              </a:ext>
            </a:extLst>
          </p:cNvPr>
          <p:cNvGrpSpPr/>
          <p:nvPr/>
        </p:nvGrpSpPr>
        <p:grpSpPr>
          <a:xfrm>
            <a:off x="2907475" y="3996924"/>
            <a:ext cx="7191030" cy="375038"/>
            <a:chOff x="1383475" y="3701751"/>
            <a:chExt cx="7191030" cy="3750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F5F39C-1408-4AB9-9707-F41DDD7962B9}"/>
                </a:ext>
              </a:extLst>
            </p:cNvPr>
            <p:cNvSpPr txBox="1"/>
            <p:nvPr/>
          </p:nvSpPr>
          <p:spPr>
            <a:xfrm>
              <a:off x="1383475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869E76-0390-4B58-95C1-C1A14B13DCFC}"/>
                </a:ext>
              </a:extLst>
            </p:cNvPr>
            <p:cNvSpPr txBox="1"/>
            <p:nvPr/>
          </p:nvSpPr>
          <p:spPr>
            <a:xfrm>
              <a:off x="2209800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663D51-7522-45F0-BB52-81B5E94E5A49}"/>
                </a:ext>
              </a:extLst>
            </p:cNvPr>
            <p:cNvSpPr txBox="1"/>
            <p:nvPr/>
          </p:nvSpPr>
          <p:spPr>
            <a:xfrm>
              <a:off x="29718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426762-CBCE-46D2-8E60-C860270F0C07}"/>
                </a:ext>
              </a:extLst>
            </p:cNvPr>
            <p:cNvSpPr txBox="1"/>
            <p:nvPr/>
          </p:nvSpPr>
          <p:spPr>
            <a:xfrm>
              <a:off x="38100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E21F9D-9713-481F-B05C-22BB6288DE90}"/>
                </a:ext>
              </a:extLst>
            </p:cNvPr>
            <p:cNvSpPr txBox="1"/>
            <p:nvPr/>
          </p:nvSpPr>
          <p:spPr>
            <a:xfrm>
              <a:off x="4648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29FBCE-08AD-46AD-8CA0-088B89BCB64B}"/>
                </a:ext>
              </a:extLst>
            </p:cNvPr>
            <p:cNvSpPr txBox="1"/>
            <p:nvPr/>
          </p:nvSpPr>
          <p:spPr>
            <a:xfrm>
              <a:off x="5410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9E623A-BA95-4650-9912-7AF1619AC587}"/>
                </a:ext>
              </a:extLst>
            </p:cNvPr>
            <p:cNvSpPr txBox="1"/>
            <p:nvPr/>
          </p:nvSpPr>
          <p:spPr>
            <a:xfrm>
              <a:off x="6172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007494-DE4C-4210-A37E-3845BB9A5B69}"/>
                </a:ext>
              </a:extLst>
            </p:cNvPr>
            <p:cNvSpPr txBox="1"/>
            <p:nvPr/>
          </p:nvSpPr>
          <p:spPr>
            <a:xfrm>
              <a:off x="69723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C5C0A9-187D-4201-B90B-9EF6CED4D6BB}"/>
                </a:ext>
              </a:extLst>
            </p:cNvPr>
            <p:cNvSpPr txBox="1"/>
            <p:nvPr/>
          </p:nvSpPr>
          <p:spPr>
            <a:xfrm>
              <a:off x="7658100" y="370745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4D9B443-EAC4-45DD-9F80-6CA12D906B3B}"/>
              </a:ext>
            </a:extLst>
          </p:cNvPr>
          <p:cNvGrpSpPr/>
          <p:nvPr/>
        </p:nvGrpSpPr>
        <p:grpSpPr>
          <a:xfrm>
            <a:off x="2907475" y="4336843"/>
            <a:ext cx="7191030" cy="375038"/>
            <a:chOff x="1383475" y="4041670"/>
            <a:chExt cx="7191030" cy="37503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35519D7-F2C7-4B1D-935A-0A600A28CF2A}"/>
                </a:ext>
              </a:extLst>
            </p:cNvPr>
            <p:cNvSpPr txBox="1"/>
            <p:nvPr/>
          </p:nvSpPr>
          <p:spPr>
            <a:xfrm>
              <a:off x="1383475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376099E-403D-4BFF-9667-E7EC0A6FC1E0}"/>
                </a:ext>
              </a:extLst>
            </p:cNvPr>
            <p:cNvSpPr txBox="1"/>
            <p:nvPr/>
          </p:nvSpPr>
          <p:spPr>
            <a:xfrm>
              <a:off x="2209800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8BDF57-7FC8-46CF-AA6E-174107E05772}"/>
                </a:ext>
              </a:extLst>
            </p:cNvPr>
            <p:cNvSpPr txBox="1"/>
            <p:nvPr/>
          </p:nvSpPr>
          <p:spPr>
            <a:xfrm>
              <a:off x="29718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92069A-A37C-4B8E-A06F-78981F2ECF4A}"/>
                </a:ext>
              </a:extLst>
            </p:cNvPr>
            <p:cNvSpPr txBox="1"/>
            <p:nvPr/>
          </p:nvSpPr>
          <p:spPr>
            <a:xfrm>
              <a:off x="38100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17A4AB-8964-49EA-AD35-23BDD7F1B3A6}"/>
                </a:ext>
              </a:extLst>
            </p:cNvPr>
            <p:cNvSpPr txBox="1"/>
            <p:nvPr/>
          </p:nvSpPr>
          <p:spPr>
            <a:xfrm>
              <a:off x="4648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773A49-E835-41DC-9229-1E696F21EF6C}"/>
                </a:ext>
              </a:extLst>
            </p:cNvPr>
            <p:cNvSpPr txBox="1"/>
            <p:nvPr/>
          </p:nvSpPr>
          <p:spPr>
            <a:xfrm>
              <a:off x="5410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F4F3AF-4BC7-4979-AEAE-5196BF1F7079}"/>
                </a:ext>
              </a:extLst>
            </p:cNvPr>
            <p:cNvSpPr txBox="1"/>
            <p:nvPr/>
          </p:nvSpPr>
          <p:spPr>
            <a:xfrm>
              <a:off x="6172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513D24-18A7-4ED5-A459-F6E8C8A2E8B1}"/>
                </a:ext>
              </a:extLst>
            </p:cNvPr>
            <p:cNvSpPr txBox="1"/>
            <p:nvPr/>
          </p:nvSpPr>
          <p:spPr>
            <a:xfrm>
              <a:off x="69723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269E115-6FCE-4B97-AAAD-666DC98E036F}"/>
                </a:ext>
              </a:extLst>
            </p:cNvPr>
            <p:cNvSpPr txBox="1"/>
            <p:nvPr/>
          </p:nvSpPr>
          <p:spPr>
            <a:xfrm>
              <a:off x="7658100" y="4047376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947C48F-5686-433B-A779-7D1F38AC4631}"/>
              </a:ext>
            </a:extLst>
          </p:cNvPr>
          <p:cNvGrpSpPr/>
          <p:nvPr/>
        </p:nvGrpSpPr>
        <p:grpSpPr>
          <a:xfrm>
            <a:off x="2971800" y="4335330"/>
            <a:ext cx="589547" cy="369332"/>
            <a:chOff x="1447800" y="4040157"/>
            <a:chExt cx="589547" cy="36933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1237F61-F880-4426-9533-DD7AC42A2B11}"/>
                </a:ext>
              </a:extLst>
            </p:cNvPr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CD9FBC-226A-4CE1-AD79-33E0B2813E58}"/>
                </a:ext>
              </a:extLst>
            </p:cNvPr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6CFBB4-708B-4723-B9AA-4C8B1B037163}"/>
              </a:ext>
            </a:extLst>
          </p:cNvPr>
          <p:cNvGrpSpPr/>
          <p:nvPr/>
        </p:nvGrpSpPr>
        <p:grpSpPr>
          <a:xfrm>
            <a:off x="2907475" y="4694299"/>
            <a:ext cx="7191030" cy="375038"/>
            <a:chOff x="1383475" y="4411002"/>
            <a:chExt cx="7191030" cy="3750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D7E0D7-D38F-4C6F-97C1-E34866733F9B}"/>
                </a:ext>
              </a:extLst>
            </p:cNvPr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EDE3EA-6434-48F9-AE32-76364C026B59}"/>
                </a:ext>
              </a:extLst>
            </p:cNvPr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28B441-3441-409E-92C8-B50F98317B34}"/>
                </a:ext>
              </a:extLst>
            </p:cNvPr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61A364-47DD-4021-81B4-DC57334747D8}"/>
                </a:ext>
              </a:extLst>
            </p:cNvPr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A4B50C3-2624-4E69-BD63-547F99FDD5BF}"/>
                </a:ext>
              </a:extLst>
            </p:cNvPr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E3883D-AB3A-4912-BDC9-44445BF1C48A}"/>
                </a:ext>
              </a:extLst>
            </p:cNvPr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6528A3-CCF2-49D7-87E4-9DA29AF5A39C}"/>
                </a:ext>
              </a:extLst>
            </p:cNvPr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6C90528-4DEE-4673-9859-556F8C5817CD}"/>
                </a:ext>
              </a:extLst>
            </p:cNvPr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DEA8C86-EA16-4BE0-A85E-738AC4C2B44B}"/>
                </a:ext>
              </a:extLst>
            </p:cNvPr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5C8F640-5F6C-4C3A-AD68-0237EB5E4A00}"/>
              </a:ext>
            </a:extLst>
          </p:cNvPr>
          <p:cNvGrpSpPr/>
          <p:nvPr/>
        </p:nvGrpSpPr>
        <p:grpSpPr>
          <a:xfrm>
            <a:off x="2907475" y="4997680"/>
            <a:ext cx="7191030" cy="375038"/>
            <a:chOff x="1383475" y="4411002"/>
            <a:chExt cx="7191030" cy="37503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4CDE34E-936E-45D1-9090-270D9D5B8D24}"/>
                </a:ext>
              </a:extLst>
            </p:cNvPr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196B2B-358A-493B-A8D3-D1849F91965C}"/>
                </a:ext>
              </a:extLst>
            </p:cNvPr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29D972-D150-493F-B849-D6CA15341D9E}"/>
                </a:ext>
              </a:extLst>
            </p:cNvPr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1B65316-BA01-41F3-BF55-1C50F6469A26}"/>
                </a:ext>
              </a:extLst>
            </p:cNvPr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837B88-8DD4-44E9-99EB-E709E29EC864}"/>
                </a:ext>
              </a:extLst>
            </p:cNvPr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4B08594-48D0-47A9-92B1-6DFE17800DD8}"/>
                </a:ext>
              </a:extLst>
            </p:cNvPr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649488-FB9D-4A5C-9E73-EF576CB03502}"/>
                </a:ext>
              </a:extLst>
            </p:cNvPr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1E67A2B-54AA-4541-90F4-E814C8C5B335}"/>
                </a:ext>
              </a:extLst>
            </p:cNvPr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FF233B5-B1C7-47F4-BEEB-0A8D8BBF5D61}"/>
                </a:ext>
              </a:extLst>
            </p:cNvPr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6E93F3D-5C16-4DBC-B6B8-002E3B77734A}"/>
              </a:ext>
            </a:extLst>
          </p:cNvPr>
          <p:cNvGrpSpPr/>
          <p:nvPr/>
        </p:nvGrpSpPr>
        <p:grpSpPr>
          <a:xfrm>
            <a:off x="2907475" y="5340452"/>
            <a:ext cx="7191030" cy="375038"/>
            <a:chOff x="1383475" y="4411002"/>
            <a:chExt cx="7191030" cy="37503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72278B5-7627-4E85-A99A-194B05C4F40D}"/>
                </a:ext>
              </a:extLst>
            </p:cNvPr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3EBE28-BC52-4725-B9B4-AADB8C48B478}"/>
                </a:ext>
              </a:extLst>
            </p:cNvPr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8822A61-EC5D-4EAE-B093-641417C265BD}"/>
                </a:ext>
              </a:extLst>
            </p:cNvPr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499A62B-BE28-4620-93EA-2D05CA7EECD0}"/>
                </a:ext>
              </a:extLst>
            </p:cNvPr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CEF9CCC-5C3B-476F-AA1C-363521F8BBF7}"/>
                </a:ext>
              </a:extLst>
            </p:cNvPr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D976258-EA71-4233-A172-AF8C6C8CC762}"/>
                </a:ext>
              </a:extLst>
            </p:cNvPr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0B99072-18A8-40B5-9474-6726818426B5}"/>
                </a:ext>
              </a:extLst>
            </p:cNvPr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0C1011-0415-4E2B-9A0C-9F67D3B31D2D}"/>
                </a:ext>
              </a:extLst>
            </p:cNvPr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373895A-09BD-4022-9244-4133C82BA2E3}"/>
                </a:ext>
              </a:extLst>
            </p:cNvPr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0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4EF17-C6AD-42B5-867C-8A800BD30E87}"/>
              </a:ext>
            </a:extLst>
          </p:cNvPr>
          <p:cNvGrpSpPr/>
          <p:nvPr/>
        </p:nvGrpSpPr>
        <p:grpSpPr>
          <a:xfrm>
            <a:off x="2907475" y="5655113"/>
            <a:ext cx="7191030" cy="375038"/>
            <a:chOff x="1383475" y="4411002"/>
            <a:chExt cx="7191030" cy="37503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49DDF1B-06FA-4DDB-8265-F8758BA49955}"/>
                </a:ext>
              </a:extLst>
            </p:cNvPr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D8AE959-EADD-44F8-A568-C125BB834FF5}"/>
                </a:ext>
              </a:extLst>
            </p:cNvPr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99A0FAB-FB63-4922-AA08-1AF1545F05E9}"/>
                </a:ext>
              </a:extLst>
            </p:cNvPr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927DEBA-BC8C-4EB0-B363-29248CD3B76C}"/>
                </a:ext>
              </a:extLst>
            </p:cNvPr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3672C1B-E4F5-4C62-9463-AB6557E0EE83}"/>
                </a:ext>
              </a:extLst>
            </p:cNvPr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EFE267D-DB34-45B7-B62C-EC480A9D7937}"/>
                </a:ext>
              </a:extLst>
            </p:cNvPr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876BE1C-2D47-4AAE-9815-2D452C3A960B}"/>
                </a:ext>
              </a:extLst>
            </p:cNvPr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917F86-5416-4DBB-88FD-0EAA792423C8}"/>
                </a:ext>
              </a:extLst>
            </p:cNvPr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B26F96-1E9A-4DE4-83BE-497DFCBC826D}"/>
                </a:ext>
              </a:extLst>
            </p:cNvPr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0 </a:t>
              </a:r>
              <a:r>
                <a:rPr lang="en-US" sz="1800" b="1" dirty="0"/>
                <a:t>1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4B2E40-5518-4922-B545-497C65ED4920}"/>
              </a:ext>
            </a:extLst>
          </p:cNvPr>
          <p:cNvGrpSpPr/>
          <p:nvPr/>
        </p:nvGrpSpPr>
        <p:grpSpPr>
          <a:xfrm>
            <a:off x="2907475" y="6008590"/>
            <a:ext cx="7191030" cy="375038"/>
            <a:chOff x="1383475" y="4411002"/>
            <a:chExt cx="7191030" cy="37503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DE225C7-DB9E-41C6-B5F7-46D99177437A}"/>
                </a:ext>
              </a:extLst>
            </p:cNvPr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33013E9-7AA2-4921-97BC-DB47897E6937}"/>
                </a:ext>
              </a:extLst>
            </p:cNvPr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822FE6C-C64C-4262-81EF-D6033EE1D465}"/>
                </a:ext>
              </a:extLst>
            </p:cNvPr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D54C281-704A-4E25-B43D-5ED4C8233315}"/>
                </a:ext>
              </a:extLst>
            </p:cNvPr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FE8E4B-F3A2-489A-97FB-6E59A1C3A10E}"/>
                </a:ext>
              </a:extLst>
            </p:cNvPr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B7FF009-C481-40C4-B62A-A75068F4D0EB}"/>
                </a:ext>
              </a:extLst>
            </p:cNvPr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0BBCD67-A593-4454-833E-E26E34159A9E}"/>
                </a:ext>
              </a:extLst>
            </p:cNvPr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42010D-69F0-4971-A258-BAEC16A6AFCC}"/>
                </a:ext>
              </a:extLst>
            </p:cNvPr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1FE3F02-E39C-4853-9FEA-9C807425D2A7}"/>
                </a:ext>
              </a:extLst>
            </p:cNvPr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2E6F111-6C43-46A2-84F0-928DD0834EC1}"/>
              </a:ext>
            </a:extLst>
          </p:cNvPr>
          <p:cNvGrpSpPr/>
          <p:nvPr/>
        </p:nvGrpSpPr>
        <p:grpSpPr>
          <a:xfrm>
            <a:off x="3818646" y="4700005"/>
            <a:ext cx="589547" cy="1675409"/>
            <a:chOff x="2294646" y="4404832"/>
            <a:chExt cx="589547" cy="167540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78E01C6-BF78-48FE-BE2D-87A14CC398AA}"/>
                </a:ext>
              </a:extLst>
            </p:cNvPr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E181866-6FDE-4DA0-94A6-2438D4FB5A7E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819434C-D395-4FD0-B894-FAD3268165C8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B2B7703-E907-4E4F-96C5-CA59CFFAAC2A}"/>
                </a:ext>
              </a:extLst>
            </p:cNvPr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1D1F0CE-5285-4FCB-9197-3103BF28A328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B7AC4FC-CA4A-43F4-9C15-E04BAA29AF19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475D708-8035-476E-8F4D-03BC3B1FD926}"/>
                </a:ext>
              </a:extLst>
            </p:cNvPr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9511BCA-F69F-4957-A408-C0D16FB499EF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E78F303-EC2F-4FB8-BB1A-3B48DD09F782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1329139-007C-4E43-8BF1-2898E75CD8CA}"/>
                </a:ext>
              </a:extLst>
            </p:cNvPr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914B75D-7367-47EA-B057-29127B992275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FC6BF90-AD35-4723-95F4-1C74ED604802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9F0C0BD-1CEE-400F-80D3-4B3ED1248E56}"/>
                </a:ext>
              </a:extLst>
            </p:cNvPr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93C12AC-1237-4F8D-A6BC-5B78E26F02DE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E86C3E-6E13-4BF8-BB9E-68A4F2CA195A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120F60B-F595-4005-B790-8C30D1B323F9}"/>
              </a:ext>
            </a:extLst>
          </p:cNvPr>
          <p:cNvGrpSpPr/>
          <p:nvPr/>
        </p:nvGrpSpPr>
        <p:grpSpPr>
          <a:xfrm>
            <a:off x="4560593" y="4700005"/>
            <a:ext cx="589547" cy="1675409"/>
            <a:chOff x="2294646" y="4404832"/>
            <a:chExt cx="589547" cy="167540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D98231A-D575-40F5-880F-CE17AC481404}"/>
                </a:ext>
              </a:extLst>
            </p:cNvPr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004307F-FC87-4919-BDE8-A15101E42DB3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B31D2CA-BEE9-40D2-B8E6-C4D447D2DA05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68B4339-58BD-45D9-BA6B-C3891D645185}"/>
                </a:ext>
              </a:extLst>
            </p:cNvPr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388BA3B-A86F-416D-B015-F372D9B0096D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4C03962-7C17-4E6A-8D71-DA5E85A0D519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955256F-90B4-4202-B6FF-29C7426F2D70}"/>
                </a:ext>
              </a:extLst>
            </p:cNvPr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EDA29D1-B84E-4967-A812-52901E1EFAFB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2D16FA4-E210-42AD-B0DA-0B84F2B7E602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3F2FFDA-5FC1-4D03-B891-509A26374756}"/>
                </a:ext>
              </a:extLst>
            </p:cNvPr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D4791FE-2572-4E3E-9DF9-913835121602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64C69F4-2C45-42A8-87FD-3C61E55CF8EF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7D215FB-0907-43FE-90F8-8FBBE4651B89}"/>
                </a:ext>
              </a:extLst>
            </p:cNvPr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8A218CA-ECE4-41B4-A823-C68896C70960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A1DE2D7-DB53-4926-968A-CDFCCD61A14B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223261C-5A55-41A5-8035-D26F98C592C6}"/>
              </a:ext>
            </a:extLst>
          </p:cNvPr>
          <p:cNvGrpSpPr/>
          <p:nvPr/>
        </p:nvGrpSpPr>
        <p:grpSpPr>
          <a:xfrm>
            <a:off x="5395487" y="4700005"/>
            <a:ext cx="589547" cy="1675409"/>
            <a:chOff x="2294646" y="4404832"/>
            <a:chExt cx="589547" cy="1675409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23F6927-9FB6-4F31-AC9C-A290246EC601}"/>
                </a:ext>
              </a:extLst>
            </p:cNvPr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894D669-4F8F-4709-A3A3-F4E70233FB64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19C820C-9B8A-48C3-B96C-E9B3654EFDAA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CD70C03-299A-462B-A557-1E9315B12F36}"/>
                </a:ext>
              </a:extLst>
            </p:cNvPr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7F4EFD7-B36F-4CC1-8C31-F01B30AAFD6F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AFD405D-1EDA-4180-B211-CCA1D42BC412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FAB0E29-50A0-4DEF-BFAF-83184401D3AF}"/>
                </a:ext>
              </a:extLst>
            </p:cNvPr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FED7C68-9721-4792-89F8-CB8BB90DBC91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7CFD341-500A-4C39-B3F4-3AA7FEB528DE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C25080F-3139-4A18-A68A-444CCE6F0DCD}"/>
                </a:ext>
              </a:extLst>
            </p:cNvPr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DF5C9CD-11D7-4611-AB10-5BA51B7E92E6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D6CA87A-F510-4CD9-B0BA-85350ADF057A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3490D87-0242-4E1D-A535-C6FD7F1BE0BF}"/>
                </a:ext>
              </a:extLst>
            </p:cNvPr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41259F-B199-498A-AB3C-58453DBA647B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48AE17F-B481-4D65-9CBB-9C377F2ED3C9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E47E8EE-D0C7-43BC-9143-A2E620BF265A}"/>
              </a:ext>
            </a:extLst>
          </p:cNvPr>
          <p:cNvSpPr txBox="1"/>
          <p:nvPr/>
        </p:nvSpPr>
        <p:spPr>
          <a:xfrm>
            <a:off x="8380997" y="1282759"/>
            <a:ext cx="1829803" cy="338554"/>
          </a:xfrm>
          <a:prstGeom prst="rect">
            <a:avLst/>
          </a:prstGeom>
          <a:solidFill>
            <a:srgbClr val="FFD9B3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5C2AC64-9B79-40BA-88D0-76A6A2156914}"/>
              </a:ext>
            </a:extLst>
          </p:cNvPr>
          <p:cNvSpPr txBox="1"/>
          <p:nvPr/>
        </p:nvSpPr>
        <p:spPr>
          <a:xfrm>
            <a:off x="8380997" y="1688777"/>
            <a:ext cx="18283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ALUcontrol2 = 	?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0CAF59C-1CC1-4DA2-B389-A036E6FB6D5B}"/>
              </a:ext>
            </a:extLst>
          </p:cNvPr>
          <p:cNvGrpSpPr/>
          <p:nvPr/>
        </p:nvGrpSpPr>
        <p:grpSpPr>
          <a:xfrm>
            <a:off x="9432991" y="4397513"/>
            <a:ext cx="228600" cy="1933734"/>
            <a:chOff x="7908991" y="4102340"/>
            <a:chExt cx="228600" cy="1933734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74F77F2-8FF0-4892-94B5-36F51887D269}"/>
                </a:ext>
              </a:extLst>
            </p:cNvPr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8081290-2B0E-4039-8A39-73C4F6CAEE7F}"/>
                </a:ext>
              </a:extLst>
            </p:cNvPr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EE3C0B5-AAA8-4DA0-82D3-5301D3EAE8B2}"/>
                </a:ext>
              </a:extLst>
            </p:cNvPr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BF41A6EF-284C-4D26-95A8-76D4076610B8}"/>
              </a:ext>
            </a:extLst>
          </p:cNvPr>
          <p:cNvSpPr txBox="1"/>
          <p:nvPr/>
        </p:nvSpPr>
        <p:spPr>
          <a:xfrm>
            <a:off x="7848600" y="2027331"/>
            <a:ext cx="236076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BB9D64-D13F-43F9-A024-4F0243A29CD6}"/>
                  </a:ext>
                </a:extLst>
              </p14:cNvPr>
              <p14:cNvContentPartPr/>
              <p14:nvPr/>
            </p14:nvContentPartPr>
            <p14:xfrm>
              <a:off x="703440" y="1661760"/>
              <a:ext cx="11297160" cy="511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BB9D64-D13F-43F9-A024-4F0243A29C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080" y="1652400"/>
                <a:ext cx="11315880" cy="51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8703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30452"/>
            <a:ext cx="8229600" cy="575770"/>
          </a:xfrm>
        </p:spPr>
        <p:txBody>
          <a:bodyPr/>
          <a:lstStyle/>
          <a:p>
            <a:pPr marL="271463" indent="-271463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Simple combinational logic</a:t>
            </a:r>
          </a:p>
        </p:txBody>
      </p:sp>
      <p:grpSp>
        <p:nvGrpSpPr>
          <p:cNvPr id="211" name="Group 287"/>
          <p:cNvGrpSpPr>
            <a:grpSpLocks/>
          </p:cNvGrpSpPr>
          <p:nvPr/>
        </p:nvGrpSpPr>
        <p:grpSpPr bwMode="auto">
          <a:xfrm>
            <a:off x="8077200" y="2282472"/>
            <a:ext cx="2286000" cy="2058988"/>
            <a:chOff x="4224" y="1152"/>
            <a:chExt cx="1440" cy="1297"/>
          </a:xfrm>
        </p:grpSpPr>
        <p:sp>
          <p:nvSpPr>
            <p:cNvPr id="212" name="AutoShape 285"/>
            <p:cNvSpPr>
              <a:spLocks noChangeArrowheads="1"/>
            </p:cNvSpPr>
            <p:nvPr/>
          </p:nvSpPr>
          <p:spPr bwMode="auto">
            <a:xfrm rot="-2800100">
              <a:off x="3836" y="1869"/>
              <a:ext cx="1035" cy="126"/>
            </a:xfrm>
            <a:prstGeom prst="leftArrow">
              <a:avLst>
                <a:gd name="adj1" fmla="val 50000"/>
                <a:gd name="adj2" fmla="val 205357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Text Box 286"/>
            <p:cNvSpPr txBox="1">
              <a:spLocks noChangeArrowheads="1"/>
            </p:cNvSpPr>
            <p:nvPr/>
          </p:nvSpPr>
          <p:spPr bwMode="auto">
            <a:xfrm>
              <a:off x="4224" y="1152"/>
              <a:ext cx="144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sz="1600" b="1" dirty="0">
                  <a:solidFill>
                    <a:srgbClr val="002060"/>
                  </a:solidFill>
                </a:rPr>
                <a:t>ALUcontrol2</a:t>
              </a:r>
              <a:r>
                <a:rPr lang="en-US" sz="1400" b="1" dirty="0"/>
                <a:t> </a:t>
              </a:r>
            </a:p>
            <a:p>
              <a:pPr>
                <a:spcBef>
                  <a:spcPct val="10000"/>
                </a:spcBef>
              </a:pPr>
              <a:r>
                <a:rPr lang="en-US" sz="1400" b="1" dirty="0"/>
                <a:t>= ALUOp0 + ALUOp1∙F1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362203" y="1806225"/>
            <a:ext cx="7548563" cy="4557713"/>
            <a:chOff x="990600" y="1504950"/>
            <a:chExt cx="7548563" cy="4557713"/>
          </a:xfrm>
        </p:grpSpPr>
        <p:grpSp>
          <p:nvGrpSpPr>
            <p:cNvPr id="215" name="Group 283"/>
            <p:cNvGrpSpPr>
              <a:grpSpLocks/>
            </p:cNvGrpSpPr>
            <p:nvPr/>
          </p:nvGrpSpPr>
          <p:grpSpPr bwMode="auto">
            <a:xfrm>
              <a:off x="990600" y="1504950"/>
              <a:ext cx="7548563" cy="4557713"/>
              <a:chOff x="528" y="1013"/>
              <a:chExt cx="4755" cy="2871"/>
            </a:xfrm>
          </p:grpSpPr>
          <p:sp>
            <p:nvSpPr>
              <p:cNvPr id="218" name="Freeform 176"/>
              <p:cNvSpPr>
                <a:spLocks/>
              </p:cNvSpPr>
              <p:nvPr/>
            </p:nvSpPr>
            <p:spPr bwMode="auto">
              <a:xfrm>
                <a:off x="1738" y="1460"/>
                <a:ext cx="72" cy="93"/>
              </a:xfrm>
              <a:custGeom>
                <a:avLst/>
                <a:gdLst>
                  <a:gd name="T0" fmla="*/ 72 w 72"/>
                  <a:gd name="T1" fmla="*/ 0 h 93"/>
                  <a:gd name="T2" fmla="*/ 0 w 72"/>
                  <a:gd name="T3" fmla="*/ 0 h 93"/>
                  <a:gd name="T4" fmla="*/ 38 w 72"/>
                  <a:gd name="T5" fmla="*/ 93 h 93"/>
                  <a:gd name="T6" fmla="*/ 72 w 72"/>
                  <a:gd name="T7" fmla="*/ 0 h 93"/>
                  <a:gd name="T8" fmla="*/ 72 w 72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3"/>
                  <a:gd name="T17" fmla="*/ 72 w 72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3">
                    <a:moveTo>
                      <a:pt x="72" y="0"/>
                    </a:moveTo>
                    <a:lnTo>
                      <a:pt x="0" y="0"/>
                    </a:lnTo>
                    <a:lnTo>
                      <a:pt x="38" y="9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177"/>
              <p:cNvSpPr>
                <a:spLocks/>
              </p:cNvSpPr>
              <p:nvPr/>
            </p:nvSpPr>
            <p:spPr bwMode="auto">
              <a:xfrm>
                <a:off x="1277" y="3017"/>
                <a:ext cx="1534" cy="119"/>
              </a:xfrm>
              <a:custGeom>
                <a:avLst/>
                <a:gdLst>
                  <a:gd name="T0" fmla="*/ 0 w 1534"/>
                  <a:gd name="T1" fmla="*/ 0 h 119"/>
                  <a:gd name="T2" fmla="*/ 400 w 1534"/>
                  <a:gd name="T3" fmla="*/ 0 h 119"/>
                  <a:gd name="T4" fmla="*/ 400 w 1534"/>
                  <a:gd name="T5" fmla="*/ 119 h 119"/>
                  <a:gd name="T6" fmla="*/ 1534 w 1534"/>
                  <a:gd name="T7" fmla="*/ 119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4"/>
                  <a:gd name="T13" fmla="*/ 0 h 119"/>
                  <a:gd name="T14" fmla="*/ 1534 w 1534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4" h="119">
                    <a:moveTo>
                      <a:pt x="0" y="0"/>
                    </a:moveTo>
                    <a:lnTo>
                      <a:pt x="400" y="0"/>
                    </a:lnTo>
                    <a:lnTo>
                      <a:pt x="400" y="119"/>
                    </a:lnTo>
                    <a:lnTo>
                      <a:pt x="1534" y="11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178"/>
              <p:cNvSpPr>
                <a:spLocks/>
              </p:cNvSpPr>
              <p:nvPr/>
            </p:nvSpPr>
            <p:spPr bwMode="auto">
              <a:xfrm>
                <a:off x="4201" y="2762"/>
                <a:ext cx="72" cy="92"/>
              </a:xfrm>
              <a:custGeom>
                <a:avLst/>
                <a:gdLst>
                  <a:gd name="T0" fmla="*/ 0 w 72"/>
                  <a:gd name="T1" fmla="*/ 0 h 92"/>
                  <a:gd name="T2" fmla="*/ 0 w 72"/>
                  <a:gd name="T3" fmla="*/ 92 h 92"/>
                  <a:gd name="T4" fmla="*/ 72 w 72"/>
                  <a:gd name="T5" fmla="*/ 48 h 92"/>
                  <a:gd name="T6" fmla="*/ 0 w 72"/>
                  <a:gd name="T7" fmla="*/ 0 h 92"/>
                  <a:gd name="T8" fmla="*/ 0 w 72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2"/>
                  <a:gd name="T17" fmla="*/ 72 w 72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2">
                    <a:moveTo>
                      <a:pt x="0" y="0"/>
                    </a:moveTo>
                    <a:lnTo>
                      <a:pt x="0" y="92"/>
                    </a:lnTo>
                    <a:lnTo>
                      <a:pt x="72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179"/>
              <p:cNvSpPr>
                <a:spLocks/>
              </p:cNvSpPr>
              <p:nvPr/>
            </p:nvSpPr>
            <p:spPr bwMode="auto">
              <a:xfrm>
                <a:off x="2305" y="2520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7 h 295"/>
                  <a:gd name="T34" fmla="*/ 215 w 277"/>
                  <a:gd name="T35" fmla="*/ 13 h 295"/>
                  <a:gd name="T36" fmla="*/ 202 w 277"/>
                  <a:gd name="T37" fmla="*/ 5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7"/>
                    </a:lnTo>
                    <a:lnTo>
                      <a:pt x="215" y="13"/>
                    </a:lnTo>
                    <a:lnTo>
                      <a:pt x="202" y="5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80"/>
              <p:cNvSpPr>
                <a:spLocks/>
              </p:cNvSpPr>
              <p:nvPr/>
            </p:nvSpPr>
            <p:spPr bwMode="auto">
              <a:xfrm>
                <a:off x="2825" y="2423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72 h 295"/>
                  <a:gd name="T4" fmla="*/ 30 w 317"/>
                  <a:gd name="T5" fmla="*/ 190 h 295"/>
                  <a:gd name="T6" fmla="*/ 27 w 317"/>
                  <a:gd name="T7" fmla="*/ 203 h 295"/>
                  <a:gd name="T8" fmla="*/ 27 w 317"/>
                  <a:gd name="T9" fmla="*/ 216 h 295"/>
                  <a:gd name="T10" fmla="*/ 23 w 317"/>
                  <a:gd name="T11" fmla="*/ 229 h 295"/>
                  <a:gd name="T12" fmla="*/ 20 w 317"/>
                  <a:gd name="T13" fmla="*/ 242 h 295"/>
                  <a:gd name="T14" fmla="*/ 17 w 317"/>
                  <a:gd name="T15" fmla="*/ 251 h 295"/>
                  <a:gd name="T16" fmla="*/ 13 w 317"/>
                  <a:gd name="T17" fmla="*/ 264 h 295"/>
                  <a:gd name="T18" fmla="*/ 6 w 317"/>
                  <a:gd name="T19" fmla="*/ 282 h 295"/>
                  <a:gd name="T20" fmla="*/ 0 w 317"/>
                  <a:gd name="T21" fmla="*/ 295 h 295"/>
                  <a:gd name="T22" fmla="*/ 3 w 317"/>
                  <a:gd name="T23" fmla="*/ 295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5 h 295"/>
                  <a:gd name="T34" fmla="*/ 136 w 317"/>
                  <a:gd name="T35" fmla="*/ 295 h 295"/>
                  <a:gd name="T36" fmla="*/ 157 w 317"/>
                  <a:gd name="T37" fmla="*/ 295 h 295"/>
                  <a:gd name="T38" fmla="*/ 177 w 317"/>
                  <a:gd name="T39" fmla="*/ 291 h 295"/>
                  <a:gd name="T40" fmla="*/ 191 w 317"/>
                  <a:gd name="T41" fmla="*/ 291 h 295"/>
                  <a:gd name="T42" fmla="*/ 211 w 317"/>
                  <a:gd name="T43" fmla="*/ 278 h 295"/>
                  <a:gd name="T44" fmla="*/ 232 w 317"/>
                  <a:gd name="T45" fmla="*/ 269 h 295"/>
                  <a:gd name="T46" fmla="*/ 249 w 317"/>
                  <a:gd name="T47" fmla="*/ 256 h 295"/>
                  <a:gd name="T48" fmla="*/ 266 w 317"/>
                  <a:gd name="T49" fmla="*/ 238 h 295"/>
                  <a:gd name="T50" fmla="*/ 280 w 317"/>
                  <a:gd name="T51" fmla="*/ 225 h 295"/>
                  <a:gd name="T52" fmla="*/ 290 w 317"/>
                  <a:gd name="T53" fmla="*/ 207 h 295"/>
                  <a:gd name="T54" fmla="*/ 300 w 317"/>
                  <a:gd name="T55" fmla="*/ 190 h 295"/>
                  <a:gd name="T56" fmla="*/ 307 w 317"/>
                  <a:gd name="T57" fmla="*/ 176 h 295"/>
                  <a:gd name="T58" fmla="*/ 314 w 317"/>
                  <a:gd name="T59" fmla="*/ 163 h 295"/>
                  <a:gd name="T60" fmla="*/ 317 w 317"/>
                  <a:gd name="T61" fmla="*/ 150 h 295"/>
                  <a:gd name="T62" fmla="*/ 314 w 317"/>
                  <a:gd name="T63" fmla="*/ 137 h 295"/>
                  <a:gd name="T64" fmla="*/ 307 w 317"/>
                  <a:gd name="T65" fmla="*/ 124 h 295"/>
                  <a:gd name="T66" fmla="*/ 300 w 317"/>
                  <a:gd name="T67" fmla="*/ 110 h 295"/>
                  <a:gd name="T68" fmla="*/ 290 w 317"/>
                  <a:gd name="T69" fmla="*/ 93 h 295"/>
                  <a:gd name="T70" fmla="*/ 280 w 317"/>
                  <a:gd name="T71" fmla="*/ 75 h 295"/>
                  <a:gd name="T72" fmla="*/ 266 w 317"/>
                  <a:gd name="T73" fmla="*/ 62 h 295"/>
                  <a:gd name="T74" fmla="*/ 249 w 317"/>
                  <a:gd name="T75" fmla="*/ 44 h 295"/>
                  <a:gd name="T76" fmla="*/ 232 w 317"/>
                  <a:gd name="T77" fmla="*/ 31 h 295"/>
                  <a:gd name="T78" fmla="*/ 211 w 317"/>
                  <a:gd name="T79" fmla="*/ 18 h 295"/>
                  <a:gd name="T80" fmla="*/ 191 w 317"/>
                  <a:gd name="T81" fmla="*/ 9 h 295"/>
                  <a:gd name="T82" fmla="*/ 177 w 317"/>
                  <a:gd name="T83" fmla="*/ 9 h 295"/>
                  <a:gd name="T84" fmla="*/ 157 w 317"/>
                  <a:gd name="T85" fmla="*/ 5 h 295"/>
                  <a:gd name="T86" fmla="*/ 136 w 317"/>
                  <a:gd name="T87" fmla="*/ 5 h 295"/>
                  <a:gd name="T88" fmla="*/ 109 w 317"/>
                  <a:gd name="T89" fmla="*/ 5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5 h 295"/>
                  <a:gd name="T100" fmla="*/ 0 w 317"/>
                  <a:gd name="T101" fmla="*/ 5 h 295"/>
                  <a:gd name="T102" fmla="*/ 6 w 317"/>
                  <a:gd name="T103" fmla="*/ 18 h 295"/>
                  <a:gd name="T104" fmla="*/ 13 w 317"/>
                  <a:gd name="T105" fmla="*/ 36 h 295"/>
                  <a:gd name="T106" fmla="*/ 17 w 317"/>
                  <a:gd name="T107" fmla="*/ 49 h 295"/>
                  <a:gd name="T108" fmla="*/ 20 w 317"/>
                  <a:gd name="T109" fmla="*/ 62 h 295"/>
                  <a:gd name="T110" fmla="*/ 23 w 317"/>
                  <a:gd name="T111" fmla="*/ 75 h 295"/>
                  <a:gd name="T112" fmla="*/ 27 w 317"/>
                  <a:gd name="T113" fmla="*/ 88 h 295"/>
                  <a:gd name="T114" fmla="*/ 27 w 317"/>
                  <a:gd name="T115" fmla="*/ 102 h 295"/>
                  <a:gd name="T116" fmla="*/ 30 w 317"/>
                  <a:gd name="T117" fmla="*/ 119 h 295"/>
                  <a:gd name="T118" fmla="*/ 30 w 317"/>
                  <a:gd name="T119" fmla="*/ 132 h 295"/>
                  <a:gd name="T120" fmla="*/ 30 w 317"/>
                  <a:gd name="T121" fmla="*/ 154 h 295"/>
                  <a:gd name="T122" fmla="*/ 30 w 317"/>
                  <a:gd name="T123" fmla="*/ 154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72"/>
                    </a:lnTo>
                    <a:lnTo>
                      <a:pt x="30" y="190"/>
                    </a:lnTo>
                    <a:lnTo>
                      <a:pt x="27" y="203"/>
                    </a:lnTo>
                    <a:lnTo>
                      <a:pt x="27" y="216"/>
                    </a:lnTo>
                    <a:lnTo>
                      <a:pt x="23" y="229"/>
                    </a:lnTo>
                    <a:lnTo>
                      <a:pt x="20" y="242"/>
                    </a:lnTo>
                    <a:lnTo>
                      <a:pt x="17" y="251"/>
                    </a:lnTo>
                    <a:lnTo>
                      <a:pt x="13" y="264"/>
                    </a:lnTo>
                    <a:lnTo>
                      <a:pt x="6" y="282"/>
                    </a:lnTo>
                    <a:lnTo>
                      <a:pt x="0" y="295"/>
                    </a:lnTo>
                    <a:lnTo>
                      <a:pt x="3" y="295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5"/>
                    </a:lnTo>
                    <a:lnTo>
                      <a:pt x="136" y="295"/>
                    </a:lnTo>
                    <a:lnTo>
                      <a:pt x="157" y="295"/>
                    </a:lnTo>
                    <a:lnTo>
                      <a:pt x="177" y="291"/>
                    </a:lnTo>
                    <a:lnTo>
                      <a:pt x="191" y="291"/>
                    </a:lnTo>
                    <a:lnTo>
                      <a:pt x="211" y="278"/>
                    </a:lnTo>
                    <a:lnTo>
                      <a:pt x="232" y="269"/>
                    </a:lnTo>
                    <a:lnTo>
                      <a:pt x="249" y="256"/>
                    </a:lnTo>
                    <a:lnTo>
                      <a:pt x="266" y="238"/>
                    </a:lnTo>
                    <a:lnTo>
                      <a:pt x="280" y="225"/>
                    </a:lnTo>
                    <a:lnTo>
                      <a:pt x="290" y="207"/>
                    </a:lnTo>
                    <a:lnTo>
                      <a:pt x="300" y="190"/>
                    </a:lnTo>
                    <a:lnTo>
                      <a:pt x="307" y="176"/>
                    </a:lnTo>
                    <a:lnTo>
                      <a:pt x="314" y="163"/>
                    </a:lnTo>
                    <a:lnTo>
                      <a:pt x="317" y="150"/>
                    </a:lnTo>
                    <a:lnTo>
                      <a:pt x="314" y="137"/>
                    </a:lnTo>
                    <a:lnTo>
                      <a:pt x="307" y="124"/>
                    </a:lnTo>
                    <a:lnTo>
                      <a:pt x="300" y="110"/>
                    </a:lnTo>
                    <a:lnTo>
                      <a:pt x="290" y="93"/>
                    </a:lnTo>
                    <a:lnTo>
                      <a:pt x="280" y="75"/>
                    </a:lnTo>
                    <a:lnTo>
                      <a:pt x="266" y="62"/>
                    </a:lnTo>
                    <a:lnTo>
                      <a:pt x="249" y="44"/>
                    </a:lnTo>
                    <a:lnTo>
                      <a:pt x="232" y="31"/>
                    </a:lnTo>
                    <a:lnTo>
                      <a:pt x="211" y="18"/>
                    </a:lnTo>
                    <a:lnTo>
                      <a:pt x="191" y="9"/>
                    </a:lnTo>
                    <a:lnTo>
                      <a:pt x="177" y="9"/>
                    </a:lnTo>
                    <a:lnTo>
                      <a:pt x="157" y="5"/>
                    </a:lnTo>
                    <a:lnTo>
                      <a:pt x="136" y="5"/>
                    </a:lnTo>
                    <a:lnTo>
                      <a:pt x="109" y="5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6" y="18"/>
                    </a:lnTo>
                    <a:lnTo>
                      <a:pt x="13" y="36"/>
                    </a:lnTo>
                    <a:lnTo>
                      <a:pt x="17" y="49"/>
                    </a:lnTo>
                    <a:lnTo>
                      <a:pt x="20" y="62"/>
                    </a:lnTo>
                    <a:lnTo>
                      <a:pt x="23" y="75"/>
                    </a:lnTo>
                    <a:lnTo>
                      <a:pt x="27" y="88"/>
                    </a:lnTo>
                    <a:lnTo>
                      <a:pt x="27" y="102"/>
                    </a:lnTo>
                    <a:lnTo>
                      <a:pt x="30" y="119"/>
                    </a:lnTo>
                    <a:lnTo>
                      <a:pt x="30" y="132"/>
                    </a:lnTo>
                    <a:lnTo>
                      <a:pt x="30" y="15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81"/>
              <p:cNvSpPr>
                <a:spLocks noChangeShapeType="1"/>
              </p:cNvSpPr>
              <p:nvPr/>
            </p:nvSpPr>
            <p:spPr bwMode="auto">
              <a:xfrm flipH="1">
                <a:off x="2172" y="2569"/>
                <a:ext cx="133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82"/>
              <p:cNvSpPr>
                <a:spLocks noChangeShapeType="1"/>
              </p:cNvSpPr>
              <p:nvPr/>
            </p:nvSpPr>
            <p:spPr bwMode="auto">
              <a:xfrm flipH="1">
                <a:off x="2582" y="2665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183"/>
              <p:cNvSpPr>
                <a:spLocks/>
              </p:cNvSpPr>
              <p:nvPr/>
            </p:nvSpPr>
            <p:spPr bwMode="auto">
              <a:xfrm>
                <a:off x="1779" y="1808"/>
                <a:ext cx="1066" cy="673"/>
              </a:xfrm>
              <a:custGeom>
                <a:avLst/>
                <a:gdLst>
                  <a:gd name="T0" fmla="*/ 1066 w 1066"/>
                  <a:gd name="T1" fmla="*/ 668 h 673"/>
                  <a:gd name="T2" fmla="*/ 933 w 1066"/>
                  <a:gd name="T3" fmla="*/ 673 h 673"/>
                  <a:gd name="T4" fmla="*/ 933 w 1066"/>
                  <a:gd name="T5" fmla="*/ 0 h 673"/>
                  <a:gd name="T6" fmla="*/ 0 w 1066"/>
                  <a:gd name="T7" fmla="*/ 0 h 6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6"/>
                  <a:gd name="T13" fmla="*/ 0 h 673"/>
                  <a:gd name="T14" fmla="*/ 1066 w 1066"/>
                  <a:gd name="T15" fmla="*/ 673 h 6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6" h="673">
                    <a:moveTo>
                      <a:pt x="1066" y="668"/>
                    </a:moveTo>
                    <a:lnTo>
                      <a:pt x="933" y="673"/>
                    </a:lnTo>
                    <a:lnTo>
                      <a:pt x="933" y="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184"/>
              <p:cNvSpPr>
                <a:spLocks noChangeShapeType="1"/>
              </p:cNvSpPr>
              <p:nvPr/>
            </p:nvSpPr>
            <p:spPr bwMode="auto">
              <a:xfrm flipH="1">
                <a:off x="2172" y="2947"/>
                <a:ext cx="635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185"/>
              <p:cNvSpPr>
                <a:spLocks/>
              </p:cNvSpPr>
              <p:nvPr/>
            </p:nvSpPr>
            <p:spPr bwMode="auto">
              <a:xfrm>
                <a:off x="2825" y="2898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68 h 295"/>
                  <a:gd name="T4" fmla="*/ 30 w 317"/>
                  <a:gd name="T5" fmla="*/ 185 h 295"/>
                  <a:gd name="T6" fmla="*/ 27 w 317"/>
                  <a:gd name="T7" fmla="*/ 198 h 295"/>
                  <a:gd name="T8" fmla="*/ 27 w 317"/>
                  <a:gd name="T9" fmla="*/ 212 h 295"/>
                  <a:gd name="T10" fmla="*/ 23 w 317"/>
                  <a:gd name="T11" fmla="*/ 225 h 295"/>
                  <a:gd name="T12" fmla="*/ 20 w 317"/>
                  <a:gd name="T13" fmla="*/ 238 h 295"/>
                  <a:gd name="T14" fmla="*/ 17 w 317"/>
                  <a:gd name="T15" fmla="*/ 251 h 295"/>
                  <a:gd name="T16" fmla="*/ 13 w 317"/>
                  <a:gd name="T17" fmla="*/ 260 h 295"/>
                  <a:gd name="T18" fmla="*/ 6 w 317"/>
                  <a:gd name="T19" fmla="*/ 278 h 295"/>
                  <a:gd name="T20" fmla="*/ 0 w 317"/>
                  <a:gd name="T21" fmla="*/ 291 h 295"/>
                  <a:gd name="T22" fmla="*/ 3 w 317"/>
                  <a:gd name="T23" fmla="*/ 291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1 h 295"/>
                  <a:gd name="T34" fmla="*/ 136 w 317"/>
                  <a:gd name="T35" fmla="*/ 291 h 295"/>
                  <a:gd name="T36" fmla="*/ 157 w 317"/>
                  <a:gd name="T37" fmla="*/ 291 h 295"/>
                  <a:gd name="T38" fmla="*/ 177 w 317"/>
                  <a:gd name="T39" fmla="*/ 286 h 295"/>
                  <a:gd name="T40" fmla="*/ 191 w 317"/>
                  <a:gd name="T41" fmla="*/ 286 h 295"/>
                  <a:gd name="T42" fmla="*/ 211 w 317"/>
                  <a:gd name="T43" fmla="*/ 278 h 295"/>
                  <a:gd name="T44" fmla="*/ 232 w 317"/>
                  <a:gd name="T45" fmla="*/ 264 h 295"/>
                  <a:gd name="T46" fmla="*/ 249 w 317"/>
                  <a:gd name="T47" fmla="*/ 251 h 295"/>
                  <a:gd name="T48" fmla="*/ 266 w 317"/>
                  <a:gd name="T49" fmla="*/ 234 h 295"/>
                  <a:gd name="T50" fmla="*/ 280 w 317"/>
                  <a:gd name="T51" fmla="*/ 220 h 295"/>
                  <a:gd name="T52" fmla="*/ 290 w 317"/>
                  <a:gd name="T53" fmla="*/ 203 h 295"/>
                  <a:gd name="T54" fmla="*/ 300 w 317"/>
                  <a:gd name="T55" fmla="*/ 185 h 295"/>
                  <a:gd name="T56" fmla="*/ 307 w 317"/>
                  <a:gd name="T57" fmla="*/ 172 h 295"/>
                  <a:gd name="T58" fmla="*/ 314 w 317"/>
                  <a:gd name="T59" fmla="*/ 159 h 295"/>
                  <a:gd name="T60" fmla="*/ 317 w 317"/>
                  <a:gd name="T61" fmla="*/ 146 h 295"/>
                  <a:gd name="T62" fmla="*/ 314 w 317"/>
                  <a:gd name="T63" fmla="*/ 132 h 295"/>
                  <a:gd name="T64" fmla="*/ 307 w 317"/>
                  <a:gd name="T65" fmla="*/ 119 h 295"/>
                  <a:gd name="T66" fmla="*/ 300 w 317"/>
                  <a:gd name="T67" fmla="*/ 106 h 295"/>
                  <a:gd name="T68" fmla="*/ 290 w 317"/>
                  <a:gd name="T69" fmla="*/ 88 h 295"/>
                  <a:gd name="T70" fmla="*/ 280 w 317"/>
                  <a:gd name="T71" fmla="*/ 71 h 295"/>
                  <a:gd name="T72" fmla="*/ 266 w 317"/>
                  <a:gd name="T73" fmla="*/ 58 h 295"/>
                  <a:gd name="T74" fmla="*/ 249 w 317"/>
                  <a:gd name="T75" fmla="*/ 40 h 295"/>
                  <a:gd name="T76" fmla="*/ 232 w 317"/>
                  <a:gd name="T77" fmla="*/ 27 h 295"/>
                  <a:gd name="T78" fmla="*/ 211 w 317"/>
                  <a:gd name="T79" fmla="*/ 18 h 295"/>
                  <a:gd name="T80" fmla="*/ 191 w 317"/>
                  <a:gd name="T81" fmla="*/ 5 h 295"/>
                  <a:gd name="T82" fmla="*/ 177 w 317"/>
                  <a:gd name="T83" fmla="*/ 5 h 295"/>
                  <a:gd name="T84" fmla="*/ 157 w 317"/>
                  <a:gd name="T85" fmla="*/ 0 h 295"/>
                  <a:gd name="T86" fmla="*/ 136 w 317"/>
                  <a:gd name="T87" fmla="*/ 0 h 295"/>
                  <a:gd name="T88" fmla="*/ 109 w 317"/>
                  <a:gd name="T89" fmla="*/ 0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0 h 295"/>
                  <a:gd name="T100" fmla="*/ 0 w 317"/>
                  <a:gd name="T101" fmla="*/ 0 h 295"/>
                  <a:gd name="T102" fmla="*/ 6 w 317"/>
                  <a:gd name="T103" fmla="*/ 14 h 295"/>
                  <a:gd name="T104" fmla="*/ 13 w 317"/>
                  <a:gd name="T105" fmla="*/ 31 h 295"/>
                  <a:gd name="T106" fmla="*/ 17 w 317"/>
                  <a:gd name="T107" fmla="*/ 44 h 295"/>
                  <a:gd name="T108" fmla="*/ 20 w 317"/>
                  <a:gd name="T109" fmla="*/ 58 h 295"/>
                  <a:gd name="T110" fmla="*/ 23 w 317"/>
                  <a:gd name="T111" fmla="*/ 71 h 295"/>
                  <a:gd name="T112" fmla="*/ 27 w 317"/>
                  <a:gd name="T113" fmla="*/ 84 h 295"/>
                  <a:gd name="T114" fmla="*/ 27 w 317"/>
                  <a:gd name="T115" fmla="*/ 97 h 295"/>
                  <a:gd name="T116" fmla="*/ 30 w 317"/>
                  <a:gd name="T117" fmla="*/ 115 h 295"/>
                  <a:gd name="T118" fmla="*/ 30 w 317"/>
                  <a:gd name="T119" fmla="*/ 132 h 295"/>
                  <a:gd name="T120" fmla="*/ 30 w 317"/>
                  <a:gd name="T121" fmla="*/ 150 h 295"/>
                  <a:gd name="T122" fmla="*/ 30 w 317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68"/>
                    </a:lnTo>
                    <a:lnTo>
                      <a:pt x="30" y="185"/>
                    </a:lnTo>
                    <a:lnTo>
                      <a:pt x="27" y="198"/>
                    </a:lnTo>
                    <a:lnTo>
                      <a:pt x="27" y="212"/>
                    </a:lnTo>
                    <a:lnTo>
                      <a:pt x="23" y="225"/>
                    </a:lnTo>
                    <a:lnTo>
                      <a:pt x="20" y="238"/>
                    </a:lnTo>
                    <a:lnTo>
                      <a:pt x="17" y="251"/>
                    </a:lnTo>
                    <a:lnTo>
                      <a:pt x="13" y="260"/>
                    </a:lnTo>
                    <a:lnTo>
                      <a:pt x="6" y="278"/>
                    </a:lnTo>
                    <a:lnTo>
                      <a:pt x="0" y="291"/>
                    </a:lnTo>
                    <a:lnTo>
                      <a:pt x="3" y="291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1"/>
                    </a:lnTo>
                    <a:lnTo>
                      <a:pt x="136" y="291"/>
                    </a:lnTo>
                    <a:lnTo>
                      <a:pt x="157" y="291"/>
                    </a:lnTo>
                    <a:lnTo>
                      <a:pt x="177" y="286"/>
                    </a:lnTo>
                    <a:lnTo>
                      <a:pt x="191" y="286"/>
                    </a:lnTo>
                    <a:lnTo>
                      <a:pt x="211" y="278"/>
                    </a:lnTo>
                    <a:lnTo>
                      <a:pt x="232" y="264"/>
                    </a:lnTo>
                    <a:lnTo>
                      <a:pt x="249" y="251"/>
                    </a:lnTo>
                    <a:lnTo>
                      <a:pt x="266" y="234"/>
                    </a:lnTo>
                    <a:lnTo>
                      <a:pt x="280" y="220"/>
                    </a:lnTo>
                    <a:lnTo>
                      <a:pt x="290" y="203"/>
                    </a:lnTo>
                    <a:lnTo>
                      <a:pt x="300" y="185"/>
                    </a:lnTo>
                    <a:lnTo>
                      <a:pt x="307" y="172"/>
                    </a:lnTo>
                    <a:lnTo>
                      <a:pt x="314" y="159"/>
                    </a:lnTo>
                    <a:lnTo>
                      <a:pt x="317" y="146"/>
                    </a:lnTo>
                    <a:lnTo>
                      <a:pt x="314" y="132"/>
                    </a:lnTo>
                    <a:lnTo>
                      <a:pt x="307" y="119"/>
                    </a:lnTo>
                    <a:lnTo>
                      <a:pt x="300" y="106"/>
                    </a:lnTo>
                    <a:lnTo>
                      <a:pt x="290" y="88"/>
                    </a:lnTo>
                    <a:lnTo>
                      <a:pt x="280" y="71"/>
                    </a:lnTo>
                    <a:lnTo>
                      <a:pt x="266" y="58"/>
                    </a:lnTo>
                    <a:lnTo>
                      <a:pt x="249" y="40"/>
                    </a:lnTo>
                    <a:lnTo>
                      <a:pt x="232" y="27"/>
                    </a:lnTo>
                    <a:lnTo>
                      <a:pt x="211" y="18"/>
                    </a:lnTo>
                    <a:lnTo>
                      <a:pt x="191" y="5"/>
                    </a:lnTo>
                    <a:lnTo>
                      <a:pt x="177" y="5"/>
                    </a:lnTo>
                    <a:lnTo>
                      <a:pt x="157" y="0"/>
                    </a:lnTo>
                    <a:lnTo>
                      <a:pt x="136" y="0"/>
                    </a:lnTo>
                    <a:lnTo>
                      <a:pt x="109" y="0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14"/>
                    </a:lnTo>
                    <a:lnTo>
                      <a:pt x="13" y="31"/>
                    </a:lnTo>
                    <a:lnTo>
                      <a:pt x="17" y="44"/>
                    </a:lnTo>
                    <a:lnTo>
                      <a:pt x="20" y="58"/>
                    </a:lnTo>
                    <a:lnTo>
                      <a:pt x="23" y="71"/>
                    </a:lnTo>
                    <a:lnTo>
                      <a:pt x="27" y="84"/>
                    </a:lnTo>
                    <a:lnTo>
                      <a:pt x="27" y="97"/>
                    </a:lnTo>
                    <a:lnTo>
                      <a:pt x="30" y="115"/>
                    </a:lnTo>
                    <a:lnTo>
                      <a:pt x="30" y="132"/>
                    </a:lnTo>
                    <a:lnTo>
                      <a:pt x="30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86"/>
              <p:cNvSpPr>
                <a:spLocks noChangeShapeType="1"/>
              </p:cNvSpPr>
              <p:nvPr/>
            </p:nvSpPr>
            <p:spPr bwMode="auto">
              <a:xfrm flipH="1">
                <a:off x="3142" y="3044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187"/>
              <p:cNvSpPr>
                <a:spLocks/>
              </p:cNvSpPr>
              <p:nvPr/>
            </p:nvSpPr>
            <p:spPr bwMode="auto">
              <a:xfrm>
                <a:off x="2305" y="3369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6 h 295"/>
                  <a:gd name="T34" fmla="*/ 215 w 277"/>
                  <a:gd name="T35" fmla="*/ 13 h 295"/>
                  <a:gd name="T36" fmla="*/ 202 w 277"/>
                  <a:gd name="T37" fmla="*/ 4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6"/>
                    </a:lnTo>
                    <a:lnTo>
                      <a:pt x="215" y="13"/>
                    </a:lnTo>
                    <a:lnTo>
                      <a:pt x="202" y="4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188"/>
              <p:cNvSpPr>
                <a:spLocks/>
              </p:cNvSpPr>
              <p:nvPr/>
            </p:nvSpPr>
            <p:spPr bwMode="auto">
              <a:xfrm>
                <a:off x="1779" y="1557"/>
                <a:ext cx="526" cy="1865"/>
              </a:xfrm>
              <a:custGeom>
                <a:avLst/>
                <a:gdLst>
                  <a:gd name="T0" fmla="*/ 526 w 526"/>
                  <a:gd name="T1" fmla="*/ 1860 h 1865"/>
                  <a:gd name="T2" fmla="*/ 393 w 526"/>
                  <a:gd name="T3" fmla="*/ 1865 h 1865"/>
                  <a:gd name="T4" fmla="*/ 393 w 526"/>
                  <a:gd name="T5" fmla="*/ 506 h 1865"/>
                  <a:gd name="T6" fmla="*/ 0 w 526"/>
                  <a:gd name="T7" fmla="*/ 506 h 1865"/>
                  <a:gd name="T8" fmla="*/ 0 w 526"/>
                  <a:gd name="T9" fmla="*/ 0 h 18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1865"/>
                  <a:gd name="T17" fmla="*/ 526 w 526"/>
                  <a:gd name="T18" fmla="*/ 1865 h 18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1865">
                    <a:moveTo>
                      <a:pt x="526" y="1860"/>
                    </a:moveTo>
                    <a:lnTo>
                      <a:pt x="393" y="1865"/>
                    </a:lnTo>
                    <a:lnTo>
                      <a:pt x="393" y="506"/>
                    </a:lnTo>
                    <a:lnTo>
                      <a:pt x="0" y="506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89"/>
              <p:cNvSpPr>
                <a:spLocks noChangeShapeType="1"/>
              </p:cNvSpPr>
              <p:nvPr/>
            </p:nvSpPr>
            <p:spPr bwMode="auto">
              <a:xfrm flipV="1">
                <a:off x="1772" y="1217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90"/>
              <p:cNvSpPr>
                <a:spLocks noChangeShapeType="1"/>
              </p:cNvSpPr>
              <p:nvPr/>
            </p:nvSpPr>
            <p:spPr bwMode="auto">
              <a:xfrm flipH="1">
                <a:off x="2042" y="3607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191"/>
              <p:cNvSpPr>
                <a:spLocks/>
              </p:cNvSpPr>
              <p:nvPr/>
            </p:nvSpPr>
            <p:spPr bwMode="auto">
              <a:xfrm>
                <a:off x="1721" y="3461"/>
                <a:ext cx="321" cy="295"/>
              </a:xfrm>
              <a:custGeom>
                <a:avLst/>
                <a:gdLst>
                  <a:gd name="T0" fmla="*/ 31 w 321"/>
                  <a:gd name="T1" fmla="*/ 150 h 295"/>
                  <a:gd name="T2" fmla="*/ 31 w 321"/>
                  <a:gd name="T3" fmla="*/ 172 h 295"/>
                  <a:gd name="T4" fmla="*/ 31 w 321"/>
                  <a:gd name="T5" fmla="*/ 185 h 295"/>
                  <a:gd name="T6" fmla="*/ 31 w 321"/>
                  <a:gd name="T7" fmla="*/ 203 h 295"/>
                  <a:gd name="T8" fmla="*/ 27 w 321"/>
                  <a:gd name="T9" fmla="*/ 216 h 295"/>
                  <a:gd name="T10" fmla="*/ 27 w 321"/>
                  <a:gd name="T11" fmla="*/ 225 h 295"/>
                  <a:gd name="T12" fmla="*/ 24 w 321"/>
                  <a:gd name="T13" fmla="*/ 238 h 295"/>
                  <a:gd name="T14" fmla="*/ 20 w 321"/>
                  <a:gd name="T15" fmla="*/ 251 h 295"/>
                  <a:gd name="T16" fmla="*/ 14 w 321"/>
                  <a:gd name="T17" fmla="*/ 264 h 295"/>
                  <a:gd name="T18" fmla="*/ 10 w 321"/>
                  <a:gd name="T19" fmla="*/ 277 h 295"/>
                  <a:gd name="T20" fmla="*/ 0 w 321"/>
                  <a:gd name="T21" fmla="*/ 295 h 295"/>
                  <a:gd name="T22" fmla="*/ 7 w 321"/>
                  <a:gd name="T23" fmla="*/ 295 h 295"/>
                  <a:gd name="T24" fmla="*/ 17 w 321"/>
                  <a:gd name="T25" fmla="*/ 295 h 295"/>
                  <a:gd name="T26" fmla="*/ 38 w 321"/>
                  <a:gd name="T27" fmla="*/ 295 h 295"/>
                  <a:gd name="T28" fmla="*/ 58 w 321"/>
                  <a:gd name="T29" fmla="*/ 295 h 295"/>
                  <a:gd name="T30" fmla="*/ 85 w 321"/>
                  <a:gd name="T31" fmla="*/ 295 h 295"/>
                  <a:gd name="T32" fmla="*/ 109 w 321"/>
                  <a:gd name="T33" fmla="*/ 295 h 295"/>
                  <a:gd name="T34" fmla="*/ 137 w 321"/>
                  <a:gd name="T35" fmla="*/ 291 h 295"/>
                  <a:gd name="T36" fmla="*/ 161 w 321"/>
                  <a:gd name="T37" fmla="*/ 291 h 295"/>
                  <a:gd name="T38" fmla="*/ 178 w 321"/>
                  <a:gd name="T39" fmla="*/ 291 h 295"/>
                  <a:gd name="T40" fmla="*/ 191 w 321"/>
                  <a:gd name="T41" fmla="*/ 286 h 295"/>
                  <a:gd name="T42" fmla="*/ 215 w 321"/>
                  <a:gd name="T43" fmla="*/ 277 h 295"/>
                  <a:gd name="T44" fmla="*/ 236 w 321"/>
                  <a:gd name="T45" fmla="*/ 264 h 295"/>
                  <a:gd name="T46" fmla="*/ 253 w 321"/>
                  <a:gd name="T47" fmla="*/ 251 h 295"/>
                  <a:gd name="T48" fmla="*/ 266 w 321"/>
                  <a:gd name="T49" fmla="*/ 238 h 295"/>
                  <a:gd name="T50" fmla="*/ 280 w 321"/>
                  <a:gd name="T51" fmla="*/ 220 h 295"/>
                  <a:gd name="T52" fmla="*/ 294 w 321"/>
                  <a:gd name="T53" fmla="*/ 203 h 295"/>
                  <a:gd name="T54" fmla="*/ 304 w 321"/>
                  <a:gd name="T55" fmla="*/ 190 h 295"/>
                  <a:gd name="T56" fmla="*/ 311 w 321"/>
                  <a:gd name="T57" fmla="*/ 172 h 295"/>
                  <a:gd name="T58" fmla="*/ 318 w 321"/>
                  <a:gd name="T59" fmla="*/ 159 h 295"/>
                  <a:gd name="T60" fmla="*/ 321 w 321"/>
                  <a:gd name="T61" fmla="*/ 146 h 295"/>
                  <a:gd name="T62" fmla="*/ 318 w 321"/>
                  <a:gd name="T63" fmla="*/ 137 h 295"/>
                  <a:gd name="T64" fmla="*/ 311 w 321"/>
                  <a:gd name="T65" fmla="*/ 119 h 295"/>
                  <a:gd name="T66" fmla="*/ 304 w 321"/>
                  <a:gd name="T67" fmla="*/ 106 h 295"/>
                  <a:gd name="T68" fmla="*/ 294 w 321"/>
                  <a:gd name="T69" fmla="*/ 88 h 295"/>
                  <a:gd name="T70" fmla="*/ 280 w 321"/>
                  <a:gd name="T71" fmla="*/ 75 h 295"/>
                  <a:gd name="T72" fmla="*/ 266 w 321"/>
                  <a:gd name="T73" fmla="*/ 58 h 295"/>
                  <a:gd name="T74" fmla="*/ 253 w 321"/>
                  <a:gd name="T75" fmla="*/ 44 h 295"/>
                  <a:gd name="T76" fmla="*/ 236 w 321"/>
                  <a:gd name="T77" fmla="*/ 31 h 295"/>
                  <a:gd name="T78" fmla="*/ 215 w 321"/>
                  <a:gd name="T79" fmla="*/ 18 h 295"/>
                  <a:gd name="T80" fmla="*/ 191 w 321"/>
                  <a:gd name="T81" fmla="*/ 9 h 295"/>
                  <a:gd name="T82" fmla="*/ 178 w 321"/>
                  <a:gd name="T83" fmla="*/ 5 h 295"/>
                  <a:gd name="T84" fmla="*/ 161 w 321"/>
                  <a:gd name="T85" fmla="*/ 0 h 295"/>
                  <a:gd name="T86" fmla="*/ 137 w 321"/>
                  <a:gd name="T87" fmla="*/ 0 h 295"/>
                  <a:gd name="T88" fmla="*/ 109 w 321"/>
                  <a:gd name="T89" fmla="*/ 0 h 295"/>
                  <a:gd name="T90" fmla="*/ 85 w 321"/>
                  <a:gd name="T91" fmla="*/ 0 h 295"/>
                  <a:gd name="T92" fmla="*/ 58 w 321"/>
                  <a:gd name="T93" fmla="*/ 0 h 295"/>
                  <a:gd name="T94" fmla="*/ 38 w 321"/>
                  <a:gd name="T95" fmla="*/ 0 h 295"/>
                  <a:gd name="T96" fmla="*/ 17 w 321"/>
                  <a:gd name="T97" fmla="*/ 0 h 295"/>
                  <a:gd name="T98" fmla="*/ 7 w 321"/>
                  <a:gd name="T99" fmla="*/ 0 h 295"/>
                  <a:gd name="T100" fmla="*/ 0 w 321"/>
                  <a:gd name="T101" fmla="*/ 0 h 295"/>
                  <a:gd name="T102" fmla="*/ 10 w 321"/>
                  <a:gd name="T103" fmla="*/ 18 h 295"/>
                  <a:gd name="T104" fmla="*/ 14 w 321"/>
                  <a:gd name="T105" fmla="*/ 31 h 295"/>
                  <a:gd name="T106" fmla="*/ 20 w 321"/>
                  <a:gd name="T107" fmla="*/ 44 h 295"/>
                  <a:gd name="T108" fmla="*/ 24 w 321"/>
                  <a:gd name="T109" fmla="*/ 58 h 295"/>
                  <a:gd name="T110" fmla="*/ 27 w 321"/>
                  <a:gd name="T111" fmla="*/ 71 h 295"/>
                  <a:gd name="T112" fmla="*/ 27 w 321"/>
                  <a:gd name="T113" fmla="*/ 84 h 295"/>
                  <a:gd name="T114" fmla="*/ 31 w 321"/>
                  <a:gd name="T115" fmla="*/ 97 h 295"/>
                  <a:gd name="T116" fmla="*/ 31 w 321"/>
                  <a:gd name="T117" fmla="*/ 115 h 295"/>
                  <a:gd name="T118" fmla="*/ 31 w 321"/>
                  <a:gd name="T119" fmla="*/ 132 h 295"/>
                  <a:gd name="T120" fmla="*/ 31 w 321"/>
                  <a:gd name="T121" fmla="*/ 150 h 295"/>
                  <a:gd name="T122" fmla="*/ 31 w 321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21"/>
                  <a:gd name="T187" fmla="*/ 0 h 295"/>
                  <a:gd name="T188" fmla="*/ 321 w 321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21" h="295">
                    <a:moveTo>
                      <a:pt x="31" y="150"/>
                    </a:moveTo>
                    <a:lnTo>
                      <a:pt x="31" y="172"/>
                    </a:lnTo>
                    <a:lnTo>
                      <a:pt x="31" y="185"/>
                    </a:lnTo>
                    <a:lnTo>
                      <a:pt x="31" y="203"/>
                    </a:lnTo>
                    <a:lnTo>
                      <a:pt x="27" y="216"/>
                    </a:lnTo>
                    <a:lnTo>
                      <a:pt x="27" y="225"/>
                    </a:lnTo>
                    <a:lnTo>
                      <a:pt x="24" y="238"/>
                    </a:lnTo>
                    <a:lnTo>
                      <a:pt x="20" y="251"/>
                    </a:lnTo>
                    <a:lnTo>
                      <a:pt x="14" y="264"/>
                    </a:lnTo>
                    <a:lnTo>
                      <a:pt x="10" y="277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17" y="295"/>
                    </a:lnTo>
                    <a:lnTo>
                      <a:pt x="38" y="295"/>
                    </a:lnTo>
                    <a:lnTo>
                      <a:pt x="58" y="295"/>
                    </a:lnTo>
                    <a:lnTo>
                      <a:pt x="85" y="295"/>
                    </a:lnTo>
                    <a:lnTo>
                      <a:pt x="109" y="295"/>
                    </a:lnTo>
                    <a:lnTo>
                      <a:pt x="137" y="291"/>
                    </a:lnTo>
                    <a:lnTo>
                      <a:pt x="161" y="291"/>
                    </a:lnTo>
                    <a:lnTo>
                      <a:pt x="178" y="291"/>
                    </a:lnTo>
                    <a:lnTo>
                      <a:pt x="191" y="286"/>
                    </a:lnTo>
                    <a:lnTo>
                      <a:pt x="215" y="277"/>
                    </a:lnTo>
                    <a:lnTo>
                      <a:pt x="236" y="264"/>
                    </a:lnTo>
                    <a:lnTo>
                      <a:pt x="253" y="251"/>
                    </a:lnTo>
                    <a:lnTo>
                      <a:pt x="266" y="238"/>
                    </a:lnTo>
                    <a:lnTo>
                      <a:pt x="280" y="220"/>
                    </a:lnTo>
                    <a:lnTo>
                      <a:pt x="294" y="203"/>
                    </a:lnTo>
                    <a:lnTo>
                      <a:pt x="304" y="190"/>
                    </a:lnTo>
                    <a:lnTo>
                      <a:pt x="311" y="172"/>
                    </a:lnTo>
                    <a:lnTo>
                      <a:pt x="318" y="159"/>
                    </a:lnTo>
                    <a:lnTo>
                      <a:pt x="321" y="146"/>
                    </a:lnTo>
                    <a:lnTo>
                      <a:pt x="318" y="137"/>
                    </a:lnTo>
                    <a:lnTo>
                      <a:pt x="311" y="119"/>
                    </a:lnTo>
                    <a:lnTo>
                      <a:pt x="304" y="106"/>
                    </a:lnTo>
                    <a:lnTo>
                      <a:pt x="294" y="88"/>
                    </a:lnTo>
                    <a:lnTo>
                      <a:pt x="280" y="75"/>
                    </a:lnTo>
                    <a:lnTo>
                      <a:pt x="266" y="58"/>
                    </a:lnTo>
                    <a:lnTo>
                      <a:pt x="253" y="44"/>
                    </a:lnTo>
                    <a:lnTo>
                      <a:pt x="236" y="31"/>
                    </a:lnTo>
                    <a:lnTo>
                      <a:pt x="215" y="18"/>
                    </a:lnTo>
                    <a:lnTo>
                      <a:pt x="191" y="9"/>
                    </a:lnTo>
                    <a:lnTo>
                      <a:pt x="178" y="5"/>
                    </a:lnTo>
                    <a:lnTo>
                      <a:pt x="161" y="0"/>
                    </a:lnTo>
                    <a:lnTo>
                      <a:pt x="137" y="0"/>
                    </a:lnTo>
                    <a:lnTo>
                      <a:pt x="109" y="0"/>
                    </a:lnTo>
                    <a:lnTo>
                      <a:pt x="85" y="0"/>
                    </a:lnTo>
                    <a:lnTo>
                      <a:pt x="58" y="0"/>
                    </a:lnTo>
                    <a:lnTo>
                      <a:pt x="38" y="0"/>
                    </a:lnTo>
                    <a:lnTo>
                      <a:pt x="1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0" y="18"/>
                    </a:lnTo>
                    <a:lnTo>
                      <a:pt x="14" y="31"/>
                    </a:lnTo>
                    <a:lnTo>
                      <a:pt x="20" y="44"/>
                    </a:lnTo>
                    <a:lnTo>
                      <a:pt x="24" y="58"/>
                    </a:lnTo>
                    <a:lnTo>
                      <a:pt x="27" y="71"/>
                    </a:lnTo>
                    <a:lnTo>
                      <a:pt x="27" y="84"/>
                    </a:lnTo>
                    <a:lnTo>
                      <a:pt x="31" y="97"/>
                    </a:lnTo>
                    <a:lnTo>
                      <a:pt x="31" y="115"/>
                    </a:lnTo>
                    <a:lnTo>
                      <a:pt x="31" y="132"/>
                    </a:lnTo>
                    <a:lnTo>
                      <a:pt x="31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192"/>
              <p:cNvSpPr>
                <a:spLocks/>
              </p:cNvSpPr>
              <p:nvPr/>
            </p:nvSpPr>
            <p:spPr bwMode="auto">
              <a:xfrm>
                <a:off x="1280" y="2674"/>
                <a:ext cx="465" cy="1029"/>
              </a:xfrm>
              <a:custGeom>
                <a:avLst/>
                <a:gdLst>
                  <a:gd name="T0" fmla="*/ 461 w 465"/>
                  <a:gd name="T1" fmla="*/ 840 h 1029"/>
                  <a:gd name="T2" fmla="*/ 332 w 465"/>
                  <a:gd name="T3" fmla="*/ 840 h 1029"/>
                  <a:gd name="T4" fmla="*/ 332 w 465"/>
                  <a:gd name="T5" fmla="*/ 0 h 1029"/>
                  <a:gd name="T6" fmla="*/ 0 w 465"/>
                  <a:gd name="T7" fmla="*/ 0 h 1029"/>
                  <a:gd name="T8" fmla="*/ 0 w 465"/>
                  <a:gd name="T9" fmla="*/ 1029 h 1029"/>
                  <a:gd name="T10" fmla="*/ 465 w 465"/>
                  <a:gd name="T11" fmla="*/ 1029 h 10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5"/>
                  <a:gd name="T19" fmla="*/ 0 h 1029"/>
                  <a:gd name="T20" fmla="*/ 465 w 465"/>
                  <a:gd name="T21" fmla="*/ 1029 h 10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5" h="1029">
                    <a:moveTo>
                      <a:pt x="461" y="840"/>
                    </a:moveTo>
                    <a:lnTo>
                      <a:pt x="332" y="840"/>
                    </a:lnTo>
                    <a:lnTo>
                      <a:pt x="332" y="0"/>
                    </a:lnTo>
                    <a:lnTo>
                      <a:pt x="0" y="0"/>
                    </a:lnTo>
                    <a:lnTo>
                      <a:pt x="0" y="1029"/>
                    </a:lnTo>
                    <a:lnTo>
                      <a:pt x="465" y="102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193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21 w 41"/>
                  <a:gd name="T85" fmla="*/ 48 h 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3"/>
                  <a:gd name="T131" fmla="*/ 41 w 41"/>
                  <a:gd name="T132" fmla="*/ 53 h 5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1" y="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194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3"/>
                  <a:gd name="T128" fmla="*/ 41 w 41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195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196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197"/>
              <p:cNvSpPr>
                <a:spLocks noChangeArrowheads="1"/>
              </p:cNvSpPr>
              <p:nvPr/>
            </p:nvSpPr>
            <p:spPr bwMode="auto">
              <a:xfrm>
                <a:off x="3682" y="2380"/>
                <a:ext cx="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240" name="Line 198"/>
              <p:cNvSpPr>
                <a:spLocks noChangeShapeType="1"/>
              </p:cNvSpPr>
              <p:nvPr/>
            </p:nvSpPr>
            <p:spPr bwMode="auto">
              <a:xfrm flipV="1">
                <a:off x="3884" y="2805"/>
                <a:ext cx="34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199"/>
              <p:cNvSpPr>
                <a:spLocks noChangeArrowheads="1"/>
              </p:cNvSpPr>
              <p:nvPr/>
            </p:nvSpPr>
            <p:spPr bwMode="auto">
              <a:xfrm>
                <a:off x="4314" y="2684"/>
                <a:ext cx="9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2" name="Freeform 206"/>
              <p:cNvSpPr>
                <a:spLocks/>
              </p:cNvSpPr>
              <p:nvPr/>
            </p:nvSpPr>
            <p:spPr bwMode="auto">
              <a:xfrm>
                <a:off x="1277" y="2758"/>
                <a:ext cx="1028" cy="602"/>
              </a:xfrm>
              <a:custGeom>
                <a:avLst/>
                <a:gdLst>
                  <a:gd name="T0" fmla="*/ 0 w 1028"/>
                  <a:gd name="T1" fmla="*/ 598 h 602"/>
                  <a:gd name="T2" fmla="*/ 270 w 1028"/>
                  <a:gd name="T3" fmla="*/ 602 h 602"/>
                  <a:gd name="T4" fmla="*/ 270 w 1028"/>
                  <a:gd name="T5" fmla="*/ 0 h 602"/>
                  <a:gd name="T6" fmla="*/ 1028 w 1028"/>
                  <a:gd name="T7" fmla="*/ 0 h 6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8"/>
                  <a:gd name="T13" fmla="*/ 0 h 602"/>
                  <a:gd name="T14" fmla="*/ 1028 w 1028"/>
                  <a:gd name="T15" fmla="*/ 602 h 6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8" h="602">
                    <a:moveTo>
                      <a:pt x="0" y="598"/>
                    </a:moveTo>
                    <a:lnTo>
                      <a:pt x="270" y="602"/>
                    </a:lnTo>
                    <a:lnTo>
                      <a:pt x="270" y="0"/>
                    </a:lnTo>
                    <a:lnTo>
                      <a:pt x="1028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07"/>
              <p:cNvSpPr>
                <a:spLocks/>
              </p:cNvSpPr>
              <p:nvPr/>
            </p:nvSpPr>
            <p:spPr bwMode="auto">
              <a:xfrm>
                <a:off x="1256" y="2986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8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5 h 58"/>
                  <a:gd name="T40" fmla="*/ 24 w 45"/>
                  <a:gd name="T41" fmla="*/ 0 h 58"/>
                  <a:gd name="T42" fmla="*/ 21 w 45"/>
                  <a:gd name="T43" fmla="*/ 5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8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5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208"/>
              <p:cNvSpPr>
                <a:spLocks/>
              </p:cNvSpPr>
              <p:nvPr/>
            </p:nvSpPr>
            <p:spPr bwMode="auto">
              <a:xfrm>
                <a:off x="1256" y="3329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3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0 h 58"/>
                  <a:gd name="T40" fmla="*/ 24 w 45"/>
                  <a:gd name="T41" fmla="*/ 0 h 58"/>
                  <a:gd name="T42" fmla="*/ 21 w 45"/>
                  <a:gd name="T43" fmla="*/ 0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3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217"/>
              <p:cNvSpPr>
                <a:spLocks/>
              </p:cNvSpPr>
              <p:nvPr/>
            </p:nvSpPr>
            <p:spPr bwMode="auto">
              <a:xfrm>
                <a:off x="1256" y="3158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8 w 45"/>
                  <a:gd name="T3" fmla="*/ 57 h 57"/>
                  <a:gd name="T4" fmla="*/ 31 w 45"/>
                  <a:gd name="T5" fmla="*/ 57 h 57"/>
                  <a:gd name="T6" fmla="*/ 34 w 45"/>
                  <a:gd name="T7" fmla="*/ 57 h 57"/>
                  <a:gd name="T8" fmla="*/ 34 w 45"/>
                  <a:gd name="T9" fmla="*/ 53 h 57"/>
                  <a:gd name="T10" fmla="*/ 38 w 45"/>
                  <a:gd name="T11" fmla="*/ 48 h 57"/>
                  <a:gd name="T12" fmla="*/ 41 w 45"/>
                  <a:gd name="T13" fmla="*/ 48 h 57"/>
                  <a:gd name="T14" fmla="*/ 41 w 45"/>
                  <a:gd name="T15" fmla="*/ 44 h 57"/>
                  <a:gd name="T16" fmla="*/ 45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6 h 57"/>
                  <a:gd name="T24" fmla="*/ 45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4 w 45"/>
                  <a:gd name="T33" fmla="*/ 9 h 57"/>
                  <a:gd name="T34" fmla="*/ 34 w 45"/>
                  <a:gd name="T35" fmla="*/ 4 h 57"/>
                  <a:gd name="T36" fmla="*/ 31 w 45"/>
                  <a:gd name="T37" fmla="*/ 4 h 57"/>
                  <a:gd name="T38" fmla="*/ 28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4 h 57"/>
                  <a:gd name="T46" fmla="*/ 14 w 45"/>
                  <a:gd name="T47" fmla="*/ 4 h 57"/>
                  <a:gd name="T48" fmla="*/ 11 w 45"/>
                  <a:gd name="T49" fmla="*/ 9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6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8 h 57"/>
                  <a:gd name="T70" fmla="*/ 7 w 45"/>
                  <a:gd name="T71" fmla="*/ 48 h 57"/>
                  <a:gd name="T72" fmla="*/ 11 w 45"/>
                  <a:gd name="T73" fmla="*/ 53 h 57"/>
                  <a:gd name="T74" fmla="*/ 14 w 45"/>
                  <a:gd name="T75" fmla="*/ 57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7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7"/>
                    </a:moveTo>
                    <a:lnTo>
                      <a:pt x="28" y="57"/>
                    </a:lnTo>
                    <a:lnTo>
                      <a:pt x="31" y="57"/>
                    </a:lnTo>
                    <a:lnTo>
                      <a:pt x="34" y="57"/>
                    </a:lnTo>
                    <a:lnTo>
                      <a:pt x="34" y="53"/>
                    </a:lnTo>
                    <a:lnTo>
                      <a:pt x="38" y="48"/>
                    </a:lnTo>
                    <a:lnTo>
                      <a:pt x="41" y="48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225"/>
              <p:cNvSpPr>
                <a:spLocks/>
              </p:cNvSpPr>
              <p:nvPr/>
            </p:nvSpPr>
            <p:spPr bwMode="auto">
              <a:xfrm>
                <a:off x="1755" y="1781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7 w 45"/>
                  <a:gd name="T3" fmla="*/ 57 h 57"/>
                  <a:gd name="T4" fmla="*/ 31 w 45"/>
                  <a:gd name="T5" fmla="*/ 57 h 57"/>
                  <a:gd name="T6" fmla="*/ 34 w 45"/>
                  <a:gd name="T7" fmla="*/ 53 h 57"/>
                  <a:gd name="T8" fmla="*/ 34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0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7 h 57"/>
                  <a:gd name="T22" fmla="*/ 45 w 45"/>
                  <a:gd name="T23" fmla="*/ 22 h 57"/>
                  <a:gd name="T24" fmla="*/ 45 w 45"/>
                  <a:gd name="T25" fmla="*/ 18 h 57"/>
                  <a:gd name="T26" fmla="*/ 41 w 45"/>
                  <a:gd name="T27" fmla="*/ 14 h 57"/>
                  <a:gd name="T28" fmla="*/ 41 w 45"/>
                  <a:gd name="T29" fmla="*/ 14 h 57"/>
                  <a:gd name="T30" fmla="*/ 38 w 45"/>
                  <a:gd name="T31" fmla="*/ 9 h 57"/>
                  <a:gd name="T32" fmla="*/ 34 w 45"/>
                  <a:gd name="T33" fmla="*/ 5 h 57"/>
                  <a:gd name="T34" fmla="*/ 34 w 45"/>
                  <a:gd name="T35" fmla="*/ 5 h 57"/>
                  <a:gd name="T36" fmla="*/ 31 w 45"/>
                  <a:gd name="T37" fmla="*/ 0 h 57"/>
                  <a:gd name="T38" fmla="*/ 27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0 h 57"/>
                  <a:gd name="T46" fmla="*/ 14 w 45"/>
                  <a:gd name="T47" fmla="*/ 5 h 57"/>
                  <a:gd name="T48" fmla="*/ 10 w 45"/>
                  <a:gd name="T49" fmla="*/ 5 h 57"/>
                  <a:gd name="T50" fmla="*/ 7 w 45"/>
                  <a:gd name="T51" fmla="*/ 9 h 57"/>
                  <a:gd name="T52" fmla="*/ 4 w 45"/>
                  <a:gd name="T53" fmla="*/ 14 h 57"/>
                  <a:gd name="T54" fmla="*/ 4 w 45"/>
                  <a:gd name="T55" fmla="*/ 14 h 57"/>
                  <a:gd name="T56" fmla="*/ 4 w 45"/>
                  <a:gd name="T57" fmla="*/ 18 h 57"/>
                  <a:gd name="T58" fmla="*/ 0 w 45"/>
                  <a:gd name="T59" fmla="*/ 22 h 57"/>
                  <a:gd name="T60" fmla="*/ 0 w 45"/>
                  <a:gd name="T61" fmla="*/ 27 h 57"/>
                  <a:gd name="T62" fmla="*/ 0 w 45"/>
                  <a:gd name="T63" fmla="*/ 31 h 57"/>
                  <a:gd name="T64" fmla="*/ 4 w 45"/>
                  <a:gd name="T65" fmla="*/ 35 h 57"/>
                  <a:gd name="T66" fmla="*/ 4 w 45"/>
                  <a:gd name="T67" fmla="*/ 40 h 57"/>
                  <a:gd name="T68" fmla="*/ 4 w 45"/>
                  <a:gd name="T69" fmla="*/ 44 h 57"/>
                  <a:gd name="T70" fmla="*/ 7 w 45"/>
                  <a:gd name="T71" fmla="*/ 49 h 57"/>
                  <a:gd name="T72" fmla="*/ 10 w 45"/>
                  <a:gd name="T73" fmla="*/ 53 h 57"/>
                  <a:gd name="T74" fmla="*/ 14 w 45"/>
                  <a:gd name="T75" fmla="*/ 53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7" y="57"/>
                    </a:lnTo>
                    <a:lnTo>
                      <a:pt x="31" y="57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5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0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232"/>
              <p:cNvSpPr>
                <a:spLocks/>
              </p:cNvSpPr>
              <p:nvPr/>
            </p:nvSpPr>
            <p:spPr bwMode="auto">
              <a:xfrm>
                <a:off x="1150" y="1557"/>
                <a:ext cx="2867" cy="2327"/>
              </a:xfrm>
              <a:custGeom>
                <a:avLst/>
                <a:gdLst>
                  <a:gd name="T0" fmla="*/ 2867 w 2867"/>
                  <a:gd name="T1" fmla="*/ 2327 h 2327"/>
                  <a:gd name="T2" fmla="*/ 2867 w 2867"/>
                  <a:gd name="T3" fmla="*/ 0 h 2327"/>
                  <a:gd name="T4" fmla="*/ 0 w 2867"/>
                  <a:gd name="T5" fmla="*/ 0 h 2327"/>
                  <a:gd name="T6" fmla="*/ 0 w 2867"/>
                  <a:gd name="T7" fmla="*/ 2327 h 2327"/>
                  <a:gd name="T8" fmla="*/ 2867 w 2867"/>
                  <a:gd name="T9" fmla="*/ 2327 h 2327"/>
                  <a:gd name="T10" fmla="*/ 2867 w 2867"/>
                  <a:gd name="T11" fmla="*/ 2327 h 2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67"/>
                  <a:gd name="T19" fmla="*/ 0 h 2327"/>
                  <a:gd name="T20" fmla="*/ 2867 w 2867"/>
                  <a:gd name="T21" fmla="*/ 2327 h 23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67" h="2327">
                    <a:moveTo>
                      <a:pt x="2867" y="2327"/>
                    </a:moveTo>
                    <a:lnTo>
                      <a:pt x="2867" y="0"/>
                    </a:lnTo>
                    <a:lnTo>
                      <a:pt x="0" y="0"/>
                    </a:lnTo>
                    <a:lnTo>
                      <a:pt x="0" y="2327"/>
                    </a:lnTo>
                    <a:lnTo>
                      <a:pt x="2867" y="232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255"/>
              <p:cNvSpPr>
                <a:spLocks noChangeShapeType="1"/>
              </p:cNvSpPr>
              <p:nvPr/>
            </p:nvSpPr>
            <p:spPr bwMode="auto">
              <a:xfrm flipH="1">
                <a:off x="1150" y="3184"/>
                <a:ext cx="127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256"/>
              <p:cNvSpPr>
                <a:spLocks/>
              </p:cNvSpPr>
              <p:nvPr/>
            </p:nvSpPr>
            <p:spPr bwMode="auto">
              <a:xfrm>
                <a:off x="1092" y="3136"/>
                <a:ext cx="72" cy="97"/>
              </a:xfrm>
              <a:custGeom>
                <a:avLst/>
                <a:gdLst>
                  <a:gd name="T0" fmla="*/ 0 w 72"/>
                  <a:gd name="T1" fmla="*/ 0 h 97"/>
                  <a:gd name="T2" fmla="*/ 0 w 72"/>
                  <a:gd name="T3" fmla="*/ 97 h 97"/>
                  <a:gd name="T4" fmla="*/ 72 w 72"/>
                  <a:gd name="T5" fmla="*/ 48 h 97"/>
                  <a:gd name="T6" fmla="*/ 0 w 72"/>
                  <a:gd name="T7" fmla="*/ 4 h 97"/>
                  <a:gd name="T8" fmla="*/ 0 w 72"/>
                  <a:gd name="T9" fmla="*/ 4 h 97"/>
                  <a:gd name="T10" fmla="*/ 0 w 7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"/>
                  <a:gd name="T19" fmla="*/ 0 h 97"/>
                  <a:gd name="T20" fmla="*/ 72 w 7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" h="97">
                    <a:moveTo>
                      <a:pt x="0" y="0"/>
                    </a:moveTo>
                    <a:lnTo>
                      <a:pt x="0" y="97"/>
                    </a:lnTo>
                    <a:lnTo>
                      <a:pt x="72" y="4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257"/>
              <p:cNvSpPr>
                <a:spLocks noChangeShapeType="1"/>
              </p:cNvSpPr>
              <p:nvPr/>
            </p:nvSpPr>
            <p:spPr bwMode="auto">
              <a:xfrm flipH="1">
                <a:off x="672" y="3180"/>
                <a:ext cx="492" cy="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258"/>
              <p:cNvSpPr>
                <a:spLocks/>
              </p:cNvSpPr>
              <p:nvPr/>
            </p:nvSpPr>
            <p:spPr bwMode="auto">
              <a:xfrm>
                <a:off x="2151" y="2542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5 h 57"/>
                  <a:gd name="T38" fmla="*/ 24 w 45"/>
                  <a:gd name="T39" fmla="*/ 0 h 57"/>
                  <a:gd name="T40" fmla="*/ 21 w 45"/>
                  <a:gd name="T41" fmla="*/ 0 h 57"/>
                  <a:gd name="T42" fmla="*/ 18 w 45"/>
                  <a:gd name="T43" fmla="*/ 0 h 57"/>
                  <a:gd name="T44" fmla="*/ 14 w 45"/>
                  <a:gd name="T45" fmla="*/ 5 h 57"/>
                  <a:gd name="T46" fmla="*/ 11 w 45"/>
                  <a:gd name="T47" fmla="*/ 5 h 57"/>
                  <a:gd name="T48" fmla="*/ 11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8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8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259"/>
              <p:cNvSpPr>
                <a:spLocks/>
              </p:cNvSpPr>
              <p:nvPr/>
            </p:nvSpPr>
            <p:spPr bwMode="auto">
              <a:xfrm>
                <a:off x="2151" y="2920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4 w 45"/>
                  <a:gd name="T3" fmla="*/ 58 h 58"/>
                  <a:gd name="T4" fmla="*/ 28 w 45"/>
                  <a:gd name="T5" fmla="*/ 58 h 58"/>
                  <a:gd name="T6" fmla="*/ 31 w 45"/>
                  <a:gd name="T7" fmla="*/ 53 h 58"/>
                  <a:gd name="T8" fmla="*/ 35 w 45"/>
                  <a:gd name="T9" fmla="*/ 53 h 58"/>
                  <a:gd name="T10" fmla="*/ 38 w 45"/>
                  <a:gd name="T11" fmla="*/ 49 h 58"/>
                  <a:gd name="T12" fmla="*/ 41 w 45"/>
                  <a:gd name="T13" fmla="*/ 44 h 58"/>
                  <a:gd name="T14" fmla="*/ 41 w 45"/>
                  <a:gd name="T15" fmla="*/ 44 h 58"/>
                  <a:gd name="T16" fmla="*/ 41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1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5 w 45"/>
                  <a:gd name="T33" fmla="*/ 9 h 58"/>
                  <a:gd name="T34" fmla="*/ 31 w 45"/>
                  <a:gd name="T35" fmla="*/ 5 h 58"/>
                  <a:gd name="T36" fmla="*/ 28 w 45"/>
                  <a:gd name="T37" fmla="*/ 5 h 58"/>
                  <a:gd name="T38" fmla="*/ 24 w 45"/>
                  <a:gd name="T39" fmla="*/ 0 h 58"/>
                  <a:gd name="T40" fmla="*/ 21 w 45"/>
                  <a:gd name="T41" fmla="*/ 0 h 58"/>
                  <a:gd name="T42" fmla="*/ 18 w 45"/>
                  <a:gd name="T43" fmla="*/ 0 h 58"/>
                  <a:gd name="T44" fmla="*/ 14 w 45"/>
                  <a:gd name="T45" fmla="*/ 5 h 58"/>
                  <a:gd name="T46" fmla="*/ 11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4 h 58"/>
                  <a:gd name="T70" fmla="*/ 7 w 45"/>
                  <a:gd name="T71" fmla="*/ 49 h 58"/>
                  <a:gd name="T72" fmla="*/ 11 w 45"/>
                  <a:gd name="T73" fmla="*/ 53 h 58"/>
                  <a:gd name="T74" fmla="*/ 11 w 45"/>
                  <a:gd name="T75" fmla="*/ 53 h 58"/>
                  <a:gd name="T76" fmla="*/ 14 w 45"/>
                  <a:gd name="T77" fmla="*/ 58 h 58"/>
                  <a:gd name="T78" fmla="*/ 18 w 45"/>
                  <a:gd name="T79" fmla="*/ 58 h 58"/>
                  <a:gd name="T80" fmla="*/ 21 w 45"/>
                  <a:gd name="T81" fmla="*/ 58 h 58"/>
                  <a:gd name="T82" fmla="*/ 21 w 45"/>
                  <a:gd name="T83" fmla="*/ 58 h 5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8"/>
                  <a:gd name="T128" fmla="*/ 45 w 45"/>
                  <a:gd name="T129" fmla="*/ 58 h 5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8">
                    <a:moveTo>
                      <a:pt x="21" y="58"/>
                    </a:moveTo>
                    <a:lnTo>
                      <a:pt x="24" y="58"/>
                    </a:lnTo>
                    <a:lnTo>
                      <a:pt x="28" y="58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5" y="9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8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260"/>
              <p:cNvSpPr>
                <a:spLocks noChangeShapeType="1"/>
              </p:cNvSpPr>
              <p:nvPr/>
            </p:nvSpPr>
            <p:spPr bwMode="auto">
              <a:xfrm>
                <a:off x="2582" y="3514"/>
                <a:ext cx="129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61"/>
              <p:cNvSpPr>
                <a:spLocks/>
              </p:cNvSpPr>
              <p:nvPr/>
            </p:nvSpPr>
            <p:spPr bwMode="auto">
              <a:xfrm>
                <a:off x="3856" y="2551"/>
                <a:ext cx="41" cy="57"/>
              </a:xfrm>
              <a:custGeom>
                <a:avLst/>
                <a:gdLst>
                  <a:gd name="T0" fmla="*/ 21 w 41"/>
                  <a:gd name="T1" fmla="*/ 53 h 57"/>
                  <a:gd name="T2" fmla="*/ 24 w 41"/>
                  <a:gd name="T3" fmla="*/ 57 h 57"/>
                  <a:gd name="T4" fmla="*/ 28 w 41"/>
                  <a:gd name="T5" fmla="*/ 53 h 57"/>
                  <a:gd name="T6" fmla="*/ 31 w 41"/>
                  <a:gd name="T7" fmla="*/ 53 h 57"/>
                  <a:gd name="T8" fmla="*/ 35 w 41"/>
                  <a:gd name="T9" fmla="*/ 53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0 h 57"/>
                  <a:gd name="T16" fmla="*/ 41 w 41"/>
                  <a:gd name="T17" fmla="*/ 35 h 57"/>
                  <a:gd name="T18" fmla="*/ 41 w 41"/>
                  <a:gd name="T19" fmla="*/ 31 h 57"/>
                  <a:gd name="T20" fmla="*/ 41 w 41"/>
                  <a:gd name="T21" fmla="*/ 26 h 57"/>
                  <a:gd name="T22" fmla="*/ 41 w 41"/>
                  <a:gd name="T23" fmla="*/ 22 h 57"/>
                  <a:gd name="T24" fmla="*/ 41 w 41"/>
                  <a:gd name="T25" fmla="*/ 18 h 57"/>
                  <a:gd name="T26" fmla="*/ 41 w 41"/>
                  <a:gd name="T27" fmla="*/ 13 h 57"/>
                  <a:gd name="T28" fmla="*/ 38 w 41"/>
                  <a:gd name="T29" fmla="*/ 13 h 57"/>
                  <a:gd name="T30" fmla="*/ 38 w 41"/>
                  <a:gd name="T31" fmla="*/ 9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0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0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9 h 57"/>
                  <a:gd name="T52" fmla="*/ 4 w 41"/>
                  <a:gd name="T53" fmla="*/ 13 h 57"/>
                  <a:gd name="T54" fmla="*/ 0 w 41"/>
                  <a:gd name="T55" fmla="*/ 13 h 57"/>
                  <a:gd name="T56" fmla="*/ 0 w 41"/>
                  <a:gd name="T57" fmla="*/ 18 h 57"/>
                  <a:gd name="T58" fmla="*/ 0 w 41"/>
                  <a:gd name="T59" fmla="*/ 22 h 57"/>
                  <a:gd name="T60" fmla="*/ 0 w 41"/>
                  <a:gd name="T61" fmla="*/ 26 h 57"/>
                  <a:gd name="T62" fmla="*/ 0 w 41"/>
                  <a:gd name="T63" fmla="*/ 31 h 57"/>
                  <a:gd name="T64" fmla="*/ 0 w 41"/>
                  <a:gd name="T65" fmla="*/ 35 h 57"/>
                  <a:gd name="T66" fmla="*/ 0 w 41"/>
                  <a:gd name="T67" fmla="*/ 40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3 h 57"/>
                  <a:gd name="T74" fmla="*/ 11 w 41"/>
                  <a:gd name="T75" fmla="*/ 53 h 57"/>
                  <a:gd name="T76" fmla="*/ 14 w 41"/>
                  <a:gd name="T77" fmla="*/ 53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21 w 41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7"/>
                  <a:gd name="T131" fmla="*/ 41 w 41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3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0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9"/>
                    </a:lnTo>
                    <a:lnTo>
                      <a:pt x="4" y="13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262"/>
              <p:cNvSpPr>
                <a:spLocks/>
              </p:cNvSpPr>
              <p:nvPr/>
            </p:nvSpPr>
            <p:spPr bwMode="auto">
              <a:xfrm>
                <a:off x="3856" y="3017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38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38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5 h 57"/>
                  <a:gd name="T48" fmla="*/ 7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7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5"/>
                    </a:lnTo>
                    <a:lnTo>
                      <a:pt x="7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263"/>
              <p:cNvSpPr>
                <a:spLocks/>
              </p:cNvSpPr>
              <p:nvPr/>
            </p:nvSpPr>
            <p:spPr bwMode="auto">
              <a:xfrm>
                <a:off x="3856" y="3488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8 h 57"/>
                  <a:gd name="T12" fmla="*/ 41 w 45"/>
                  <a:gd name="T13" fmla="*/ 44 h 57"/>
                  <a:gd name="T14" fmla="*/ 41 w 45"/>
                  <a:gd name="T15" fmla="*/ 39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6 h 57"/>
                  <a:gd name="T22" fmla="*/ 45 w 45"/>
                  <a:gd name="T23" fmla="*/ 22 h 57"/>
                  <a:gd name="T24" fmla="*/ 45 w 45"/>
                  <a:gd name="T25" fmla="*/ 17 h 57"/>
                  <a:gd name="T26" fmla="*/ 41 w 45"/>
                  <a:gd name="T27" fmla="*/ 13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4 h 57"/>
                  <a:gd name="T34" fmla="*/ 31 w 45"/>
                  <a:gd name="T35" fmla="*/ 4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4 h 57"/>
                  <a:gd name="T48" fmla="*/ 11 w 45"/>
                  <a:gd name="T49" fmla="*/ 4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3 h 57"/>
                  <a:gd name="T56" fmla="*/ 0 w 45"/>
                  <a:gd name="T57" fmla="*/ 17 h 57"/>
                  <a:gd name="T58" fmla="*/ 0 w 45"/>
                  <a:gd name="T59" fmla="*/ 22 h 57"/>
                  <a:gd name="T60" fmla="*/ 0 w 45"/>
                  <a:gd name="T61" fmla="*/ 26 h 57"/>
                  <a:gd name="T62" fmla="*/ 0 w 45"/>
                  <a:gd name="T63" fmla="*/ 31 h 57"/>
                  <a:gd name="T64" fmla="*/ 0 w 45"/>
                  <a:gd name="T65" fmla="*/ 35 h 57"/>
                  <a:gd name="T66" fmla="*/ 4 w 45"/>
                  <a:gd name="T67" fmla="*/ 39 h 57"/>
                  <a:gd name="T68" fmla="*/ 4 w 45"/>
                  <a:gd name="T69" fmla="*/ 44 h 57"/>
                  <a:gd name="T70" fmla="*/ 7 w 45"/>
                  <a:gd name="T71" fmla="*/ 48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5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4" y="39"/>
                    </a:lnTo>
                    <a:lnTo>
                      <a:pt x="4" y="44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264"/>
              <p:cNvSpPr>
                <a:spLocks/>
              </p:cNvSpPr>
              <p:nvPr/>
            </p:nvSpPr>
            <p:spPr bwMode="auto">
              <a:xfrm>
                <a:off x="3856" y="2780"/>
                <a:ext cx="41" cy="57"/>
              </a:xfrm>
              <a:custGeom>
                <a:avLst/>
                <a:gdLst>
                  <a:gd name="T0" fmla="*/ 21 w 41"/>
                  <a:gd name="T1" fmla="*/ 57 h 57"/>
                  <a:gd name="T2" fmla="*/ 24 w 41"/>
                  <a:gd name="T3" fmla="*/ 57 h 57"/>
                  <a:gd name="T4" fmla="*/ 28 w 41"/>
                  <a:gd name="T5" fmla="*/ 57 h 57"/>
                  <a:gd name="T6" fmla="*/ 31 w 41"/>
                  <a:gd name="T7" fmla="*/ 52 h 57"/>
                  <a:gd name="T8" fmla="*/ 35 w 41"/>
                  <a:gd name="T9" fmla="*/ 52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4 h 57"/>
                  <a:gd name="T16" fmla="*/ 41 w 41"/>
                  <a:gd name="T17" fmla="*/ 39 h 57"/>
                  <a:gd name="T18" fmla="*/ 41 w 41"/>
                  <a:gd name="T19" fmla="*/ 35 h 57"/>
                  <a:gd name="T20" fmla="*/ 41 w 41"/>
                  <a:gd name="T21" fmla="*/ 30 h 57"/>
                  <a:gd name="T22" fmla="*/ 41 w 41"/>
                  <a:gd name="T23" fmla="*/ 26 h 57"/>
                  <a:gd name="T24" fmla="*/ 41 w 41"/>
                  <a:gd name="T25" fmla="*/ 22 h 57"/>
                  <a:gd name="T26" fmla="*/ 41 w 41"/>
                  <a:gd name="T27" fmla="*/ 17 h 57"/>
                  <a:gd name="T28" fmla="*/ 38 w 41"/>
                  <a:gd name="T29" fmla="*/ 13 h 57"/>
                  <a:gd name="T30" fmla="*/ 38 w 41"/>
                  <a:gd name="T31" fmla="*/ 8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4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4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8 h 57"/>
                  <a:gd name="T52" fmla="*/ 4 w 41"/>
                  <a:gd name="T53" fmla="*/ 13 h 57"/>
                  <a:gd name="T54" fmla="*/ 0 w 41"/>
                  <a:gd name="T55" fmla="*/ 17 h 57"/>
                  <a:gd name="T56" fmla="*/ 0 w 41"/>
                  <a:gd name="T57" fmla="*/ 22 h 57"/>
                  <a:gd name="T58" fmla="*/ 0 w 41"/>
                  <a:gd name="T59" fmla="*/ 26 h 57"/>
                  <a:gd name="T60" fmla="*/ 0 w 41"/>
                  <a:gd name="T61" fmla="*/ 30 h 57"/>
                  <a:gd name="T62" fmla="*/ 0 w 41"/>
                  <a:gd name="T63" fmla="*/ 35 h 57"/>
                  <a:gd name="T64" fmla="*/ 0 w 41"/>
                  <a:gd name="T65" fmla="*/ 39 h 57"/>
                  <a:gd name="T66" fmla="*/ 0 w 41"/>
                  <a:gd name="T67" fmla="*/ 44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2 h 57"/>
                  <a:gd name="T74" fmla="*/ 11 w 41"/>
                  <a:gd name="T75" fmla="*/ 52 h 57"/>
                  <a:gd name="T76" fmla="*/ 14 w 41"/>
                  <a:gd name="T77" fmla="*/ 57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7"/>
                  <a:gd name="T128" fmla="*/ 41 w 41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2"/>
                    </a:lnTo>
                    <a:lnTo>
                      <a:pt x="35" y="52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2"/>
                    </a:lnTo>
                    <a:lnTo>
                      <a:pt x="11" y="52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65"/>
              <p:cNvSpPr>
                <a:spLocks noChangeShapeType="1"/>
              </p:cNvSpPr>
              <p:nvPr/>
            </p:nvSpPr>
            <p:spPr bwMode="auto">
              <a:xfrm flipV="1">
                <a:off x="3873" y="2573"/>
                <a:ext cx="4" cy="94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266"/>
              <p:cNvSpPr>
                <a:spLocks noChangeShapeType="1"/>
              </p:cNvSpPr>
              <p:nvPr/>
            </p:nvSpPr>
            <p:spPr bwMode="auto">
              <a:xfrm flipH="1">
                <a:off x="3142" y="2573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267"/>
              <p:cNvSpPr>
                <a:spLocks noChangeShapeType="1"/>
              </p:cNvSpPr>
              <p:nvPr/>
            </p:nvSpPr>
            <p:spPr bwMode="auto">
              <a:xfrm>
                <a:off x="3093" y="2070"/>
                <a:ext cx="7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" name="Line 268"/>
              <p:cNvSpPr>
                <a:spLocks noChangeShapeType="1"/>
              </p:cNvSpPr>
              <p:nvPr/>
            </p:nvSpPr>
            <p:spPr bwMode="auto">
              <a:xfrm>
                <a:off x="3877" y="2070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2" name="Text Box 269"/>
              <p:cNvSpPr txBox="1">
                <a:spLocks noChangeArrowheads="1"/>
              </p:cNvSpPr>
              <p:nvPr/>
            </p:nvSpPr>
            <p:spPr bwMode="auto">
              <a:xfrm>
                <a:off x="3018" y="182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ALUcontrol3</a:t>
                </a:r>
              </a:p>
            </p:txBody>
          </p:sp>
          <p:sp>
            <p:nvSpPr>
              <p:cNvPr id="263" name="Text Box 270"/>
              <p:cNvSpPr txBox="1">
                <a:spLocks noChangeArrowheads="1"/>
              </p:cNvSpPr>
              <p:nvPr/>
            </p:nvSpPr>
            <p:spPr bwMode="auto">
              <a:xfrm>
                <a:off x="2908" y="1954"/>
                <a:ext cx="19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/>
                  <a:t>0</a:t>
                </a:r>
              </a:p>
            </p:txBody>
          </p:sp>
          <p:sp>
            <p:nvSpPr>
              <p:cNvPr id="264" name="Text Box 271"/>
              <p:cNvSpPr txBox="1">
                <a:spLocks noChangeArrowheads="1"/>
              </p:cNvSpPr>
              <p:nvPr/>
            </p:nvSpPr>
            <p:spPr bwMode="auto">
              <a:xfrm>
                <a:off x="3018" y="228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ALUcontrol2</a:t>
                </a:r>
              </a:p>
            </p:txBody>
          </p:sp>
          <p:sp>
            <p:nvSpPr>
              <p:cNvPr id="265" name="Text Box 272"/>
              <p:cNvSpPr txBox="1">
                <a:spLocks noChangeArrowheads="1"/>
              </p:cNvSpPr>
              <p:nvPr/>
            </p:nvSpPr>
            <p:spPr bwMode="auto">
              <a:xfrm>
                <a:off x="2990" y="2770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ALUcontrol1</a:t>
                </a:r>
              </a:p>
            </p:txBody>
          </p:sp>
          <p:sp>
            <p:nvSpPr>
              <p:cNvPr id="266" name="Text Box 273"/>
              <p:cNvSpPr txBox="1">
                <a:spLocks noChangeArrowheads="1"/>
              </p:cNvSpPr>
              <p:nvPr/>
            </p:nvSpPr>
            <p:spPr bwMode="auto">
              <a:xfrm>
                <a:off x="2951" y="3276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ALUcontrol0</a:t>
                </a:r>
              </a:p>
            </p:txBody>
          </p:sp>
          <p:sp>
            <p:nvSpPr>
              <p:cNvPr id="267" name="Text Box 274"/>
              <p:cNvSpPr txBox="1">
                <a:spLocks noChangeArrowheads="1"/>
              </p:cNvSpPr>
              <p:nvPr/>
            </p:nvSpPr>
            <p:spPr bwMode="auto">
              <a:xfrm>
                <a:off x="2193" y="1265"/>
                <a:ext cx="1535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00CC"/>
                    </a:solidFill>
                  </a:rPr>
                  <a:t>ALU Control block</a:t>
                </a:r>
              </a:p>
            </p:txBody>
          </p:sp>
          <p:sp>
            <p:nvSpPr>
              <p:cNvPr id="268" name="Text Box 275"/>
              <p:cNvSpPr txBox="1">
                <a:spLocks noChangeArrowheads="1"/>
              </p:cNvSpPr>
              <p:nvPr/>
            </p:nvSpPr>
            <p:spPr bwMode="auto">
              <a:xfrm>
                <a:off x="1502" y="1013"/>
                <a:ext cx="601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ALUop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9" name="Text Box 276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1056" cy="21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ALUOp0</a:t>
                </a:r>
                <a:r>
                  <a:rPr lang="en-US" sz="1600" dirty="0"/>
                  <a:t> (LSB)</a:t>
                </a:r>
              </a:p>
            </p:txBody>
          </p:sp>
          <p:sp>
            <p:nvSpPr>
              <p:cNvPr id="270" name="Text Box 277"/>
              <p:cNvSpPr txBox="1">
                <a:spLocks noChangeArrowheads="1"/>
              </p:cNvSpPr>
              <p:nvPr/>
            </p:nvSpPr>
            <p:spPr bwMode="auto">
              <a:xfrm>
                <a:off x="1771" y="1894"/>
                <a:ext cx="720" cy="36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ALUOp1 </a:t>
                </a:r>
                <a:r>
                  <a:rPr lang="en-US" sz="1600" dirty="0"/>
                  <a:t>(MSB)</a:t>
                </a:r>
              </a:p>
            </p:txBody>
          </p:sp>
          <p:sp>
            <p:nvSpPr>
              <p:cNvPr id="271" name="Text Box 278"/>
              <p:cNvSpPr txBox="1">
                <a:spLocks noChangeArrowheads="1"/>
              </p:cNvSpPr>
              <p:nvPr/>
            </p:nvSpPr>
            <p:spPr bwMode="auto">
              <a:xfrm>
                <a:off x="1287" y="2481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F3</a:t>
                </a:r>
              </a:p>
            </p:txBody>
          </p:sp>
          <p:sp>
            <p:nvSpPr>
              <p:cNvPr id="272" name="Text Box 27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F2</a:t>
                </a:r>
              </a:p>
            </p:txBody>
          </p:sp>
          <p:sp>
            <p:nvSpPr>
              <p:cNvPr id="273" name="Text Box 280"/>
              <p:cNvSpPr txBox="1">
                <a:spLocks noChangeArrowheads="1"/>
              </p:cNvSpPr>
              <p:nvPr/>
            </p:nvSpPr>
            <p:spPr bwMode="auto">
              <a:xfrm>
                <a:off x="1296" y="3120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F1</a:t>
                </a:r>
              </a:p>
            </p:txBody>
          </p:sp>
          <p:sp>
            <p:nvSpPr>
              <p:cNvPr id="274" name="Text Box 281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F0</a:t>
                </a:r>
              </a:p>
            </p:txBody>
          </p:sp>
          <p:sp>
            <p:nvSpPr>
              <p:cNvPr id="275" name="Text Box 282"/>
              <p:cNvSpPr txBox="1">
                <a:spLocks noChangeArrowheads="1"/>
              </p:cNvSpPr>
              <p:nvPr/>
            </p:nvSpPr>
            <p:spPr bwMode="auto">
              <a:xfrm>
                <a:off x="528" y="2928"/>
                <a:ext cx="50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F(5-0)</a:t>
                </a:r>
              </a:p>
            </p:txBody>
          </p:sp>
        </p:grpSp>
        <p:cxnSp>
          <p:nvCxnSpPr>
            <p:cNvPr id="216" name="Straight Connector 215"/>
            <p:cNvCxnSpPr/>
            <p:nvPr/>
          </p:nvCxnSpPr>
          <p:spPr>
            <a:xfrm flipH="1">
              <a:off x="2828528" y="2003954"/>
              <a:ext cx="270669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 Box 282"/>
            <p:cNvSpPr txBox="1">
              <a:spLocks noChangeArrowheads="1"/>
            </p:cNvSpPr>
            <p:nvPr/>
          </p:nvSpPr>
          <p:spPr bwMode="auto">
            <a:xfrm>
              <a:off x="2682199" y="1865454"/>
              <a:ext cx="2696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63C554F-1767-4AE2-994F-F130A8BA562C}"/>
              </a:ext>
            </a:extLst>
          </p:cNvPr>
          <p:cNvSpPr txBox="1"/>
          <p:nvPr/>
        </p:nvSpPr>
        <p:spPr>
          <a:xfrm>
            <a:off x="6291557" y="1260261"/>
            <a:ext cx="3982453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Note:</a:t>
            </a:r>
            <a:r>
              <a:rPr lang="en-SG" sz="2000" dirty="0"/>
              <a:t> We will revisit this when we cover combinational circuits later.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028983-B0DA-4417-B8A3-A18C671594E7}"/>
                  </a:ext>
                </a:extLst>
              </p14:cNvPr>
              <p14:cNvContentPartPr/>
              <p14:nvPr/>
            </p14:nvContentPartPr>
            <p14:xfrm>
              <a:off x="2060640" y="1770120"/>
              <a:ext cx="8216640" cy="492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028983-B0DA-4417-B8A3-A18C671594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1280" y="1760760"/>
                <a:ext cx="8235360" cy="49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60773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Finale: Control Design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73" name="Content Placeholder 9"/>
          <p:cNvSpPr>
            <a:spLocks noGrp="1"/>
          </p:cNvSpPr>
          <p:nvPr>
            <p:ph idx="1"/>
          </p:nvPr>
        </p:nvSpPr>
        <p:spPr>
          <a:xfrm>
            <a:off x="1981200" y="1343379"/>
            <a:ext cx="8229600" cy="4191000"/>
          </a:xfrm>
        </p:spPr>
        <p:txBody>
          <a:bodyPr/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now considered all individual signals and their expected values</a:t>
            </a:r>
          </a:p>
          <a:p>
            <a:pPr marL="631825" lvl="1" indent="-269875">
              <a:buClr>
                <a:srgbClr val="0000FF"/>
              </a:buClr>
              <a:buSzPct val="80000"/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Ready to design the controller itself</a:t>
            </a:r>
            <a:endParaRPr lang="en-US" dirty="0"/>
          </a:p>
          <a:p>
            <a:pPr marL="271463" indent="-271463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Typical digital design steps: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Fill in truth table</a:t>
            </a: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Input</a:t>
            </a:r>
            <a:r>
              <a:rPr lang="en-US" b="1" dirty="0">
                <a:sym typeface="Wingdings" pitchFamily="2" charset="2"/>
              </a:rPr>
              <a:t>:</a:t>
            </a: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Opcode</a:t>
            </a:r>
            <a:endParaRPr lang="en-US" dirty="0">
              <a:sym typeface="Wingdings" pitchFamily="2" charset="2"/>
            </a:endParaRP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Output</a:t>
            </a:r>
            <a:r>
              <a:rPr lang="en-US" b="1" dirty="0">
                <a:sym typeface="Wingdings" pitchFamily="2" charset="2"/>
              </a:rPr>
              <a:t>: </a:t>
            </a:r>
            <a:r>
              <a:rPr lang="en-US" dirty="0">
                <a:sym typeface="Wingdings" pitchFamily="2" charset="2"/>
              </a:rPr>
              <a:t>Various control signals as discussed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Derive simplified expression for each signal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BAD10C-D733-42B4-8CDB-7C008A22079A}"/>
                  </a:ext>
                </a:extLst>
              </p14:cNvPr>
              <p14:cNvContentPartPr/>
              <p14:nvPr/>
            </p14:nvContentPartPr>
            <p14:xfrm>
              <a:off x="3609000" y="457560"/>
              <a:ext cx="8481600" cy="4737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BAD10C-D733-42B4-8CDB-7C008A2207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9640" y="448200"/>
                <a:ext cx="8500320" cy="47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5936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134600" y="3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F123ED8-CF7D-4182-B8E4-4196B4CBBFB8}"/>
              </a:ext>
            </a:extLst>
          </p:cNvPr>
          <p:cNvGrpSpPr/>
          <p:nvPr/>
        </p:nvGrpSpPr>
        <p:grpSpPr>
          <a:xfrm>
            <a:off x="1509160" y="656465"/>
            <a:ext cx="8587340" cy="5545069"/>
            <a:chOff x="513148" y="550931"/>
            <a:chExt cx="8587340" cy="554506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B5E0537-1DFB-4D21-B4CB-CBC1858EEEF6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Line 16">
              <a:extLst>
                <a:ext uri="{FF2B5EF4-FFF2-40B4-BE49-F238E27FC236}">
                  <a16:creationId xmlns:a16="http://schemas.microsoft.com/office/drawing/2014/main" id="{482ECE64-5ECC-4AFA-937C-CBFB66C58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9" name="Line 28">
              <a:extLst>
                <a:ext uri="{FF2B5EF4-FFF2-40B4-BE49-F238E27FC236}">
                  <a16:creationId xmlns:a16="http://schemas.microsoft.com/office/drawing/2014/main" id="{CB2A09E5-51A1-447A-978F-C1A92FBB8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0" name="Line 29">
              <a:extLst>
                <a:ext uri="{FF2B5EF4-FFF2-40B4-BE49-F238E27FC236}">
                  <a16:creationId xmlns:a16="http://schemas.microsoft.com/office/drawing/2014/main" id="{1233F041-B5BA-400B-BC4F-A74D23067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3A74299-7532-418F-B8DA-1905274DBB3E}"/>
                </a:ext>
              </a:extLst>
            </p:cNvPr>
            <p:cNvCxnSpPr>
              <a:endCxn id="165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831D7BB-6E63-4729-B630-F7A45993B9F5}"/>
                </a:ext>
              </a:extLst>
            </p:cNvPr>
            <p:cNvCxnSpPr>
              <a:endCxn id="166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24F2364-9D5F-4CB6-9E77-46E99F5CE53D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 Box 309">
              <a:extLst>
                <a:ext uri="{FF2B5EF4-FFF2-40B4-BE49-F238E27FC236}">
                  <a16:creationId xmlns:a16="http://schemas.microsoft.com/office/drawing/2014/main" id="{1B0A2DAE-12C6-4D36-89CC-E88AFBF2A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55" name="Text Box 310">
              <a:extLst>
                <a:ext uri="{FF2B5EF4-FFF2-40B4-BE49-F238E27FC236}">
                  <a16:creationId xmlns:a16="http://schemas.microsoft.com/office/drawing/2014/main" id="{CDAB55FE-D711-4543-8469-8B11F6552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56" name="Text Box 324">
              <a:extLst>
                <a:ext uri="{FF2B5EF4-FFF2-40B4-BE49-F238E27FC236}">
                  <a16:creationId xmlns:a16="http://schemas.microsoft.com/office/drawing/2014/main" id="{87546337-2445-4287-B8BD-B951D0BFA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57" name="Rounded Rectangle 38">
              <a:extLst>
                <a:ext uri="{FF2B5EF4-FFF2-40B4-BE49-F238E27FC236}">
                  <a16:creationId xmlns:a16="http://schemas.microsoft.com/office/drawing/2014/main" id="{40A96B84-5147-41ED-9003-1FB363720817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Shape 39">
              <a:extLst>
                <a:ext uri="{FF2B5EF4-FFF2-40B4-BE49-F238E27FC236}">
                  <a16:creationId xmlns:a16="http://schemas.microsoft.com/office/drawing/2014/main" id="{8DB7C660-4EEB-48E9-9537-FCB77EA1098D}"/>
                </a:ext>
              </a:extLst>
            </p:cNvPr>
            <p:cNvCxnSpPr>
              <a:stCxn id="155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2010362-8CCA-46A7-A925-6A027D4F5298}"/>
                </a:ext>
              </a:extLst>
            </p:cNvPr>
            <p:cNvCxnSpPr>
              <a:stCxn id="157" idx="3"/>
              <a:endCxn id="167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53">
              <a:extLst>
                <a:ext uri="{FF2B5EF4-FFF2-40B4-BE49-F238E27FC236}">
                  <a16:creationId xmlns:a16="http://schemas.microsoft.com/office/drawing/2014/main" id="{6510C897-F7F6-4786-8CC4-81C3B8ED8246}"/>
                </a:ext>
              </a:extLst>
            </p:cNvPr>
            <p:cNvCxnSpPr>
              <a:stCxn id="183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 Box 324">
              <a:extLst>
                <a:ext uri="{FF2B5EF4-FFF2-40B4-BE49-F238E27FC236}">
                  <a16:creationId xmlns:a16="http://schemas.microsoft.com/office/drawing/2014/main" id="{EAF16D5B-067A-4D8E-9318-E8E52E9FD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62" name="Rounded Rectangle 45">
              <a:extLst>
                <a:ext uri="{FF2B5EF4-FFF2-40B4-BE49-F238E27FC236}">
                  <a16:creationId xmlns:a16="http://schemas.microsoft.com/office/drawing/2014/main" id="{3AE516D9-D1B4-4303-8233-56F55C5C366D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98F3EB6-E337-4CE9-817E-62B61FA7296F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Line 28">
              <a:extLst>
                <a:ext uri="{FF2B5EF4-FFF2-40B4-BE49-F238E27FC236}">
                  <a16:creationId xmlns:a16="http://schemas.microsoft.com/office/drawing/2014/main" id="{D19E8B7B-084C-4424-82BD-2FE11CBC1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5" name="Line 24">
              <a:extLst>
                <a:ext uri="{FF2B5EF4-FFF2-40B4-BE49-F238E27FC236}">
                  <a16:creationId xmlns:a16="http://schemas.microsoft.com/office/drawing/2014/main" id="{BB16CA3B-188B-42F8-9F2D-ED79A38F2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6" name="Line 25">
              <a:extLst>
                <a:ext uri="{FF2B5EF4-FFF2-40B4-BE49-F238E27FC236}">
                  <a16:creationId xmlns:a16="http://schemas.microsoft.com/office/drawing/2014/main" id="{72CAE879-267F-4B9D-B5BA-1FA6C5DC2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7" name="Line 26">
              <a:extLst>
                <a:ext uri="{FF2B5EF4-FFF2-40B4-BE49-F238E27FC236}">
                  <a16:creationId xmlns:a16="http://schemas.microsoft.com/office/drawing/2014/main" id="{9A4D62B0-FA11-41DE-99F8-3E9E68265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8" name="Rectangle 15">
              <a:extLst>
                <a:ext uri="{FF2B5EF4-FFF2-40B4-BE49-F238E27FC236}">
                  <a16:creationId xmlns:a16="http://schemas.microsoft.com/office/drawing/2014/main" id="{B5A00264-982E-4E4D-9087-4EF892FAE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69" name="Text Box 17">
              <a:extLst>
                <a:ext uri="{FF2B5EF4-FFF2-40B4-BE49-F238E27FC236}">
                  <a16:creationId xmlns:a16="http://schemas.microsoft.com/office/drawing/2014/main" id="{009DB577-A08B-45E9-899F-281517DA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170" name="Text Box 18">
              <a:extLst>
                <a:ext uri="{FF2B5EF4-FFF2-40B4-BE49-F238E27FC236}">
                  <a16:creationId xmlns:a16="http://schemas.microsoft.com/office/drawing/2014/main" id="{76E63CC0-560A-43BB-B488-75E750FCC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171" name="Text Box 19">
              <a:extLst>
                <a:ext uri="{FF2B5EF4-FFF2-40B4-BE49-F238E27FC236}">
                  <a16:creationId xmlns:a16="http://schemas.microsoft.com/office/drawing/2014/main" id="{E2317F73-C2D5-4BC5-B5E5-75CB65D58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172" name="Text Box 20">
              <a:extLst>
                <a:ext uri="{FF2B5EF4-FFF2-40B4-BE49-F238E27FC236}">
                  <a16:creationId xmlns:a16="http://schemas.microsoft.com/office/drawing/2014/main" id="{63CDB046-60F5-45B7-86A2-55A5EF96D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173" name="Text Box 21">
              <a:extLst>
                <a:ext uri="{FF2B5EF4-FFF2-40B4-BE49-F238E27FC236}">
                  <a16:creationId xmlns:a16="http://schemas.microsoft.com/office/drawing/2014/main" id="{7852FF60-592B-4B57-A9FF-93A4CAEEA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174" name="Text Box 22">
              <a:extLst>
                <a:ext uri="{FF2B5EF4-FFF2-40B4-BE49-F238E27FC236}">
                  <a16:creationId xmlns:a16="http://schemas.microsoft.com/office/drawing/2014/main" id="{7FEECAA8-DB68-4C97-8B1A-7A80D75D1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175" name="Text Box 36">
              <a:extLst>
                <a:ext uri="{FF2B5EF4-FFF2-40B4-BE49-F238E27FC236}">
                  <a16:creationId xmlns:a16="http://schemas.microsoft.com/office/drawing/2014/main" id="{CE29EDBC-6FC3-4E42-94D2-69A25126A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76" name="Line 37">
              <a:extLst>
                <a:ext uri="{FF2B5EF4-FFF2-40B4-BE49-F238E27FC236}">
                  <a16:creationId xmlns:a16="http://schemas.microsoft.com/office/drawing/2014/main" id="{B40EE6F7-C259-4AFF-B1A0-4A9824A0B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7" name="Line 38">
              <a:extLst>
                <a:ext uri="{FF2B5EF4-FFF2-40B4-BE49-F238E27FC236}">
                  <a16:creationId xmlns:a16="http://schemas.microsoft.com/office/drawing/2014/main" id="{D7726FDC-9F1C-4E3F-9D07-07F022B1E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8" name="Line 39">
              <a:extLst>
                <a:ext uri="{FF2B5EF4-FFF2-40B4-BE49-F238E27FC236}">
                  <a16:creationId xmlns:a16="http://schemas.microsoft.com/office/drawing/2014/main" id="{DCF01948-23D1-42CA-8533-FC17BC6AC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9" name="Text Box 40">
              <a:extLst>
                <a:ext uri="{FF2B5EF4-FFF2-40B4-BE49-F238E27FC236}">
                  <a16:creationId xmlns:a16="http://schemas.microsoft.com/office/drawing/2014/main" id="{E10AAC9B-AB06-4527-A282-C1DFBA10A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0" name="Text Box 41">
              <a:extLst>
                <a:ext uri="{FF2B5EF4-FFF2-40B4-BE49-F238E27FC236}">
                  <a16:creationId xmlns:a16="http://schemas.microsoft.com/office/drawing/2014/main" id="{478BFD45-4150-4EBF-B3A6-B0BFDA4CD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1" name="Text Box 42">
              <a:extLst>
                <a:ext uri="{FF2B5EF4-FFF2-40B4-BE49-F238E27FC236}">
                  <a16:creationId xmlns:a16="http://schemas.microsoft.com/office/drawing/2014/main" id="{A3931E17-1289-40CB-B5A6-D4AB65680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2" name="Text Box 23">
              <a:extLst>
                <a:ext uri="{FF2B5EF4-FFF2-40B4-BE49-F238E27FC236}">
                  <a16:creationId xmlns:a16="http://schemas.microsoft.com/office/drawing/2014/main" id="{2F74EA11-2B23-435A-B4F7-7B8236441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C1FD6A0-57DE-4ADF-9741-EAD0426F18B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Line 32">
              <a:extLst>
                <a:ext uri="{FF2B5EF4-FFF2-40B4-BE49-F238E27FC236}">
                  <a16:creationId xmlns:a16="http://schemas.microsoft.com/office/drawing/2014/main" id="{98FB9AB7-9316-44DC-9549-DF43A2505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85" name="Line 33">
              <a:extLst>
                <a:ext uri="{FF2B5EF4-FFF2-40B4-BE49-F238E27FC236}">
                  <a16:creationId xmlns:a16="http://schemas.microsoft.com/office/drawing/2014/main" id="{A5A026AB-718B-45F6-AE66-3831FCC9B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>
              <a:extLst>
                <a:ext uri="{FF2B5EF4-FFF2-40B4-BE49-F238E27FC236}">
                  <a16:creationId xmlns:a16="http://schemas.microsoft.com/office/drawing/2014/main" id="{F09E74E8-1433-42D9-BC42-290999440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>
              <a:extLst>
                <a:ext uri="{FF2B5EF4-FFF2-40B4-BE49-F238E27FC236}">
                  <a16:creationId xmlns:a16="http://schemas.microsoft.com/office/drawing/2014/main" id="{A869A13F-0CA5-4C59-BDB9-95FF5987E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8" name="Line 36">
              <a:extLst>
                <a:ext uri="{FF2B5EF4-FFF2-40B4-BE49-F238E27FC236}">
                  <a16:creationId xmlns:a16="http://schemas.microsoft.com/office/drawing/2014/main" id="{88747757-1123-4FC0-9892-87399AB9D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9" name="Line 37">
              <a:extLst>
                <a:ext uri="{FF2B5EF4-FFF2-40B4-BE49-F238E27FC236}">
                  <a16:creationId xmlns:a16="http://schemas.microsoft.com/office/drawing/2014/main" id="{B7830455-13A5-41CA-8DB3-A288D6EC9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0" name="Line 38">
              <a:extLst>
                <a:ext uri="{FF2B5EF4-FFF2-40B4-BE49-F238E27FC236}">
                  <a16:creationId xmlns:a16="http://schemas.microsoft.com/office/drawing/2014/main" id="{5235E5AD-9025-4482-A3C2-5AA5ECAC0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1" name="Line 41">
              <a:extLst>
                <a:ext uri="{FF2B5EF4-FFF2-40B4-BE49-F238E27FC236}">
                  <a16:creationId xmlns:a16="http://schemas.microsoft.com/office/drawing/2014/main" id="{3DC5FAB7-98BC-4818-83A0-2591204E0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192" name="Text Box 44">
              <a:extLst>
                <a:ext uri="{FF2B5EF4-FFF2-40B4-BE49-F238E27FC236}">
                  <a16:creationId xmlns:a16="http://schemas.microsoft.com/office/drawing/2014/main" id="{27EF01D6-D2DA-49B6-A391-DDA03BB55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193" name="Text Box 45">
              <a:extLst>
                <a:ext uri="{FF2B5EF4-FFF2-40B4-BE49-F238E27FC236}">
                  <a16:creationId xmlns:a16="http://schemas.microsoft.com/office/drawing/2014/main" id="{3DC1E7E7-36FD-4140-96F1-19049FDE9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194" name="Text Box 46">
              <a:extLst>
                <a:ext uri="{FF2B5EF4-FFF2-40B4-BE49-F238E27FC236}">
                  <a16:creationId xmlns:a16="http://schemas.microsoft.com/office/drawing/2014/main" id="{F5443D03-5F84-44AF-BD97-C11BC1D67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95" name="Line 47">
              <a:extLst>
                <a:ext uri="{FF2B5EF4-FFF2-40B4-BE49-F238E27FC236}">
                  <a16:creationId xmlns:a16="http://schemas.microsoft.com/office/drawing/2014/main" id="{10C7B85D-2103-42D4-BAC7-856410B75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196" name="Text Box 48">
              <a:extLst>
                <a:ext uri="{FF2B5EF4-FFF2-40B4-BE49-F238E27FC236}">
                  <a16:creationId xmlns:a16="http://schemas.microsoft.com/office/drawing/2014/main" id="{6CC9C462-D551-473A-AABE-57B1E0101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197" name="Rectangle 52">
              <a:extLst>
                <a:ext uri="{FF2B5EF4-FFF2-40B4-BE49-F238E27FC236}">
                  <a16:creationId xmlns:a16="http://schemas.microsoft.com/office/drawing/2014/main" id="{35628AD7-4B3A-4F9E-B9DB-D6F66468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Line 53">
              <a:extLst>
                <a:ext uri="{FF2B5EF4-FFF2-40B4-BE49-F238E27FC236}">
                  <a16:creationId xmlns:a16="http://schemas.microsoft.com/office/drawing/2014/main" id="{312199F0-4CB4-4D01-B87E-D00220B21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9" name="Text Box 55">
              <a:extLst>
                <a:ext uri="{FF2B5EF4-FFF2-40B4-BE49-F238E27FC236}">
                  <a16:creationId xmlns:a16="http://schemas.microsoft.com/office/drawing/2014/main" id="{A3431B4F-834A-42D2-8B54-7C30151D5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00" name="Text Box 56">
              <a:extLst>
                <a:ext uri="{FF2B5EF4-FFF2-40B4-BE49-F238E27FC236}">
                  <a16:creationId xmlns:a16="http://schemas.microsoft.com/office/drawing/2014/main" id="{BA117D4B-FB7A-47EC-BC73-DDF32F597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201" name="Text Box 57">
              <a:extLst>
                <a:ext uri="{FF2B5EF4-FFF2-40B4-BE49-F238E27FC236}">
                  <a16:creationId xmlns:a16="http://schemas.microsoft.com/office/drawing/2014/main" id="{1F8F4E79-A63A-4D1C-A5E3-F3BAFFDCF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202" name="Text Box 59">
              <a:extLst>
                <a:ext uri="{FF2B5EF4-FFF2-40B4-BE49-F238E27FC236}">
                  <a16:creationId xmlns:a16="http://schemas.microsoft.com/office/drawing/2014/main" id="{ACB44BD7-E0FB-4467-8535-6CE486207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203" name="Line 61">
              <a:extLst>
                <a:ext uri="{FF2B5EF4-FFF2-40B4-BE49-F238E27FC236}">
                  <a16:creationId xmlns:a16="http://schemas.microsoft.com/office/drawing/2014/main" id="{1728CFEE-0DED-47F9-90F9-BE67F3CF2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4" name="Text Box 63">
              <a:extLst>
                <a:ext uri="{FF2B5EF4-FFF2-40B4-BE49-F238E27FC236}">
                  <a16:creationId xmlns:a16="http://schemas.microsoft.com/office/drawing/2014/main" id="{D0103CA3-05EB-43FF-B7BC-D3212610F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205" name="Elbow Connector 92">
              <a:extLst>
                <a:ext uri="{FF2B5EF4-FFF2-40B4-BE49-F238E27FC236}">
                  <a16:creationId xmlns:a16="http://schemas.microsoft.com/office/drawing/2014/main" id="{0B5A0795-7AB0-4E62-82A5-D10CA30CA85B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B1DFE601-4153-4C54-96EC-19B294747AE5}"/>
                </a:ext>
              </a:extLst>
            </p:cNvPr>
            <p:cNvCxnSpPr>
              <a:cxnSpLocks/>
              <a:endCxn id="200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91">
              <a:extLst>
                <a:ext uri="{FF2B5EF4-FFF2-40B4-BE49-F238E27FC236}">
                  <a16:creationId xmlns:a16="http://schemas.microsoft.com/office/drawing/2014/main" id="{3AC58DDD-3E49-4930-9C91-C89BFEA8B883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A4F2B817-3282-408B-9113-C029A5CBA0F6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97C4224F-269E-47D2-AD03-2D75BFD59324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D108721-030A-4D12-9BD5-10220F222BC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6586E2A3-B7F3-41F1-8C19-A736B7AC27CE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17B10F46-DF00-419C-B759-E7F6B2AD7D2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F001980B-AE93-48D5-A9B4-976F92DB2B8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08" name="Group 109">
              <a:extLst>
                <a:ext uri="{FF2B5EF4-FFF2-40B4-BE49-F238E27FC236}">
                  <a16:creationId xmlns:a16="http://schemas.microsoft.com/office/drawing/2014/main" id="{51C5A164-DEFB-42AA-ADE0-7E6316DA5C4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1182252-F727-4839-821B-1175F6491E18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BB2F4BC-3E30-4344-B699-F5A90F70379B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4BC8A-4CF5-43D5-822B-4D4A8FDDBBEB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10E48FE-F295-481C-AC4D-1A134E79EEBB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CCDBB56-C60B-48AB-8AE2-0239990E9BB5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0709716E-E05E-455C-80CD-967CCCA9694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209" name="Elbow Connector 122">
              <a:extLst>
                <a:ext uri="{FF2B5EF4-FFF2-40B4-BE49-F238E27FC236}">
                  <a16:creationId xmlns:a16="http://schemas.microsoft.com/office/drawing/2014/main" id="{68A3EDC5-ADEB-4BDE-99CD-A5F94527D2FC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100">
              <a:extLst>
                <a:ext uri="{FF2B5EF4-FFF2-40B4-BE49-F238E27FC236}">
                  <a16:creationId xmlns:a16="http://schemas.microsoft.com/office/drawing/2014/main" id="{F91CF900-B179-466A-A55E-F0989FD42305}"/>
                </a:ext>
              </a:extLst>
            </p:cNvPr>
            <p:cNvCxnSpPr>
              <a:stCxn id="239" idx="3"/>
              <a:endCxn id="172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28">
              <a:extLst>
                <a:ext uri="{FF2B5EF4-FFF2-40B4-BE49-F238E27FC236}">
                  <a16:creationId xmlns:a16="http://schemas.microsoft.com/office/drawing/2014/main" id="{8F09B731-43D7-41A3-A8F5-B6FBCA50B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8D8B15D-74D4-4C90-B813-0C931086FE98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13" name="Group 119">
              <a:extLst>
                <a:ext uri="{FF2B5EF4-FFF2-40B4-BE49-F238E27FC236}">
                  <a16:creationId xmlns:a16="http://schemas.microsoft.com/office/drawing/2014/main" id="{53B2E240-1906-430D-BF24-B15D963F46B9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248" name="Rectangle 152">
                <a:extLst>
                  <a:ext uri="{FF2B5EF4-FFF2-40B4-BE49-F238E27FC236}">
                    <a16:creationId xmlns:a16="http://schemas.microsoft.com/office/drawing/2014/main" id="{A665AE38-96E3-40A9-9A6F-63D7DAC39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249" name="Line 155">
                <a:extLst>
                  <a:ext uri="{FF2B5EF4-FFF2-40B4-BE49-F238E27FC236}">
                    <a16:creationId xmlns:a16="http://schemas.microsoft.com/office/drawing/2014/main" id="{14C45AAC-2600-4F35-9076-790C0DA9E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0" name="Line 156">
                <a:extLst>
                  <a:ext uri="{FF2B5EF4-FFF2-40B4-BE49-F238E27FC236}">
                    <a16:creationId xmlns:a16="http://schemas.microsoft.com/office/drawing/2014/main" id="{9091BC17-53DF-453C-AC34-64991EC03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1" name="Line 157">
                <a:extLst>
                  <a:ext uri="{FF2B5EF4-FFF2-40B4-BE49-F238E27FC236}">
                    <a16:creationId xmlns:a16="http://schemas.microsoft.com/office/drawing/2014/main" id="{3CD8C7AA-492C-4FC1-BA4A-7EF4E4E65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2" name="Line 158">
                <a:extLst>
                  <a:ext uri="{FF2B5EF4-FFF2-40B4-BE49-F238E27FC236}">
                    <a16:creationId xmlns:a16="http://schemas.microsoft.com/office/drawing/2014/main" id="{E45C4DA8-38E9-4249-905F-9B291B65B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3" name="Line 159">
                <a:extLst>
                  <a:ext uri="{FF2B5EF4-FFF2-40B4-BE49-F238E27FC236}">
                    <a16:creationId xmlns:a16="http://schemas.microsoft.com/office/drawing/2014/main" id="{0E0366AC-DAF1-44A1-9A65-F87785FBC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4" name="Line 160">
                <a:extLst>
                  <a:ext uri="{FF2B5EF4-FFF2-40B4-BE49-F238E27FC236}">
                    <a16:creationId xmlns:a16="http://schemas.microsoft.com/office/drawing/2014/main" id="{32E80212-D876-4A42-A56C-45C2B92CF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5" name="Line 161">
                <a:extLst>
                  <a:ext uri="{FF2B5EF4-FFF2-40B4-BE49-F238E27FC236}">
                    <a16:creationId xmlns:a16="http://schemas.microsoft.com/office/drawing/2014/main" id="{8D2C78C0-CA9D-4F09-AA63-9B35FCE99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6" name="Text Box 162">
                <a:extLst>
                  <a:ext uri="{FF2B5EF4-FFF2-40B4-BE49-F238E27FC236}">
                    <a16:creationId xmlns:a16="http://schemas.microsoft.com/office/drawing/2014/main" id="{1C406A81-C342-447E-9A1F-5977981A4E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257" name="Line 163">
                <a:extLst>
                  <a:ext uri="{FF2B5EF4-FFF2-40B4-BE49-F238E27FC236}">
                    <a16:creationId xmlns:a16="http://schemas.microsoft.com/office/drawing/2014/main" id="{7945CFCC-16AE-4C7C-9A0B-14711470A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8" name="Text Box 167">
                <a:extLst>
                  <a:ext uri="{FF2B5EF4-FFF2-40B4-BE49-F238E27FC236}">
                    <a16:creationId xmlns:a16="http://schemas.microsoft.com/office/drawing/2014/main" id="{BA65E3E5-89FD-4D97-8FDD-7FBC034C8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259" name="Line 175">
                <a:extLst>
                  <a:ext uri="{FF2B5EF4-FFF2-40B4-BE49-F238E27FC236}">
                    <a16:creationId xmlns:a16="http://schemas.microsoft.com/office/drawing/2014/main" id="{F1EC2B77-1D07-407D-AFEA-82FDA8237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214" name="Straight Arrow Connector 136">
              <a:extLst>
                <a:ext uri="{FF2B5EF4-FFF2-40B4-BE49-F238E27FC236}">
                  <a16:creationId xmlns:a16="http://schemas.microsoft.com/office/drawing/2014/main" id="{47A8EC07-0CBC-4E85-9D5C-17A4B5E9F60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215" name="Line 28">
              <a:extLst>
                <a:ext uri="{FF2B5EF4-FFF2-40B4-BE49-F238E27FC236}">
                  <a16:creationId xmlns:a16="http://schemas.microsoft.com/office/drawing/2014/main" id="{36DA3F1E-51E3-4AC7-8C20-7513691E8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16" name="Line 28">
              <a:extLst>
                <a:ext uri="{FF2B5EF4-FFF2-40B4-BE49-F238E27FC236}">
                  <a16:creationId xmlns:a16="http://schemas.microsoft.com/office/drawing/2014/main" id="{67A3B838-F083-4830-85BF-38D8FF577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217" name="Group 108">
              <a:extLst>
                <a:ext uri="{FF2B5EF4-FFF2-40B4-BE49-F238E27FC236}">
                  <a16:creationId xmlns:a16="http://schemas.microsoft.com/office/drawing/2014/main" id="{3FA3D6BE-FEE9-4F59-8DC6-B6D88284CB37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240" name="Line 176">
                <a:extLst>
                  <a:ext uri="{FF2B5EF4-FFF2-40B4-BE49-F238E27FC236}">
                    <a16:creationId xmlns:a16="http://schemas.microsoft.com/office/drawing/2014/main" id="{DEAE2E7B-A344-41B4-9036-D849261F1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1" name="Line 177">
                <a:extLst>
                  <a:ext uri="{FF2B5EF4-FFF2-40B4-BE49-F238E27FC236}">
                    <a16:creationId xmlns:a16="http://schemas.microsoft.com/office/drawing/2014/main" id="{21E1F7C2-C016-4203-ABF0-D06B1C09F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2" name="Line 178">
                <a:extLst>
                  <a:ext uri="{FF2B5EF4-FFF2-40B4-BE49-F238E27FC236}">
                    <a16:creationId xmlns:a16="http://schemas.microsoft.com/office/drawing/2014/main" id="{7A8CBCF1-30AF-45CA-AD2D-6B42E467F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3" name="Line 179">
                <a:extLst>
                  <a:ext uri="{FF2B5EF4-FFF2-40B4-BE49-F238E27FC236}">
                    <a16:creationId xmlns:a16="http://schemas.microsoft.com/office/drawing/2014/main" id="{3BEDD2ED-E089-470C-BB41-2266DB512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4" name="Line 180">
                <a:extLst>
                  <a:ext uri="{FF2B5EF4-FFF2-40B4-BE49-F238E27FC236}">
                    <a16:creationId xmlns:a16="http://schemas.microsoft.com/office/drawing/2014/main" id="{48AD9CC8-62CB-4355-8D47-4F4B28070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5" name="Line 181">
                <a:extLst>
                  <a:ext uri="{FF2B5EF4-FFF2-40B4-BE49-F238E27FC236}">
                    <a16:creationId xmlns:a16="http://schemas.microsoft.com/office/drawing/2014/main" id="{FBAE400A-9579-4F61-938C-0CC759DA8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A387EAB1-4BD5-470B-A388-C88CC4B00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7" name="Text Box 183">
                <a:extLst>
                  <a:ext uri="{FF2B5EF4-FFF2-40B4-BE49-F238E27FC236}">
                    <a16:creationId xmlns:a16="http://schemas.microsoft.com/office/drawing/2014/main" id="{D7F99F63-94D0-4236-BF0E-152EC72CAA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218" name="Rounded Rectangle 102">
              <a:extLst>
                <a:ext uri="{FF2B5EF4-FFF2-40B4-BE49-F238E27FC236}">
                  <a16:creationId xmlns:a16="http://schemas.microsoft.com/office/drawing/2014/main" id="{B77C7054-A7B0-48D5-A7F9-289C4AD00538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Text Box 319">
              <a:extLst>
                <a:ext uri="{FF2B5EF4-FFF2-40B4-BE49-F238E27FC236}">
                  <a16:creationId xmlns:a16="http://schemas.microsoft.com/office/drawing/2014/main" id="{B6C3B720-F085-488D-BD09-B61BAC0C3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20" name="Line 16">
              <a:extLst>
                <a:ext uri="{FF2B5EF4-FFF2-40B4-BE49-F238E27FC236}">
                  <a16:creationId xmlns:a16="http://schemas.microsoft.com/office/drawing/2014/main" id="{2CD8DB92-E220-4709-BBE2-12F1AA590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221" name="Straight Arrow Connector 136">
              <a:extLst>
                <a:ext uri="{FF2B5EF4-FFF2-40B4-BE49-F238E27FC236}">
                  <a16:creationId xmlns:a16="http://schemas.microsoft.com/office/drawing/2014/main" id="{D89CC785-F1E4-4312-88BF-1F0C986385EE}"/>
                </a:ext>
              </a:extLst>
            </p:cNvPr>
            <p:cNvCxnSpPr>
              <a:stCxn id="218" idx="3"/>
              <a:endCxn id="248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4302EB6-C984-4DC8-BB92-1C1F24E17E90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 Box 55">
              <a:extLst>
                <a:ext uri="{FF2B5EF4-FFF2-40B4-BE49-F238E27FC236}">
                  <a16:creationId xmlns:a16="http://schemas.microsoft.com/office/drawing/2014/main" id="{4A6954DF-A734-4720-879D-31C1B0DDE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24" name="Line 42">
              <a:extLst>
                <a:ext uri="{FF2B5EF4-FFF2-40B4-BE49-F238E27FC236}">
                  <a16:creationId xmlns:a16="http://schemas.microsoft.com/office/drawing/2014/main" id="{C9DEC336-95A6-49B5-B859-5510BE834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5" name="Text Box 49">
              <a:extLst>
                <a:ext uri="{FF2B5EF4-FFF2-40B4-BE49-F238E27FC236}">
                  <a16:creationId xmlns:a16="http://schemas.microsoft.com/office/drawing/2014/main" id="{84ACDCB4-022A-41A5-809E-5CD56E3DB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226" name="Text Box 56">
              <a:extLst>
                <a:ext uri="{FF2B5EF4-FFF2-40B4-BE49-F238E27FC236}">
                  <a16:creationId xmlns:a16="http://schemas.microsoft.com/office/drawing/2014/main" id="{8FC1AC79-B75E-499E-8B25-398E26A40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227" name="Straight Arrow Connector 136">
              <a:extLst>
                <a:ext uri="{FF2B5EF4-FFF2-40B4-BE49-F238E27FC236}">
                  <a16:creationId xmlns:a16="http://schemas.microsoft.com/office/drawing/2014/main" id="{4A25DF01-D34A-4843-A6F5-5B7582F1C9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228" name="Text Box 56">
              <a:extLst>
                <a:ext uri="{FF2B5EF4-FFF2-40B4-BE49-F238E27FC236}">
                  <a16:creationId xmlns:a16="http://schemas.microsoft.com/office/drawing/2014/main" id="{3447DE42-A0C8-4453-983C-535615BDC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229" name="Straight Arrow Connector 136">
              <a:extLst>
                <a:ext uri="{FF2B5EF4-FFF2-40B4-BE49-F238E27FC236}">
                  <a16:creationId xmlns:a16="http://schemas.microsoft.com/office/drawing/2014/main" id="{3D9C927A-B9F9-460D-9E0B-99FA96E202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0" name="Left Bracket 229">
              <a:extLst>
                <a:ext uri="{FF2B5EF4-FFF2-40B4-BE49-F238E27FC236}">
                  <a16:creationId xmlns:a16="http://schemas.microsoft.com/office/drawing/2014/main" id="{3D705746-B4B2-41DE-A205-30BA9273A73C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1" name="Text Box 319">
              <a:extLst>
                <a:ext uri="{FF2B5EF4-FFF2-40B4-BE49-F238E27FC236}">
                  <a16:creationId xmlns:a16="http://schemas.microsoft.com/office/drawing/2014/main" id="{07DA59C9-4607-44F6-AAD4-D507B3A7A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1CFF999F-C837-4544-BA9C-AD43AF1F9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33" name="Line 60">
              <a:extLst>
                <a:ext uri="{FF2B5EF4-FFF2-40B4-BE49-F238E27FC236}">
                  <a16:creationId xmlns:a16="http://schemas.microsoft.com/office/drawing/2014/main" id="{F11CA1CA-0CC4-42E4-884B-125E35BAC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4" name="Text Box 62">
              <a:extLst>
                <a:ext uri="{FF2B5EF4-FFF2-40B4-BE49-F238E27FC236}">
                  <a16:creationId xmlns:a16="http://schemas.microsoft.com/office/drawing/2014/main" id="{BD5F0E36-26E7-4029-A158-7F9AF41B8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35" name="Text Box 319">
              <a:extLst>
                <a:ext uri="{FF2B5EF4-FFF2-40B4-BE49-F238E27FC236}">
                  <a16:creationId xmlns:a16="http://schemas.microsoft.com/office/drawing/2014/main" id="{F4D33795-58A9-496F-B7EE-5F0CFC7E8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36" name="Line 16">
              <a:extLst>
                <a:ext uri="{FF2B5EF4-FFF2-40B4-BE49-F238E27FC236}">
                  <a16:creationId xmlns:a16="http://schemas.microsoft.com/office/drawing/2014/main" id="{93D166E4-8990-4834-8027-A6A821926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37" name="Text Box 319">
              <a:extLst>
                <a:ext uri="{FF2B5EF4-FFF2-40B4-BE49-F238E27FC236}">
                  <a16:creationId xmlns:a16="http://schemas.microsoft.com/office/drawing/2014/main" id="{CA993DB7-768C-42B5-B41E-991E106A4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38" name="Line 16">
              <a:extLst>
                <a:ext uri="{FF2B5EF4-FFF2-40B4-BE49-F238E27FC236}">
                  <a16:creationId xmlns:a16="http://schemas.microsoft.com/office/drawing/2014/main" id="{2E9CDDC9-9882-47CC-BFBB-796E63F50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9" name="Rounded Rectangle 125">
              <a:extLst>
                <a:ext uri="{FF2B5EF4-FFF2-40B4-BE49-F238E27FC236}">
                  <a16:creationId xmlns:a16="http://schemas.microsoft.com/office/drawing/2014/main" id="{5846EE38-BDAC-4036-BCFA-7CA8E0866F6A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2" name="Rounded Rectangle 137">
            <a:extLst>
              <a:ext uri="{FF2B5EF4-FFF2-40B4-BE49-F238E27FC236}">
                <a16:creationId xmlns:a16="http://schemas.microsoft.com/office/drawing/2014/main" id="{3CF3A2D1-A8ED-41D3-8856-511B33CA141A}"/>
              </a:ext>
            </a:extLst>
          </p:cNvPr>
          <p:cNvSpPr/>
          <p:nvPr/>
        </p:nvSpPr>
        <p:spPr>
          <a:xfrm>
            <a:off x="6485137" y="271143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138">
            <a:extLst>
              <a:ext uri="{FF2B5EF4-FFF2-40B4-BE49-F238E27FC236}">
                <a16:creationId xmlns:a16="http://schemas.microsoft.com/office/drawing/2014/main" id="{AD5B82F5-32A5-4974-ABD5-209F7DAF20CA}"/>
              </a:ext>
            </a:extLst>
          </p:cNvPr>
          <p:cNvSpPr/>
          <p:nvPr/>
        </p:nvSpPr>
        <p:spPr>
          <a:xfrm>
            <a:off x="7768264" y="3409175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ounded Rectangle 139">
            <a:extLst>
              <a:ext uri="{FF2B5EF4-FFF2-40B4-BE49-F238E27FC236}">
                <a16:creationId xmlns:a16="http://schemas.microsoft.com/office/drawing/2014/main" id="{347AB0C4-C6F5-4EA9-B6BA-1BB4C91010C3}"/>
              </a:ext>
            </a:extLst>
          </p:cNvPr>
          <p:cNvSpPr/>
          <p:nvPr/>
        </p:nvSpPr>
        <p:spPr>
          <a:xfrm>
            <a:off x="8981165" y="4388460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ounded Rectangle 140">
            <a:extLst>
              <a:ext uri="{FF2B5EF4-FFF2-40B4-BE49-F238E27FC236}">
                <a16:creationId xmlns:a16="http://schemas.microsoft.com/office/drawing/2014/main" id="{63DF1C58-3B03-4EEA-B56B-CCE0FFD6EDD2}"/>
              </a:ext>
            </a:extLst>
          </p:cNvPr>
          <p:cNvSpPr/>
          <p:nvPr/>
        </p:nvSpPr>
        <p:spPr>
          <a:xfrm>
            <a:off x="7864106" y="569199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ounded Rectangle 141">
            <a:extLst>
              <a:ext uri="{FF2B5EF4-FFF2-40B4-BE49-F238E27FC236}">
                <a16:creationId xmlns:a16="http://schemas.microsoft.com/office/drawing/2014/main" id="{8192682E-D080-4709-BFB9-9020B0AF68B6}"/>
              </a:ext>
            </a:extLst>
          </p:cNvPr>
          <p:cNvSpPr/>
          <p:nvPr/>
        </p:nvSpPr>
        <p:spPr>
          <a:xfrm>
            <a:off x="4094310" y="4849848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ounded Rectangle 142">
            <a:extLst>
              <a:ext uri="{FF2B5EF4-FFF2-40B4-BE49-F238E27FC236}">
                <a16:creationId xmlns:a16="http://schemas.microsoft.com/office/drawing/2014/main" id="{FDE94CE0-A1FC-46C3-9743-7185AEC13140}"/>
              </a:ext>
            </a:extLst>
          </p:cNvPr>
          <p:cNvSpPr/>
          <p:nvPr/>
        </p:nvSpPr>
        <p:spPr>
          <a:xfrm>
            <a:off x="5712760" y="3771498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143">
            <a:extLst>
              <a:ext uri="{FF2B5EF4-FFF2-40B4-BE49-F238E27FC236}">
                <a16:creationId xmlns:a16="http://schemas.microsoft.com/office/drawing/2014/main" id="{941E6338-BD57-4DC5-97E0-BCFF3A62D6B7}"/>
              </a:ext>
            </a:extLst>
          </p:cNvPr>
          <p:cNvSpPr/>
          <p:nvPr/>
        </p:nvSpPr>
        <p:spPr>
          <a:xfrm>
            <a:off x="7802502" y="2093764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ounded Rectangle 144">
            <a:extLst>
              <a:ext uri="{FF2B5EF4-FFF2-40B4-BE49-F238E27FC236}">
                <a16:creationId xmlns:a16="http://schemas.microsoft.com/office/drawing/2014/main" id="{D027BE32-A723-4929-9A12-2283928CF36F}"/>
              </a:ext>
            </a:extLst>
          </p:cNvPr>
          <p:cNvSpPr/>
          <p:nvPr/>
        </p:nvSpPr>
        <p:spPr>
          <a:xfrm>
            <a:off x="2960486" y="4999023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27300C-80A0-4053-85AD-2ABB847E9DFF}"/>
                  </a:ext>
                </a:extLst>
              </p14:cNvPr>
              <p14:cNvContentPartPr/>
              <p14:nvPr/>
            </p14:nvContentPartPr>
            <p14:xfrm>
              <a:off x="322200" y="899280"/>
              <a:ext cx="10450440" cy="571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27300C-80A0-4053-85AD-2ABB847E9D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40" y="889920"/>
                <a:ext cx="10469160" cy="57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824CC54-A392-4176-A5BB-B9D859F73826}"/>
              </a:ext>
            </a:extLst>
          </p:cNvPr>
          <p:cNvGrpSpPr/>
          <p:nvPr/>
        </p:nvGrpSpPr>
        <p:grpSpPr>
          <a:xfrm>
            <a:off x="2133600" y="-24576"/>
            <a:ext cx="8706597" cy="6756878"/>
            <a:chOff x="424512" y="-203678"/>
            <a:chExt cx="8706597" cy="6756878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5D012E0-6418-4DD2-B860-57DDB0A4199A}"/>
                </a:ext>
              </a:extLst>
            </p:cNvPr>
            <p:cNvGrpSpPr/>
            <p:nvPr/>
          </p:nvGrpSpPr>
          <p:grpSpPr>
            <a:xfrm>
              <a:off x="424512" y="228600"/>
              <a:ext cx="8567088" cy="6324600"/>
              <a:chOff x="533400" y="304800"/>
              <a:chExt cx="8567088" cy="6324600"/>
            </a:xfrm>
          </p:grpSpPr>
          <p:sp>
            <p:nvSpPr>
              <p:cNvPr id="168" name="Rounded Rectangle 11">
                <a:extLst>
                  <a:ext uri="{FF2B5EF4-FFF2-40B4-BE49-F238E27FC236}">
                    <a16:creationId xmlns:a16="http://schemas.microsoft.com/office/drawing/2014/main" id="{24E44D51-37D1-47CB-9436-1BB706C7ACC0}"/>
                  </a:ext>
                </a:extLst>
              </p:cNvPr>
              <p:cNvSpPr/>
              <p:nvPr/>
            </p:nvSpPr>
            <p:spPr>
              <a:xfrm>
                <a:off x="4419600" y="6019800"/>
                <a:ext cx="1371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ALU Control</a:t>
                </a:r>
              </a:p>
            </p:txBody>
          </p:sp>
          <p:sp>
            <p:nvSpPr>
              <p:cNvPr id="169" name="Line 16">
                <a:extLst>
                  <a:ext uri="{FF2B5EF4-FFF2-40B4-BE49-F238E27FC236}">
                    <a16:creationId xmlns:a16="http://schemas.microsoft.com/office/drawing/2014/main" id="{2033F76C-F42A-4478-BE96-0D9F1CF07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844" y="4495800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0" name="Line 28">
                <a:extLst>
                  <a:ext uri="{FF2B5EF4-FFF2-40B4-BE49-F238E27FC236}">
                    <a16:creationId xmlns:a16="http://schemas.microsoft.com/office/drawing/2014/main" id="{882DE75A-3246-4BAC-8EEF-C4820569D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" name="Line 29">
                <a:extLst>
                  <a:ext uri="{FF2B5EF4-FFF2-40B4-BE49-F238E27FC236}">
                    <a16:creationId xmlns:a16="http://schemas.microsoft.com/office/drawing/2014/main" id="{DEDBE500-ACAC-4B88-9F45-0388E146C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39A4A2B-0274-4CA5-AACF-480D8516E222}"/>
                  </a:ext>
                </a:extLst>
              </p:cNvPr>
              <p:cNvCxnSpPr>
                <a:endCxn id="186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24A84DB-777E-4D7C-9973-9D4BA1A23AD9}"/>
                  </a:ext>
                </a:extLst>
              </p:cNvPr>
              <p:cNvCxnSpPr>
                <a:endCxn id="187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A979E8A-543B-43D6-B65C-FB3D7BE98696}"/>
                  </a:ext>
                </a:extLst>
              </p:cNvPr>
              <p:cNvCxnSpPr/>
              <p:nvPr/>
            </p:nvCxnSpPr>
            <p:spPr>
              <a:xfrm>
                <a:off x="1285336" y="4433977"/>
                <a:ext cx="95753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 Box 309">
                <a:extLst>
                  <a:ext uri="{FF2B5EF4-FFF2-40B4-BE49-F238E27FC236}">
                    <a16:creationId xmlns:a16="http://schemas.microsoft.com/office/drawing/2014/main" id="{4BD42A4E-9B69-4710-9F35-F7ADDE1C16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485" y="28194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176" name="Text Box 310">
                <a:extLst>
                  <a:ext uri="{FF2B5EF4-FFF2-40B4-BE49-F238E27FC236}">
                    <a16:creationId xmlns:a16="http://schemas.microsoft.com/office/drawing/2014/main" id="{E40AD93A-0BC5-4444-BF3D-8EE342760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202696">
                <a:off x="1277064" y="3379355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177" name="Text Box 324">
                <a:extLst>
                  <a:ext uri="{FF2B5EF4-FFF2-40B4-BE49-F238E27FC236}">
                    <a16:creationId xmlns:a16="http://schemas.microsoft.com/office/drawing/2014/main" id="{CB68E5CF-DE72-4A57-8846-236B81989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6056" y="44196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178" name="Rounded Rectangle 23">
                <a:extLst>
                  <a:ext uri="{FF2B5EF4-FFF2-40B4-BE49-F238E27FC236}">
                    <a16:creationId xmlns:a16="http://schemas.microsoft.com/office/drawing/2014/main" id="{0A788D3E-A07B-4A20-8BB5-8D4C5A1FC303}"/>
                  </a:ext>
                </a:extLst>
              </p:cNvPr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79" name="Shape 39">
                <a:extLst>
                  <a:ext uri="{FF2B5EF4-FFF2-40B4-BE49-F238E27FC236}">
                    <a16:creationId xmlns:a16="http://schemas.microsoft.com/office/drawing/2014/main" id="{05FCB814-5DD1-4525-B6B8-84AE73F266F5}"/>
                  </a:ext>
                </a:extLst>
              </p:cNvPr>
              <p:cNvCxnSpPr>
                <a:stCxn id="176" idx="2"/>
              </p:cNvCxnSpPr>
              <p:nvPr/>
            </p:nvCxnSpPr>
            <p:spPr>
              <a:xfrm rot="16200000" flipH="1">
                <a:off x="1725051" y="3683246"/>
                <a:ext cx="576309" cy="459325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E21A43-56D3-47B3-960C-5B0D2501BDE0}"/>
                  </a:ext>
                </a:extLst>
              </p:cNvPr>
              <p:cNvCxnSpPr>
                <a:stCxn id="178" idx="3"/>
                <a:endCxn id="188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53">
                <a:extLst>
                  <a:ext uri="{FF2B5EF4-FFF2-40B4-BE49-F238E27FC236}">
                    <a16:creationId xmlns:a16="http://schemas.microsoft.com/office/drawing/2014/main" id="{E68C98C9-C8BA-40B5-86EA-F4B564D5B536}"/>
                  </a:ext>
                </a:extLst>
              </p:cNvPr>
              <p:cNvCxnSpPr>
                <a:stCxn id="204" idx="6"/>
              </p:cNvCxnSpPr>
              <p:nvPr/>
            </p:nvCxnSpPr>
            <p:spPr>
              <a:xfrm flipV="1">
                <a:off x="4171389" y="4800600"/>
                <a:ext cx="781611" cy="723900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 Box 324">
                <a:extLst>
                  <a:ext uri="{FF2B5EF4-FFF2-40B4-BE49-F238E27FC236}">
                    <a16:creationId xmlns:a16="http://schemas.microsoft.com/office/drawing/2014/main" id="{8312E44F-882D-4845-BEC6-3996EE864B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4884" y="5334000"/>
                <a:ext cx="902811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183" name="Rounded Rectangle 28">
                <a:extLst>
                  <a:ext uri="{FF2B5EF4-FFF2-40B4-BE49-F238E27FC236}">
                    <a16:creationId xmlns:a16="http://schemas.microsoft.com/office/drawing/2014/main" id="{7A574C2E-941A-452E-848E-1AFE7DB6207B}"/>
                  </a:ext>
                </a:extLst>
              </p:cNvPr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E6547B2-104E-44DC-8267-23A53DB229A4}"/>
                  </a:ext>
                </a:extLst>
              </p:cNvPr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Line 28">
                <a:extLst>
                  <a:ext uri="{FF2B5EF4-FFF2-40B4-BE49-F238E27FC236}">
                    <a16:creationId xmlns:a16="http://schemas.microsoft.com/office/drawing/2014/main" id="{FA7C5885-7AB8-47A3-9F43-862C03BFD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4">
                <a:extLst>
                  <a:ext uri="{FF2B5EF4-FFF2-40B4-BE49-F238E27FC236}">
                    <a16:creationId xmlns:a16="http://schemas.microsoft.com/office/drawing/2014/main" id="{9E568591-46E0-43A5-A6E3-440BDB8A2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0437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">
                <a:extLst>
                  <a:ext uri="{FF2B5EF4-FFF2-40B4-BE49-F238E27FC236}">
                    <a16:creationId xmlns:a16="http://schemas.microsoft.com/office/drawing/2014/main" id="{E563BFC5-B90C-497A-8587-58420307C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0437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" name="Line 26">
                <a:extLst>
                  <a:ext uri="{FF2B5EF4-FFF2-40B4-BE49-F238E27FC236}">
                    <a16:creationId xmlns:a16="http://schemas.microsoft.com/office/drawing/2014/main" id="{222FD31B-D90E-4067-BF4A-C2DBE14F1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472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9" name="Rectangle 15">
                <a:extLst>
                  <a:ext uri="{FF2B5EF4-FFF2-40B4-BE49-F238E27FC236}">
                    <a16:creationId xmlns:a16="http://schemas.microsoft.com/office/drawing/2014/main" id="{32DC4FDF-0F53-4BEF-B5DA-75B9E62AD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039" y="2895601"/>
                <a:ext cx="1129733" cy="16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0" name="Text Box 17">
                <a:extLst>
                  <a:ext uri="{FF2B5EF4-FFF2-40B4-BE49-F238E27FC236}">
                    <a16:creationId xmlns:a16="http://schemas.microsoft.com/office/drawing/2014/main" id="{47E08B10-26DE-4E2B-A409-E1F672E2C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423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191" name="Text Box 18">
                <a:extLst>
                  <a:ext uri="{FF2B5EF4-FFF2-40B4-BE49-F238E27FC236}">
                    <a16:creationId xmlns:a16="http://schemas.microsoft.com/office/drawing/2014/main" id="{9266EC79-E880-4795-AF8D-0914E8F90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423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192" name="Text Box 19">
                <a:extLst>
                  <a:ext uri="{FF2B5EF4-FFF2-40B4-BE49-F238E27FC236}">
                    <a16:creationId xmlns:a16="http://schemas.microsoft.com/office/drawing/2014/main" id="{48419BC6-80A5-44C7-85C8-C5E07E2E34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423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193" name="Text Box 20">
                <a:extLst>
                  <a:ext uri="{FF2B5EF4-FFF2-40B4-BE49-F238E27FC236}">
                    <a16:creationId xmlns:a16="http://schemas.microsoft.com/office/drawing/2014/main" id="{F63983D8-7F0D-40AE-ACDA-3546AD63EE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422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194" name="Text Box 21">
                <a:extLst>
                  <a:ext uri="{FF2B5EF4-FFF2-40B4-BE49-F238E27FC236}">
                    <a16:creationId xmlns:a16="http://schemas.microsoft.com/office/drawing/2014/main" id="{6C4CADFD-E3B4-4287-BA10-9F8340BE2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9757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195" name="Text Box 22">
                <a:extLst>
                  <a:ext uri="{FF2B5EF4-FFF2-40B4-BE49-F238E27FC236}">
                    <a16:creationId xmlns:a16="http://schemas.microsoft.com/office/drawing/2014/main" id="{7DBC8A61-2652-443C-8CC7-8F0F9065E4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9757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196" name="Text Box 36">
                <a:extLst>
                  <a:ext uri="{FF2B5EF4-FFF2-40B4-BE49-F238E27FC236}">
                    <a16:creationId xmlns:a16="http://schemas.microsoft.com/office/drawing/2014/main" id="{C98BD73E-DF7C-4B10-907A-8FA617ACC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093" y="3581400"/>
                <a:ext cx="100059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Registers</a:t>
                </a:r>
              </a:p>
            </p:txBody>
          </p:sp>
          <p:sp>
            <p:nvSpPr>
              <p:cNvPr id="197" name="Line 37">
                <a:extLst>
                  <a:ext uri="{FF2B5EF4-FFF2-40B4-BE49-F238E27FC236}">
                    <a16:creationId xmlns:a16="http://schemas.microsoft.com/office/drawing/2014/main" id="{F1CCAFE3-FC46-4CE6-AD1B-DE908F774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0926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38">
                <a:extLst>
                  <a:ext uri="{FF2B5EF4-FFF2-40B4-BE49-F238E27FC236}">
                    <a16:creationId xmlns:a16="http://schemas.microsoft.com/office/drawing/2014/main" id="{816AFF50-A63A-42E2-AA3B-4CE37A1A9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0926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39">
                <a:extLst>
                  <a:ext uri="{FF2B5EF4-FFF2-40B4-BE49-F238E27FC236}">
                    <a16:creationId xmlns:a16="http://schemas.microsoft.com/office/drawing/2014/main" id="{581A4D74-5ECA-45C6-8BA2-161CFB879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0926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0" name="Text Box 40">
                <a:extLst>
                  <a:ext uri="{FF2B5EF4-FFF2-40B4-BE49-F238E27FC236}">
                    <a16:creationId xmlns:a16="http://schemas.microsoft.com/office/drawing/2014/main" id="{FE9B1DE3-958B-443A-8EE1-4B18E2086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7375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01" name="Text Box 41">
                <a:extLst>
                  <a:ext uri="{FF2B5EF4-FFF2-40B4-BE49-F238E27FC236}">
                    <a16:creationId xmlns:a16="http://schemas.microsoft.com/office/drawing/2014/main" id="{713B237D-EEC1-48B4-8725-793DA2205D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236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02" name="Text Box 42">
                <a:extLst>
                  <a:ext uri="{FF2B5EF4-FFF2-40B4-BE49-F238E27FC236}">
                    <a16:creationId xmlns:a16="http://schemas.microsoft.com/office/drawing/2014/main" id="{495ACE15-D1A5-40B5-85A9-6C66C39EB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236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03" name="Text Box 23">
                <a:extLst>
                  <a:ext uri="{FF2B5EF4-FFF2-40B4-BE49-F238E27FC236}">
                    <a16:creationId xmlns:a16="http://schemas.microsoft.com/office/drawing/2014/main" id="{ED4B02AD-7035-4D36-98A7-E5AD51162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3823" y="4746625"/>
                <a:ext cx="990977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62CF2BA2-7599-435E-8421-D42F2A74E3A1}"/>
                  </a:ext>
                </a:extLst>
              </p:cNvPr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006600"/>
                    </a:solidFill>
                  </a:rPr>
                  <a:t>Sign Extend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05" name="Line 32">
                <a:extLst>
                  <a:ext uri="{FF2B5EF4-FFF2-40B4-BE49-F238E27FC236}">
                    <a16:creationId xmlns:a16="http://schemas.microsoft.com/office/drawing/2014/main" id="{F0251DC6-0483-4D79-82E2-40CF3EE16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" name="Line 33">
                <a:extLst>
                  <a:ext uri="{FF2B5EF4-FFF2-40B4-BE49-F238E27FC236}">
                    <a16:creationId xmlns:a16="http://schemas.microsoft.com/office/drawing/2014/main" id="{E03C8CF4-C203-4C89-958F-FD75CB459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4599" y="3352800"/>
                <a:ext cx="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" name="Line 34">
                <a:extLst>
                  <a:ext uri="{FF2B5EF4-FFF2-40B4-BE49-F238E27FC236}">
                    <a16:creationId xmlns:a16="http://schemas.microsoft.com/office/drawing/2014/main" id="{C1CB0879-DE4B-41DA-8C26-04169CCF6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8" name="Line 35">
                <a:extLst>
                  <a:ext uri="{FF2B5EF4-FFF2-40B4-BE49-F238E27FC236}">
                    <a16:creationId xmlns:a16="http://schemas.microsoft.com/office/drawing/2014/main" id="{F8D64FB7-41CB-4454-99B2-A5BCE48DF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Line 36">
                <a:extLst>
                  <a:ext uri="{FF2B5EF4-FFF2-40B4-BE49-F238E27FC236}">
                    <a16:creationId xmlns:a16="http://schemas.microsoft.com/office/drawing/2014/main" id="{80D957D1-506D-4333-BBA7-8927C88F4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Line 37">
                <a:extLst>
                  <a:ext uri="{FF2B5EF4-FFF2-40B4-BE49-F238E27FC236}">
                    <a16:creationId xmlns:a16="http://schemas.microsoft.com/office/drawing/2014/main" id="{B3917F71-CEE3-4D15-B93E-EAC9A67BE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Line 38">
                <a:extLst>
                  <a:ext uri="{FF2B5EF4-FFF2-40B4-BE49-F238E27FC236}">
                    <a16:creationId xmlns:a16="http://schemas.microsoft.com/office/drawing/2014/main" id="{A4537D9A-65A4-45A1-86BE-971F55EAD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Line 41">
                <a:extLst>
                  <a:ext uri="{FF2B5EF4-FFF2-40B4-BE49-F238E27FC236}">
                    <a16:creationId xmlns:a16="http://schemas.microsoft.com/office/drawing/2014/main" id="{EF24CF86-A791-4C61-826F-EBE73D9D8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19800" y="4416425"/>
                <a:ext cx="0" cy="307975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13" name="Text Box 44">
                <a:extLst>
                  <a:ext uri="{FF2B5EF4-FFF2-40B4-BE49-F238E27FC236}">
                    <a16:creationId xmlns:a16="http://schemas.microsoft.com/office/drawing/2014/main" id="{CC3D59DF-90A0-4C92-86C7-F694E2398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3900" y="3870325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214" name="Text Box 45">
                <a:extLst>
                  <a:ext uri="{FF2B5EF4-FFF2-40B4-BE49-F238E27FC236}">
                    <a16:creationId xmlns:a16="http://schemas.microsoft.com/office/drawing/2014/main" id="{FD36AAA1-52F4-45A2-98A8-ED83B07A9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15" name="Line 47">
                <a:extLst>
                  <a:ext uri="{FF2B5EF4-FFF2-40B4-BE49-F238E27FC236}">
                    <a16:creationId xmlns:a16="http://schemas.microsoft.com/office/drawing/2014/main" id="{6A05B400-FBC2-4FBC-B673-45211450B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5974" y="4572000"/>
                <a:ext cx="230188" cy="777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16" name="Text Box 48">
                <a:extLst>
                  <a:ext uri="{FF2B5EF4-FFF2-40B4-BE49-F238E27FC236}">
                    <a16:creationId xmlns:a16="http://schemas.microsoft.com/office/drawing/2014/main" id="{79F90362-9C3F-4E33-A628-E2DF972FA4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9800" y="44196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217" name="Rectangle 52">
                <a:extLst>
                  <a:ext uri="{FF2B5EF4-FFF2-40B4-BE49-F238E27FC236}">
                    <a16:creationId xmlns:a16="http://schemas.microsoft.com/office/drawing/2014/main" id="{CFEF8C94-874E-42BA-A7F5-D60DF1E2E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3497" y="3801534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8" name="Line 53">
                <a:extLst>
                  <a:ext uri="{FF2B5EF4-FFF2-40B4-BE49-F238E27FC236}">
                    <a16:creationId xmlns:a16="http://schemas.microsoft.com/office/drawing/2014/main" id="{40E20075-7D9E-49C5-B311-C7267AAE3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24800" y="49530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9" name="Text Box 55">
                <a:extLst>
                  <a:ext uri="{FF2B5EF4-FFF2-40B4-BE49-F238E27FC236}">
                    <a16:creationId xmlns:a16="http://schemas.microsoft.com/office/drawing/2014/main" id="{658E62AA-3870-476C-8467-FFE63D417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0652" y="4267200"/>
                <a:ext cx="878767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Data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220" name="Text Box 56">
                <a:extLst>
                  <a:ext uri="{FF2B5EF4-FFF2-40B4-BE49-F238E27FC236}">
                    <a16:creationId xmlns:a16="http://schemas.microsoft.com/office/drawing/2014/main" id="{C0BF0A53-BCFC-4469-8399-2E86F266AA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53497" y="3952347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sp>
            <p:nvSpPr>
              <p:cNvPr id="221" name="Text Box 57">
                <a:extLst>
                  <a:ext uri="{FF2B5EF4-FFF2-40B4-BE49-F238E27FC236}">
                    <a16:creationId xmlns:a16="http://schemas.microsoft.com/office/drawing/2014/main" id="{49FECD77-6A4E-48A1-A720-0069BD19C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8891" y="4708525"/>
                <a:ext cx="450669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Read </a:t>
                </a:r>
              </a:p>
              <a:p>
                <a:r>
                  <a:rPr lang="en-US" sz="1000" b="1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222" name="Text Box 59">
                <a:extLst>
                  <a:ext uri="{FF2B5EF4-FFF2-40B4-BE49-F238E27FC236}">
                    <a16:creationId xmlns:a16="http://schemas.microsoft.com/office/drawing/2014/main" id="{7B70E2DB-E4D4-4F88-8AAE-A3AF09F96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4937125"/>
                <a:ext cx="476386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Write </a:t>
                </a:r>
              </a:p>
              <a:p>
                <a:r>
                  <a:rPr lang="en-US" sz="1000" b="1" dirty="0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223" name="Line 61">
                <a:extLst>
                  <a:ext uri="{FF2B5EF4-FFF2-40B4-BE49-F238E27FC236}">
                    <a16:creationId xmlns:a16="http://schemas.microsoft.com/office/drawing/2014/main" id="{6CFB9CBC-D1CA-41B7-A66D-58F43BB4D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1079" y="3648974"/>
                <a:ext cx="247" cy="15256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24" name="Elbow Connector 69">
                <a:extLst>
                  <a:ext uri="{FF2B5EF4-FFF2-40B4-BE49-F238E27FC236}">
                    <a16:creationId xmlns:a16="http://schemas.microsoft.com/office/drawing/2014/main" id="{374B4EBD-D9BE-404F-802A-9C901F334E6A}"/>
                  </a:ext>
                </a:extLst>
              </p:cNvPr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-617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BF3E2F73-D611-4C3A-963A-90CB2B220F8A}"/>
                  </a:ext>
                </a:extLst>
              </p:cNvPr>
              <p:cNvCxnSpPr>
                <a:stCxn id="213" idx="3"/>
                <a:endCxn id="220" idx="1"/>
              </p:cNvCxnSpPr>
              <p:nvPr/>
            </p:nvCxnSpPr>
            <p:spPr>
              <a:xfrm>
                <a:off x="6400800" y="4068763"/>
                <a:ext cx="352697" cy="582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6" name="Group 91">
                <a:extLst>
                  <a:ext uri="{FF2B5EF4-FFF2-40B4-BE49-F238E27FC236}">
                    <a16:creationId xmlns:a16="http://schemas.microsoft.com/office/drawing/2014/main" id="{E5580644-5B60-4FDE-8ACC-BA7C09DF22C0}"/>
                  </a:ext>
                </a:extLst>
              </p:cNvPr>
              <p:cNvGrpSpPr/>
              <p:nvPr/>
            </p:nvGrpSpPr>
            <p:grpSpPr>
              <a:xfrm rot="5400000">
                <a:off x="-1295400" y="3810000"/>
                <a:ext cx="4114800" cy="457200"/>
                <a:chOff x="457200" y="3429000"/>
                <a:chExt cx="8229600" cy="457200"/>
              </a:xfrm>
              <a:noFill/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1711DB9A-A5C8-4517-B7B0-A459E4043BDF}"/>
                    </a:ext>
                  </a:extLst>
                </p:cNvPr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opcode</a:t>
                  </a:r>
                  <a:endPara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31:26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E0588866-2F58-45D4-8BC9-4D46933C1624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rs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25:21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6E394FC4-3A8A-47E5-9BB5-E96E6661ADF6}"/>
                    </a:ext>
                  </a:extLst>
                </p:cNvPr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rt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20:16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ECBD2F1A-70BE-4D11-AE96-D603A3DD9EE4}"/>
                    </a:ext>
                  </a:extLst>
                </p:cNvPr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rd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15:11</a:t>
                  </a:r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7A238D3A-A64B-4A18-81BF-AB9C6E66895B}"/>
                    </a:ext>
                  </a:extLst>
                </p:cNvPr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shamt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10:6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23551AFE-9F0D-4E02-A5AD-0B5905BDFB27}"/>
                    </a:ext>
                  </a:extLst>
                </p:cNvPr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funct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227" name="Group 109">
                <a:extLst>
                  <a:ext uri="{FF2B5EF4-FFF2-40B4-BE49-F238E27FC236}">
                    <a16:creationId xmlns:a16="http://schemas.microsoft.com/office/drawing/2014/main" id="{1E171085-9DB5-4916-9306-F0A07560E582}"/>
                  </a:ext>
                </a:extLst>
              </p:cNvPr>
              <p:cNvGrpSpPr/>
              <p:nvPr/>
            </p:nvGrpSpPr>
            <p:grpSpPr>
              <a:xfrm rot="5400000">
                <a:off x="-914400" y="3886200"/>
                <a:ext cx="4114800" cy="304800"/>
                <a:chOff x="457200" y="3429000"/>
                <a:chExt cx="8229600" cy="457200"/>
              </a:xfrm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AF2E59D1-1012-47EB-89E2-9076C8ECB99D}"/>
                    </a:ext>
                  </a:extLst>
                </p:cNvPr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5AA81F23-13E7-4E78-B7A8-9482D562D6D6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35EB142-1F22-4B56-A258-91A053FFFD0B}"/>
                    </a:ext>
                  </a:extLst>
                </p:cNvPr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85912382-CE40-4173-AD81-794B39E24F22}"/>
                    </a:ext>
                  </a:extLst>
                </p:cNvPr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6E43D898-3A06-48AA-81A1-0C5E7FB6C12A}"/>
                    </a:ext>
                  </a:extLst>
                </p:cNvPr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FD3F868B-CD88-4C3C-B86A-2E7AFC1A94EB}"/>
                    </a:ext>
                  </a:extLst>
                </p:cNvPr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cxnSp>
            <p:nvCxnSpPr>
              <p:cNvPr id="228" name="Elbow Connector 74">
                <a:extLst>
                  <a:ext uri="{FF2B5EF4-FFF2-40B4-BE49-F238E27FC236}">
                    <a16:creationId xmlns:a16="http://schemas.microsoft.com/office/drawing/2014/main" id="{503EF499-235C-48F2-B1D2-45342BBC877C}"/>
                  </a:ext>
                </a:extLst>
              </p:cNvPr>
              <p:cNvCxnSpPr/>
              <p:nvPr/>
            </p:nvCxnSpPr>
            <p:spPr>
              <a:xfrm>
                <a:off x="6477000" y="4080935"/>
                <a:ext cx="1905000" cy="1405465"/>
              </a:xfrm>
              <a:prstGeom prst="bentConnector3">
                <a:avLst>
                  <a:gd name="adj1" fmla="val -222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Elbow Connector 100">
                <a:extLst>
                  <a:ext uri="{FF2B5EF4-FFF2-40B4-BE49-F238E27FC236}">
                    <a16:creationId xmlns:a16="http://schemas.microsoft.com/office/drawing/2014/main" id="{E2D432C4-6EA4-4985-A2EB-A809B2576BCD}"/>
                  </a:ext>
                </a:extLst>
              </p:cNvPr>
              <p:cNvCxnSpPr>
                <a:stCxn id="258" idx="3"/>
                <a:endCxn id="193" idx="1"/>
              </p:cNvCxnSpPr>
              <p:nvPr/>
            </p:nvCxnSpPr>
            <p:spPr>
              <a:xfrm flipH="1" flipV="1">
                <a:off x="3058422" y="4448890"/>
                <a:ext cx="5587721" cy="732710"/>
              </a:xfrm>
              <a:prstGeom prst="bentConnector5">
                <a:avLst>
                  <a:gd name="adj1" fmla="val -4091"/>
                  <a:gd name="adj2" fmla="val -94754"/>
                  <a:gd name="adj3" fmla="val 103030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Line 28">
                <a:extLst>
                  <a:ext uri="{FF2B5EF4-FFF2-40B4-BE49-F238E27FC236}">
                    <a16:creationId xmlns:a16="http://schemas.microsoft.com/office/drawing/2014/main" id="{2AA11C7E-5BB6-44A1-8B76-D4E104FD5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1600" y="167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0B5A984-B368-4C0E-A4C7-E9352CCA3571}"/>
                  </a:ext>
                </a:extLst>
              </p:cNvPr>
              <p:cNvSpPr/>
              <p:nvPr/>
            </p:nvSpPr>
            <p:spPr>
              <a:xfrm>
                <a:off x="4038600" y="13716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rgbClr val="006600"/>
                    </a:solidFill>
                  </a:rPr>
                  <a:t>Left Shift 2-bit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32" name="Rectangle 152">
                <a:extLst>
                  <a:ext uri="{FF2B5EF4-FFF2-40B4-BE49-F238E27FC236}">
                    <a16:creationId xmlns:a16="http://schemas.microsoft.com/office/drawing/2014/main" id="{536E9F54-4A3A-4D71-9FEB-3306A324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437" y="6096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PC</a:t>
                </a:r>
              </a:p>
            </p:txBody>
          </p:sp>
          <p:grpSp>
            <p:nvGrpSpPr>
              <p:cNvPr id="233" name="Group 170">
                <a:extLst>
                  <a:ext uri="{FF2B5EF4-FFF2-40B4-BE49-F238E27FC236}">
                    <a16:creationId xmlns:a16="http://schemas.microsoft.com/office/drawing/2014/main" id="{858E6158-042F-4D10-89C9-778D837847E9}"/>
                  </a:ext>
                </a:extLst>
              </p:cNvPr>
              <p:cNvGrpSpPr/>
              <p:nvPr/>
            </p:nvGrpSpPr>
            <p:grpSpPr>
              <a:xfrm>
                <a:off x="3011487" y="609600"/>
                <a:ext cx="569913" cy="673099"/>
                <a:chOff x="3011487" y="674688"/>
                <a:chExt cx="569913" cy="673099"/>
              </a:xfrm>
            </p:grpSpPr>
            <p:sp>
              <p:nvSpPr>
                <p:cNvPr id="295" name="Line 155">
                  <a:extLst>
                    <a:ext uri="{FF2B5EF4-FFF2-40B4-BE49-F238E27FC236}">
                      <a16:creationId xmlns:a16="http://schemas.microsoft.com/office/drawing/2014/main" id="{CB3BD4EE-D266-4ED5-B409-7131B2CBD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1487" y="674688"/>
                  <a:ext cx="569912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6" name="Line 156">
                  <a:extLst>
                    <a:ext uri="{FF2B5EF4-FFF2-40B4-BE49-F238E27FC236}">
                      <a16:creationId xmlns:a16="http://schemas.microsoft.com/office/drawing/2014/main" id="{21443C92-6F3F-4934-B124-96A82EE29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1400" y="850900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7" name="Line 157">
                  <a:extLst>
                    <a:ext uri="{FF2B5EF4-FFF2-40B4-BE49-F238E27FC236}">
                      <a16:creationId xmlns:a16="http://schemas.microsoft.com/office/drawing/2014/main" id="{FD542AD4-14A4-46AF-BD78-84ADBAD7E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11487" y="1155700"/>
                  <a:ext cx="569912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8" name="Line 158">
                  <a:extLst>
                    <a:ext uri="{FF2B5EF4-FFF2-40B4-BE49-F238E27FC236}">
                      <a16:creationId xmlns:a16="http://schemas.microsoft.com/office/drawing/2014/main" id="{9C9B283E-8E0D-4D2E-B2B5-0CC627DA61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11487" y="1076325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9" name="Line 159">
                  <a:extLst>
                    <a:ext uri="{FF2B5EF4-FFF2-40B4-BE49-F238E27FC236}">
                      <a16:creationId xmlns:a16="http://schemas.microsoft.com/office/drawing/2014/main" id="{637AAE05-9AA2-46B1-9D53-F9419B7D2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11487" y="995363"/>
                  <a:ext cx="74612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300" name="Line 160">
                  <a:extLst>
                    <a:ext uri="{FF2B5EF4-FFF2-40B4-BE49-F238E27FC236}">
                      <a16:creationId xmlns:a16="http://schemas.microsoft.com/office/drawing/2014/main" id="{9C8D3409-2BCE-420F-A4D9-976800B9A0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1487" y="900113"/>
                  <a:ext cx="74612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301" name="Line 161">
                  <a:extLst>
                    <a:ext uri="{FF2B5EF4-FFF2-40B4-BE49-F238E27FC236}">
                      <a16:creationId xmlns:a16="http://schemas.microsoft.com/office/drawing/2014/main" id="{C2CBBE0E-A176-4591-9AC7-35FA1F4F74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11487" y="674688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302" name="Text Box 162">
                  <a:extLst>
                    <a:ext uri="{FF2B5EF4-FFF2-40B4-BE49-F238E27FC236}">
                      <a16:creationId xmlns:a16="http://schemas.microsoft.com/office/drawing/2014/main" id="{56CA7837-8E51-489D-9571-E1B1CEAD95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187" y="838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234" name="Line 163">
                <a:extLst>
                  <a:ext uri="{FF2B5EF4-FFF2-40B4-BE49-F238E27FC236}">
                    <a16:creationId xmlns:a16="http://schemas.microsoft.com/office/drawing/2014/main" id="{60F89947-FA6C-4D5F-B440-3AFEEAE0C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7962" y="1163638"/>
                <a:ext cx="265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35" name="Text Box 167">
                <a:extLst>
                  <a:ext uri="{FF2B5EF4-FFF2-40B4-BE49-F238E27FC236}">
                    <a16:creationId xmlns:a16="http://schemas.microsoft.com/office/drawing/2014/main" id="{EBD0459F-5C5C-4CBA-98EF-B64F7F506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825" y="10184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236" name="Line 175">
                <a:extLst>
                  <a:ext uri="{FF2B5EF4-FFF2-40B4-BE49-F238E27FC236}">
                    <a16:creationId xmlns:a16="http://schemas.microsoft.com/office/drawing/2014/main" id="{7AA73D14-28AD-43D2-99D6-3D9ED03F4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3635" y="750498"/>
                <a:ext cx="576983" cy="11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237" name="Straight Arrow Connector 136">
                <a:extLst>
                  <a:ext uri="{FF2B5EF4-FFF2-40B4-BE49-F238E27FC236}">
                    <a16:creationId xmlns:a16="http://schemas.microsoft.com/office/drawing/2014/main" id="{C861C2F1-7232-4D94-8A66-4E5D0CB2EACE}"/>
                  </a:ext>
                </a:extLst>
              </p:cNvPr>
              <p:cNvCxnSpPr/>
              <p:nvPr/>
            </p:nvCxnSpPr>
            <p:spPr>
              <a:xfrm>
                <a:off x="4572000" y="914400"/>
                <a:ext cx="1522413" cy="351365"/>
              </a:xfrm>
              <a:prstGeom prst="bentConnector3">
                <a:avLst>
                  <a:gd name="adj1" fmla="val 504"/>
                </a:avLst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238" name="Line 28">
                <a:extLst>
                  <a:ext uri="{FF2B5EF4-FFF2-40B4-BE49-F238E27FC236}">
                    <a16:creationId xmlns:a16="http://schemas.microsoft.com/office/drawing/2014/main" id="{148442F0-B5E6-4A08-B7A9-CF6B4F4BC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914400"/>
                <a:ext cx="3505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39" name="Line 28">
                <a:extLst>
                  <a:ext uri="{FF2B5EF4-FFF2-40B4-BE49-F238E27FC236}">
                    <a16:creationId xmlns:a16="http://schemas.microsoft.com/office/drawing/2014/main" id="{CFC530E2-379D-4F61-B929-4A850379B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05600" y="15240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grpSp>
            <p:nvGrpSpPr>
              <p:cNvPr id="240" name="Group 108">
                <a:extLst>
                  <a:ext uri="{FF2B5EF4-FFF2-40B4-BE49-F238E27FC236}">
                    <a16:creationId xmlns:a16="http://schemas.microsoft.com/office/drawing/2014/main" id="{95041135-E624-4BB5-BBB0-F430AD7D8678}"/>
                  </a:ext>
                </a:extLst>
              </p:cNvPr>
              <p:cNvGrpSpPr/>
              <p:nvPr/>
            </p:nvGrpSpPr>
            <p:grpSpPr>
              <a:xfrm>
                <a:off x="6096000" y="1143000"/>
                <a:ext cx="587374" cy="673099"/>
                <a:chOff x="5945188" y="2195513"/>
                <a:chExt cx="587374" cy="673099"/>
              </a:xfrm>
            </p:grpSpPr>
            <p:sp>
              <p:nvSpPr>
                <p:cNvPr id="287" name="Line 176">
                  <a:extLst>
                    <a:ext uri="{FF2B5EF4-FFF2-40B4-BE49-F238E27FC236}">
                      <a16:creationId xmlns:a16="http://schemas.microsoft.com/office/drawing/2014/main" id="{A72B7D98-2308-4077-A5C4-CACB7C9762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188" y="2195513"/>
                  <a:ext cx="571500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88" name="Line 177">
                  <a:extLst>
                    <a:ext uri="{FF2B5EF4-FFF2-40B4-BE49-F238E27FC236}">
                      <a16:creationId xmlns:a16="http://schemas.microsoft.com/office/drawing/2014/main" id="{E3D89BB3-D0F5-4BB5-A004-34EE61999D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6688" y="2371725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89" name="Line 178">
                  <a:extLst>
                    <a:ext uri="{FF2B5EF4-FFF2-40B4-BE49-F238E27FC236}">
                      <a16:creationId xmlns:a16="http://schemas.microsoft.com/office/drawing/2014/main" id="{BFC53D6C-8698-4DAE-BDC6-8C644D4D7B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945188" y="2676525"/>
                  <a:ext cx="571500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0" name="Line 179">
                  <a:extLst>
                    <a:ext uri="{FF2B5EF4-FFF2-40B4-BE49-F238E27FC236}">
                      <a16:creationId xmlns:a16="http://schemas.microsoft.com/office/drawing/2014/main" id="{F867ACCA-8F1D-4EB6-92E8-DAF8FD0C56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5188" y="2597150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1" name="Line 180">
                  <a:extLst>
                    <a:ext uri="{FF2B5EF4-FFF2-40B4-BE49-F238E27FC236}">
                      <a16:creationId xmlns:a16="http://schemas.microsoft.com/office/drawing/2014/main" id="{8A75F12F-BC5B-4400-BD9D-7E5014061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5188" y="2516188"/>
                  <a:ext cx="76200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2" name="Line 181">
                  <a:extLst>
                    <a:ext uri="{FF2B5EF4-FFF2-40B4-BE49-F238E27FC236}">
                      <a16:creationId xmlns:a16="http://schemas.microsoft.com/office/drawing/2014/main" id="{34AA2A21-C64E-445B-BC51-F5A2575C6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188" y="2420938"/>
                  <a:ext cx="76200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3" name="Line 182">
                  <a:extLst>
                    <a:ext uri="{FF2B5EF4-FFF2-40B4-BE49-F238E27FC236}">
                      <a16:creationId xmlns:a16="http://schemas.microsoft.com/office/drawing/2014/main" id="{6291293A-A248-419F-8741-DD827AB2DC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5188" y="2195513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4" name="Text Box 183">
                  <a:extLst>
                    <a:ext uri="{FF2B5EF4-FFF2-40B4-BE49-F238E27FC236}">
                      <a16:creationId xmlns:a16="http://schemas.microsoft.com/office/drawing/2014/main" id="{5FD3329D-DD94-4597-B711-7DCDE51D2E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750" y="2362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241" name="Line 16">
                <a:extLst>
                  <a:ext uri="{FF2B5EF4-FFF2-40B4-BE49-F238E27FC236}">
                    <a16:creationId xmlns:a16="http://schemas.microsoft.com/office/drawing/2014/main" id="{E596A9F9-C99D-4808-9861-2EB95CC1F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9000" y="1600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242" name="Straight Arrow Connector 136">
                <a:extLst>
                  <a:ext uri="{FF2B5EF4-FFF2-40B4-BE49-F238E27FC236}">
                    <a16:creationId xmlns:a16="http://schemas.microsoft.com/office/drawing/2014/main" id="{9558B9D4-68C1-49A3-B71B-2780550E03DD}"/>
                  </a:ext>
                </a:extLst>
              </p:cNvPr>
              <p:cNvCxnSpPr>
                <a:stCxn id="271" idx="3"/>
                <a:endCxn id="232" idx="0"/>
              </p:cNvCxnSpPr>
              <p:nvPr/>
            </p:nvCxnSpPr>
            <p:spPr>
              <a:xfrm flipH="1" flipV="1">
                <a:off x="2205037" y="609600"/>
                <a:ext cx="5145706" cy="609600"/>
              </a:xfrm>
              <a:prstGeom prst="bentConnector4">
                <a:avLst>
                  <a:gd name="adj1" fmla="val -4443"/>
                  <a:gd name="adj2" fmla="val 137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70FB177C-70E8-495A-AD9C-23248EBEF6E2}"/>
                  </a:ext>
                </a:extLst>
              </p:cNvPr>
              <p:cNvCxnSpPr>
                <a:endCxn id="231" idx="4"/>
              </p:cNvCxnSpPr>
              <p:nvPr/>
            </p:nvCxnSpPr>
            <p:spPr>
              <a:xfrm flipV="1">
                <a:off x="4572000" y="1905000"/>
                <a:ext cx="38100" cy="28956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Rectangle 52">
                <a:extLst>
                  <a:ext uri="{FF2B5EF4-FFF2-40B4-BE49-F238E27FC236}">
                    <a16:creationId xmlns:a16="http://schemas.microsoft.com/office/drawing/2014/main" id="{AB23795F-FE0B-41F9-8A42-6CA8FF149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04800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" name="Text Box 55">
                <a:extLst>
                  <a:ext uri="{FF2B5EF4-FFF2-40B4-BE49-F238E27FC236}">
                    <a16:creationId xmlns:a16="http://schemas.microsoft.com/office/drawing/2014/main" id="{6D9E45E2-45B2-495E-8871-DBFFD4C5D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04800"/>
                <a:ext cx="1152881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Instruction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246" name="Text Box 49">
                <a:extLst>
                  <a:ext uri="{FF2B5EF4-FFF2-40B4-BE49-F238E27FC236}">
                    <a16:creationId xmlns:a16="http://schemas.microsoft.com/office/drawing/2014/main" id="{6824CD72-AB8F-44BD-91BF-AD9B26BE9E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1512" y="3335337"/>
                <a:ext cx="801688" cy="246063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is0?</a:t>
                </a:r>
              </a:p>
            </p:txBody>
          </p:sp>
          <p:sp>
            <p:nvSpPr>
              <p:cNvPr id="247" name="Text Box 56">
                <a:extLst>
                  <a:ext uri="{FF2B5EF4-FFF2-40B4-BE49-F238E27FC236}">
                    <a16:creationId xmlns:a16="http://schemas.microsoft.com/office/drawing/2014/main" id="{B70C62DD-D403-4EC6-9A6B-38C1F5020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245" y="1600200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cxnSp>
            <p:nvCxnSpPr>
              <p:cNvPr id="248" name="Straight Arrow Connector 136">
                <a:extLst>
                  <a:ext uri="{FF2B5EF4-FFF2-40B4-BE49-F238E27FC236}">
                    <a16:creationId xmlns:a16="http://schemas.microsoft.com/office/drawing/2014/main" id="{C9888007-045E-40FB-8E59-52477CC5D5D6}"/>
                  </a:ext>
                </a:extLst>
              </p:cNvPr>
              <p:cNvCxnSpPr>
                <a:endCxn id="247" idx="3"/>
              </p:cNvCxnSpPr>
              <p:nvPr/>
            </p:nvCxnSpPr>
            <p:spPr>
              <a:xfrm rot="5400000">
                <a:off x="1615281" y="823119"/>
                <a:ext cx="960438" cy="83820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249" name="Text Box 56">
                <a:extLst>
                  <a:ext uri="{FF2B5EF4-FFF2-40B4-BE49-F238E27FC236}">
                    <a16:creationId xmlns:a16="http://schemas.microsoft.com/office/drawing/2014/main" id="{9DEFF896-A1C9-48BB-94BB-8BF9895B0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1066800"/>
                <a:ext cx="9909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Instruction</a:t>
                </a:r>
              </a:p>
            </p:txBody>
          </p:sp>
          <p:cxnSp>
            <p:nvCxnSpPr>
              <p:cNvPr id="250" name="Straight Arrow Connector 136">
                <a:extLst>
                  <a:ext uri="{FF2B5EF4-FFF2-40B4-BE49-F238E27FC236}">
                    <a16:creationId xmlns:a16="http://schemas.microsoft.com/office/drawing/2014/main" id="{4BA1FA32-8BD9-4A96-B5AC-D795DB401D49}"/>
                  </a:ext>
                </a:extLst>
              </p:cNvPr>
              <p:cNvCxnSpPr>
                <a:stCxn id="249" idx="1"/>
                <a:endCxn id="311" idx="2"/>
              </p:cNvCxnSpPr>
              <p:nvPr/>
            </p:nvCxnSpPr>
            <p:spPr>
              <a:xfrm rot="10800000" flipV="1">
                <a:off x="533400" y="1189910"/>
                <a:ext cx="12700" cy="2524839"/>
              </a:xfrm>
              <a:prstGeom prst="bentConnector3">
                <a:avLst>
                  <a:gd name="adj1" fmla="val 25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51" name="Left Bracket 250">
                <a:extLst>
                  <a:ext uri="{FF2B5EF4-FFF2-40B4-BE49-F238E27FC236}">
                    <a16:creationId xmlns:a16="http://schemas.microsoft.com/office/drawing/2014/main" id="{692C1D6C-8CDB-4A92-ABE5-45D1164CE29A}"/>
                  </a:ext>
                </a:extLst>
              </p:cNvPr>
              <p:cNvSpPr/>
              <p:nvPr/>
            </p:nvSpPr>
            <p:spPr>
              <a:xfrm>
                <a:off x="533400" y="1981200"/>
                <a:ext cx="76200" cy="4038600"/>
              </a:xfrm>
              <a:prstGeom prst="leftBracket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2" name="Text Box 319">
                <a:extLst>
                  <a:ext uri="{FF2B5EF4-FFF2-40B4-BE49-F238E27FC236}">
                    <a16:creationId xmlns:a16="http://schemas.microsoft.com/office/drawing/2014/main" id="{CD0E6251-BDF3-4BBF-855F-BB228B2B3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600" y="4876800"/>
                <a:ext cx="80502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RegDst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53" name="Line 16">
                <a:extLst>
                  <a:ext uri="{FF2B5EF4-FFF2-40B4-BE49-F238E27FC236}">
                    <a16:creationId xmlns:a16="http://schemas.microsoft.com/office/drawing/2014/main" id="{D94AC0CA-0FD6-4F98-9D4D-D6E82ED93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2200" y="4800600"/>
                <a:ext cx="0" cy="1524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4" name="Line 60">
                <a:extLst>
                  <a:ext uri="{FF2B5EF4-FFF2-40B4-BE49-F238E27FC236}">
                    <a16:creationId xmlns:a16="http://schemas.microsoft.com/office/drawing/2014/main" id="{A3EE6A0C-5CDE-460D-BC77-34B272266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91400" y="5325534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5" name="Text Box 62">
                <a:extLst>
                  <a:ext uri="{FF2B5EF4-FFF2-40B4-BE49-F238E27FC236}">
                    <a16:creationId xmlns:a16="http://schemas.microsoft.com/office/drawing/2014/main" id="{BB8B5899-7473-481C-9D5B-0A0648B22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0" y="5562600"/>
                <a:ext cx="1029449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MemRead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56" name="Line 16">
                <a:extLst>
                  <a:ext uri="{FF2B5EF4-FFF2-40B4-BE49-F238E27FC236}">
                    <a16:creationId xmlns:a16="http://schemas.microsoft.com/office/drawing/2014/main" id="{304515C0-AB82-4FA3-B59A-9B974F2CC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5400" y="3886200"/>
                <a:ext cx="0" cy="192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" name="Line 16">
                <a:extLst>
                  <a:ext uri="{FF2B5EF4-FFF2-40B4-BE49-F238E27FC236}">
                    <a16:creationId xmlns:a16="http://schemas.microsoft.com/office/drawing/2014/main" id="{08DB9E5C-BF3B-47DF-8070-0F69B9189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7148" y="4556182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8" name="Rounded Rectangle 104">
                <a:extLst>
                  <a:ext uri="{FF2B5EF4-FFF2-40B4-BE49-F238E27FC236}">
                    <a16:creationId xmlns:a16="http://schemas.microsoft.com/office/drawing/2014/main" id="{AA505D58-E3CA-4C4C-9221-13304FDCED0E}"/>
                  </a:ext>
                </a:extLst>
              </p:cNvPr>
              <p:cNvSpPr/>
              <p:nvPr/>
            </p:nvSpPr>
            <p:spPr>
              <a:xfrm>
                <a:off x="8382000" y="47244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59" name="Rounded Rectangle 105">
                <a:extLst>
                  <a:ext uri="{FF2B5EF4-FFF2-40B4-BE49-F238E27FC236}">
                    <a16:creationId xmlns:a16="http://schemas.microsoft.com/office/drawing/2014/main" id="{D3733F8C-5F4B-4108-B6E4-24A17FB4E974}"/>
                  </a:ext>
                </a:extLst>
              </p:cNvPr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260" name="Elbow Connector 106">
                <a:extLst>
                  <a:ext uri="{FF2B5EF4-FFF2-40B4-BE49-F238E27FC236}">
                    <a16:creationId xmlns:a16="http://schemas.microsoft.com/office/drawing/2014/main" id="{8270A015-A062-4AC9-BB12-8EF1C05F04C9}"/>
                  </a:ext>
                </a:extLst>
              </p:cNvPr>
              <p:cNvCxnSpPr/>
              <p:nvPr/>
            </p:nvCxnSpPr>
            <p:spPr>
              <a:xfrm rot="5400000" flipH="1" flipV="1">
                <a:off x="5078802" y="5436798"/>
                <a:ext cx="1653396" cy="228600"/>
              </a:xfrm>
              <a:prstGeom prst="bentConnector3">
                <a:avLst>
                  <a:gd name="adj1" fmla="val -696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Elbow Connector 167">
                <a:extLst>
                  <a:ext uri="{FF2B5EF4-FFF2-40B4-BE49-F238E27FC236}">
                    <a16:creationId xmlns:a16="http://schemas.microsoft.com/office/drawing/2014/main" id="{41D3D4B7-17C2-42B4-A679-60275138822C}"/>
                  </a:ext>
                </a:extLst>
              </p:cNvPr>
              <p:cNvCxnSpPr>
                <a:endCxn id="285" idx="2"/>
              </p:cNvCxnSpPr>
              <p:nvPr/>
            </p:nvCxnSpPr>
            <p:spPr>
              <a:xfrm>
                <a:off x="3581400" y="2286000"/>
                <a:ext cx="3759892" cy="1334854"/>
              </a:xfrm>
              <a:prstGeom prst="bentConnector4">
                <a:avLst>
                  <a:gd name="adj1" fmla="val 99996"/>
                  <a:gd name="adj2" fmla="val 10158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Elbow Connector 108">
                <a:extLst>
                  <a:ext uri="{FF2B5EF4-FFF2-40B4-BE49-F238E27FC236}">
                    <a16:creationId xmlns:a16="http://schemas.microsoft.com/office/drawing/2014/main" id="{6290B4FF-73A4-451E-BEAB-4668D081DDB7}"/>
                  </a:ext>
                </a:extLst>
              </p:cNvPr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Elbow Connector 109">
                <a:extLst>
                  <a:ext uri="{FF2B5EF4-FFF2-40B4-BE49-F238E27FC236}">
                    <a16:creationId xmlns:a16="http://schemas.microsoft.com/office/drawing/2014/main" id="{CCED2C71-9D14-431D-9939-7CA93A17CB38}"/>
                  </a:ext>
                </a:extLst>
              </p:cNvPr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Elbow Connector 110">
                <a:extLst>
                  <a:ext uri="{FF2B5EF4-FFF2-40B4-BE49-F238E27FC236}">
                    <a16:creationId xmlns:a16="http://schemas.microsoft.com/office/drawing/2014/main" id="{2EA88DE4-A757-444C-A8F4-28C4871336F8}"/>
                  </a:ext>
                </a:extLst>
              </p:cNvPr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Elbow Connector 111">
                <a:extLst>
                  <a:ext uri="{FF2B5EF4-FFF2-40B4-BE49-F238E27FC236}">
                    <a16:creationId xmlns:a16="http://schemas.microsoft.com/office/drawing/2014/main" id="{D281414D-2BAA-430E-B279-3837F1C3D796}"/>
                  </a:ext>
                </a:extLst>
              </p:cNvPr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Elbow Connector 112">
                <a:extLst>
                  <a:ext uri="{FF2B5EF4-FFF2-40B4-BE49-F238E27FC236}">
                    <a16:creationId xmlns:a16="http://schemas.microsoft.com/office/drawing/2014/main" id="{D14EEECA-84C6-4A7B-8300-D2228AFDF798}"/>
                  </a:ext>
                </a:extLst>
              </p:cNvPr>
              <p:cNvCxnSpPr/>
              <p:nvPr/>
            </p:nvCxnSpPr>
            <p:spPr>
              <a:xfrm rot="16200000" flipH="1">
                <a:off x="990600" y="3581400"/>
                <a:ext cx="2438400" cy="304800"/>
              </a:xfrm>
              <a:prstGeom prst="bentConnector3">
                <a:avLst>
                  <a:gd name="adj1" fmla="val 9965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6C7791EE-C4EE-4ECD-85B1-1C955DAF81E7}"/>
                  </a:ext>
                </a:extLst>
              </p:cNvPr>
              <p:cNvCxnSpPr/>
              <p:nvPr/>
            </p:nvCxnSpPr>
            <p:spPr>
              <a:xfrm>
                <a:off x="2057400" y="2514600"/>
                <a:ext cx="7620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2ADCA0EB-7C5B-4069-BFD3-4487AF2F522F}"/>
                  </a:ext>
                </a:extLst>
              </p:cNvPr>
              <p:cNvCxnSpPr>
                <a:endCxn id="259" idx="2"/>
              </p:cNvCxnSpPr>
              <p:nvPr/>
            </p:nvCxnSpPr>
            <p:spPr>
              <a:xfrm>
                <a:off x="1295400" y="2133600"/>
                <a:ext cx="1524000" cy="0"/>
              </a:xfrm>
              <a:prstGeom prst="line">
                <a:avLst/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115">
                <a:extLst>
                  <a:ext uri="{FF2B5EF4-FFF2-40B4-BE49-F238E27FC236}">
                    <a16:creationId xmlns:a16="http://schemas.microsoft.com/office/drawing/2014/main" id="{774DEE17-F2B7-43B7-A19B-E2E257400996}"/>
                  </a:ext>
                </a:extLst>
              </p:cNvPr>
              <p:cNvCxnSpPr>
                <a:stCxn id="168" idx="1"/>
              </p:cNvCxnSpPr>
              <p:nvPr/>
            </p:nvCxnSpPr>
            <p:spPr>
              <a:xfrm rot="10800000">
                <a:off x="1295400" y="5715000"/>
                <a:ext cx="3124200" cy="609600"/>
              </a:xfrm>
              <a:prstGeom prst="bentConnector3">
                <a:avLst>
                  <a:gd name="adj1" fmla="val 67615"/>
                </a:avLst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Text Box 319">
                <a:extLst>
                  <a:ext uri="{FF2B5EF4-FFF2-40B4-BE49-F238E27FC236}">
                    <a16:creationId xmlns:a16="http://schemas.microsoft.com/office/drawing/2014/main" id="{47C5DBE8-D2D5-4BBC-B990-9B91661FC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2800" y="1676400"/>
                <a:ext cx="6831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PCSrc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71" name="Rounded Rectangle 117">
                <a:extLst>
                  <a:ext uri="{FF2B5EF4-FFF2-40B4-BE49-F238E27FC236}">
                    <a16:creationId xmlns:a16="http://schemas.microsoft.com/office/drawing/2014/main" id="{89F9F4D5-A4A1-4CE3-81E4-048159D7156D}"/>
                  </a:ext>
                </a:extLst>
              </p:cNvPr>
              <p:cNvSpPr/>
              <p:nvPr/>
            </p:nvSpPr>
            <p:spPr>
              <a:xfrm>
                <a:off x="7086600" y="7620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272" name="Elbow Connector 167">
                <a:extLst>
                  <a:ext uri="{FF2B5EF4-FFF2-40B4-BE49-F238E27FC236}">
                    <a16:creationId xmlns:a16="http://schemas.microsoft.com/office/drawing/2014/main" id="{22BBB13B-BDC7-4C2C-B757-3E26C991C2B7}"/>
                  </a:ext>
                </a:extLst>
              </p:cNvPr>
              <p:cNvCxnSpPr/>
              <p:nvPr/>
            </p:nvCxnSpPr>
            <p:spPr>
              <a:xfrm flipV="1">
                <a:off x="3581400" y="1855433"/>
                <a:ext cx="3094608" cy="170158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Elbow Connector 167">
                <a:extLst>
                  <a:ext uri="{FF2B5EF4-FFF2-40B4-BE49-F238E27FC236}">
                    <a16:creationId xmlns:a16="http://schemas.microsoft.com/office/drawing/2014/main" id="{D58305A7-FC18-4663-97D8-4C34C07A5F7D}"/>
                  </a:ext>
                </a:extLst>
              </p:cNvPr>
              <p:cNvCxnSpPr/>
              <p:nvPr/>
            </p:nvCxnSpPr>
            <p:spPr>
              <a:xfrm rot="5400000" flipH="1" flipV="1">
                <a:off x="5638800" y="2667000"/>
                <a:ext cx="1524000" cy="152400"/>
              </a:xfrm>
              <a:prstGeom prst="bentConnector3">
                <a:avLst>
                  <a:gd name="adj1" fmla="val -97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1FC8E8D2-4F77-433C-AAB6-D37D1F33F8F6}"/>
                  </a:ext>
                </a:extLst>
              </p:cNvPr>
              <p:cNvCxnSpPr/>
              <p:nvPr/>
            </p:nvCxnSpPr>
            <p:spPr>
              <a:xfrm>
                <a:off x="6477000" y="1981200"/>
                <a:ext cx="1524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Flowchart: Delay 274">
                <a:extLst>
                  <a:ext uri="{FF2B5EF4-FFF2-40B4-BE49-F238E27FC236}">
                    <a16:creationId xmlns:a16="http://schemas.microsoft.com/office/drawing/2014/main" id="{2F3BE430-B6B7-4215-8B2E-132A777F65A6}"/>
                  </a:ext>
                </a:extLst>
              </p:cNvPr>
              <p:cNvSpPr/>
              <p:nvPr/>
            </p:nvSpPr>
            <p:spPr>
              <a:xfrm>
                <a:off x="6629400" y="1752600"/>
                <a:ext cx="304800" cy="304800"/>
              </a:xfrm>
              <a:prstGeom prst="flowChartDelay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9A46D6EA-EF29-41D2-975D-32A5A2B41A21}"/>
                  </a:ext>
                </a:extLst>
              </p:cNvPr>
              <p:cNvCxnSpPr/>
              <p:nvPr/>
            </p:nvCxnSpPr>
            <p:spPr>
              <a:xfrm flipV="1">
                <a:off x="6934200" y="1899821"/>
                <a:ext cx="292223" cy="5179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Text Box 319">
                <a:extLst>
                  <a:ext uri="{FF2B5EF4-FFF2-40B4-BE49-F238E27FC236}">
                    <a16:creationId xmlns:a16="http://schemas.microsoft.com/office/drawing/2014/main" id="{40A17AF1-E395-4FB3-8B4D-416D3C766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8501" y="1752600"/>
                <a:ext cx="7889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Verdana" pitchFamily="34" charset="0"/>
                  </a:rPr>
                  <a:t>Branch</a:t>
                </a:r>
              </a:p>
            </p:txBody>
          </p:sp>
          <p:cxnSp>
            <p:nvCxnSpPr>
              <p:cNvPr id="278" name="Elbow Connector 124">
                <a:extLst>
                  <a:ext uri="{FF2B5EF4-FFF2-40B4-BE49-F238E27FC236}">
                    <a16:creationId xmlns:a16="http://schemas.microsoft.com/office/drawing/2014/main" id="{A8DBDD8C-DE3E-4FF4-911B-A813738D0F15}"/>
                  </a:ext>
                </a:extLst>
              </p:cNvPr>
              <p:cNvCxnSpPr/>
              <p:nvPr/>
            </p:nvCxnSpPr>
            <p:spPr>
              <a:xfrm rot="16200000" flipH="1">
                <a:off x="1790700" y="3467100"/>
                <a:ext cx="3429000" cy="1828800"/>
              </a:xfrm>
              <a:prstGeom prst="bentConnector3">
                <a:avLst>
                  <a:gd name="adj1" fmla="val 10012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DA494B2-F15C-4144-95EB-55EBC60599B2}"/>
                  </a:ext>
                </a:extLst>
              </p:cNvPr>
              <p:cNvCxnSpPr/>
              <p:nvPr/>
            </p:nvCxnSpPr>
            <p:spPr>
              <a:xfrm>
                <a:off x="2590800" y="2667000"/>
                <a:ext cx="2286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 Box 46">
                <a:extLst>
                  <a:ext uri="{FF2B5EF4-FFF2-40B4-BE49-F238E27FC236}">
                    <a16:creationId xmlns:a16="http://schemas.microsoft.com/office/drawing/2014/main" id="{5544C71D-0035-4C28-B1EB-909AFB715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0200" y="4724400"/>
                <a:ext cx="1138452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ALUcontrol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81" name="Text Box 324">
                <a:extLst>
                  <a:ext uri="{FF2B5EF4-FFF2-40B4-BE49-F238E27FC236}">
                    <a16:creationId xmlns:a16="http://schemas.microsoft.com/office/drawing/2014/main" id="{4BEDA7B2-8D16-45EC-86BD-0E8C0DF08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2133600"/>
                <a:ext cx="1077539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[31:26]</a:t>
                </a:r>
              </a:p>
            </p:txBody>
          </p:sp>
          <p:sp>
            <p:nvSpPr>
              <p:cNvPr id="282" name="Text Box 324">
                <a:extLst>
                  <a:ext uri="{FF2B5EF4-FFF2-40B4-BE49-F238E27FC236}">
                    <a16:creationId xmlns:a16="http://schemas.microsoft.com/office/drawing/2014/main" id="{FEBABBDE-6507-411D-A5D8-84AEE5AA63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" y="5697379"/>
                <a:ext cx="894797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[5:0]</a:t>
                </a:r>
              </a:p>
            </p:txBody>
          </p:sp>
          <p:sp>
            <p:nvSpPr>
              <p:cNvPr id="283" name="Text Box 319">
                <a:extLst>
                  <a:ext uri="{FF2B5EF4-FFF2-40B4-BE49-F238E27FC236}">
                    <a16:creationId xmlns:a16="http://schemas.microsoft.com/office/drawing/2014/main" id="{85C656B9-72BB-4DD3-9238-BB63A6EC26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5692" y="5867400"/>
                <a:ext cx="74090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ALUop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84" name="Text Box 319">
                <a:extLst>
                  <a:ext uri="{FF2B5EF4-FFF2-40B4-BE49-F238E27FC236}">
                    <a16:creationId xmlns:a16="http://schemas.microsoft.com/office/drawing/2014/main" id="{C0549220-700D-4B83-A650-3A90183C6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63638" y="4276576"/>
                <a:ext cx="1136850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MemToReg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85" name="Text Box 63">
                <a:extLst>
                  <a:ext uri="{FF2B5EF4-FFF2-40B4-BE49-F238E27FC236}">
                    <a16:creationId xmlns:a16="http://schemas.microsoft.com/office/drawing/2014/main" id="{3859716E-0B97-4A17-A713-B01F77583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927" y="3343855"/>
                <a:ext cx="1072730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86" name="Text Box 319">
                <a:extLst>
                  <a:ext uri="{FF2B5EF4-FFF2-40B4-BE49-F238E27FC236}">
                    <a16:creationId xmlns:a16="http://schemas.microsoft.com/office/drawing/2014/main" id="{57509B6D-B6CF-457C-9123-0512D9DB5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9175" y="3685401"/>
                <a:ext cx="803425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E9CD73D-5F01-4D9D-B897-53A3C3511B24}"/>
                </a:ext>
              </a:extLst>
            </p:cNvPr>
            <p:cNvSpPr/>
            <p:nvPr/>
          </p:nvSpPr>
          <p:spPr>
            <a:xfrm>
              <a:off x="8597709" y="-203678"/>
              <a:ext cx="533400" cy="32004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Datapath</a:t>
              </a:r>
              <a:r>
                <a:rPr lang="en-US" sz="2400" b="1" dirty="0">
                  <a:solidFill>
                    <a:schemeClr val="tx1"/>
                  </a:solidFill>
                </a:rPr>
                <a:t> &amp; Control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B807CD-6A99-427F-BBB7-04B5237DEF10}"/>
                  </a:ext>
                </a:extLst>
              </p14:cNvPr>
              <p14:cNvContentPartPr/>
              <p14:nvPr/>
            </p14:nvContentPartPr>
            <p14:xfrm>
              <a:off x="2583000" y="1076400"/>
              <a:ext cx="6451200" cy="565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B807CD-6A99-427F-BBB7-04B5237DEF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3640" y="1067040"/>
                <a:ext cx="6469920" cy="56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84838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Outputs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1676400" y="6400803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0" name="Group 1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19717"/>
              </p:ext>
            </p:extLst>
          </p:nvPr>
        </p:nvGraphicFramePr>
        <p:xfrm>
          <a:off x="1828800" y="1102962"/>
          <a:ext cx="8534402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55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079868"/>
            <a:ext cx="5791200" cy="370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2895600" y="1743747"/>
            <a:ext cx="7239000" cy="338554"/>
            <a:chOff x="1371600" y="1743747"/>
            <a:chExt cx="72390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95600" y="2082301"/>
            <a:ext cx="7239000" cy="338554"/>
            <a:chOff x="1371600" y="1743747"/>
            <a:chExt cx="7239000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95600" y="2392371"/>
            <a:ext cx="7239000" cy="338554"/>
            <a:chOff x="1371600" y="1743747"/>
            <a:chExt cx="7239000" cy="338554"/>
          </a:xfrm>
        </p:grpSpPr>
        <p:sp>
          <p:nvSpPr>
            <p:cNvPr id="38" name="TextBox 3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95600" y="2686231"/>
            <a:ext cx="7239000" cy="338554"/>
            <a:chOff x="1371600" y="1743747"/>
            <a:chExt cx="7239000" cy="338554"/>
          </a:xfrm>
        </p:grpSpPr>
        <p:sp>
          <p:nvSpPr>
            <p:cNvPr id="48" name="TextBox 4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9C4864-DE74-4AE8-A41E-FA7DA4C9DA01}"/>
                  </a:ext>
                </a:extLst>
              </p14:cNvPr>
              <p14:cNvContentPartPr/>
              <p14:nvPr/>
            </p14:nvContentPartPr>
            <p14:xfrm>
              <a:off x="1205280" y="469080"/>
              <a:ext cx="9144720" cy="599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9C4864-DE74-4AE8-A41E-FA7DA4C9DA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5920" y="459720"/>
                <a:ext cx="9163440" cy="600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11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Inputs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57" name="Content Placeholder 12"/>
          <p:cNvSpPr>
            <a:spLocks noGrp="1"/>
          </p:cNvSpPr>
          <p:nvPr>
            <p:ph idx="1"/>
          </p:nvPr>
        </p:nvSpPr>
        <p:spPr>
          <a:xfrm>
            <a:off x="1981200" y="5068371"/>
            <a:ext cx="7851422" cy="804403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the input (opcode) and output (control signals), let’s design the circuit</a:t>
            </a:r>
          </a:p>
        </p:txBody>
      </p:sp>
      <p:graphicFrame>
        <p:nvGraphicFramePr>
          <p:cNvPr id="58" name="Group 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745729"/>
              </p:ext>
            </p:extLst>
          </p:nvPr>
        </p:nvGraphicFramePr>
        <p:xfrm>
          <a:off x="1905000" y="1219203"/>
          <a:ext cx="8229600" cy="3444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2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Op[5:0] == Inst[31:26]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in Hexadecimal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3638800" y="2543299"/>
            <a:ext cx="6114803" cy="400110"/>
            <a:chOff x="2114797" y="2590800"/>
            <a:chExt cx="6114803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638800" y="3083933"/>
            <a:ext cx="6114803" cy="400110"/>
            <a:chOff x="2114797" y="2590800"/>
            <a:chExt cx="6114803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638800" y="3657600"/>
            <a:ext cx="6114803" cy="400110"/>
            <a:chOff x="2114797" y="2590800"/>
            <a:chExt cx="6114803" cy="400110"/>
          </a:xfrm>
        </p:grpSpPr>
        <p:sp>
          <p:nvSpPr>
            <p:cNvPr id="76" name="TextBox 75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2B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38800" y="4191000"/>
            <a:ext cx="6114803" cy="400110"/>
            <a:chOff x="2114797" y="2590800"/>
            <a:chExt cx="6114803" cy="400110"/>
          </a:xfrm>
        </p:grpSpPr>
        <p:sp>
          <p:nvSpPr>
            <p:cNvPr id="84" name="TextBox 83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51428C-6524-4CBE-872B-D3EF5AB3F973}"/>
                  </a:ext>
                </a:extLst>
              </p14:cNvPr>
              <p14:cNvContentPartPr/>
              <p14:nvPr/>
            </p14:nvContentPartPr>
            <p14:xfrm>
              <a:off x="1423800" y="599400"/>
              <a:ext cx="10329120" cy="591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51428C-6524-4CBE-872B-D3EF5AB3F9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4440" y="590040"/>
                <a:ext cx="10347840" cy="59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13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pic>
        <p:nvPicPr>
          <p:cNvPr id="41" name="Picture 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Left Brace 42"/>
          <p:cNvSpPr/>
          <p:nvPr/>
        </p:nvSpPr>
        <p:spPr>
          <a:xfrm>
            <a:off x="2836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99"/>
          <p:cNvSpPr>
            <a:spLocks noChangeArrowheads="1"/>
          </p:cNvSpPr>
          <p:nvPr/>
        </p:nvSpPr>
        <p:spPr bwMode="auto">
          <a:xfrm>
            <a:off x="1744753" y="2113513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5" name="Left Brace 44"/>
          <p:cNvSpPr/>
          <p:nvPr/>
        </p:nvSpPr>
        <p:spPr>
          <a:xfrm flipH="1">
            <a:off x="7974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99"/>
          <p:cNvSpPr>
            <a:spLocks noChangeArrowheads="1"/>
          </p:cNvSpPr>
          <p:nvPr/>
        </p:nvSpPr>
        <p:spPr bwMode="auto">
          <a:xfrm>
            <a:off x="8126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p:graphicFrame>
        <p:nvGraphicFramePr>
          <p:cNvPr id="13" name="Group 131">
            <a:extLst>
              <a:ext uri="{FF2B5EF4-FFF2-40B4-BE49-F238E27FC236}">
                <a16:creationId xmlns:a16="http://schemas.microsoft.com/office/drawing/2014/main" id="{7D06D9C8-863F-4AF1-A5A0-DB72CAE76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269662"/>
              </p:ext>
            </p:extLst>
          </p:nvPr>
        </p:nvGraphicFramePr>
        <p:xfrm>
          <a:off x="6428529" y="1367052"/>
          <a:ext cx="4018718" cy="1859280"/>
        </p:xfrm>
        <a:graphic>
          <a:graphicData uri="http://schemas.openxmlformats.org/drawingml/2006/table">
            <a:tbl>
              <a:tblPr/>
              <a:tblGrid>
                <a:gridCol w="74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8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D820-58D8-4A22-85E1-912A0CDD354C}"/>
                  </a:ext>
                </a:extLst>
              </p14:cNvPr>
              <p14:cNvContentPartPr/>
              <p14:nvPr/>
            </p14:nvContentPartPr>
            <p14:xfrm>
              <a:off x="1779120" y="1683360"/>
              <a:ext cx="7430040" cy="398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D820-58D8-4A22-85E1-912A0CDD35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9760" y="1674000"/>
                <a:ext cx="7448760" cy="40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342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17">
            <a:extLst>
              <a:ext uri="{FF2B5EF4-FFF2-40B4-BE49-F238E27FC236}">
                <a16:creationId xmlns:a16="http://schemas.microsoft.com/office/drawing/2014/main" id="{1B700B56-3C6A-4DD6-8125-61A8111D2C30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graphicFrame>
        <p:nvGraphicFramePr>
          <p:cNvPr id="15" name="Group 125">
            <a:extLst>
              <a:ext uri="{FF2B5EF4-FFF2-40B4-BE49-F238E27FC236}">
                <a16:creationId xmlns:a16="http://schemas.microsoft.com/office/drawing/2014/main" id="{69F6E6E1-376A-4CE9-BC71-AD5E299DD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607031"/>
              </p:ext>
            </p:extLst>
          </p:nvPr>
        </p:nvGraphicFramePr>
        <p:xfrm>
          <a:off x="6096000" y="1084929"/>
          <a:ext cx="4426748" cy="1692255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41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70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7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Left Brace 16">
            <a:extLst>
              <a:ext uri="{FF2B5EF4-FFF2-40B4-BE49-F238E27FC236}">
                <a16:creationId xmlns:a16="http://schemas.microsoft.com/office/drawing/2014/main" id="{C7F19E44-B461-4089-8FC3-15935171832D}"/>
              </a:ext>
            </a:extLst>
          </p:cNvPr>
          <p:cNvSpPr/>
          <p:nvPr/>
        </p:nvSpPr>
        <p:spPr>
          <a:xfrm>
            <a:off x="2836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99">
            <a:extLst>
              <a:ext uri="{FF2B5EF4-FFF2-40B4-BE49-F238E27FC236}">
                <a16:creationId xmlns:a16="http://schemas.microsoft.com/office/drawing/2014/main" id="{15C21446-5D51-4358-BA3F-86511569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53" y="2113513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880FD66-384D-4A7A-A82F-318816AEE225}"/>
              </a:ext>
            </a:extLst>
          </p:cNvPr>
          <p:cNvSpPr/>
          <p:nvPr/>
        </p:nvSpPr>
        <p:spPr>
          <a:xfrm flipH="1">
            <a:off x="7974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9">
            <a:extLst>
              <a:ext uri="{FF2B5EF4-FFF2-40B4-BE49-F238E27FC236}">
                <a16:creationId xmlns:a16="http://schemas.microsoft.com/office/drawing/2014/main" id="{4BDE59DE-6F68-43B3-959B-3836D976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21BD22-04F6-4183-8FC8-743E634F2B6E}"/>
                  </a:ext>
                </a:extLst>
              </p14:cNvPr>
              <p14:cNvContentPartPr/>
              <p14:nvPr/>
            </p14:nvContentPartPr>
            <p14:xfrm>
              <a:off x="1720440" y="547560"/>
              <a:ext cx="10258200" cy="626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21BD22-04F6-4183-8FC8-743E634F2B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1080" y="538200"/>
                <a:ext cx="10276920" cy="62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2268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Big Picture: Instruction Execution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146482"/>
            <a:ext cx="8305800" cy="441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Execution =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Read contents of one or more storage elements (register/memory)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Perform computation through some combinational logic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Write results to one or more storage elements (register/memory)</a:t>
            </a:r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All these performed </a:t>
            </a:r>
            <a:r>
              <a:rPr lang="en-US" b="1" dirty="0"/>
              <a:t>within a clock period</a:t>
            </a:r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2498726" y="3677447"/>
            <a:ext cx="7453312" cy="2105025"/>
            <a:chOff x="615" y="2371"/>
            <a:chExt cx="4695" cy="132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606" y="3145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V="1">
              <a:off x="1944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1944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2962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453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980" y="2760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3980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114" y="2855"/>
              <a:ext cx="63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</a:t>
              </a: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944" y="2593"/>
              <a:ext cx="20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2570" y="2371"/>
              <a:ext cx="90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 Period</a:t>
              </a: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1944" y="2855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2962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3471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2162" y="2816"/>
              <a:ext cx="500" cy="327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2662" y="2797"/>
              <a:ext cx="1234" cy="327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208" y="2880"/>
              <a:ext cx="38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Read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976" y="2880"/>
              <a:ext cx="59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Compute</a:t>
              </a: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3896" y="2797"/>
              <a:ext cx="500" cy="327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3936" y="2880"/>
              <a:ext cx="413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Write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615" y="3464"/>
              <a:ext cx="4695" cy="233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Verdana" pitchFamily="34" charset="0"/>
                </a:rPr>
                <a:t>Don’t want to read a storage element when it is being written.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FE7E25-0D47-4DE7-A282-AEC6FEDDF14D}"/>
                  </a:ext>
                </a:extLst>
              </p14:cNvPr>
              <p14:cNvContentPartPr/>
              <p14:nvPr/>
            </p14:nvContentPartPr>
            <p14:xfrm>
              <a:off x="1863720" y="1051560"/>
              <a:ext cx="8515800" cy="424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FE7E25-0D47-4DE7-A282-AEC6FEDDF1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4360" y="1042200"/>
                <a:ext cx="8534520" cy="42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697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1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0000FF"/>
                </a:solidFill>
              </a:rPr>
              <a:t>6. Single Cycle Implementation: Shortcoming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981200" y="1066800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Calculate cycle time assuming negligible delays: memory (2ns), ALU/adders (2ns), register file access (1ns)</a:t>
            </a:r>
          </a:p>
        </p:txBody>
      </p:sp>
      <p:graphicFrame>
        <p:nvGraphicFramePr>
          <p:cNvPr id="37" name="Group 5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3759263"/>
              </p:ext>
            </p:extLst>
          </p:nvPr>
        </p:nvGraphicFramePr>
        <p:xfrm>
          <a:off x="2667003" y="2362203"/>
          <a:ext cx="6781799" cy="2091373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2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Rectangle 60"/>
          <p:cNvSpPr>
            <a:spLocks noChangeArrowheads="1"/>
          </p:cNvSpPr>
          <p:nvPr/>
        </p:nvSpPr>
        <p:spPr bwMode="auto">
          <a:xfrm>
            <a:off x="1981200" y="46482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All instructions take as much time as the slowest one (i.e., load)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dirty="0">
                <a:sym typeface="Wingdings" pitchFamily="2" charset="2"/>
              </a:rPr>
              <a:t>	 </a:t>
            </a:r>
            <a:r>
              <a:rPr lang="en-US" sz="2000" dirty="0"/>
              <a:t>Long cycle time for each instruction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79BB56-D920-4976-A6C0-AC2EE227464D}"/>
                  </a:ext>
                </a:extLst>
              </p14:cNvPr>
              <p14:cNvContentPartPr/>
              <p14:nvPr/>
            </p14:nvContentPartPr>
            <p14:xfrm>
              <a:off x="1629000" y="991440"/>
              <a:ext cx="9734760" cy="362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79BB56-D920-4976-A6C0-AC2EE22746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9640" y="982080"/>
                <a:ext cx="9753480" cy="36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763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6. Solution #1: Multicycle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1206828"/>
            <a:ext cx="8229600" cy="5117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Break up the instructions into execution steps: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fetch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decode and register read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ALU operation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Memory read/write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Register write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execution step</a:t>
            </a:r>
            <a:r>
              <a:rPr lang="en-US" b="1" dirty="0"/>
              <a:t> takes one clock cycle</a:t>
            </a:r>
          </a:p>
          <a:p>
            <a:pPr marL="982663" lvl="1" indent="-403225" fontAlgn="auto">
              <a:spcAft>
                <a:spcPts val="0"/>
              </a:spcAft>
              <a:buNone/>
            </a:pPr>
            <a:r>
              <a:rPr lang="en-US" sz="2200" b="1" dirty="0">
                <a:solidFill>
                  <a:srgbClr val="660066"/>
                </a:solidFill>
                <a:sym typeface="Wingdings" pitchFamily="2" charset="2"/>
              </a:rPr>
              <a:t> Cycle time is much shorter, i.e., clock frequency is much higher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Instructions take </a:t>
            </a:r>
            <a:r>
              <a:rPr lang="en-US" u="sng" dirty="0">
                <a:sym typeface="Wingdings" pitchFamily="2" charset="2"/>
              </a:rPr>
              <a:t>variable number of clock cycles</a:t>
            </a:r>
            <a:r>
              <a:rPr lang="en-US" dirty="0">
                <a:sym typeface="Wingdings" pitchFamily="2" charset="2"/>
              </a:rPr>
              <a:t> to complete execution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Not covered in class:</a:t>
            </a:r>
          </a:p>
          <a:p>
            <a:pPr marL="631825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See Section 5.5 of COD if interested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EC58B4-7765-4F23-8183-27F8D7B4E48F}"/>
                  </a:ext>
                </a:extLst>
              </p14:cNvPr>
              <p14:cNvContentPartPr/>
              <p14:nvPr/>
            </p14:nvContentPartPr>
            <p14:xfrm>
              <a:off x="2320200" y="951480"/>
              <a:ext cx="8041680" cy="469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EC58B4-7765-4F23-8183-27F8D7B4E4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0840" y="942120"/>
                <a:ext cx="8060400" cy="47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31802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Solution #2: Pipelining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Break up the instructions into execution steps one per clock cycle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Allow </a:t>
            </a:r>
            <a:r>
              <a:rPr lang="en-US" sz="2800" u="sng" dirty="0"/>
              <a:t>different instructions to be in different execution steps simultaneously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Covered in a later lecture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791C44-6BB5-4176-B4E6-62E9A5D920E0}"/>
                  </a:ext>
                </a:extLst>
              </p14:cNvPr>
              <p14:cNvContentPartPr/>
              <p14:nvPr/>
            </p14:nvContentPartPr>
            <p14:xfrm>
              <a:off x="1692360" y="1002960"/>
              <a:ext cx="8056800" cy="287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791C44-6BB5-4176-B4E6-62E9A5D920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3000" y="993600"/>
                <a:ext cx="8075520" cy="28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43204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46482"/>
            <a:ext cx="8229600" cy="458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very simple implementation of MIPS </a:t>
            </a:r>
            <a:r>
              <a:rPr lang="en-US" sz="2800" dirty="0" err="1"/>
              <a:t>datapath</a:t>
            </a:r>
            <a:r>
              <a:rPr lang="en-US" sz="2800" dirty="0"/>
              <a:t> and control for a subset of its instructions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Concepts: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instruction executes in a single clock cycle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storage elements, compute, write to storage elements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Datapath</a:t>
            </a:r>
            <a:r>
              <a:rPr lang="en-US" sz="2400" dirty="0"/>
              <a:t> is shared among different instructions types using MUXs and control signals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Control signals are generated from the machine language encoding of instructions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DB27FF-36E0-4F6C-BF46-D1C976D07C46}"/>
                  </a:ext>
                </a:extLst>
              </p14:cNvPr>
              <p14:cNvContentPartPr/>
              <p14:nvPr/>
            </p14:nvContentPartPr>
            <p14:xfrm>
              <a:off x="7266240" y="1620000"/>
              <a:ext cx="951120" cy="87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DB27FF-36E0-4F6C-BF46-D1C976D07C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6880" y="1610640"/>
                <a:ext cx="969840" cy="1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7871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Identified Control Signals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5837"/>
              </p:ext>
            </p:extLst>
          </p:nvPr>
        </p:nvGraphicFramePr>
        <p:xfrm>
          <a:off x="1981200" y="1347064"/>
          <a:ext cx="8229600" cy="50531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  <a:r>
                        <a:rPr lang="en-US" baseline="0" dirty="0"/>
                        <a:t> Signal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Stage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8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  <a:r>
                        <a:rPr lang="en-US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</a:t>
                      </a:r>
                      <a:r>
                        <a:rPr lang="en-US" baseline="0" dirty="0"/>
                        <a:t> writing of register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operand for ALU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800" dirty="0"/>
                        <a:t> / </a:t>
                      </a:r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reading/writing</a:t>
                      </a:r>
                      <a:r>
                        <a:rPr lang="en-US" baseline="0" dirty="0"/>
                        <a:t> of data memory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Memory/</a:t>
                      </a:r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E82EB1-5121-41E5-A19F-A79EEA440CCD}"/>
                  </a:ext>
                </a:extLst>
              </p14:cNvPr>
              <p14:cNvContentPartPr/>
              <p14:nvPr/>
            </p14:nvContentPartPr>
            <p14:xfrm>
              <a:off x="1302120" y="1873440"/>
              <a:ext cx="532800" cy="459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E82EB1-5121-41E5-A19F-A79EEA440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760" y="1864080"/>
                <a:ext cx="551520" cy="46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8686-C370-43D3-AE2C-C7D982A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84DB-D381-4A5F-9966-05AEE963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7237-8508-4118-91BA-38A8CC3E53DC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94D0C9-E479-49B9-9105-C5CD159AE4D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The Processor: </a:t>
            </a:r>
            <a:r>
              <a:rPr lang="en-US" sz="2800" dirty="0" err="1">
                <a:solidFill>
                  <a:srgbClr val="800000"/>
                </a:solidFill>
              </a:rPr>
              <a:t>Datapath</a:t>
            </a:r>
            <a:r>
              <a:rPr lang="en-US" sz="2800" dirty="0">
                <a:solidFill>
                  <a:srgbClr val="800000"/>
                </a:solidFill>
              </a:rPr>
              <a:t> and Control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5 Sections 5.4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4 Sections 4.4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7" name="Picture 8" descr="MCj04123960000[1]">
            <a:extLst>
              <a:ext uri="{FF2B5EF4-FFF2-40B4-BE49-F238E27FC236}">
                <a16:creationId xmlns:a16="http://schemas.microsoft.com/office/drawing/2014/main" id="{FC7C6DED-FFE9-4872-A568-7CAC0F792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478" y="4844511"/>
            <a:ext cx="1996722" cy="171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88E5D1-413E-43AF-AB8B-8528B27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2985511"/>
            <a:ext cx="8229600" cy="217678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660066"/>
                </a:solidFill>
              </a:rPr>
              <a:t>Exploration: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ALU design and implementation:</a:t>
            </a:r>
          </a:p>
          <a:p>
            <a:pPr marL="89217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edition (MIPS): Appendix C</a:t>
            </a:r>
          </a:p>
          <a:p>
            <a:pPr marL="89217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http://cs.nyu.edu/courses/fall11/CSCI-UA.0436-001/class-notes.html</a:t>
            </a:r>
          </a:p>
        </p:txBody>
      </p:sp>
    </p:spTree>
    <p:extLst>
      <p:ext uri="{BB962C8B-B14F-4D97-AF65-F5344CB8AC3E}">
        <p14:creationId xmlns:p14="http://schemas.microsoft.com/office/powerpoint/2010/main" val="207458239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6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Generating Control Signals: Idea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361626"/>
            <a:ext cx="8229600" cy="5096766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The control signals are generated based on the instruction to be executed: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/>
              <a:t>Opcode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Instruction Format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Example: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R-Format instruction 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RegDst</a:t>
            </a:r>
            <a:r>
              <a:rPr lang="en-US" sz="2000" dirty="0">
                <a:sym typeface="Wingdings" pitchFamily="2" charset="2"/>
              </a:rPr>
              <a:t> = 1 (use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11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R-Type instruction has additional information: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6-bit "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funct</a:t>
            </a:r>
            <a:r>
              <a:rPr lang="en-US" sz="2000" dirty="0">
                <a:sym typeface="Wingdings" pitchFamily="2" charset="2"/>
              </a:rPr>
              <a:t>" (function code,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field</a:t>
            </a:r>
          </a:p>
          <a:p>
            <a:pPr marL="263525" indent="-26352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ym typeface="Wingdings" pitchFamily="2" charset="2"/>
              </a:rPr>
              <a:t>Idea: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Design a combinational circuit to generate these signals based on Opcode and possibly Function code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A </a:t>
            </a:r>
            <a:r>
              <a:rPr lang="en-US" sz="2000" b="1" dirty="0">
                <a:sym typeface="Wingdings" pitchFamily="2" charset="2"/>
              </a:rPr>
              <a:t>control unit </a:t>
            </a:r>
            <a:r>
              <a:rPr lang="en-US" sz="2000" dirty="0">
                <a:sym typeface="Wingdings" pitchFamily="2" charset="2"/>
              </a:rPr>
              <a:t>is needed (a draft design is shown next)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58B66D-E548-427A-888A-4B37A65B72DD}"/>
                  </a:ext>
                </a:extLst>
              </p14:cNvPr>
              <p14:cNvContentPartPr/>
              <p14:nvPr/>
            </p14:nvContentPartPr>
            <p14:xfrm>
              <a:off x="1272960" y="1063080"/>
              <a:ext cx="10872000" cy="5695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58B66D-E548-427A-888A-4B37A65B72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3600" y="1053720"/>
                <a:ext cx="10890720" cy="57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54" name="Rectangle 153"/>
          <p:cNvSpPr/>
          <p:nvPr/>
        </p:nvSpPr>
        <p:spPr>
          <a:xfrm>
            <a:off x="10134600" y="0"/>
            <a:ext cx="533400" cy="34290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(draft)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89893D-DE64-447D-86A3-EEE59CEC664E}"/>
              </a:ext>
            </a:extLst>
          </p:cNvPr>
          <p:cNvGrpSpPr/>
          <p:nvPr/>
        </p:nvGrpSpPr>
        <p:grpSpPr>
          <a:xfrm>
            <a:off x="1547260" y="732665"/>
            <a:ext cx="8587340" cy="5545069"/>
            <a:chOff x="513148" y="550931"/>
            <a:chExt cx="8587340" cy="5545069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ABAAC14-0554-439A-B23C-6D5E3C29F7B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7" name="Line 16">
              <a:extLst>
                <a:ext uri="{FF2B5EF4-FFF2-40B4-BE49-F238E27FC236}">
                  <a16:creationId xmlns:a16="http://schemas.microsoft.com/office/drawing/2014/main" id="{5CE01070-2D65-4E65-8175-E02F6E899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8" name="Line 28">
              <a:extLst>
                <a:ext uri="{FF2B5EF4-FFF2-40B4-BE49-F238E27FC236}">
                  <a16:creationId xmlns:a16="http://schemas.microsoft.com/office/drawing/2014/main" id="{3143013D-403E-469D-B7E3-B0AEEE0EE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9" name="Line 29">
              <a:extLst>
                <a:ext uri="{FF2B5EF4-FFF2-40B4-BE49-F238E27FC236}">
                  <a16:creationId xmlns:a16="http://schemas.microsoft.com/office/drawing/2014/main" id="{1398E5CF-E538-49FF-8AB2-8E38795CE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17743DE-32AA-4C39-A960-27A8DAC1E846}"/>
                </a:ext>
              </a:extLst>
            </p:cNvPr>
            <p:cNvCxnSpPr>
              <a:endCxn id="174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C62403E-40EF-4DC1-B0AE-E93138B4BC8E}"/>
                </a:ext>
              </a:extLst>
            </p:cNvPr>
            <p:cNvCxnSpPr>
              <a:endCxn id="175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A07EE5B-370E-44C3-9308-E67EE0716D65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 Box 309">
              <a:extLst>
                <a:ext uri="{FF2B5EF4-FFF2-40B4-BE49-F238E27FC236}">
                  <a16:creationId xmlns:a16="http://schemas.microsoft.com/office/drawing/2014/main" id="{87628E66-DDE9-4042-9BDF-7D11350EA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64" name="Text Box 310">
              <a:extLst>
                <a:ext uri="{FF2B5EF4-FFF2-40B4-BE49-F238E27FC236}">
                  <a16:creationId xmlns:a16="http://schemas.microsoft.com/office/drawing/2014/main" id="{D3C7F74C-3F7B-4198-A09D-5CDFDA01E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65" name="Text Box 324">
              <a:extLst>
                <a:ext uri="{FF2B5EF4-FFF2-40B4-BE49-F238E27FC236}">
                  <a16:creationId xmlns:a16="http://schemas.microsoft.com/office/drawing/2014/main" id="{C0F48B56-0226-425F-B7C2-E0825CB19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66" name="Rounded Rectangle 38">
              <a:extLst>
                <a:ext uri="{FF2B5EF4-FFF2-40B4-BE49-F238E27FC236}">
                  <a16:creationId xmlns:a16="http://schemas.microsoft.com/office/drawing/2014/main" id="{D2375DC5-77A9-447E-B21E-181F4CFA3548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Shape 39">
              <a:extLst>
                <a:ext uri="{FF2B5EF4-FFF2-40B4-BE49-F238E27FC236}">
                  <a16:creationId xmlns:a16="http://schemas.microsoft.com/office/drawing/2014/main" id="{2F436708-B88D-401D-9BB6-18F3096F1F70}"/>
                </a:ext>
              </a:extLst>
            </p:cNvPr>
            <p:cNvCxnSpPr>
              <a:stCxn id="164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588531C-6C49-4B07-9E1E-EA0AE5E7198A}"/>
                </a:ext>
              </a:extLst>
            </p:cNvPr>
            <p:cNvCxnSpPr>
              <a:stCxn id="166" idx="3"/>
              <a:endCxn id="176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53">
              <a:extLst>
                <a:ext uri="{FF2B5EF4-FFF2-40B4-BE49-F238E27FC236}">
                  <a16:creationId xmlns:a16="http://schemas.microsoft.com/office/drawing/2014/main" id="{2920E554-239F-4B98-B30A-9DDE6F0DC907}"/>
                </a:ext>
              </a:extLst>
            </p:cNvPr>
            <p:cNvCxnSpPr>
              <a:stCxn id="192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 Box 324">
              <a:extLst>
                <a:ext uri="{FF2B5EF4-FFF2-40B4-BE49-F238E27FC236}">
                  <a16:creationId xmlns:a16="http://schemas.microsoft.com/office/drawing/2014/main" id="{776980D1-F798-4774-86E7-BB3E8A965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71" name="Rounded Rectangle 45">
              <a:extLst>
                <a:ext uri="{FF2B5EF4-FFF2-40B4-BE49-F238E27FC236}">
                  <a16:creationId xmlns:a16="http://schemas.microsoft.com/office/drawing/2014/main" id="{941FB086-3456-4DBF-8530-0B3C650302D7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F5F899-A38B-4D42-95CB-5DBBBE1ECE84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Line 28">
              <a:extLst>
                <a:ext uri="{FF2B5EF4-FFF2-40B4-BE49-F238E27FC236}">
                  <a16:creationId xmlns:a16="http://schemas.microsoft.com/office/drawing/2014/main" id="{A06A1E9B-EA37-4DE0-ADED-C9A25AC3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4" name="Line 24">
              <a:extLst>
                <a:ext uri="{FF2B5EF4-FFF2-40B4-BE49-F238E27FC236}">
                  <a16:creationId xmlns:a16="http://schemas.microsoft.com/office/drawing/2014/main" id="{DB3595F1-5B1B-4DCB-92B4-D738C4781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5" name="Line 25">
              <a:extLst>
                <a:ext uri="{FF2B5EF4-FFF2-40B4-BE49-F238E27FC236}">
                  <a16:creationId xmlns:a16="http://schemas.microsoft.com/office/drawing/2014/main" id="{3C93C79D-BEC8-457E-AFC9-6AD545894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6" name="Line 26">
              <a:extLst>
                <a:ext uri="{FF2B5EF4-FFF2-40B4-BE49-F238E27FC236}">
                  <a16:creationId xmlns:a16="http://schemas.microsoft.com/office/drawing/2014/main" id="{FBB6F9AD-910B-42F4-BADD-C225544116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7" name="Rectangle 15">
              <a:extLst>
                <a:ext uri="{FF2B5EF4-FFF2-40B4-BE49-F238E27FC236}">
                  <a16:creationId xmlns:a16="http://schemas.microsoft.com/office/drawing/2014/main" id="{17AAB1F0-CDDA-48CC-B520-21DFAA4E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8" name="Text Box 17">
              <a:extLst>
                <a:ext uri="{FF2B5EF4-FFF2-40B4-BE49-F238E27FC236}">
                  <a16:creationId xmlns:a16="http://schemas.microsoft.com/office/drawing/2014/main" id="{623AE5A7-378C-40DC-A67C-5307C2C35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179" name="Text Box 18">
              <a:extLst>
                <a:ext uri="{FF2B5EF4-FFF2-40B4-BE49-F238E27FC236}">
                  <a16:creationId xmlns:a16="http://schemas.microsoft.com/office/drawing/2014/main" id="{10B9ABF8-B4F6-49AF-86AF-D028A45E6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180" name="Text Box 19">
              <a:extLst>
                <a:ext uri="{FF2B5EF4-FFF2-40B4-BE49-F238E27FC236}">
                  <a16:creationId xmlns:a16="http://schemas.microsoft.com/office/drawing/2014/main" id="{91A2FA67-AEA0-4A27-9959-B17D201C2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181" name="Text Box 20">
              <a:extLst>
                <a:ext uri="{FF2B5EF4-FFF2-40B4-BE49-F238E27FC236}">
                  <a16:creationId xmlns:a16="http://schemas.microsoft.com/office/drawing/2014/main" id="{5C036F7C-685D-4DF3-AA13-BC8862562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182" name="Text Box 21">
              <a:extLst>
                <a:ext uri="{FF2B5EF4-FFF2-40B4-BE49-F238E27FC236}">
                  <a16:creationId xmlns:a16="http://schemas.microsoft.com/office/drawing/2014/main" id="{01800599-85E6-434C-A062-FE8AD1AB5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183" name="Text Box 22">
              <a:extLst>
                <a:ext uri="{FF2B5EF4-FFF2-40B4-BE49-F238E27FC236}">
                  <a16:creationId xmlns:a16="http://schemas.microsoft.com/office/drawing/2014/main" id="{767A3A07-D785-4FBC-ADEB-99D572D60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184" name="Text Box 36">
              <a:extLst>
                <a:ext uri="{FF2B5EF4-FFF2-40B4-BE49-F238E27FC236}">
                  <a16:creationId xmlns:a16="http://schemas.microsoft.com/office/drawing/2014/main" id="{BA8020AC-D0FA-4FED-9D6E-E63EB696C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85" name="Line 37">
              <a:extLst>
                <a:ext uri="{FF2B5EF4-FFF2-40B4-BE49-F238E27FC236}">
                  <a16:creationId xmlns:a16="http://schemas.microsoft.com/office/drawing/2014/main" id="{CDCED653-52A8-4CAD-B256-C07095975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6" name="Line 38">
              <a:extLst>
                <a:ext uri="{FF2B5EF4-FFF2-40B4-BE49-F238E27FC236}">
                  <a16:creationId xmlns:a16="http://schemas.microsoft.com/office/drawing/2014/main" id="{150A4683-00F9-4F11-8D48-161443D12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7" name="Line 39">
              <a:extLst>
                <a:ext uri="{FF2B5EF4-FFF2-40B4-BE49-F238E27FC236}">
                  <a16:creationId xmlns:a16="http://schemas.microsoft.com/office/drawing/2014/main" id="{809A2FA1-E324-47B3-8030-7D23CB68E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8" name="Text Box 40">
              <a:extLst>
                <a:ext uri="{FF2B5EF4-FFF2-40B4-BE49-F238E27FC236}">
                  <a16:creationId xmlns:a16="http://schemas.microsoft.com/office/drawing/2014/main" id="{D288866F-F424-4CF6-B566-9F3D5D6DA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9" name="Text Box 41">
              <a:extLst>
                <a:ext uri="{FF2B5EF4-FFF2-40B4-BE49-F238E27FC236}">
                  <a16:creationId xmlns:a16="http://schemas.microsoft.com/office/drawing/2014/main" id="{958EA718-5B7A-4BF4-BA37-9B5C97759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90" name="Text Box 42">
              <a:extLst>
                <a:ext uri="{FF2B5EF4-FFF2-40B4-BE49-F238E27FC236}">
                  <a16:creationId xmlns:a16="http://schemas.microsoft.com/office/drawing/2014/main" id="{6FAF8350-0A49-4C35-AE63-C64CDB8B1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91" name="Text Box 23">
              <a:extLst>
                <a:ext uri="{FF2B5EF4-FFF2-40B4-BE49-F238E27FC236}">
                  <a16:creationId xmlns:a16="http://schemas.microsoft.com/office/drawing/2014/main" id="{57452CB9-6B8A-40BA-A4CC-71005234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0953141-D93D-4DA8-8431-A7925C276C0D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Line 32">
              <a:extLst>
                <a:ext uri="{FF2B5EF4-FFF2-40B4-BE49-F238E27FC236}">
                  <a16:creationId xmlns:a16="http://schemas.microsoft.com/office/drawing/2014/main" id="{8957CE09-B5DF-49EF-8CB0-3B4F6382A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4" name="Line 33">
              <a:extLst>
                <a:ext uri="{FF2B5EF4-FFF2-40B4-BE49-F238E27FC236}">
                  <a16:creationId xmlns:a16="http://schemas.microsoft.com/office/drawing/2014/main" id="{5D613CC0-8C2A-481F-99F0-B321A2C29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>
              <a:extLst>
                <a:ext uri="{FF2B5EF4-FFF2-40B4-BE49-F238E27FC236}">
                  <a16:creationId xmlns:a16="http://schemas.microsoft.com/office/drawing/2014/main" id="{1A7E3894-6846-469C-BA1C-43535D62E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>
              <a:extLst>
                <a:ext uri="{FF2B5EF4-FFF2-40B4-BE49-F238E27FC236}">
                  <a16:creationId xmlns:a16="http://schemas.microsoft.com/office/drawing/2014/main" id="{45EBF68D-9CE4-4C71-8EC1-D6F50B584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7" name="Line 36">
              <a:extLst>
                <a:ext uri="{FF2B5EF4-FFF2-40B4-BE49-F238E27FC236}">
                  <a16:creationId xmlns:a16="http://schemas.microsoft.com/office/drawing/2014/main" id="{946E6F8C-8C34-408F-9BD3-E1750EB35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8" name="Line 37">
              <a:extLst>
                <a:ext uri="{FF2B5EF4-FFF2-40B4-BE49-F238E27FC236}">
                  <a16:creationId xmlns:a16="http://schemas.microsoft.com/office/drawing/2014/main" id="{F4A7469C-041F-4943-86A8-82031C4D0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9" name="Line 38">
              <a:extLst>
                <a:ext uri="{FF2B5EF4-FFF2-40B4-BE49-F238E27FC236}">
                  <a16:creationId xmlns:a16="http://schemas.microsoft.com/office/drawing/2014/main" id="{C75CF117-6C20-41C8-8C8A-DF299FCD4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0" name="Line 41">
              <a:extLst>
                <a:ext uri="{FF2B5EF4-FFF2-40B4-BE49-F238E27FC236}">
                  <a16:creationId xmlns:a16="http://schemas.microsoft.com/office/drawing/2014/main" id="{2AF799C4-23B1-4C90-BE64-4419EBF78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01" name="Text Box 44">
              <a:extLst>
                <a:ext uri="{FF2B5EF4-FFF2-40B4-BE49-F238E27FC236}">
                  <a16:creationId xmlns:a16="http://schemas.microsoft.com/office/drawing/2014/main" id="{E9B5C54B-2FD4-423D-BF92-04CE5F09F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202" name="Text Box 45">
              <a:extLst>
                <a:ext uri="{FF2B5EF4-FFF2-40B4-BE49-F238E27FC236}">
                  <a16:creationId xmlns:a16="http://schemas.microsoft.com/office/drawing/2014/main" id="{ED260E4F-E5F5-498F-BFEC-D09A5A2D5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203" name="Text Box 46">
              <a:extLst>
                <a:ext uri="{FF2B5EF4-FFF2-40B4-BE49-F238E27FC236}">
                  <a16:creationId xmlns:a16="http://schemas.microsoft.com/office/drawing/2014/main" id="{5EB94FDD-CDF1-459D-837F-BCE5C23BB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04" name="Line 47">
              <a:extLst>
                <a:ext uri="{FF2B5EF4-FFF2-40B4-BE49-F238E27FC236}">
                  <a16:creationId xmlns:a16="http://schemas.microsoft.com/office/drawing/2014/main" id="{AC562650-E570-4C69-9B43-E282EE53B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05" name="Text Box 48">
              <a:extLst>
                <a:ext uri="{FF2B5EF4-FFF2-40B4-BE49-F238E27FC236}">
                  <a16:creationId xmlns:a16="http://schemas.microsoft.com/office/drawing/2014/main" id="{10412FB0-138A-471D-B862-C286A8662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206" name="Rectangle 52">
              <a:extLst>
                <a:ext uri="{FF2B5EF4-FFF2-40B4-BE49-F238E27FC236}">
                  <a16:creationId xmlns:a16="http://schemas.microsoft.com/office/drawing/2014/main" id="{D353F0F8-8D73-41D4-BEEC-32A53DE6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53">
              <a:extLst>
                <a:ext uri="{FF2B5EF4-FFF2-40B4-BE49-F238E27FC236}">
                  <a16:creationId xmlns:a16="http://schemas.microsoft.com/office/drawing/2014/main" id="{01E231C8-7875-4056-9357-75F953517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8" name="Text Box 55">
              <a:extLst>
                <a:ext uri="{FF2B5EF4-FFF2-40B4-BE49-F238E27FC236}">
                  <a16:creationId xmlns:a16="http://schemas.microsoft.com/office/drawing/2014/main" id="{6715C038-B567-4B3D-9FB6-4C1B3E6F6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09" name="Text Box 56">
              <a:extLst>
                <a:ext uri="{FF2B5EF4-FFF2-40B4-BE49-F238E27FC236}">
                  <a16:creationId xmlns:a16="http://schemas.microsoft.com/office/drawing/2014/main" id="{F02DE865-177C-409D-B079-B477C69F0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210" name="Text Box 57">
              <a:extLst>
                <a:ext uri="{FF2B5EF4-FFF2-40B4-BE49-F238E27FC236}">
                  <a16:creationId xmlns:a16="http://schemas.microsoft.com/office/drawing/2014/main" id="{AEDE903B-9BD6-4E4C-8A7D-6338A7835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211" name="Text Box 59">
              <a:extLst>
                <a:ext uri="{FF2B5EF4-FFF2-40B4-BE49-F238E27FC236}">
                  <a16:creationId xmlns:a16="http://schemas.microsoft.com/office/drawing/2014/main" id="{848B2B02-4FAE-4419-9EC6-59C7ACEFB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212" name="Line 61">
              <a:extLst>
                <a:ext uri="{FF2B5EF4-FFF2-40B4-BE49-F238E27FC236}">
                  <a16:creationId xmlns:a16="http://schemas.microsoft.com/office/drawing/2014/main" id="{DBA1F215-7D4B-411E-A442-1B103E09D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3" name="Text Box 63">
              <a:extLst>
                <a:ext uri="{FF2B5EF4-FFF2-40B4-BE49-F238E27FC236}">
                  <a16:creationId xmlns:a16="http://schemas.microsoft.com/office/drawing/2014/main" id="{B5CAF1C1-8327-43EE-9CA7-FBEEDE571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214" name="Elbow Connector 92">
              <a:extLst>
                <a:ext uri="{FF2B5EF4-FFF2-40B4-BE49-F238E27FC236}">
                  <a16:creationId xmlns:a16="http://schemas.microsoft.com/office/drawing/2014/main" id="{DE0AF3AF-F832-4A04-8C58-04F67A7B145B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822B493-BE8D-4E6C-9672-E5162A81DB14}"/>
                </a:ext>
              </a:extLst>
            </p:cNvPr>
            <p:cNvCxnSpPr>
              <a:cxnSpLocks/>
              <a:endCxn id="209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91">
              <a:extLst>
                <a:ext uri="{FF2B5EF4-FFF2-40B4-BE49-F238E27FC236}">
                  <a16:creationId xmlns:a16="http://schemas.microsoft.com/office/drawing/2014/main" id="{87567976-4FF1-46A6-BAF0-35CF5AF0D59D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46AE061-02DB-48F9-B685-D6E3E051BB91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0CD03F1F-9784-4203-979B-27B62F92B1C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5C95309C-E6F7-427F-B80C-F1DDE9463BB2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9CC7D058-24B0-4593-8105-8313D9875FAC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CA714CB-73CA-4C04-9846-FED11D9DCE77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DB146D49-6552-4909-B2F9-77462AE6507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17" name="Group 109">
              <a:extLst>
                <a:ext uri="{FF2B5EF4-FFF2-40B4-BE49-F238E27FC236}">
                  <a16:creationId xmlns:a16="http://schemas.microsoft.com/office/drawing/2014/main" id="{A7F901E3-81DB-4D5A-8666-46C4FFBF3F09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17E04937-CDCA-43EA-94C6-EFF2C52A81E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ACD95A7-0804-470B-A56B-BE2F393D5BF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976B3CF9-6B13-4F75-B9F9-8E5376B707EC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91881D18-27B0-4C3B-978E-271A94E819A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BAD465D5-DE64-4E8A-8FF2-2EFF78D7869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74F8CCCE-E36B-4C6F-A7D3-69E1E5DFAD1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218" name="Elbow Connector 122">
              <a:extLst>
                <a:ext uri="{FF2B5EF4-FFF2-40B4-BE49-F238E27FC236}">
                  <a16:creationId xmlns:a16="http://schemas.microsoft.com/office/drawing/2014/main" id="{F54BBC26-96AE-408F-A3CD-300B3015C80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100">
              <a:extLst>
                <a:ext uri="{FF2B5EF4-FFF2-40B4-BE49-F238E27FC236}">
                  <a16:creationId xmlns:a16="http://schemas.microsoft.com/office/drawing/2014/main" id="{C201A399-EF8A-40C3-89A9-97B4C0B70279}"/>
                </a:ext>
              </a:extLst>
            </p:cNvPr>
            <p:cNvCxnSpPr>
              <a:stCxn id="248" idx="3"/>
              <a:endCxn id="181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Line 28">
              <a:extLst>
                <a:ext uri="{FF2B5EF4-FFF2-40B4-BE49-F238E27FC236}">
                  <a16:creationId xmlns:a16="http://schemas.microsoft.com/office/drawing/2014/main" id="{F06D2A78-C944-42C9-816C-485850201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3EE5802-C464-43E0-97C7-0EEA11CE287A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22" name="Group 119">
              <a:extLst>
                <a:ext uri="{FF2B5EF4-FFF2-40B4-BE49-F238E27FC236}">
                  <a16:creationId xmlns:a16="http://schemas.microsoft.com/office/drawing/2014/main" id="{016D9755-33A1-420E-8493-433979B28949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257" name="Rectangle 152">
                <a:extLst>
                  <a:ext uri="{FF2B5EF4-FFF2-40B4-BE49-F238E27FC236}">
                    <a16:creationId xmlns:a16="http://schemas.microsoft.com/office/drawing/2014/main" id="{973BD0EB-5E4D-4804-8D8F-33D7D4181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258" name="Line 155">
                <a:extLst>
                  <a:ext uri="{FF2B5EF4-FFF2-40B4-BE49-F238E27FC236}">
                    <a16:creationId xmlns:a16="http://schemas.microsoft.com/office/drawing/2014/main" id="{ECE612BA-6137-4B2B-811B-8DE1C451F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9" name="Line 156">
                <a:extLst>
                  <a:ext uri="{FF2B5EF4-FFF2-40B4-BE49-F238E27FC236}">
                    <a16:creationId xmlns:a16="http://schemas.microsoft.com/office/drawing/2014/main" id="{C5BDE80C-7530-4BB1-B749-80340CC66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0" name="Line 157">
                <a:extLst>
                  <a:ext uri="{FF2B5EF4-FFF2-40B4-BE49-F238E27FC236}">
                    <a16:creationId xmlns:a16="http://schemas.microsoft.com/office/drawing/2014/main" id="{8B43AE66-410E-4450-B5E2-8F80E6844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1" name="Line 158">
                <a:extLst>
                  <a:ext uri="{FF2B5EF4-FFF2-40B4-BE49-F238E27FC236}">
                    <a16:creationId xmlns:a16="http://schemas.microsoft.com/office/drawing/2014/main" id="{A0C3CC37-C497-4EAA-8369-77D0C9F12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2" name="Line 159">
                <a:extLst>
                  <a:ext uri="{FF2B5EF4-FFF2-40B4-BE49-F238E27FC236}">
                    <a16:creationId xmlns:a16="http://schemas.microsoft.com/office/drawing/2014/main" id="{A43E2155-E5B3-41E2-8F1A-77FE3E2AD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3" name="Line 160">
                <a:extLst>
                  <a:ext uri="{FF2B5EF4-FFF2-40B4-BE49-F238E27FC236}">
                    <a16:creationId xmlns:a16="http://schemas.microsoft.com/office/drawing/2014/main" id="{759654B0-ABAE-49C3-AD16-CC9314A60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4" name="Line 161">
                <a:extLst>
                  <a:ext uri="{FF2B5EF4-FFF2-40B4-BE49-F238E27FC236}">
                    <a16:creationId xmlns:a16="http://schemas.microsoft.com/office/drawing/2014/main" id="{31C6CDBB-F5D1-4EA5-B517-CB054CD5F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5" name="Text Box 162">
                <a:extLst>
                  <a:ext uri="{FF2B5EF4-FFF2-40B4-BE49-F238E27FC236}">
                    <a16:creationId xmlns:a16="http://schemas.microsoft.com/office/drawing/2014/main" id="{A19FE41B-C1A7-4556-8368-6D33312C2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266" name="Line 163">
                <a:extLst>
                  <a:ext uri="{FF2B5EF4-FFF2-40B4-BE49-F238E27FC236}">
                    <a16:creationId xmlns:a16="http://schemas.microsoft.com/office/drawing/2014/main" id="{642208B2-06E0-4F45-9DB4-09CB5A663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7" name="Text Box 167">
                <a:extLst>
                  <a:ext uri="{FF2B5EF4-FFF2-40B4-BE49-F238E27FC236}">
                    <a16:creationId xmlns:a16="http://schemas.microsoft.com/office/drawing/2014/main" id="{7EC33A59-CF3C-41C5-A335-489F42B96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268" name="Line 175">
                <a:extLst>
                  <a:ext uri="{FF2B5EF4-FFF2-40B4-BE49-F238E27FC236}">
                    <a16:creationId xmlns:a16="http://schemas.microsoft.com/office/drawing/2014/main" id="{684AC58E-8447-48F8-8232-11312B694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223" name="Straight Arrow Connector 136">
              <a:extLst>
                <a:ext uri="{FF2B5EF4-FFF2-40B4-BE49-F238E27FC236}">
                  <a16:creationId xmlns:a16="http://schemas.microsoft.com/office/drawing/2014/main" id="{6BDF40C8-71AF-4EB2-A497-BC76200734C8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224" name="Line 28">
              <a:extLst>
                <a:ext uri="{FF2B5EF4-FFF2-40B4-BE49-F238E27FC236}">
                  <a16:creationId xmlns:a16="http://schemas.microsoft.com/office/drawing/2014/main" id="{4D32F188-04CF-4E04-BACB-7EA0130A7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25" name="Line 28">
              <a:extLst>
                <a:ext uri="{FF2B5EF4-FFF2-40B4-BE49-F238E27FC236}">
                  <a16:creationId xmlns:a16="http://schemas.microsoft.com/office/drawing/2014/main" id="{315B1D08-0437-47F5-906E-047F6D4B4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226" name="Group 108">
              <a:extLst>
                <a:ext uri="{FF2B5EF4-FFF2-40B4-BE49-F238E27FC236}">
                  <a16:creationId xmlns:a16="http://schemas.microsoft.com/office/drawing/2014/main" id="{2A209BE3-5F6F-4A6F-9724-DF209A2A4DB0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249" name="Line 176">
                <a:extLst>
                  <a:ext uri="{FF2B5EF4-FFF2-40B4-BE49-F238E27FC236}">
                    <a16:creationId xmlns:a16="http://schemas.microsoft.com/office/drawing/2014/main" id="{24E15864-EB9F-4663-A718-05ABF2D9A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0" name="Line 177">
                <a:extLst>
                  <a:ext uri="{FF2B5EF4-FFF2-40B4-BE49-F238E27FC236}">
                    <a16:creationId xmlns:a16="http://schemas.microsoft.com/office/drawing/2014/main" id="{FB6BC265-9EA4-4121-9915-3206EE48F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1" name="Line 178">
                <a:extLst>
                  <a:ext uri="{FF2B5EF4-FFF2-40B4-BE49-F238E27FC236}">
                    <a16:creationId xmlns:a16="http://schemas.microsoft.com/office/drawing/2014/main" id="{D5761F5D-ECD7-4579-BC89-8F2C425F3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2" name="Line 179">
                <a:extLst>
                  <a:ext uri="{FF2B5EF4-FFF2-40B4-BE49-F238E27FC236}">
                    <a16:creationId xmlns:a16="http://schemas.microsoft.com/office/drawing/2014/main" id="{56A1DD86-75BA-4963-90BA-C7DD56662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3" name="Line 180">
                <a:extLst>
                  <a:ext uri="{FF2B5EF4-FFF2-40B4-BE49-F238E27FC236}">
                    <a16:creationId xmlns:a16="http://schemas.microsoft.com/office/drawing/2014/main" id="{40C3B416-9A9D-4EE3-8F61-CF1A87BD0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4" name="Line 181">
                <a:extLst>
                  <a:ext uri="{FF2B5EF4-FFF2-40B4-BE49-F238E27FC236}">
                    <a16:creationId xmlns:a16="http://schemas.microsoft.com/office/drawing/2014/main" id="{7EF43253-779A-41C1-820D-DD75781C7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5" name="Line 182">
                <a:extLst>
                  <a:ext uri="{FF2B5EF4-FFF2-40B4-BE49-F238E27FC236}">
                    <a16:creationId xmlns:a16="http://schemas.microsoft.com/office/drawing/2014/main" id="{BE46C9FC-FC3A-48DB-BC8E-BEAD7245C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6" name="Text Box 183">
                <a:extLst>
                  <a:ext uri="{FF2B5EF4-FFF2-40B4-BE49-F238E27FC236}">
                    <a16:creationId xmlns:a16="http://schemas.microsoft.com/office/drawing/2014/main" id="{01D3A5F8-6EF7-42C0-81DB-6BEE993FC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227" name="Rounded Rectangle 102">
              <a:extLst>
                <a:ext uri="{FF2B5EF4-FFF2-40B4-BE49-F238E27FC236}">
                  <a16:creationId xmlns:a16="http://schemas.microsoft.com/office/drawing/2014/main" id="{BBDE13C3-B79A-4412-A7B3-60A67DCCC9D6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Text Box 319">
              <a:extLst>
                <a:ext uri="{FF2B5EF4-FFF2-40B4-BE49-F238E27FC236}">
                  <a16:creationId xmlns:a16="http://schemas.microsoft.com/office/drawing/2014/main" id="{26D2AC06-45D0-4A9E-AAB0-7374E1F59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29" name="Line 16">
              <a:extLst>
                <a:ext uri="{FF2B5EF4-FFF2-40B4-BE49-F238E27FC236}">
                  <a16:creationId xmlns:a16="http://schemas.microsoft.com/office/drawing/2014/main" id="{A8C1111D-3BFD-453D-8AE0-35A5D8067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230" name="Straight Arrow Connector 136">
              <a:extLst>
                <a:ext uri="{FF2B5EF4-FFF2-40B4-BE49-F238E27FC236}">
                  <a16:creationId xmlns:a16="http://schemas.microsoft.com/office/drawing/2014/main" id="{FA70DB9E-416F-47D0-853C-B6ADDBE4C70A}"/>
                </a:ext>
              </a:extLst>
            </p:cNvPr>
            <p:cNvCxnSpPr>
              <a:stCxn id="227" idx="3"/>
              <a:endCxn id="257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623DCDD-E523-4896-BE9A-F325828AD455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 Box 55">
              <a:extLst>
                <a:ext uri="{FF2B5EF4-FFF2-40B4-BE49-F238E27FC236}">
                  <a16:creationId xmlns:a16="http://schemas.microsoft.com/office/drawing/2014/main" id="{080835B6-35CB-4FD0-A24F-206E7F1AB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33" name="Line 42">
              <a:extLst>
                <a:ext uri="{FF2B5EF4-FFF2-40B4-BE49-F238E27FC236}">
                  <a16:creationId xmlns:a16="http://schemas.microsoft.com/office/drawing/2014/main" id="{077E5A32-7317-4236-B2FD-0D44E8129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34" name="Text Box 49">
              <a:extLst>
                <a:ext uri="{FF2B5EF4-FFF2-40B4-BE49-F238E27FC236}">
                  <a16:creationId xmlns:a16="http://schemas.microsoft.com/office/drawing/2014/main" id="{B09A9CA2-37E8-4E93-BB41-F9E47AC4D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235" name="Text Box 56">
              <a:extLst>
                <a:ext uri="{FF2B5EF4-FFF2-40B4-BE49-F238E27FC236}">
                  <a16:creationId xmlns:a16="http://schemas.microsoft.com/office/drawing/2014/main" id="{F5FBC442-DB61-4786-BAC9-68A79D2EA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236" name="Straight Arrow Connector 136">
              <a:extLst>
                <a:ext uri="{FF2B5EF4-FFF2-40B4-BE49-F238E27FC236}">
                  <a16:creationId xmlns:a16="http://schemas.microsoft.com/office/drawing/2014/main" id="{BF4B39B4-B046-438B-B705-ADEE10D122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237" name="Text Box 56">
              <a:extLst>
                <a:ext uri="{FF2B5EF4-FFF2-40B4-BE49-F238E27FC236}">
                  <a16:creationId xmlns:a16="http://schemas.microsoft.com/office/drawing/2014/main" id="{4896FE2D-D8F4-45EA-8065-2E8644271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238" name="Straight Arrow Connector 136">
              <a:extLst>
                <a:ext uri="{FF2B5EF4-FFF2-40B4-BE49-F238E27FC236}">
                  <a16:creationId xmlns:a16="http://schemas.microsoft.com/office/drawing/2014/main" id="{249B4C99-DEA2-449A-940F-BF51C11535A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9" name="Left Bracket 238">
              <a:extLst>
                <a:ext uri="{FF2B5EF4-FFF2-40B4-BE49-F238E27FC236}">
                  <a16:creationId xmlns:a16="http://schemas.microsoft.com/office/drawing/2014/main" id="{C238830C-502C-463D-BC24-909A2B7BC583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0" name="Text Box 319">
              <a:extLst>
                <a:ext uri="{FF2B5EF4-FFF2-40B4-BE49-F238E27FC236}">
                  <a16:creationId xmlns:a16="http://schemas.microsoft.com/office/drawing/2014/main" id="{C18B9594-ECBC-4BDA-B4D3-A0F299D95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41" name="Line 16">
              <a:extLst>
                <a:ext uri="{FF2B5EF4-FFF2-40B4-BE49-F238E27FC236}">
                  <a16:creationId xmlns:a16="http://schemas.microsoft.com/office/drawing/2014/main" id="{C59B740B-5869-4754-ACB1-7DF724AF9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42" name="Line 60">
              <a:extLst>
                <a:ext uri="{FF2B5EF4-FFF2-40B4-BE49-F238E27FC236}">
                  <a16:creationId xmlns:a16="http://schemas.microsoft.com/office/drawing/2014/main" id="{E5C5EA7B-3E06-4C60-9A2C-22AA9C3D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3" name="Text Box 62">
              <a:extLst>
                <a:ext uri="{FF2B5EF4-FFF2-40B4-BE49-F238E27FC236}">
                  <a16:creationId xmlns:a16="http://schemas.microsoft.com/office/drawing/2014/main" id="{C46FC98F-FFB2-4D4A-9619-88D0807F7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44" name="Text Box 319">
              <a:extLst>
                <a:ext uri="{FF2B5EF4-FFF2-40B4-BE49-F238E27FC236}">
                  <a16:creationId xmlns:a16="http://schemas.microsoft.com/office/drawing/2014/main" id="{445B8EED-021F-490D-9562-29B3012D9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45" name="Line 16">
              <a:extLst>
                <a:ext uri="{FF2B5EF4-FFF2-40B4-BE49-F238E27FC236}">
                  <a16:creationId xmlns:a16="http://schemas.microsoft.com/office/drawing/2014/main" id="{0A29D19E-F213-48A4-A8DC-60C30CBF5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46" name="Text Box 319">
              <a:extLst>
                <a:ext uri="{FF2B5EF4-FFF2-40B4-BE49-F238E27FC236}">
                  <a16:creationId xmlns:a16="http://schemas.microsoft.com/office/drawing/2014/main" id="{B38A3241-9C97-4ED0-BCE3-EF602711D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47" name="Line 16">
              <a:extLst>
                <a:ext uri="{FF2B5EF4-FFF2-40B4-BE49-F238E27FC236}">
                  <a16:creationId xmlns:a16="http://schemas.microsoft.com/office/drawing/2014/main" id="{656429B8-13B6-46CB-99FC-6335D0FA9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8" name="Rounded Rectangle 125">
              <a:extLst>
                <a:ext uri="{FF2B5EF4-FFF2-40B4-BE49-F238E27FC236}">
                  <a16:creationId xmlns:a16="http://schemas.microsoft.com/office/drawing/2014/main" id="{193A99DF-987D-44AC-8F84-252C6B436A26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796EEDC-5358-458A-A8D8-3B5FD81A9E9E}"/>
              </a:ext>
            </a:extLst>
          </p:cNvPr>
          <p:cNvSpPr/>
          <p:nvPr/>
        </p:nvSpPr>
        <p:spPr>
          <a:xfrm>
            <a:off x="1122680" y="513974"/>
            <a:ext cx="9011920" cy="6006194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A3B6512-E32A-4C3D-A08B-B3C7228345BD}"/>
              </a:ext>
            </a:extLst>
          </p:cNvPr>
          <p:cNvGrpSpPr/>
          <p:nvPr/>
        </p:nvGrpSpPr>
        <p:grpSpPr>
          <a:xfrm>
            <a:off x="3391206" y="1648584"/>
            <a:ext cx="6172200" cy="4191000"/>
            <a:chOff x="2333896" y="1540679"/>
            <a:chExt cx="6172200" cy="41910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7B89C3C5-E5EA-47CD-9336-DC1D36658B6C}"/>
                </a:ext>
              </a:extLst>
            </p:cNvPr>
            <p:cNvGrpSpPr/>
            <p:nvPr/>
          </p:nvGrpSpPr>
          <p:grpSpPr>
            <a:xfrm>
              <a:off x="2333896" y="1540679"/>
              <a:ext cx="6172200" cy="4191000"/>
              <a:chOff x="2362200" y="1447800"/>
              <a:chExt cx="6172200" cy="4191000"/>
            </a:xfrm>
          </p:grpSpPr>
          <p:sp>
            <p:nvSpPr>
              <p:cNvPr id="285" name="Rounded Rectangle 143">
                <a:extLst>
                  <a:ext uri="{FF2B5EF4-FFF2-40B4-BE49-F238E27FC236}">
                    <a16:creationId xmlns:a16="http://schemas.microsoft.com/office/drawing/2014/main" id="{56E8FA7A-EFE0-4F4E-8C09-8B0D73045365}"/>
                  </a:ext>
                </a:extLst>
              </p:cNvPr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286" name="Elbow Connector 144">
                <a:extLst>
                  <a:ext uri="{FF2B5EF4-FFF2-40B4-BE49-F238E27FC236}">
                    <a16:creationId xmlns:a16="http://schemas.microsoft.com/office/drawing/2014/main" id="{821D5E56-9536-4344-8442-08F6E73EA4D7}"/>
                  </a:ext>
                </a:extLst>
              </p:cNvPr>
              <p:cNvCxnSpPr/>
              <p:nvPr/>
            </p:nvCxnSpPr>
            <p:spPr>
              <a:xfrm>
                <a:off x="3579962" y="2415396"/>
                <a:ext cx="2439838" cy="480204"/>
              </a:xfrm>
              <a:prstGeom prst="bentConnector3">
                <a:avLst>
                  <a:gd name="adj1" fmla="val 99853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Elbow Connector 145">
                <a:extLst>
                  <a:ext uri="{FF2B5EF4-FFF2-40B4-BE49-F238E27FC236}">
                    <a16:creationId xmlns:a16="http://schemas.microsoft.com/office/drawing/2014/main" id="{4416E864-C262-46EB-A253-9455A74FCC83}"/>
                  </a:ext>
                </a:extLst>
              </p:cNvPr>
              <p:cNvCxnSpPr/>
              <p:nvPr/>
            </p:nvCxnSpPr>
            <p:spPr>
              <a:xfrm>
                <a:off x="3581400" y="2286000"/>
                <a:ext cx="3733800" cy="1371600"/>
              </a:xfrm>
              <a:prstGeom prst="bentConnector3">
                <a:avLst>
                  <a:gd name="adj1" fmla="val 100366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Elbow Connector 146">
                <a:extLst>
                  <a:ext uri="{FF2B5EF4-FFF2-40B4-BE49-F238E27FC236}">
                    <a16:creationId xmlns:a16="http://schemas.microsoft.com/office/drawing/2014/main" id="{11800B3A-30FB-42B1-A3DC-E3D5E5FDA122}"/>
                  </a:ext>
                </a:extLst>
              </p:cNvPr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Elbow Connector 147">
                <a:extLst>
                  <a:ext uri="{FF2B5EF4-FFF2-40B4-BE49-F238E27FC236}">
                    <a16:creationId xmlns:a16="http://schemas.microsoft.com/office/drawing/2014/main" id="{035A443E-674B-4F9E-87FB-34B36C64DCA2}"/>
                  </a:ext>
                </a:extLst>
              </p:cNvPr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B474D029-F09E-4395-9964-B1D761C34E35}"/>
                  </a:ext>
                </a:extLst>
              </p:cNvPr>
              <p:cNvCxnSpPr/>
              <p:nvPr/>
            </p:nvCxnSpPr>
            <p:spPr>
              <a:xfrm>
                <a:off x="3579962" y="2001838"/>
                <a:ext cx="3638743" cy="168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Elbow Connector 149">
                <a:extLst>
                  <a:ext uri="{FF2B5EF4-FFF2-40B4-BE49-F238E27FC236}">
                    <a16:creationId xmlns:a16="http://schemas.microsoft.com/office/drawing/2014/main" id="{1F924F2A-1513-46C2-9F1A-3B2EEA8F7624}"/>
                  </a:ext>
                </a:extLst>
              </p:cNvPr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Elbow Connector 150">
                <a:extLst>
                  <a:ext uri="{FF2B5EF4-FFF2-40B4-BE49-F238E27FC236}">
                    <a16:creationId xmlns:a16="http://schemas.microsoft.com/office/drawing/2014/main" id="{88E9CC29-DB0A-4DD9-B42F-081599D6D872}"/>
                  </a:ext>
                </a:extLst>
              </p:cNvPr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Elbow Connector 151">
                <a:extLst>
                  <a:ext uri="{FF2B5EF4-FFF2-40B4-BE49-F238E27FC236}">
                    <a16:creationId xmlns:a16="http://schemas.microsoft.com/office/drawing/2014/main" id="{991C63BA-1CD5-45F2-B088-141F355C0BA7}"/>
                  </a:ext>
                </a:extLst>
              </p:cNvPr>
              <p:cNvCxnSpPr/>
              <p:nvPr/>
            </p:nvCxnSpPr>
            <p:spPr>
              <a:xfrm rot="5400000">
                <a:off x="1333500" y="3543300"/>
                <a:ext cx="2438400" cy="381000"/>
              </a:xfrm>
              <a:prstGeom prst="bentConnector3">
                <a:avLst>
                  <a:gd name="adj1" fmla="val 99882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8F68658-D421-442C-8227-BCC33005746C}"/>
                </a:ext>
              </a:extLst>
            </p:cNvPr>
            <p:cNvCxnSpPr/>
            <p:nvPr/>
          </p:nvCxnSpPr>
          <p:spPr>
            <a:xfrm>
              <a:off x="2709610" y="2607479"/>
              <a:ext cx="76200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C32512-1445-41EB-9EFD-23A1D95F822D}"/>
                  </a:ext>
                </a:extLst>
              </p14:cNvPr>
              <p14:cNvContentPartPr/>
              <p14:nvPr/>
            </p14:nvContentPartPr>
            <p14:xfrm>
              <a:off x="2311560" y="2125800"/>
              <a:ext cx="1558440" cy="419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C32512-1445-41EB-9EFD-23A1D95F82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200" y="2116440"/>
                <a:ext cx="1577160" cy="42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Let’s Implement the Control Unit!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4656410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Approach: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note of the instruction subset to be implemented: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Opcode</a:t>
            </a:r>
            <a:r>
              <a:rPr lang="en-US" sz="2000" dirty="0"/>
              <a:t> and Function Code (if applicable)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Go through each signal: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Observe how the signal is generated based on the instruction </a:t>
            </a:r>
            <a:r>
              <a:rPr lang="en-US" sz="2000" dirty="0" err="1"/>
              <a:t>opcode</a:t>
            </a:r>
            <a:r>
              <a:rPr lang="en-US" sz="2000" dirty="0"/>
              <a:t> and/or function code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Construct truth table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Design the control unit using logic gates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83D9FF-AC64-47F5-9E8C-BB609D56FA41}"/>
                  </a:ext>
                </a:extLst>
              </p14:cNvPr>
              <p14:cNvContentPartPr/>
              <p14:nvPr/>
            </p14:nvContentPartPr>
            <p14:xfrm>
              <a:off x="1590120" y="2012040"/>
              <a:ext cx="10505880" cy="421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83D9FF-AC64-47F5-9E8C-BB609D56FA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0760" y="2002680"/>
                <a:ext cx="1052460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9270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Subset (Review)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2241676" y="1234159"/>
            <a:ext cx="8114145" cy="4933394"/>
            <a:chOff x="720848" y="1011238"/>
            <a:chExt cx="8114145" cy="4933394"/>
          </a:xfrm>
        </p:grpSpPr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1352550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/>
          </p:nvSpPr>
          <p:spPr bwMode="auto">
            <a:xfrm>
              <a:off x="2505075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3465513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5" name="Rectangle 62"/>
            <p:cNvSpPr>
              <a:spLocks noChangeArrowheads="1"/>
            </p:cNvSpPr>
            <p:nvPr/>
          </p:nvSpPr>
          <p:spPr bwMode="auto">
            <a:xfrm>
              <a:off x="4425950" y="1425575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5386388" y="1425575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17" name="Rectangle 64"/>
            <p:cNvSpPr>
              <a:spLocks noChangeArrowheads="1"/>
            </p:cNvSpPr>
            <p:nvPr/>
          </p:nvSpPr>
          <p:spPr bwMode="auto">
            <a:xfrm>
              <a:off x="6346825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</a:p>
          </p:txBody>
        </p:sp>
        <p:sp>
          <p:nvSpPr>
            <p:cNvPr id="18" name="Rectangle 65"/>
            <p:cNvSpPr>
              <a:spLocks noChangeArrowheads="1"/>
            </p:cNvSpPr>
            <p:nvPr/>
          </p:nvSpPr>
          <p:spPr bwMode="auto">
            <a:xfrm>
              <a:off x="1362075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6324600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71"/>
            <p:cNvSpPr>
              <a:spLocks noChangeArrowheads="1"/>
            </p:cNvSpPr>
            <p:nvPr/>
          </p:nvSpPr>
          <p:spPr bwMode="auto">
            <a:xfrm>
              <a:off x="1352894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6327240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1362075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82"/>
            <p:cNvSpPr>
              <a:spLocks noChangeArrowheads="1"/>
            </p:cNvSpPr>
            <p:nvPr/>
          </p:nvSpPr>
          <p:spPr bwMode="auto">
            <a:xfrm>
              <a:off x="6324600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83"/>
            <p:cNvSpPr>
              <a:spLocks noChangeArrowheads="1"/>
            </p:cNvSpPr>
            <p:nvPr/>
          </p:nvSpPr>
          <p:spPr bwMode="auto">
            <a:xfrm>
              <a:off x="1362075" y="3465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6359104" y="3465513"/>
              <a:ext cx="1118021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2A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 Box 143"/>
            <p:cNvSpPr txBox="1">
              <a:spLocks noChangeArrowheads="1"/>
            </p:cNvSpPr>
            <p:nvPr/>
          </p:nvSpPr>
          <p:spPr bwMode="auto">
            <a:xfrm>
              <a:off x="720848" y="145415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</a:p>
          </p:txBody>
        </p:sp>
        <p:sp>
          <p:nvSpPr>
            <p:cNvPr id="28" name="Text Box 144"/>
            <p:cNvSpPr txBox="1">
              <a:spLocks noChangeArrowheads="1"/>
            </p:cNvSpPr>
            <p:nvPr/>
          </p:nvSpPr>
          <p:spPr bwMode="auto">
            <a:xfrm>
              <a:off x="720848" y="19319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sub</a:t>
              </a:r>
            </a:p>
          </p:txBody>
        </p:sp>
        <p:sp>
          <p:nvSpPr>
            <p:cNvPr id="29" name="Text Box 145"/>
            <p:cNvSpPr txBox="1">
              <a:spLocks noChangeArrowheads="1"/>
            </p:cNvSpPr>
            <p:nvPr/>
          </p:nvSpPr>
          <p:spPr bwMode="auto">
            <a:xfrm>
              <a:off x="720848" y="24526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</a:p>
          </p:txBody>
        </p:sp>
        <p:sp>
          <p:nvSpPr>
            <p:cNvPr id="30" name="Text Box 146"/>
            <p:cNvSpPr txBox="1">
              <a:spLocks noChangeArrowheads="1"/>
            </p:cNvSpPr>
            <p:nvPr/>
          </p:nvSpPr>
          <p:spPr bwMode="auto">
            <a:xfrm>
              <a:off x="747708" y="2951163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</a:p>
          </p:txBody>
        </p:sp>
        <p:sp>
          <p:nvSpPr>
            <p:cNvPr id="31" name="Text Box 147"/>
            <p:cNvSpPr txBox="1">
              <a:spLocks noChangeArrowheads="1"/>
            </p:cNvSpPr>
            <p:nvPr/>
          </p:nvSpPr>
          <p:spPr bwMode="auto">
            <a:xfrm>
              <a:off x="720848" y="34940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slt</a:t>
              </a:r>
            </a:p>
          </p:txBody>
        </p:sp>
        <p:grpSp>
          <p:nvGrpSpPr>
            <p:cNvPr id="32" name="Group 171"/>
            <p:cNvGrpSpPr>
              <a:grpSpLocks/>
            </p:cNvGrpSpPr>
            <p:nvPr/>
          </p:nvGrpSpPr>
          <p:grpSpPr bwMode="auto">
            <a:xfrm>
              <a:off x="1371600" y="1011238"/>
              <a:ext cx="6118225" cy="336550"/>
              <a:chOff x="1000" y="637"/>
              <a:chExt cx="3718" cy="212"/>
            </a:xfrm>
          </p:grpSpPr>
          <p:sp>
            <p:nvSpPr>
              <p:cNvPr id="80" name="Text Box 151"/>
              <p:cNvSpPr txBox="1">
                <a:spLocks noChangeArrowheads="1"/>
              </p:cNvSpPr>
              <p:nvPr/>
            </p:nvSpPr>
            <p:spPr bwMode="auto">
              <a:xfrm>
                <a:off x="1000" y="637"/>
                <a:ext cx="578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 dirty="0" err="1">
                    <a:latin typeface="Courier New" pitchFamily="49" charset="0"/>
                  </a:rPr>
                  <a:t>opcode</a:t>
                </a:r>
                <a:endParaRPr lang="en-US" sz="1600" b="1" dirty="0">
                  <a:latin typeface="Courier New" pitchFamily="49" charset="0"/>
                </a:endParaRPr>
              </a:p>
            </p:txBody>
          </p:sp>
          <p:sp>
            <p:nvSpPr>
              <p:cNvPr id="81" name="Text Box 152"/>
              <p:cNvSpPr txBox="1">
                <a:spLocks noChangeArrowheads="1"/>
              </p:cNvSpPr>
              <p:nvPr/>
            </p:nvSpPr>
            <p:spPr bwMode="auto">
              <a:xfrm>
                <a:off x="349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82" name="Text Box 153"/>
              <p:cNvSpPr txBox="1">
                <a:spLocks noChangeArrowheads="1"/>
              </p:cNvSpPr>
              <p:nvPr/>
            </p:nvSpPr>
            <p:spPr bwMode="auto">
              <a:xfrm>
                <a:off x="421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funct</a:t>
                </a:r>
              </a:p>
            </p:txBody>
          </p:sp>
        </p:grpSp>
        <p:sp>
          <p:nvSpPr>
            <p:cNvPr id="34" name="Text Box 155"/>
            <p:cNvSpPr txBox="1">
              <a:spLocks noChangeArrowheads="1"/>
            </p:cNvSpPr>
            <p:nvPr/>
          </p:nvSpPr>
          <p:spPr bwMode="auto">
            <a:xfrm>
              <a:off x="7932182" y="2438400"/>
              <a:ext cx="902811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R-type</a:t>
              </a:r>
            </a:p>
          </p:txBody>
        </p:sp>
        <p:grpSp>
          <p:nvGrpSpPr>
            <p:cNvPr id="35" name="Group 172"/>
            <p:cNvGrpSpPr>
              <a:grpSpLocks/>
            </p:cNvGrpSpPr>
            <p:nvPr/>
          </p:nvGrpSpPr>
          <p:grpSpPr bwMode="auto">
            <a:xfrm>
              <a:off x="1257300" y="1211263"/>
              <a:ext cx="5365750" cy="274637"/>
              <a:chOff x="792" y="763"/>
              <a:chExt cx="3380" cy="173"/>
            </a:xfrm>
          </p:grpSpPr>
          <p:sp>
            <p:nvSpPr>
              <p:cNvPr id="74" name="Text Box 158"/>
              <p:cNvSpPr txBox="1">
                <a:spLocks noChangeArrowheads="1"/>
              </p:cNvSpPr>
              <p:nvPr/>
            </p:nvSpPr>
            <p:spPr bwMode="auto">
              <a:xfrm>
                <a:off x="79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5" name="Text Box 159"/>
              <p:cNvSpPr txBox="1">
                <a:spLocks noChangeArrowheads="1"/>
              </p:cNvSpPr>
              <p:nvPr/>
            </p:nvSpPr>
            <p:spPr bwMode="auto">
              <a:xfrm>
                <a:off x="157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6" name="Text Box 160"/>
              <p:cNvSpPr txBox="1">
                <a:spLocks noChangeArrowheads="1"/>
              </p:cNvSpPr>
              <p:nvPr/>
            </p:nvSpPr>
            <p:spPr bwMode="auto">
              <a:xfrm>
                <a:off x="2183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7" name="Text Box 161"/>
              <p:cNvSpPr txBox="1">
                <a:spLocks noChangeArrowheads="1"/>
              </p:cNvSpPr>
              <p:nvPr/>
            </p:nvSpPr>
            <p:spPr bwMode="auto">
              <a:xfrm>
                <a:off x="278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78" name="Text Box 162"/>
              <p:cNvSpPr txBox="1">
                <a:spLocks noChangeArrowheads="1"/>
              </p:cNvSpPr>
              <p:nvPr/>
            </p:nvSpPr>
            <p:spPr bwMode="auto">
              <a:xfrm>
                <a:off x="334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79" name="Text Box 163"/>
              <p:cNvSpPr txBox="1">
                <a:spLocks noChangeArrowheads="1"/>
              </p:cNvSpPr>
              <p:nvPr/>
            </p:nvSpPr>
            <p:spPr bwMode="auto">
              <a:xfrm>
                <a:off x="3998" y="763"/>
                <a:ext cx="174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5</a:t>
                </a:r>
              </a:p>
            </p:txBody>
          </p:sp>
        </p:grpSp>
        <p:sp>
          <p:nvSpPr>
            <p:cNvPr id="36" name="Rectangle 89"/>
            <p:cNvSpPr>
              <a:spLocks noChangeArrowheads="1"/>
            </p:cNvSpPr>
            <p:nvPr/>
          </p:nvSpPr>
          <p:spPr bwMode="auto">
            <a:xfrm>
              <a:off x="1352550" y="4380052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4415890" y="4380052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1352550" y="487018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2B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97"/>
            <p:cNvSpPr>
              <a:spLocks noChangeArrowheads="1"/>
            </p:cNvSpPr>
            <p:nvPr/>
          </p:nvSpPr>
          <p:spPr bwMode="auto">
            <a:xfrm>
              <a:off x="1352550" y="5575299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 Box 148"/>
            <p:cNvSpPr txBox="1">
              <a:spLocks noChangeArrowheads="1"/>
            </p:cNvSpPr>
            <p:nvPr/>
          </p:nvSpPr>
          <p:spPr bwMode="auto">
            <a:xfrm>
              <a:off x="747708" y="4384675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/>
          </p:nvSpPr>
          <p:spPr bwMode="auto">
            <a:xfrm>
              <a:off x="730246" y="4891088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sw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/>
          </p:nvSpPr>
          <p:spPr bwMode="auto">
            <a:xfrm>
              <a:off x="720848" y="557530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</a:p>
          </p:txBody>
        </p:sp>
        <p:sp>
          <p:nvSpPr>
            <p:cNvPr id="44" name="Text Box 157"/>
            <p:cNvSpPr txBox="1">
              <a:spLocks noChangeArrowheads="1"/>
            </p:cNvSpPr>
            <p:nvPr/>
          </p:nvSpPr>
          <p:spPr bwMode="auto">
            <a:xfrm>
              <a:off x="7983478" y="4953000"/>
              <a:ext cx="800220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I-type</a:t>
              </a:r>
            </a:p>
          </p:txBody>
        </p:sp>
        <p:grpSp>
          <p:nvGrpSpPr>
            <p:cNvPr id="45" name="Group 173"/>
            <p:cNvGrpSpPr>
              <a:grpSpLocks/>
            </p:cNvGrpSpPr>
            <p:nvPr/>
          </p:nvGrpSpPr>
          <p:grpSpPr bwMode="auto">
            <a:xfrm>
              <a:off x="1319213" y="4157663"/>
              <a:ext cx="3475038" cy="274637"/>
              <a:chOff x="831" y="2619"/>
              <a:chExt cx="2189" cy="173"/>
            </a:xfrm>
          </p:grpSpPr>
          <p:sp>
            <p:nvSpPr>
              <p:cNvPr id="70" name="Text Box 164"/>
              <p:cNvSpPr txBox="1">
                <a:spLocks noChangeArrowheads="1"/>
              </p:cNvSpPr>
              <p:nvPr/>
            </p:nvSpPr>
            <p:spPr bwMode="auto">
              <a:xfrm>
                <a:off x="831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1" name="Text Box 165"/>
              <p:cNvSpPr txBox="1">
                <a:spLocks noChangeArrowheads="1"/>
              </p:cNvSpPr>
              <p:nvPr/>
            </p:nvSpPr>
            <p:spPr bwMode="auto">
              <a:xfrm>
                <a:off x="1549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2" name="Text Box 166"/>
              <p:cNvSpPr txBox="1">
                <a:spLocks noChangeArrowheads="1"/>
              </p:cNvSpPr>
              <p:nvPr/>
            </p:nvSpPr>
            <p:spPr bwMode="auto">
              <a:xfrm>
                <a:off x="2183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3" name="Text Box 167"/>
              <p:cNvSpPr txBox="1">
                <a:spLocks noChangeArrowheads="1"/>
              </p:cNvSpPr>
              <p:nvPr/>
            </p:nvSpPr>
            <p:spPr bwMode="auto">
              <a:xfrm>
                <a:off x="2788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</p:grp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2514600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3475038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4435475" y="1941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49" name="Rectangle 63"/>
            <p:cNvSpPr>
              <a:spLocks noChangeArrowheads="1"/>
            </p:cNvSpPr>
            <p:nvPr/>
          </p:nvSpPr>
          <p:spPr bwMode="auto">
            <a:xfrm>
              <a:off x="5395913" y="1941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2505075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3462070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4415890" y="2438400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5376328" y="2438400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2514600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5" name="Rectangle 61"/>
            <p:cNvSpPr>
              <a:spLocks noChangeArrowheads="1"/>
            </p:cNvSpPr>
            <p:nvPr/>
          </p:nvSpPr>
          <p:spPr bwMode="auto">
            <a:xfrm>
              <a:off x="3475038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435475" y="29321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5395913" y="29321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2514600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475038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4435475" y="3465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5395913" y="3465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497348" y="4380052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55452" y="4380052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4" name="Rectangle 92"/>
            <p:cNvSpPr>
              <a:spLocks noChangeArrowheads="1"/>
            </p:cNvSpPr>
            <p:nvPr/>
          </p:nvSpPr>
          <p:spPr bwMode="auto">
            <a:xfrm>
              <a:off x="4415890" y="4870183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497348" y="487018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3455452" y="487018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4424767" y="5575299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2505974" y="5575299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3462070" y="5575299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</p:grpSp>
      <p:sp>
        <p:nvSpPr>
          <p:cNvPr id="85" name="AutoShape 154">
            <a:extLst>
              <a:ext uri="{FF2B5EF4-FFF2-40B4-BE49-F238E27FC236}">
                <a16:creationId xmlns:a16="http://schemas.microsoft.com/office/drawing/2014/main" id="{88EA4C08-3415-4330-8529-6964F26E61DC}"/>
              </a:ext>
            </a:extLst>
          </p:cNvPr>
          <p:cNvSpPr>
            <a:spLocks/>
          </p:cNvSpPr>
          <p:nvPr/>
        </p:nvSpPr>
        <p:spPr bwMode="auto">
          <a:xfrm>
            <a:off x="9103416" y="1627445"/>
            <a:ext cx="349250" cy="2514600"/>
          </a:xfrm>
          <a:prstGeom prst="rightBrace">
            <a:avLst>
              <a:gd name="adj1" fmla="val 6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AutoShape 156">
            <a:extLst>
              <a:ext uri="{FF2B5EF4-FFF2-40B4-BE49-F238E27FC236}">
                <a16:creationId xmlns:a16="http://schemas.microsoft.com/office/drawing/2014/main" id="{24230FA9-5E1B-475D-ADB1-5C0BE4480136}"/>
              </a:ext>
            </a:extLst>
          </p:cNvPr>
          <p:cNvSpPr>
            <a:spLocks/>
          </p:cNvSpPr>
          <p:nvPr/>
        </p:nvSpPr>
        <p:spPr bwMode="auto">
          <a:xfrm>
            <a:off x="9103416" y="4523045"/>
            <a:ext cx="349250" cy="1752600"/>
          </a:xfrm>
          <a:prstGeom prst="rightBrace">
            <a:avLst>
              <a:gd name="adj1" fmla="val 4181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7C55AF-DE41-43A4-8CB0-40AAEF1F841E}"/>
                  </a:ext>
                </a:extLst>
              </p14:cNvPr>
              <p14:cNvContentPartPr/>
              <p14:nvPr/>
            </p14:nvContentPartPr>
            <p14:xfrm>
              <a:off x="828360" y="1182960"/>
              <a:ext cx="11213280" cy="513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7C55AF-DE41-43A4-8CB0-40AAEF1F84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000" y="1173600"/>
                <a:ext cx="11232000" cy="51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3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8991600" y="10668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3952068" y="5470902"/>
            <a:ext cx="702590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D71783-D4B5-4391-A829-62D3428ADD39}"/>
                  </a:ext>
                </a:extLst>
              </p14:cNvPr>
              <p14:cNvContentPartPr/>
              <p14:nvPr/>
            </p14:nvContentPartPr>
            <p14:xfrm>
              <a:off x="2923200" y="1158120"/>
              <a:ext cx="7632360" cy="505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D71783-D4B5-4391-A829-62D3428ADD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3840" y="1148760"/>
                <a:ext cx="7651080" cy="50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D91726-9EFD-449B-9C44-18781FF5F1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8B7277-2941-4984-BB6C-2C9E6E5A86B0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b60769e2-796d-4bcb-9a3b-3cbc09cb3c8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1E8D9A1-DB97-4D70-A932-FD4E52A83E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20741</TotalTime>
  <Words>3292</Words>
  <Application>Microsoft Macintosh PowerPoint</Application>
  <PresentationFormat>Widescreen</PresentationFormat>
  <Paragraphs>1259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Arial</vt:lpstr>
      <vt:lpstr>Wingdings</vt:lpstr>
      <vt:lpstr>Verdana</vt:lpstr>
      <vt:lpstr>Courier New</vt:lpstr>
      <vt:lpstr>Times New Roman</vt:lpstr>
      <vt:lpstr>Clarity</vt:lpstr>
      <vt:lpstr>http://www.comp.nus.edu.sg/~cs2100/</vt:lpstr>
      <vt:lpstr>Lecture #12: Processor: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Prabhu NATARAJAN</cp:lastModifiedBy>
  <cp:revision>2182</cp:revision>
  <cp:lastPrinted>2022-08-23T04:23:30Z</cp:lastPrinted>
  <dcterms:created xsi:type="dcterms:W3CDTF">1998-09-05T15:03:32Z</dcterms:created>
  <dcterms:modified xsi:type="dcterms:W3CDTF">2022-09-14T05:32:39Z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